
<file path=[Content_Types].xml><?xml version="1.0" encoding="utf-8"?>
<Types xmlns="http://schemas.openxmlformats.org/package/2006/content-types">
  <Default Extension="emf" ContentType="image/x-emf"/>
  <Default Extension="jpe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7"/>
  </p:notesMasterIdLst>
  <p:sldIdLst>
    <p:sldId id="256" r:id="rId2"/>
    <p:sldId id="259" r:id="rId3"/>
    <p:sldId id="260" r:id="rId4"/>
    <p:sldId id="261" r:id="rId5"/>
    <p:sldId id="262" r:id="rId6"/>
    <p:sldId id="263" r:id="rId7"/>
    <p:sldId id="264" r:id="rId8"/>
    <p:sldId id="265" r:id="rId9"/>
    <p:sldId id="267" r:id="rId10"/>
    <p:sldId id="268" r:id="rId11"/>
    <p:sldId id="270" r:id="rId12"/>
    <p:sldId id="269" r:id="rId13"/>
    <p:sldId id="271" r:id="rId14"/>
    <p:sldId id="272" r:id="rId15"/>
    <p:sldId id="274" r:id="rId16"/>
  </p:sldIdLst>
  <p:sldSz cx="12192000" cy="6858000"/>
  <p:notesSz cx="6858000" cy="9144000"/>
  <p:custDataLst>
    <p:tags r:id="rId1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D6B6F"/>
    <a:srgbClr val="D2213A"/>
    <a:srgbClr val="4AC8CF"/>
    <a:srgbClr val="FFB773"/>
    <a:srgbClr val="B4A928"/>
    <a:srgbClr val="D7D8C2"/>
    <a:srgbClr val="69E2DE"/>
    <a:srgbClr val="B3A82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890" autoAdjust="0"/>
    <p:restoredTop sz="96366" autoAdjust="0"/>
  </p:normalViewPr>
  <p:slideViewPr>
    <p:cSldViewPr snapToGrid="0">
      <p:cViewPr varScale="1">
        <p:scale>
          <a:sx n="110" d="100"/>
          <a:sy n="110" d="100"/>
        </p:scale>
        <p:origin x="636" y="126"/>
      </p:cViewPr>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BC7803D-59CC-4DA1-A072-E60348363A94}" type="datetimeFigureOut">
              <a:rPr lang="zh-CN" altLang="en-US" smtClean="0"/>
              <a:t>2021/1/5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C60C5C4-EA63-4F44-9F3A-219240D87235}"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C60C5C4-EA63-4F44-9F3A-219240D87235}"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C60C5C4-EA63-4F44-9F3A-219240D87235}"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C60C5C4-EA63-4F44-9F3A-219240D87235}"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C60C5C4-EA63-4F44-9F3A-219240D87235}"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C60C5C4-EA63-4F44-9F3A-219240D87235}"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C60C5C4-EA63-4F44-9F3A-219240D87235}"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C60C5C4-EA63-4F44-9F3A-219240D87235}" type="slidenum">
              <a:rPr lang="zh-CN" altLang="en-US" smtClean="0"/>
              <a:t>15</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C60C5C4-EA63-4F44-9F3A-219240D87235}" type="slidenum">
              <a:rPr lang="zh-CN" altLang="en-US" smtClean="0"/>
              <a:t>2</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C60C5C4-EA63-4F44-9F3A-219240D87235}"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C60C5C4-EA63-4F44-9F3A-219240D87235}"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C60C5C4-EA63-4F44-9F3A-219240D87235}"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C60C5C4-EA63-4F44-9F3A-219240D87235}"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C60C5C4-EA63-4F44-9F3A-219240D87235}"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C60C5C4-EA63-4F44-9F3A-219240D87235}"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C60C5C4-EA63-4F44-9F3A-219240D87235}"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advTm="0">
        <p:split orient="vert"/>
      </p:transition>
    </mc:Choice>
    <mc:Fallback xmlns="">
      <p:transition spd="slow" advTm="0">
        <p:split orient="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矩形 5"/>
          <p:cNvSpPr/>
          <p:nvPr userDrawn="1"/>
        </p:nvSpPr>
        <p:spPr>
          <a:xfrm>
            <a:off x="0" y="0"/>
            <a:ext cx="12192000" cy="6858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0">
        <p:split orient="vert"/>
      </p:transition>
    </mc:Choice>
    <mc:Fallback xmlns="">
      <p:transition spd="slow" advTm="0">
        <p:split orient="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6" name="矩形 5"/>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0">
        <p:split orient="vert"/>
      </p:transition>
    </mc:Choice>
    <mc:Fallback xmlns="">
      <p:transition spd="slow" advTm="0">
        <p:split orient="vert"/>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3EEFE8C-648C-4669-8589-0BECB5DE00EB}" type="datetimeFigureOut">
              <a:rPr lang="zh-CN" altLang="en-US" smtClean="0"/>
              <a:t>2021/1/5</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FF761E8-59B4-4EFD-9089-F36B8F1E2AF6}"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mc:AlternateContent xmlns:mc="http://schemas.openxmlformats.org/markup-compatibility/2006" xmlns:p14="http://schemas.microsoft.com/office/powerpoint/2010/main">
    <mc:Choice Requires="p14">
      <p:transition spd="slow" p14:dur="2000" advTm="0">
        <p:split orient="vert"/>
      </p:transition>
    </mc:Choice>
    <mc:Fallback xmlns="">
      <p:transition spd="slow" advTm="0">
        <p:split orient="vert"/>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1.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18" Type="http://schemas.openxmlformats.org/officeDocument/2006/relationships/image" Target="../media/image18.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17" Type="http://schemas.openxmlformats.org/officeDocument/2006/relationships/image" Target="../media/image17.png"/><Relationship Id="rId2" Type="http://schemas.openxmlformats.org/officeDocument/2006/relationships/notesSlide" Target="../notesSlides/notesSlide11.xml"/><Relationship Id="rId16" Type="http://schemas.openxmlformats.org/officeDocument/2006/relationships/image" Target="../media/image16.png"/><Relationship Id="rId1" Type="http://schemas.openxmlformats.org/officeDocument/2006/relationships/slideLayout" Target="../slideLayouts/slideLayout3.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14.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0.emf"/></Relationships>
</file>

<file path=ppt/slides/_rels/slide14.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 name="Freeform 225"/>
          <p:cNvSpPr/>
          <p:nvPr/>
        </p:nvSpPr>
        <p:spPr bwMode="auto">
          <a:xfrm>
            <a:off x="1588" y="0"/>
            <a:ext cx="12220575" cy="5264150"/>
          </a:xfrm>
          <a:custGeom>
            <a:avLst/>
            <a:gdLst>
              <a:gd name="T0" fmla="*/ 7698 w 7698"/>
              <a:gd name="T1" fmla="*/ 2540 h 3053"/>
              <a:gd name="T2" fmla="*/ 0 w 7698"/>
              <a:gd name="T3" fmla="*/ 3053 h 3053"/>
              <a:gd name="T4" fmla="*/ 0 w 7698"/>
              <a:gd name="T5" fmla="*/ 0 h 3053"/>
              <a:gd name="T6" fmla="*/ 7698 w 7698"/>
              <a:gd name="T7" fmla="*/ 0 h 3053"/>
              <a:gd name="T8" fmla="*/ 7698 w 7698"/>
              <a:gd name="T9" fmla="*/ 2540 h 3053"/>
            </a:gdLst>
            <a:ahLst/>
            <a:cxnLst>
              <a:cxn ang="0">
                <a:pos x="T0" y="T1"/>
              </a:cxn>
              <a:cxn ang="0">
                <a:pos x="T2" y="T3"/>
              </a:cxn>
              <a:cxn ang="0">
                <a:pos x="T4" y="T5"/>
              </a:cxn>
              <a:cxn ang="0">
                <a:pos x="T6" y="T7"/>
              </a:cxn>
              <a:cxn ang="0">
                <a:pos x="T8" y="T9"/>
              </a:cxn>
            </a:cxnLst>
            <a:rect l="0" t="0" r="r" b="b"/>
            <a:pathLst>
              <a:path w="7698" h="3053">
                <a:moveTo>
                  <a:pt x="7698" y="2540"/>
                </a:moveTo>
                <a:lnTo>
                  <a:pt x="0" y="3053"/>
                </a:lnTo>
                <a:lnTo>
                  <a:pt x="0" y="0"/>
                </a:lnTo>
                <a:lnTo>
                  <a:pt x="7698" y="0"/>
                </a:lnTo>
                <a:lnTo>
                  <a:pt x="7698" y="2540"/>
                </a:lnTo>
                <a:close/>
              </a:path>
            </a:pathLst>
          </a:custGeom>
          <a:solidFill>
            <a:srgbClr val="1F31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nvGrpSpPr>
          <p:cNvPr id="341" name="组合 340"/>
          <p:cNvGrpSpPr/>
          <p:nvPr/>
        </p:nvGrpSpPr>
        <p:grpSpPr>
          <a:xfrm>
            <a:off x="864394" y="1304925"/>
            <a:ext cx="11036447" cy="4929982"/>
            <a:chOff x="864394" y="1304925"/>
            <a:chExt cx="11036447" cy="4929982"/>
          </a:xfrm>
        </p:grpSpPr>
        <p:sp>
          <p:nvSpPr>
            <p:cNvPr id="249" name="Freeform 226"/>
            <p:cNvSpPr>
              <a:spLocks noEditPoints="1"/>
            </p:cNvSpPr>
            <p:nvPr/>
          </p:nvSpPr>
          <p:spPr bwMode="auto">
            <a:xfrm>
              <a:off x="3894138" y="3643313"/>
              <a:ext cx="827088" cy="984250"/>
            </a:xfrm>
            <a:custGeom>
              <a:avLst/>
              <a:gdLst>
                <a:gd name="T0" fmla="*/ 375 w 434"/>
                <a:gd name="T1" fmla="*/ 130 h 516"/>
                <a:gd name="T2" fmla="*/ 378 w 434"/>
                <a:gd name="T3" fmla="*/ 199 h 516"/>
                <a:gd name="T4" fmla="*/ 271 w 434"/>
                <a:gd name="T5" fmla="*/ 207 h 516"/>
                <a:gd name="T6" fmla="*/ 269 w 434"/>
                <a:gd name="T7" fmla="*/ 252 h 516"/>
                <a:gd name="T8" fmla="*/ 434 w 434"/>
                <a:gd name="T9" fmla="*/ 243 h 516"/>
                <a:gd name="T10" fmla="*/ 433 w 434"/>
                <a:gd name="T11" fmla="*/ 312 h 516"/>
                <a:gd name="T12" fmla="*/ 281 w 434"/>
                <a:gd name="T13" fmla="*/ 323 h 516"/>
                <a:gd name="T14" fmla="*/ 425 w 434"/>
                <a:gd name="T15" fmla="*/ 455 h 516"/>
                <a:gd name="T16" fmla="*/ 352 w 434"/>
                <a:gd name="T17" fmla="*/ 493 h 516"/>
                <a:gd name="T18" fmla="*/ 219 w 434"/>
                <a:gd name="T19" fmla="*/ 371 h 516"/>
                <a:gd name="T20" fmla="*/ 77 w 434"/>
                <a:gd name="T21" fmla="*/ 516 h 516"/>
                <a:gd name="T22" fmla="*/ 30 w 434"/>
                <a:gd name="T23" fmla="*/ 452 h 516"/>
                <a:gd name="T24" fmla="*/ 161 w 434"/>
                <a:gd name="T25" fmla="*/ 328 h 516"/>
                <a:gd name="T26" fmla="*/ 0 w 434"/>
                <a:gd name="T27" fmla="*/ 341 h 516"/>
                <a:gd name="T28" fmla="*/ 4 w 434"/>
                <a:gd name="T29" fmla="*/ 278 h 516"/>
                <a:gd name="T30" fmla="*/ 181 w 434"/>
                <a:gd name="T31" fmla="*/ 260 h 516"/>
                <a:gd name="T32" fmla="*/ 187 w 434"/>
                <a:gd name="T33" fmla="*/ 209 h 516"/>
                <a:gd name="T34" fmla="*/ 83 w 434"/>
                <a:gd name="T35" fmla="*/ 211 h 516"/>
                <a:gd name="T36" fmla="*/ 82 w 434"/>
                <a:gd name="T37" fmla="*/ 157 h 516"/>
                <a:gd name="T38" fmla="*/ 375 w 434"/>
                <a:gd name="T39" fmla="*/ 130 h 516"/>
                <a:gd name="T40" fmla="*/ 189 w 434"/>
                <a:gd name="T41" fmla="*/ 120 h 516"/>
                <a:gd name="T42" fmla="*/ 137 w 434"/>
                <a:gd name="T43" fmla="*/ 136 h 516"/>
                <a:gd name="T44" fmla="*/ 120 w 434"/>
                <a:gd name="T45" fmla="*/ 142 h 516"/>
                <a:gd name="T46" fmla="*/ 68 w 434"/>
                <a:gd name="T47" fmla="*/ 43 h 516"/>
                <a:gd name="T48" fmla="*/ 130 w 434"/>
                <a:gd name="T49" fmla="*/ 10 h 516"/>
                <a:gd name="T50" fmla="*/ 189 w 434"/>
                <a:gd name="T51" fmla="*/ 120 h 516"/>
                <a:gd name="T52" fmla="*/ 339 w 434"/>
                <a:gd name="T53" fmla="*/ 115 h 516"/>
                <a:gd name="T54" fmla="*/ 272 w 434"/>
                <a:gd name="T55" fmla="*/ 116 h 516"/>
                <a:gd name="T56" fmla="*/ 298 w 434"/>
                <a:gd name="T57" fmla="*/ 6 h 516"/>
                <a:gd name="T58" fmla="*/ 373 w 434"/>
                <a:gd name="T59" fmla="*/ 0 h 516"/>
                <a:gd name="T60" fmla="*/ 339 w 434"/>
                <a:gd name="T61" fmla="*/ 115 h 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4" h="516">
                  <a:moveTo>
                    <a:pt x="375" y="130"/>
                  </a:moveTo>
                  <a:cubicBezTo>
                    <a:pt x="378" y="199"/>
                    <a:pt x="378" y="199"/>
                    <a:pt x="378" y="199"/>
                  </a:cubicBezTo>
                  <a:cubicBezTo>
                    <a:pt x="271" y="207"/>
                    <a:pt x="271" y="207"/>
                    <a:pt x="271" y="207"/>
                  </a:cubicBezTo>
                  <a:cubicBezTo>
                    <a:pt x="269" y="252"/>
                    <a:pt x="269" y="252"/>
                    <a:pt x="269" y="252"/>
                  </a:cubicBezTo>
                  <a:cubicBezTo>
                    <a:pt x="434" y="243"/>
                    <a:pt x="434" y="243"/>
                    <a:pt x="434" y="243"/>
                  </a:cubicBezTo>
                  <a:cubicBezTo>
                    <a:pt x="433" y="312"/>
                    <a:pt x="433" y="312"/>
                    <a:pt x="433" y="312"/>
                  </a:cubicBezTo>
                  <a:cubicBezTo>
                    <a:pt x="281" y="323"/>
                    <a:pt x="281" y="323"/>
                    <a:pt x="281" y="323"/>
                  </a:cubicBezTo>
                  <a:cubicBezTo>
                    <a:pt x="425" y="455"/>
                    <a:pt x="425" y="455"/>
                    <a:pt x="425" y="455"/>
                  </a:cubicBezTo>
                  <a:cubicBezTo>
                    <a:pt x="428" y="457"/>
                    <a:pt x="404" y="470"/>
                    <a:pt x="352" y="493"/>
                  </a:cubicBezTo>
                  <a:cubicBezTo>
                    <a:pt x="219" y="371"/>
                    <a:pt x="219" y="371"/>
                    <a:pt x="219" y="371"/>
                  </a:cubicBezTo>
                  <a:cubicBezTo>
                    <a:pt x="77" y="516"/>
                    <a:pt x="77" y="516"/>
                    <a:pt x="77" y="516"/>
                  </a:cubicBezTo>
                  <a:cubicBezTo>
                    <a:pt x="30" y="452"/>
                    <a:pt x="30" y="452"/>
                    <a:pt x="30" y="452"/>
                  </a:cubicBezTo>
                  <a:cubicBezTo>
                    <a:pt x="161" y="328"/>
                    <a:pt x="161" y="328"/>
                    <a:pt x="161" y="328"/>
                  </a:cubicBezTo>
                  <a:cubicBezTo>
                    <a:pt x="0" y="341"/>
                    <a:pt x="0" y="341"/>
                    <a:pt x="0" y="341"/>
                  </a:cubicBezTo>
                  <a:cubicBezTo>
                    <a:pt x="4" y="278"/>
                    <a:pt x="4" y="278"/>
                    <a:pt x="4" y="278"/>
                  </a:cubicBezTo>
                  <a:cubicBezTo>
                    <a:pt x="181" y="260"/>
                    <a:pt x="181" y="260"/>
                    <a:pt x="181" y="260"/>
                  </a:cubicBezTo>
                  <a:cubicBezTo>
                    <a:pt x="187" y="209"/>
                    <a:pt x="187" y="209"/>
                    <a:pt x="187" y="209"/>
                  </a:cubicBezTo>
                  <a:cubicBezTo>
                    <a:pt x="83" y="211"/>
                    <a:pt x="83" y="211"/>
                    <a:pt x="83" y="211"/>
                  </a:cubicBezTo>
                  <a:cubicBezTo>
                    <a:pt x="82" y="157"/>
                    <a:pt x="82" y="157"/>
                    <a:pt x="82" y="157"/>
                  </a:cubicBezTo>
                  <a:lnTo>
                    <a:pt x="375" y="130"/>
                  </a:lnTo>
                  <a:close/>
                  <a:moveTo>
                    <a:pt x="189" y="120"/>
                  </a:moveTo>
                  <a:cubicBezTo>
                    <a:pt x="166" y="127"/>
                    <a:pt x="149" y="132"/>
                    <a:pt x="137" y="136"/>
                  </a:cubicBezTo>
                  <a:cubicBezTo>
                    <a:pt x="130" y="138"/>
                    <a:pt x="125" y="140"/>
                    <a:pt x="120" y="142"/>
                  </a:cubicBezTo>
                  <a:cubicBezTo>
                    <a:pt x="68" y="43"/>
                    <a:pt x="68" y="43"/>
                    <a:pt x="68" y="43"/>
                  </a:cubicBezTo>
                  <a:cubicBezTo>
                    <a:pt x="130" y="10"/>
                    <a:pt x="130" y="10"/>
                    <a:pt x="130" y="10"/>
                  </a:cubicBezTo>
                  <a:lnTo>
                    <a:pt x="189" y="120"/>
                  </a:lnTo>
                  <a:close/>
                  <a:moveTo>
                    <a:pt x="339" y="115"/>
                  </a:moveTo>
                  <a:cubicBezTo>
                    <a:pt x="272" y="116"/>
                    <a:pt x="272" y="116"/>
                    <a:pt x="272" y="116"/>
                  </a:cubicBezTo>
                  <a:cubicBezTo>
                    <a:pt x="298" y="6"/>
                    <a:pt x="298" y="6"/>
                    <a:pt x="298" y="6"/>
                  </a:cubicBezTo>
                  <a:cubicBezTo>
                    <a:pt x="373" y="0"/>
                    <a:pt x="373" y="0"/>
                    <a:pt x="373" y="0"/>
                  </a:cubicBezTo>
                  <a:lnTo>
                    <a:pt x="339" y="11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0" name="Freeform 227"/>
            <p:cNvSpPr>
              <a:spLocks noEditPoints="1"/>
            </p:cNvSpPr>
            <p:nvPr/>
          </p:nvSpPr>
          <p:spPr bwMode="auto">
            <a:xfrm>
              <a:off x="4827588" y="3665538"/>
              <a:ext cx="900113" cy="852488"/>
            </a:xfrm>
            <a:custGeom>
              <a:avLst/>
              <a:gdLst>
                <a:gd name="T0" fmla="*/ 57 w 472"/>
                <a:gd name="T1" fmla="*/ 144 h 447"/>
                <a:gd name="T2" fmla="*/ 59 w 472"/>
                <a:gd name="T3" fmla="*/ 196 h 447"/>
                <a:gd name="T4" fmla="*/ 63 w 472"/>
                <a:gd name="T5" fmla="*/ 262 h 447"/>
                <a:gd name="T6" fmla="*/ 66 w 472"/>
                <a:gd name="T7" fmla="*/ 311 h 447"/>
                <a:gd name="T8" fmla="*/ 65 w 472"/>
                <a:gd name="T9" fmla="*/ 326 h 447"/>
                <a:gd name="T10" fmla="*/ 64 w 472"/>
                <a:gd name="T11" fmla="*/ 348 h 447"/>
                <a:gd name="T12" fmla="*/ 60 w 472"/>
                <a:gd name="T13" fmla="*/ 357 h 447"/>
                <a:gd name="T14" fmla="*/ 13 w 472"/>
                <a:gd name="T15" fmla="*/ 361 h 447"/>
                <a:gd name="T16" fmla="*/ 0 w 472"/>
                <a:gd name="T17" fmla="*/ 146 h 447"/>
                <a:gd name="T18" fmla="*/ 57 w 472"/>
                <a:gd name="T19" fmla="*/ 144 h 447"/>
                <a:gd name="T20" fmla="*/ 143 w 472"/>
                <a:gd name="T21" fmla="*/ 29 h 447"/>
                <a:gd name="T22" fmla="*/ 150 w 472"/>
                <a:gd name="T23" fmla="*/ 172 h 447"/>
                <a:gd name="T24" fmla="*/ 157 w 472"/>
                <a:gd name="T25" fmla="*/ 251 h 447"/>
                <a:gd name="T26" fmla="*/ 161 w 472"/>
                <a:gd name="T27" fmla="*/ 288 h 447"/>
                <a:gd name="T28" fmla="*/ 163 w 472"/>
                <a:gd name="T29" fmla="*/ 304 h 447"/>
                <a:gd name="T30" fmla="*/ 166 w 472"/>
                <a:gd name="T31" fmla="*/ 324 h 447"/>
                <a:gd name="T32" fmla="*/ 176 w 472"/>
                <a:gd name="T33" fmla="*/ 375 h 447"/>
                <a:gd name="T34" fmla="*/ 245 w 472"/>
                <a:gd name="T35" fmla="*/ 375 h 447"/>
                <a:gd name="T36" fmla="*/ 343 w 472"/>
                <a:gd name="T37" fmla="*/ 361 h 447"/>
                <a:gd name="T38" fmla="*/ 345 w 472"/>
                <a:gd name="T39" fmla="*/ 324 h 447"/>
                <a:gd name="T40" fmla="*/ 349 w 472"/>
                <a:gd name="T41" fmla="*/ 271 h 447"/>
                <a:gd name="T42" fmla="*/ 372 w 472"/>
                <a:gd name="T43" fmla="*/ 270 h 447"/>
                <a:gd name="T44" fmla="*/ 387 w 472"/>
                <a:gd name="T45" fmla="*/ 268 h 447"/>
                <a:gd name="T46" fmla="*/ 410 w 472"/>
                <a:gd name="T47" fmla="*/ 345 h 447"/>
                <a:gd name="T48" fmla="*/ 409 w 472"/>
                <a:gd name="T49" fmla="*/ 344 h 447"/>
                <a:gd name="T50" fmla="*/ 411 w 472"/>
                <a:gd name="T51" fmla="*/ 348 h 447"/>
                <a:gd name="T52" fmla="*/ 416 w 472"/>
                <a:gd name="T53" fmla="*/ 432 h 447"/>
                <a:gd name="T54" fmla="*/ 130 w 472"/>
                <a:gd name="T55" fmla="*/ 447 h 447"/>
                <a:gd name="T56" fmla="*/ 99 w 472"/>
                <a:gd name="T57" fmla="*/ 308 h 447"/>
                <a:gd name="T58" fmla="*/ 97 w 472"/>
                <a:gd name="T59" fmla="*/ 284 h 447"/>
                <a:gd name="T60" fmla="*/ 90 w 472"/>
                <a:gd name="T61" fmla="*/ 173 h 447"/>
                <a:gd name="T62" fmla="*/ 88 w 472"/>
                <a:gd name="T63" fmla="*/ 33 h 447"/>
                <a:gd name="T64" fmla="*/ 88 w 472"/>
                <a:gd name="T65" fmla="*/ 20 h 447"/>
                <a:gd name="T66" fmla="*/ 88 w 472"/>
                <a:gd name="T67" fmla="*/ 4 h 447"/>
                <a:gd name="T68" fmla="*/ 141 w 472"/>
                <a:gd name="T69" fmla="*/ 0 h 447"/>
                <a:gd name="T70" fmla="*/ 143 w 472"/>
                <a:gd name="T71" fmla="*/ 29 h 447"/>
                <a:gd name="T72" fmla="*/ 240 w 472"/>
                <a:gd name="T73" fmla="*/ 77 h 447"/>
                <a:gd name="T74" fmla="*/ 255 w 472"/>
                <a:gd name="T75" fmla="*/ 161 h 447"/>
                <a:gd name="T76" fmla="*/ 271 w 472"/>
                <a:gd name="T77" fmla="*/ 236 h 447"/>
                <a:gd name="T78" fmla="*/ 216 w 472"/>
                <a:gd name="T79" fmla="*/ 243 h 447"/>
                <a:gd name="T80" fmla="*/ 211 w 472"/>
                <a:gd name="T81" fmla="*/ 224 h 447"/>
                <a:gd name="T82" fmla="*/ 194 w 472"/>
                <a:gd name="T83" fmla="*/ 164 h 447"/>
                <a:gd name="T84" fmla="*/ 182 w 472"/>
                <a:gd name="T85" fmla="*/ 88 h 447"/>
                <a:gd name="T86" fmla="*/ 240 w 472"/>
                <a:gd name="T87" fmla="*/ 77 h 447"/>
                <a:gd name="T88" fmla="*/ 431 w 472"/>
                <a:gd name="T89" fmla="*/ 130 h 447"/>
                <a:gd name="T90" fmla="*/ 436 w 472"/>
                <a:gd name="T91" fmla="*/ 143 h 447"/>
                <a:gd name="T92" fmla="*/ 441 w 472"/>
                <a:gd name="T93" fmla="*/ 161 h 447"/>
                <a:gd name="T94" fmla="*/ 448 w 472"/>
                <a:gd name="T95" fmla="*/ 184 h 447"/>
                <a:gd name="T96" fmla="*/ 457 w 472"/>
                <a:gd name="T97" fmla="*/ 225 h 447"/>
                <a:gd name="T98" fmla="*/ 472 w 472"/>
                <a:gd name="T99" fmla="*/ 312 h 447"/>
                <a:gd name="T100" fmla="*/ 415 w 472"/>
                <a:gd name="T101" fmla="*/ 309 h 447"/>
                <a:gd name="T102" fmla="*/ 400 w 472"/>
                <a:gd name="T103" fmla="*/ 241 h 447"/>
                <a:gd name="T104" fmla="*/ 391 w 472"/>
                <a:gd name="T105" fmla="*/ 204 h 447"/>
                <a:gd name="T106" fmla="*/ 381 w 472"/>
                <a:gd name="T107" fmla="*/ 116 h 447"/>
                <a:gd name="T108" fmla="*/ 424 w 472"/>
                <a:gd name="T109" fmla="*/ 113 h 447"/>
                <a:gd name="T110" fmla="*/ 427 w 472"/>
                <a:gd name="T111" fmla="*/ 120 h 447"/>
                <a:gd name="T112" fmla="*/ 431 w 472"/>
                <a:gd name="T113" fmla="*/ 130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72" h="447">
                  <a:moveTo>
                    <a:pt x="57" y="144"/>
                  </a:moveTo>
                  <a:cubicBezTo>
                    <a:pt x="57" y="159"/>
                    <a:pt x="58" y="177"/>
                    <a:pt x="59" y="196"/>
                  </a:cubicBezTo>
                  <a:cubicBezTo>
                    <a:pt x="60" y="215"/>
                    <a:pt x="61" y="237"/>
                    <a:pt x="63" y="262"/>
                  </a:cubicBezTo>
                  <a:cubicBezTo>
                    <a:pt x="66" y="311"/>
                    <a:pt x="66" y="311"/>
                    <a:pt x="66" y="311"/>
                  </a:cubicBezTo>
                  <a:cubicBezTo>
                    <a:pt x="66" y="315"/>
                    <a:pt x="65" y="320"/>
                    <a:pt x="65" y="326"/>
                  </a:cubicBezTo>
                  <a:cubicBezTo>
                    <a:pt x="65" y="332"/>
                    <a:pt x="65" y="339"/>
                    <a:pt x="64" y="348"/>
                  </a:cubicBezTo>
                  <a:cubicBezTo>
                    <a:pt x="60" y="357"/>
                    <a:pt x="60" y="357"/>
                    <a:pt x="60" y="357"/>
                  </a:cubicBezTo>
                  <a:cubicBezTo>
                    <a:pt x="13" y="361"/>
                    <a:pt x="13" y="361"/>
                    <a:pt x="13" y="361"/>
                  </a:cubicBezTo>
                  <a:cubicBezTo>
                    <a:pt x="0" y="146"/>
                    <a:pt x="0" y="146"/>
                    <a:pt x="0" y="146"/>
                  </a:cubicBezTo>
                  <a:lnTo>
                    <a:pt x="57" y="144"/>
                  </a:lnTo>
                  <a:close/>
                  <a:moveTo>
                    <a:pt x="143" y="29"/>
                  </a:moveTo>
                  <a:cubicBezTo>
                    <a:pt x="145" y="87"/>
                    <a:pt x="148" y="135"/>
                    <a:pt x="150" y="172"/>
                  </a:cubicBezTo>
                  <a:cubicBezTo>
                    <a:pt x="152" y="208"/>
                    <a:pt x="154" y="235"/>
                    <a:pt x="157" y="251"/>
                  </a:cubicBezTo>
                  <a:cubicBezTo>
                    <a:pt x="159" y="267"/>
                    <a:pt x="160" y="279"/>
                    <a:pt x="161" y="288"/>
                  </a:cubicBezTo>
                  <a:cubicBezTo>
                    <a:pt x="162" y="297"/>
                    <a:pt x="162" y="302"/>
                    <a:pt x="163" y="304"/>
                  </a:cubicBezTo>
                  <a:cubicBezTo>
                    <a:pt x="163" y="306"/>
                    <a:pt x="164" y="313"/>
                    <a:pt x="166" y="324"/>
                  </a:cubicBezTo>
                  <a:cubicBezTo>
                    <a:pt x="168" y="336"/>
                    <a:pt x="172" y="353"/>
                    <a:pt x="176" y="375"/>
                  </a:cubicBezTo>
                  <a:cubicBezTo>
                    <a:pt x="245" y="375"/>
                    <a:pt x="245" y="375"/>
                    <a:pt x="245" y="375"/>
                  </a:cubicBezTo>
                  <a:cubicBezTo>
                    <a:pt x="343" y="361"/>
                    <a:pt x="343" y="361"/>
                    <a:pt x="343" y="361"/>
                  </a:cubicBezTo>
                  <a:cubicBezTo>
                    <a:pt x="344" y="351"/>
                    <a:pt x="344" y="339"/>
                    <a:pt x="345" y="324"/>
                  </a:cubicBezTo>
                  <a:cubicBezTo>
                    <a:pt x="346" y="309"/>
                    <a:pt x="347" y="292"/>
                    <a:pt x="349" y="271"/>
                  </a:cubicBezTo>
                  <a:cubicBezTo>
                    <a:pt x="372" y="270"/>
                    <a:pt x="372" y="270"/>
                    <a:pt x="372" y="270"/>
                  </a:cubicBezTo>
                  <a:cubicBezTo>
                    <a:pt x="380" y="269"/>
                    <a:pt x="385" y="269"/>
                    <a:pt x="387" y="268"/>
                  </a:cubicBezTo>
                  <a:cubicBezTo>
                    <a:pt x="410" y="345"/>
                    <a:pt x="410" y="345"/>
                    <a:pt x="410" y="345"/>
                  </a:cubicBezTo>
                  <a:cubicBezTo>
                    <a:pt x="409" y="344"/>
                    <a:pt x="409" y="344"/>
                    <a:pt x="409" y="344"/>
                  </a:cubicBezTo>
                  <a:cubicBezTo>
                    <a:pt x="409" y="345"/>
                    <a:pt x="409" y="346"/>
                    <a:pt x="411" y="348"/>
                  </a:cubicBezTo>
                  <a:cubicBezTo>
                    <a:pt x="416" y="432"/>
                    <a:pt x="416" y="432"/>
                    <a:pt x="416" y="432"/>
                  </a:cubicBezTo>
                  <a:cubicBezTo>
                    <a:pt x="130" y="447"/>
                    <a:pt x="130" y="447"/>
                    <a:pt x="130" y="447"/>
                  </a:cubicBezTo>
                  <a:cubicBezTo>
                    <a:pt x="115" y="410"/>
                    <a:pt x="105" y="364"/>
                    <a:pt x="99" y="308"/>
                  </a:cubicBezTo>
                  <a:cubicBezTo>
                    <a:pt x="97" y="284"/>
                    <a:pt x="97" y="284"/>
                    <a:pt x="97" y="284"/>
                  </a:cubicBezTo>
                  <a:cubicBezTo>
                    <a:pt x="94" y="252"/>
                    <a:pt x="91" y="215"/>
                    <a:pt x="90" y="173"/>
                  </a:cubicBezTo>
                  <a:cubicBezTo>
                    <a:pt x="89" y="132"/>
                    <a:pt x="88" y="85"/>
                    <a:pt x="88" y="33"/>
                  </a:cubicBezTo>
                  <a:cubicBezTo>
                    <a:pt x="88" y="29"/>
                    <a:pt x="88" y="25"/>
                    <a:pt x="88" y="20"/>
                  </a:cubicBezTo>
                  <a:cubicBezTo>
                    <a:pt x="88" y="15"/>
                    <a:pt x="88" y="10"/>
                    <a:pt x="88" y="4"/>
                  </a:cubicBezTo>
                  <a:cubicBezTo>
                    <a:pt x="141" y="0"/>
                    <a:pt x="141" y="0"/>
                    <a:pt x="141" y="0"/>
                  </a:cubicBezTo>
                  <a:lnTo>
                    <a:pt x="143" y="29"/>
                  </a:lnTo>
                  <a:close/>
                  <a:moveTo>
                    <a:pt x="240" y="77"/>
                  </a:moveTo>
                  <a:cubicBezTo>
                    <a:pt x="245" y="107"/>
                    <a:pt x="250" y="135"/>
                    <a:pt x="255" y="161"/>
                  </a:cubicBezTo>
                  <a:cubicBezTo>
                    <a:pt x="260" y="188"/>
                    <a:pt x="265" y="213"/>
                    <a:pt x="271" y="236"/>
                  </a:cubicBezTo>
                  <a:cubicBezTo>
                    <a:pt x="216" y="243"/>
                    <a:pt x="216" y="243"/>
                    <a:pt x="216" y="243"/>
                  </a:cubicBezTo>
                  <a:cubicBezTo>
                    <a:pt x="216" y="236"/>
                    <a:pt x="214" y="230"/>
                    <a:pt x="211" y="224"/>
                  </a:cubicBezTo>
                  <a:cubicBezTo>
                    <a:pt x="205" y="206"/>
                    <a:pt x="199" y="186"/>
                    <a:pt x="194" y="164"/>
                  </a:cubicBezTo>
                  <a:cubicBezTo>
                    <a:pt x="189" y="141"/>
                    <a:pt x="185" y="116"/>
                    <a:pt x="182" y="88"/>
                  </a:cubicBezTo>
                  <a:lnTo>
                    <a:pt x="240" y="77"/>
                  </a:lnTo>
                  <a:close/>
                  <a:moveTo>
                    <a:pt x="431" y="130"/>
                  </a:moveTo>
                  <a:cubicBezTo>
                    <a:pt x="432" y="133"/>
                    <a:pt x="434" y="137"/>
                    <a:pt x="436" y="143"/>
                  </a:cubicBezTo>
                  <a:cubicBezTo>
                    <a:pt x="438" y="148"/>
                    <a:pt x="439" y="154"/>
                    <a:pt x="441" y="161"/>
                  </a:cubicBezTo>
                  <a:cubicBezTo>
                    <a:pt x="443" y="166"/>
                    <a:pt x="446" y="174"/>
                    <a:pt x="448" y="184"/>
                  </a:cubicBezTo>
                  <a:cubicBezTo>
                    <a:pt x="451" y="195"/>
                    <a:pt x="454" y="209"/>
                    <a:pt x="457" y="225"/>
                  </a:cubicBezTo>
                  <a:cubicBezTo>
                    <a:pt x="472" y="312"/>
                    <a:pt x="472" y="312"/>
                    <a:pt x="472" y="312"/>
                  </a:cubicBezTo>
                  <a:cubicBezTo>
                    <a:pt x="415" y="309"/>
                    <a:pt x="415" y="309"/>
                    <a:pt x="415" y="309"/>
                  </a:cubicBezTo>
                  <a:cubicBezTo>
                    <a:pt x="407" y="282"/>
                    <a:pt x="402" y="259"/>
                    <a:pt x="400" y="241"/>
                  </a:cubicBezTo>
                  <a:cubicBezTo>
                    <a:pt x="391" y="204"/>
                    <a:pt x="391" y="204"/>
                    <a:pt x="391" y="204"/>
                  </a:cubicBezTo>
                  <a:cubicBezTo>
                    <a:pt x="386" y="169"/>
                    <a:pt x="383" y="139"/>
                    <a:pt x="381" y="116"/>
                  </a:cubicBezTo>
                  <a:cubicBezTo>
                    <a:pt x="424" y="113"/>
                    <a:pt x="424" y="113"/>
                    <a:pt x="424" y="113"/>
                  </a:cubicBezTo>
                  <a:cubicBezTo>
                    <a:pt x="425" y="115"/>
                    <a:pt x="426" y="117"/>
                    <a:pt x="427" y="120"/>
                  </a:cubicBezTo>
                  <a:cubicBezTo>
                    <a:pt x="428" y="123"/>
                    <a:pt x="429" y="127"/>
                    <a:pt x="431" y="13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1" name="Freeform 228"/>
            <p:cNvSpPr>
              <a:spLocks noEditPoints="1"/>
            </p:cNvSpPr>
            <p:nvPr/>
          </p:nvSpPr>
          <p:spPr bwMode="auto">
            <a:xfrm>
              <a:off x="5749925" y="3522663"/>
              <a:ext cx="887413" cy="931863"/>
            </a:xfrm>
            <a:custGeom>
              <a:avLst/>
              <a:gdLst>
                <a:gd name="T0" fmla="*/ 137 w 465"/>
                <a:gd name="T1" fmla="*/ 128 h 489"/>
                <a:gd name="T2" fmla="*/ 155 w 465"/>
                <a:gd name="T3" fmla="*/ 477 h 489"/>
                <a:gd name="T4" fmla="*/ 90 w 465"/>
                <a:gd name="T5" fmla="*/ 482 h 489"/>
                <a:gd name="T6" fmla="*/ 70 w 465"/>
                <a:gd name="T7" fmla="*/ 200 h 489"/>
                <a:gd name="T8" fmla="*/ 14 w 465"/>
                <a:gd name="T9" fmla="*/ 239 h 489"/>
                <a:gd name="T10" fmla="*/ 0 w 465"/>
                <a:gd name="T11" fmla="*/ 182 h 489"/>
                <a:gd name="T12" fmla="*/ 151 w 465"/>
                <a:gd name="T13" fmla="*/ 0 h 489"/>
                <a:gd name="T14" fmla="*/ 197 w 465"/>
                <a:gd name="T15" fmla="*/ 58 h 489"/>
                <a:gd name="T16" fmla="*/ 137 w 465"/>
                <a:gd name="T17" fmla="*/ 128 h 489"/>
                <a:gd name="T18" fmla="*/ 256 w 465"/>
                <a:gd name="T19" fmla="*/ 400 h 489"/>
                <a:gd name="T20" fmla="*/ 196 w 465"/>
                <a:gd name="T21" fmla="*/ 411 h 489"/>
                <a:gd name="T22" fmla="*/ 200 w 465"/>
                <a:gd name="T23" fmla="*/ 255 h 489"/>
                <a:gd name="T24" fmla="*/ 257 w 465"/>
                <a:gd name="T25" fmla="*/ 260 h 489"/>
                <a:gd name="T26" fmla="*/ 256 w 465"/>
                <a:gd name="T27" fmla="*/ 400 h 489"/>
                <a:gd name="T28" fmla="*/ 465 w 465"/>
                <a:gd name="T29" fmla="*/ 53 h 489"/>
                <a:gd name="T30" fmla="*/ 449 w 465"/>
                <a:gd name="T31" fmla="*/ 221 h 489"/>
                <a:gd name="T32" fmla="*/ 388 w 465"/>
                <a:gd name="T33" fmla="*/ 216 h 489"/>
                <a:gd name="T34" fmla="*/ 395 w 465"/>
                <a:gd name="T35" fmla="*/ 129 h 489"/>
                <a:gd name="T36" fmla="*/ 273 w 465"/>
                <a:gd name="T37" fmla="*/ 130 h 489"/>
                <a:gd name="T38" fmla="*/ 243 w 465"/>
                <a:gd name="T39" fmla="*/ 215 h 489"/>
                <a:gd name="T40" fmla="*/ 187 w 465"/>
                <a:gd name="T41" fmla="*/ 194 h 489"/>
                <a:gd name="T42" fmla="*/ 223 w 465"/>
                <a:gd name="T43" fmla="*/ 13 h 489"/>
                <a:gd name="T44" fmla="*/ 309 w 465"/>
                <a:gd name="T45" fmla="*/ 10 h 489"/>
                <a:gd name="T46" fmla="*/ 287 w 465"/>
                <a:gd name="T47" fmla="*/ 59 h 489"/>
                <a:gd name="T48" fmla="*/ 465 w 465"/>
                <a:gd name="T49" fmla="*/ 53 h 489"/>
                <a:gd name="T50" fmla="*/ 376 w 465"/>
                <a:gd name="T51" fmla="*/ 489 h 489"/>
                <a:gd name="T52" fmla="*/ 270 w 465"/>
                <a:gd name="T53" fmla="*/ 472 h 489"/>
                <a:gd name="T54" fmla="*/ 267 w 465"/>
                <a:gd name="T55" fmla="*/ 437 h 489"/>
                <a:gd name="T56" fmla="*/ 306 w 465"/>
                <a:gd name="T57" fmla="*/ 425 h 489"/>
                <a:gd name="T58" fmla="*/ 293 w 465"/>
                <a:gd name="T59" fmla="*/ 174 h 489"/>
                <a:gd name="T60" fmla="*/ 349 w 465"/>
                <a:gd name="T61" fmla="*/ 172 h 489"/>
                <a:gd name="T62" fmla="*/ 376 w 465"/>
                <a:gd name="T63" fmla="*/ 489 h 489"/>
                <a:gd name="T64" fmla="*/ 462 w 465"/>
                <a:gd name="T65" fmla="*/ 364 h 489"/>
                <a:gd name="T66" fmla="*/ 461 w 465"/>
                <a:gd name="T67" fmla="*/ 383 h 489"/>
                <a:gd name="T68" fmla="*/ 459 w 465"/>
                <a:gd name="T69" fmla="*/ 406 h 489"/>
                <a:gd name="T70" fmla="*/ 458 w 465"/>
                <a:gd name="T71" fmla="*/ 411 h 489"/>
                <a:gd name="T72" fmla="*/ 410 w 465"/>
                <a:gd name="T73" fmla="*/ 414 h 489"/>
                <a:gd name="T74" fmla="*/ 405 w 465"/>
                <a:gd name="T75" fmla="*/ 409 h 489"/>
                <a:gd name="T76" fmla="*/ 396 w 465"/>
                <a:gd name="T77" fmla="*/ 286 h 489"/>
                <a:gd name="T78" fmla="*/ 393 w 465"/>
                <a:gd name="T79" fmla="*/ 259 h 489"/>
                <a:gd name="T80" fmla="*/ 450 w 465"/>
                <a:gd name="T81" fmla="*/ 240 h 489"/>
                <a:gd name="T82" fmla="*/ 459 w 465"/>
                <a:gd name="T83" fmla="*/ 299 h 489"/>
                <a:gd name="T84" fmla="*/ 462 w 465"/>
                <a:gd name="T85" fmla="*/ 364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65" h="489">
                  <a:moveTo>
                    <a:pt x="137" y="128"/>
                  </a:moveTo>
                  <a:cubicBezTo>
                    <a:pt x="155" y="477"/>
                    <a:pt x="155" y="477"/>
                    <a:pt x="155" y="477"/>
                  </a:cubicBezTo>
                  <a:cubicBezTo>
                    <a:pt x="90" y="482"/>
                    <a:pt x="90" y="482"/>
                    <a:pt x="90" y="482"/>
                  </a:cubicBezTo>
                  <a:cubicBezTo>
                    <a:pt x="70" y="200"/>
                    <a:pt x="70" y="200"/>
                    <a:pt x="70" y="200"/>
                  </a:cubicBezTo>
                  <a:cubicBezTo>
                    <a:pt x="14" y="239"/>
                    <a:pt x="14" y="239"/>
                    <a:pt x="14" y="239"/>
                  </a:cubicBezTo>
                  <a:cubicBezTo>
                    <a:pt x="0" y="182"/>
                    <a:pt x="0" y="182"/>
                    <a:pt x="0" y="182"/>
                  </a:cubicBezTo>
                  <a:cubicBezTo>
                    <a:pt x="151" y="0"/>
                    <a:pt x="151" y="0"/>
                    <a:pt x="151" y="0"/>
                  </a:cubicBezTo>
                  <a:cubicBezTo>
                    <a:pt x="197" y="58"/>
                    <a:pt x="197" y="58"/>
                    <a:pt x="197" y="58"/>
                  </a:cubicBezTo>
                  <a:lnTo>
                    <a:pt x="137" y="128"/>
                  </a:lnTo>
                  <a:close/>
                  <a:moveTo>
                    <a:pt x="256" y="400"/>
                  </a:moveTo>
                  <a:cubicBezTo>
                    <a:pt x="196" y="411"/>
                    <a:pt x="196" y="411"/>
                    <a:pt x="196" y="411"/>
                  </a:cubicBezTo>
                  <a:cubicBezTo>
                    <a:pt x="200" y="255"/>
                    <a:pt x="200" y="255"/>
                    <a:pt x="200" y="255"/>
                  </a:cubicBezTo>
                  <a:cubicBezTo>
                    <a:pt x="257" y="260"/>
                    <a:pt x="257" y="260"/>
                    <a:pt x="257" y="260"/>
                  </a:cubicBezTo>
                  <a:lnTo>
                    <a:pt x="256" y="400"/>
                  </a:lnTo>
                  <a:close/>
                  <a:moveTo>
                    <a:pt x="465" y="53"/>
                  </a:moveTo>
                  <a:cubicBezTo>
                    <a:pt x="449" y="221"/>
                    <a:pt x="449" y="221"/>
                    <a:pt x="449" y="221"/>
                  </a:cubicBezTo>
                  <a:cubicBezTo>
                    <a:pt x="388" y="216"/>
                    <a:pt x="388" y="216"/>
                    <a:pt x="388" y="216"/>
                  </a:cubicBezTo>
                  <a:cubicBezTo>
                    <a:pt x="395" y="129"/>
                    <a:pt x="395" y="129"/>
                    <a:pt x="395" y="129"/>
                  </a:cubicBezTo>
                  <a:cubicBezTo>
                    <a:pt x="273" y="130"/>
                    <a:pt x="273" y="130"/>
                    <a:pt x="273" y="130"/>
                  </a:cubicBezTo>
                  <a:cubicBezTo>
                    <a:pt x="243" y="215"/>
                    <a:pt x="243" y="215"/>
                    <a:pt x="243" y="215"/>
                  </a:cubicBezTo>
                  <a:cubicBezTo>
                    <a:pt x="187" y="194"/>
                    <a:pt x="187" y="194"/>
                    <a:pt x="187" y="194"/>
                  </a:cubicBezTo>
                  <a:cubicBezTo>
                    <a:pt x="223" y="13"/>
                    <a:pt x="223" y="13"/>
                    <a:pt x="223" y="13"/>
                  </a:cubicBezTo>
                  <a:cubicBezTo>
                    <a:pt x="309" y="10"/>
                    <a:pt x="309" y="10"/>
                    <a:pt x="309" y="10"/>
                  </a:cubicBezTo>
                  <a:cubicBezTo>
                    <a:pt x="287" y="59"/>
                    <a:pt x="287" y="59"/>
                    <a:pt x="287" y="59"/>
                  </a:cubicBezTo>
                  <a:lnTo>
                    <a:pt x="465" y="53"/>
                  </a:lnTo>
                  <a:close/>
                  <a:moveTo>
                    <a:pt x="376" y="489"/>
                  </a:moveTo>
                  <a:cubicBezTo>
                    <a:pt x="270" y="472"/>
                    <a:pt x="270" y="472"/>
                    <a:pt x="270" y="472"/>
                  </a:cubicBezTo>
                  <a:cubicBezTo>
                    <a:pt x="267" y="437"/>
                    <a:pt x="267" y="437"/>
                    <a:pt x="267" y="437"/>
                  </a:cubicBezTo>
                  <a:cubicBezTo>
                    <a:pt x="306" y="425"/>
                    <a:pt x="306" y="425"/>
                    <a:pt x="306" y="425"/>
                  </a:cubicBezTo>
                  <a:cubicBezTo>
                    <a:pt x="293" y="174"/>
                    <a:pt x="293" y="174"/>
                    <a:pt x="293" y="174"/>
                  </a:cubicBezTo>
                  <a:cubicBezTo>
                    <a:pt x="349" y="172"/>
                    <a:pt x="349" y="172"/>
                    <a:pt x="349" y="172"/>
                  </a:cubicBezTo>
                  <a:lnTo>
                    <a:pt x="376" y="489"/>
                  </a:lnTo>
                  <a:close/>
                  <a:moveTo>
                    <a:pt x="462" y="364"/>
                  </a:moveTo>
                  <a:cubicBezTo>
                    <a:pt x="461" y="369"/>
                    <a:pt x="461" y="375"/>
                    <a:pt x="461" y="383"/>
                  </a:cubicBezTo>
                  <a:cubicBezTo>
                    <a:pt x="460" y="390"/>
                    <a:pt x="460" y="398"/>
                    <a:pt x="459" y="406"/>
                  </a:cubicBezTo>
                  <a:cubicBezTo>
                    <a:pt x="458" y="411"/>
                    <a:pt x="458" y="411"/>
                    <a:pt x="458" y="411"/>
                  </a:cubicBezTo>
                  <a:cubicBezTo>
                    <a:pt x="410" y="414"/>
                    <a:pt x="410" y="414"/>
                    <a:pt x="410" y="414"/>
                  </a:cubicBezTo>
                  <a:cubicBezTo>
                    <a:pt x="405" y="409"/>
                    <a:pt x="405" y="409"/>
                    <a:pt x="405" y="409"/>
                  </a:cubicBezTo>
                  <a:cubicBezTo>
                    <a:pt x="401" y="369"/>
                    <a:pt x="398" y="328"/>
                    <a:pt x="396" y="286"/>
                  </a:cubicBezTo>
                  <a:cubicBezTo>
                    <a:pt x="395" y="268"/>
                    <a:pt x="394" y="259"/>
                    <a:pt x="393" y="259"/>
                  </a:cubicBezTo>
                  <a:cubicBezTo>
                    <a:pt x="450" y="240"/>
                    <a:pt x="450" y="240"/>
                    <a:pt x="450" y="240"/>
                  </a:cubicBezTo>
                  <a:cubicBezTo>
                    <a:pt x="454" y="259"/>
                    <a:pt x="457" y="278"/>
                    <a:pt x="459" y="299"/>
                  </a:cubicBezTo>
                  <a:cubicBezTo>
                    <a:pt x="460" y="319"/>
                    <a:pt x="461" y="341"/>
                    <a:pt x="462" y="36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2" name="Freeform 229"/>
            <p:cNvSpPr>
              <a:spLocks noEditPoints="1"/>
            </p:cNvSpPr>
            <p:nvPr/>
          </p:nvSpPr>
          <p:spPr bwMode="auto">
            <a:xfrm>
              <a:off x="6800850" y="3467100"/>
              <a:ext cx="815975" cy="955675"/>
            </a:xfrm>
            <a:custGeom>
              <a:avLst/>
              <a:gdLst>
                <a:gd name="T0" fmla="*/ 99 w 428"/>
                <a:gd name="T1" fmla="*/ 12 h 501"/>
                <a:gd name="T2" fmla="*/ 100 w 428"/>
                <a:gd name="T3" fmla="*/ 14 h 501"/>
                <a:gd name="T4" fmla="*/ 69 w 428"/>
                <a:gd name="T5" fmla="*/ 193 h 501"/>
                <a:gd name="T6" fmla="*/ 199 w 428"/>
                <a:gd name="T7" fmla="*/ 195 h 501"/>
                <a:gd name="T8" fmla="*/ 214 w 428"/>
                <a:gd name="T9" fmla="*/ 477 h 501"/>
                <a:gd name="T10" fmla="*/ 175 w 428"/>
                <a:gd name="T11" fmla="*/ 486 h 501"/>
                <a:gd name="T12" fmla="*/ 139 w 428"/>
                <a:gd name="T13" fmla="*/ 491 h 501"/>
                <a:gd name="T14" fmla="*/ 96 w 428"/>
                <a:gd name="T15" fmla="*/ 496 h 501"/>
                <a:gd name="T16" fmla="*/ 31 w 428"/>
                <a:gd name="T17" fmla="*/ 501 h 501"/>
                <a:gd name="T18" fmla="*/ 30 w 428"/>
                <a:gd name="T19" fmla="*/ 499 h 501"/>
                <a:gd name="T20" fmla="*/ 3 w 428"/>
                <a:gd name="T21" fmla="*/ 325 h 501"/>
                <a:gd name="T22" fmla="*/ 9 w 428"/>
                <a:gd name="T23" fmla="*/ 186 h 501"/>
                <a:gd name="T24" fmla="*/ 44 w 428"/>
                <a:gd name="T25" fmla="*/ 18 h 501"/>
                <a:gd name="T26" fmla="*/ 44 w 428"/>
                <a:gd name="T27" fmla="*/ 13 h 501"/>
                <a:gd name="T28" fmla="*/ 99 w 428"/>
                <a:gd name="T29" fmla="*/ 12 h 501"/>
                <a:gd name="T30" fmla="*/ 144 w 428"/>
                <a:gd name="T31" fmla="*/ 245 h 501"/>
                <a:gd name="T32" fmla="*/ 66 w 428"/>
                <a:gd name="T33" fmla="*/ 253 h 501"/>
                <a:gd name="T34" fmla="*/ 65 w 428"/>
                <a:gd name="T35" fmla="*/ 314 h 501"/>
                <a:gd name="T36" fmla="*/ 148 w 428"/>
                <a:gd name="T37" fmla="*/ 308 h 501"/>
                <a:gd name="T38" fmla="*/ 144 w 428"/>
                <a:gd name="T39" fmla="*/ 245 h 501"/>
                <a:gd name="T40" fmla="*/ 73 w 428"/>
                <a:gd name="T41" fmla="*/ 440 h 501"/>
                <a:gd name="T42" fmla="*/ 157 w 428"/>
                <a:gd name="T43" fmla="*/ 427 h 501"/>
                <a:gd name="T44" fmla="*/ 153 w 428"/>
                <a:gd name="T45" fmla="*/ 372 h 501"/>
                <a:gd name="T46" fmla="*/ 69 w 428"/>
                <a:gd name="T47" fmla="*/ 373 h 501"/>
                <a:gd name="T48" fmla="*/ 73 w 428"/>
                <a:gd name="T49" fmla="*/ 440 h 501"/>
                <a:gd name="T50" fmla="*/ 408 w 428"/>
                <a:gd name="T51" fmla="*/ 59 h 501"/>
                <a:gd name="T52" fmla="*/ 421 w 428"/>
                <a:gd name="T53" fmla="*/ 151 h 501"/>
                <a:gd name="T54" fmla="*/ 426 w 428"/>
                <a:gd name="T55" fmla="*/ 213 h 501"/>
                <a:gd name="T56" fmla="*/ 427 w 428"/>
                <a:gd name="T57" fmla="*/ 311 h 501"/>
                <a:gd name="T58" fmla="*/ 419 w 428"/>
                <a:gd name="T59" fmla="*/ 418 h 501"/>
                <a:gd name="T60" fmla="*/ 409 w 428"/>
                <a:gd name="T61" fmla="*/ 470 h 501"/>
                <a:gd name="T62" fmla="*/ 302 w 428"/>
                <a:gd name="T63" fmla="*/ 464 h 501"/>
                <a:gd name="T64" fmla="*/ 304 w 428"/>
                <a:gd name="T65" fmla="*/ 415 h 501"/>
                <a:gd name="T66" fmla="*/ 355 w 428"/>
                <a:gd name="T67" fmla="*/ 412 h 501"/>
                <a:gd name="T68" fmla="*/ 364 w 428"/>
                <a:gd name="T69" fmla="*/ 375 h 501"/>
                <a:gd name="T70" fmla="*/ 368 w 428"/>
                <a:gd name="T71" fmla="*/ 288 h 501"/>
                <a:gd name="T72" fmla="*/ 357 w 428"/>
                <a:gd name="T73" fmla="*/ 120 h 501"/>
                <a:gd name="T74" fmla="*/ 228 w 428"/>
                <a:gd name="T75" fmla="*/ 128 h 501"/>
                <a:gd name="T76" fmla="*/ 208 w 428"/>
                <a:gd name="T77" fmla="*/ 172 h 501"/>
                <a:gd name="T78" fmla="*/ 158 w 428"/>
                <a:gd name="T79" fmla="*/ 161 h 501"/>
                <a:gd name="T80" fmla="*/ 179 w 428"/>
                <a:gd name="T81" fmla="*/ 70 h 501"/>
                <a:gd name="T82" fmla="*/ 195 w 428"/>
                <a:gd name="T83" fmla="*/ 0 h 501"/>
                <a:gd name="T84" fmla="*/ 242 w 428"/>
                <a:gd name="T85" fmla="*/ 4 h 501"/>
                <a:gd name="T86" fmla="*/ 236 w 428"/>
                <a:gd name="T87" fmla="*/ 70 h 501"/>
                <a:gd name="T88" fmla="*/ 338 w 428"/>
                <a:gd name="T89" fmla="*/ 64 h 501"/>
                <a:gd name="T90" fmla="*/ 408 w 428"/>
                <a:gd name="T91" fmla="*/ 59 h 501"/>
                <a:gd name="T92" fmla="*/ 322 w 428"/>
                <a:gd name="T93" fmla="*/ 329 h 501"/>
                <a:gd name="T94" fmla="*/ 267 w 428"/>
                <a:gd name="T95" fmla="*/ 335 h 501"/>
                <a:gd name="T96" fmla="*/ 246 w 428"/>
                <a:gd name="T97" fmla="*/ 184 h 501"/>
                <a:gd name="T98" fmla="*/ 303 w 428"/>
                <a:gd name="T99" fmla="*/ 177 h 501"/>
                <a:gd name="T100" fmla="*/ 322 w 428"/>
                <a:gd name="T101" fmla="*/ 329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28" h="501">
                  <a:moveTo>
                    <a:pt x="99" y="12"/>
                  </a:moveTo>
                  <a:cubicBezTo>
                    <a:pt x="100" y="14"/>
                    <a:pt x="100" y="14"/>
                    <a:pt x="100" y="14"/>
                  </a:cubicBezTo>
                  <a:cubicBezTo>
                    <a:pt x="69" y="193"/>
                    <a:pt x="69" y="193"/>
                    <a:pt x="69" y="193"/>
                  </a:cubicBezTo>
                  <a:cubicBezTo>
                    <a:pt x="199" y="195"/>
                    <a:pt x="199" y="195"/>
                    <a:pt x="199" y="195"/>
                  </a:cubicBezTo>
                  <a:cubicBezTo>
                    <a:pt x="214" y="477"/>
                    <a:pt x="214" y="477"/>
                    <a:pt x="214" y="477"/>
                  </a:cubicBezTo>
                  <a:cubicBezTo>
                    <a:pt x="200" y="481"/>
                    <a:pt x="187" y="484"/>
                    <a:pt x="175" y="486"/>
                  </a:cubicBezTo>
                  <a:cubicBezTo>
                    <a:pt x="162" y="488"/>
                    <a:pt x="150" y="490"/>
                    <a:pt x="139" y="491"/>
                  </a:cubicBezTo>
                  <a:cubicBezTo>
                    <a:pt x="128" y="492"/>
                    <a:pt x="114" y="494"/>
                    <a:pt x="96" y="496"/>
                  </a:cubicBezTo>
                  <a:cubicBezTo>
                    <a:pt x="79" y="497"/>
                    <a:pt x="57" y="499"/>
                    <a:pt x="31" y="501"/>
                  </a:cubicBezTo>
                  <a:cubicBezTo>
                    <a:pt x="30" y="499"/>
                    <a:pt x="30" y="499"/>
                    <a:pt x="30" y="499"/>
                  </a:cubicBezTo>
                  <a:cubicBezTo>
                    <a:pt x="15" y="435"/>
                    <a:pt x="6" y="377"/>
                    <a:pt x="3" y="325"/>
                  </a:cubicBezTo>
                  <a:cubicBezTo>
                    <a:pt x="0" y="273"/>
                    <a:pt x="2" y="227"/>
                    <a:pt x="9" y="186"/>
                  </a:cubicBezTo>
                  <a:cubicBezTo>
                    <a:pt x="24" y="99"/>
                    <a:pt x="36" y="43"/>
                    <a:pt x="44" y="18"/>
                  </a:cubicBezTo>
                  <a:cubicBezTo>
                    <a:pt x="44" y="13"/>
                    <a:pt x="44" y="13"/>
                    <a:pt x="44" y="13"/>
                  </a:cubicBezTo>
                  <a:lnTo>
                    <a:pt x="99" y="12"/>
                  </a:lnTo>
                  <a:close/>
                  <a:moveTo>
                    <a:pt x="144" y="245"/>
                  </a:moveTo>
                  <a:cubicBezTo>
                    <a:pt x="66" y="253"/>
                    <a:pt x="66" y="253"/>
                    <a:pt x="66" y="253"/>
                  </a:cubicBezTo>
                  <a:cubicBezTo>
                    <a:pt x="65" y="314"/>
                    <a:pt x="65" y="314"/>
                    <a:pt x="65" y="314"/>
                  </a:cubicBezTo>
                  <a:cubicBezTo>
                    <a:pt x="148" y="308"/>
                    <a:pt x="148" y="308"/>
                    <a:pt x="148" y="308"/>
                  </a:cubicBezTo>
                  <a:lnTo>
                    <a:pt x="144" y="245"/>
                  </a:lnTo>
                  <a:close/>
                  <a:moveTo>
                    <a:pt x="73" y="440"/>
                  </a:moveTo>
                  <a:cubicBezTo>
                    <a:pt x="157" y="427"/>
                    <a:pt x="157" y="427"/>
                    <a:pt x="157" y="427"/>
                  </a:cubicBezTo>
                  <a:cubicBezTo>
                    <a:pt x="153" y="372"/>
                    <a:pt x="153" y="372"/>
                    <a:pt x="153" y="372"/>
                  </a:cubicBezTo>
                  <a:cubicBezTo>
                    <a:pt x="69" y="373"/>
                    <a:pt x="69" y="373"/>
                    <a:pt x="69" y="373"/>
                  </a:cubicBezTo>
                  <a:lnTo>
                    <a:pt x="73" y="440"/>
                  </a:lnTo>
                  <a:close/>
                  <a:moveTo>
                    <a:pt x="408" y="59"/>
                  </a:moveTo>
                  <a:cubicBezTo>
                    <a:pt x="414" y="95"/>
                    <a:pt x="418" y="126"/>
                    <a:pt x="421" y="151"/>
                  </a:cubicBezTo>
                  <a:cubicBezTo>
                    <a:pt x="424" y="176"/>
                    <a:pt x="426" y="197"/>
                    <a:pt x="426" y="213"/>
                  </a:cubicBezTo>
                  <a:cubicBezTo>
                    <a:pt x="428" y="244"/>
                    <a:pt x="428" y="277"/>
                    <a:pt x="427" y="311"/>
                  </a:cubicBezTo>
                  <a:cubicBezTo>
                    <a:pt x="425" y="345"/>
                    <a:pt x="423" y="381"/>
                    <a:pt x="419" y="418"/>
                  </a:cubicBezTo>
                  <a:cubicBezTo>
                    <a:pt x="409" y="470"/>
                    <a:pt x="409" y="470"/>
                    <a:pt x="409" y="470"/>
                  </a:cubicBezTo>
                  <a:cubicBezTo>
                    <a:pt x="373" y="472"/>
                    <a:pt x="338" y="470"/>
                    <a:pt x="302" y="464"/>
                  </a:cubicBezTo>
                  <a:cubicBezTo>
                    <a:pt x="304" y="415"/>
                    <a:pt x="304" y="415"/>
                    <a:pt x="304" y="415"/>
                  </a:cubicBezTo>
                  <a:cubicBezTo>
                    <a:pt x="355" y="412"/>
                    <a:pt x="355" y="412"/>
                    <a:pt x="355" y="412"/>
                  </a:cubicBezTo>
                  <a:cubicBezTo>
                    <a:pt x="359" y="408"/>
                    <a:pt x="362" y="396"/>
                    <a:pt x="364" y="375"/>
                  </a:cubicBezTo>
                  <a:cubicBezTo>
                    <a:pt x="366" y="355"/>
                    <a:pt x="368" y="326"/>
                    <a:pt x="368" y="288"/>
                  </a:cubicBezTo>
                  <a:cubicBezTo>
                    <a:pt x="369" y="214"/>
                    <a:pt x="365" y="158"/>
                    <a:pt x="357" y="120"/>
                  </a:cubicBezTo>
                  <a:cubicBezTo>
                    <a:pt x="228" y="128"/>
                    <a:pt x="228" y="128"/>
                    <a:pt x="228" y="128"/>
                  </a:cubicBezTo>
                  <a:cubicBezTo>
                    <a:pt x="208" y="172"/>
                    <a:pt x="208" y="172"/>
                    <a:pt x="208" y="172"/>
                  </a:cubicBezTo>
                  <a:cubicBezTo>
                    <a:pt x="158" y="161"/>
                    <a:pt x="158" y="161"/>
                    <a:pt x="158" y="161"/>
                  </a:cubicBezTo>
                  <a:cubicBezTo>
                    <a:pt x="166" y="127"/>
                    <a:pt x="173" y="96"/>
                    <a:pt x="179" y="70"/>
                  </a:cubicBezTo>
                  <a:cubicBezTo>
                    <a:pt x="185" y="43"/>
                    <a:pt x="191" y="20"/>
                    <a:pt x="195" y="0"/>
                  </a:cubicBezTo>
                  <a:cubicBezTo>
                    <a:pt x="242" y="4"/>
                    <a:pt x="242" y="4"/>
                    <a:pt x="242" y="4"/>
                  </a:cubicBezTo>
                  <a:cubicBezTo>
                    <a:pt x="236" y="70"/>
                    <a:pt x="236" y="70"/>
                    <a:pt x="236" y="70"/>
                  </a:cubicBezTo>
                  <a:cubicBezTo>
                    <a:pt x="275" y="68"/>
                    <a:pt x="309" y="65"/>
                    <a:pt x="338" y="64"/>
                  </a:cubicBezTo>
                  <a:cubicBezTo>
                    <a:pt x="366" y="62"/>
                    <a:pt x="390" y="61"/>
                    <a:pt x="408" y="59"/>
                  </a:cubicBezTo>
                  <a:close/>
                  <a:moveTo>
                    <a:pt x="322" y="329"/>
                  </a:moveTo>
                  <a:cubicBezTo>
                    <a:pt x="267" y="335"/>
                    <a:pt x="267" y="335"/>
                    <a:pt x="267" y="335"/>
                  </a:cubicBezTo>
                  <a:cubicBezTo>
                    <a:pt x="246" y="184"/>
                    <a:pt x="246" y="184"/>
                    <a:pt x="246" y="184"/>
                  </a:cubicBezTo>
                  <a:cubicBezTo>
                    <a:pt x="303" y="177"/>
                    <a:pt x="303" y="177"/>
                    <a:pt x="303" y="177"/>
                  </a:cubicBezTo>
                  <a:lnTo>
                    <a:pt x="322" y="32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3" name="Freeform 230"/>
            <p:cNvSpPr>
              <a:spLocks noEditPoints="1"/>
            </p:cNvSpPr>
            <p:nvPr/>
          </p:nvSpPr>
          <p:spPr bwMode="auto">
            <a:xfrm>
              <a:off x="7766050" y="3408363"/>
              <a:ext cx="1593850" cy="1914525"/>
            </a:xfrm>
            <a:custGeom>
              <a:avLst/>
              <a:gdLst>
                <a:gd name="T0" fmla="*/ 38 w 836"/>
                <a:gd name="T1" fmla="*/ 680 h 1004"/>
                <a:gd name="T2" fmla="*/ 27 w 836"/>
                <a:gd name="T3" fmla="*/ 681 h 1004"/>
                <a:gd name="T4" fmla="*/ 97 w 836"/>
                <a:gd name="T5" fmla="*/ 371 h 1004"/>
                <a:gd name="T6" fmla="*/ 285 w 836"/>
                <a:gd name="T7" fmla="*/ 994 h 1004"/>
                <a:gd name="T8" fmla="*/ 96 w 836"/>
                <a:gd name="T9" fmla="*/ 61 h 1004"/>
                <a:gd name="T10" fmla="*/ 285 w 836"/>
                <a:gd name="T11" fmla="*/ 994 h 1004"/>
                <a:gd name="T12" fmla="*/ 266 w 836"/>
                <a:gd name="T13" fmla="*/ 623 h 1004"/>
                <a:gd name="T14" fmla="*/ 340 w 836"/>
                <a:gd name="T15" fmla="*/ 271 h 1004"/>
                <a:gd name="T16" fmla="*/ 732 w 836"/>
                <a:gd name="T17" fmla="*/ 78 h 1004"/>
                <a:gd name="T18" fmla="*/ 654 w 836"/>
                <a:gd name="T19" fmla="*/ 182 h 1004"/>
                <a:gd name="T20" fmla="*/ 761 w 836"/>
                <a:gd name="T21" fmla="*/ 191 h 1004"/>
                <a:gd name="T22" fmla="*/ 756 w 836"/>
                <a:gd name="T23" fmla="*/ 289 h 1004"/>
                <a:gd name="T24" fmla="*/ 725 w 836"/>
                <a:gd name="T25" fmla="*/ 297 h 1004"/>
                <a:gd name="T26" fmla="*/ 683 w 836"/>
                <a:gd name="T27" fmla="*/ 302 h 1004"/>
                <a:gd name="T28" fmla="*/ 667 w 836"/>
                <a:gd name="T29" fmla="*/ 333 h 1004"/>
                <a:gd name="T30" fmla="*/ 829 w 836"/>
                <a:gd name="T31" fmla="*/ 423 h 1004"/>
                <a:gd name="T32" fmla="*/ 744 w 836"/>
                <a:gd name="T33" fmla="*/ 433 h 1004"/>
                <a:gd name="T34" fmla="*/ 379 w 836"/>
                <a:gd name="T35" fmla="*/ 387 h 1004"/>
                <a:gd name="T36" fmla="*/ 545 w 836"/>
                <a:gd name="T37" fmla="*/ 318 h 1004"/>
                <a:gd name="T38" fmla="*/ 401 w 836"/>
                <a:gd name="T39" fmla="*/ 242 h 1004"/>
                <a:gd name="T40" fmla="*/ 547 w 836"/>
                <a:gd name="T41" fmla="*/ 201 h 1004"/>
                <a:gd name="T42" fmla="*/ 391 w 836"/>
                <a:gd name="T43" fmla="*/ 130 h 1004"/>
                <a:gd name="T44" fmla="*/ 539 w 836"/>
                <a:gd name="T45" fmla="*/ 8 h 1004"/>
                <a:gd name="T46" fmla="*/ 641 w 836"/>
                <a:gd name="T47" fmla="*/ 81 h 1004"/>
                <a:gd name="T48" fmla="*/ 836 w 836"/>
                <a:gd name="T49" fmla="*/ 950 h 1004"/>
                <a:gd name="T50" fmla="*/ 669 w 836"/>
                <a:gd name="T51" fmla="*/ 898 h 1004"/>
                <a:gd name="T52" fmla="*/ 716 w 836"/>
                <a:gd name="T53" fmla="*/ 839 h 1004"/>
                <a:gd name="T54" fmla="*/ 555 w 836"/>
                <a:gd name="T55" fmla="*/ 964 h 1004"/>
                <a:gd name="T56" fmla="*/ 414 w 836"/>
                <a:gd name="T57" fmla="*/ 499 h 1004"/>
                <a:gd name="T58" fmla="*/ 836 w 836"/>
                <a:gd name="T59" fmla="*/ 950 h 1004"/>
                <a:gd name="T60" fmla="*/ 532 w 836"/>
                <a:gd name="T61" fmla="*/ 592 h 1004"/>
                <a:gd name="T62" fmla="*/ 716 w 836"/>
                <a:gd name="T63" fmla="*/ 616 h 1004"/>
                <a:gd name="T64" fmla="*/ 708 w 836"/>
                <a:gd name="T65" fmla="*/ 747 h 1004"/>
                <a:gd name="T66" fmla="*/ 549 w 836"/>
                <a:gd name="T67" fmla="*/ 733 h 1004"/>
                <a:gd name="T68" fmla="*/ 708 w 836"/>
                <a:gd name="T69" fmla="*/ 747 h 10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36" h="1004">
                  <a:moveTo>
                    <a:pt x="121" y="640"/>
                  </a:moveTo>
                  <a:cubicBezTo>
                    <a:pt x="38" y="680"/>
                    <a:pt x="38" y="680"/>
                    <a:pt x="38" y="680"/>
                  </a:cubicBezTo>
                  <a:cubicBezTo>
                    <a:pt x="37" y="675"/>
                    <a:pt x="37" y="675"/>
                    <a:pt x="37" y="675"/>
                  </a:cubicBezTo>
                  <a:cubicBezTo>
                    <a:pt x="27" y="681"/>
                    <a:pt x="27" y="681"/>
                    <a:pt x="27" y="681"/>
                  </a:cubicBezTo>
                  <a:cubicBezTo>
                    <a:pt x="0" y="379"/>
                    <a:pt x="0" y="379"/>
                    <a:pt x="0" y="379"/>
                  </a:cubicBezTo>
                  <a:cubicBezTo>
                    <a:pt x="97" y="371"/>
                    <a:pt x="97" y="371"/>
                    <a:pt x="97" y="371"/>
                  </a:cubicBezTo>
                  <a:lnTo>
                    <a:pt x="121" y="640"/>
                  </a:lnTo>
                  <a:close/>
                  <a:moveTo>
                    <a:pt x="285" y="994"/>
                  </a:moveTo>
                  <a:cubicBezTo>
                    <a:pt x="173" y="1004"/>
                    <a:pt x="173" y="1004"/>
                    <a:pt x="173" y="1004"/>
                  </a:cubicBezTo>
                  <a:cubicBezTo>
                    <a:pt x="96" y="61"/>
                    <a:pt x="96" y="61"/>
                    <a:pt x="96" y="61"/>
                  </a:cubicBezTo>
                  <a:cubicBezTo>
                    <a:pt x="202" y="51"/>
                    <a:pt x="202" y="51"/>
                    <a:pt x="202" y="51"/>
                  </a:cubicBezTo>
                  <a:lnTo>
                    <a:pt x="285" y="994"/>
                  </a:lnTo>
                  <a:close/>
                  <a:moveTo>
                    <a:pt x="371" y="618"/>
                  </a:moveTo>
                  <a:cubicBezTo>
                    <a:pt x="266" y="623"/>
                    <a:pt x="266" y="623"/>
                    <a:pt x="266" y="623"/>
                  </a:cubicBezTo>
                  <a:cubicBezTo>
                    <a:pt x="235" y="280"/>
                    <a:pt x="235" y="280"/>
                    <a:pt x="235" y="280"/>
                  </a:cubicBezTo>
                  <a:cubicBezTo>
                    <a:pt x="340" y="271"/>
                    <a:pt x="340" y="271"/>
                    <a:pt x="340" y="271"/>
                  </a:cubicBezTo>
                  <a:lnTo>
                    <a:pt x="371" y="618"/>
                  </a:lnTo>
                  <a:close/>
                  <a:moveTo>
                    <a:pt x="732" y="78"/>
                  </a:moveTo>
                  <a:cubicBezTo>
                    <a:pt x="743" y="155"/>
                    <a:pt x="743" y="155"/>
                    <a:pt x="743" y="155"/>
                  </a:cubicBezTo>
                  <a:cubicBezTo>
                    <a:pt x="654" y="182"/>
                    <a:pt x="654" y="182"/>
                    <a:pt x="654" y="182"/>
                  </a:cubicBezTo>
                  <a:cubicBezTo>
                    <a:pt x="656" y="200"/>
                    <a:pt x="656" y="200"/>
                    <a:pt x="656" y="200"/>
                  </a:cubicBezTo>
                  <a:cubicBezTo>
                    <a:pt x="761" y="191"/>
                    <a:pt x="761" y="191"/>
                    <a:pt x="761" y="191"/>
                  </a:cubicBezTo>
                  <a:cubicBezTo>
                    <a:pt x="769" y="284"/>
                    <a:pt x="769" y="284"/>
                    <a:pt x="769" y="284"/>
                  </a:cubicBezTo>
                  <a:cubicBezTo>
                    <a:pt x="764" y="286"/>
                    <a:pt x="760" y="287"/>
                    <a:pt x="756" y="289"/>
                  </a:cubicBezTo>
                  <a:cubicBezTo>
                    <a:pt x="753" y="290"/>
                    <a:pt x="750" y="291"/>
                    <a:pt x="746" y="291"/>
                  </a:cubicBezTo>
                  <a:cubicBezTo>
                    <a:pt x="738" y="294"/>
                    <a:pt x="731" y="295"/>
                    <a:pt x="725" y="297"/>
                  </a:cubicBezTo>
                  <a:cubicBezTo>
                    <a:pt x="719" y="298"/>
                    <a:pt x="714" y="299"/>
                    <a:pt x="709" y="299"/>
                  </a:cubicBezTo>
                  <a:cubicBezTo>
                    <a:pt x="699" y="300"/>
                    <a:pt x="690" y="301"/>
                    <a:pt x="683" y="302"/>
                  </a:cubicBezTo>
                  <a:cubicBezTo>
                    <a:pt x="675" y="303"/>
                    <a:pt x="669" y="305"/>
                    <a:pt x="665" y="307"/>
                  </a:cubicBezTo>
                  <a:cubicBezTo>
                    <a:pt x="667" y="333"/>
                    <a:pt x="667" y="333"/>
                    <a:pt x="667" y="333"/>
                  </a:cubicBezTo>
                  <a:cubicBezTo>
                    <a:pt x="820" y="320"/>
                    <a:pt x="820" y="320"/>
                    <a:pt x="820" y="320"/>
                  </a:cubicBezTo>
                  <a:cubicBezTo>
                    <a:pt x="829" y="423"/>
                    <a:pt x="829" y="423"/>
                    <a:pt x="829" y="423"/>
                  </a:cubicBezTo>
                  <a:cubicBezTo>
                    <a:pt x="806" y="427"/>
                    <a:pt x="787" y="429"/>
                    <a:pt x="773" y="431"/>
                  </a:cubicBezTo>
                  <a:cubicBezTo>
                    <a:pt x="759" y="432"/>
                    <a:pt x="749" y="433"/>
                    <a:pt x="744" y="433"/>
                  </a:cubicBezTo>
                  <a:cubicBezTo>
                    <a:pt x="385" y="465"/>
                    <a:pt x="385" y="465"/>
                    <a:pt x="385" y="465"/>
                  </a:cubicBezTo>
                  <a:cubicBezTo>
                    <a:pt x="379" y="387"/>
                    <a:pt x="379" y="387"/>
                    <a:pt x="379" y="387"/>
                  </a:cubicBezTo>
                  <a:cubicBezTo>
                    <a:pt x="548" y="353"/>
                    <a:pt x="548" y="353"/>
                    <a:pt x="548" y="353"/>
                  </a:cubicBezTo>
                  <a:cubicBezTo>
                    <a:pt x="545" y="318"/>
                    <a:pt x="545" y="318"/>
                    <a:pt x="545" y="318"/>
                  </a:cubicBezTo>
                  <a:cubicBezTo>
                    <a:pt x="408" y="326"/>
                    <a:pt x="408" y="326"/>
                    <a:pt x="408" y="326"/>
                  </a:cubicBezTo>
                  <a:cubicBezTo>
                    <a:pt x="401" y="242"/>
                    <a:pt x="401" y="242"/>
                    <a:pt x="401" y="242"/>
                  </a:cubicBezTo>
                  <a:cubicBezTo>
                    <a:pt x="548" y="220"/>
                    <a:pt x="548" y="220"/>
                    <a:pt x="548" y="220"/>
                  </a:cubicBezTo>
                  <a:cubicBezTo>
                    <a:pt x="547" y="201"/>
                    <a:pt x="547" y="201"/>
                    <a:pt x="547" y="201"/>
                  </a:cubicBezTo>
                  <a:cubicBezTo>
                    <a:pt x="398" y="209"/>
                    <a:pt x="398" y="209"/>
                    <a:pt x="398" y="209"/>
                  </a:cubicBezTo>
                  <a:cubicBezTo>
                    <a:pt x="391" y="130"/>
                    <a:pt x="391" y="130"/>
                    <a:pt x="391" y="130"/>
                  </a:cubicBezTo>
                  <a:cubicBezTo>
                    <a:pt x="543" y="103"/>
                    <a:pt x="543" y="103"/>
                    <a:pt x="543" y="103"/>
                  </a:cubicBezTo>
                  <a:cubicBezTo>
                    <a:pt x="539" y="8"/>
                    <a:pt x="539" y="8"/>
                    <a:pt x="539" y="8"/>
                  </a:cubicBezTo>
                  <a:cubicBezTo>
                    <a:pt x="634" y="0"/>
                    <a:pt x="634" y="0"/>
                    <a:pt x="634" y="0"/>
                  </a:cubicBezTo>
                  <a:cubicBezTo>
                    <a:pt x="641" y="81"/>
                    <a:pt x="641" y="81"/>
                    <a:pt x="641" y="81"/>
                  </a:cubicBezTo>
                  <a:lnTo>
                    <a:pt x="732" y="78"/>
                  </a:lnTo>
                  <a:close/>
                  <a:moveTo>
                    <a:pt x="836" y="950"/>
                  </a:moveTo>
                  <a:cubicBezTo>
                    <a:pt x="675" y="964"/>
                    <a:pt x="675" y="964"/>
                    <a:pt x="675" y="964"/>
                  </a:cubicBezTo>
                  <a:cubicBezTo>
                    <a:pt x="669" y="898"/>
                    <a:pt x="669" y="898"/>
                    <a:pt x="669" y="898"/>
                  </a:cubicBezTo>
                  <a:cubicBezTo>
                    <a:pt x="721" y="893"/>
                    <a:pt x="721" y="893"/>
                    <a:pt x="721" y="893"/>
                  </a:cubicBezTo>
                  <a:cubicBezTo>
                    <a:pt x="716" y="839"/>
                    <a:pt x="716" y="839"/>
                    <a:pt x="716" y="839"/>
                  </a:cubicBezTo>
                  <a:cubicBezTo>
                    <a:pt x="550" y="854"/>
                    <a:pt x="550" y="854"/>
                    <a:pt x="550" y="854"/>
                  </a:cubicBezTo>
                  <a:cubicBezTo>
                    <a:pt x="555" y="964"/>
                    <a:pt x="555" y="964"/>
                    <a:pt x="555" y="964"/>
                  </a:cubicBezTo>
                  <a:cubicBezTo>
                    <a:pt x="448" y="973"/>
                    <a:pt x="448" y="973"/>
                    <a:pt x="448" y="973"/>
                  </a:cubicBezTo>
                  <a:cubicBezTo>
                    <a:pt x="414" y="499"/>
                    <a:pt x="414" y="499"/>
                    <a:pt x="414" y="499"/>
                  </a:cubicBezTo>
                  <a:cubicBezTo>
                    <a:pt x="794" y="466"/>
                    <a:pt x="794" y="466"/>
                    <a:pt x="794" y="466"/>
                  </a:cubicBezTo>
                  <a:lnTo>
                    <a:pt x="836" y="950"/>
                  </a:lnTo>
                  <a:close/>
                  <a:moveTo>
                    <a:pt x="713" y="581"/>
                  </a:moveTo>
                  <a:cubicBezTo>
                    <a:pt x="532" y="592"/>
                    <a:pt x="532" y="592"/>
                    <a:pt x="532" y="592"/>
                  </a:cubicBezTo>
                  <a:cubicBezTo>
                    <a:pt x="540" y="640"/>
                    <a:pt x="540" y="640"/>
                    <a:pt x="540" y="640"/>
                  </a:cubicBezTo>
                  <a:cubicBezTo>
                    <a:pt x="716" y="616"/>
                    <a:pt x="716" y="616"/>
                    <a:pt x="716" y="616"/>
                  </a:cubicBezTo>
                  <a:lnTo>
                    <a:pt x="713" y="581"/>
                  </a:lnTo>
                  <a:close/>
                  <a:moveTo>
                    <a:pt x="708" y="747"/>
                  </a:moveTo>
                  <a:cubicBezTo>
                    <a:pt x="716" y="718"/>
                    <a:pt x="716" y="718"/>
                    <a:pt x="716" y="718"/>
                  </a:cubicBezTo>
                  <a:cubicBezTo>
                    <a:pt x="549" y="733"/>
                    <a:pt x="549" y="733"/>
                    <a:pt x="549" y="733"/>
                  </a:cubicBezTo>
                  <a:cubicBezTo>
                    <a:pt x="547" y="761"/>
                    <a:pt x="547" y="761"/>
                    <a:pt x="547" y="761"/>
                  </a:cubicBezTo>
                  <a:lnTo>
                    <a:pt x="708" y="747"/>
                  </a:lnTo>
                  <a:close/>
                </a:path>
              </a:pathLst>
            </a:custGeom>
            <a:solidFill>
              <a:srgbClr val="4AC8C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4" name="Freeform 231"/>
            <p:cNvSpPr>
              <a:spLocks noEditPoints="1"/>
            </p:cNvSpPr>
            <p:nvPr/>
          </p:nvSpPr>
          <p:spPr bwMode="auto">
            <a:xfrm>
              <a:off x="9477375" y="3375025"/>
              <a:ext cx="1655763" cy="1882775"/>
            </a:xfrm>
            <a:custGeom>
              <a:avLst/>
              <a:gdLst>
                <a:gd name="T0" fmla="*/ 394 w 1043"/>
                <a:gd name="T1" fmla="*/ 122 h 1186"/>
                <a:gd name="T2" fmla="*/ 278 w 1043"/>
                <a:gd name="T3" fmla="*/ 380 h 1186"/>
                <a:gd name="T4" fmla="*/ 315 w 1043"/>
                <a:gd name="T5" fmla="*/ 331 h 1186"/>
                <a:gd name="T6" fmla="*/ 398 w 1043"/>
                <a:gd name="T7" fmla="*/ 415 h 1186"/>
                <a:gd name="T8" fmla="*/ 379 w 1043"/>
                <a:gd name="T9" fmla="*/ 624 h 1186"/>
                <a:gd name="T10" fmla="*/ 392 w 1043"/>
                <a:gd name="T11" fmla="*/ 750 h 1186"/>
                <a:gd name="T12" fmla="*/ 27 w 1043"/>
                <a:gd name="T13" fmla="*/ 876 h 1186"/>
                <a:gd name="T14" fmla="*/ 173 w 1043"/>
                <a:gd name="T15" fmla="*/ 507 h 1186"/>
                <a:gd name="T16" fmla="*/ 67 w 1043"/>
                <a:gd name="T17" fmla="*/ 392 h 1186"/>
                <a:gd name="T18" fmla="*/ 302 w 1043"/>
                <a:gd name="T19" fmla="*/ 38 h 1186"/>
                <a:gd name="T20" fmla="*/ 420 w 1043"/>
                <a:gd name="T21" fmla="*/ 834 h 1186"/>
                <a:gd name="T22" fmla="*/ 15 w 1043"/>
                <a:gd name="T23" fmla="*/ 1135 h 1186"/>
                <a:gd name="T24" fmla="*/ 12 w 1043"/>
                <a:gd name="T25" fmla="*/ 1135 h 1186"/>
                <a:gd name="T26" fmla="*/ 415 w 1043"/>
                <a:gd name="T27" fmla="*/ 834 h 1186"/>
                <a:gd name="T28" fmla="*/ 797 w 1043"/>
                <a:gd name="T29" fmla="*/ 189 h 1186"/>
                <a:gd name="T30" fmla="*/ 857 w 1043"/>
                <a:gd name="T31" fmla="*/ 81 h 1186"/>
                <a:gd name="T32" fmla="*/ 949 w 1043"/>
                <a:gd name="T33" fmla="*/ 197 h 1186"/>
                <a:gd name="T34" fmla="*/ 984 w 1043"/>
                <a:gd name="T35" fmla="*/ 315 h 1186"/>
                <a:gd name="T36" fmla="*/ 895 w 1043"/>
                <a:gd name="T37" fmla="*/ 447 h 1186"/>
                <a:gd name="T38" fmla="*/ 1036 w 1043"/>
                <a:gd name="T39" fmla="*/ 580 h 1186"/>
                <a:gd name="T40" fmla="*/ 775 w 1043"/>
                <a:gd name="T41" fmla="*/ 626 h 1186"/>
                <a:gd name="T42" fmla="*/ 964 w 1043"/>
                <a:gd name="T43" fmla="*/ 1186 h 1186"/>
                <a:gd name="T44" fmla="*/ 542 w 1043"/>
                <a:gd name="T45" fmla="*/ 807 h 1186"/>
                <a:gd name="T46" fmla="*/ 402 w 1043"/>
                <a:gd name="T47" fmla="*/ 719 h 1186"/>
                <a:gd name="T48" fmla="*/ 429 w 1043"/>
                <a:gd name="T49" fmla="*/ 558 h 1186"/>
                <a:gd name="T50" fmla="*/ 654 w 1043"/>
                <a:gd name="T51" fmla="*/ 423 h 1186"/>
                <a:gd name="T52" fmla="*/ 541 w 1043"/>
                <a:gd name="T53" fmla="*/ 303 h 1186"/>
                <a:gd name="T54" fmla="*/ 672 w 1043"/>
                <a:gd name="T55" fmla="*/ 182 h 1186"/>
                <a:gd name="T56" fmla="*/ 809 w 1043"/>
                <a:gd name="T57" fmla="*/ 8 h 1186"/>
                <a:gd name="T58" fmla="*/ 846 w 1043"/>
                <a:gd name="T59" fmla="*/ 757 h 1186"/>
                <a:gd name="T60" fmla="*/ 685 w 1043"/>
                <a:gd name="T61" fmla="*/ 825 h 1186"/>
                <a:gd name="T62" fmla="*/ 846 w 1043"/>
                <a:gd name="T63" fmla="*/ 757 h 1186"/>
                <a:gd name="T64" fmla="*/ 678 w 1043"/>
                <a:gd name="T65" fmla="*/ 953 h 1186"/>
                <a:gd name="T66" fmla="*/ 823 w 1043"/>
                <a:gd name="T67" fmla="*/ 1046 h 1186"/>
                <a:gd name="T68" fmla="*/ 784 w 1043"/>
                <a:gd name="T69" fmla="*/ 310 h 1186"/>
                <a:gd name="T70" fmla="*/ 806 w 1043"/>
                <a:gd name="T71" fmla="*/ 319 h 1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43" h="1186">
                  <a:moveTo>
                    <a:pt x="302" y="32"/>
                  </a:moveTo>
                  <a:lnTo>
                    <a:pt x="394" y="122"/>
                  </a:lnTo>
                  <a:lnTo>
                    <a:pt x="238" y="378"/>
                  </a:lnTo>
                  <a:lnTo>
                    <a:pt x="278" y="380"/>
                  </a:lnTo>
                  <a:lnTo>
                    <a:pt x="309" y="324"/>
                  </a:lnTo>
                  <a:lnTo>
                    <a:pt x="315" y="331"/>
                  </a:lnTo>
                  <a:lnTo>
                    <a:pt x="321" y="325"/>
                  </a:lnTo>
                  <a:lnTo>
                    <a:pt x="398" y="415"/>
                  </a:lnTo>
                  <a:lnTo>
                    <a:pt x="211" y="674"/>
                  </a:lnTo>
                  <a:lnTo>
                    <a:pt x="379" y="624"/>
                  </a:lnTo>
                  <a:lnTo>
                    <a:pt x="384" y="624"/>
                  </a:lnTo>
                  <a:lnTo>
                    <a:pt x="392" y="750"/>
                  </a:lnTo>
                  <a:lnTo>
                    <a:pt x="29" y="878"/>
                  </a:lnTo>
                  <a:lnTo>
                    <a:pt x="27" y="876"/>
                  </a:lnTo>
                  <a:lnTo>
                    <a:pt x="0" y="783"/>
                  </a:lnTo>
                  <a:lnTo>
                    <a:pt x="173" y="507"/>
                  </a:lnTo>
                  <a:lnTo>
                    <a:pt x="63" y="501"/>
                  </a:lnTo>
                  <a:lnTo>
                    <a:pt x="67" y="392"/>
                  </a:lnTo>
                  <a:lnTo>
                    <a:pt x="300" y="32"/>
                  </a:lnTo>
                  <a:lnTo>
                    <a:pt x="302" y="38"/>
                  </a:lnTo>
                  <a:lnTo>
                    <a:pt x="302" y="32"/>
                  </a:lnTo>
                  <a:close/>
                  <a:moveTo>
                    <a:pt x="420" y="834"/>
                  </a:moveTo>
                  <a:lnTo>
                    <a:pt x="432" y="959"/>
                  </a:lnTo>
                  <a:lnTo>
                    <a:pt x="15" y="1135"/>
                  </a:lnTo>
                  <a:lnTo>
                    <a:pt x="15" y="1130"/>
                  </a:lnTo>
                  <a:lnTo>
                    <a:pt x="12" y="1135"/>
                  </a:lnTo>
                  <a:lnTo>
                    <a:pt x="0" y="997"/>
                  </a:lnTo>
                  <a:lnTo>
                    <a:pt x="415" y="834"/>
                  </a:lnTo>
                  <a:lnTo>
                    <a:pt x="420" y="834"/>
                  </a:lnTo>
                  <a:close/>
                  <a:moveTo>
                    <a:pt x="797" y="189"/>
                  </a:moveTo>
                  <a:lnTo>
                    <a:pt x="835" y="191"/>
                  </a:lnTo>
                  <a:lnTo>
                    <a:pt x="857" y="81"/>
                  </a:lnTo>
                  <a:lnTo>
                    <a:pt x="959" y="87"/>
                  </a:lnTo>
                  <a:lnTo>
                    <a:pt x="949" y="197"/>
                  </a:lnTo>
                  <a:lnTo>
                    <a:pt x="990" y="200"/>
                  </a:lnTo>
                  <a:lnTo>
                    <a:pt x="984" y="315"/>
                  </a:lnTo>
                  <a:lnTo>
                    <a:pt x="937" y="313"/>
                  </a:lnTo>
                  <a:lnTo>
                    <a:pt x="895" y="447"/>
                  </a:lnTo>
                  <a:lnTo>
                    <a:pt x="1043" y="450"/>
                  </a:lnTo>
                  <a:lnTo>
                    <a:pt x="1036" y="580"/>
                  </a:lnTo>
                  <a:lnTo>
                    <a:pt x="838" y="575"/>
                  </a:lnTo>
                  <a:lnTo>
                    <a:pt x="775" y="626"/>
                  </a:lnTo>
                  <a:lnTo>
                    <a:pt x="999" y="638"/>
                  </a:lnTo>
                  <a:lnTo>
                    <a:pt x="964" y="1186"/>
                  </a:lnTo>
                  <a:lnTo>
                    <a:pt x="523" y="1168"/>
                  </a:lnTo>
                  <a:lnTo>
                    <a:pt x="542" y="807"/>
                  </a:lnTo>
                  <a:lnTo>
                    <a:pt x="451" y="852"/>
                  </a:lnTo>
                  <a:lnTo>
                    <a:pt x="402" y="719"/>
                  </a:lnTo>
                  <a:lnTo>
                    <a:pt x="614" y="563"/>
                  </a:lnTo>
                  <a:lnTo>
                    <a:pt x="429" y="558"/>
                  </a:lnTo>
                  <a:lnTo>
                    <a:pt x="438" y="417"/>
                  </a:lnTo>
                  <a:lnTo>
                    <a:pt x="654" y="423"/>
                  </a:lnTo>
                  <a:lnTo>
                    <a:pt x="660" y="310"/>
                  </a:lnTo>
                  <a:lnTo>
                    <a:pt x="541" y="303"/>
                  </a:lnTo>
                  <a:lnTo>
                    <a:pt x="548" y="172"/>
                  </a:lnTo>
                  <a:lnTo>
                    <a:pt x="672" y="182"/>
                  </a:lnTo>
                  <a:lnTo>
                    <a:pt x="685" y="0"/>
                  </a:lnTo>
                  <a:lnTo>
                    <a:pt x="809" y="8"/>
                  </a:lnTo>
                  <a:lnTo>
                    <a:pt x="797" y="189"/>
                  </a:lnTo>
                  <a:close/>
                  <a:moveTo>
                    <a:pt x="846" y="757"/>
                  </a:moveTo>
                  <a:lnTo>
                    <a:pt x="689" y="749"/>
                  </a:lnTo>
                  <a:lnTo>
                    <a:pt x="685" y="825"/>
                  </a:lnTo>
                  <a:lnTo>
                    <a:pt x="841" y="834"/>
                  </a:lnTo>
                  <a:lnTo>
                    <a:pt x="846" y="757"/>
                  </a:lnTo>
                  <a:close/>
                  <a:moveTo>
                    <a:pt x="828" y="962"/>
                  </a:moveTo>
                  <a:lnTo>
                    <a:pt x="678" y="953"/>
                  </a:lnTo>
                  <a:lnTo>
                    <a:pt x="673" y="1039"/>
                  </a:lnTo>
                  <a:lnTo>
                    <a:pt x="823" y="1046"/>
                  </a:lnTo>
                  <a:lnTo>
                    <a:pt x="828" y="962"/>
                  </a:lnTo>
                  <a:close/>
                  <a:moveTo>
                    <a:pt x="784" y="310"/>
                  </a:moveTo>
                  <a:lnTo>
                    <a:pt x="773" y="415"/>
                  </a:lnTo>
                  <a:lnTo>
                    <a:pt x="806" y="319"/>
                  </a:lnTo>
                  <a:lnTo>
                    <a:pt x="784" y="310"/>
                  </a:lnTo>
                  <a:close/>
                </a:path>
              </a:pathLst>
            </a:custGeom>
            <a:solidFill>
              <a:srgbClr val="4AC8C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nvGrpSpPr>
            <p:cNvPr id="339" name="组合 338"/>
            <p:cNvGrpSpPr/>
            <p:nvPr/>
          </p:nvGrpSpPr>
          <p:grpSpPr>
            <a:xfrm>
              <a:off x="10267950" y="1304925"/>
              <a:ext cx="450850" cy="749300"/>
              <a:chOff x="10267950" y="885825"/>
              <a:chExt cx="450850" cy="749300"/>
            </a:xfrm>
          </p:grpSpPr>
          <p:sp>
            <p:nvSpPr>
              <p:cNvPr id="255" name="Freeform 232"/>
              <p:cNvSpPr/>
              <p:nvPr/>
            </p:nvSpPr>
            <p:spPr bwMode="auto">
              <a:xfrm>
                <a:off x="10267950" y="885825"/>
                <a:ext cx="450850" cy="590550"/>
              </a:xfrm>
              <a:custGeom>
                <a:avLst/>
                <a:gdLst>
                  <a:gd name="T0" fmla="*/ 132 w 237"/>
                  <a:gd name="T1" fmla="*/ 277 h 310"/>
                  <a:gd name="T2" fmla="*/ 137 w 237"/>
                  <a:gd name="T3" fmla="*/ 254 h 310"/>
                  <a:gd name="T4" fmla="*/ 218 w 237"/>
                  <a:gd name="T5" fmla="*/ 153 h 310"/>
                  <a:gd name="T6" fmla="*/ 173 w 237"/>
                  <a:gd name="T7" fmla="*/ 30 h 310"/>
                  <a:gd name="T8" fmla="*/ 29 w 237"/>
                  <a:gd name="T9" fmla="*/ 31 h 310"/>
                  <a:gd name="T10" fmla="*/ 3 w 237"/>
                  <a:gd name="T11" fmla="*/ 91 h 310"/>
                  <a:gd name="T12" fmla="*/ 45 w 237"/>
                  <a:gd name="T13" fmla="*/ 143 h 310"/>
                  <a:gd name="T14" fmla="*/ 54 w 237"/>
                  <a:gd name="T15" fmla="*/ 136 h 310"/>
                  <a:gd name="T16" fmla="*/ 149 w 237"/>
                  <a:gd name="T17" fmla="*/ 143 h 310"/>
                  <a:gd name="T18" fmla="*/ 100 w 237"/>
                  <a:gd name="T19" fmla="*/ 207 h 310"/>
                  <a:gd name="T20" fmla="*/ 76 w 237"/>
                  <a:gd name="T21" fmla="*/ 276 h 310"/>
                  <a:gd name="T22" fmla="*/ 132 w 237"/>
                  <a:gd name="T23" fmla="*/ 277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7" h="310">
                    <a:moveTo>
                      <a:pt x="132" y="277"/>
                    </a:moveTo>
                    <a:cubicBezTo>
                      <a:pt x="134" y="270"/>
                      <a:pt x="135" y="262"/>
                      <a:pt x="137" y="254"/>
                    </a:cubicBezTo>
                    <a:cubicBezTo>
                      <a:pt x="169" y="225"/>
                      <a:pt x="202" y="194"/>
                      <a:pt x="218" y="153"/>
                    </a:cubicBezTo>
                    <a:cubicBezTo>
                      <a:pt x="237" y="106"/>
                      <a:pt x="213" y="57"/>
                      <a:pt x="173" y="30"/>
                    </a:cubicBezTo>
                    <a:cubicBezTo>
                      <a:pt x="127" y="0"/>
                      <a:pt x="75" y="1"/>
                      <a:pt x="29" y="31"/>
                    </a:cubicBezTo>
                    <a:cubicBezTo>
                      <a:pt x="8" y="45"/>
                      <a:pt x="0" y="68"/>
                      <a:pt x="3" y="91"/>
                    </a:cubicBezTo>
                    <a:cubicBezTo>
                      <a:pt x="5" y="117"/>
                      <a:pt x="26" y="131"/>
                      <a:pt x="45" y="143"/>
                    </a:cubicBezTo>
                    <a:cubicBezTo>
                      <a:pt x="50" y="146"/>
                      <a:pt x="55" y="140"/>
                      <a:pt x="54" y="136"/>
                    </a:cubicBezTo>
                    <a:cubicBezTo>
                      <a:pt x="31" y="65"/>
                      <a:pt x="183" y="62"/>
                      <a:pt x="149" y="143"/>
                    </a:cubicBezTo>
                    <a:cubicBezTo>
                      <a:pt x="139" y="166"/>
                      <a:pt x="119" y="192"/>
                      <a:pt x="100" y="207"/>
                    </a:cubicBezTo>
                    <a:cubicBezTo>
                      <a:pt x="78" y="226"/>
                      <a:pt x="76" y="249"/>
                      <a:pt x="76" y="276"/>
                    </a:cubicBezTo>
                    <a:cubicBezTo>
                      <a:pt x="77" y="310"/>
                      <a:pt x="125" y="306"/>
                      <a:pt x="132" y="27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6" name="Freeform 233"/>
              <p:cNvSpPr/>
              <p:nvPr/>
            </p:nvSpPr>
            <p:spPr bwMode="auto">
              <a:xfrm>
                <a:off x="10361613" y="1498600"/>
                <a:ext cx="161925" cy="136525"/>
              </a:xfrm>
              <a:custGeom>
                <a:avLst/>
                <a:gdLst>
                  <a:gd name="T0" fmla="*/ 76 w 85"/>
                  <a:gd name="T1" fmla="*/ 28 h 71"/>
                  <a:gd name="T2" fmla="*/ 48 w 85"/>
                  <a:gd name="T3" fmla="*/ 3 h 71"/>
                  <a:gd name="T4" fmla="*/ 13 w 85"/>
                  <a:gd name="T5" fmla="*/ 16 h 71"/>
                  <a:gd name="T6" fmla="*/ 17 w 85"/>
                  <a:gd name="T7" fmla="*/ 62 h 71"/>
                  <a:gd name="T8" fmla="*/ 42 w 85"/>
                  <a:gd name="T9" fmla="*/ 70 h 71"/>
                  <a:gd name="T10" fmla="*/ 47 w 85"/>
                  <a:gd name="T11" fmla="*/ 69 h 71"/>
                  <a:gd name="T12" fmla="*/ 76 w 85"/>
                  <a:gd name="T13" fmla="*/ 28 h 71"/>
                </a:gdLst>
                <a:ahLst/>
                <a:cxnLst>
                  <a:cxn ang="0">
                    <a:pos x="T0" y="T1"/>
                  </a:cxn>
                  <a:cxn ang="0">
                    <a:pos x="T2" y="T3"/>
                  </a:cxn>
                  <a:cxn ang="0">
                    <a:pos x="T4" y="T5"/>
                  </a:cxn>
                  <a:cxn ang="0">
                    <a:pos x="T6" y="T7"/>
                  </a:cxn>
                  <a:cxn ang="0">
                    <a:pos x="T8" y="T9"/>
                  </a:cxn>
                  <a:cxn ang="0">
                    <a:pos x="T10" y="T11"/>
                  </a:cxn>
                  <a:cxn ang="0">
                    <a:pos x="T12" y="T13"/>
                  </a:cxn>
                </a:cxnLst>
                <a:rect l="0" t="0" r="r" b="b"/>
                <a:pathLst>
                  <a:path w="85" h="71">
                    <a:moveTo>
                      <a:pt x="76" y="28"/>
                    </a:moveTo>
                    <a:cubicBezTo>
                      <a:pt x="71" y="15"/>
                      <a:pt x="62" y="6"/>
                      <a:pt x="48" y="3"/>
                    </a:cubicBezTo>
                    <a:cubicBezTo>
                      <a:pt x="34" y="0"/>
                      <a:pt x="22" y="6"/>
                      <a:pt x="13" y="16"/>
                    </a:cubicBezTo>
                    <a:cubicBezTo>
                      <a:pt x="0" y="29"/>
                      <a:pt x="4" y="52"/>
                      <a:pt x="17" y="62"/>
                    </a:cubicBezTo>
                    <a:cubicBezTo>
                      <a:pt x="24" y="68"/>
                      <a:pt x="33" y="71"/>
                      <a:pt x="42" y="70"/>
                    </a:cubicBezTo>
                    <a:cubicBezTo>
                      <a:pt x="44" y="70"/>
                      <a:pt x="46" y="69"/>
                      <a:pt x="47" y="69"/>
                    </a:cubicBezTo>
                    <a:cubicBezTo>
                      <a:pt x="67" y="69"/>
                      <a:pt x="85" y="48"/>
                      <a:pt x="76" y="2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337" name="组合 336"/>
            <p:cNvGrpSpPr/>
            <p:nvPr/>
          </p:nvGrpSpPr>
          <p:grpSpPr>
            <a:xfrm>
              <a:off x="3776663" y="2116138"/>
              <a:ext cx="6613525" cy="1185862"/>
              <a:chOff x="3776663" y="1697038"/>
              <a:chExt cx="6613525" cy="1185862"/>
            </a:xfrm>
          </p:grpSpPr>
          <p:sp>
            <p:nvSpPr>
              <p:cNvPr id="323" name="Freeform 300"/>
              <p:cNvSpPr/>
              <p:nvPr/>
            </p:nvSpPr>
            <p:spPr bwMode="auto">
              <a:xfrm>
                <a:off x="3776663" y="1697038"/>
                <a:ext cx="1241425" cy="1106488"/>
              </a:xfrm>
              <a:custGeom>
                <a:avLst/>
                <a:gdLst>
                  <a:gd name="T0" fmla="*/ 132 w 782"/>
                  <a:gd name="T1" fmla="*/ 15 h 697"/>
                  <a:gd name="T2" fmla="*/ 0 w 782"/>
                  <a:gd name="T3" fmla="*/ 598 h 697"/>
                  <a:gd name="T4" fmla="*/ 732 w 782"/>
                  <a:gd name="T5" fmla="*/ 697 h 697"/>
                  <a:gd name="T6" fmla="*/ 782 w 782"/>
                  <a:gd name="T7" fmla="*/ 0 h 697"/>
                  <a:gd name="T8" fmla="*/ 132 w 782"/>
                  <a:gd name="T9" fmla="*/ 15 h 697"/>
                </a:gdLst>
                <a:ahLst/>
                <a:cxnLst>
                  <a:cxn ang="0">
                    <a:pos x="T0" y="T1"/>
                  </a:cxn>
                  <a:cxn ang="0">
                    <a:pos x="T2" y="T3"/>
                  </a:cxn>
                  <a:cxn ang="0">
                    <a:pos x="T4" y="T5"/>
                  </a:cxn>
                  <a:cxn ang="0">
                    <a:pos x="T6" y="T7"/>
                  </a:cxn>
                  <a:cxn ang="0">
                    <a:pos x="T8" y="T9"/>
                  </a:cxn>
                </a:cxnLst>
                <a:rect l="0" t="0" r="r" b="b"/>
                <a:pathLst>
                  <a:path w="782" h="697">
                    <a:moveTo>
                      <a:pt x="132" y="15"/>
                    </a:moveTo>
                    <a:lnTo>
                      <a:pt x="0" y="598"/>
                    </a:lnTo>
                    <a:lnTo>
                      <a:pt x="732" y="697"/>
                    </a:lnTo>
                    <a:lnTo>
                      <a:pt x="782" y="0"/>
                    </a:lnTo>
                    <a:lnTo>
                      <a:pt x="132" y="15"/>
                    </a:lnTo>
                    <a:close/>
                  </a:path>
                </a:pathLst>
              </a:custGeom>
              <a:solidFill>
                <a:srgbClr val="4AC8C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4" name="Freeform 301"/>
              <p:cNvSpPr/>
              <p:nvPr/>
            </p:nvSpPr>
            <p:spPr bwMode="auto">
              <a:xfrm>
                <a:off x="5019675" y="1778000"/>
                <a:ext cx="973138" cy="1011238"/>
              </a:xfrm>
              <a:custGeom>
                <a:avLst/>
                <a:gdLst>
                  <a:gd name="T0" fmla="*/ 16 w 613"/>
                  <a:gd name="T1" fmla="*/ 0 h 637"/>
                  <a:gd name="T2" fmla="*/ 0 w 613"/>
                  <a:gd name="T3" fmla="*/ 584 h 637"/>
                  <a:gd name="T4" fmla="*/ 613 w 613"/>
                  <a:gd name="T5" fmla="*/ 637 h 637"/>
                  <a:gd name="T6" fmla="*/ 560 w 613"/>
                  <a:gd name="T7" fmla="*/ 0 h 637"/>
                  <a:gd name="T8" fmla="*/ 16 w 613"/>
                  <a:gd name="T9" fmla="*/ 0 h 637"/>
                </a:gdLst>
                <a:ahLst/>
                <a:cxnLst>
                  <a:cxn ang="0">
                    <a:pos x="T0" y="T1"/>
                  </a:cxn>
                  <a:cxn ang="0">
                    <a:pos x="T2" y="T3"/>
                  </a:cxn>
                  <a:cxn ang="0">
                    <a:pos x="T4" y="T5"/>
                  </a:cxn>
                  <a:cxn ang="0">
                    <a:pos x="T6" y="T7"/>
                  </a:cxn>
                  <a:cxn ang="0">
                    <a:pos x="T8" y="T9"/>
                  </a:cxn>
                </a:cxnLst>
                <a:rect l="0" t="0" r="r" b="b"/>
                <a:pathLst>
                  <a:path w="613" h="637">
                    <a:moveTo>
                      <a:pt x="16" y="0"/>
                    </a:moveTo>
                    <a:lnTo>
                      <a:pt x="0" y="584"/>
                    </a:lnTo>
                    <a:lnTo>
                      <a:pt x="613" y="637"/>
                    </a:lnTo>
                    <a:lnTo>
                      <a:pt x="560" y="0"/>
                    </a:lnTo>
                    <a:lnTo>
                      <a:pt x="16" y="0"/>
                    </a:lnTo>
                    <a:close/>
                  </a:path>
                </a:pathLst>
              </a:custGeom>
              <a:solidFill>
                <a:srgbClr val="4AC8C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5" name="Freeform 302"/>
              <p:cNvSpPr/>
              <p:nvPr/>
            </p:nvSpPr>
            <p:spPr bwMode="auto">
              <a:xfrm>
                <a:off x="5999163" y="1724025"/>
                <a:ext cx="860425" cy="1158875"/>
              </a:xfrm>
              <a:custGeom>
                <a:avLst/>
                <a:gdLst>
                  <a:gd name="T0" fmla="*/ 0 w 542"/>
                  <a:gd name="T1" fmla="*/ 0 h 730"/>
                  <a:gd name="T2" fmla="*/ 66 w 542"/>
                  <a:gd name="T3" fmla="*/ 690 h 730"/>
                  <a:gd name="T4" fmla="*/ 450 w 542"/>
                  <a:gd name="T5" fmla="*/ 730 h 730"/>
                  <a:gd name="T6" fmla="*/ 542 w 542"/>
                  <a:gd name="T7" fmla="*/ 80 h 730"/>
                  <a:gd name="T8" fmla="*/ 0 w 542"/>
                  <a:gd name="T9" fmla="*/ 0 h 730"/>
                </a:gdLst>
                <a:ahLst/>
                <a:cxnLst>
                  <a:cxn ang="0">
                    <a:pos x="T0" y="T1"/>
                  </a:cxn>
                  <a:cxn ang="0">
                    <a:pos x="T2" y="T3"/>
                  </a:cxn>
                  <a:cxn ang="0">
                    <a:pos x="T4" y="T5"/>
                  </a:cxn>
                  <a:cxn ang="0">
                    <a:pos x="T6" y="T7"/>
                  </a:cxn>
                  <a:cxn ang="0">
                    <a:pos x="T8" y="T9"/>
                  </a:cxn>
                </a:cxnLst>
                <a:rect l="0" t="0" r="r" b="b"/>
                <a:pathLst>
                  <a:path w="542" h="730">
                    <a:moveTo>
                      <a:pt x="0" y="0"/>
                    </a:moveTo>
                    <a:lnTo>
                      <a:pt x="66" y="690"/>
                    </a:lnTo>
                    <a:lnTo>
                      <a:pt x="450" y="730"/>
                    </a:lnTo>
                    <a:lnTo>
                      <a:pt x="542" y="80"/>
                    </a:lnTo>
                    <a:lnTo>
                      <a:pt x="0" y="0"/>
                    </a:lnTo>
                    <a:close/>
                  </a:path>
                </a:pathLst>
              </a:custGeom>
              <a:solidFill>
                <a:srgbClr val="4AC8C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6" name="Freeform 303"/>
              <p:cNvSpPr/>
              <p:nvPr/>
            </p:nvSpPr>
            <p:spPr bwMode="auto">
              <a:xfrm>
                <a:off x="6802438" y="1854200"/>
                <a:ext cx="989013" cy="946150"/>
              </a:xfrm>
              <a:custGeom>
                <a:avLst/>
                <a:gdLst>
                  <a:gd name="T0" fmla="*/ 106 w 623"/>
                  <a:gd name="T1" fmla="*/ 0 h 596"/>
                  <a:gd name="T2" fmla="*/ 0 w 623"/>
                  <a:gd name="T3" fmla="*/ 569 h 596"/>
                  <a:gd name="T4" fmla="*/ 623 w 623"/>
                  <a:gd name="T5" fmla="*/ 596 h 596"/>
                  <a:gd name="T6" fmla="*/ 451 w 623"/>
                  <a:gd name="T7" fmla="*/ 13 h 596"/>
                  <a:gd name="T8" fmla="*/ 106 w 623"/>
                  <a:gd name="T9" fmla="*/ 0 h 596"/>
                </a:gdLst>
                <a:ahLst/>
                <a:cxnLst>
                  <a:cxn ang="0">
                    <a:pos x="T0" y="T1"/>
                  </a:cxn>
                  <a:cxn ang="0">
                    <a:pos x="T2" y="T3"/>
                  </a:cxn>
                  <a:cxn ang="0">
                    <a:pos x="T4" y="T5"/>
                  </a:cxn>
                  <a:cxn ang="0">
                    <a:pos x="T6" y="T7"/>
                  </a:cxn>
                  <a:cxn ang="0">
                    <a:pos x="T8" y="T9"/>
                  </a:cxn>
                </a:cxnLst>
                <a:rect l="0" t="0" r="r" b="b"/>
                <a:pathLst>
                  <a:path w="623" h="596">
                    <a:moveTo>
                      <a:pt x="106" y="0"/>
                    </a:moveTo>
                    <a:lnTo>
                      <a:pt x="0" y="569"/>
                    </a:lnTo>
                    <a:lnTo>
                      <a:pt x="623" y="596"/>
                    </a:lnTo>
                    <a:lnTo>
                      <a:pt x="451" y="13"/>
                    </a:lnTo>
                    <a:lnTo>
                      <a:pt x="106" y="0"/>
                    </a:lnTo>
                    <a:close/>
                  </a:path>
                </a:pathLst>
              </a:custGeom>
              <a:solidFill>
                <a:srgbClr val="4AC8C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7" name="Freeform 304"/>
              <p:cNvSpPr/>
              <p:nvPr/>
            </p:nvSpPr>
            <p:spPr bwMode="auto">
              <a:xfrm>
                <a:off x="7643813" y="1863725"/>
                <a:ext cx="1050925" cy="903288"/>
              </a:xfrm>
              <a:custGeom>
                <a:avLst/>
                <a:gdLst>
                  <a:gd name="T0" fmla="*/ 0 w 662"/>
                  <a:gd name="T1" fmla="*/ 26 h 569"/>
                  <a:gd name="T2" fmla="*/ 119 w 662"/>
                  <a:gd name="T3" fmla="*/ 503 h 569"/>
                  <a:gd name="T4" fmla="*/ 556 w 662"/>
                  <a:gd name="T5" fmla="*/ 569 h 569"/>
                  <a:gd name="T6" fmla="*/ 662 w 662"/>
                  <a:gd name="T7" fmla="*/ 0 h 569"/>
                  <a:gd name="T8" fmla="*/ 0 w 662"/>
                  <a:gd name="T9" fmla="*/ 26 h 569"/>
                </a:gdLst>
                <a:ahLst/>
                <a:cxnLst>
                  <a:cxn ang="0">
                    <a:pos x="T0" y="T1"/>
                  </a:cxn>
                  <a:cxn ang="0">
                    <a:pos x="T2" y="T3"/>
                  </a:cxn>
                  <a:cxn ang="0">
                    <a:pos x="T4" y="T5"/>
                  </a:cxn>
                  <a:cxn ang="0">
                    <a:pos x="T6" y="T7"/>
                  </a:cxn>
                  <a:cxn ang="0">
                    <a:pos x="T8" y="T9"/>
                  </a:cxn>
                </a:cxnLst>
                <a:rect l="0" t="0" r="r" b="b"/>
                <a:pathLst>
                  <a:path w="662" h="569">
                    <a:moveTo>
                      <a:pt x="0" y="26"/>
                    </a:moveTo>
                    <a:lnTo>
                      <a:pt x="119" y="503"/>
                    </a:lnTo>
                    <a:lnTo>
                      <a:pt x="556" y="569"/>
                    </a:lnTo>
                    <a:lnTo>
                      <a:pt x="662" y="0"/>
                    </a:lnTo>
                    <a:lnTo>
                      <a:pt x="0" y="26"/>
                    </a:lnTo>
                    <a:close/>
                  </a:path>
                </a:pathLst>
              </a:custGeom>
              <a:solidFill>
                <a:srgbClr val="4AC8C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8" name="Freeform 305"/>
              <p:cNvSpPr/>
              <p:nvPr/>
            </p:nvSpPr>
            <p:spPr bwMode="auto">
              <a:xfrm>
                <a:off x="8583613" y="1884363"/>
                <a:ext cx="842963" cy="904875"/>
              </a:xfrm>
              <a:custGeom>
                <a:avLst/>
                <a:gdLst>
                  <a:gd name="T0" fmla="*/ 79 w 531"/>
                  <a:gd name="T1" fmla="*/ 53 h 570"/>
                  <a:gd name="T2" fmla="*/ 0 w 531"/>
                  <a:gd name="T3" fmla="*/ 517 h 570"/>
                  <a:gd name="T4" fmla="*/ 531 w 531"/>
                  <a:gd name="T5" fmla="*/ 570 h 570"/>
                  <a:gd name="T6" fmla="*/ 490 w 531"/>
                  <a:gd name="T7" fmla="*/ 0 h 570"/>
                  <a:gd name="T8" fmla="*/ 79 w 531"/>
                  <a:gd name="T9" fmla="*/ 53 h 570"/>
                </a:gdLst>
                <a:ahLst/>
                <a:cxnLst>
                  <a:cxn ang="0">
                    <a:pos x="T0" y="T1"/>
                  </a:cxn>
                  <a:cxn ang="0">
                    <a:pos x="T2" y="T3"/>
                  </a:cxn>
                  <a:cxn ang="0">
                    <a:pos x="T4" y="T5"/>
                  </a:cxn>
                  <a:cxn ang="0">
                    <a:pos x="T6" y="T7"/>
                  </a:cxn>
                  <a:cxn ang="0">
                    <a:pos x="T8" y="T9"/>
                  </a:cxn>
                </a:cxnLst>
                <a:rect l="0" t="0" r="r" b="b"/>
                <a:pathLst>
                  <a:path w="531" h="570">
                    <a:moveTo>
                      <a:pt x="79" y="53"/>
                    </a:moveTo>
                    <a:lnTo>
                      <a:pt x="0" y="517"/>
                    </a:lnTo>
                    <a:lnTo>
                      <a:pt x="531" y="570"/>
                    </a:lnTo>
                    <a:lnTo>
                      <a:pt x="490" y="0"/>
                    </a:lnTo>
                    <a:lnTo>
                      <a:pt x="79" y="53"/>
                    </a:lnTo>
                    <a:close/>
                  </a:path>
                </a:pathLst>
              </a:custGeom>
              <a:solidFill>
                <a:srgbClr val="4AC8C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9" name="Freeform 306"/>
              <p:cNvSpPr/>
              <p:nvPr/>
            </p:nvSpPr>
            <p:spPr bwMode="auto">
              <a:xfrm>
                <a:off x="9485313" y="1728788"/>
                <a:ext cx="904875" cy="1028700"/>
              </a:xfrm>
              <a:custGeom>
                <a:avLst/>
                <a:gdLst>
                  <a:gd name="T0" fmla="*/ 0 w 570"/>
                  <a:gd name="T1" fmla="*/ 39 h 648"/>
                  <a:gd name="T2" fmla="*/ 27 w 570"/>
                  <a:gd name="T3" fmla="*/ 648 h 648"/>
                  <a:gd name="T4" fmla="*/ 570 w 570"/>
                  <a:gd name="T5" fmla="*/ 635 h 648"/>
                  <a:gd name="T6" fmla="*/ 530 w 570"/>
                  <a:gd name="T7" fmla="*/ 0 h 648"/>
                  <a:gd name="T8" fmla="*/ 0 w 570"/>
                  <a:gd name="T9" fmla="*/ 39 h 648"/>
                </a:gdLst>
                <a:ahLst/>
                <a:cxnLst>
                  <a:cxn ang="0">
                    <a:pos x="T0" y="T1"/>
                  </a:cxn>
                  <a:cxn ang="0">
                    <a:pos x="T2" y="T3"/>
                  </a:cxn>
                  <a:cxn ang="0">
                    <a:pos x="T4" y="T5"/>
                  </a:cxn>
                  <a:cxn ang="0">
                    <a:pos x="T6" y="T7"/>
                  </a:cxn>
                  <a:cxn ang="0">
                    <a:pos x="T8" y="T9"/>
                  </a:cxn>
                </a:cxnLst>
                <a:rect l="0" t="0" r="r" b="b"/>
                <a:pathLst>
                  <a:path w="570" h="648">
                    <a:moveTo>
                      <a:pt x="0" y="39"/>
                    </a:moveTo>
                    <a:lnTo>
                      <a:pt x="27" y="648"/>
                    </a:lnTo>
                    <a:lnTo>
                      <a:pt x="570" y="635"/>
                    </a:lnTo>
                    <a:lnTo>
                      <a:pt x="530" y="0"/>
                    </a:lnTo>
                    <a:lnTo>
                      <a:pt x="0" y="39"/>
                    </a:lnTo>
                    <a:close/>
                  </a:path>
                </a:pathLst>
              </a:custGeom>
              <a:solidFill>
                <a:srgbClr val="4AC8C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0" name="Freeform 307"/>
              <p:cNvSpPr/>
              <p:nvPr/>
            </p:nvSpPr>
            <p:spPr bwMode="auto">
              <a:xfrm>
                <a:off x="4132263" y="1817688"/>
                <a:ext cx="668338" cy="835025"/>
              </a:xfrm>
              <a:custGeom>
                <a:avLst/>
                <a:gdLst>
                  <a:gd name="T0" fmla="*/ 34 w 351"/>
                  <a:gd name="T1" fmla="*/ 118 h 438"/>
                  <a:gd name="T2" fmla="*/ 31 w 351"/>
                  <a:gd name="T3" fmla="*/ 70 h 438"/>
                  <a:gd name="T4" fmla="*/ 79 w 351"/>
                  <a:gd name="T5" fmla="*/ 62 h 438"/>
                  <a:gd name="T6" fmla="*/ 302 w 351"/>
                  <a:gd name="T7" fmla="*/ 0 h 438"/>
                  <a:gd name="T8" fmla="*/ 305 w 351"/>
                  <a:gd name="T9" fmla="*/ 72 h 438"/>
                  <a:gd name="T10" fmla="*/ 219 w 351"/>
                  <a:gd name="T11" fmla="*/ 89 h 438"/>
                  <a:gd name="T12" fmla="*/ 219 w 351"/>
                  <a:gd name="T13" fmla="*/ 181 h 438"/>
                  <a:gd name="T14" fmla="*/ 351 w 351"/>
                  <a:gd name="T15" fmla="*/ 181 h 438"/>
                  <a:gd name="T16" fmla="*/ 351 w 351"/>
                  <a:gd name="T17" fmla="*/ 242 h 438"/>
                  <a:gd name="T18" fmla="*/ 214 w 351"/>
                  <a:gd name="T19" fmla="*/ 242 h 438"/>
                  <a:gd name="T20" fmla="*/ 213 w 351"/>
                  <a:gd name="T21" fmla="*/ 438 h 438"/>
                  <a:gd name="T22" fmla="*/ 148 w 351"/>
                  <a:gd name="T23" fmla="*/ 438 h 438"/>
                  <a:gd name="T24" fmla="*/ 148 w 351"/>
                  <a:gd name="T25" fmla="*/ 242 h 438"/>
                  <a:gd name="T26" fmla="*/ 0 w 351"/>
                  <a:gd name="T27" fmla="*/ 242 h 438"/>
                  <a:gd name="T28" fmla="*/ 0 w 351"/>
                  <a:gd name="T29" fmla="*/ 179 h 438"/>
                  <a:gd name="T30" fmla="*/ 150 w 351"/>
                  <a:gd name="T31" fmla="*/ 179 h 438"/>
                  <a:gd name="T32" fmla="*/ 150 w 351"/>
                  <a:gd name="T33" fmla="*/ 102 h 438"/>
                  <a:gd name="T34" fmla="*/ 34 w 351"/>
                  <a:gd name="T35" fmla="*/ 118 h 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51" h="438">
                    <a:moveTo>
                      <a:pt x="34" y="118"/>
                    </a:moveTo>
                    <a:cubicBezTo>
                      <a:pt x="31" y="70"/>
                      <a:pt x="31" y="70"/>
                      <a:pt x="31" y="70"/>
                    </a:cubicBezTo>
                    <a:cubicBezTo>
                      <a:pt x="79" y="62"/>
                      <a:pt x="79" y="62"/>
                      <a:pt x="79" y="62"/>
                    </a:cubicBezTo>
                    <a:cubicBezTo>
                      <a:pt x="172" y="41"/>
                      <a:pt x="246" y="20"/>
                      <a:pt x="302" y="0"/>
                    </a:cubicBezTo>
                    <a:cubicBezTo>
                      <a:pt x="305" y="72"/>
                      <a:pt x="305" y="72"/>
                      <a:pt x="305" y="72"/>
                    </a:cubicBezTo>
                    <a:cubicBezTo>
                      <a:pt x="219" y="89"/>
                      <a:pt x="219" y="89"/>
                      <a:pt x="219" y="89"/>
                    </a:cubicBezTo>
                    <a:cubicBezTo>
                      <a:pt x="219" y="181"/>
                      <a:pt x="219" y="181"/>
                      <a:pt x="219" y="181"/>
                    </a:cubicBezTo>
                    <a:cubicBezTo>
                      <a:pt x="351" y="181"/>
                      <a:pt x="351" y="181"/>
                      <a:pt x="351" y="181"/>
                    </a:cubicBezTo>
                    <a:cubicBezTo>
                      <a:pt x="351" y="242"/>
                      <a:pt x="351" y="242"/>
                      <a:pt x="351" y="242"/>
                    </a:cubicBezTo>
                    <a:cubicBezTo>
                      <a:pt x="214" y="242"/>
                      <a:pt x="214" y="242"/>
                      <a:pt x="214" y="242"/>
                    </a:cubicBezTo>
                    <a:cubicBezTo>
                      <a:pt x="213" y="438"/>
                      <a:pt x="213" y="438"/>
                      <a:pt x="213" y="438"/>
                    </a:cubicBezTo>
                    <a:cubicBezTo>
                      <a:pt x="148" y="438"/>
                      <a:pt x="148" y="438"/>
                      <a:pt x="148" y="438"/>
                    </a:cubicBezTo>
                    <a:cubicBezTo>
                      <a:pt x="148" y="242"/>
                      <a:pt x="148" y="242"/>
                      <a:pt x="148" y="242"/>
                    </a:cubicBezTo>
                    <a:cubicBezTo>
                      <a:pt x="0" y="242"/>
                      <a:pt x="0" y="242"/>
                      <a:pt x="0" y="242"/>
                    </a:cubicBezTo>
                    <a:cubicBezTo>
                      <a:pt x="0" y="179"/>
                      <a:pt x="0" y="179"/>
                      <a:pt x="0" y="179"/>
                    </a:cubicBezTo>
                    <a:cubicBezTo>
                      <a:pt x="150" y="179"/>
                      <a:pt x="150" y="179"/>
                      <a:pt x="150" y="179"/>
                    </a:cubicBezTo>
                    <a:cubicBezTo>
                      <a:pt x="150" y="102"/>
                      <a:pt x="150" y="102"/>
                      <a:pt x="150" y="102"/>
                    </a:cubicBezTo>
                    <a:lnTo>
                      <a:pt x="34" y="118"/>
                    </a:lnTo>
                    <a:close/>
                  </a:path>
                </a:pathLst>
              </a:custGeom>
              <a:solidFill>
                <a:srgbClr val="1F31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1" name="Freeform 308"/>
              <p:cNvSpPr/>
              <p:nvPr/>
            </p:nvSpPr>
            <p:spPr bwMode="auto">
              <a:xfrm>
                <a:off x="5114925" y="1866900"/>
                <a:ext cx="754063" cy="814388"/>
              </a:xfrm>
              <a:custGeom>
                <a:avLst/>
                <a:gdLst>
                  <a:gd name="T0" fmla="*/ 151 w 475"/>
                  <a:gd name="T1" fmla="*/ 81 h 513"/>
                  <a:gd name="T2" fmla="*/ 0 w 475"/>
                  <a:gd name="T3" fmla="*/ 81 h 513"/>
                  <a:gd name="T4" fmla="*/ 9 w 475"/>
                  <a:gd name="T5" fmla="*/ 10 h 513"/>
                  <a:gd name="T6" fmla="*/ 475 w 475"/>
                  <a:gd name="T7" fmla="*/ 0 h 513"/>
                  <a:gd name="T8" fmla="*/ 470 w 475"/>
                  <a:gd name="T9" fmla="*/ 60 h 513"/>
                  <a:gd name="T10" fmla="*/ 236 w 475"/>
                  <a:gd name="T11" fmla="*/ 71 h 513"/>
                  <a:gd name="T12" fmla="*/ 211 w 475"/>
                  <a:gd name="T13" fmla="*/ 148 h 513"/>
                  <a:gd name="T14" fmla="*/ 452 w 475"/>
                  <a:gd name="T15" fmla="*/ 142 h 513"/>
                  <a:gd name="T16" fmla="*/ 452 w 475"/>
                  <a:gd name="T17" fmla="*/ 513 h 513"/>
                  <a:gd name="T18" fmla="*/ 259 w 475"/>
                  <a:gd name="T19" fmla="*/ 479 h 513"/>
                  <a:gd name="T20" fmla="*/ 283 w 475"/>
                  <a:gd name="T21" fmla="*/ 426 h 513"/>
                  <a:gd name="T22" fmla="*/ 375 w 475"/>
                  <a:gd name="T23" fmla="*/ 432 h 513"/>
                  <a:gd name="T24" fmla="*/ 384 w 475"/>
                  <a:gd name="T25" fmla="*/ 209 h 513"/>
                  <a:gd name="T26" fmla="*/ 188 w 475"/>
                  <a:gd name="T27" fmla="*/ 212 h 513"/>
                  <a:gd name="T28" fmla="*/ 77 w 475"/>
                  <a:gd name="T29" fmla="*/ 500 h 513"/>
                  <a:gd name="T30" fmla="*/ 8 w 475"/>
                  <a:gd name="T31" fmla="*/ 486 h 513"/>
                  <a:gd name="T32" fmla="*/ 151 w 475"/>
                  <a:gd name="T33" fmla="*/ 81 h 5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75" h="513">
                    <a:moveTo>
                      <a:pt x="151" y="81"/>
                    </a:moveTo>
                    <a:lnTo>
                      <a:pt x="0" y="81"/>
                    </a:lnTo>
                    <a:lnTo>
                      <a:pt x="9" y="10"/>
                    </a:lnTo>
                    <a:lnTo>
                      <a:pt x="475" y="0"/>
                    </a:lnTo>
                    <a:lnTo>
                      <a:pt x="470" y="60"/>
                    </a:lnTo>
                    <a:lnTo>
                      <a:pt x="236" y="71"/>
                    </a:lnTo>
                    <a:lnTo>
                      <a:pt x="211" y="148"/>
                    </a:lnTo>
                    <a:lnTo>
                      <a:pt x="452" y="142"/>
                    </a:lnTo>
                    <a:lnTo>
                      <a:pt x="452" y="513"/>
                    </a:lnTo>
                    <a:lnTo>
                      <a:pt x="259" y="479"/>
                    </a:lnTo>
                    <a:lnTo>
                      <a:pt x="283" y="426"/>
                    </a:lnTo>
                    <a:lnTo>
                      <a:pt x="375" y="432"/>
                    </a:lnTo>
                    <a:lnTo>
                      <a:pt x="384" y="209"/>
                    </a:lnTo>
                    <a:lnTo>
                      <a:pt x="188" y="212"/>
                    </a:lnTo>
                    <a:lnTo>
                      <a:pt x="77" y="500"/>
                    </a:lnTo>
                    <a:lnTo>
                      <a:pt x="8" y="486"/>
                    </a:lnTo>
                    <a:lnTo>
                      <a:pt x="151" y="81"/>
                    </a:lnTo>
                    <a:close/>
                  </a:path>
                </a:pathLst>
              </a:custGeom>
              <a:solidFill>
                <a:srgbClr val="1F31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2" name="Freeform 309"/>
              <p:cNvSpPr>
                <a:spLocks noEditPoints="1"/>
              </p:cNvSpPr>
              <p:nvPr/>
            </p:nvSpPr>
            <p:spPr bwMode="auto">
              <a:xfrm>
                <a:off x="6080125" y="1979613"/>
                <a:ext cx="708025" cy="823913"/>
              </a:xfrm>
              <a:custGeom>
                <a:avLst/>
                <a:gdLst>
                  <a:gd name="T0" fmla="*/ 200 w 371"/>
                  <a:gd name="T1" fmla="*/ 175 h 432"/>
                  <a:gd name="T2" fmla="*/ 123 w 371"/>
                  <a:gd name="T3" fmla="*/ 181 h 432"/>
                  <a:gd name="T4" fmla="*/ 121 w 371"/>
                  <a:gd name="T5" fmla="*/ 231 h 432"/>
                  <a:gd name="T6" fmla="*/ 215 w 371"/>
                  <a:gd name="T7" fmla="*/ 223 h 432"/>
                  <a:gd name="T8" fmla="*/ 222 w 371"/>
                  <a:gd name="T9" fmla="*/ 227 h 432"/>
                  <a:gd name="T10" fmla="*/ 227 w 371"/>
                  <a:gd name="T11" fmla="*/ 425 h 432"/>
                  <a:gd name="T12" fmla="*/ 185 w 371"/>
                  <a:gd name="T13" fmla="*/ 417 h 432"/>
                  <a:gd name="T14" fmla="*/ 128 w 371"/>
                  <a:gd name="T15" fmla="*/ 369 h 432"/>
                  <a:gd name="T16" fmla="*/ 132 w 371"/>
                  <a:gd name="T17" fmla="*/ 356 h 432"/>
                  <a:gd name="T18" fmla="*/ 171 w 371"/>
                  <a:gd name="T19" fmla="*/ 354 h 432"/>
                  <a:gd name="T20" fmla="*/ 173 w 371"/>
                  <a:gd name="T21" fmla="*/ 286 h 432"/>
                  <a:gd name="T22" fmla="*/ 111 w 371"/>
                  <a:gd name="T23" fmla="*/ 291 h 432"/>
                  <a:gd name="T24" fmla="*/ 61 w 371"/>
                  <a:gd name="T25" fmla="*/ 432 h 432"/>
                  <a:gd name="T26" fmla="*/ 3 w 371"/>
                  <a:gd name="T27" fmla="*/ 419 h 432"/>
                  <a:gd name="T28" fmla="*/ 42 w 371"/>
                  <a:gd name="T29" fmla="*/ 293 h 432"/>
                  <a:gd name="T30" fmla="*/ 28 w 371"/>
                  <a:gd name="T31" fmla="*/ 291 h 432"/>
                  <a:gd name="T32" fmla="*/ 9 w 371"/>
                  <a:gd name="T33" fmla="*/ 291 h 432"/>
                  <a:gd name="T34" fmla="*/ 5 w 371"/>
                  <a:gd name="T35" fmla="*/ 290 h 432"/>
                  <a:gd name="T36" fmla="*/ 0 w 371"/>
                  <a:gd name="T37" fmla="*/ 289 h 432"/>
                  <a:gd name="T38" fmla="*/ 0 w 371"/>
                  <a:gd name="T39" fmla="*/ 245 h 432"/>
                  <a:gd name="T40" fmla="*/ 64 w 371"/>
                  <a:gd name="T41" fmla="*/ 236 h 432"/>
                  <a:gd name="T42" fmla="*/ 79 w 371"/>
                  <a:gd name="T43" fmla="*/ 181 h 432"/>
                  <a:gd name="T44" fmla="*/ 16 w 371"/>
                  <a:gd name="T45" fmla="*/ 180 h 432"/>
                  <a:gd name="T46" fmla="*/ 20 w 371"/>
                  <a:gd name="T47" fmla="*/ 12 h 432"/>
                  <a:gd name="T48" fmla="*/ 207 w 371"/>
                  <a:gd name="T49" fmla="*/ 7 h 432"/>
                  <a:gd name="T50" fmla="*/ 200 w 371"/>
                  <a:gd name="T51" fmla="*/ 175 h 432"/>
                  <a:gd name="T52" fmla="*/ 71 w 371"/>
                  <a:gd name="T53" fmla="*/ 123 h 432"/>
                  <a:gd name="T54" fmla="*/ 145 w 371"/>
                  <a:gd name="T55" fmla="*/ 118 h 432"/>
                  <a:gd name="T56" fmla="*/ 149 w 371"/>
                  <a:gd name="T57" fmla="*/ 58 h 432"/>
                  <a:gd name="T58" fmla="*/ 76 w 371"/>
                  <a:gd name="T59" fmla="*/ 58 h 432"/>
                  <a:gd name="T60" fmla="*/ 71 w 371"/>
                  <a:gd name="T61" fmla="*/ 123 h 432"/>
                  <a:gd name="T62" fmla="*/ 289 w 371"/>
                  <a:gd name="T63" fmla="*/ 291 h 432"/>
                  <a:gd name="T64" fmla="*/ 246 w 371"/>
                  <a:gd name="T65" fmla="*/ 291 h 432"/>
                  <a:gd name="T66" fmla="*/ 246 w 371"/>
                  <a:gd name="T67" fmla="*/ 148 h 432"/>
                  <a:gd name="T68" fmla="*/ 295 w 371"/>
                  <a:gd name="T69" fmla="*/ 139 h 432"/>
                  <a:gd name="T70" fmla="*/ 289 w 371"/>
                  <a:gd name="T71" fmla="*/ 291 h 432"/>
                  <a:gd name="T72" fmla="*/ 320 w 371"/>
                  <a:gd name="T73" fmla="*/ 6 h 432"/>
                  <a:gd name="T74" fmla="*/ 371 w 371"/>
                  <a:gd name="T75" fmla="*/ 0 h 432"/>
                  <a:gd name="T76" fmla="*/ 371 w 371"/>
                  <a:gd name="T77" fmla="*/ 432 h 432"/>
                  <a:gd name="T78" fmla="*/ 334 w 371"/>
                  <a:gd name="T79" fmla="*/ 432 h 432"/>
                  <a:gd name="T80" fmla="*/ 309 w 371"/>
                  <a:gd name="T81" fmla="*/ 406 h 432"/>
                  <a:gd name="T82" fmla="*/ 277 w 371"/>
                  <a:gd name="T83" fmla="*/ 379 h 432"/>
                  <a:gd name="T84" fmla="*/ 278 w 371"/>
                  <a:gd name="T85" fmla="*/ 361 h 432"/>
                  <a:gd name="T86" fmla="*/ 314 w 371"/>
                  <a:gd name="T87" fmla="*/ 361 h 432"/>
                  <a:gd name="T88" fmla="*/ 320 w 371"/>
                  <a:gd name="T89" fmla="*/ 6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71" h="432">
                    <a:moveTo>
                      <a:pt x="200" y="175"/>
                    </a:moveTo>
                    <a:cubicBezTo>
                      <a:pt x="123" y="181"/>
                      <a:pt x="123" y="181"/>
                      <a:pt x="123" y="181"/>
                    </a:cubicBezTo>
                    <a:cubicBezTo>
                      <a:pt x="121" y="231"/>
                      <a:pt x="121" y="231"/>
                      <a:pt x="121" y="231"/>
                    </a:cubicBezTo>
                    <a:cubicBezTo>
                      <a:pt x="215" y="223"/>
                      <a:pt x="215" y="223"/>
                      <a:pt x="215" y="223"/>
                    </a:cubicBezTo>
                    <a:cubicBezTo>
                      <a:pt x="220" y="223"/>
                      <a:pt x="222" y="224"/>
                      <a:pt x="222" y="227"/>
                    </a:cubicBezTo>
                    <a:cubicBezTo>
                      <a:pt x="227" y="425"/>
                      <a:pt x="227" y="425"/>
                      <a:pt x="227" y="425"/>
                    </a:cubicBezTo>
                    <a:cubicBezTo>
                      <a:pt x="185" y="417"/>
                      <a:pt x="185" y="417"/>
                      <a:pt x="185" y="417"/>
                    </a:cubicBezTo>
                    <a:cubicBezTo>
                      <a:pt x="128" y="369"/>
                      <a:pt x="128" y="369"/>
                      <a:pt x="128" y="369"/>
                    </a:cubicBezTo>
                    <a:cubicBezTo>
                      <a:pt x="132" y="356"/>
                      <a:pt x="132" y="356"/>
                      <a:pt x="132" y="356"/>
                    </a:cubicBezTo>
                    <a:cubicBezTo>
                      <a:pt x="171" y="354"/>
                      <a:pt x="171" y="354"/>
                      <a:pt x="171" y="354"/>
                    </a:cubicBezTo>
                    <a:cubicBezTo>
                      <a:pt x="173" y="286"/>
                      <a:pt x="173" y="286"/>
                      <a:pt x="173" y="286"/>
                    </a:cubicBezTo>
                    <a:cubicBezTo>
                      <a:pt x="111" y="291"/>
                      <a:pt x="111" y="291"/>
                      <a:pt x="111" y="291"/>
                    </a:cubicBezTo>
                    <a:cubicBezTo>
                      <a:pt x="61" y="432"/>
                      <a:pt x="61" y="432"/>
                      <a:pt x="61" y="432"/>
                    </a:cubicBezTo>
                    <a:cubicBezTo>
                      <a:pt x="3" y="419"/>
                      <a:pt x="3" y="419"/>
                      <a:pt x="3" y="419"/>
                    </a:cubicBezTo>
                    <a:cubicBezTo>
                      <a:pt x="42" y="293"/>
                      <a:pt x="42" y="293"/>
                      <a:pt x="42" y="293"/>
                    </a:cubicBezTo>
                    <a:cubicBezTo>
                      <a:pt x="41" y="292"/>
                      <a:pt x="36" y="291"/>
                      <a:pt x="28" y="291"/>
                    </a:cubicBezTo>
                    <a:cubicBezTo>
                      <a:pt x="9" y="291"/>
                      <a:pt x="9" y="291"/>
                      <a:pt x="9" y="291"/>
                    </a:cubicBezTo>
                    <a:cubicBezTo>
                      <a:pt x="8" y="290"/>
                      <a:pt x="6" y="290"/>
                      <a:pt x="5" y="290"/>
                    </a:cubicBezTo>
                    <a:cubicBezTo>
                      <a:pt x="4" y="289"/>
                      <a:pt x="2" y="289"/>
                      <a:pt x="0" y="289"/>
                    </a:cubicBezTo>
                    <a:cubicBezTo>
                      <a:pt x="0" y="245"/>
                      <a:pt x="0" y="245"/>
                      <a:pt x="0" y="245"/>
                    </a:cubicBezTo>
                    <a:cubicBezTo>
                      <a:pt x="64" y="236"/>
                      <a:pt x="64" y="236"/>
                      <a:pt x="64" y="236"/>
                    </a:cubicBezTo>
                    <a:cubicBezTo>
                      <a:pt x="79" y="181"/>
                      <a:pt x="79" y="181"/>
                      <a:pt x="79" y="181"/>
                    </a:cubicBezTo>
                    <a:cubicBezTo>
                      <a:pt x="16" y="180"/>
                      <a:pt x="16" y="180"/>
                      <a:pt x="16" y="180"/>
                    </a:cubicBezTo>
                    <a:cubicBezTo>
                      <a:pt x="20" y="12"/>
                      <a:pt x="20" y="12"/>
                      <a:pt x="20" y="12"/>
                    </a:cubicBezTo>
                    <a:cubicBezTo>
                      <a:pt x="207" y="7"/>
                      <a:pt x="207" y="7"/>
                      <a:pt x="207" y="7"/>
                    </a:cubicBezTo>
                    <a:lnTo>
                      <a:pt x="200" y="175"/>
                    </a:lnTo>
                    <a:close/>
                    <a:moveTo>
                      <a:pt x="71" y="123"/>
                    </a:moveTo>
                    <a:cubicBezTo>
                      <a:pt x="145" y="118"/>
                      <a:pt x="145" y="118"/>
                      <a:pt x="145" y="118"/>
                    </a:cubicBezTo>
                    <a:cubicBezTo>
                      <a:pt x="149" y="58"/>
                      <a:pt x="149" y="58"/>
                      <a:pt x="149" y="58"/>
                    </a:cubicBezTo>
                    <a:cubicBezTo>
                      <a:pt x="76" y="58"/>
                      <a:pt x="76" y="58"/>
                      <a:pt x="76" y="58"/>
                    </a:cubicBezTo>
                    <a:lnTo>
                      <a:pt x="71" y="123"/>
                    </a:lnTo>
                    <a:close/>
                    <a:moveTo>
                      <a:pt x="289" y="291"/>
                    </a:moveTo>
                    <a:cubicBezTo>
                      <a:pt x="246" y="291"/>
                      <a:pt x="246" y="291"/>
                      <a:pt x="246" y="291"/>
                    </a:cubicBezTo>
                    <a:cubicBezTo>
                      <a:pt x="246" y="148"/>
                      <a:pt x="246" y="148"/>
                      <a:pt x="246" y="148"/>
                    </a:cubicBezTo>
                    <a:cubicBezTo>
                      <a:pt x="295" y="139"/>
                      <a:pt x="295" y="139"/>
                      <a:pt x="295" y="139"/>
                    </a:cubicBezTo>
                    <a:lnTo>
                      <a:pt x="289" y="291"/>
                    </a:lnTo>
                    <a:close/>
                    <a:moveTo>
                      <a:pt x="320" y="6"/>
                    </a:moveTo>
                    <a:cubicBezTo>
                      <a:pt x="371" y="0"/>
                      <a:pt x="371" y="0"/>
                      <a:pt x="371" y="0"/>
                    </a:cubicBezTo>
                    <a:cubicBezTo>
                      <a:pt x="371" y="432"/>
                      <a:pt x="371" y="432"/>
                      <a:pt x="371" y="432"/>
                    </a:cubicBezTo>
                    <a:cubicBezTo>
                      <a:pt x="334" y="432"/>
                      <a:pt x="334" y="432"/>
                      <a:pt x="334" y="432"/>
                    </a:cubicBezTo>
                    <a:cubicBezTo>
                      <a:pt x="327" y="424"/>
                      <a:pt x="319" y="415"/>
                      <a:pt x="309" y="406"/>
                    </a:cubicBezTo>
                    <a:cubicBezTo>
                      <a:pt x="299" y="397"/>
                      <a:pt x="289" y="388"/>
                      <a:pt x="277" y="379"/>
                    </a:cubicBezTo>
                    <a:cubicBezTo>
                      <a:pt x="278" y="361"/>
                      <a:pt x="278" y="361"/>
                      <a:pt x="278" y="361"/>
                    </a:cubicBezTo>
                    <a:cubicBezTo>
                      <a:pt x="314" y="361"/>
                      <a:pt x="314" y="361"/>
                      <a:pt x="314" y="361"/>
                    </a:cubicBezTo>
                    <a:lnTo>
                      <a:pt x="320" y="6"/>
                    </a:lnTo>
                    <a:close/>
                  </a:path>
                </a:pathLst>
              </a:custGeom>
              <a:solidFill>
                <a:srgbClr val="1F31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3" name="Freeform 310"/>
              <p:cNvSpPr>
                <a:spLocks noEditPoints="1"/>
              </p:cNvSpPr>
              <p:nvPr/>
            </p:nvSpPr>
            <p:spPr bwMode="auto">
              <a:xfrm>
                <a:off x="6854825" y="1903413"/>
                <a:ext cx="757238" cy="822325"/>
              </a:xfrm>
              <a:custGeom>
                <a:avLst/>
                <a:gdLst>
                  <a:gd name="T0" fmla="*/ 173 w 397"/>
                  <a:gd name="T1" fmla="*/ 297 h 431"/>
                  <a:gd name="T2" fmla="*/ 174 w 397"/>
                  <a:gd name="T3" fmla="*/ 326 h 431"/>
                  <a:gd name="T4" fmla="*/ 175 w 397"/>
                  <a:gd name="T5" fmla="*/ 349 h 431"/>
                  <a:gd name="T6" fmla="*/ 114 w 397"/>
                  <a:gd name="T7" fmla="*/ 431 h 431"/>
                  <a:gd name="T8" fmla="*/ 56 w 397"/>
                  <a:gd name="T9" fmla="*/ 418 h 431"/>
                  <a:gd name="T10" fmla="*/ 62 w 397"/>
                  <a:gd name="T11" fmla="*/ 180 h 431"/>
                  <a:gd name="T12" fmla="*/ 0 w 397"/>
                  <a:gd name="T13" fmla="*/ 176 h 431"/>
                  <a:gd name="T14" fmla="*/ 0 w 397"/>
                  <a:gd name="T15" fmla="*/ 121 h 431"/>
                  <a:gd name="T16" fmla="*/ 122 w 397"/>
                  <a:gd name="T17" fmla="*/ 128 h 431"/>
                  <a:gd name="T18" fmla="*/ 114 w 397"/>
                  <a:gd name="T19" fmla="*/ 334 h 431"/>
                  <a:gd name="T20" fmla="*/ 173 w 397"/>
                  <a:gd name="T21" fmla="*/ 297 h 431"/>
                  <a:gd name="T22" fmla="*/ 122 w 397"/>
                  <a:gd name="T23" fmla="*/ 73 h 431"/>
                  <a:gd name="T24" fmla="*/ 105 w 397"/>
                  <a:gd name="T25" fmla="*/ 105 h 431"/>
                  <a:gd name="T26" fmla="*/ 10 w 397"/>
                  <a:gd name="T27" fmla="*/ 51 h 431"/>
                  <a:gd name="T28" fmla="*/ 36 w 397"/>
                  <a:gd name="T29" fmla="*/ 0 h 431"/>
                  <a:gd name="T30" fmla="*/ 74 w 397"/>
                  <a:gd name="T31" fmla="*/ 26 h 431"/>
                  <a:gd name="T32" fmla="*/ 122 w 397"/>
                  <a:gd name="T33" fmla="*/ 73 h 431"/>
                  <a:gd name="T34" fmla="*/ 283 w 397"/>
                  <a:gd name="T35" fmla="*/ 90 h 431"/>
                  <a:gd name="T36" fmla="*/ 388 w 397"/>
                  <a:gd name="T37" fmla="*/ 87 h 431"/>
                  <a:gd name="T38" fmla="*/ 388 w 397"/>
                  <a:gd name="T39" fmla="*/ 139 h 431"/>
                  <a:gd name="T40" fmla="*/ 285 w 397"/>
                  <a:gd name="T41" fmla="*/ 153 h 431"/>
                  <a:gd name="T42" fmla="*/ 285 w 397"/>
                  <a:gd name="T43" fmla="*/ 361 h 431"/>
                  <a:gd name="T44" fmla="*/ 394 w 397"/>
                  <a:gd name="T45" fmla="*/ 362 h 431"/>
                  <a:gd name="T46" fmla="*/ 397 w 397"/>
                  <a:gd name="T47" fmla="*/ 418 h 431"/>
                  <a:gd name="T48" fmla="*/ 175 w 397"/>
                  <a:gd name="T49" fmla="*/ 418 h 431"/>
                  <a:gd name="T50" fmla="*/ 175 w 397"/>
                  <a:gd name="T51" fmla="*/ 367 h 431"/>
                  <a:gd name="T52" fmla="*/ 219 w 397"/>
                  <a:gd name="T53" fmla="*/ 363 h 431"/>
                  <a:gd name="T54" fmla="*/ 225 w 397"/>
                  <a:gd name="T55" fmla="*/ 0 h 431"/>
                  <a:gd name="T56" fmla="*/ 283 w 397"/>
                  <a:gd name="T57" fmla="*/ 0 h 431"/>
                  <a:gd name="T58" fmla="*/ 283 w 397"/>
                  <a:gd name="T59" fmla="*/ 90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97" h="431">
                    <a:moveTo>
                      <a:pt x="173" y="297"/>
                    </a:moveTo>
                    <a:cubicBezTo>
                      <a:pt x="173" y="308"/>
                      <a:pt x="173" y="317"/>
                      <a:pt x="174" y="326"/>
                    </a:cubicBezTo>
                    <a:cubicBezTo>
                      <a:pt x="174" y="335"/>
                      <a:pt x="174" y="342"/>
                      <a:pt x="175" y="349"/>
                    </a:cubicBezTo>
                    <a:cubicBezTo>
                      <a:pt x="114" y="431"/>
                      <a:pt x="114" y="431"/>
                      <a:pt x="114" y="431"/>
                    </a:cubicBezTo>
                    <a:cubicBezTo>
                      <a:pt x="56" y="418"/>
                      <a:pt x="56" y="418"/>
                      <a:pt x="56" y="418"/>
                    </a:cubicBezTo>
                    <a:cubicBezTo>
                      <a:pt x="62" y="180"/>
                      <a:pt x="62" y="180"/>
                      <a:pt x="62" y="180"/>
                    </a:cubicBezTo>
                    <a:cubicBezTo>
                      <a:pt x="0" y="176"/>
                      <a:pt x="0" y="176"/>
                      <a:pt x="0" y="176"/>
                    </a:cubicBezTo>
                    <a:cubicBezTo>
                      <a:pt x="0" y="121"/>
                      <a:pt x="0" y="121"/>
                      <a:pt x="0" y="121"/>
                    </a:cubicBezTo>
                    <a:cubicBezTo>
                      <a:pt x="122" y="128"/>
                      <a:pt x="122" y="128"/>
                      <a:pt x="122" y="128"/>
                    </a:cubicBezTo>
                    <a:cubicBezTo>
                      <a:pt x="114" y="334"/>
                      <a:pt x="114" y="334"/>
                      <a:pt x="114" y="334"/>
                    </a:cubicBezTo>
                    <a:lnTo>
                      <a:pt x="173" y="297"/>
                    </a:lnTo>
                    <a:close/>
                    <a:moveTo>
                      <a:pt x="122" y="73"/>
                    </a:moveTo>
                    <a:cubicBezTo>
                      <a:pt x="122" y="91"/>
                      <a:pt x="116" y="101"/>
                      <a:pt x="105" y="105"/>
                    </a:cubicBezTo>
                    <a:cubicBezTo>
                      <a:pt x="10" y="51"/>
                      <a:pt x="10" y="51"/>
                      <a:pt x="10" y="51"/>
                    </a:cubicBezTo>
                    <a:cubicBezTo>
                      <a:pt x="36" y="0"/>
                      <a:pt x="36" y="0"/>
                      <a:pt x="36" y="0"/>
                    </a:cubicBezTo>
                    <a:cubicBezTo>
                      <a:pt x="47" y="6"/>
                      <a:pt x="60" y="14"/>
                      <a:pt x="74" y="26"/>
                    </a:cubicBezTo>
                    <a:cubicBezTo>
                      <a:pt x="88" y="38"/>
                      <a:pt x="104" y="54"/>
                      <a:pt x="122" y="73"/>
                    </a:cubicBezTo>
                    <a:close/>
                    <a:moveTo>
                      <a:pt x="283" y="90"/>
                    </a:moveTo>
                    <a:cubicBezTo>
                      <a:pt x="388" y="87"/>
                      <a:pt x="388" y="87"/>
                      <a:pt x="388" y="87"/>
                    </a:cubicBezTo>
                    <a:cubicBezTo>
                      <a:pt x="388" y="139"/>
                      <a:pt x="388" y="139"/>
                      <a:pt x="388" y="139"/>
                    </a:cubicBezTo>
                    <a:cubicBezTo>
                      <a:pt x="285" y="153"/>
                      <a:pt x="285" y="153"/>
                      <a:pt x="285" y="153"/>
                    </a:cubicBezTo>
                    <a:cubicBezTo>
                      <a:pt x="285" y="361"/>
                      <a:pt x="285" y="361"/>
                      <a:pt x="285" y="361"/>
                    </a:cubicBezTo>
                    <a:cubicBezTo>
                      <a:pt x="394" y="362"/>
                      <a:pt x="394" y="362"/>
                      <a:pt x="394" y="362"/>
                    </a:cubicBezTo>
                    <a:cubicBezTo>
                      <a:pt x="397" y="418"/>
                      <a:pt x="397" y="418"/>
                      <a:pt x="397" y="418"/>
                    </a:cubicBezTo>
                    <a:cubicBezTo>
                      <a:pt x="175" y="418"/>
                      <a:pt x="175" y="418"/>
                      <a:pt x="175" y="418"/>
                    </a:cubicBezTo>
                    <a:cubicBezTo>
                      <a:pt x="175" y="367"/>
                      <a:pt x="175" y="367"/>
                      <a:pt x="175" y="367"/>
                    </a:cubicBezTo>
                    <a:cubicBezTo>
                      <a:pt x="219" y="363"/>
                      <a:pt x="219" y="363"/>
                      <a:pt x="219" y="363"/>
                    </a:cubicBezTo>
                    <a:cubicBezTo>
                      <a:pt x="225" y="0"/>
                      <a:pt x="225" y="0"/>
                      <a:pt x="225" y="0"/>
                    </a:cubicBezTo>
                    <a:cubicBezTo>
                      <a:pt x="283" y="0"/>
                      <a:pt x="283" y="0"/>
                      <a:pt x="283" y="0"/>
                    </a:cubicBezTo>
                    <a:lnTo>
                      <a:pt x="283" y="90"/>
                    </a:lnTo>
                    <a:close/>
                  </a:path>
                </a:pathLst>
              </a:custGeom>
              <a:solidFill>
                <a:srgbClr val="1F31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4" name="Freeform 311"/>
              <p:cNvSpPr>
                <a:spLocks noEditPoints="1"/>
              </p:cNvSpPr>
              <p:nvPr/>
            </p:nvSpPr>
            <p:spPr bwMode="auto">
              <a:xfrm>
                <a:off x="7710488" y="1852613"/>
                <a:ext cx="725488" cy="817563"/>
              </a:xfrm>
              <a:custGeom>
                <a:avLst/>
                <a:gdLst>
                  <a:gd name="T0" fmla="*/ 240 w 380"/>
                  <a:gd name="T1" fmla="*/ 227 h 429"/>
                  <a:gd name="T2" fmla="*/ 205 w 380"/>
                  <a:gd name="T3" fmla="*/ 260 h 429"/>
                  <a:gd name="T4" fmla="*/ 205 w 380"/>
                  <a:gd name="T5" fmla="*/ 285 h 429"/>
                  <a:gd name="T6" fmla="*/ 323 w 380"/>
                  <a:gd name="T7" fmla="*/ 281 h 429"/>
                  <a:gd name="T8" fmla="*/ 324 w 380"/>
                  <a:gd name="T9" fmla="*/ 325 h 429"/>
                  <a:gd name="T10" fmla="*/ 203 w 380"/>
                  <a:gd name="T11" fmla="*/ 332 h 429"/>
                  <a:gd name="T12" fmla="*/ 201 w 380"/>
                  <a:gd name="T13" fmla="*/ 383 h 429"/>
                  <a:gd name="T14" fmla="*/ 318 w 380"/>
                  <a:gd name="T15" fmla="*/ 382 h 429"/>
                  <a:gd name="T16" fmla="*/ 331 w 380"/>
                  <a:gd name="T17" fmla="*/ 361 h 429"/>
                  <a:gd name="T18" fmla="*/ 359 w 380"/>
                  <a:gd name="T19" fmla="*/ 361 h 429"/>
                  <a:gd name="T20" fmla="*/ 359 w 380"/>
                  <a:gd name="T21" fmla="*/ 429 h 429"/>
                  <a:gd name="T22" fmla="*/ 144 w 380"/>
                  <a:gd name="T23" fmla="*/ 427 h 429"/>
                  <a:gd name="T24" fmla="*/ 146 w 380"/>
                  <a:gd name="T25" fmla="*/ 294 h 429"/>
                  <a:gd name="T26" fmla="*/ 87 w 380"/>
                  <a:gd name="T27" fmla="*/ 335 h 429"/>
                  <a:gd name="T28" fmla="*/ 30 w 380"/>
                  <a:gd name="T29" fmla="*/ 365 h 429"/>
                  <a:gd name="T30" fmla="*/ 2 w 380"/>
                  <a:gd name="T31" fmla="*/ 322 h 429"/>
                  <a:gd name="T32" fmla="*/ 85 w 380"/>
                  <a:gd name="T33" fmla="*/ 275 h 429"/>
                  <a:gd name="T34" fmla="*/ 152 w 380"/>
                  <a:gd name="T35" fmla="*/ 229 h 429"/>
                  <a:gd name="T36" fmla="*/ 0 w 380"/>
                  <a:gd name="T37" fmla="*/ 233 h 429"/>
                  <a:gd name="T38" fmla="*/ 0 w 380"/>
                  <a:gd name="T39" fmla="*/ 181 h 429"/>
                  <a:gd name="T40" fmla="*/ 141 w 380"/>
                  <a:gd name="T41" fmla="*/ 178 h 429"/>
                  <a:gd name="T42" fmla="*/ 144 w 380"/>
                  <a:gd name="T43" fmla="*/ 134 h 429"/>
                  <a:gd name="T44" fmla="*/ 55 w 380"/>
                  <a:gd name="T45" fmla="*/ 132 h 429"/>
                  <a:gd name="T46" fmla="*/ 53 w 380"/>
                  <a:gd name="T47" fmla="*/ 83 h 429"/>
                  <a:gd name="T48" fmla="*/ 148 w 380"/>
                  <a:gd name="T49" fmla="*/ 81 h 429"/>
                  <a:gd name="T50" fmla="*/ 149 w 380"/>
                  <a:gd name="T51" fmla="*/ 0 h 429"/>
                  <a:gd name="T52" fmla="*/ 205 w 380"/>
                  <a:gd name="T53" fmla="*/ 0 h 429"/>
                  <a:gd name="T54" fmla="*/ 205 w 380"/>
                  <a:gd name="T55" fmla="*/ 81 h 429"/>
                  <a:gd name="T56" fmla="*/ 267 w 380"/>
                  <a:gd name="T57" fmla="*/ 79 h 429"/>
                  <a:gd name="T58" fmla="*/ 311 w 380"/>
                  <a:gd name="T59" fmla="*/ 9 h 429"/>
                  <a:gd name="T60" fmla="*/ 354 w 380"/>
                  <a:gd name="T61" fmla="*/ 27 h 429"/>
                  <a:gd name="T62" fmla="*/ 275 w 380"/>
                  <a:gd name="T63" fmla="*/ 178 h 429"/>
                  <a:gd name="T64" fmla="*/ 380 w 380"/>
                  <a:gd name="T65" fmla="*/ 174 h 429"/>
                  <a:gd name="T66" fmla="*/ 380 w 380"/>
                  <a:gd name="T67" fmla="*/ 224 h 429"/>
                  <a:gd name="T68" fmla="*/ 240 w 380"/>
                  <a:gd name="T69" fmla="*/ 227 h 429"/>
                  <a:gd name="T70" fmla="*/ 234 w 380"/>
                  <a:gd name="T71" fmla="*/ 127 h 429"/>
                  <a:gd name="T72" fmla="*/ 207 w 380"/>
                  <a:gd name="T73" fmla="*/ 127 h 429"/>
                  <a:gd name="T74" fmla="*/ 205 w 380"/>
                  <a:gd name="T75" fmla="*/ 178 h 429"/>
                  <a:gd name="T76" fmla="*/ 234 w 380"/>
                  <a:gd name="T77" fmla="*/ 1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80" h="429">
                    <a:moveTo>
                      <a:pt x="240" y="227"/>
                    </a:moveTo>
                    <a:cubicBezTo>
                      <a:pt x="205" y="260"/>
                      <a:pt x="205" y="260"/>
                      <a:pt x="205" y="260"/>
                    </a:cubicBezTo>
                    <a:cubicBezTo>
                      <a:pt x="205" y="285"/>
                      <a:pt x="205" y="285"/>
                      <a:pt x="205" y="285"/>
                    </a:cubicBezTo>
                    <a:cubicBezTo>
                      <a:pt x="323" y="281"/>
                      <a:pt x="323" y="281"/>
                      <a:pt x="323" y="281"/>
                    </a:cubicBezTo>
                    <a:cubicBezTo>
                      <a:pt x="324" y="325"/>
                      <a:pt x="324" y="325"/>
                      <a:pt x="324" y="325"/>
                    </a:cubicBezTo>
                    <a:cubicBezTo>
                      <a:pt x="203" y="332"/>
                      <a:pt x="203" y="332"/>
                      <a:pt x="203" y="332"/>
                    </a:cubicBezTo>
                    <a:cubicBezTo>
                      <a:pt x="201" y="383"/>
                      <a:pt x="201" y="383"/>
                      <a:pt x="201" y="383"/>
                    </a:cubicBezTo>
                    <a:cubicBezTo>
                      <a:pt x="318" y="382"/>
                      <a:pt x="318" y="382"/>
                      <a:pt x="318" y="382"/>
                    </a:cubicBezTo>
                    <a:cubicBezTo>
                      <a:pt x="331" y="361"/>
                      <a:pt x="331" y="361"/>
                      <a:pt x="331" y="361"/>
                    </a:cubicBezTo>
                    <a:cubicBezTo>
                      <a:pt x="359" y="361"/>
                      <a:pt x="359" y="361"/>
                      <a:pt x="359" y="361"/>
                    </a:cubicBezTo>
                    <a:cubicBezTo>
                      <a:pt x="359" y="429"/>
                      <a:pt x="359" y="429"/>
                      <a:pt x="359" y="429"/>
                    </a:cubicBezTo>
                    <a:cubicBezTo>
                      <a:pt x="144" y="427"/>
                      <a:pt x="144" y="427"/>
                      <a:pt x="144" y="427"/>
                    </a:cubicBezTo>
                    <a:cubicBezTo>
                      <a:pt x="146" y="294"/>
                      <a:pt x="146" y="294"/>
                      <a:pt x="146" y="294"/>
                    </a:cubicBezTo>
                    <a:cubicBezTo>
                      <a:pt x="125" y="309"/>
                      <a:pt x="106" y="323"/>
                      <a:pt x="87" y="335"/>
                    </a:cubicBezTo>
                    <a:cubicBezTo>
                      <a:pt x="68" y="347"/>
                      <a:pt x="49" y="357"/>
                      <a:pt x="30" y="365"/>
                    </a:cubicBezTo>
                    <a:cubicBezTo>
                      <a:pt x="2" y="322"/>
                      <a:pt x="2" y="322"/>
                      <a:pt x="2" y="322"/>
                    </a:cubicBezTo>
                    <a:cubicBezTo>
                      <a:pt x="32" y="306"/>
                      <a:pt x="60" y="290"/>
                      <a:pt x="85" y="275"/>
                    </a:cubicBezTo>
                    <a:cubicBezTo>
                      <a:pt x="109" y="260"/>
                      <a:pt x="132" y="244"/>
                      <a:pt x="152" y="229"/>
                    </a:cubicBezTo>
                    <a:cubicBezTo>
                      <a:pt x="0" y="233"/>
                      <a:pt x="0" y="233"/>
                      <a:pt x="0" y="233"/>
                    </a:cubicBezTo>
                    <a:cubicBezTo>
                      <a:pt x="0" y="181"/>
                      <a:pt x="0" y="181"/>
                      <a:pt x="0" y="181"/>
                    </a:cubicBezTo>
                    <a:cubicBezTo>
                      <a:pt x="141" y="178"/>
                      <a:pt x="141" y="178"/>
                      <a:pt x="141" y="178"/>
                    </a:cubicBezTo>
                    <a:cubicBezTo>
                      <a:pt x="144" y="134"/>
                      <a:pt x="144" y="134"/>
                      <a:pt x="144" y="134"/>
                    </a:cubicBezTo>
                    <a:cubicBezTo>
                      <a:pt x="55" y="132"/>
                      <a:pt x="55" y="132"/>
                      <a:pt x="55" y="132"/>
                    </a:cubicBezTo>
                    <a:cubicBezTo>
                      <a:pt x="53" y="83"/>
                      <a:pt x="53" y="83"/>
                      <a:pt x="53" y="83"/>
                    </a:cubicBezTo>
                    <a:cubicBezTo>
                      <a:pt x="148" y="81"/>
                      <a:pt x="148" y="81"/>
                      <a:pt x="148" y="81"/>
                    </a:cubicBezTo>
                    <a:cubicBezTo>
                      <a:pt x="149" y="0"/>
                      <a:pt x="149" y="0"/>
                      <a:pt x="149" y="0"/>
                    </a:cubicBezTo>
                    <a:cubicBezTo>
                      <a:pt x="205" y="0"/>
                      <a:pt x="205" y="0"/>
                      <a:pt x="205" y="0"/>
                    </a:cubicBezTo>
                    <a:cubicBezTo>
                      <a:pt x="205" y="81"/>
                      <a:pt x="205" y="81"/>
                      <a:pt x="205" y="81"/>
                    </a:cubicBezTo>
                    <a:cubicBezTo>
                      <a:pt x="267" y="79"/>
                      <a:pt x="267" y="79"/>
                      <a:pt x="267" y="79"/>
                    </a:cubicBezTo>
                    <a:cubicBezTo>
                      <a:pt x="311" y="9"/>
                      <a:pt x="311" y="9"/>
                      <a:pt x="311" y="9"/>
                    </a:cubicBezTo>
                    <a:cubicBezTo>
                      <a:pt x="354" y="27"/>
                      <a:pt x="354" y="27"/>
                      <a:pt x="354" y="27"/>
                    </a:cubicBezTo>
                    <a:cubicBezTo>
                      <a:pt x="275" y="178"/>
                      <a:pt x="275" y="178"/>
                      <a:pt x="275" y="178"/>
                    </a:cubicBezTo>
                    <a:cubicBezTo>
                      <a:pt x="380" y="174"/>
                      <a:pt x="380" y="174"/>
                      <a:pt x="380" y="174"/>
                    </a:cubicBezTo>
                    <a:cubicBezTo>
                      <a:pt x="380" y="224"/>
                      <a:pt x="380" y="224"/>
                      <a:pt x="380" y="224"/>
                    </a:cubicBezTo>
                    <a:lnTo>
                      <a:pt x="240" y="227"/>
                    </a:lnTo>
                    <a:close/>
                    <a:moveTo>
                      <a:pt x="234" y="127"/>
                    </a:moveTo>
                    <a:cubicBezTo>
                      <a:pt x="207" y="127"/>
                      <a:pt x="207" y="127"/>
                      <a:pt x="207" y="127"/>
                    </a:cubicBezTo>
                    <a:cubicBezTo>
                      <a:pt x="205" y="178"/>
                      <a:pt x="205" y="178"/>
                      <a:pt x="205" y="178"/>
                    </a:cubicBezTo>
                    <a:lnTo>
                      <a:pt x="234" y="127"/>
                    </a:lnTo>
                    <a:close/>
                  </a:path>
                </a:pathLst>
              </a:custGeom>
              <a:solidFill>
                <a:srgbClr val="1F31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5" name="Freeform 312"/>
              <p:cNvSpPr>
                <a:spLocks noEditPoints="1"/>
              </p:cNvSpPr>
              <p:nvPr/>
            </p:nvSpPr>
            <p:spPr bwMode="auto">
              <a:xfrm>
                <a:off x="8732838" y="1863725"/>
                <a:ext cx="781050" cy="842963"/>
              </a:xfrm>
              <a:custGeom>
                <a:avLst/>
                <a:gdLst>
                  <a:gd name="T0" fmla="*/ 74 w 410"/>
                  <a:gd name="T1" fmla="*/ 4 h 442"/>
                  <a:gd name="T2" fmla="*/ 118 w 410"/>
                  <a:gd name="T3" fmla="*/ 4 h 442"/>
                  <a:gd name="T4" fmla="*/ 120 w 410"/>
                  <a:gd name="T5" fmla="*/ 86 h 442"/>
                  <a:gd name="T6" fmla="*/ 178 w 410"/>
                  <a:gd name="T7" fmla="*/ 89 h 442"/>
                  <a:gd name="T8" fmla="*/ 178 w 410"/>
                  <a:gd name="T9" fmla="*/ 146 h 442"/>
                  <a:gd name="T10" fmla="*/ 123 w 410"/>
                  <a:gd name="T11" fmla="*/ 151 h 442"/>
                  <a:gd name="T12" fmla="*/ 118 w 410"/>
                  <a:gd name="T13" fmla="*/ 436 h 442"/>
                  <a:gd name="T14" fmla="*/ 58 w 410"/>
                  <a:gd name="T15" fmla="*/ 436 h 442"/>
                  <a:gd name="T16" fmla="*/ 65 w 410"/>
                  <a:gd name="T17" fmla="*/ 152 h 442"/>
                  <a:gd name="T18" fmla="*/ 0 w 410"/>
                  <a:gd name="T19" fmla="*/ 152 h 442"/>
                  <a:gd name="T20" fmla="*/ 0 w 410"/>
                  <a:gd name="T21" fmla="*/ 100 h 442"/>
                  <a:gd name="T22" fmla="*/ 69 w 410"/>
                  <a:gd name="T23" fmla="*/ 92 h 442"/>
                  <a:gd name="T24" fmla="*/ 74 w 410"/>
                  <a:gd name="T25" fmla="*/ 4 h 442"/>
                  <a:gd name="T26" fmla="*/ 0 w 410"/>
                  <a:gd name="T27" fmla="*/ 194 h 442"/>
                  <a:gd name="T28" fmla="*/ 51 w 410"/>
                  <a:gd name="T29" fmla="*/ 194 h 442"/>
                  <a:gd name="T30" fmla="*/ 51 w 410"/>
                  <a:gd name="T31" fmla="*/ 342 h 442"/>
                  <a:gd name="T32" fmla="*/ 0 w 410"/>
                  <a:gd name="T33" fmla="*/ 342 h 442"/>
                  <a:gd name="T34" fmla="*/ 0 w 410"/>
                  <a:gd name="T35" fmla="*/ 194 h 442"/>
                  <a:gd name="T36" fmla="*/ 182 w 410"/>
                  <a:gd name="T37" fmla="*/ 190 h 442"/>
                  <a:gd name="T38" fmla="*/ 182 w 410"/>
                  <a:gd name="T39" fmla="*/ 348 h 442"/>
                  <a:gd name="T40" fmla="*/ 133 w 410"/>
                  <a:gd name="T41" fmla="*/ 348 h 442"/>
                  <a:gd name="T42" fmla="*/ 133 w 410"/>
                  <a:gd name="T43" fmla="*/ 190 h 442"/>
                  <a:gd name="T44" fmla="*/ 182 w 410"/>
                  <a:gd name="T45" fmla="*/ 190 h 442"/>
                  <a:gd name="T46" fmla="*/ 271 w 410"/>
                  <a:gd name="T47" fmla="*/ 132 h 442"/>
                  <a:gd name="T48" fmla="*/ 391 w 410"/>
                  <a:gd name="T49" fmla="*/ 132 h 442"/>
                  <a:gd name="T50" fmla="*/ 391 w 410"/>
                  <a:gd name="T51" fmla="*/ 216 h 442"/>
                  <a:gd name="T52" fmla="*/ 380 w 410"/>
                  <a:gd name="T53" fmla="*/ 247 h 442"/>
                  <a:gd name="T54" fmla="*/ 355 w 410"/>
                  <a:gd name="T55" fmla="*/ 305 h 442"/>
                  <a:gd name="T56" fmla="*/ 410 w 410"/>
                  <a:gd name="T57" fmla="*/ 396 h 442"/>
                  <a:gd name="T58" fmla="*/ 366 w 410"/>
                  <a:gd name="T59" fmla="*/ 442 h 442"/>
                  <a:gd name="T60" fmla="*/ 329 w 410"/>
                  <a:gd name="T61" fmla="*/ 383 h 442"/>
                  <a:gd name="T62" fmla="*/ 310 w 410"/>
                  <a:gd name="T63" fmla="*/ 426 h 442"/>
                  <a:gd name="T64" fmla="*/ 302 w 410"/>
                  <a:gd name="T65" fmla="*/ 442 h 442"/>
                  <a:gd name="T66" fmla="*/ 283 w 410"/>
                  <a:gd name="T67" fmla="*/ 426 h 442"/>
                  <a:gd name="T68" fmla="*/ 264 w 410"/>
                  <a:gd name="T69" fmla="*/ 404 h 442"/>
                  <a:gd name="T70" fmla="*/ 293 w 410"/>
                  <a:gd name="T71" fmla="*/ 318 h 442"/>
                  <a:gd name="T72" fmla="*/ 251 w 410"/>
                  <a:gd name="T73" fmla="*/ 243 h 442"/>
                  <a:gd name="T74" fmla="*/ 235 w 410"/>
                  <a:gd name="T75" fmla="*/ 427 h 442"/>
                  <a:gd name="T76" fmla="*/ 182 w 410"/>
                  <a:gd name="T77" fmla="*/ 423 h 442"/>
                  <a:gd name="T78" fmla="*/ 199 w 410"/>
                  <a:gd name="T79" fmla="*/ 263 h 442"/>
                  <a:gd name="T80" fmla="*/ 218 w 410"/>
                  <a:gd name="T81" fmla="*/ 91 h 442"/>
                  <a:gd name="T82" fmla="*/ 349 w 410"/>
                  <a:gd name="T83" fmla="*/ 0 h 442"/>
                  <a:gd name="T84" fmla="*/ 381 w 410"/>
                  <a:gd name="T85" fmla="*/ 60 h 442"/>
                  <a:gd name="T86" fmla="*/ 271 w 410"/>
                  <a:gd name="T87" fmla="*/ 132 h 442"/>
                  <a:gd name="T88" fmla="*/ 344 w 410"/>
                  <a:gd name="T89" fmla="*/ 194 h 442"/>
                  <a:gd name="T90" fmla="*/ 286 w 410"/>
                  <a:gd name="T91" fmla="*/ 195 h 442"/>
                  <a:gd name="T92" fmla="*/ 317 w 410"/>
                  <a:gd name="T93" fmla="*/ 247 h 442"/>
                  <a:gd name="T94" fmla="*/ 344 w 410"/>
                  <a:gd name="T95" fmla="*/ 194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10" h="442">
                    <a:moveTo>
                      <a:pt x="74" y="4"/>
                    </a:moveTo>
                    <a:cubicBezTo>
                      <a:pt x="118" y="4"/>
                      <a:pt x="118" y="4"/>
                      <a:pt x="118" y="4"/>
                    </a:cubicBezTo>
                    <a:cubicBezTo>
                      <a:pt x="120" y="86"/>
                      <a:pt x="120" y="86"/>
                      <a:pt x="120" y="86"/>
                    </a:cubicBezTo>
                    <a:cubicBezTo>
                      <a:pt x="178" y="89"/>
                      <a:pt x="178" y="89"/>
                      <a:pt x="178" y="89"/>
                    </a:cubicBezTo>
                    <a:cubicBezTo>
                      <a:pt x="178" y="146"/>
                      <a:pt x="178" y="146"/>
                      <a:pt x="178" y="146"/>
                    </a:cubicBezTo>
                    <a:cubicBezTo>
                      <a:pt x="123" y="151"/>
                      <a:pt x="123" y="151"/>
                      <a:pt x="123" y="151"/>
                    </a:cubicBezTo>
                    <a:cubicBezTo>
                      <a:pt x="118" y="436"/>
                      <a:pt x="118" y="436"/>
                      <a:pt x="118" y="436"/>
                    </a:cubicBezTo>
                    <a:cubicBezTo>
                      <a:pt x="58" y="436"/>
                      <a:pt x="58" y="436"/>
                      <a:pt x="58" y="436"/>
                    </a:cubicBezTo>
                    <a:cubicBezTo>
                      <a:pt x="65" y="152"/>
                      <a:pt x="65" y="152"/>
                      <a:pt x="65" y="152"/>
                    </a:cubicBezTo>
                    <a:cubicBezTo>
                      <a:pt x="0" y="152"/>
                      <a:pt x="0" y="152"/>
                      <a:pt x="0" y="152"/>
                    </a:cubicBezTo>
                    <a:cubicBezTo>
                      <a:pt x="0" y="100"/>
                      <a:pt x="0" y="100"/>
                      <a:pt x="0" y="100"/>
                    </a:cubicBezTo>
                    <a:cubicBezTo>
                      <a:pt x="69" y="92"/>
                      <a:pt x="69" y="92"/>
                      <a:pt x="69" y="92"/>
                    </a:cubicBezTo>
                    <a:lnTo>
                      <a:pt x="74" y="4"/>
                    </a:lnTo>
                    <a:close/>
                    <a:moveTo>
                      <a:pt x="0" y="194"/>
                    </a:moveTo>
                    <a:cubicBezTo>
                      <a:pt x="51" y="194"/>
                      <a:pt x="51" y="194"/>
                      <a:pt x="51" y="194"/>
                    </a:cubicBezTo>
                    <a:cubicBezTo>
                      <a:pt x="51" y="342"/>
                      <a:pt x="51" y="342"/>
                      <a:pt x="51" y="342"/>
                    </a:cubicBezTo>
                    <a:cubicBezTo>
                      <a:pt x="0" y="342"/>
                      <a:pt x="0" y="342"/>
                      <a:pt x="0" y="342"/>
                    </a:cubicBezTo>
                    <a:lnTo>
                      <a:pt x="0" y="194"/>
                    </a:lnTo>
                    <a:close/>
                    <a:moveTo>
                      <a:pt x="182" y="190"/>
                    </a:moveTo>
                    <a:cubicBezTo>
                      <a:pt x="182" y="348"/>
                      <a:pt x="182" y="348"/>
                      <a:pt x="182" y="348"/>
                    </a:cubicBezTo>
                    <a:cubicBezTo>
                      <a:pt x="133" y="348"/>
                      <a:pt x="133" y="348"/>
                      <a:pt x="133" y="348"/>
                    </a:cubicBezTo>
                    <a:cubicBezTo>
                      <a:pt x="133" y="190"/>
                      <a:pt x="133" y="190"/>
                      <a:pt x="133" y="190"/>
                    </a:cubicBezTo>
                    <a:lnTo>
                      <a:pt x="182" y="190"/>
                    </a:lnTo>
                    <a:close/>
                    <a:moveTo>
                      <a:pt x="271" y="132"/>
                    </a:moveTo>
                    <a:cubicBezTo>
                      <a:pt x="391" y="132"/>
                      <a:pt x="391" y="132"/>
                      <a:pt x="391" y="132"/>
                    </a:cubicBezTo>
                    <a:cubicBezTo>
                      <a:pt x="391" y="216"/>
                      <a:pt x="391" y="216"/>
                      <a:pt x="391" y="216"/>
                    </a:cubicBezTo>
                    <a:cubicBezTo>
                      <a:pt x="389" y="222"/>
                      <a:pt x="386" y="233"/>
                      <a:pt x="380" y="247"/>
                    </a:cubicBezTo>
                    <a:cubicBezTo>
                      <a:pt x="374" y="262"/>
                      <a:pt x="366" y="281"/>
                      <a:pt x="355" y="305"/>
                    </a:cubicBezTo>
                    <a:cubicBezTo>
                      <a:pt x="410" y="396"/>
                      <a:pt x="410" y="396"/>
                      <a:pt x="410" y="396"/>
                    </a:cubicBezTo>
                    <a:cubicBezTo>
                      <a:pt x="366" y="442"/>
                      <a:pt x="366" y="442"/>
                      <a:pt x="366" y="442"/>
                    </a:cubicBezTo>
                    <a:cubicBezTo>
                      <a:pt x="329" y="383"/>
                      <a:pt x="329" y="383"/>
                      <a:pt x="329" y="383"/>
                    </a:cubicBezTo>
                    <a:cubicBezTo>
                      <a:pt x="320" y="402"/>
                      <a:pt x="314" y="416"/>
                      <a:pt x="310" y="426"/>
                    </a:cubicBezTo>
                    <a:cubicBezTo>
                      <a:pt x="305" y="435"/>
                      <a:pt x="303" y="441"/>
                      <a:pt x="302" y="442"/>
                    </a:cubicBezTo>
                    <a:cubicBezTo>
                      <a:pt x="296" y="438"/>
                      <a:pt x="289" y="432"/>
                      <a:pt x="283" y="426"/>
                    </a:cubicBezTo>
                    <a:cubicBezTo>
                      <a:pt x="276" y="420"/>
                      <a:pt x="270" y="412"/>
                      <a:pt x="264" y="404"/>
                    </a:cubicBezTo>
                    <a:cubicBezTo>
                      <a:pt x="293" y="318"/>
                      <a:pt x="293" y="318"/>
                      <a:pt x="293" y="318"/>
                    </a:cubicBezTo>
                    <a:cubicBezTo>
                      <a:pt x="251" y="243"/>
                      <a:pt x="251" y="243"/>
                      <a:pt x="251" y="243"/>
                    </a:cubicBezTo>
                    <a:cubicBezTo>
                      <a:pt x="235" y="427"/>
                      <a:pt x="235" y="427"/>
                      <a:pt x="235" y="427"/>
                    </a:cubicBezTo>
                    <a:cubicBezTo>
                      <a:pt x="182" y="423"/>
                      <a:pt x="182" y="423"/>
                      <a:pt x="182" y="423"/>
                    </a:cubicBezTo>
                    <a:cubicBezTo>
                      <a:pt x="188" y="371"/>
                      <a:pt x="193" y="318"/>
                      <a:pt x="199" y="263"/>
                    </a:cubicBezTo>
                    <a:cubicBezTo>
                      <a:pt x="205" y="207"/>
                      <a:pt x="211" y="150"/>
                      <a:pt x="218" y="91"/>
                    </a:cubicBezTo>
                    <a:cubicBezTo>
                      <a:pt x="349" y="0"/>
                      <a:pt x="349" y="0"/>
                      <a:pt x="349" y="0"/>
                    </a:cubicBezTo>
                    <a:cubicBezTo>
                      <a:pt x="381" y="60"/>
                      <a:pt x="381" y="60"/>
                      <a:pt x="381" y="60"/>
                    </a:cubicBezTo>
                    <a:lnTo>
                      <a:pt x="271" y="132"/>
                    </a:lnTo>
                    <a:close/>
                    <a:moveTo>
                      <a:pt x="344" y="194"/>
                    </a:moveTo>
                    <a:cubicBezTo>
                      <a:pt x="286" y="195"/>
                      <a:pt x="286" y="195"/>
                      <a:pt x="286" y="195"/>
                    </a:cubicBezTo>
                    <a:cubicBezTo>
                      <a:pt x="317" y="247"/>
                      <a:pt x="317" y="247"/>
                      <a:pt x="317" y="247"/>
                    </a:cubicBezTo>
                    <a:lnTo>
                      <a:pt x="344" y="194"/>
                    </a:lnTo>
                    <a:close/>
                  </a:path>
                </a:pathLst>
              </a:custGeom>
              <a:solidFill>
                <a:srgbClr val="1F31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6" name="Freeform 313"/>
              <p:cNvSpPr/>
              <p:nvPr/>
            </p:nvSpPr>
            <p:spPr bwMode="auto">
              <a:xfrm>
                <a:off x="9612313" y="1814513"/>
                <a:ext cx="679450" cy="838200"/>
              </a:xfrm>
              <a:custGeom>
                <a:avLst/>
                <a:gdLst>
                  <a:gd name="T0" fmla="*/ 202 w 357"/>
                  <a:gd name="T1" fmla="*/ 247 h 440"/>
                  <a:gd name="T2" fmla="*/ 278 w 357"/>
                  <a:gd name="T3" fmla="*/ 313 h 440"/>
                  <a:gd name="T4" fmla="*/ 345 w 357"/>
                  <a:gd name="T5" fmla="*/ 357 h 440"/>
                  <a:gd name="T6" fmla="*/ 325 w 357"/>
                  <a:gd name="T7" fmla="*/ 404 h 440"/>
                  <a:gd name="T8" fmla="*/ 262 w 357"/>
                  <a:gd name="T9" fmla="*/ 365 h 440"/>
                  <a:gd name="T10" fmla="*/ 193 w 357"/>
                  <a:gd name="T11" fmla="*/ 301 h 440"/>
                  <a:gd name="T12" fmla="*/ 185 w 357"/>
                  <a:gd name="T13" fmla="*/ 440 h 440"/>
                  <a:gd name="T14" fmla="*/ 138 w 357"/>
                  <a:gd name="T15" fmla="*/ 440 h 440"/>
                  <a:gd name="T16" fmla="*/ 143 w 357"/>
                  <a:gd name="T17" fmla="*/ 303 h 440"/>
                  <a:gd name="T18" fmla="*/ 93 w 357"/>
                  <a:gd name="T19" fmla="*/ 357 h 440"/>
                  <a:gd name="T20" fmla="*/ 42 w 357"/>
                  <a:gd name="T21" fmla="*/ 393 h 440"/>
                  <a:gd name="T22" fmla="*/ 6 w 357"/>
                  <a:gd name="T23" fmla="*/ 361 h 440"/>
                  <a:gd name="T24" fmla="*/ 65 w 357"/>
                  <a:gd name="T25" fmla="*/ 313 h 440"/>
                  <a:gd name="T26" fmla="*/ 134 w 357"/>
                  <a:gd name="T27" fmla="*/ 247 h 440"/>
                  <a:gd name="T28" fmla="*/ 0 w 357"/>
                  <a:gd name="T29" fmla="*/ 245 h 440"/>
                  <a:gd name="T30" fmla="*/ 10 w 357"/>
                  <a:gd name="T31" fmla="*/ 196 h 440"/>
                  <a:gd name="T32" fmla="*/ 61 w 357"/>
                  <a:gd name="T33" fmla="*/ 196 h 440"/>
                  <a:gd name="T34" fmla="*/ 51 w 357"/>
                  <a:gd name="T35" fmla="*/ 129 h 440"/>
                  <a:gd name="T36" fmla="*/ 99 w 357"/>
                  <a:gd name="T37" fmla="*/ 131 h 440"/>
                  <a:gd name="T38" fmla="*/ 101 w 357"/>
                  <a:gd name="T39" fmla="*/ 196 h 440"/>
                  <a:gd name="T40" fmla="*/ 143 w 357"/>
                  <a:gd name="T41" fmla="*/ 196 h 440"/>
                  <a:gd name="T42" fmla="*/ 149 w 357"/>
                  <a:gd name="T43" fmla="*/ 117 h 440"/>
                  <a:gd name="T44" fmla="*/ 51 w 357"/>
                  <a:gd name="T45" fmla="*/ 110 h 440"/>
                  <a:gd name="T46" fmla="*/ 57 w 357"/>
                  <a:gd name="T47" fmla="*/ 63 h 440"/>
                  <a:gd name="T48" fmla="*/ 153 w 357"/>
                  <a:gd name="T49" fmla="*/ 65 h 440"/>
                  <a:gd name="T50" fmla="*/ 153 w 357"/>
                  <a:gd name="T51" fmla="*/ 0 h 440"/>
                  <a:gd name="T52" fmla="*/ 197 w 357"/>
                  <a:gd name="T53" fmla="*/ 0 h 440"/>
                  <a:gd name="T54" fmla="*/ 195 w 357"/>
                  <a:gd name="T55" fmla="*/ 61 h 440"/>
                  <a:gd name="T56" fmla="*/ 290 w 357"/>
                  <a:gd name="T57" fmla="*/ 65 h 440"/>
                  <a:gd name="T58" fmla="*/ 287 w 357"/>
                  <a:gd name="T59" fmla="*/ 110 h 440"/>
                  <a:gd name="T60" fmla="*/ 199 w 357"/>
                  <a:gd name="T61" fmla="*/ 117 h 440"/>
                  <a:gd name="T62" fmla="*/ 199 w 357"/>
                  <a:gd name="T63" fmla="*/ 196 h 440"/>
                  <a:gd name="T64" fmla="*/ 241 w 357"/>
                  <a:gd name="T65" fmla="*/ 195 h 440"/>
                  <a:gd name="T66" fmla="*/ 260 w 357"/>
                  <a:gd name="T67" fmla="*/ 122 h 440"/>
                  <a:gd name="T68" fmla="*/ 315 w 357"/>
                  <a:gd name="T69" fmla="*/ 133 h 440"/>
                  <a:gd name="T70" fmla="*/ 284 w 357"/>
                  <a:gd name="T71" fmla="*/ 198 h 440"/>
                  <a:gd name="T72" fmla="*/ 357 w 357"/>
                  <a:gd name="T73" fmla="*/ 201 h 440"/>
                  <a:gd name="T74" fmla="*/ 348 w 357"/>
                  <a:gd name="T75" fmla="*/ 249 h 440"/>
                  <a:gd name="T76" fmla="*/ 202 w 357"/>
                  <a:gd name="T77" fmla="*/ 247 h 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7" h="440">
                    <a:moveTo>
                      <a:pt x="202" y="247"/>
                    </a:moveTo>
                    <a:cubicBezTo>
                      <a:pt x="229" y="273"/>
                      <a:pt x="254" y="295"/>
                      <a:pt x="278" y="313"/>
                    </a:cubicBezTo>
                    <a:cubicBezTo>
                      <a:pt x="302" y="331"/>
                      <a:pt x="325" y="346"/>
                      <a:pt x="345" y="357"/>
                    </a:cubicBezTo>
                    <a:cubicBezTo>
                      <a:pt x="325" y="404"/>
                      <a:pt x="325" y="404"/>
                      <a:pt x="325" y="404"/>
                    </a:cubicBezTo>
                    <a:cubicBezTo>
                      <a:pt x="305" y="395"/>
                      <a:pt x="283" y="382"/>
                      <a:pt x="262" y="365"/>
                    </a:cubicBezTo>
                    <a:cubicBezTo>
                      <a:pt x="240" y="348"/>
                      <a:pt x="217" y="327"/>
                      <a:pt x="193" y="301"/>
                    </a:cubicBezTo>
                    <a:cubicBezTo>
                      <a:pt x="185" y="440"/>
                      <a:pt x="185" y="440"/>
                      <a:pt x="185" y="440"/>
                    </a:cubicBezTo>
                    <a:cubicBezTo>
                      <a:pt x="138" y="440"/>
                      <a:pt x="138" y="440"/>
                      <a:pt x="138" y="440"/>
                    </a:cubicBezTo>
                    <a:cubicBezTo>
                      <a:pt x="143" y="303"/>
                      <a:pt x="143" y="303"/>
                      <a:pt x="143" y="303"/>
                    </a:cubicBezTo>
                    <a:cubicBezTo>
                      <a:pt x="126" y="324"/>
                      <a:pt x="109" y="342"/>
                      <a:pt x="93" y="357"/>
                    </a:cubicBezTo>
                    <a:cubicBezTo>
                      <a:pt x="76" y="372"/>
                      <a:pt x="59" y="384"/>
                      <a:pt x="42" y="393"/>
                    </a:cubicBezTo>
                    <a:cubicBezTo>
                      <a:pt x="6" y="361"/>
                      <a:pt x="6" y="361"/>
                      <a:pt x="6" y="361"/>
                    </a:cubicBezTo>
                    <a:cubicBezTo>
                      <a:pt x="24" y="348"/>
                      <a:pt x="44" y="332"/>
                      <a:pt x="65" y="313"/>
                    </a:cubicBezTo>
                    <a:cubicBezTo>
                      <a:pt x="87" y="295"/>
                      <a:pt x="110" y="273"/>
                      <a:pt x="134" y="247"/>
                    </a:cubicBezTo>
                    <a:cubicBezTo>
                      <a:pt x="0" y="245"/>
                      <a:pt x="0" y="245"/>
                      <a:pt x="0" y="245"/>
                    </a:cubicBezTo>
                    <a:cubicBezTo>
                      <a:pt x="10" y="196"/>
                      <a:pt x="10" y="196"/>
                      <a:pt x="10" y="196"/>
                    </a:cubicBezTo>
                    <a:cubicBezTo>
                      <a:pt x="61" y="196"/>
                      <a:pt x="61" y="196"/>
                      <a:pt x="61" y="196"/>
                    </a:cubicBezTo>
                    <a:cubicBezTo>
                      <a:pt x="51" y="129"/>
                      <a:pt x="51" y="129"/>
                      <a:pt x="51" y="129"/>
                    </a:cubicBezTo>
                    <a:cubicBezTo>
                      <a:pt x="99" y="131"/>
                      <a:pt x="99" y="131"/>
                      <a:pt x="99" y="131"/>
                    </a:cubicBezTo>
                    <a:cubicBezTo>
                      <a:pt x="101" y="196"/>
                      <a:pt x="101" y="196"/>
                      <a:pt x="101" y="196"/>
                    </a:cubicBezTo>
                    <a:cubicBezTo>
                      <a:pt x="143" y="196"/>
                      <a:pt x="143" y="196"/>
                      <a:pt x="143" y="196"/>
                    </a:cubicBezTo>
                    <a:cubicBezTo>
                      <a:pt x="149" y="117"/>
                      <a:pt x="149" y="117"/>
                      <a:pt x="149" y="117"/>
                    </a:cubicBezTo>
                    <a:cubicBezTo>
                      <a:pt x="51" y="110"/>
                      <a:pt x="51" y="110"/>
                      <a:pt x="51" y="110"/>
                    </a:cubicBezTo>
                    <a:cubicBezTo>
                      <a:pt x="57" y="63"/>
                      <a:pt x="57" y="63"/>
                      <a:pt x="57" y="63"/>
                    </a:cubicBezTo>
                    <a:cubicBezTo>
                      <a:pt x="153" y="65"/>
                      <a:pt x="153" y="65"/>
                      <a:pt x="153" y="65"/>
                    </a:cubicBezTo>
                    <a:cubicBezTo>
                      <a:pt x="153" y="0"/>
                      <a:pt x="153" y="0"/>
                      <a:pt x="153" y="0"/>
                    </a:cubicBezTo>
                    <a:cubicBezTo>
                      <a:pt x="197" y="0"/>
                      <a:pt x="197" y="0"/>
                      <a:pt x="197" y="0"/>
                    </a:cubicBezTo>
                    <a:cubicBezTo>
                      <a:pt x="195" y="61"/>
                      <a:pt x="195" y="61"/>
                      <a:pt x="195" y="61"/>
                    </a:cubicBezTo>
                    <a:cubicBezTo>
                      <a:pt x="290" y="65"/>
                      <a:pt x="290" y="65"/>
                      <a:pt x="290" y="65"/>
                    </a:cubicBezTo>
                    <a:cubicBezTo>
                      <a:pt x="287" y="110"/>
                      <a:pt x="287" y="110"/>
                      <a:pt x="287" y="110"/>
                    </a:cubicBezTo>
                    <a:cubicBezTo>
                      <a:pt x="199" y="117"/>
                      <a:pt x="199" y="117"/>
                      <a:pt x="199" y="117"/>
                    </a:cubicBezTo>
                    <a:cubicBezTo>
                      <a:pt x="199" y="196"/>
                      <a:pt x="199" y="196"/>
                      <a:pt x="199" y="196"/>
                    </a:cubicBezTo>
                    <a:cubicBezTo>
                      <a:pt x="241" y="195"/>
                      <a:pt x="241" y="195"/>
                      <a:pt x="241" y="195"/>
                    </a:cubicBezTo>
                    <a:cubicBezTo>
                      <a:pt x="260" y="122"/>
                      <a:pt x="260" y="122"/>
                      <a:pt x="260" y="122"/>
                    </a:cubicBezTo>
                    <a:cubicBezTo>
                      <a:pt x="315" y="133"/>
                      <a:pt x="315" y="133"/>
                      <a:pt x="315" y="133"/>
                    </a:cubicBezTo>
                    <a:cubicBezTo>
                      <a:pt x="284" y="198"/>
                      <a:pt x="284" y="198"/>
                      <a:pt x="284" y="198"/>
                    </a:cubicBezTo>
                    <a:cubicBezTo>
                      <a:pt x="357" y="201"/>
                      <a:pt x="357" y="201"/>
                      <a:pt x="357" y="201"/>
                    </a:cubicBezTo>
                    <a:cubicBezTo>
                      <a:pt x="348" y="249"/>
                      <a:pt x="348" y="249"/>
                      <a:pt x="348" y="249"/>
                    </a:cubicBezTo>
                    <a:lnTo>
                      <a:pt x="202" y="247"/>
                    </a:lnTo>
                    <a:close/>
                  </a:path>
                </a:pathLst>
              </a:custGeom>
              <a:solidFill>
                <a:srgbClr val="1F31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338" name="组合 337"/>
            <p:cNvGrpSpPr/>
            <p:nvPr/>
          </p:nvGrpSpPr>
          <p:grpSpPr>
            <a:xfrm>
              <a:off x="864394" y="1948657"/>
              <a:ext cx="3225800" cy="4286250"/>
              <a:chOff x="660400" y="1363663"/>
              <a:chExt cx="3225800" cy="4286250"/>
            </a:xfrm>
          </p:grpSpPr>
          <p:sp>
            <p:nvSpPr>
              <p:cNvPr id="268" name="Freeform 245"/>
              <p:cNvSpPr/>
              <p:nvPr/>
            </p:nvSpPr>
            <p:spPr bwMode="auto">
              <a:xfrm>
                <a:off x="1989138" y="1930400"/>
                <a:ext cx="1754188" cy="2614613"/>
              </a:xfrm>
              <a:custGeom>
                <a:avLst/>
                <a:gdLst>
                  <a:gd name="T0" fmla="*/ 238 w 920"/>
                  <a:gd name="T1" fmla="*/ 729 h 1371"/>
                  <a:gd name="T2" fmla="*/ 422 w 920"/>
                  <a:gd name="T3" fmla="*/ 793 h 1371"/>
                  <a:gd name="T4" fmla="*/ 305 w 920"/>
                  <a:gd name="T5" fmla="*/ 680 h 1371"/>
                  <a:gd name="T6" fmla="*/ 78 w 920"/>
                  <a:gd name="T7" fmla="*/ 653 h 1371"/>
                  <a:gd name="T8" fmla="*/ 116 w 920"/>
                  <a:gd name="T9" fmla="*/ 282 h 1371"/>
                  <a:gd name="T10" fmla="*/ 316 w 920"/>
                  <a:gd name="T11" fmla="*/ 14 h 1371"/>
                  <a:gd name="T12" fmla="*/ 776 w 920"/>
                  <a:gd name="T13" fmla="*/ 87 h 1371"/>
                  <a:gd name="T14" fmla="*/ 904 w 920"/>
                  <a:gd name="T15" fmla="*/ 362 h 1371"/>
                  <a:gd name="T16" fmla="*/ 776 w 920"/>
                  <a:gd name="T17" fmla="*/ 1371 h 1371"/>
                  <a:gd name="T18" fmla="*/ 0 w 920"/>
                  <a:gd name="T19" fmla="*/ 1264 h 1371"/>
                  <a:gd name="T20" fmla="*/ 87 w 920"/>
                  <a:gd name="T21" fmla="*/ 713 h 1371"/>
                  <a:gd name="T22" fmla="*/ 238 w 920"/>
                  <a:gd name="T23" fmla="*/ 729 h 1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20" h="1371">
                    <a:moveTo>
                      <a:pt x="238" y="729"/>
                    </a:moveTo>
                    <a:cubicBezTo>
                      <a:pt x="387" y="760"/>
                      <a:pt x="398" y="818"/>
                      <a:pt x="422" y="793"/>
                    </a:cubicBezTo>
                    <a:cubicBezTo>
                      <a:pt x="451" y="760"/>
                      <a:pt x="433" y="711"/>
                      <a:pt x="305" y="680"/>
                    </a:cubicBezTo>
                    <a:cubicBezTo>
                      <a:pt x="191" y="658"/>
                      <a:pt x="78" y="653"/>
                      <a:pt x="78" y="653"/>
                    </a:cubicBezTo>
                    <a:cubicBezTo>
                      <a:pt x="87" y="571"/>
                      <a:pt x="107" y="338"/>
                      <a:pt x="116" y="282"/>
                    </a:cubicBezTo>
                    <a:cubicBezTo>
                      <a:pt x="138" y="89"/>
                      <a:pt x="225" y="31"/>
                      <a:pt x="316" y="14"/>
                    </a:cubicBezTo>
                    <a:cubicBezTo>
                      <a:pt x="378" y="0"/>
                      <a:pt x="631" y="25"/>
                      <a:pt x="776" y="87"/>
                    </a:cubicBezTo>
                    <a:cubicBezTo>
                      <a:pt x="920" y="147"/>
                      <a:pt x="904" y="362"/>
                      <a:pt x="904" y="362"/>
                    </a:cubicBezTo>
                    <a:cubicBezTo>
                      <a:pt x="776" y="1371"/>
                      <a:pt x="776" y="1371"/>
                      <a:pt x="776" y="1371"/>
                    </a:cubicBezTo>
                    <a:cubicBezTo>
                      <a:pt x="0" y="1264"/>
                      <a:pt x="0" y="1264"/>
                      <a:pt x="0" y="1264"/>
                    </a:cubicBezTo>
                    <a:cubicBezTo>
                      <a:pt x="0" y="1264"/>
                      <a:pt x="54" y="982"/>
                      <a:pt x="87" y="713"/>
                    </a:cubicBezTo>
                    <a:cubicBezTo>
                      <a:pt x="129" y="715"/>
                      <a:pt x="149" y="713"/>
                      <a:pt x="238" y="729"/>
                    </a:cubicBezTo>
                    <a:close/>
                  </a:path>
                </a:pathLst>
              </a:custGeom>
              <a:solidFill>
                <a:srgbClr val="F2BA7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9" name="Freeform 246"/>
              <p:cNvSpPr/>
              <p:nvPr/>
            </p:nvSpPr>
            <p:spPr bwMode="auto">
              <a:xfrm>
                <a:off x="1905000" y="2589213"/>
                <a:ext cx="474663" cy="280988"/>
              </a:xfrm>
              <a:custGeom>
                <a:avLst/>
                <a:gdLst>
                  <a:gd name="T0" fmla="*/ 71 w 249"/>
                  <a:gd name="T1" fmla="*/ 4 h 148"/>
                  <a:gd name="T2" fmla="*/ 249 w 249"/>
                  <a:gd name="T3" fmla="*/ 26 h 148"/>
                  <a:gd name="T4" fmla="*/ 233 w 249"/>
                  <a:gd name="T5" fmla="*/ 148 h 148"/>
                  <a:gd name="T6" fmla="*/ 58 w 249"/>
                  <a:gd name="T7" fmla="*/ 126 h 148"/>
                  <a:gd name="T8" fmla="*/ 4 w 249"/>
                  <a:gd name="T9" fmla="*/ 57 h 148"/>
                  <a:gd name="T10" fmla="*/ 71 w 249"/>
                  <a:gd name="T11" fmla="*/ 4 h 148"/>
                </a:gdLst>
                <a:ahLst/>
                <a:cxnLst>
                  <a:cxn ang="0">
                    <a:pos x="T0" y="T1"/>
                  </a:cxn>
                  <a:cxn ang="0">
                    <a:pos x="T2" y="T3"/>
                  </a:cxn>
                  <a:cxn ang="0">
                    <a:pos x="T4" y="T5"/>
                  </a:cxn>
                  <a:cxn ang="0">
                    <a:pos x="T6" y="T7"/>
                  </a:cxn>
                  <a:cxn ang="0">
                    <a:pos x="T8" y="T9"/>
                  </a:cxn>
                  <a:cxn ang="0">
                    <a:pos x="T10" y="T11"/>
                  </a:cxn>
                </a:cxnLst>
                <a:rect l="0" t="0" r="r" b="b"/>
                <a:pathLst>
                  <a:path w="249" h="148">
                    <a:moveTo>
                      <a:pt x="71" y="4"/>
                    </a:moveTo>
                    <a:cubicBezTo>
                      <a:pt x="249" y="26"/>
                      <a:pt x="249" y="26"/>
                      <a:pt x="249" y="26"/>
                    </a:cubicBezTo>
                    <a:cubicBezTo>
                      <a:pt x="233" y="148"/>
                      <a:pt x="233" y="148"/>
                      <a:pt x="233" y="148"/>
                    </a:cubicBezTo>
                    <a:cubicBezTo>
                      <a:pt x="58" y="126"/>
                      <a:pt x="58" y="126"/>
                      <a:pt x="58" y="126"/>
                    </a:cubicBezTo>
                    <a:cubicBezTo>
                      <a:pt x="22" y="122"/>
                      <a:pt x="0" y="91"/>
                      <a:pt x="4" y="57"/>
                    </a:cubicBezTo>
                    <a:cubicBezTo>
                      <a:pt x="7" y="24"/>
                      <a:pt x="38" y="0"/>
                      <a:pt x="71" y="4"/>
                    </a:cubicBezTo>
                    <a:close/>
                  </a:path>
                </a:pathLst>
              </a:custGeom>
              <a:solidFill>
                <a:srgbClr val="F2BA7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0" name="Freeform 247"/>
              <p:cNvSpPr/>
              <p:nvPr/>
            </p:nvSpPr>
            <p:spPr bwMode="auto">
              <a:xfrm>
                <a:off x="1908175" y="1363663"/>
                <a:ext cx="1978025" cy="1668463"/>
              </a:xfrm>
              <a:custGeom>
                <a:avLst/>
                <a:gdLst>
                  <a:gd name="T0" fmla="*/ 806 w 1037"/>
                  <a:gd name="T1" fmla="*/ 442 h 875"/>
                  <a:gd name="T2" fmla="*/ 116 w 1037"/>
                  <a:gd name="T3" fmla="*/ 313 h 875"/>
                  <a:gd name="T4" fmla="*/ 296 w 1037"/>
                  <a:gd name="T5" fmla="*/ 42 h 875"/>
                  <a:gd name="T6" fmla="*/ 320 w 1037"/>
                  <a:gd name="T7" fmla="*/ 228 h 875"/>
                  <a:gd name="T8" fmla="*/ 822 w 1037"/>
                  <a:gd name="T9" fmla="*/ 226 h 875"/>
                  <a:gd name="T10" fmla="*/ 857 w 1037"/>
                  <a:gd name="T11" fmla="*/ 371 h 875"/>
                  <a:gd name="T12" fmla="*/ 1020 w 1037"/>
                  <a:gd name="T13" fmla="*/ 473 h 875"/>
                  <a:gd name="T14" fmla="*/ 920 w 1037"/>
                  <a:gd name="T15" fmla="*/ 875 h 875"/>
                  <a:gd name="T16" fmla="*/ 806 w 1037"/>
                  <a:gd name="T17" fmla="*/ 442 h 8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37" h="875">
                    <a:moveTo>
                      <a:pt x="806" y="442"/>
                    </a:moveTo>
                    <a:cubicBezTo>
                      <a:pt x="806" y="442"/>
                      <a:pt x="247" y="531"/>
                      <a:pt x="116" y="313"/>
                    </a:cubicBezTo>
                    <a:cubicBezTo>
                      <a:pt x="0" y="122"/>
                      <a:pt x="224" y="0"/>
                      <a:pt x="296" y="42"/>
                    </a:cubicBezTo>
                    <a:cubicBezTo>
                      <a:pt x="402" y="104"/>
                      <a:pt x="320" y="228"/>
                      <a:pt x="320" y="228"/>
                    </a:cubicBezTo>
                    <a:cubicBezTo>
                      <a:pt x="320" y="228"/>
                      <a:pt x="684" y="100"/>
                      <a:pt x="822" y="226"/>
                    </a:cubicBezTo>
                    <a:cubicBezTo>
                      <a:pt x="900" y="297"/>
                      <a:pt x="857" y="371"/>
                      <a:pt x="857" y="371"/>
                    </a:cubicBezTo>
                    <a:cubicBezTo>
                      <a:pt x="857" y="371"/>
                      <a:pt x="991" y="317"/>
                      <a:pt x="1020" y="473"/>
                    </a:cubicBezTo>
                    <a:cubicBezTo>
                      <a:pt x="1037" y="559"/>
                      <a:pt x="920" y="875"/>
                      <a:pt x="920" y="875"/>
                    </a:cubicBezTo>
                    <a:cubicBezTo>
                      <a:pt x="920" y="875"/>
                      <a:pt x="709" y="657"/>
                      <a:pt x="806" y="442"/>
                    </a:cubicBezTo>
                    <a:close/>
                  </a:path>
                </a:pathLst>
              </a:custGeom>
              <a:solidFill>
                <a:schemeClr val="accent5">
                  <a:lumMod val="75000"/>
                </a:schemeClr>
              </a:solidFill>
              <a:ln>
                <a:noFill/>
              </a:ln>
            </p:spPr>
            <p:txBody>
              <a:bodyPr vert="horz" wrap="square" lIns="91440" tIns="45720" rIns="91440" bIns="45720" numCol="1" anchor="t" anchorCtr="0" compatLnSpc="1"/>
              <a:lstStyle/>
              <a:p>
                <a:endParaRPr lang="zh-CN" altLang="en-US"/>
              </a:p>
            </p:txBody>
          </p:sp>
          <p:sp>
            <p:nvSpPr>
              <p:cNvPr id="271" name="Freeform 248"/>
              <p:cNvSpPr/>
              <p:nvPr/>
            </p:nvSpPr>
            <p:spPr bwMode="auto">
              <a:xfrm>
                <a:off x="3378200" y="2554288"/>
                <a:ext cx="284163" cy="284163"/>
              </a:xfrm>
              <a:custGeom>
                <a:avLst/>
                <a:gdLst>
                  <a:gd name="T0" fmla="*/ 4 w 149"/>
                  <a:gd name="T1" fmla="*/ 66 h 149"/>
                  <a:gd name="T2" fmla="*/ 64 w 149"/>
                  <a:gd name="T3" fmla="*/ 144 h 149"/>
                  <a:gd name="T4" fmla="*/ 142 w 149"/>
                  <a:gd name="T5" fmla="*/ 84 h 149"/>
                  <a:gd name="T6" fmla="*/ 82 w 149"/>
                  <a:gd name="T7" fmla="*/ 6 h 149"/>
                  <a:gd name="T8" fmla="*/ 4 w 149"/>
                  <a:gd name="T9" fmla="*/ 66 h 149"/>
                </a:gdLst>
                <a:ahLst/>
                <a:cxnLst>
                  <a:cxn ang="0">
                    <a:pos x="T0" y="T1"/>
                  </a:cxn>
                  <a:cxn ang="0">
                    <a:pos x="T2" y="T3"/>
                  </a:cxn>
                  <a:cxn ang="0">
                    <a:pos x="T4" y="T5"/>
                  </a:cxn>
                  <a:cxn ang="0">
                    <a:pos x="T6" y="T7"/>
                  </a:cxn>
                  <a:cxn ang="0">
                    <a:pos x="T8" y="T9"/>
                  </a:cxn>
                </a:cxnLst>
                <a:rect l="0" t="0" r="r" b="b"/>
                <a:pathLst>
                  <a:path w="149" h="149">
                    <a:moveTo>
                      <a:pt x="4" y="66"/>
                    </a:moveTo>
                    <a:cubicBezTo>
                      <a:pt x="0" y="104"/>
                      <a:pt x="27" y="140"/>
                      <a:pt x="64" y="144"/>
                    </a:cubicBezTo>
                    <a:cubicBezTo>
                      <a:pt x="104" y="149"/>
                      <a:pt x="138" y="122"/>
                      <a:pt x="142" y="84"/>
                    </a:cubicBezTo>
                    <a:cubicBezTo>
                      <a:pt x="149" y="44"/>
                      <a:pt x="120" y="11"/>
                      <a:pt x="82" y="6"/>
                    </a:cubicBezTo>
                    <a:cubicBezTo>
                      <a:pt x="44" y="0"/>
                      <a:pt x="9" y="29"/>
                      <a:pt x="4" y="66"/>
                    </a:cubicBezTo>
                    <a:close/>
                  </a:path>
                </a:pathLst>
              </a:custGeom>
              <a:solidFill>
                <a:srgbClr val="F2BA7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2" name="Freeform 249"/>
              <p:cNvSpPr/>
              <p:nvPr/>
            </p:nvSpPr>
            <p:spPr bwMode="auto">
              <a:xfrm>
                <a:off x="1892300" y="3605213"/>
                <a:ext cx="1739900" cy="1152525"/>
              </a:xfrm>
              <a:custGeom>
                <a:avLst/>
                <a:gdLst>
                  <a:gd name="T0" fmla="*/ 0 w 1096"/>
                  <a:gd name="T1" fmla="*/ 586 h 726"/>
                  <a:gd name="T2" fmla="*/ 998 w 1096"/>
                  <a:gd name="T3" fmla="*/ 726 h 726"/>
                  <a:gd name="T4" fmla="*/ 1096 w 1096"/>
                  <a:gd name="T5" fmla="*/ 125 h 726"/>
                  <a:gd name="T6" fmla="*/ 74 w 1096"/>
                  <a:gd name="T7" fmla="*/ 0 h 726"/>
                  <a:gd name="T8" fmla="*/ 0 w 1096"/>
                  <a:gd name="T9" fmla="*/ 586 h 726"/>
                  <a:gd name="T10" fmla="*/ 0 w 1096"/>
                  <a:gd name="T11" fmla="*/ 586 h 726"/>
                </a:gdLst>
                <a:ahLst/>
                <a:cxnLst>
                  <a:cxn ang="0">
                    <a:pos x="T0" y="T1"/>
                  </a:cxn>
                  <a:cxn ang="0">
                    <a:pos x="T2" y="T3"/>
                  </a:cxn>
                  <a:cxn ang="0">
                    <a:pos x="T4" y="T5"/>
                  </a:cxn>
                  <a:cxn ang="0">
                    <a:pos x="T6" y="T7"/>
                  </a:cxn>
                  <a:cxn ang="0">
                    <a:pos x="T8" y="T9"/>
                  </a:cxn>
                  <a:cxn ang="0">
                    <a:pos x="T10" y="T11"/>
                  </a:cxn>
                </a:cxnLst>
                <a:rect l="0" t="0" r="r" b="b"/>
                <a:pathLst>
                  <a:path w="1096" h="726">
                    <a:moveTo>
                      <a:pt x="0" y="586"/>
                    </a:moveTo>
                    <a:lnTo>
                      <a:pt x="998" y="726"/>
                    </a:lnTo>
                    <a:lnTo>
                      <a:pt x="1096" y="125"/>
                    </a:lnTo>
                    <a:lnTo>
                      <a:pt x="74" y="0"/>
                    </a:lnTo>
                    <a:lnTo>
                      <a:pt x="0" y="586"/>
                    </a:lnTo>
                    <a:lnTo>
                      <a:pt x="0" y="586"/>
                    </a:lnTo>
                    <a:close/>
                  </a:path>
                </a:pathLst>
              </a:custGeom>
              <a:solidFill>
                <a:schemeClr val="accent2"/>
              </a:solidFill>
              <a:ln>
                <a:noFill/>
              </a:ln>
            </p:spPr>
            <p:txBody>
              <a:bodyPr vert="horz" wrap="square" lIns="91440" tIns="45720" rIns="91440" bIns="45720" numCol="1" anchor="t" anchorCtr="0" compatLnSpc="1"/>
              <a:lstStyle/>
              <a:p>
                <a:endParaRPr lang="zh-CN" altLang="en-US"/>
              </a:p>
            </p:txBody>
          </p:sp>
          <p:sp>
            <p:nvSpPr>
              <p:cNvPr id="274" name="Freeform 251"/>
              <p:cNvSpPr/>
              <p:nvPr/>
            </p:nvSpPr>
            <p:spPr bwMode="auto">
              <a:xfrm>
                <a:off x="2370138" y="3646488"/>
                <a:ext cx="804863" cy="642938"/>
              </a:xfrm>
              <a:custGeom>
                <a:avLst/>
                <a:gdLst>
                  <a:gd name="T0" fmla="*/ 507 w 507"/>
                  <a:gd name="T1" fmla="*/ 62 h 405"/>
                  <a:gd name="T2" fmla="*/ 216 w 507"/>
                  <a:gd name="T3" fmla="*/ 405 h 405"/>
                  <a:gd name="T4" fmla="*/ 0 w 507"/>
                  <a:gd name="T5" fmla="*/ 0 h 405"/>
                  <a:gd name="T6" fmla="*/ 507 w 507"/>
                  <a:gd name="T7" fmla="*/ 62 h 405"/>
                  <a:gd name="T8" fmla="*/ 507 w 507"/>
                  <a:gd name="T9" fmla="*/ 62 h 405"/>
                </a:gdLst>
                <a:ahLst/>
                <a:cxnLst>
                  <a:cxn ang="0">
                    <a:pos x="T0" y="T1"/>
                  </a:cxn>
                  <a:cxn ang="0">
                    <a:pos x="T2" y="T3"/>
                  </a:cxn>
                  <a:cxn ang="0">
                    <a:pos x="T4" y="T5"/>
                  </a:cxn>
                  <a:cxn ang="0">
                    <a:pos x="T6" y="T7"/>
                  </a:cxn>
                  <a:cxn ang="0">
                    <a:pos x="T8" y="T9"/>
                  </a:cxn>
                </a:cxnLst>
                <a:rect l="0" t="0" r="r" b="b"/>
                <a:pathLst>
                  <a:path w="507" h="405">
                    <a:moveTo>
                      <a:pt x="507" y="62"/>
                    </a:moveTo>
                    <a:lnTo>
                      <a:pt x="216" y="405"/>
                    </a:lnTo>
                    <a:lnTo>
                      <a:pt x="0" y="0"/>
                    </a:lnTo>
                    <a:lnTo>
                      <a:pt x="507" y="62"/>
                    </a:lnTo>
                    <a:lnTo>
                      <a:pt x="507" y="6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5" name="Freeform 252"/>
              <p:cNvSpPr/>
              <p:nvPr/>
            </p:nvSpPr>
            <p:spPr bwMode="auto">
              <a:xfrm>
                <a:off x="2370138" y="3646488"/>
                <a:ext cx="804863" cy="642938"/>
              </a:xfrm>
              <a:custGeom>
                <a:avLst/>
                <a:gdLst>
                  <a:gd name="T0" fmla="*/ 507 w 507"/>
                  <a:gd name="T1" fmla="*/ 62 h 405"/>
                  <a:gd name="T2" fmla="*/ 216 w 507"/>
                  <a:gd name="T3" fmla="*/ 405 h 405"/>
                  <a:gd name="T4" fmla="*/ 0 w 507"/>
                  <a:gd name="T5" fmla="*/ 0 h 405"/>
                  <a:gd name="T6" fmla="*/ 507 w 507"/>
                  <a:gd name="T7" fmla="*/ 62 h 405"/>
                  <a:gd name="T8" fmla="*/ 507 w 507"/>
                  <a:gd name="T9" fmla="*/ 62 h 405"/>
                </a:gdLst>
                <a:ahLst/>
                <a:cxnLst>
                  <a:cxn ang="0">
                    <a:pos x="T0" y="T1"/>
                  </a:cxn>
                  <a:cxn ang="0">
                    <a:pos x="T2" y="T3"/>
                  </a:cxn>
                  <a:cxn ang="0">
                    <a:pos x="T4" y="T5"/>
                  </a:cxn>
                  <a:cxn ang="0">
                    <a:pos x="T6" y="T7"/>
                  </a:cxn>
                  <a:cxn ang="0">
                    <a:pos x="T8" y="T9"/>
                  </a:cxn>
                </a:cxnLst>
                <a:rect l="0" t="0" r="r" b="b"/>
                <a:pathLst>
                  <a:path w="507" h="405">
                    <a:moveTo>
                      <a:pt x="507" y="62"/>
                    </a:moveTo>
                    <a:lnTo>
                      <a:pt x="216" y="405"/>
                    </a:lnTo>
                    <a:lnTo>
                      <a:pt x="0" y="0"/>
                    </a:lnTo>
                    <a:lnTo>
                      <a:pt x="507" y="62"/>
                    </a:lnTo>
                    <a:lnTo>
                      <a:pt x="507" y="62"/>
                    </a:lnTo>
                    <a:close/>
                  </a:path>
                </a:pathLst>
              </a:custGeom>
              <a:noFill/>
              <a:ln w="1588" cap="rnd">
                <a:solidFill>
                  <a:srgbClr val="FFFFFF"/>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76" name="Freeform 253"/>
              <p:cNvSpPr/>
              <p:nvPr/>
            </p:nvSpPr>
            <p:spPr bwMode="auto">
              <a:xfrm>
                <a:off x="2590800" y="3706813"/>
                <a:ext cx="330200" cy="609600"/>
              </a:xfrm>
              <a:custGeom>
                <a:avLst/>
                <a:gdLst>
                  <a:gd name="T0" fmla="*/ 136 w 208"/>
                  <a:gd name="T1" fmla="*/ 0 h 384"/>
                  <a:gd name="T2" fmla="*/ 208 w 208"/>
                  <a:gd name="T3" fmla="*/ 77 h 384"/>
                  <a:gd name="T4" fmla="*/ 147 w 208"/>
                  <a:gd name="T5" fmla="*/ 117 h 384"/>
                  <a:gd name="T6" fmla="*/ 186 w 208"/>
                  <a:gd name="T7" fmla="*/ 251 h 384"/>
                  <a:gd name="T8" fmla="*/ 77 w 208"/>
                  <a:gd name="T9" fmla="*/ 384 h 384"/>
                  <a:gd name="T10" fmla="*/ 0 w 208"/>
                  <a:gd name="T11" fmla="*/ 240 h 384"/>
                  <a:gd name="T12" fmla="*/ 88 w 208"/>
                  <a:gd name="T13" fmla="*/ 104 h 384"/>
                  <a:gd name="T14" fmla="*/ 48 w 208"/>
                  <a:gd name="T15" fmla="*/ 56 h 384"/>
                  <a:gd name="T16" fmla="*/ 136 w 208"/>
                  <a:gd name="T17" fmla="*/ 0 h 384"/>
                  <a:gd name="T18" fmla="*/ 136 w 208"/>
                  <a:gd name="T19"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8" h="384">
                    <a:moveTo>
                      <a:pt x="136" y="0"/>
                    </a:moveTo>
                    <a:lnTo>
                      <a:pt x="208" y="77"/>
                    </a:lnTo>
                    <a:lnTo>
                      <a:pt x="147" y="117"/>
                    </a:lnTo>
                    <a:lnTo>
                      <a:pt x="186" y="251"/>
                    </a:lnTo>
                    <a:lnTo>
                      <a:pt x="77" y="384"/>
                    </a:lnTo>
                    <a:lnTo>
                      <a:pt x="0" y="240"/>
                    </a:lnTo>
                    <a:lnTo>
                      <a:pt x="88" y="104"/>
                    </a:lnTo>
                    <a:lnTo>
                      <a:pt x="48" y="56"/>
                    </a:lnTo>
                    <a:lnTo>
                      <a:pt x="136" y="0"/>
                    </a:lnTo>
                    <a:lnTo>
                      <a:pt x="136" y="0"/>
                    </a:lnTo>
                    <a:close/>
                  </a:path>
                </a:pathLst>
              </a:custGeom>
              <a:solidFill>
                <a:srgbClr val="33363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7" name="Freeform 254"/>
              <p:cNvSpPr/>
              <p:nvPr/>
            </p:nvSpPr>
            <p:spPr bwMode="auto">
              <a:xfrm>
                <a:off x="2590800" y="3706813"/>
                <a:ext cx="330200" cy="609600"/>
              </a:xfrm>
              <a:custGeom>
                <a:avLst/>
                <a:gdLst>
                  <a:gd name="T0" fmla="*/ 136 w 208"/>
                  <a:gd name="T1" fmla="*/ 0 h 384"/>
                  <a:gd name="T2" fmla="*/ 208 w 208"/>
                  <a:gd name="T3" fmla="*/ 77 h 384"/>
                  <a:gd name="T4" fmla="*/ 147 w 208"/>
                  <a:gd name="T5" fmla="*/ 117 h 384"/>
                  <a:gd name="T6" fmla="*/ 186 w 208"/>
                  <a:gd name="T7" fmla="*/ 251 h 384"/>
                  <a:gd name="T8" fmla="*/ 77 w 208"/>
                  <a:gd name="T9" fmla="*/ 384 h 384"/>
                  <a:gd name="T10" fmla="*/ 0 w 208"/>
                  <a:gd name="T11" fmla="*/ 240 h 384"/>
                  <a:gd name="T12" fmla="*/ 88 w 208"/>
                  <a:gd name="T13" fmla="*/ 104 h 384"/>
                  <a:gd name="T14" fmla="*/ 48 w 208"/>
                  <a:gd name="T15" fmla="*/ 56 h 384"/>
                  <a:gd name="T16" fmla="*/ 136 w 208"/>
                  <a:gd name="T17" fmla="*/ 0 h 384"/>
                  <a:gd name="T18" fmla="*/ 136 w 208"/>
                  <a:gd name="T19"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8" h="384">
                    <a:moveTo>
                      <a:pt x="136" y="0"/>
                    </a:moveTo>
                    <a:lnTo>
                      <a:pt x="208" y="77"/>
                    </a:lnTo>
                    <a:lnTo>
                      <a:pt x="147" y="117"/>
                    </a:lnTo>
                    <a:lnTo>
                      <a:pt x="186" y="251"/>
                    </a:lnTo>
                    <a:lnTo>
                      <a:pt x="77" y="384"/>
                    </a:lnTo>
                    <a:lnTo>
                      <a:pt x="0" y="240"/>
                    </a:lnTo>
                    <a:lnTo>
                      <a:pt x="88" y="104"/>
                    </a:lnTo>
                    <a:lnTo>
                      <a:pt x="48" y="56"/>
                    </a:lnTo>
                    <a:lnTo>
                      <a:pt x="136" y="0"/>
                    </a:lnTo>
                    <a:lnTo>
                      <a:pt x="136" y="0"/>
                    </a:lnTo>
                    <a:close/>
                  </a:path>
                </a:pathLst>
              </a:custGeom>
              <a:solidFill>
                <a:srgbClr val="1F31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8" name="Freeform 255"/>
              <p:cNvSpPr/>
              <p:nvPr/>
            </p:nvSpPr>
            <p:spPr bwMode="auto">
              <a:xfrm>
                <a:off x="3201988" y="2201863"/>
                <a:ext cx="341313" cy="903288"/>
              </a:xfrm>
              <a:custGeom>
                <a:avLst/>
                <a:gdLst>
                  <a:gd name="T0" fmla="*/ 126 w 179"/>
                  <a:gd name="T1" fmla="*/ 0 h 474"/>
                  <a:gd name="T2" fmla="*/ 0 w 179"/>
                  <a:gd name="T3" fmla="*/ 474 h 474"/>
                  <a:gd name="T4" fmla="*/ 120 w 179"/>
                  <a:gd name="T5" fmla="*/ 471 h 474"/>
                  <a:gd name="T6" fmla="*/ 179 w 179"/>
                  <a:gd name="T7" fmla="*/ 83 h 474"/>
                  <a:gd name="T8" fmla="*/ 126 w 179"/>
                  <a:gd name="T9" fmla="*/ 0 h 474"/>
                </a:gdLst>
                <a:ahLst/>
                <a:cxnLst>
                  <a:cxn ang="0">
                    <a:pos x="T0" y="T1"/>
                  </a:cxn>
                  <a:cxn ang="0">
                    <a:pos x="T2" y="T3"/>
                  </a:cxn>
                  <a:cxn ang="0">
                    <a:pos x="T4" y="T5"/>
                  </a:cxn>
                  <a:cxn ang="0">
                    <a:pos x="T6" y="T7"/>
                  </a:cxn>
                  <a:cxn ang="0">
                    <a:pos x="T8" y="T9"/>
                  </a:cxn>
                </a:cxnLst>
                <a:rect l="0" t="0" r="r" b="b"/>
                <a:pathLst>
                  <a:path w="179" h="474">
                    <a:moveTo>
                      <a:pt x="126" y="0"/>
                    </a:moveTo>
                    <a:cubicBezTo>
                      <a:pt x="0" y="474"/>
                      <a:pt x="0" y="474"/>
                      <a:pt x="0" y="474"/>
                    </a:cubicBezTo>
                    <a:cubicBezTo>
                      <a:pt x="0" y="474"/>
                      <a:pt x="91" y="471"/>
                      <a:pt x="120" y="471"/>
                    </a:cubicBezTo>
                    <a:cubicBezTo>
                      <a:pt x="131" y="422"/>
                      <a:pt x="179" y="83"/>
                      <a:pt x="179" y="83"/>
                    </a:cubicBezTo>
                    <a:lnTo>
                      <a:pt x="126" y="0"/>
                    </a:lnTo>
                    <a:close/>
                  </a:path>
                </a:pathLst>
              </a:custGeom>
              <a:solidFill>
                <a:schemeClr val="accent5">
                  <a:lumMod val="75000"/>
                </a:schemeClr>
              </a:solidFill>
              <a:ln>
                <a:noFill/>
              </a:ln>
            </p:spPr>
            <p:txBody>
              <a:bodyPr vert="horz" wrap="square" lIns="91440" tIns="45720" rIns="91440" bIns="45720" numCol="1" anchor="t" anchorCtr="0" compatLnSpc="1"/>
              <a:lstStyle/>
              <a:p>
                <a:endParaRPr lang="zh-CN" altLang="en-US"/>
              </a:p>
            </p:txBody>
          </p:sp>
          <p:sp>
            <p:nvSpPr>
              <p:cNvPr id="279" name="Freeform 256"/>
              <p:cNvSpPr/>
              <p:nvPr/>
            </p:nvSpPr>
            <p:spPr bwMode="auto">
              <a:xfrm>
                <a:off x="2352675" y="2384425"/>
                <a:ext cx="217488" cy="330200"/>
              </a:xfrm>
              <a:custGeom>
                <a:avLst/>
                <a:gdLst>
                  <a:gd name="T0" fmla="*/ 109 w 114"/>
                  <a:gd name="T1" fmla="*/ 93 h 173"/>
                  <a:gd name="T2" fmla="*/ 47 w 114"/>
                  <a:gd name="T3" fmla="*/ 169 h 173"/>
                  <a:gd name="T4" fmla="*/ 7 w 114"/>
                  <a:gd name="T5" fmla="*/ 80 h 173"/>
                  <a:gd name="T6" fmla="*/ 67 w 114"/>
                  <a:gd name="T7" fmla="*/ 2 h 173"/>
                  <a:gd name="T8" fmla="*/ 109 w 114"/>
                  <a:gd name="T9" fmla="*/ 93 h 173"/>
                </a:gdLst>
                <a:ahLst/>
                <a:cxnLst>
                  <a:cxn ang="0">
                    <a:pos x="T0" y="T1"/>
                  </a:cxn>
                  <a:cxn ang="0">
                    <a:pos x="T2" y="T3"/>
                  </a:cxn>
                  <a:cxn ang="0">
                    <a:pos x="T4" y="T5"/>
                  </a:cxn>
                  <a:cxn ang="0">
                    <a:pos x="T6" y="T7"/>
                  </a:cxn>
                  <a:cxn ang="0">
                    <a:pos x="T8" y="T9"/>
                  </a:cxn>
                </a:cxnLst>
                <a:rect l="0" t="0" r="r" b="b"/>
                <a:pathLst>
                  <a:path w="114" h="173">
                    <a:moveTo>
                      <a:pt x="109" y="93"/>
                    </a:moveTo>
                    <a:cubicBezTo>
                      <a:pt x="103" y="138"/>
                      <a:pt x="76" y="173"/>
                      <a:pt x="47" y="169"/>
                    </a:cubicBezTo>
                    <a:cubicBezTo>
                      <a:pt x="20" y="167"/>
                      <a:pt x="0" y="127"/>
                      <a:pt x="7" y="80"/>
                    </a:cubicBezTo>
                    <a:cubicBezTo>
                      <a:pt x="11" y="33"/>
                      <a:pt x="40" y="0"/>
                      <a:pt x="67" y="2"/>
                    </a:cubicBezTo>
                    <a:cubicBezTo>
                      <a:pt x="96" y="7"/>
                      <a:pt x="114" y="47"/>
                      <a:pt x="109" y="93"/>
                    </a:cubicBezTo>
                    <a:close/>
                  </a:path>
                </a:pathLst>
              </a:custGeom>
              <a:solidFill>
                <a:schemeClr val="accent4"/>
              </a:solidFill>
              <a:ln>
                <a:noFill/>
              </a:ln>
            </p:spPr>
            <p:txBody>
              <a:bodyPr vert="horz" wrap="square" lIns="91440" tIns="45720" rIns="91440" bIns="45720" numCol="1" anchor="t" anchorCtr="0" compatLnSpc="1"/>
              <a:lstStyle/>
              <a:p>
                <a:endParaRPr lang="zh-CN" altLang="en-US"/>
              </a:p>
            </p:txBody>
          </p:sp>
          <p:sp>
            <p:nvSpPr>
              <p:cNvPr id="280" name="Freeform 257"/>
              <p:cNvSpPr/>
              <p:nvPr/>
            </p:nvSpPr>
            <p:spPr bwMode="auto">
              <a:xfrm>
                <a:off x="2951163" y="2498725"/>
                <a:ext cx="215900" cy="330200"/>
              </a:xfrm>
              <a:custGeom>
                <a:avLst/>
                <a:gdLst>
                  <a:gd name="T0" fmla="*/ 106 w 113"/>
                  <a:gd name="T1" fmla="*/ 93 h 173"/>
                  <a:gd name="T2" fmla="*/ 46 w 113"/>
                  <a:gd name="T3" fmla="*/ 169 h 173"/>
                  <a:gd name="T4" fmla="*/ 4 w 113"/>
                  <a:gd name="T5" fmla="*/ 80 h 173"/>
                  <a:gd name="T6" fmla="*/ 66 w 113"/>
                  <a:gd name="T7" fmla="*/ 2 h 173"/>
                  <a:gd name="T8" fmla="*/ 106 w 113"/>
                  <a:gd name="T9" fmla="*/ 93 h 173"/>
                </a:gdLst>
                <a:ahLst/>
                <a:cxnLst>
                  <a:cxn ang="0">
                    <a:pos x="T0" y="T1"/>
                  </a:cxn>
                  <a:cxn ang="0">
                    <a:pos x="T2" y="T3"/>
                  </a:cxn>
                  <a:cxn ang="0">
                    <a:pos x="T4" y="T5"/>
                  </a:cxn>
                  <a:cxn ang="0">
                    <a:pos x="T6" y="T7"/>
                  </a:cxn>
                  <a:cxn ang="0">
                    <a:pos x="T8" y="T9"/>
                  </a:cxn>
                </a:cxnLst>
                <a:rect l="0" t="0" r="r" b="b"/>
                <a:pathLst>
                  <a:path w="113" h="173">
                    <a:moveTo>
                      <a:pt x="106" y="93"/>
                    </a:moveTo>
                    <a:cubicBezTo>
                      <a:pt x="102" y="138"/>
                      <a:pt x="73" y="173"/>
                      <a:pt x="46" y="169"/>
                    </a:cubicBezTo>
                    <a:cubicBezTo>
                      <a:pt x="17" y="166"/>
                      <a:pt x="0" y="127"/>
                      <a:pt x="4" y="80"/>
                    </a:cubicBezTo>
                    <a:cubicBezTo>
                      <a:pt x="11" y="33"/>
                      <a:pt x="37" y="0"/>
                      <a:pt x="66" y="2"/>
                    </a:cubicBezTo>
                    <a:cubicBezTo>
                      <a:pt x="95" y="7"/>
                      <a:pt x="113" y="47"/>
                      <a:pt x="106" y="93"/>
                    </a:cubicBezTo>
                    <a:close/>
                  </a:path>
                </a:pathLst>
              </a:custGeom>
              <a:solidFill>
                <a:schemeClr val="accent4"/>
              </a:solidFill>
              <a:ln>
                <a:noFill/>
              </a:ln>
            </p:spPr>
            <p:txBody>
              <a:bodyPr vert="horz" wrap="square" lIns="91440" tIns="45720" rIns="91440" bIns="45720" numCol="1" anchor="t" anchorCtr="0" compatLnSpc="1"/>
              <a:lstStyle/>
              <a:p>
                <a:endParaRPr lang="zh-CN" altLang="en-US"/>
              </a:p>
            </p:txBody>
          </p:sp>
          <p:sp>
            <p:nvSpPr>
              <p:cNvPr id="281" name="Freeform 258"/>
              <p:cNvSpPr/>
              <p:nvPr/>
            </p:nvSpPr>
            <p:spPr bwMode="auto">
              <a:xfrm>
                <a:off x="2297113" y="2328863"/>
                <a:ext cx="273050" cy="152400"/>
              </a:xfrm>
              <a:custGeom>
                <a:avLst/>
                <a:gdLst>
                  <a:gd name="T0" fmla="*/ 3 w 143"/>
                  <a:gd name="T1" fmla="*/ 73 h 80"/>
                  <a:gd name="T2" fmla="*/ 0 w 143"/>
                  <a:gd name="T3" fmla="*/ 71 h 80"/>
                  <a:gd name="T4" fmla="*/ 5 w 143"/>
                  <a:gd name="T5" fmla="*/ 45 h 80"/>
                  <a:gd name="T6" fmla="*/ 3 w 143"/>
                  <a:gd name="T7" fmla="*/ 58 h 80"/>
                  <a:gd name="T8" fmla="*/ 5 w 143"/>
                  <a:gd name="T9" fmla="*/ 45 h 80"/>
                  <a:gd name="T10" fmla="*/ 120 w 143"/>
                  <a:gd name="T11" fmla="*/ 0 h 80"/>
                  <a:gd name="T12" fmla="*/ 143 w 143"/>
                  <a:gd name="T13" fmla="*/ 18 h 80"/>
                  <a:gd name="T14" fmla="*/ 3 w 143"/>
                  <a:gd name="T15" fmla="*/ 73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3" h="80">
                    <a:moveTo>
                      <a:pt x="3" y="73"/>
                    </a:moveTo>
                    <a:cubicBezTo>
                      <a:pt x="0" y="73"/>
                      <a:pt x="0" y="71"/>
                      <a:pt x="0" y="71"/>
                    </a:cubicBezTo>
                    <a:cubicBezTo>
                      <a:pt x="5" y="45"/>
                      <a:pt x="5" y="45"/>
                      <a:pt x="5" y="45"/>
                    </a:cubicBezTo>
                    <a:cubicBezTo>
                      <a:pt x="3" y="58"/>
                      <a:pt x="3" y="58"/>
                      <a:pt x="3" y="58"/>
                    </a:cubicBezTo>
                    <a:cubicBezTo>
                      <a:pt x="5" y="45"/>
                      <a:pt x="5" y="45"/>
                      <a:pt x="5" y="45"/>
                    </a:cubicBezTo>
                    <a:cubicBezTo>
                      <a:pt x="7" y="45"/>
                      <a:pt x="76" y="53"/>
                      <a:pt x="120" y="0"/>
                    </a:cubicBezTo>
                    <a:cubicBezTo>
                      <a:pt x="143" y="18"/>
                      <a:pt x="143" y="18"/>
                      <a:pt x="143" y="18"/>
                    </a:cubicBezTo>
                    <a:cubicBezTo>
                      <a:pt x="94" y="80"/>
                      <a:pt x="18" y="73"/>
                      <a:pt x="3" y="73"/>
                    </a:cubicBezTo>
                    <a:close/>
                  </a:path>
                </a:pathLst>
              </a:custGeom>
              <a:solidFill>
                <a:schemeClr val="accent4"/>
              </a:solidFill>
              <a:ln>
                <a:noFill/>
              </a:ln>
            </p:spPr>
            <p:txBody>
              <a:bodyPr vert="horz" wrap="square" lIns="91440" tIns="45720" rIns="91440" bIns="45720" numCol="1" anchor="t" anchorCtr="0" compatLnSpc="1"/>
              <a:lstStyle/>
              <a:p>
                <a:endParaRPr lang="zh-CN" altLang="en-US"/>
              </a:p>
            </p:txBody>
          </p:sp>
          <p:sp>
            <p:nvSpPr>
              <p:cNvPr id="282" name="Freeform 259"/>
              <p:cNvSpPr/>
              <p:nvPr/>
            </p:nvSpPr>
            <p:spPr bwMode="auto">
              <a:xfrm>
                <a:off x="2984500" y="2422525"/>
                <a:ext cx="241300" cy="190500"/>
              </a:xfrm>
              <a:custGeom>
                <a:avLst/>
                <a:gdLst>
                  <a:gd name="T0" fmla="*/ 122 w 127"/>
                  <a:gd name="T1" fmla="*/ 98 h 100"/>
                  <a:gd name="T2" fmla="*/ 0 w 127"/>
                  <a:gd name="T3" fmla="*/ 13 h 100"/>
                  <a:gd name="T4" fmla="*/ 27 w 127"/>
                  <a:gd name="T5" fmla="*/ 0 h 100"/>
                  <a:gd name="T6" fmla="*/ 127 w 127"/>
                  <a:gd name="T7" fmla="*/ 71 h 100"/>
                  <a:gd name="T8" fmla="*/ 125 w 127"/>
                  <a:gd name="T9" fmla="*/ 100 h 100"/>
                  <a:gd name="T10" fmla="*/ 122 w 127"/>
                  <a:gd name="T11" fmla="*/ 98 h 100"/>
                </a:gdLst>
                <a:ahLst/>
                <a:cxnLst>
                  <a:cxn ang="0">
                    <a:pos x="T0" y="T1"/>
                  </a:cxn>
                  <a:cxn ang="0">
                    <a:pos x="T2" y="T3"/>
                  </a:cxn>
                  <a:cxn ang="0">
                    <a:pos x="T4" y="T5"/>
                  </a:cxn>
                  <a:cxn ang="0">
                    <a:pos x="T6" y="T7"/>
                  </a:cxn>
                  <a:cxn ang="0">
                    <a:pos x="T8" y="T9"/>
                  </a:cxn>
                  <a:cxn ang="0">
                    <a:pos x="T10" y="T11"/>
                  </a:cxn>
                </a:cxnLst>
                <a:rect l="0" t="0" r="r" b="b"/>
                <a:pathLst>
                  <a:path w="127" h="100">
                    <a:moveTo>
                      <a:pt x="122" y="98"/>
                    </a:moveTo>
                    <a:cubicBezTo>
                      <a:pt x="107" y="98"/>
                      <a:pt x="34" y="84"/>
                      <a:pt x="0" y="13"/>
                    </a:cubicBezTo>
                    <a:cubicBezTo>
                      <a:pt x="27" y="0"/>
                      <a:pt x="27" y="0"/>
                      <a:pt x="27" y="0"/>
                    </a:cubicBezTo>
                    <a:cubicBezTo>
                      <a:pt x="56" y="64"/>
                      <a:pt x="125" y="71"/>
                      <a:pt x="127" y="71"/>
                    </a:cubicBezTo>
                    <a:cubicBezTo>
                      <a:pt x="125" y="100"/>
                      <a:pt x="125" y="100"/>
                      <a:pt x="125" y="100"/>
                    </a:cubicBezTo>
                    <a:cubicBezTo>
                      <a:pt x="125" y="100"/>
                      <a:pt x="125" y="100"/>
                      <a:pt x="122" y="98"/>
                    </a:cubicBezTo>
                    <a:close/>
                  </a:path>
                </a:pathLst>
              </a:custGeom>
              <a:solidFill>
                <a:schemeClr val="accent4"/>
              </a:solidFill>
              <a:ln>
                <a:noFill/>
              </a:ln>
            </p:spPr>
            <p:txBody>
              <a:bodyPr vert="horz" wrap="square" lIns="91440" tIns="45720" rIns="91440" bIns="45720" numCol="1" anchor="t" anchorCtr="0" compatLnSpc="1"/>
              <a:lstStyle/>
              <a:p>
                <a:endParaRPr lang="zh-CN" altLang="en-US"/>
              </a:p>
            </p:txBody>
          </p:sp>
          <p:sp>
            <p:nvSpPr>
              <p:cNvPr id="283" name="Freeform 260"/>
              <p:cNvSpPr/>
              <p:nvPr/>
            </p:nvSpPr>
            <p:spPr bwMode="auto">
              <a:xfrm>
                <a:off x="1735138" y="4570413"/>
                <a:ext cx="1300163" cy="1038225"/>
              </a:xfrm>
              <a:custGeom>
                <a:avLst/>
                <a:gdLst>
                  <a:gd name="T0" fmla="*/ 682 w 682"/>
                  <a:gd name="T1" fmla="*/ 38 h 544"/>
                  <a:gd name="T2" fmla="*/ 584 w 682"/>
                  <a:gd name="T3" fmla="*/ 0 h 544"/>
                  <a:gd name="T4" fmla="*/ 278 w 682"/>
                  <a:gd name="T5" fmla="*/ 382 h 544"/>
                  <a:gd name="T6" fmla="*/ 20 w 682"/>
                  <a:gd name="T7" fmla="*/ 320 h 544"/>
                  <a:gd name="T8" fmla="*/ 104 w 682"/>
                  <a:gd name="T9" fmla="*/ 413 h 544"/>
                  <a:gd name="T10" fmla="*/ 233 w 682"/>
                  <a:gd name="T11" fmla="*/ 440 h 544"/>
                  <a:gd name="T12" fmla="*/ 200 w 682"/>
                  <a:gd name="T13" fmla="*/ 489 h 544"/>
                  <a:gd name="T14" fmla="*/ 287 w 682"/>
                  <a:gd name="T15" fmla="*/ 544 h 544"/>
                  <a:gd name="T16" fmla="*/ 682 w 682"/>
                  <a:gd name="T17" fmla="*/ 38 h 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2" h="544">
                    <a:moveTo>
                      <a:pt x="682" y="38"/>
                    </a:moveTo>
                    <a:cubicBezTo>
                      <a:pt x="584" y="0"/>
                      <a:pt x="584" y="0"/>
                      <a:pt x="584" y="0"/>
                    </a:cubicBezTo>
                    <a:cubicBezTo>
                      <a:pt x="278" y="382"/>
                      <a:pt x="278" y="382"/>
                      <a:pt x="278" y="382"/>
                    </a:cubicBezTo>
                    <a:cubicBezTo>
                      <a:pt x="278" y="382"/>
                      <a:pt x="0" y="255"/>
                      <a:pt x="20" y="320"/>
                    </a:cubicBezTo>
                    <a:cubicBezTo>
                      <a:pt x="33" y="364"/>
                      <a:pt x="60" y="386"/>
                      <a:pt x="104" y="413"/>
                    </a:cubicBezTo>
                    <a:cubicBezTo>
                      <a:pt x="140" y="433"/>
                      <a:pt x="180" y="440"/>
                      <a:pt x="233" y="440"/>
                    </a:cubicBezTo>
                    <a:cubicBezTo>
                      <a:pt x="200" y="489"/>
                      <a:pt x="200" y="489"/>
                      <a:pt x="200" y="489"/>
                    </a:cubicBezTo>
                    <a:cubicBezTo>
                      <a:pt x="287" y="544"/>
                      <a:pt x="287" y="544"/>
                      <a:pt x="287" y="544"/>
                    </a:cubicBezTo>
                    <a:lnTo>
                      <a:pt x="682" y="38"/>
                    </a:lnTo>
                    <a:close/>
                  </a:path>
                </a:pathLst>
              </a:custGeom>
              <a:solidFill>
                <a:schemeClr val="accent2"/>
              </a:solidFill>
              <a:ln>
                <a:noFill/>
              </a:ln>
            </p:spPr>
            <p:txBody>
              <a:bodyPr vert="horz" wrap="square" lIns="91440" tIns="45720" rIns="91440" bIns="45720" numCol="1" anchor="t" anchorCtr="0" compatLnSpc="1"/>
              <a:lstStyle/>
              <a:p>
                <a:endParaRPr lang="zh-CN" altLang="en-US"/>
              </a:p>
            </p:txBody>
          </p:sp>
          <p:sp>
            <p:nvSpPr>
              <p:cNvPr id="284" name="Freeform 261"/>
              <p:cNvSpPr/>
              <p:nvPr/>
            </p:nvSpPr>
            <p:spPr bwMode="auto">
              <a:xfrm>
                <a:off x="2227263" y="4464050"/>
                <a:ext cx="1279525" cy="1185863"/>
              </a:xfrm>
              <a:custGeom>
                <a:avLst/>
                <a:gdLst>
                  <a:gd name="T0" fmla="*/ 142 w 671"/>
                  <a:gd name="T1" fmla="*/ 0 h 622"/>
                  <a:gd name="T2" fmla="*/ 0 w 671"/>
                  <a:gd name="T3" fmla="*/ 234 h 622"/>
                  <a:gd name="T4" fmla="*/ 479 w 671"/>
                  <a:gd name="T5" fmla="*/ 345 h 622"/>
                  <a:gd name="T6" fmla="*/ 535 w 671"/>
                  <a:gd name="T7" fmla="*/ 598 h 622"/>
                  <a:gd name="T8" fmla="*/ 597 w 671"/>
                  <a:gd name="T9" fmla="*/ 469 h 622"/>
                  <a:gd name="T10" fmla="*/ 597 w 671"/>
                  <a:gd name="T11" fmla="*/ 338 h 622"/>
                  <a:gd name="T12" fmla="*/ 646 w 671"/>
                  <a:gd name="T13" fmla="*/ 351 h 622"/>
                  <a:gd name="T14" fmla="*/ 671 w 671"/>
                  <a:gd name="T15" fmla="*/ 285 h 622"/>
                  <a:gd name="T16" fmla="*/ 131 w 671"/>
                  <a:gd name="T17" fmla="*/ 191 h 622"/>
                  <a:gd name="T18" fmla="*/ 240 w 671"/>
                  <a:gd name="T19" fmla="*/ 32 h 622"/>
                  <a:gd name="T20" fmla="*/ 142 w 671"/>
                  <a:gd name="T21" fmla="*/ 0 h 6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71" h="622">
                    <a:moveTo>
                      <a:pt x="142" y="0"/>
                    </a:moveTo>
                    <a:cubicBezTo>
                      <a:pt x="0" y="234"/>
                      <a:pt x="0" y="234"/>
                      <a:pt x="0" y="234"/>
                    </a:cubicBezTo>
                    <a:cubicBezTo>
                      <a:pt x="479" y="345"/>
                      <a:pt x="479" y="345"/>
                      <a:pt x="479" y="345"/>
                    </a:cubicBezTo>
                    <a:cubicBezTo>
                      <a:pt x="479" y="345"/>
                      <a:pt x="462" y="560"/>
                      <a:pt x="535" y="598"/>
                    </a:cubicBezTo>
                    <a:cubicBezTo>
                      <a:pt x="584" y="622"/>
                      <a:pt x="591" y="493"/>
                      <a:pt x="597" y="469"/>
                    </a:cubicBezTo>
                    <a:cubicBezTo>
                      <a:pt x="606" y="429"/>
                      <a:pt x="597" y="338"/>
                      <a:pt x="597" y="338"/>
                    </a:cubicBezTo>
                    <a:cubicBezTo>
                      <a:pt x="646" y="351"/>
                      <a:pt x="646" y="351"/>
                      <a:pt x="646" y="351"/>
                    </a:cubicBezTo>
                    <a:cubicBezTo>
                      <a:pt x="671" y="285"/>
                      <a:pt x="671" y="285"/>
                      <a:pt x="671" y="285"/>
                    </a:cubicBezTo>
                    <a:cubicBezTo>
                      <a:pt x="131" y="191"/>
                      <a:pt x="131" y="191"/>
                      <a:pt x="131" y="191"/>
                    </a:cubicBezTo>
                    <a:cubicBezTo>
                      <a:pt x="240" y="32"/>
                      <a:pt x="240" y="32"/>
                      <a:pt x="240" y="32"/>
                    </a:cubicBezTo>
                    <a:lnTo>
                      <a:pt x="142" y="0"/>
                    </a:lnTo>
                    <a:close/>
                  </a:path>
                </a:pathLst>
              </a:custGeom>
              <a:solidFill>
                <a:schemeClr val="accent2"/>
              </a:solidFill>
              <a:ln>
                <a:noFill/>
              </a:ln>
            </p:spPr>
            <p:txBody>
              <a:bodyPr vert="horz" wrap="square" lIns="91440" tIns="45720" rIns="91440" bIns="45720" numCol="1" anchor="t" anchorCtr="0" compatLnSpc="1"/>
              <a:lstStyle/>
              <a:p>
                <a:endParaRPr lang="zh-CN" altLang="en-US"/>
              </a:p>
            </p:txBody>
          </p:sp>
          <p:sp>
            <p:nvSpPr>
              <p:cNvPr id="285" name="Freeform 262"/>
              <p:cNvSpPr/>
              <p:nvPr/>
            </p:nvSpPr>
            <p:spPr bwMode="auto">
              <a:xfrm>
                <a:off x="874713" y="2908300"/>
                <a:ext cx="1373188" cy="1492250"/>
              </a:xfrm>
              <a:custGeom>
                <a:avLst/>
                <a:gdLst>
                  <a:gd name="T0" fmla="*/ 376 w 865"/>
                  <a:gd name="T1" fmla="*/ 940 h 940"/>
                  <a:gd name="T2" fmla="*/ 865 w 865"/>
                  <a:gd name="T3" fmla="*/ 658 h 940"/>
                  <a:gd name="T4" fmla="*/ 496 w 865"/>
                  <a:gd name="T5" fmla="*/ 0 h 940"/>
                  <a:gd name="T6" fmla="*/ 0 w 865"/>
                  <a:gd name="T7" fmla="*/ 297 h 940"/>
                  <a:gd name="T8" fmla="*/ 376 w 865"/>
                  <a:gd name="T9" fmla="*/ 940 h 940"/>
                  <a:gd name="T10" fmla="*/ 376 w 865"/>
                  <a:gd name="T11" fmla="*/ 940 h 940"/>
                </a:gdLst>
                <a:ahLst/>
                <a:cxnLst>
                  <a:cxn ang="0">
                    <a:pos x="T0" y="T1"/>
                  </a:cxn>
                  <a:cxn ang="0">
                    <a:pos x="T2" y="T3"/>
                  </a:cxn>
                  <a:cxn ang="0">
                    <a:pos x="T4" y="T5"/>
                  </a:cxn>
                  <a:cxn ang="0">
                    <a:pos x="T6" y="T7"/>
                  </a:cxn>
                  <a:cxn ang="0">
                    <a:pos x="T8" y="T9"/>
                  </a:cxn>
                  <a:cxn ang="0">
                    <a:pos x="T10" y="T11"/>
                  </a:cxn>
                </a:cxnLst>
                <a:rect l="0" t="0" r="r" b="b"/>
                <a:pathLst>
                  <a:path w="865" h="940">
                    <a:moveTo>
                      <a:pt x="376" y="940"/>
                    </a:moveTo>
                    <a:lnTo>
                      <a:pt x="865" y="658"/>
                    </a:lnTo>
                    <a:lnTo>
                      <a:pt x="496" y="0"/>
                    </a:lnTo>
                    <a:lnTo>
                      <a:pt x="0" y="297"/>
                    </a:lnTo>
                    <a:lnTo>
                      <a:pt x="376" y="940"/>
                    </a:lnTo>
                    <a:lnTo>
                      <a:pt x="376" y="94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6" name="Freeform 263"/>
              <p:cNvSpPr/>
              <p:nvPr/>
            </p:nvSpPr>
            <p:spPr bwMode="auto">
              <a:xfrm>
                <a:off x="874713" y="2908300"/>
                <a:ext cx="1373188" cy="1492250"/>
              </a:xfrm>
              <a:custGeom>
                <a:avLst/>
                <a:gdLst>
                  <a:gd name="T0" fmla="*/ 376 w 865"/>
                  <a:gd name="T1" fmla="*/ 940 h 940"/>
                  <a:gd name="T2" fmla="*/ 865 w 865"/>
                  <a:gd name="T3" fmla="*/ 658 h 940"/>
                  <a:gd name="T4" fmla="*/ 496 w 865"/>
                  <a:gd name="T5" fmla="*/ 0 h 940"/>
                  <a:gd name="T6" fmla="*/ 0 w 865"/>
                  <a:gd name="T7" fmla="*/ 297 h 940"/>
                  <a:gd name="T8" fmla="*/ 376 w 865"/>
                  <a:gd name="T9" fmla="*/ 940 h 940"/>
                  <a:gd name="T10" fmla="*/ 376 w 865"/>
                  <a:gd name="T11" fmla="*/ 940 h 940"/>
                </a:gdLst>
                <a:ahLst/>
                <a:cxnLst>
                  <a:cxn ang="0">
                    <a:pos x="T0" y="T1"/>
                  </a:cxn>
                  <a:cxn ang="0">
                    <a:pos x="T2" y="T3"/>
                  </a:cxn>
                  <a:cxn ang="0">
                    <a:pos x="T4" y="T5"/>
                  </a:cxn>
                  <a:cxn ang="0">
                    <a:pos x="T6" y="T7"/>
                  </a:cxn>
                  <a:cxn ang="0">
                    <a:pos x="T8" y="T9"/>
                  </a:cxn>
                  <a:cxn ang="0">
                    <a:pos x="T10" y="T11"/>
                  </a:cxn>
                </a:cxnLst>
                <a:rect l="0" t="0" r="r" b="b"/>
                <a:pathLst>
                  <a:path w="865" h="940">
                    <a:moveTo>
                      <a:pt x="376" y="940"/>
                    </a:moveTo>
                    <a:lnTo>
                      <a:pt x="865" y="658"/>
                    </a:lnTo>
                    <a:lnTo>
                      <a:pt x="496" y="0"/>
                    </a:lnTo>
                    <a:lnTo>
                      <a:pt x="0" y="297"/>
                    </a:lnTo>
                    <a:lnTo>
                      <a:pt x="376" y="940"/>
                    </a:lnTo>
                    <a:lnTo>
                      <a:pt x="376" y="940"/>
                    </a:lnTo>
                    <a:close/>
                  </a:path>
                </a:pathLst>
              </a:custGeom>
              <a:noFill/>
              <a:ln w="1588" cap="rnd">
                <a:solidFill>
                  <a:srgbClr val="FFFFFF"/>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87" name="Freeform 264"/>
              <p:cNvSpPr/>
              <p:nvPr/>
            </p:nvSpPr>
            <p:spPr bwMode="auto">
              <a:xfrm>
                <a:off x="1031875" y="3105150"/>
                <a:ext cx="682625" cy="427038"/>
              </a:xfrm>
              <a:custGeom>
                <a:avLst/>
                <a:gdLst>
                  <a:gd name="T0" fmla="*/ 19 w 430"/>
                  <a:gd name="T1" fmla="*/ 269 h 269"/>
                  <a:gd name="T2" fmla="*/ 430 w 430"/>
                  <a:gd name="T3" fmla="*/ 34 h 269"/>
                  <a:gd name="T4" fmla="*/ 411 w 430"/>
                  <a:gd name="T5" fmla="*/ 0 h 269"/>
                  <a:gd name="T6" fmla="*/ 0 w 430"/>
                  <a:gd name="T7" fmla="*/ 237 h 269"/>
                  <a:gd name="T8" fmla="*/ 19 w 430"/>
                  <a:gd name="T9" fmla="*/ 269 h 269"/>
                  <a:gd name="T10" fmla="*/ 19 w 430"/>
                  <a:gd name="T11" fmla="*/ 269 h 269"/>
                </a:gdLst>
                <a:ahLst/>
                <a:cxnLst>
                  <a:cxn ang="0">
                    <a:pos x="T0" y="T1"/>
                  </a:cxn>
                  <a:cxn ang="0">
                    <a:pos x="T2" y="T3"/>
                  </a:cxn>
                  <a:cxn ang="0">
                    <a:pos x="T4" y="T5"/>
                  </a:cxn>
                  <a:cxn ang="0">
                    <a:pos x="T6" y="T7"/>
                  </a:cxn>
                  <a:cxn ang="0">
                    <a:pos x="T8" y="T9"/>
                  </a:cxn>
                  <a:cxn ang="0">
                    <a:pos x="T10" y="T11"/>
                  </a:cxn>
                </a:cxnLst>
                <a:rect l="0" t="0" r="r" b="b"/>
                <a:pathLst>
                  <a:path w="430" h="269">
                    <a:moveTo>
                      <a:pt x="19" y="269"/>
                    </a:moveTo>
                    <a:lnTo>
                      <a:pt x="430" y="34"/>
                    </a:lnTo>
                    <a:lnTo>
                      <a:pt x="411" y="0"/>
                    </a:lnTo>
                    <a:lnTo>
                      <a:pt x="0" y="237"/>
                    </a:lnTo>
                    <a:lnTo>
                      <a:pt x="19" y="269"/>
                    </a:lnTo>
                    <a:lnTo>
                      <a:pt x="19" y="269"/>
                    </a:lnTo>
                    <a:close/>
                  </a:path>
                </a:pathLst>
              </a:custGeom>
              <a:solidFill>
                <a:srgbClr val="E0E0E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8" name="Freeform 265"/>
              <p:cNvSpPr/>
              <p:nvPr/>
            </p:nvSpPr>
            <p:spPr bwMode="auto">
              <a:xfrm>
                <a:off x="1031875" y="3105150"/>
                <a:ext cx="682625" cy="427038"/>
              </a:xfrm>
              <a:custGeom>
                <a:avLst/>
                <a:gdLst>
                  <a:gd name="T0" fmla="*/ 19 w 430"/>
                  <a:gd name="T1" fmla="*/ 269 h 269"/>
                  <a:gd name="T2" fmla="*/ 430 w 430"/>
                  <a:gd name="T3" fmla="*/ 34 h 269"/>
                  <a:gd name="T4" fmla="*/ 411 w 430"/>
                  <a:gd name="T5" fmla="*/ 0 h 269"/>
                  <a:gd name="T6" fmla="*/ 0 w 430"/>
                  <a:gd name="T7" fmla="*/ 237 h 269"/>
                  <a:gd name="T8" fmla="*/ 19 w 430"/>
                  <a:gd name="T9" fmla="*/ 269 h 269"/>
                  <a:gd name="T10" fmla="*/ 19 w 430"/>
                  <a:gd name="T11" fmla="*/ 269 h 269"/>
                </a:gdLst>
                <a:ahLst/>
                <a:cxnLst>
                  <a:cxn ang="0">
                    <a:pos x="T0" y="T1"/>
                  </a:cxn>
                  <a:cxn ang="0">
                    <a:pos x="T2" y="T3"/>
                  </a:cxn>
                  <a:cxn ang="0">
                    <a:pos x="T4" y="T5"/>
                  </a:cxn>
                  <a:cxn ang="0">
                    <a:pos x="T6" y="T7"/>
                  </a:cxn>
                  <a:cxn ang="0">
                    <a:pos x="T8" y="T9"/>
                  </a:cxn>
                  <a:cxn ang="0">
                    <a:pos x="T10" y="T11"/>
                  </a:cxn>
                </a:cxnLst>
                <a:rect l="0" t="0" r="r" b="b"/>
                <a:pathLst>
                  <a:path w="430" h="269">
                    <a:moveTo>
                      <a:pt x="19" y="269"/>
                    </a:moveTo>
                    <a:lnTo>
                      <a:pt x="430" y="34"/>
                    </a:lnTo>
                    <a:lnTo>
                      <a:pt x="411" y="0"/>
                    </a:lnTo>
                    <a:lnTo>
                      <a:pt x="0" y="237"/>
                    </a:lnTo>
                    <a:lnTo>
                      <a:pt x="19" y="269"/>
                    </a:lnTo>
                    <a:lnTo>
                      <a:pt x="19" y="269"/>
                    </a:lnTo>
                    <a:close/>
                  </a:path>
                </a:pathLst>
              </a:custGeom>
              <a:noFill/>
              <a:ln w="1588" cap="rnd">
                <a:solidFill>
                  <a:srgbClr val="FFFFFF"/>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89" name="Freeform 266"/>
              <p:cNvSpPr/>
              <p:nvPr/>
            </p:nvSpPr>
            <p:spPr bwMode="auto">
              <a:xfrm>
                <a:off x="1103313" y="3227388"/>
                <a:ext cx="682625" cy="431800"/>
              </a:xfrm>
              <a:custGeom>
                <a:avLst/>
                <a:gdLst>
                  <a:gd name="T0" fmla="*/ 20 w 430"/>
                  <a:gd name="T1" fmla="*/ 272 h 272"/>
                  <a:gd name="T2" fmla="*/ 430 w 430"/>
                  <a:gd name="T3" fmla="*/ 35 h 272"/>
                  <a:gd name="T4" fmla="*/ 411 w 430"/>
                  <a:gd name="T5" fmla="*/ 0 h 272"/>
                  <a:gd name="T6" fmla="*/ 0 w 430"/>
                  <a:gd name="T7" fmla="*/ 238 h 272"/>
                  <a:gd name="T8" fmla="*/ 20 w 430"/>
                  <a:gd name="T9" fmla="*/ 272 h 272"/>
                  <a:gd name="T10" fmla="*/ 20 w 430"/>
                  <a:gd name="T11" fmla="*/ 272 h 272"/>
                </a:gdLst>
                <a:ahLst/>
                <a:cxnLst>
                  <a:cxn ang="0">
                    <a:pos x="T0" y="T1"/>
                  </a:cxn>
                  <a:cxn ang="0">
                    <a:pos x="T2" y="T3"/>
                  </a:cxn>
                  <a:cxn ang="0">
                    <a:pos x="T4" y="T5"/>
                  </a:cxn>
                  <a:cxn ang="0">
                    <a:pos x="T6" y="T7"/>
                  </a:cxn>
                  <a:cxn ang="0">
                    <a:pos x="T8" y="T9"/>
                  </a:cxn>
                  <a:cxn ang="0">
                    <a:pos x="T10" y="T11"/>
                  </a:cxn>
                </a:cxnLst>
                <a:rect l="0" t="0" r="r" b="b"/>
                <a:pathLst>
                  <a:path w="430" h="272">
                    <a:moveTo>
                      <a:pt x="20" y="272"/>
                    </a:moveTo>
                    <a:lnTo>
                      <a:pt x="430" y="35"/>
                    </a:lnTo>
                    <a:lnTo>
                      <a:pt x="411" y="0"/>
                    </a:lnTo>
                    <a:lnTo>
                      <a:pt x="0" y="238"/>
                    </a:lnTo>
                    <a:lnTo>
                      <a:pt x="20" y="272"/>
                    </a:lnTo>
                    <a:lnTo>
                      <a:pt x="20" y="272"/>
                    </a:lnTo>
                    <a:close/>
                  </a:path>
                </a:pathLst>
              </a:custGeom>
              <a:solidFill>
                <a:srgbClr val="E0E0E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0" name="Freeform 267"/>
              <p:cNvSpPr/>
              <p:nvPr/>
            </p:nvSpPr>
            <p:spPr bwMode="auto">
              <a:xfrm>
                <a:off x="1103313" y="3227388"/>
                <a:ext cx="682625" cy="431800"/>
              </a:xfrm>
              <a:custGeom>
                <a:avLst/>
                <a:gdLst>
                  <a:gd name="T0" fmla="*/ 20 w 430"/>
                  <a:gd name="T1" fmla="*/ 272 h 272"/>
                  <a:gd name="T2" fmla="*/ 430 w 430"/>
                  <a:gd name="T3" fmla="*/ 35 h 272"/>
                  <a:gd name="T4" fmla="*/ 411 w 430"/>
                  <a:gd name="T5" fmla="*/ 0 h 272"/>
                  <a:gd name="T6" fmla="*/ 0 w 430"/>
                  <a:gd name="T7" fmla="*/ 238 h 272"/>
                  <a:gd name="T8" fmla="*/ 20 w 430"/>
                  <a:gd name="T9" fmla="*/ 272 h 272"/>
                  <a:gd name="T10" fmla="*/ 20 w 430"/>
                  <a:gd name="T11" fmla="*/ 272 h 272"/>
                </a:gdLst>
                <a:ahLst/>
                <a:cxnLst>
                  <a:cxn ang="0">
                    <a:pos x="T0" y="T1"/>
                  </a:cxn>
                  <a:cxn ang="0">
                    <a:pos x="T2" y="T3"/>
                  </a:cxn>
                  <a:cxn ang="0">
                    <a:pos x="T4" y="T5"/>
                  </a:cxn>
                  <a:cxn ang="0">
                    <a:pos x="T6" y="T7"/>
                  </a:cxn>
                  <a:cxn ang="0">
                    <a:pos x="T8" y="T9"/>
                  </a:cxn>
                  <a:cxn ang="0">
                    <a:pos x="T10" y="T11"/>
                  </a:cxn>
                </a:cxnLst>
                <a:rect l="0" t="0" r="r" b="b"/>
                <a:pathLst>
                  <a:path w="430" h="272">
                    <a:moveTo>
                      <a:pt x="20" y="272"/>
                    </a:moveTo>
                    <a:lnTo>
                      <a:pt x="430" y="35"/>
                    </a:lnTo>
                    <a:lnTo>
                      <a:pt x="411" y="0"/>
                    </a:lnTo>
                    <a:lnTo>
                      <a:pt x="0" y="238"/>
                    </a:lnTo>
                    <a:lnTo>
                      <a:pt x="20" y="272"/>
                    </a:lnTo>
                    <a:lnTo>
                      <a:pt x="20" y="272"/>
                    </a:lnTo>
                    <a:close/>
                  </a:path>
                </a:pathLst>
              </a:custGeom>
              <a:noFill/>
              <a:ln w="1588" cap="rnd">
                <a:solidFill>
                  <a:srgbClr val="FFFFFF"/>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91" name="Freeform 268"/>
              <p:cNvSpPr/>
              <p:nvPr/>
            </p:nvSpPr>
            <p:spPr bwMode="auto">
              <a:xfrm>
                <a:off x="1176338" y="3349625"/>
                <a:ext cx="682625" cy="433388"/>
              </a:xfrm>
              <a:custGeom>
                <a:avLst/>
                <a:gdLst>
                  <a:gd name="T0" fmla="*/ 18 w 430"/>
                  <a:gd name="T1" fmla="*/ 273 h 273"/>
                  <a:gd name="T2" fmla="*/ 430 w 430"/>
                  <a:gd name="T3" fmla="*/ 35 h 273"/>
                  <a:gd name="T4" fmla="*/ 408 w 430"/>
                  <a:gd name="T5" fmla="*/ 0 h 273"/>
                  <a:gd name="T6" fmla="*/ 0 w 430"/>
                  <a:gd name="T7" fmla="*/ 238 h 273"/>
                  <a:gd name="T8" fmla="*/ 18 w 430"/>
                  <a:gd name="T9" fmla="*/ 273 h 273"/>
                  <a:gd name="T10" fmla="*/ 18 w 430"/>
                  <a:gd name="T11" fmla="*/ 273 h 273"/>
                </a:gdLst>
                <a:ahLst/>
                <a:cxnLst>
                  <a:cxn ang="0">
                    <a:pos x="T0" y="T1"/>
                  </a:cxn>
                  <a:cxn ang="0">
                    <a:pos x="T2" y="T3"/>
                  </a:cxn>
                  <a:cxn ang="0">
                    <a:pos x="T4" y="T5"/>
                  </a:cxn>
                  <a:cxn ang="0">
                    <a:pos x="T6" y="T7"/>
                  </a:cxn>
                  <a:cxn ang="0">
                    <a:pos x="T8" y="T9"/>
                  </a:cxn>
                  <a:cxn ang="0">
                    <a:pos x="T10" y="T11"/>
                  </a:cxn>
                </a:cxnLst>
                <a:rect l="0" t="0" r="r" b="b"/>
                <a:pathLst>
                  <a:path w="430" h="273">
                    <a:moveTo>
                      <a:pt x="18" y="273"/>
                    </a:moveTo>
                    <a:lnTo>
                      <a:pt x="430" y="35"/>
                    </a:lnTo>
                    <a:lnTo>
                      <a:pt x="408" y="0"/>
                    </a:lnTo>
                    <a:lnTo>
                      <a:pt x="0" y="238"/>
                    </a:lnTo>
                    <a:lnTo>
                      <a:pt x="18" y="273"/>
                    </a:lnTo>
                    <a:lnTo>
                      <a:pt x="18" y="273"/>
                    </a:lnTo>
                    <a:close/>
                  </a:path>
                </a:pathLst>
              </a:custGeom>
              <a:solidFill>
                <a:srgbClr val="E0E0E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2" name="Freeform 269"/>
              <p:cNvSpPr/>
              <p:nvPr/>
            </p:nvSpPr>
            <p:spPr bwMode="auto">
              <a:xfrm>
                <a:off x="1176338" y="3349625"/>
                <a:ext cx="682625" cy="433388"/>
              </a:xfrm>
              <a:custGeom>
                <a:avLst/>
                <a:gdLst>
                  <a:gd name="T0" fmla="*/ 18 w 430"/>
                  <a:gd name="T1" fmla="*/ 273 h 273"/>
                  <a:gd name="T2" fmla="*/ 430 w 430"/>
                  <a:gd name="T3" fmla="*/ 35 h 273"/>
                  <a:gd name="T4" fmla="*/ 408 w 430"/>
                  <a:gd name="T5" fmla="*/ 0 h 273"/>
                  <a:gd name="T6" fmla="*/ 0 w 430"/>
                  <a:gd name="T7" fmla="*/ 238 h 273"/>
                  <a:gd name="T8" fmla="*/ 18 w 430"/>
                  <a:gd name="T9" fmla="*/ 273 h 273"/>
                  <a:gd name="T10" fmla="*/ 18 w 430"/>
                  <a:gd name="T11" fmla="*/ 273 h 273"/>
                </a:gdLst>
                <a:ahLst/>
                <a:cxnLst>
                  <a:cxn ang="0">
                    <a:pos x="T0" y="T1"/>
                  </a:cxn>
                  <a:cxn ang="0">
                    <a:pos x="T2" y="T3"/>
                  </a:cxn>
                  <a:cxn ang="0">
                    <a:pos x="T4" y="T5"/>
                  </a:cxn>
                  <a:cxn ang="0">
                    <a:pos x="T6" y="T7"/>
                  </a:cxn>
                  <a:cxn ang="0">
                    <a:pos x="T8" y="T9"/>
                  </a:cxn>
                  <a:cxn ang="0">
                    <a:pos x="T10" y="T11"/>
                  </a:cxn>
                </a:cxnLst>
                <a:rect l="0" t="0" r="r" b="b"/>
                <a:pathLst>
                  <a:path w="430" h="273">
                    <a:moveTo>
                      <a:pt x="18" y="273"/>
                    </a:moveTo>
                    <a:lnTo>
                      <a:pt x="430" y="35"/>
                    </a:lnTo>
                    <a:lnTo>
                      <a:pt x="408" y="0"/>
                    </a:lnTo>
                    <a:lnTo>
                      <a:pt x="0" y="238"/>
                    </a:lnTo>
                    <a:lnTo>
                      <a:pt x="18" y="273"/>
                    </a:lnTo>
                    <a:lnTo>
                      <a:pt x="18" y="273"/>
                    </a:lnTo>
                    <a:close/>
                  </a:path>
                </a:pathLst>
              </a:custGeom>
              <a:noFill/>
              <a:ln w="1588" cap="rnd">
                <a:solidFill>
                  <a:srgbClr val="FFFFFF"/>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93" name="Freeform 270"/>
              <p:cNvSpPr/>
              <p:nvPr/>
            </p:nvSpPr>
            <p:spPr bwMode="auto">
              <a:xfrm>
                <a:off x="1249363" y="3476625"/>
                <a:ext cx="676275" cy="428625"/>
              </a:xfrm>
              <a:custGeom>
                <a:avLst/>
                <a:gdLst>
                  <a:gd name="T0" fmla="*/ 18 w 426"/>
                  <a:gd name="T1" fmla="*/ 270 h 270"/>
                  <a:gd name="T2" fmla="*/ 426 w 426"/>
                  <a:gd name="T3" fmla="*/ 33 h 270"/>
                  <a:gd name="T4" fmla="*/ 407 w 426"/>
                  <a:gd name="T5" fmla="*/ 0 h 270"/>
                  <a:gd name="T6" fmla="*/ 0 w 426"/>
                  <a:gd name="T7" fmla="*/ 235 h 270"/>
                  <a:gd name="T8" fmla="*/ 18 w 426"/>
                  <a:gd name="T9" fmla="*/ 270 h 270"/>
                  <a:gd name="T10" fmla="*/ 18 w 426"/>
                  <a:gd name="T11" fmla="*/ 270 h 270"/>
                </a:gdLst>
                <a:ahLst/>
                <a:cxnLst>
                  <a:cxn ang="0">
                    <a:pos x="T0" y="T1"/>
                  </a:cxn>
                  <a:cxn ang="0">
                    <a:pos x="T2" y="T3"/>
                  </a:cxn>
                  <a:cxn ang="0">
                    <a:pos x="T4" y="T5"/>
                  </a:cxn>
                  <a:cxn ang="0">
                    <a:pos x="T6" y="T7"/>
                  </a:cxn>
                  <a:cxn ang="0">
                    <a:pos x="T8" y="T9"/>
                  </a:cxn>
                  <a:cxn ang="0">
                    <a:pos x="T10" y="T11"/>
                  </a:cxn>
                </a:cxnLst>
                <a:rect l="0" t="0" r="r" b="b"/>
                <a:pathLst>
                  <a:path w="426" h="270">
                    <a:moveTo>
                      <a:pt x="18" y="270"/>
                    </a:moveTo>
                    <a:lnTo>
                      <a:pt x="426" y="33"/>
                    </a:lnTo>
                    <a:lnTo>
                      <a:pt x="407" y="0"/>
                    </a:lnTo>
                    <a:lnTo>
                      <a:pt x="0" y="235"/>
                    </a:lnTo>
                    <a:lnTo>
                      <a:pt x="18" y="270"/>
                    </a:lnTo>
                    <a:lnTo>
                      <a:pt x="18" y="270"/>
                    </a:lnTo>
                    <a:close/>
                  </a:path>
                </a:pathLst>
              </a:custGeom>
              <a:solidFill>
                <a:srgbClr val="E0E0E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4" name="Freeform 271"/>
              <p:cNvSpPr/>
              <p:nvPr/>
            </p:nvSpPr>
            <p:spPr bwMode="auto">
              <a:xfrm>
                <a:off x="1249363" y="3476625"/>
                <a:ext cx="676275" cy="428625"/>
              </a:xfrm>
              <a:custGeom>
                <a:avLst/>
                <a:gdLst>
                  <a:gd name="T0" fmla="*/ 18 w 426"/>
                  <a:gd name="T1" fmla="*/ 270 h 270"/>
                  <a:gd name="T2" fmla="*/ 426 w 426"/>
                  <a:gd name="T3" fmla="*/ 33 h 270"/>
                  <a:gd name="T4" fmla="*/ 407 w 426"/>
                  <a:gd name="T5" fmla="*/ 0 h 270"/>
                  <a:gd name="T6" fmla="*/ 0 w 426"/>
                  <a:gd name="T7" fmla="*/ 235 h 270"/>
                  <a:gd name="T8" fmla="*/ 18 w 426"/>
                  <a:gd name="T9" fmla="*/ 270 h 270"/>
                  <a:gd name="T10" fmla="*/ 18 w 426"/>
                  <a:gd name="T11" fmla="*/ 270 h 270"/>
                </a:gdLst>
                <a:ahLst/>
                <a:cxnLst>
                  <a:cxn ang="0">
                    <a:pos x="T0" y="T1"/>
                  </a:cxn>
                  <a:cxn ang="0">
                    <a:pos x="T2" y="T3"/>
                  </a:cxn>
                  <a:cxn ang="0">
                    <a:pos x="T4" y="T5"/>
                  </a:cxn>
                  <a:cxn ang="0">
                    <a:pos x="T6" y="T7"/>
                  </a:cxn>
                  <a:cxn ang="0">
                    <a:pos x="T8" y="T9"/>
                  </a:cxn>
                  <a:cxn ang="0">
                    <a:pos x="T10" y="T11"/>
                  </a:cxn>
                </a:cxnLst>
                <a:rect l="0" t="0" r="r" b="b"/>
                <a:pathLst>
                  <a:path w="426" h="270">
                    <a:moveTo>
                      <a:pt x="18" y="270"/>
                    </a:moveTo>
                    <a:lnTo>
                      <a:pt x="426" y="33"/>
                    </a:lnTo>
                    <a:lnTo>
                      <a:pt x="407" y="0"/>
                    </a:lnTo>
                    <a:lnTo>
                      <a:pt x="0" y="235"/>
                    </a:lnTo>
                    <a:lnTo>
                      <a:pt x="18" y="270"/>
                    </a:lnTo>
                    <a:lnTo>
                      <a:pt x="18" y="270"/>
                    </a:lnTo>
                    <a:close/>
                  </a:path>
                </a:pathLst>
              </a:custGeom>
              <a:noFill/>
              <a:ln w="1588" cap="rnd">
                <a:solidFill>
                  <a:srgbClr val="FFFFFF"/>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95" name="Freeform 272"/>
              <p:cNvSpPr/>
              <p:nvPr/>
            </p:nvSpPr>
            <p:spPr bwMode="auto">
              <a:xfrm>
                <a:off x="1319213" y="3598863"/>
                <a:ext cx="679450" cy="430213"/>
              </a:xfrm>
              <a:custGeom>
                <a:avLst/>
                <a:gdLst>
                  <a:gd name="T0" fmla="*/ 19 w 428"/>
                  <a:gd name="T1" fmla="*/ 271 h 271"/>
                  <a:gd name="T2" fmla="*/ 428 w 428"/>
                  <a:gd name="T3" fmla="*/ 33 h 271"/>
                  <a:gd name="T4" fmla="*/ 409 w 428"/>
                  <a:gd name="T5" fmla="*/ 0 h 271"/>
                  <a:gd name="T6" fmla="*/ 0 w 428"/>
                  <a:gd name="T7" fmla="*/ 238 h 271"/>
                  <a:gd name="T8" fmla="*/ 19 w 428"/>
                  <a:gd name="T9" fmla="*/ 271 h 271"/>
                  <a:gd name="T10" fmla="*/ 19 w 428"/>
                  <a:gd name="T11" fmla="*/ 271 h 271"/>
                </a:gdLst>
                <a:ahLst/>
                <a:cxnLst>
                  <a:cxn ang="0">
                    <a:pos x="T0" y="T1"/>
                  </a:cxn>
                  <a:cxn ang="0">
                    <a:pos x="T2" y="T3"/>
                  </a:cxn>
                  <a:cxn ang="0">
                    <a:pos x="T4" y="T5"/>
                  </a:cxn>
                  <a:cxn ang="0">
                    <a:pos x="T6" y="T7"/>
                  </a:cxn>
                  <a:cxn ang="0">
                    <a:pos x="T8" y="T9"/>
                  </a:cxn>
                  <a:cxn ang="0">
                    <a:pos x="T10" y="T11"/>
                  </a:cxn>
                </a:cxnLst>
                <a:rect l="0" t="0" r="r" b="b"/>
                <a:pathLst>
                  <a:path w="428" h="271">
                    <a:moveTo>
                      <a:pt x="19" y="271"/>
                    </a:moveTo>
                    <a:lnTo>
                      <a:pt x="428" y="33"/>
                    </a:lnTo>
                    <a:lnTo>
                      <a:pt x="409" y="0"/>
                    </a:lnTo>
                    <a:lnTo>
                      <a:pt x="0" y="238"/>
                    </a:lnTo>
                    <a:lnTo>
                      <a:pt x="19" y="271"/>
                    </a:lnTo>
                    <a:lnTo>
                      <a:pt x="19" y="271"/>
                    </a:lnTo>
                    <a:close/>
                  </a:path>
                </a:pathLst>
              </a:custGeom>
              <a:solidFill>
                <a:srgbClr val="E0E0E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6" name="Freeform 273"/>
              <p:cNvSpPr/>
              <p:nvPr/>
            </p:nvSpPr>
            <p:spPr bwMode="auto">
              <a:xfrm>
                <a:off x="1319213" y="3598863"/>
                <a:ext cx="679450" cy="430213"/>
              </a:xfrm>
              <a:custGeom>
                <a:avLst/>
                <a:gdLst>
                  <a:gd name="T0" fmla="*/ 19 w 428"/>
                  <a:gd name="T1" fmla="*/ 271 h 271"/>
                  <a:gd name="T2" fmla="*/ 428 w 428"/>
                  <a:gd name="T3" fmla="*/ 33 h 271"/>
                  <a:gd name="T4" fmla="*/ 409 w 428"/>
                  <a:gd name="T5" fmla="*/ 0 h 271"/>
                  <a:gd name="T6" fmla="*/ 0 w 428"/>
                  <a:gd name="T7" fmla="*/ 238 h 271"/>
                  <a:gd name="T8" fmla="*/ 19 w 428"/>
                  <a:gd name="T9" fmla="*/ 271 h 271"/>
                  <a:gd name="T10" fmla="*/ 19 w 428"/>
                  <a:gd name="T11" fmla="*/ 271 h 271"/>
                </a:gdLst>
                <a:ahLst/>
                <a:cxnLst>
                  <a:cxn ang="0">
                    <a:pos x="T0" y="T1"/>
                  </a:cxn>
                  <a:cxn ang="0">
                    <a:pos x="T2" y="T3"/>
                  </a:cxn>
                  <a:cxn ang="0">
                    <a:pos x="T4" y="T5"/>
                  </a:cxn>
                  <a:cxn ang="0">
                    <a:pos x="T6" y="T7"/>
                  </a:cxn>
                  <a:cxn ang="0">
                    <a:pos x="T8" y="T9"/>
                  </a:cxn>
                  <a:cxn ang="0">
                    <a:pos x="T10" y="T11"/>
                  </a:cxn>
                </a:cxnLst>
                <a:rect l="0" t="0" r="r" b="b"/>
                <a:pathLst>
                  <a:path w="428" h="271">
                    <a:moveTo>
                      <a:pt x="19" y="271"/>
                    </a:moveTo>
                    <a:lnTo>
                      <a:pt x="428" y="33"/>
                    </a:lnTo>
                    <a:lnTo>
                      <a:pt x="409" y="0"/>
                    </a:lnTo>
                    <a:lnTo>
                      <a:pt x="0" y="238"/>
                    </a:lnTo>
                    <a:lnTo>
                      <a:pt x="19" y="271"/>
                    </a:lnTo>
                    <a:lnTo>
                      <a:pt x="19" y="271"/>
                    </a:lnTo>
                    <a:close/>
                  </a:path>
                </a:pathLst>
              </a:custGeom>
              <a:noFill/>
              <a:ln w="1588" cap="rnd">
                <a:solidFill>
                  <a:srgbClr val="FFFFFF"/>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97" name="Freeform 274"/>
              <p:cNvSpPr/>
              <p:nvPr/>
            </p:nvSpPr>
            <p:spPr bwMode="auto">
              <a:xfrm>
                <a:off x="1574800" y="3722688"/>
                <a:ext cx="495300" cy="323850"/>
              </a:xfrm>
              <a:custGeom>
                <a:avLst/>
                <a:gdLst>
                  <a:gd name="T0" fmla="*/ 18 w 312"/>
                  <a:gd name="T1" fmla="*/ 204 h 204"/>
                  <a:gd name="T2" fmla="*/ 312 w 312"/>
                  <a:gd name="T3" fmla="*/ 32 h 204"/>
                  <a:gd name="T4" fmla="*/ 293 w 312"/>
                  <a:gd name="T5" fmla="*/ 0 h 204"/>
                  <a:gd name="T6" fmla="*/ 0 w 312"/>
                  <a:gd name="T7" fmla="*/ 169 h 204"/>
                  <a:gd name="T8" fmla="*/ 18 w 312"/>
                  <a:gd name="T9" fmla="*/ 204 h 204"/>
                  <a:gd name="T10" fmla="*/ 18 w 312"/>
                  <a:gd name="T11" fmla="*/ 204 h 204"/>
                </a:gdLst>
                <a:ahLst/>
                <a:cxnLst>
                  <a:cxn ang="0">
                    <a:pos x="T0" y="T1"/>
                  </a:cxn>
                  <a:cxn ang="0">
                    <a:pos x="T2" y="T3"/>
                  </a:cxn>
                  <a:cxn ang="0">
                    <a:pos x="T4" y="T5"/>
                  </a:cxn>
                  <a:cxn ang="0">
                    <a:pos x="T6" y="T7"/>
                  </a:cxn>
                  <a:cxn ang="0">
                    <a:pos x="T8" y="T9"/>
                  </a:cxn>
                  <a:cxn ang="0">
                    <a:pos x="T10" y="T11"/>
                  </a:cxn>
                </a:cxnLst>
                <a:rect l="0" t="0" r="r" b="b"/>
                <a:pathLst>
                  <a:path w="312" h="204">
                    <a:moveTo>
                      <a:pt x="18" y="204"/>
                    </a:moveTo>
                    <a:lnTo>
                      <a:pt x="312" y="32"/>
                    </a:lnTo>
                    <a:lnTo>
                      <a:pt x="293" y="0"/>
                    </a:lnTo>
                    <a:lnTo>
                      <a:pt x="0" y="169"/>
                    </a:lnTo>
                    <a:lnTo>
                      <a:pt x="18" y="204"/>
                    </a:lnTo>
                    <a:lnTo>
                      <a:pt x="18" y="204"/>
                    </a:lnTo>
                    <a:close/>
                  </a:path>
                </a:pathLst>
              </a:custGeom>
              <a:solidFill>
                <a:srgbClr val="E0E0E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8" name="Freeform 275"/>
              <p:cNvSpPr/>
              <p:nvPr/>
            </p:nvSpPr>
            <p:spPr bwMode="auto">
              <a:xfrm>
                <a:off x="1574800" y="3722688"/>
                <a:ext cx="495300" cy="323850"/>
              </a:xfrm>
              <a:custGeom>
                <a:avLst/>
                <a:gdLst>
                  <a:gd name="T0" fmla="*/ 18 w 312"/>
                  <a:gd name="T1" fmla="*/ 204 h 204"/>
                  <a:gd name="T2" fmla="*/ 312 w 312"/>
                  <a:gd name="T3" fmla="*/ 32 h 204"/>
                  <a:gd name="T4" fmla="*/ 293 w 312"/>
                  <a:gd name="T5" fmla="*/ 0 h 204"/>
                  <a:gd name="T6" fmla="*/ 0 w 312"/>
                  <a:gd name="T7" fmla="*/ 169 h 204"/>
                  <a:gd name="T8" fmla="*/ 18 w 312"/>
                  <a:gd name="T9" fmla="*/ 204 h 204"/>
                  <a:gd name="T10" fmla="*/ 18 w 312"/>
                  <a:gd name="T11" fmla="*/ 204 h 204"/>
                </a:gdLst>
                <a:ahLst/>
                <a:cxnLst>
                  <a:cxn ang="0">
                    <a:pos x="T0" y="T1"/>
                  </a:cxn>
                  <a:cxn ang="0">
                    <a:pos x="T2" y="T3"/>
                  </a:cxn>
                  <a:cxn ang="0">
                    <a:pos x="T4" y="T5"/>
                  </a:cxn>
                  <a:cxn ang="0">
                    <a:pos x="T6" y="T7"/>
                  </a:cxn>
                  <a:cxn ang="0">
                    <a:pos x="T8" y="T9"/>
                  </a:cxn>
                  <a:cxn ang="0">
                    <a:pos x="T10" y="T11"/>
                  </a:cxn>
                </a:cxnLst>
                <a:rect l="0" t="0" r="r" b="b"/>
                <a:pathLst>
                  <a:path w="312" h="204">
                    <a:moveTo>
                      <a:pt x="18" y="204"/>
                    </a:moveTo>
                    <a:lnTo>
                      <a:pt x="312" y="32"/>
                    </a:lnTo>
                    <a:lnTo>
                      <a:pt x="293" y="0"/>
                    </a:lnTo>
                    <a:lnTo>
                      <a:pt x="0" y="169"/>
                    </a:lnTo>
                    <a:lnTo>
                      <a:pt x="18" y="204"/>
                    </a:lnTo>
                    <a:lnTo>
                      <a:pt x="18" y="204"/>
                    </a:lnTo>
                    <a:close/>
                  </a:path>
                </a:pathLst>
              </a:custGeom>
              <a:noFill/>
              <a:ln w="1588" cap="rnd">
                <a:solidFill>
                  <a:srgbClr val="FFFFFF"/>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99" name="Freeform 276"/>
              <p:cNvSpPr/>
              <p:nvPr/>
            </p:nvSpPr>
            <p:spPr bwMode="auto">
              <a:xfrm>
                <a:off x="731838" y="2917825"/>
                <a:ext cx="1381125" cy="1474788"/>
              </a:xfrm>
              <a:custGeom>
                <a:avLst/>
                <a:gdLst>
                  <a:gd name="T0" fmla="*/ 368 w 870"/>
                  <a:gd name="T1" fmla="*/ 929 h 929"/>
                  <a:gd name="T2" fmla="*/ 442 w 870"/>
                  <a:gd name="T3" fmla="*/ 910 h 929"/>
                  <a:gd name="T4" fmla="*/ 870 w 870"/>
                  <a:gd name="T5" fmla="*/ 518 h 929"/>
                  <a:gd name="T6" fmla="*/ 389 w 870"/>
                  <a:gd name="T7" fmla="*/ 0 h 929"/>
                  <a:gd name="T8" fmla="*/ 0 w 870"/>
                  <a:gd name="T9" fmla="*/ 449 h 929"/>
                  <a:gd name="T10" fmla="*/ 368 w 870"/>
                  <a:gd name="T11" fmla="*/ 929 h 929"/>
                  <a:gd name="T12" fmla="*/ 368 w 870"/>
                  <a:gd name="T13" fmla="*/ 929 h 929"/>
                </a:gdLst>
                <a:ahLst/>
                <a:cxnLst>
                  <a:cxn ang="0">
                    <a:pos x="T0" y="T1"/>
                  </a:cxn>
                  <a:cxn ang="0">
                    <a:pos x="T2" y="T3"/>
                  </a:cxn>
                  <a:cxn ang="0">
                    <a:pos x="T4" y="T5"/>
                  </a:cxn>
                  <a:cxn ang="0">
                    <a:pos x="T6" y="T7"/>
                  </a:cxn>
                  <a:cxn ang="0">
                    <a:pos x="T8" y="T9"/>
                  </a:cxn>
                  <a:cxn ang="0">
                    <a:pos x="T10" y="T11"/>
                  </a:cxn>
                  <a:cxn ang="0">
                    <a:pos x="T12" y="T13"/>
                  </a:cxn>
                </a:cxnLst>
                <a:rect l="0" t="0" r="r" b="b"/>
                <a:pathLst>
                  <a:path w="870" h="929">
                    <a:moveTo>
                      <a:pt x="368" y="929"/>
                    </a:moveTo>
                    <a:lnTo>
                      <a:pt x="442" y="910"/>
                    </a:lnTo>
                    <a:lnTo>
                      <a:pt x="870" y="518"/>
                    </a:lnTo>
                    <a:lnTo>
                      <a:pt x="389" y="0"/>
                    </a:lnTo>
                    <a:lnTo>
                      <a:pt x="0" y="449"/>
                    </a:lnTo>
                    <a:lnTo>
                      <a:pt x="368" y="929"/>
                    </a:lnTo>
                    <a:lnTo>
                      <a:pt x="368" y="929"/>
                    </a:lnTo>
                    <a:close/>
                  </a:path>
                </a:pathLst>
              </a:custGeom>
              <a:solidFill>
                <a:srgbClr val="CE632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0" name="Freeform 277"/>
              <p:cNvSpPr/>
              <p:nvPr/>
            </p:nvSpPr>
            <p:spPr bwMode="auto">
              <a:xfrm>
                <a:off x="731838" y="2917825"/>
                <a:ext cx="1381125" cy="1474788"/>
              </a:xfrm>
              <a:custGeom>
                <a:avLst/>
                <a:gdLst>
                  <a:gd name="T0" fmla="*/ 368 w 870"/>
                  <a:gd name="T1" fmla="*/ 929 h 929"/>
                  <a:gd name="T2" fmla="*/ 442 w 870"/>
                  <a:gd name="T3" fmla="*/ 910 h 929"/>
                  <a:gd name="T4" fmla="*/ 870 w 870"/>
                  <a:gd name="T5" fmla="*/ 518 h 929"/>
                  <a:gd name="T6" fmla="*/ 389 w 870"/>
                  <a:gd name="T7" fmla="*/ 0 h 929"/>
                  <a:gd name="T8" fmla="*/ 0 w 870"/>
                  <a:gd name="T9" fmla="*/ 449 h 929"/>
                  <a:gd name="T10" fmla="*/ 368 w 870"/>
                  <a:gd name="T11" fmla="*/ 929 h 929"/>
                  <a:gd name="T12" fmla="*/ 368 w 870"/>
                  <a:gd name="T13" fmla="*/ 929 h 929"/>
                </a:gdLst>
                <a:ahLst/>
                <a:cxnLst>
                  <a:cxn ang="0">
                    <a:pos x="T0" y="T1"/>
                  </a:cxn>
                  <a:cxn ang="0">
                    <a:pos x="T2" y="T3"/>
                  </a:cxn>
                  <a:cxn ang="0">
                    <a:pos x="T4" y="T5"/>
                  </a:cxn>
                  <a:cxn ang="0">
                    <a:pos x="T6" y="T7"/>
                  </a:cxn>
                  <a:cxn ang="0">
                    <a:pos x="T8" y="T9"/>
                  </a:cxn>
                  <a:cxn ang="0">
                    <a:pos x="T10" y="T11"/>
                  </a:cxn>
                  <a:cxn ang="0">
                    <a:pos x="T12" y="T13"/>
                  </a:cxn>
                </a:cxnLst>
                <a:rect l="0" t="0" r="r" b="b"/>
                <a:pathLst>
                  <a:path w="870" h="929">
                    <a:moveTo>
                      <a:pt x="368" y="929"/>
                    </a:moveTo>
                    <a:lnTo>
                      <a:pt x="442" y="910"/>
                    </a:lnTo>
                    <a:lnTo>
                      <a:pt x="870" y="518"/>
                    </a:lnTo>
                    <a:lnTo>
                      <a:pt x="389" y="0"/>
                    </a:lnTo>
                    <a:lnTo>
                      <a:pt x="0" y="449"/>
                    </a:lnTo>
                    <a:lnTo>
                      <a:pt x="368" y="929"/>
                    </a:lnTo>
                    <a:lnTo>
                      <a:pt x="368" y="929"/>
                    </a:lnTo>
                    <a:close/>
                  </a:path>
                </a:pathLst>
              </a:custGeom>
              <a:noFill/>
              <a:ln w="1588" cap="rnd">
                <a:solidFill>
                  <a:srgbClr val="FFFFFF"/>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301" name="Freeform 278"/>
              <p:cNvSpPr/>
              <p:nvPr/>
            </p:nvSpPr>
            <p:spPr bwMode="auto">
              <a:xfrm>
                <a:off x="868363" y="3040063"/>
                <a:ext cx="1158875" cy="1246188"/>
              </a:xfrm>
              <a:custGeom>
                <a:avLst/>
                <a:gdLst>
                  <a:gd name="T0" fmla="*/ 730 w 730"/>
                  <a:gd name="T1" fmla="*/ 444 h 785"/>
                  <a:gd name="T2" fmla="*/ 317 w 730"/>
                  <a:gd name="T3" fmla="*/ 0 h 785"/>
                  <a:gd name="T4" fmla="*/ 0 w 730"/>
                  <a:gd name="T5" fmla="*/ 342 h 785"/>
                  <a:gd name="T6" fmla="*/ 362 w 730"/>
                  <a:gd name="T7" fmla="*/ 785 h 785"/>
                  <a:gd name="T8" fmla="*/ 730 w 730"/>
                  <a:gd name="T9" fmla="*/ 444 h 785"/>
                  <a:gd name="T10" fmla="*/ 730 w 730"/>
                  <a:gd name="T11" fmla="*/ 444 h 785"/>
                </a:gdLst>
                <a:ahLst/>
                <a:cxnLst>
                  <a:cxn ang="0">
                    <a:pos x="T0" y="T1"/>
                  </a:cxn>
                  <a:cxn ang="0">
                    <a:pos x="T2" y="T3"/>
                  </a:cxn>
                  <a:cxn ang="0">
                    <a:pos x="T4" y="T5"/>
                  </a:cxn>
                  <a:cxn ang="0">
                    <a:pos x="T6" y="T7"/>
                  </a:cxn>
                  <a:cxn ang="0">
                    <a:pos x="T8" y="T9"/>
                  </a:cxn>
                  <a:cxn ang="0">
                    <a:pos x="T10" y="T11"/>
                  </a:cxn>
                </a:cxnLst>
                <a:rect l="0" t="0" r="r" b="b"/>
                <a:pathLst>
                  <a:path w="730" h="785">
                    <a:moveTo>
                      <a:pt x="730" y="444"/>
                    </a:moveTo>
                    <a:lnTo>
                      <a:pt x="317" y="0"/>
                    </a:lnTo>
                    <a:lnTo>
                      <a:pt x="0" y="342"/>
                    </a:lnTo>
                    <a:lnTo>
                      <a:pt x="362" y="785"/>
                    </a:lnTo>
                    <a:lnTo>
                      <a:pt x="730" y="444"/>
                    </a:lnTo>
                    <a:lnTo>
                      <a:pt x="730" y="444"/>
                    </a:lnTo>
                    <a:close/>
                  </a:path>
                </a:pathLst>
              </a:custGeom>
              <a:solidFill>
                <a:srgbClr val="EDEDE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2" name="Freeform 279"/>
              <p:cNvSpPr/>
              <p:nvPr/>
            </p:nvSpPr>
            <p:spPr bwMode="auto">
              <a:xfrm>
                <a:off x="868363" y="3040063"/>
                <a:ext cx="1158875" cy="1246188"/>
              </a:xfrm>
              <a:custGeom>
                <a:avLst/>
                <a:gdLst>
                  <a:gd name="T0" fmla="*/ 730 w 730"/>
                  <a:gd name="T1" fmla="*/ 444 h 785"/>
                  <a:gd name="T2" fmla="*/ 317 w 730"/>
                  <a:gd name="T3" fmla="*/ 0 h 785"/>
                  <a:gd name="T4" fmla="*/ 0 w 730"/>
                  <a:gd name="T5" fmla="*/ 342 h 785"/>
                  <a:gd name="T6" fmla="*/ 362 w 730"/>
                  <a:gd name="T7" fmla="*/ 785 h 785"/>
                  <a:gd name="T8" fmla="*/ 730 w 730"/>
                  <a:gd name="T9" fmla="*/ 444 h 785"/>
                  <a:gd name="T10" fmla="*/ 730 w 730"/>
                  <a:gd name="T11" fmla="*/ 444 h 785"/>
                </a:gdLst>
                <a:ahLst/>
                <a:cxnLst>
                  <a:cxn ang="0">
                    <a:pos x="T0" y="T1"/>
                  </a:cxn>
                  <a:cxn ang="0">
                    <a:pos x="T2" y="T3"/>
                  </a:cxn>
                  <a:cxn ang="0">
                    <a:pos x="T4" y="T5"/>
                  </a:cxn>
                  <a:cxn ang="0">
                    <a:pos x="T6" y="T7"/>
                  </a:cxn>
                  <a:cxn ang="0">
                    <a:pos x="T8" y="T9"/>
                  </a:cxn>
                  <a:cxn ang="0">
                    <a:pos x="T10" y="T11"/>
                  </a:cxn>
                </a:cxnLst>
                <a:rect l="0" t="0" r="r" b="b"/>
                <a:pathLst>
                  <a:path w="730" h="785">
                    <a:moveTo>
                      <a:pt x="730" y="444"/>
                    </a:moveTo>
                    <a:lnTo>
                      <a:pt x="317" y="0"/>
                    </a:lnTo>
                    <a:lnTo>
                      <a:pt x="0" y="342"/>
                    </a:lnTo>
                    <a:lnTo>
                      <a:pt x="362" y="785"/>
                    </a:lnTo>
                    <a:lnTo>
                      <a:pt x="730" y="444"/>
                    </a:lnTo>
                    <a:lnTo>
                      <a:pt x="730" y="444"/>
                    </a:lnTo>
                    <a:close/>
                  </a:path>
                </a:pathLst>
              </a:custGeom>
              <a:noFill/>
              <a:ln w="1588" cap="rnd">
                <a:solidFill>
                  <a:srgbClr val="FFFFFF"/>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303" name="Freeform 280"/>
              <p:cNvSpPr/>
              <p:nvPr/>
            </p:nvSpPr>
            <p:spPr bwMode="auto">
              <a:xfrm>
                <a:off x="765175" y="3057525"/>
                <a:ext cx="1157288" cy="1270000"/>
              </a:xfrm>
              <a:custGeom>
                <a:avLst/>
                <a:gdLst>
                  <a:gd name="T0" fmla="*/ 729 w 729"/>
                  <a:gd name="T1" fmla="*/ 468 h 800"/>
                  <a:gd name="T2" fmla="*/ 318 w 729"/>
                  <a:gd name="T3" fmla="*/ 0 h 800"/>
                  <a:gd name="T4" fmla="*/ 0 w 729"/>
                  <a:gd name="T5" fmla="*/ 337 h 800"/>
                  <a:gd name="T6" fmla="*/ 379 w 729"/>
                  <a:gd name="T7" fmla="*/ 800 h 800"/>
                  <a:gd name="T8" fmla="*/ 729 w 729"/>
                  <a:gd name="T9" fmla="*/ 468 h 800"/>
                  <a:gd name="T10" fmla="*/ 729 w 729"/>
                  <a:gd name="T11" fmla="*/ 468 h 800"/>
                </a:gdLst>
                <a:ahLst/>
                <a:cxnLst>
                  <a:cxn ang="0">
                    <a:pos x="T0" y="T1"/>
                  </a:cxn>
                  <a:cxn ang="0">
                    <a:pos x="T2" y="T3"/>
                  </a:cxn>
                  <a:cxn ang="0">
                    <a:pos x="T4" y="T5"/>
                  </a:cxn>
                  <a:cxn ang="0">
                    <a:pos x="T6" y="T7"/>
                  </a:cxn>
                  <a:cxn ang="0">
                    <a:pos x="T8" y="T9"/>
                  </a:cxn>
                  <a:cxn ang="0">
                    <a:pos x="T10" y="T11"/>
                  </a:cxn>
                </a:cxnLst>
                <a:rect l="0" t="0" r="r" b="b"/>
                <a:pathLst>
                  <a:path w="729" h="800">
                    <a:moveTo>
                      <a:pt x="729" y="468"/>
                    </a:moveTo>
                    <a:lnTo>
                      <a:pt x="318" y="0"/>
                    </a:lnTo>
                    <a:lnTo>
                      <a:pt x="0" y="337"/>
                    </a:lnTo>
                    <a:lnTo>
                      <a:pt x="379" y="800"/>
                    </a:lnTo>
                    <a:lnTo>
                      <a:pt x="729" y="468"/>
                    </a:lnTo>
                    <a:lnTo>
                      <a:pt x="729" y="46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4" name="Freeform 281"/>
              <p:cNvSpPr/>
              <p:nvPr/>
            </p:nvSpPr>
            <p:spPr bwMode="auto">
              <a:xfrm>
                <a:off x="765175" y="3057525"/>
                <a:ext cx="1157288" cy="1270000"/>
              </a:xfrm>
              <a:custGeom>
                <a:avLst/>
                <a:gdLst>
                  <a:gd name="T0" fmla="*/ 729 w 729"/>
                  <a:gd name="T1" fmla="*/ 468 h 800"/>
                  <a:gd name="T2" fmla="*/ 318 w 729"/>
                  <a:gd name="T3" fmla="*/ 0 h 800"/>
                  <a:gd name="T4" fmla="*/ 0 w 729"/>
                  <a:gd name="T5" fmla="*/ 337 h 800"/>
                  <a:gd name="T6" fmla="*/ 379 w 729"/>
                  <a:gd name="T7" fmla="*/ 800 h 800"/>
                  <a:gd name="T8" fmla="*/ 729 w 729"/>
                  <a:gd name="T9" fmla="*/ 468 h 800"/>
                  <a:gd name="T10" fmla="*/ 729 w 729"/>
                  <a:gd name="T11" fmla="*/ 468 h 800"/>
                </a:gdLst>
                <a:ahLst/>
                <a:cxnLst>
                  <a:cxn ang="0">
                    <a:pos x="T0" y="T1"/>
                  </a:cxn>
                  <a:cxn ang="0">
                    <a:pos x="T2" y="T3"/>
                  </a:cxn>
                  <a:cxn ang="0">
                    <a:pos x="T4" y="T5"/>
                  </a:cxn>
                  <a:cxn ang="0">
                    <a:pos x="T6" y="T7"/>
                  </a:cxn>
                  <a:cxn ang="0">
                    <a:pos x="T8" y="T9"/>
                  </a:cxn>
                  <a:cxn ang="0">
                    <a:pos x="T10" y="T11"/>
                  </a:cxn>
                </a:cxnLst>
                <a:rect l="0" t="0" r="r" b="b"/>
                <a:pathLst>
                  <a:path w="729" h="800">
                    <a:moveTo>
                      <a:pt x="729" y="468"/>
                    </a:moveTo>
                    <a:lnTo>
                      <a:pt x="318" y="0"/>
                    </a:lnTo>
                    <a:lnTo>
                      <a:pt x="0" y="337"/>
                    </a:lnTo>
                    <a:lnTo>
                      <a:pt x="379" y="800"/>
                    </a:lnTo>
                    <a:lnTo>
                      <a:pt x="729" y="468"/>
                    </a:lnTo>
                    <a:lnTo>
                      <a:pt x="729" y="468"/>
                    </a:lnTo>
                    <a:close/>
                  </a:path>
                </a:pathLst>
              </a:custGeom>
              <a:noFill/>
              <a:ln w="1588" cap="rnd">
                <a:solidFill>
                  <a:srgbClr val="FFFFFF"/>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305" name="Freeform 282"/>
              <p:cNvSpPr/>
              <p:nvPr/>
            </p:nvSpPr>
            <p:spPr bwMode="auto">
              <a:xfrm>
                <a:off x="663575" y="3028950"/>
                <a:ext cx="1258888" cy="1354138"/>
              </a:xfrm>
              <a:custGeom>
                <a:avLst/>
                <a:gdLst>
                  <a:gd name="T0" fmla="*/ 304 w 793"/>
                  <a:gd name="T1" fmla="*/ 0 h 853"/>
                  <a:gd name="T2" fmla="*/ 611 w 793"/>
                  <a:gd name="T3" fmla="*/ 352 h 853"/>
                  <a:gd name="T4" fmla="*/ 664 w 793"/>
                  <a:gd name="T5" fmla="*/ 287 h 853"/>
                  <a:gd name="T6" fmla="*/ 793 w 793"/>
                  <a:gd name="T7" fmla="*/ 435 h 853"/>
                  <a:gd name="T8" fmla="*/ 404 w 793"/>
                  <a:gd name="T9" fmla="*/ 853 h 853"/>
                  <a:gd name="T10" fmla="*/ 0 w 793"/>
                  <a:gd name="T11" fmla="*/ 344 h 853"/>
                  <a:gd name="T12" fmla="*/ 304 w 793"/>
                  <a:gd name="T13" fmla="*/ 0 h 853"/>
                  <a:gd name="T14" fmla="*/ 304 w 793"/>
                  <a:gd name="T15" fmla="*/ 0 h 8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93" h="853">
                    <a:moveTo>
                      <a:pt x="304" y="0"/>
                    </a:moveTo>
                    <a:lnTo>
                      <a:pt x="611" y="352"/>
                    </a:lnTo>
                    <a:lnTo>
                      <a:pt x="664" y="287"/>
                    </a:lnTo>
                    <a:lnTo>
                      <a:pt x="793" y="435"/>
                    </a:lnTo>
                    <a:lnTo>
                      <a:pt x="404" y="853"/>
                    </a:lnTo>
                    <a:lnTo>
                      <a:pt x="0" y="344"/>
                    </a:lnTo>
                    <a:lnTo>
                      <a:pt x="304" y="0"/>
                    </a:lnTo>
                    <a:lnTo>
                      <a:pt x="304" y="0"/>
                    </a:lnTo>
                    <a:close/>
                  </a:path>
                </a:pathLst>
              </a:custGeom>
              <a:solidFill>
                <a:srgbClr val="DE6E2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6" name="Freeform 283"/>
              <p:cNvSpPr/>
              <p:nvPr/>
            </p:nvSpPr>
            <p:spPr bwMode="auto">
              <a:xfrm>
                <a:off x="663575" y="3028950"/>
                <a:ext cx="1258888" cy="1354138"/>
              </a:xfrm>
              <a:custGeom>
                <a:avLst/>
                <a:gdLst>
                  <a:gd name="T0" fmla="*/ 304 w 793"/>
                  <a:gd name="T1" fmla="*/ 0 h 853"/>
                  <a:gd name="T2" fmla="*/ 611 w 793"/>
                  <a:gd name="T3" fmla="*/ 352 h 853"/>
                  <a:gd name="T4" fmla="*/ 664 w 793"/>
                  <a:gd name="T5" fmla="*/ 287 h 853"/>
                  <a:gd name="T6" fmla="*/ 793 w 793"/>
                  <a:gd name="T7" fmla="*/ 435 h 853"/>
                  <a:gd name="T8" fmla="*/ 404 w 793"/>
                  <a:gd name="T9" fmla="*/ 853 h 853"/>
                  <a:gd name="T10" fmla="*/ 0 w 793"/>
                  <a:gd name="T11" fmla="*/ 344 h 853"/>
                  <a:gd name="T12" fmla="*/ 304 w 793"/>
                  <a:gd name="T13" fmla="*/ 0 h 853"/>
                  <a:gd name="T14" fmla="*/ 304 w 793"/>
                  <a:gd name="T15" fmla="*/ 0 h 8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93" h="853">
                    <a:moveTo>
                      <a:pt x="304" y="0"/>
                    </a:moveTo>
                    <a:lnTo>
                      <a:pt x="611" y="352"/>
                    </a:lnTo>
                    <a:lnTo>
                      <a:pt x="664" y="287"/>
                    </a:lnTo>
                    <a:lnTo>
                      <a:pt x="793" y="435"/>
                    </a:lnTo>
                    <a:lnTo>
                      <a:pt x="404" y="853"/>
                    </a:lnTo>
                    <a:lnTo>
                      <a:pt x="0" y="344"/>
                    </a:lnTo>
                    <a:lnTo>
                      <a:pt x="304" y="0"/>
                    </a:lnTo>
                    <a:lnTo>
                      <a:pt x="304" y="0"/>
                    </a:lnTo>
                    <a:close/>
                  </a:path>
                </a:pathLst>
              </a:custGeom>
              <a:noFill/>
              <a:ln w="1588" cap="rnd">
                <a:solidFill>
                  <a:srgbClr val="FFFFFF"/>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307" name="Freeform 284"/>
              <p:cNvSpPr/>
              <p:nvPr/>
            </p:nvSpPr>
            <p:spPr bwMode="auto">
              <a:xfrm>
                <a:off x="1277938" y="3859213"/>
                <a:ext cx="147638" cy="160338"/>
              </a:xfrm>
              <a:custGeom>
                <a:avLst/>
                <a:gdLst>
                  <a:gd name="T0" fmla="*/ 69 w 93"/>
                  <a:gd name="T1" fmla="*/ 0 h 101"/>
                  <a:gd name="T2" fmla="*/ 93 w 93"/>
                  <a:gd name="T3" fmla="*/ 101 h 101"/>
                  <a:gd name="T4" fmla="*/ 0 w 93"/>
                  <a:gd name="T5" fmla="*/ 63 h 101"/>
                  <a:gd name="T6" fmla="*/ 69 w 93"/>
                  <a:gd name="T7" fmla="*/ 0 h 101"/>
                  <a:gd name="T8" fmla="*/ 69 w 93"/>
                  <a:gd name="T9" fmla="*/ 0 h 101"/>
                </a:gdLst>
                <a:ahLst/>
                <a:cxnLst>
                  <a:cxn ang="0">
                    <a:pos x="T0" y="T1"/>
                  </a:cxn>
                  <a:cxn ang="0">
                    <a:pos x="T2" y="T3"/>
                  </a:cxn>
                  <a:cxn ang="0">
                    <a:pos x="T4" y="T5"/>
                  </a:cxn>
                  <a:cxn ang="0">
                    <a:pos x="T6" y="T7"/>
                  </a:cxn>
                  <a:cxn ang="0">
                    <a:pos x="T8" y="T9"/>
                  </a:cxn>
                </a:cxnLst>
                <a:rect l="0" t="0" r="r" b="b"/>
                <a:pathLst>
                  <a:path w="93" h="101">
                    <a:moveTo>
                      <a:pt x="69" y="0"/>
                    </a:moveTo>
                    <a:lnTo>
                      <a:pt x="93" y="101"/>
                    </a:lnTo>
                    <a:lnTo>
                      <a:pt x="0" y="63"/>
                    </a:lnTo>
                    <a:lnTo>
                      <a:pt x="69" y="0"/>
                    </a:lnTo>
                    <a:lnTo>
                      <a:pt x="69" y="0"/>
                    </a:lnTo>
                    <a:close/>
                  </a:path>
                </a:pathLst>
              </a:custGeom>
              <a:solidFill>
                <a:srgbClr val="AAAAA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8" name="Freeform 285"/>
              <p:cNvSpPr/>
              <p:nvPr/>
            </p:nvSpPr>
            <p:spPr bwMode="auto">
              <a:xfrm>
                <a:off x="1277938" y="3859213"/>
                <a:ext cx="147638" cy="160338"/>
              </a:xfrm>
              <a:custGeom>
                <a:avLst/>
                <a:gdLst>
                  <a:gd name="T0" fmla="*/ 69 w 93"/>
                  <a:gd name="T1" fmla="*/ 0 h 101"/>
                  <a:gd name="T2" fmla="*/ 93 w 93"/>
                  <a:gd name="T3" fmla="*/ 101 h 101"/>
                  <a:gd name="T4" fmla="*/ 0 w 93"/>
                  <a:gd name="T5" fmla="*/ 63 h 101"/>
                  <a:gd name="T6" fmla="*/ 69 w 93"/>
                  <a:gd name="T7" fmla="*/ 0 h 101"/>
                  <a:gd name="T8" fmla="*/ 69 w 93"/>
                  <a:gd name="T9" fmla="*/ 0 h 101"/>
                </a:gdLst>
                <a:ahLst/>
                <a:cxnLst>
                  <a:cxn ang="0">
                    <a:pos x="T0" y="T1"/>
                  </a:cxn>
                  <a:cxn ang="0">
                    <a:pos x="T2" y="T3"/>
                  </a:cxn>
                  <a:cxn ang="0">
                    <a:pos x="T4" y="T5"/>
                  </a:cxn>
                  <a:cxn ang="0">
                    <a:pos x="T6" y="T7"/>
                  </a:cxn>
                  <a:cxn ang="0">
                    <a:pos x="T8" y="T9"/>
                  </a:cxn>
                </a:cxnLst>
                <a:rect l="0" t="0" r="r" b="b"/>
                <a:pathLst>
                  <a:path w="93" h="101">
                    <a:moveTo>
                      <a:pt x="69" y="0"/>
                    </a:moveTo>
                    <a:lnTo>
                      <a:pt x="93" y="101"/>
                    </a:lnTo>
                    <a:lnTo>
                      <a:pt x="0" y="63"/>
                    </a:lnTo>
                    <a:lnTo>
                      <a:pt x="69" y="0"/>
                    </a:lnTo>
                    <a:lnTo>
                      <a:pt x="69" y="0"/>
                    </a:lnTo>
                    <a:close/>
                  </a:path>
                </a:pathLst>
              </a:custGeom>
              <a:noFill/>
              <a:ln w="1588" cap="rnd">
                <a:solidFill>
                  <a:srgbClr val="FFFFFF"/>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309" name="Freeform 286"/>
              <p:cNvSpPr/>
              <p:nvPr/>
            </p:nvSpPr>
            <p:spPr bwMode="auto">
              <a:xfrm>
                <a:off x="874713" y="3376613"/>
                <a:ext cx="527050" cy="592138"/>
              </a:xfrm>
              <a:custGeom>
                <a:avLst/>
                <a:gdLst>
                  <a:gd name="T0" fmla="*/ 254 w 332"/>
                  <a:gd name="T1" fmla="*/ 373 h 373"/>
                  <a:gd name="T2" fmla="*/ 332 w 332"/>
                  <a:gd name="T3" fmla="*/ 309 h 373"/>
                  <a:gd name="T4" fmla="*/ 78 w 332"/>
                  <a:gd name="T5" fmla="*/ 0 h 373"/>
                  <a:gd name="T6" fmla="*/ 0 w 332"/>
                  <a:gd name="T7" fmla="*/ 63 h 373"/>
                  <a:gd name="T8" fmla="*/ 254 w 332"/>
                  <a:gd name="T9" fmla="*/ 373 h 373"/>
                  <a:gd name="T10" fmla="*/ 254 w 332"/>
                  <a:gd name="T11" fmla="*/ 373 h 373"/>
                </a:gdLst>
                <a:ahLst/>
                <a:cxnLst>
                  <a:cxn ang="0">
                    <a:pos x="T0" y="T1"/>
                  </a:cxn>
                  <a:cxn ang="0">
                    <a:pos x="T2" y="T3"/>
                  </a:cxn>
                  <a:cxn ang="0">
                    <a:pos x="T4" y="T5"/>
                  </a:cxn>
                  <a:cxn ang="0">
                    <a:pos x="T6" y="T7"/>
                  </a:cxn>
                  <a:cxn ang="0">
                    <a:pos x="T8" y="T9"/>
                  </a:cxn>
                  <a:cxn ang="0">
                    <a:pos x="T10" y="T11"/>
                  </a:cxn>
                </a:cxnLst>
                <a:rect l="0" t="0" r="r" b="b"/>
                <a:pathLst>
                  <a:path w="332" h="373">
                    <a:moveTo>
                      <a:pt x="254" y="373"/>
                    </a:moveTo>
                    <a:lnTo>
                      <a:pt x="332" y="309"/>
                    </a:lnTo>
                    <a:lnTo>
                      <a:pt x="78" y="0"/>
                    </a:lnTo>
                    <a:lnTo>
                      <a:pt x="0" y="63"/>
                    </a:lnTo>
                    <a:lnTo>
                      <a:pt x="254" y="373"/>
                    </a:lnTo>
                    <a:lnTo>
                      <a:pt x="254" y="373"/>
                    </a:lnTo>
                    <a:close/>
                  </a:path>
                </a:pathLst>
              </a:custGeom>
              <a:solidFill>
                <a:srgbClr val="33363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0" name="Freeform 287"/>
              <p:cNvSpPr/>
              <p:nvPr/>
            </p:nvSpPr>
            <p:spPr bwMode="auto">
              <a:xfrm>
                <a:off x="874713" y="3376613"/>
                <a:ext cx="527050" cy="592138"/>
              </a:xfrm>
              <a:custGeom>
                <a:avLst/>
                <a:gdLst>
                  <a:gd name="T0" fmla="*/ 254 w 332"/>
                  <a:gd name="T1" fmla="*/ 373 h 373"/>
                  <a:gd name="T2" fmla="*/ 332 w 332"/>
                  <a:gd name="T3" fmla="*/ 309 h 373"/>
                  <a:gd name="T4" fmla="*/ 78 w 332"/>
                  <a:gd name="T5" fmla="*/ 0 h 373"/>
                  <a:gd name="T6" fmla="*/ 0 w 332"/>
                  <a:gd name="T7" fmla="*/ 63 h 373"/>
                  <a:gd name="T8" fmla="*/ 254 w 332"/>
                  <a:gd name="T9" fmla="*/ 373 h 373"/>
                  <a:gd name="T10" fmla="*/ 254 w 332"/>
                  <a:gd name="T11" fmla="*/ 373 h 373"/>
                </a:gdLst>
                <a:ahLst/>
                <a:cxnLst>
                  <a:cxn ang="0">
                    <a:pos x="T0" y="T1"/>
                  </a:cxn>
                  <a:cxn ang="0">
                    <a:pos x="T2" y="T3"/>
                  </a:cxn>
                  <a:cxn ang="0">
                    <a:pos x="T4" y="T5"/>
                  </a:cxn>
                  <a:cxn ang="0">
                    <a:pos x="T6" y="T7"/>
                  </a:cxn>
                  <a:cxn ang="0">
                    <a:pos x="T8" y="T9"/>
                  </a:cxn>
                  <a:cxn ang="0">
                    <a:pos x="T10" y="T11"/>
                  </a:cxn>
                </a:cxnLst>
                <a:rect l="0" t="0" r="r" b="b"/>
                <a:pathLst>
                  <a:path w="332" h="373">
                    <a:moveTo>
                      <a:pt x="254" y="373"/>
                    </a:moveTo>
                    <a:lnTo>
                      <a:pt x="332" y="309"/>
                    </a:lnTo>
                    <a:lnTo>
                      <a:pt x="78" y="0"/>
                    </a:lnTo>
                    <a:lnTo>
                      <a:pt x="0" y="63"/>
                    </a:lnTo>
                    <a:lnTo>
                      <a:pt x="254" y="373"/>
                    </a:lnTo>
                    <a:lnTo>
                      <a:pt x="254" y="373"/>
                    </a:lnTo>
                    <a:close/>
                  </a:path>
                </a:pathLst>
              </a:custGeom>
              <a:noFill/>
              <a:ln w="1588" cap="rnd">
                <a:solidFill>
                  <a:srgbClr val="FFFFFF"/>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311" name="Freeform 288"/>
              <p:cNvSpPr/>
              <p:nvPr/>
            </p:nvSpPr>
            <p:spPr bwMode="auto">
              <a:xfrm>
                <a:off x="1395413" y="3990975"/>
                <a:ext cx="52388" cy="49213"/>
              </a:xfrm>
              <a:custGeom>
                <a:avLst/>
                <a:gdLst>
                  <a:gd name="T0" fmla="*/ 14 w 27"/>
                  <a:gd name="T1" fmla="*/ 0 h 26"/>
                  <a:gd name="T2" fmla="*/ 25 w 27"/>
                  <a:gd name="T3" fmla="*/ 13 h 26"/>
                  <a:gd name="T4" fmla="*/ 23 w 27"/>
                  <a:gd name="T5" fmla="*/ 24 h 26"/>
                  <a:gd name="T6" fmla="*/ 12 w 27"/>
                  <a:gd name="T7" fmla="*/ 24 h 26"/>
                  <a:gd name="T8" fmla="*/ 0 w 27"/>
                  <a:gd name="T9" fmla="*/ 11 h 26"/>
                  <a:gd name="T10" fmla="*/ 14 w 27"/>
                  <a:gd name="T11" fmla="*/ 0 h 26"/>
                </a:gdLst>
                <a:ahLst/>
                <a:cxnLst>
                  <a:cxn ang="0">
                    <a:pos x="T0" y="T1"/>
                  </a:cxn>
                  <a:cxn ang="0">
                    <a:pos x="T2" y="T3"/>
                  </a:cxn>
                  <a:cxn ang="0">
                    <a:pos x="T4" y="T5"/>
                  </a:cxn>
                  <a:cxn ang="0">
                    <a:pos x="T6" y="T7"/>
                  </a:cxn>
                  <a:cxn ang="0">
                    <a:pos x="T8" y="T9"/>
                  </a:cxn>
                  <a:cxn ang="0">
                    <a:pos x="T10" y="T11"/>
                  </a:cxn>
                </a:cxnLst>
                <a:rect l="0" t="0" r="r" b="b"/>
                <a:pathLst>
                  <a:path w="27" h="26">
                    <a:moveTo>
                      <a:pt x="14" y="0"/>
                    </a:moveTo>
                    <a:cubicBezTo>
                      <a:pt x="25" y="13"/>
                      <a:pt x="25" y="13"/>
                      <a:pt x="25" y="13"/>
                    </a:cubicBezTo>
                    <a:cubicBezTo>
                      <a:pt x="27" y="15"/>
                      <a:pt x="27" y="22"/>
                      <a:pt x="23" y="24"/>
                    </a:cubicBezTo>
                    <a:cubicBezTo>
                      <a:pt x="20" y="26"/>
                      <a:pt x="14" y="26"/>
                      <a:pt x="12" y="24"/>
                    </a:cubicBezTo>
                    <a:cubicBezTo>
                      <a:pt x="0" y="11"/>
                      <a:pt x="0" y="11"/>
                      <a:pt x="0" y="11"/>
                    </a:cubicBezTo>
                    <a:lnTo>
                      <a:pt x="14" y="0"/>
                    </a:lnTo>
                    <a:close/>
                  </a:path>
                </a:pathLst>
              </a:custGeom>
              <a:solidFill>
                <a:srgbClr val="AAAAA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2" name="Freeform 289"/>
              <p:cNvSpPr/>
              <p:nvPr/>
            </p:nvSpPr>
            <p:spPr bwMode="auto">
              <a:xfrm>
                <a:off x="660400" y="3179763"/>
                <a:ext cx="401638" cy="407988"/>
              </a:xfrm>
              <a:custGeom>
                <a:avLst/>
                <a:gdLst>
                  <a:gd name="T0" fmla="*/ 2 w 211"/>
                  <a:gd name="T1" fmla="*/ 83 h 214"/>
                  <a:gd name="T2" fmla="*/ 13 w 211"/>
                  <a:gd name="T3" fmla="*/ 74 h 214"/>
                  <a:gd name="T4" fmla="*/ 24 w 211"/>
                  <a:gd name="T5" fmla="*/ 65 h 214"/>
                  <a:gd name="T6" fmla="*/ 44 w 211"/>
                  <a:gd name="T7" fmla="*/ 47 h 214"/>
                  <a:gd name="T8" fmla="*/ 102 w 211"/>
                  <a:gd name="T9" fmla="*/ 0 h 214"/>
                  <a:gd name="T10" fmla="*/ 211 w 211"/>
                  <a:gd name="T11" fmla="*/ 132 h 214"/>
                  <a:gd name="T12" fmla="*/ 133 w 211"/>
                  <a:gd name="T13" fmla="*/ 194 h 214"/>
                  <a:gd name="T14" fmla="*/ 33 w 211"/>
                  <a:gd name="T15" fmla="*/ 74 h 214"/>
                  <a:gd name="T16" fmla="*/ 22 w 211"/>
                  <a:gd name="T17" fmla="*/ 83 h 214"/>
                  <a:gd name="T18" fmla="*/ 102 w 211"/>
                  <a:gd name="T19" fmla="*/ 180 h 214"/>
                  <a:gd name="T20" fmla="*/ 118 w 211"/>
                  <a:gd name="T21" fmla="*/ 183 h 214"/>
                  <a:gd name="T22" fmla="*/ 118 w 211"/>
                  <a:gd name="T23" fmla="*/ 198 h 214"/>
                  <a:gd name="T24" fmla="*/ 122 w 211"/>
                  <a:gd name="T25" fmla="*/ 203 h 214"/>
                  <a:gd name="T26" fmla="*/ 109 w 211"/>
                  <a:gd name="T27" fmla="*/ 214 h 214"/>
                  <a:gd name="T28" fmla="*/ 0 w 211"/>
                  <a:gd name="T29" fmla="*/ 83 h 214"/>
                  <a:gd name="T30" fmla="*/ 2 w 211"/>
                  <a:gd name="T31" fmla="*/ 83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1" h="214">
                    <a:moveTo>
                      <a:pt x="2" y="83"/>
                    </a:moveTo>
                    <a:cubicBezTo>
                      <a:pt x="13" y="74"/>
                      <a:pt x="13" y="74"/>
                      <a:pt x="13" y="74"/>
                    </a:cubicBezTo>
                    <a:cubicBezTo>
                      <a:pt x="24" y="65"/>
                      <a:pt x="24" y="65"/>
                      <a:pt x="24" y="65"/>
                    </a:cubicBezTo>
                    <a:cubicBezTo>
                      <a:pt x="44" y="47"/>
                      <a:pt x="44" y="47"/>
                      <a:pt x="44" y="47"/>
                    </a:cubicBezTo>
                    <a:cubicBezTo>
                      <a:pt x="102" y="0"/>
                      <a:pt x="102" y="0"/>
                      <a:pt x="102" y="0"/>
                    </a:cubicBezTo>
                    <a:cubicBezTo>
                      <a:pt x="211" y="132"/>
                      <a:pt x="211" y="132"/>
                      <a:pt x="211" y="132"/>
                    </a:cubicBezTo>
                    <a:cubicBezTo>
                      <a:pt x="133" y="194"/>
                      <a:pt x="133" y="194"/>
                      <a:pt x="133" y="194"/>
                    </a:cubicBezTo>
                    <a:cubicBezTo>
                      <a:pt x="33" y="74"/>
                      <a:pt x="33" y="74"/>
                      <a:pt x="33" y="74"/>
                    </a:cubicBezTo>
                    <a:cubicBezTo>
                      <a:pt x="22" y="83"/>
                      <a:pt x="22" y="83"/>
                      <a:pt x="22" y="83"/>
                    </a:cubicBezTo>
                    <a:cubicBezTo>
                      <a:pt x="102" y="180"/>
                      <a:pt x="102" y="180"/>
                      <a:pt x="102" y="180"/>
                    </a:cubicBezTo>
                    <a:cubicBezTo>
                      <a:pt x="107" y="178"/>
                      <a:pt x="113" y="178"/>
                      <a:pt x="118" y="183"/>
                    </a:cubicBezTo>
                    <a:cubicBezTo>
                      <a:pt x="120" y="187"/>
                      <a:pt x="120" y="194"/>
                      <a:pt x="118" y="198"/>
                    </a:cubicBezTo>
                    <a:cubicBezTo>
                      <a:pt x="122" y="203"/>
                      <a:pt x="122" y="203"/>
                      <a:pt x="122" y="203"/>
                    </a:cubicBezTo>
                    <a:cubicBezTo>
                      <a:pt x="109" y="214"/>
                      <a:pt x="109" y="214"/>
                      <a:pt x="109" y="214"/>
                    </a:cubicBezTo>
                    <a:cubicBezTo>
                      <a:pt x="0" y="83"/>
                      <a:pt x="0" y="83"/>
                      <a:pt x="0" y="83"/>
                    </a:cubicBezTo>
                    <a:lnTo>
                      <a:pt x="2" y="83"/>
                    </a:lnTo>
                    <a:close/>
                  </a:path>
                </a:pathLst>
              </a:custGeom>
              <a:solidFill>
                <a:srgbClr val="AAAAA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3" name="Freeform 290"/>
              <p:cNvSpPr/>
              <p:nvPr/>
            </p:nvSpPr>
            <p:spPr bwMode="auto">
              <a:xfrm>
                <a:off x="1065213" y="3730625"/>
                <a:ext cx="1200150" cy="1047750"/>
              </a:xfrm>
              <a:custGeom>
                <a:avLst/>
                <a:gdLst>
                  <a:gd name="T0" fmla="*/ 0 w 756"/>
                  <a:gd name="T1" fmla="*/ 603 h 660"/>
                  <a:gd name="T2" fmla="*/ 684 w 756"/>
                  <a:gd name="T3" fmla="*/ 660 h 660"/>
                  <a:gd name="T4" fmla="*/ 756 w 756"/>
                  <a:gd name="T5" fmla="*/ 37 h 660"/>
                  <a:gd name="T6" fmla="*/ 79 w 756"/>
                  <a:gd name="T7" fmla="*/ 0 h 660"/>
                  <a:gd name="T8" fmla="*/ 0 w 756"/>
                  <a:gd name="T9" fmla="*/ 603 h 660"/>
                  <a:gd name="T10" fmla="*/ 0 w 756"/>
                  <a:gd name="T11" fmla="*/ 603 h 660"/>
                </a:gdLst>
                <a:ahLst/>
                <a:cxnLst>
                  <a:cxn ang="0">
                    <a:pos x="T0" y="T1"/>
                  </a:cxn>
                  <a:cxn ang="0">
                    <a:pos x="T2" y="T3"/>
                  </a:cxn>
                  <a:cxn ang="0">
                    <a:pos x="T4" y="T5"/>
                  </a:cxn>
                  <a:cxn ang="0">
                    <a:pos x="T6" y="T7"/>
                  </a:cxn>
                  <a:cxn ang="0">
                    <a:pos x="T8" y="T9"/>
                  </a:cxn>
                  <a:cxn ang="0">
                    <a:pos x="T10" y="T11"/>
                  </a:cxn>
                </a:cxnLst>
                <a:rect l="0" t="0" r="r" b="b"/>
                <a:pathLst>
                  <a:path w="756" h="660">
                    <a:moveTo>
                      <a:pt x="0" y="603"/>
                    </a:moveTo>
                    <a:lnTo>
                      <a:pt x="684" y="660"/>
                    </a:lnTo>
                    <a:lnTo>
                      <a:pt x="756" y="37"/>
                    </a:lnTo>
                    <a:lnTo>
                      <a:pt x="79" y="0"/>
                    </a:lnTo>
                    <a:lnTo>
                      <a:pt x="0" y="603"/>
                    </a:lnTo>
                    <a:lnTo>
                      <a:pt x="0" y="603"/>
                    </a:lnTo>
                    <a:close/>
                  </a:path>
                </a:pathLst>
              </a:custGeom>
              <a:solidFill>
                <a:srgbClr val="FCB33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5" name="Freeform 292"/>
              <p:cNvSpPr/>
              <p:nvPr/>
            </p:nvSpPr>
            <p:spPr bwMode="auto">
              <a:xfrm>
                <a:off x="727075" y="3730625"/>
                <a:ext cx="474663" cy="954088"/>
              </a:xfrm>
              <a:custGeom>
                <a:avLst/>
                <a:gdLst>
                  <a:gd name="T0" fmla="*/ 299 w 299"/>
                  <a:gd name="T1" fmla="*/ 0 h 601"/>
                  <a:gd name="T2" fmla="*/ 216 w 299"/>
                  <a:gd name="T3" fmla="*/ 601 h 601"/>
                  <a:gd name="T4" fmla="*/ 0 w 299"/>
                  <a:gd name="T5" fmla="*/ 513 h 601"/>
                  <a:gd name="T6" fmla="*/ 38 w 299"/>
                  <a:gd name="T7" fmla="*/ 37 h 601"/>
                  <a:gd name="T8" fmla="*/ 299 w 299"/>
                  <a:gd name="T9" fmla="*/ 0 h 601"/>
                  <a:gd name="T10" fmla="*/ 299 w 299"/>
                  <a:gd name="T11" fmla="*/ 0 h 601"/>
                </a:gdLst>
                <a:ahLst/>
                <a:cxnLst>
                  <a:cxn ang="0">
                    <a:pos x="T0" y="T1"/>
                  </a:cxn>
                  <a:cxn ang="0">
                    <a:pos x="T2" y="T3"/>
                  </a:cxn>
                  <a:cxn ang="0">
                    <a:pos x="T4" y="T5"/>
                  </a:cxn>
                  <a:cxn ang="0">
                    <a:pos x="T6" y="T7"/>
                  </a:cxn>
                  <a:cxn ang="0">
                    <a:pos x="T8" y="T9"/>
                  </a:cxn>
                  <a:cxn ang="0">
                    <a:pos x="T10" y="T11"/>
                  </a:cxn>
                </a:cxnLst>
                <a:rect l="0" t="0" r="r" b="b"/>
                <a:pathLst>
                  <a:path w="299" h="601">
                    <a:moveTo>
                      <a:pt x="299" y="0"/>
                    </a:moveTo>
                    <a:lnTo>
                      <a:pt x="216" y="601"/>
                    </a:lnTo>
                    <a:lnTo>
                      <a:pt x="0" y="513"/>
                    </a:lnTo>
                    <a:lnTo>
                      <a:pt x="38" y="37"/>
                    </a:lnTo>
                    <a:lnTo>
                      <a:pt x="299" y="0"/>
                    </a:lnTo>
                    <a:lnTo>
                      <a:pt x="299" y="0"/>
                    </a:lnTo>
                    <a:close/>
                  </a:path>
                </a:pathLst>
              </a:custGeom>
              <a:solidFill>
                <a:srgbClr val="E8A03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6" name="Freeform 293"/>
              <p:cNvSpPr/>
              <p:nvPr/>
            </p:nvSpPr>
            <p:spPr bwMode="auto">
              <a:xfrm>
                <a:off x="727075" y="3730625"/>
                <a:ext cx="474663" cy="954088"/>
              </a:xfrm>
              <a:custGeom>
                <a:avLst/>
                <a:gdLst>
                  <a:gd name="T0" fmla="*/ 299 w 299"/>
                  <a:gd name="T1" fmla="*/ 0 h 601"/>
                  <a:gd name="T2" fmla="*/ 216 w 299"/>
                  <a:gd name="T3" fmla="*/ 601 h 601"/>
                  <a:gd name="T4" fmla="*/ 0 w 299"/>
                  <a:gd name="T5" fmla="*/ 513 h 601"/>
                  <a:gd name="T6" fmla="*/ 38 w 299"/>
                  <a:gd name="T7" fmla="*/ 37 h 601"/>
                  <a:gd name="T8" fmla="*/ 299 w 299"/>
                  <a:gd name="T9" fmla="*/ 0 h 601"/>
                  <a:gd name="T10" fmla="*/ 299 w 299"/>
                  <a:gd name="T11" fmla="*/ 0 h 601"/>
                </a:gdLst>
                <a:ahLst/>
                <a:cxnLst>
                  <a:cxn ang="0">
                    <a:pos x="T0" y="T1"/>
                  </a:cxn>
                  <a:cxn ang="0">
                    <a:pos x="T2" y="T3"/>
                  </a:cxn>
                  <a:cxn ang="0">
                    <a:pos x="T4" y="T5"/>
                  </a:cxn>
                  <a:cxn ang="0">
                    <a:pos x="T6" y="T7"/>
                  </a:cxn>
                  <a:cxn ang="0">
                    <a:pos x="T8" y="T9"/>
                  </a:cxn>
                  <a:cxn ang="0">
                    <a:pos x="T10" y="T11"/>
                  </a:cxn>
                </a:cxnLst>
                <a:rect l="0" t="0" r="r" b="b"/>
                <a:pathLst>
                  <a:path w="299" h="601">
                    <a:moveTo>
                      <a:pt x="299" y="0"/>
                    </a:moveTo>
                    <a:lnTo>
                      <a:pt x="216" y="601"/>
                    </a:lnTo>
                    <a:lnTo>
                      <a:pt x="0" y="513"/>
                    </a:lnTo>
                    <a:lnTo>
                      <a:pt x="38" y="37"/>
                    </a:lnTo>
                    <a:lnTo>
                      <a:pt x="299" y="0"/>
                    </a:lnTo>
                    <a:lnTo>
                      <a:pt x="299" y="0"/>
                    </a:lnTo>
                    <a:close/>
                  </a:path>
                </a:pathLst>
              </a:custGeom>
              <a:noFill/>
              <a:ln w="1588" cap="rnd">
                <a:solidFill>
                  <a:schemeClr val="accent4"/>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317" name="Freeform 294"/>
              <p:cNvSpPr/>
              <p:nvPr/>
            </p:nvSpPr>
            <p:spPr bwMode="auto">
              <a:xfrm>
                <a:off x="1401763" y="4189413"/>
                <a:ext cx="307975" cy="325438"/>
              </a:xfrm>
              <a:custGeom>
                <a:avLst/>
                <a:gdLst>
                  <a:gd name="T0" fmla="*/ 144 w 162"/>
                  <a:gd name="T1" fmla="*/ 169 h 171"/>
                  <a:gd name="T2" fmla="*/ 35 w 162"/>
                  <a:gd name="T3" fmla="*/ 162 h 171"/>
                  <a:gd name="T4" fmla="*/ 2 w 162"/>
                  <a:gd name="T5" fmla="*/ 140 h 171"/>
                  <a:gd name="T6" fmla="*/ 22 w 162"/>
                  <a:gd name="T7" fmla="*/ 122 h 171"/>
                  <a:gd name="T8" fmla="*/ 4 w 162"/>
                  <a:gd name="T9" fmla="*/ 109 h 171"/>
                  <a:gd name="T10" fmla="*/ 4 w 162"/>
                  <a:gd name="T11" fmla="*/ 107 h 171"/>
                  <a:gd name="T12" fmla="*/ 4 w 162"/>
                  <a:gd name="T13" fmla="*/ 107 h 171"/>
                  <a:gd name="T14" fmla="*/ 11 w 162"/>
                  <a:gd name="T15" fmla="*/ 87 h 171"/>
                  <a:gd name="T16" fmla="*/ 20 w 162"/>
                  <a:gd name="T17" fmla="*/ 82 h 171"/>
                  <a:gd name="T18" fmla="*/ 6 w 162"/>
                  <a:gd name="T19" fmla="*/ 62 h 171"/>
                  <a:gd name="T20" fmla="*/ 6 w 162"/>
                  <a:gd name="T21" fmla="*/ 62 h 171"/>
                  <a:gd name="T22" fmla="*/ 17 w 162"/>
                  <a:gd name="T23" fmla="*/ 44 h 171"/>
                  <a:gd name="T24" fmla="*/ 13 w 162"/>
                  <a:gd name="T25" fmla="*/ 40 h 171"/>
                  <a:gd name="T26" fmla="*/ 9 w 162"/>
                  <a:gd name="T27" fmla="*/ 22 h 171"/>
                  <a:gd name="T28" fmla="*/ 106 w 162"/>
                  <a:gd name="T29" fmla="*/ 9 h 171"/>
                  <a:gd name="T30" fmla="*/ 133 w 162"/>
                  <a:gd name="T31" fmla="*/ 16 h 171"/>
                  <a:gd name="T32" fmla="*/ 133 w 162"/>
                  <a:gd name="T33" fmla="*/ 40 h 171"/>
                  <a:gd name="T34" fmla="*/ 100 w 162"/>
                  <a:gd name="T35" fmla="*/ 29 h 171"/>
                  <a:gd name="T36" fmla="*/ 31 w 162"/>
                  <a:gd name="T37" fmla="*/ 27 h 171"/>
                  <a:gd name="T38" fmla="*/ 31 w 162"/>
                  <a:gd name="T39" fmla="*/ 29 h 171"/>
                  <a:gd name="T40" fmla="*/ 84 w 162"/>
                  <a:gd name="T41" fmla="*/ 44 h 171"/>
                  <a:gd name="T42" fmla="*/ 86 w 162"/>
                  <a:gd name="T43" fmla="*/ 64 h 171"/>
                  <a:gd name="T44" fmla="*/ 53 w 162"/>
                  <a:gd name="T45" fmla="*/ 64 h 171"/>
                  <a:gd name="T46" fmla="*/ 29 w 162"/>
                  <a:gd name="T47" fmla="*/ 64 h 171"/>
                  <a:gd name="T48" fmla="*/ 82 w 162"/>
                  <a:gd name="T49" fmla="*/ 82 h 171"/>
                  <a:gd name="T50" fmla="*/ 82 w 162"/>
                  <a:gd name="T51" fmla="*/ 102 h 171"/>
                  <a:gd name="T52" fmla="*/ 62 w 162"/>
                  <a:gd name="T53" fmla="*/ 102 h 171"/>
                  <a:gd name="T54" fmla="*/ 29 w 162"/>
                  <a:gd name="T55" fmla="*/ 102 h 171"/>
                  <a:gd name="T56" fmla="*/ 66 w 162"/>
                  <a:gd name="T57" fmla="*/ 111 h 171"/>
                  <a:gd name="T58" fmla="*/ 68 w 162"/>
                  <a:gd name="T59" fmla="*/ 131 h 171"/>
                  <a:gd name="T60" fmla="*/ 66 w 162"/>
                  <a:gd name="T61" fmla="*/ 131 h 171"/>
                  <a:gd name="T62" fmla="*/ 31 w 162"/>
                  <a:gd name="T63" fmla="*/ 140 h 171"/>
                  <a:gd name="T64" fmla="*/ 40 w 162"/>
                  <a:gd name="T65" fmla="*/ 142 h 171"/>
                  <a:gd name="T66" fmla="*/ 155 w 162"/>
                  <a:gd name="T67" fmla="*/ 147 h 171"/>
                  <a:gd name="T68" fmla="*/ 162 w 162"/>
                  <a:gd name="T69" fmla="*/ 167 h 171"/>
                  <a:gd name="T70" fmla="*/ 144 w 162"/>
                  <a:gd name="T71" fmla="*/ 169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2" h="171">
                    <a:moveTo>
                      <a:pt x="144" y="169"/>
                    </a:moveTo>
                    <a:cubicBezTo>
                      <a:pt x="113" y="171"/>
                      <a:pt x="62" y="169"/>
                      <a:pt x="35" y="162"/>
                    </a:cubicBezTo>
                    <a:cubicBezTo>
                      <a:pt x="20" y="158"/>
                      <a:pt x="2" y="153"/>
                      <a:pt x="2" y="140"/>
                    </a:cubicBezTo>
                    <a:cubicBezTo>
                      <a:pt x="0" y="131"/>
                      <a:pt x="9" y="127"/>
                      <a:pt x="22" y="122"/>
                    </a:cubicBezTo>
                    <a:cubicBezTo>
                      <a:pt x="6" y="116"/>
                      <a:pt x="6" y="111"/>
                      <a:pt x="4" y="109"/>
                    </a:cubicBezTo>
                    <a:cubicBezTo>
                      <a:pt x="4" y="107"/>
                      <a:pt x="4" y="107"/>
                      <a:pt x="4" y="107"/>
                    </a:cubicBezTo>
                    <a:cubicBezTo>
                      <a:pt x="4" y="107"/>
                      <a:pt x="4" y="107"/>
                      <a:pt x="4" y="107"/>
                    </a:cubicBezTo>
                    <a:cubicBezTo>
                      <a:pt x="2" y="98"/>
                      <a:pt x="6" y="91"/>
                      <a:pt x="11" y="87"/>
                    </a:cubicBezTo>
                    <a:cubicBezTo>
                      <a:pt x="13" y="84"/>
                      <a:pt x="15" y="84"/>
                      <a:pt x="20" y="82"/>
                    </a:cubicBezTo>
                    <a:cubicBezTo>
                      <a:pt x="11" y="78"/>
                      <a:pt x="6" y="71"/>
                      <a:pt x="6" y="62"/>
                    </a:cubicBezTo>
                    <a:cubicBezTo>
                      <a:pt x="6" y="62"/>
                      <a:pt x="6" y="62"/>
                      <a:pt x="6" y="62"/>
                    </a:cubicBezTo>
                    <a:cubicBezTo>
                      <a:pt x="6" y="53"/>
                      <a:pt x="11" y="49"/>
                      <a:pt x="17" y="44"/>
                    </a:cubicBezTo>
                    <a:cubicBezTo>
                      <a:pt x="15" y="44"/>
                      <a:pt x="15" y="42"/>
                      <a:pt x="13" y="40"/>
                    </a:cubicBezTo>
                    <a:cubicBezTo>
                      <a:pt x="9" y="36"/>
                      <a:pt x="6" y="29"/>
                      <a:pt x="9" y="22"/>
                    </a:cubicBezTo>
                    <a:cubicBezTo>
                      <a:pt x="13" y="0"/>
                      <a:pt x="60" y="5"/>
                      <a:pt x="106" y="9"/>
                    </a:cubicBezTo>
                    <a:cubicBezTo>
                      <a:pt x="111" y="11"/>
                      <a:pt x="133" y="16"/>
                      <a:pt x="133" y="16"/>
                    </a:cubicBezTo>
                    <a:cubicBezTo>
                      <a:pt x="133" y="40"/>
                      <a:pt x="133" y="40"/>
                      <a:pt x="133" y="40"/>
                    </a:cubicBezTo>
                    <a:cubicBezTo>
                      <a:pt x="131" y="40"/>
                      <a:pt x="108" y="29"/>
                      <a:pt x="100" y="29"/>
                    </a:cubicBezTo>
                    <a:cubicBezTo>
                      <a:pt x="46" y="22"/>
                      <a:pt x="33" y="25"/>
                      <a:pt x="31" y="27"/>
                    </a:cubicBezTo>
                    <a:cubicBezTo>
                      <a:pt x="31" y="29"/>
                      <a:pt x="31" y="29"/>
                      <a:pt x="31" y="29"/>
                    </a:cubicBezTo>
                    <a:cubicBezTo>
                      <a:pt x="37" y="38"/>
                      <a:pt x="66" y="42"/>
                      <a:pt x="84" y="44"/>
                    </a:cubicBezTo>
                    <a:cubicBezTo>
                      <a:pt x="86" y="64"/>
                      <a:pt x="86" y="64"/>
                      <a:pt x="86" y="64"/>
                    </a:cubicBezTo>
                    <a:cubicBezTo>
                      <a:pt x="75" y="67"/>
                      <a:pt x="64" y="64"/>
                      <a:pt x="53" y="64"/>
                    </a:cubicBezTo>
                    <a:cubicBezTo>
                      <a:pt x="40" y="62"/>
                      <a:pt x="31" y="62"/>
                      <a:pt x="29" y="64"/>
                    </a:cubicBezTo>
                    <a:cubicBezTo>
                      <a:pt x="33" y="69"/>
                      <a:pt x="57" y="80"/>
                      <a:pt x="82" y="82"/>
                    </a:cubicBezTo>
                    <a:cubicBezTo>
                      <a:pt x="82" y="102"/>
                      <a:pt x="82" y="102"/>
                      <a:pt x="82" y="102"/>
                    </a:cubicBezTo>
                    <a:cubicBezTo>
                      <a:pt x="77" y="102"/>
                      <a:pt x="68" y="102"/>
                      <a:pt x="62" y="102"/>
                    </a:cubicBezTo>
                    <a:cubicBezTo>
                      <a:pt x="51" y="100"/>
                      <a:pt x="33" y="100"/>
                      <a:pt x="29" y="102"/>
                    </a:cubicBezTo>
                    <a:cubicBezTo>
                      <a:pt x="35" y="104"/>
                      <a:pt x="48" y="109"/>
                      <a:pt x="66" y="111"/>
                    </a:cubicBezTo>
                    <a:cubicBezTo>
                      <a:pt x="68" y="131"/>
                      <a:pt x="68" y="131"/>
                      <a:pt x="68" y="131"/>
                    </a:cubicBezTo>
                    <a:cubicBezTo>
                      <a:pt x="66" y="131"/>
                      <a:pt x="66" y="131"/>
                      <a:pt x="66" y="131"/>
                    </a:cubicBezTo>
                    <a:cubicBezTo>
                      <a:pt x="57" y="133"/>
                      <a:pt x="42" y="138"/>
                      <a:pt x="31" y="140"/>
                    </a:cubicBezTo>
                    <a:cubicBezTo>
                      <a:pt x="33" y="142"/>
                      <a:pt x="35" y="142"/>
                      <a:pt x="40" y="142"/>
                    </a:cubicBezTo>
                    <a:cubicBezTo>
                      <a:pt x="68" y="149"/>
                      <a:pt x="131" y="151"/>
                      <a:pt x="155" y="147"/>
                    </a:cubicBezTo>
                    <a:cubicBezTo>
                      <a:pt x="162" y="167"/>
                      <a:pt x="162" y="167"/>
                      <a:pt x="162" y="167"/>
                    </a:cubicBezTo>
                    <a:cubicBezTo>
                      <a:pt x="157" y="167"/>
                      <a:pt x="151" y="169"/>
                      <a:pt x="144" y="169"/>
                    </a:cubicBezTo>
                    <a:close/>
                  </a:path>
                </a:pathLst>
              </a:custGeom>
              <a:solidFill>
                <a:srgbClr val="EDE4D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8" name="Freeform 295"/>
              <p:cNvSpPr/>
              <p:nvPr/>
            </p:nvSpPr>
            <p:spPr bwMode="auto">
              <a:xfrm>
                <a:off x="1430338" y="4198938"/>
                <a:ext cx="287338" cy="290513"/>
              </a:xfrm>
              <a:custGeom>
                <a:avLst/>
                <a:gdLst>
                  <a:gd name="T0" fmla="*/ 151 w 151"/>
                  <a:gd name="T1" fmla="*/ 153 h 153"/>
                  <a:gd name="T2" fmla="*/ 2 w 151"/>
                  <a:gd name="T3" fmla="*/ 137 h 153"/>
                  <a:gd name="T4" fmla="*/ 71 w 151"/>
                  <a:gd name="T5" fmla="*/ 122 h 153"/>
                  <a:gd name="T6" fmla="*/ 7 w 151"/>
                  <a:gd name="T7" fmla="*/ 97 h 153"/>
                  <a:gd name="T8" fmla="*/ 69 w 151"/>
                  <a:gd name="T9" fmla="*/ 86 h 153"/>
                  <a:gd name="T10" fmla="*/ 7 w 151"/>
                  <a:gd name="T11" fmla="*/ 59 h 153"/>
                  <a:gd name="T12" fmla="*/ 76 w 151"/>
                  <a:gd name="T13" fmla="*/ 51 h 153"/>
                  <a:gd name="T14" fmla="*/ 5 w 151"/>
                  <a:gd name="T15" fmla="*/ 20 h 153"/>
                  <a:gd name="T16" fmla="*/ 149 w 151"/>
                  <a:gd name="T17" fmla="*/ 28 h 153"/>
                  <a:gd name="T18" fmla="*/ 151 w 151"/>
                  <a:gd name="T19" fmla="*/ 153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1" h="153">
                    <a:moveTo>
                      <a:pt x="151" y="153"/>
                    </a:moveTo>
                    <a:cubicBezTo>
                      <a:pt x="151" y="153"/>
                      <a:pt x="5" y="148"/>
                      <a:pt x="2" y="137"/>
                    </a:cubicBezTo>
                    <a:cubicBezTo>
                      <a:pt x="0" y="113"/>
                      <a:pt x="71" y="122"/>
                      <a:pt x="71" y="122"/>
                    </a:cubicBezTo>
                    <a:cubicBezTo>
                      <a:pt x="71" y="122"/>
                      <a:pt x="7" y="113"/>
                      <a:pt x="7" y="97"/>
                    </a:cubicBezTo>
                    <a:cubicBezTo>
                      <a:pt x="5" y="84"/>
                      <a:pt x="69" y="86"/>
                      <a:pt x="69" y="86"/>
                    </a:cubicBezTo>
                    <a:cubicBezTo>
                      <a:pt x="69" y="86"/>
                      <a:pt x="7" y="75"/>
                      <a:pt x="7" y="59"/>
                    </a:cubicBezTo>
                    <a:cubicBezTo>
                      <a:pt x="7" y="44"/>
                      <a:pt x="76" y="51"/>
                      <a:pt x="76" y="51"/>
                    </a:cubicBezTo>
                    <a:cubicBezTo>
                      <a:pt x="76" y="51"/>
                      <a:pt x="9" y="42"/>
                      <a:pt x="5" y="20"/>
                    </a:cubicBezTo>
                    <a:cubicBezTo>
                      <a:pt x="0" y="0"/>
                      <a:pt x="149" y="28"/>
                      <a:pt x="149" y="28"/>
                    </a:cubicBezTo>
                    <a:lnTo>
                      <a:pt x="151" y="153"/>
                    </a:lnTo>
                    <a:close/>
                  </a:path>
                </a:pathLst>
              </a:custGeom>
              <a:solidFill>
                <a:srgbClr val="F2BA7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9" name="Freeform 296"/>
              <p:cNvSpPr/>
              <p:nvPr/>
            </p:nvSpPr>
            <p:spPr bwMode="auto">
              <a:xfrm>
                <a:off x="1641475" y="4213225"/>
                <a:ext cx="111125" cy="311150"/>
              </a:xfrm>
              <a:custGeom>
                <a:avLst/>
                <a:gdLst>
                  <a:gd name="T0" fmla="*/ 54 w 70"/>
                  <a:gd name="T1" fmla="*/ 196 h 196"/>
                  <a:gd name="T2" fmla="*/ 0 w 70"/>
                  <a:gd name="T3" fmla="*/ 192 h 196"/>
                  <a:gd name="T4" fmla="*/ 3 w 70"/>
                  <a:gd name="T5" fmla="*/ 0 h 196"/>
                  <a:gd name="T6" fmla="*/ 70 w 70"/>
                  <a:gd name="T7" fmla="*/ 19 h 196"/>
                  <a:gd name="T8" fmla="*/ 54 w 70"/>
                  <a:gd name="T9" fmla="*/ 196 h 196"/>
                  <a:gd name="T10" fmla="*/ 54 w 70"/>
                  <a:gd name="T11" fmla="*/ 196 h 196"/>
                </a:gdLst>
                <a:ahLst/>
                <a:cxnLst>
                  <a:cxn ang="0">
                    <a:pos x="T0" y="T1"/>
                  </a:cxn>
                  <a:cxn ang="0">
                    <a:pos x="T2" y="T3"/>
                  </a:cxn>
                  <a:cxn ang="0">
                    <a:pos x="T4" y="T5"/>
                  </a:cxn>
                  <a:cxn ang="0">
                    <a:pos x="T6" y="T7"/>
                  </a:cxn>
                  <a:cxn ang="0">
                    <a:pos x="T8" y="T9"/>
                  </a:cxn>
                  <a:cxn ang="0">
                    <a:pos x="T10" y="T11"/>
                  </a:cxn>
                </a:cxnLst>
                <a:rect l="0" t="0" r="r" b="b"/>
                <a:pathLst>
                  <a:path w="70" h="196">
                    <a:moveTo>
                      <a:pt x="54" y="196"/>
                    </a:moveTo>
                    <a:lnTo>
                      <a:pt x="0" y="192"/>
                    </a:lnTo>
                    <a:lnTo>
                      <a:pt x="3" y="0"/>
                    </a:lnTo>
                    <a:lnTo>
                      <a:pt x="70" y="19"/>
                    </a:lnTo>
                    <a:lnTo>
                      <a:pt x="54" y="196"/>
                    </a:lnTo>
                    <a:lnTo>
                      <a:pt x="54" y="19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0" name="Freeform 297"/>
              <p:cNvSpPr/>
              <p:nvPr/>
            </p:nvSpPr>
            <p:spPr bwMode="auto">
              <a:xfrm>
                <a:off x="1641475" y="4213225"/>
                <a:ext cx="111125" cy="311150"/>
              </a:xfrm>
              <a:custGeom>
                <a:avLst/>
                <a:gdLst>
                  <a:gd name="T0" fmla="*/ 54 w 70"/>
                  <a:gd name="T1" fmla="*/ 196 h 196"/>
                  <a:gd name="T2" fmla="*/ 0 w 70"/>
                  <a:gd name="T3" fmla="*/ 192 h 196"/>
                  <a:gd name="T4" fmla="*/ 3 w 70"/>
                  <a:gd name="T5" fmla="*/ 0 h 196"/>
                  <a:gd name="T6" fmla="*/ 70 w 70"/>
                  <a:gd name="T7" fmla="*/ 19 h 196"/>
                  <a:gd name="T8" fmla="*/ 54 w 70"/>
                  <a:gd name="T9" fmla="*/ 196 h 196"/>
                  <a:gd name="T10" fmla="*/ 54 w 70"/>
                  <a:gd name="T11" fmla="*/ 196 h 196"/>
                </a:gdLst>
                <a:ahLst/>
                <a:cxnLst>
                  <a:cxn ang="0">
                    <a:pos x="T0" y="T1"/>
                  </a:cxn>
                  <a:cxn ang="0">
                    <a:pos x="T2" y="T3"/>
                  </a:cxn>
                  <a:cxn ang="0">
                    <a:pos x="T4" y="T5"/>
                  </a:cxn>
                  <a:cxn ang="0">
                    <a:pos x="T6" y="T7"/>
                  </a:cxn>
                  <a:cxn ang="0">
                    <a:pos x="T8" y="T9"/>
                  </a:cxn>
                  <a:cxn ang="0">
                    <a:pos x="T10" y="T11"/>
                  </a:cxn>
                </a:cxnLst>
                <a:rect l="0" t="0" r="r" b="b"/>
                <a:pathLst>
                  <a:path w="70" h="196">
                    <a:moveTo>
                      <a:pt x="54" y="196"/>
                    </a:moveTo>
                    <a:lnTo>
                      <a:pt x="0" y="192"/>
                    </a:lnTo>
                    <a:lnTo>
                      <a:pt x="3" y="0"/>
                    </a:lnTo>
                    <a:lnTo>
                      <a:pt x="70" y="19"/>
                    </a:lnTo>
                    <a:lnTo>
                      <a:pt x="54" y="196"/>
                    </a:lnTo>
                    <a:lnTo>
                      <a:pt x="54" y="196"/>
                    </a:lnTo>
                    <a:close/>
                  </a:path>
                </a:pathLst>
              </a:custGeom>
              <a:noFill/>
              <a:ln w="1588" cap="rnd">
                <a:solidFill>
                  <a:srgbClr val="FFFFFF"/>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321" name="Freeform 298"/>
              <p:cNvSpPr/>
              <p:nvPr/>
            </p:nvSpPr>
            <p:spPr bwMode="auto">
              <a:xfrm>
                <a:off x="1671638" y="3946525"/>
                <a:ext cx="1630363" cy="620713"/>
              </a:xfrm>
              <a:custGeom>
                <a:avLst/>
                <a:gdLst>
                  <a:gd name="T0" fmla="*/ 189 w 855"/>
                  <a:gd name="T1" fmla="*/ 325 h 325"/>
                  <a:gd name="T2" fmla="*/ 855 w 855"/>
                  <a:gd name="T3" fmla="*/ 134 h 325"/>
                  <a:gd name="T4" fmla="*/ 731 w 855"/>
                  <a:gd name="T5" fmla="*/ 0 h 325"/>
                  <a:gd name="T6" fmla="*/ 731 w 855"/>
                  <a:gd name="T7" fmla="*/ 0 h 325"/>
                  <a:gd name="T8" fmla="*/ 18 w 855"/>
                  <a:gd name="T9" fmla="*/ 132 h 325"/>
                  <a:gd name="T10" fmla="*/ 0 w 855"/>
                  <a:gd name="T11" fmla="*/ 316 h 325"/>
                  <a:gd name="T12" fmla="*/ 189 w 855"/>
                  <a:gd name="T13" fmla="*/ 325 h 325"/>
                </a:gdLst>
                <a:ahLst/>
                <a:cxnLst>
                  <a:cxn ang="0">
                    <a:pos x="T0" y="T1"/>
                  </a:cxn>
                  <a:cxn ang="0">
                    <a:pos x="T2" y="T3"/>
                  </a:cxn>
                  <a:cxn ang="0">
                    <a:pos x="T4" y="T5"/>
                  </a:cxn>
                  <a:cxn ang="0">
                    <a:pos x="T6" y="T7"/>
                  </a:cxn>
                  <a:cxn ang="0">
                    <a:pos x="T8" y="T9"/>
                  </a:cxn>
                  <a:cxn ang="0">
                    <a:pos x="T10" y="T11"/>
                  </a:cxn>
                  <a:cxn ang="0">
                    <a:pos x="T12" y="T13"/>
                  </a:cxn>
                </a:cxnLst>
                <a:rect l="0" t="0" r="r" b="b"/>
                <a:pathLst>
                  <a:path w="855" h="325">
                    <a:moveTo>
                      <a:pt x="189" y="325"/>
                    </a:moveTo>
                    <a:cubicBezTo>
                      <a:pt x="646" y="325"/>
                      <a:pt x="846" y="143"/>
                      <a:pt x="855" y="134"/>
                    </a:cubicBezTo>
                    <a:cubicBezTo>
                      <a:pt x="731" y="0"/>
                      <a:pt x="731" y="0"/>
                      <a:pt x="731" y="0"/>
                    </a:cubicBezTo>
                    <a:cubicBezTo>
                      <a:pt x="731" y="0"/>
                      <a:pt x="731" y="0"/>
                      <a:pt x="731" y="0"/>
                    </a:cubicBezTo>
                    <a:cubicBezTo>
                      <a:pt x="728" y="0"/>
                      <a:pt x="520" y="183"/>
                      <a:pt x="18" y="132"/>
                    </a:cubicBezTo>
                    <a:cubicBezTo>
                      <a:pt x="0" y="316"/>
                      <a:pt x="0" y="316"/>
                      <a:pt x="0" y="316"/>
                    </a:cubicBezTo>
                    <a:cubicBezTo>
                      <a:pt x="66" y="323"/>
                      <a:pt x="129" y="325"/>
                      <a:pt x="189" y="325"/>
                    </a:cubicBezTo>
                    <a:close/>
                  </a:path>
                </a:pathLst>
              </a:custGeom>
              <a:solidFill>
                <a:schemeClr val="accent2"/>
              </a:solidFill>
              <a:ln>
                <a:noFill/>
              </a:ln>
            </p:spPr>
            <p:txBody>
              <a:bodyPr vert="horz" wrap="square" lIns="91440" tIns="45720" rIns="91440" bIns="45720" numCol="1" anchor="t" anchorCtr="0" compatLnSpc="1"/>
              <a:lstStyle/>
              <a:p>
                <a:endParaRPr lang="zh-CN" altLang="en-US"/>
              </a:p>
            </p:txBody>
          </p:sp>
          <p:sp>
            <p:nvSpPr>
              <p:cNvPr id="322" name="Freeform 299"/>
              <p:cNvSpPr/>
              <p:nvPr/>
            </p:nvSpPr>
            <p:spPr bwMode="auto">
              <a:xfrm>
                <a:off x="2168525" y="4248150"/>
                <a:ext cx="1223963" cy="373063"/>
              </a:xfrm>
              <a:custGeom>
                <a:avLst/>
                <a:gdLst>
                  <a:gd name="T0" fmla="*/ 619 w 642"/>
                  <a:gd name="T1" fmla="*/ 0 h 196"/>
                  <a:gd name="T2" fmla="*/ 642 w 642"/>
                  <a:gd name="T3" fmla="*/ 13 h 196"/>
                  <a:gd name="T4" fmla="*/ 0 w 642"/>
                  <a:gd name="T5" fmla="*/ 196 h 196"/>
                  <a:gd name="T6" fmla="*/ 2 w 642"/>
                  <a:gd name="T7" fmla="*/ 167 h 196"/>
                  <a:gd name="T8" fmla="*/ 619 w 642"/>
                  <a:gd name="T9" fmla="*/ 0 h 196"/>
                </a:gdLst>
                <a:ahLst/>
                <a:cxnLst>
                  <a:cxn ang="0">
                    <a:pos x="T0" y="T1"/>
                  </a:cxn>
                  <a:cxn ang="0">
                    <a:pos x="T2" y="T3"/>
                  </a:cxn>
                  <a:cxn ang="0">
                    <a:pos x="T4" y="T5"/>
                  </a:cxn>
                  <a:cxn ang="0">
                    <a:pos x="T6" y="T7"/>
                  </a:cxn>
                  <a:cxn ang="0">
                    <a:pos x="T8" y="T9"/>
                  </a:cxn>
                </a:cxnLst>
                <a:rect l="0" t="0" r="r" b="b"/>
                <a:pathLst>
                  <a:path w="642" h="196">
                    <a:moveTo>
                      <a:pt x="619" y="0"/>
                    </a:moveTo>
                    <a:cubicBezTo>
                      <a:pt x="642" y="13"/>
                      <a:pt x="642" y="13"/>
                      <a:pt x="642" y="13"/>
                    </a:cubicBezTo>
                    <a:cubicBezTo>
                      <a:pt x="608" y="69"/>
                      <a:pt x="344" y="193"/>
                      <a:pt x="0" y="196"/>
                    </a:cubicBezTo>
                    <a:cubicBezTo>
                      <a:pt x="2" y="167"/>
                      <a:pt x="2" y="167"/>
                      <a:pt x="2" y="167"/>
                    </a:cubicBezTo>
                    <a:cubicBezTo>
                      <a:pt x="397" y="165"/>
                      <a:pt x="617" y="0"/>
                      <a:pt x="619" y="0"/>
                    </a:cubicBezTo>
                    <a:close/>
                  </a:path>
                </a:pathLst>
              </a:custGeom>
              <a:solidFill>
                <a:srgbClr val="1F31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340" name="组合 339"/>
            <p:cNvGrpSpPr/>
            <p:nvPr/>
          </p:nvGrpSpPr>
          <p:grpSpPr>
            <a:xfrm>
              <a:off x="10129485" y="1892300"/>
              <a:ext cx="1771356" cy="1773238"/>
              <a:chOff x="10352088" y="1473200"/>
              <a:chExt cx="1493838" cy="1495425"/>
            </a:xfrm>
          </p:grpSpPr>
          <p:sp>
            <p:nvSpPr>
              <p:cNvPr id="257" name="Freeform 234"/>
              <p:cNvSpPr/>
              <p:nvPr/>
            </p:nvSpPr>
            <p:spPr bwMode="auto">
              <a:xfrm>
                <a:off x="10352088" y="1473200"/>
                <a:ext cx="1493838" cy="1495425"/>
              </a:xfrm>
              <a:custGeom>
                <a:avLst/>
                <a:gdLst>
                  <a:gd name="T0" fmla="*/ 317 w 784"/>
                  <a:gd name="T1" fmla="*/ 743 h 784"/>
                  <a:gd name="T2" fmla="*/ 743 w 784"/>
                  <a:gd name="T3" fmla="*/ 466 h 784"/>
                  <a:gd name="T4" fmla="*/ 466 w 784"/>
                  <a:gd name="T5" fmla="*/ 41 h 784"/>
                  <a:gd name="T6" fmla="*/ 41 w 784"/>
                  <a:gd name="T7" fmla="*/ 317 h 784"/>
                  <a:gd name="T8" fmla="*/ 317 w 784"/>
                  <a:gd name="T9" fmla="*/ 743 h 784"/>
                </a:gdLst>
                <a:ahLst/>
                <a:cxnLst>
                  <a:cxn ang="0">
                    <a:pos x="T0" y="T1"/>
                  </a:cxn>
                  <a:cxn ang="0">
                    <a:pos x="T2" y="T3"/>
                  </a:cxn>
                  <a:cxn ang="0">
                    <a:pos x="T4" y="T5"/>
                  </a:cxn>
                  <a:cxn ang="0">
                    <a:pos x="T6" y="T7"/>
                  </a:cxn>
                  <a:cxn ang="0">
                    <a:pos x="T8" y="T9"/>
                  </a:cxn>
                </a:cxnLst>
                <a:rect l="0" t="0" r="r" b="b"/>
                <a:pathLst>
                  <a:path w="784" h="784">
                    <a:moveTo>
                      <a:pt x="317" y="743"/>
                    </a:moveTo>
                    <a:cubicBezTo>
                      <a:pt x="511" y="784"/>
                      <a:pt x="702" y="660"/>
                      <a:pt x="743" y="466"/>
                    </a:cubicBezTo>
                    <a:cubicBezTo>
                      <a:pt x="784" y="273"/>
                      <a:pt x="660" y="82"/>
                      <a:pt x="466" y="41"/>
                    </a:cubicBezTo>
                    <a:cubicBezTo>
                      <a:pt x="273" y="0"/>
                      <a:pt x="82" y="124"/>
                      <a:pt x="41" y="317"/>
                    </a:cubicBezTo>
                    <a:cubicBezTo>
                      <a:pt x="0" y="511"/>
                      <a:pt x="124" y="702"/>
                      <a:pt x="317" y="74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8" name="Freeform 235"/>
              <p:cNvSpPr/>
              <p:nvPr/>
            </p:nvSpPr>
            <p:spPr bwMode="auto">
              <a:xfrm>
                <a:off x="10439400" y="1560513"/>
                <a:ext cx="1319213" cy="1317625"/>
              </a:xfrm>
              <a:custGeom>
                <a:avLst/>
                <a:gdLst>
                  <a:gd name="T0" fmla="*/ 37 w 692"/>
                  <a:gd name="T1" fmla="*/ 280 h 691"/>
                  <a:gd name="T2" fmla="*/ 280 w 692"/>
                  <a:gd name="T3" fmla="*/ 655 h 691"/>
                  <a:gd name="T4" fmla="*/ 655 w 692"/>
                  <a:gd name="T5" fmla="*/ 411 h 691"/>
                  <a:gd name="T6" fmla="*/ 412 w 692"/>
                  <a:gd name="T7" fmla="*/ 36 h 691"/>
                  <a:gd name="T8" fmla="*/ 37 w 692"/>
                  <a:gd name="T9" fmla="*/ 280 h 691"/>
                </a:gdLst>
                <a:ahLst/>
                <a:cxnLst>
                  <a:cxn ang="0">
                    <a:pos x="T0" y="T1"/>
                  </a:cxn>
                  <a:cxn ang="0">
                    <a:pos x="T2" y="T3"/>
                  </a:cxn>
                  <a:cxn ang="0">
                    <a:pos x="T4" y="T5"/>
                  </a:cxn>
                  <a:cxn ang="0">
                    <a:pos x="T6" y="T7"/>
                  </a:cxn>
                  <a:cxn ang="0">
                    <a:pos x="T8" y="T9"/>
                  </a:cxn>
                </a:cxnLst>
                <a:rect l="0" t="0" r="r" b="b"/>
                <a:pathLst>
                  <a:path w="692" h="691">
                    <a:moveTo>
                      <a:pt x="37" y="280"/>
                    </a:moveTo>
                    <a:cubicBezTo>
                      <a:pt x="0" y="451"/>
                      <a:pt x="109" y="619"/>
                      <a:pt x="280" y="655"/>
                    </a:cubicBezTo>
                    <a:cubicBezTo>
                      <a:pt x="451" y="691"/>
                      <a:pt x="619" y="582"/>
                      <a:pt x="655" y="411"/>
                    </a:cubicBezTo>
                    <a:cubicBezTo>
                      <a:pt x="692" y="241"/>
                      <a:pt x="582" y="73"/>
                      <a:pt x="412" y="36"/>
                    </a:cubicBezTo>
                    <a:cubicBezTo>
                      <a:pt x="241" y="0"/>
                      <a:pt x="73" y="109"/>
                      <a:pt x="37" y="280"/>
                    </a:cubicBezTo>
                    <a:close/>
                  </a:path>
                </a:pathLst>
              </a:custGeom>
              <a:solidFill>
                <a:schemeClr val="accent2"/>
              </a:solidFill>
              <a:ln>
                <a:noFill/>
              </a:ln>
            </p:spPr>
            <p:txBody>
              <a:bodyPr vert="horz" wrap="square" lIns="91440" tIns="45720" rIns="91440" bIns="45720" numCol="1" anchor="t" anchorCtr="0" compatLnSpc="1"/>
              <a:lstStyle/>
              <a:p>
                <a:endParaRPr lang="zh-CN" altLang="en-US"/>
              </a:p>
            </p:txBody>
          </p:sp>
          <p:sp>
            <p:nvSpPr>
              <p:cNvPr id="259" name="Freeform 236"/>
              <p:cNvSpPr/>
              <p:nvPr/>
            </p:nvSpPr>
            <p:spPr bwMode="auto">
              <a:xfrm>
                <a:off x="11366500" y="1979613"/>
                <a:ext cx="76200" cy="84138"/>
              </a:xfrm>
              <a:custGeom>
                <a:avLst/>
                <a:gdLst>
                  <a:gd name="T0" fmla="*/ 3 w 40"/>
                  <a:gd name="T1" fmla="*/ 12 h 44"/>
                  <a:gd name="T2" fmla="*/ 26 w 40"/>
                  <a:gd name="T3" fmla="*/ 4 h 44"/>
                  <a:gd name="T4" fmla="*/ 38 w 40"/>
                  <a:gd name="T5" fmla="*/ 17 h 44"/>
                  <a:gd name="T6" fmla="*/ 39 w 40"/>
                  <a:gd name="T7" fmla="*/ 21 h 44"/>
                  <a:gd name="T8" fmla="*/ 39 w 40"/>
                  <a:gd name="T9" fmla="*/ 21 h 44"/>
                  <a:gd name="T10" fmla="*/ 39 w 40"/>
                  <a:gd name="T11" fmla="*/ 21 h 44"/>
                  <a:gd name="T12" fmla="*/ 39 w 40"/>
                  <a:gd name="T13" fmla="*/ 22 h 44"/>
                  <a:gd name="T14" fmla="*/ 39 w 40"/>
                  <a:gd name="T15" fmla="*/ 22 h 44"/>
                  <a:gd name="T16" fmla="*/ 39 w 40"/>
                  <a:gd name="T17" fmla="*/ 30 h 44"/>
                  <a:gd name="T18" fmla="*/ 34 w 40"/>
                  <a:gd name="T19" fmla="*/ 39 h 44"/>
                  <a:gd name="T20" fmla="*/ 28 w 40"/>
                  <a:gd name="T21" fmla="*/ 43 h 44"/>
                  <a:gd name="T22" fmla="*/ 18 w 40"/>
                  <a:gd name="T23" fmla="*/ 43 h 44"/>
                  <a:gd name="T24" fmla="*/ 7 w 40"/>
                  <a:gd name="T25" fmla="*/ 38 h 44"/>
                  <a:gd name="T26" fmla="*/ 1 w 40"/>
                  <a:gd name="T27" fmla="*/ 24 h 44"/>
                  <a:gd name="T28" fmla="*/ 3 w 40"/>
                  <a:gd name="T29" fmla="*/ 1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0" h="44">
                    <a:moveTo>
                      <a:pt x="3" y="12"/>
                    </a:moveTo>
                    <a:cubicBezTo>
                      <a:pt x="7" y="3"/>
                      <a:pt x="18" y="0"/>
                      <a:pt x="26" y="4"/>
                    </a:cubicBezTo>
                    <a:cubicBezTo>
                      <a:pt x="32" y="7"/>
                      <a:pt x="36" y="11"/>
                      <a:pt x="38" y="17"/>
                    </a:cubicBezTo>
                    <a:cubicBezTo>
                      <a:pt x="38" y="18"/>
                      <a:pt x="39" y="20"/>
                      <a:pt x="39" y="21"/>
                    </a:cubicBezTo>
                    <a:cubicBezTo>
                      <a:pt x="39" y="21"/>
                      <a:pt x="39" y="21"/>
                      <a:pt x="39" y="21"/>
                    </a:cubicBezTo>
                    <a:cubicBezTo>
                      <a:pt x="39" y="21"/>
                      <a:pt x="39" y="21"/>
                      <a:pt x="39" y="21"/>
                    </a:cubicBezTo>
                    <a:cubicBezTo>
                      <a:pt x="39" y="22"/>
                      <a:pt x="39" y="22"/>
                      <a:pt x="39" y="22"/>
                    </a:cubicBezTo>
                    <a:cubicBezTo>
                      <a:pt x="39" y="22"/>
                      <a:pt x="39" y="22"/>
                      <a:pt x="39" y="22"/>
                    </a:cubicBezTo>
                    <a:cubicBezTo>
                      <a:pt x="40" y="25"/>
                      <a:pt x="40" y="28"/>
                      <a:pt x="39" y="30"/>
                    </a:cubicBezTo>
                    <a:cubicBezTo>
                      <a:pt x="39" y="34"/>
                      <a:pt x="36" y="37"/>
                      <a:pt x="34" y="39"/>
                    </a:cubicBezTo>
                    <a:cubicBezTo>
                      <a:pt x="32" y="41"/>
                      <a:pt x="30" y="42"/>
                      <a:pt x="28" y="43"/>
                    </a:cubicBezTo>
                    <a:cubicBezTo>
                      <a:pt x="25" y="44"/>
                      <a:pt x="21" y="44"/>
                      <a:pt x="18" y="43"/>
                    </a:cubicBezTo>
                    <a:cubicBezTo>
                      <a:pt x="14" y="42"/>
                      <a:pt x="10" y="41"/>
                      <a:pt x="7" y="38"/>
                    </a:cubicBezTo>
                    <a:cubicBezTo>
                      <a:pt x="3" y="34"/>
                      <a:pt x="2" y="29"/>
                      <a:pt x="1" y="24"/>
                    </a:cubicBezTo>
                    <a:cubicBezTo>
                      <a:pt x="0" y="20"/>
                      <a:pt x="2" y="15"/>
                      <a:pt x="3" y="12"/>
                    </a:cubicBezTo>
                    <a:close/>
                  </a:path>
                </a:pathLst>
              </a:custGeom>
              <a:solidFill>
                <a:srgbClr val="4947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0" name="Freeform 237"/>
              <p:cNvSpPr/>
              <p:nvPr/>
            </p:nvSpPr>
            <p:spPr bwMode="auto">
              <a:xfrm>
                <a:off x="10818813" y="1852613"/>
                <a:ext cx="69850" cy="84138"/>
              </a:xfrm>
              <a:custGeom>
                <a:avLst/>
                <a:gdLst>
                  <a:gd name="T0" fmla="*/ 3 w 37"/>
                  <a:gd name="T1" fmla="*/ 14 h 44"/>
                  <a:gd name="T2" fmla="*/ 3 w 37"/>
                  <a:gd name="T3" fmla="*/ 14 h 44"/>
                  <a:gd name="T4" fmla="*/ 3 w 37"/>
                  <a:gd name="T5" fmla="*/ 14 h 44"/>
                  <a:gd name="T6" fmla="*/ 3 w 37"/>
                  <a:gd name="T7" fmla="*/ 14 h 44"/>
                  <a:gd name="T8" fmla="*/ 3 w 37"/>
                  <a:gd name="T9" fmla="*/ 14 h 44"/>
                  <a:gd name="T10" fmla="*/ 3 w 37"/>
                  <a:gd name="T11" fmla="*/ 14 h 44"/>
                  <a:gd name="T12" fmla="*/ 5 w 37"/>
                  <a:gd name="T13" fmla="*/ 9 h 44"/>
                  <a:gd name="T14" fmla="*/ 14 w 37"/>
                  <a:gd name="T15" fmla="*/ 1 h 44"/>
                  <a:gd name="T16" fmla="*/ 26 w 37"/>
                  <a:gd name="T17" fmla="*/ 2 h 44"/>
                  <a:gd name="T18" fmla="*/ 37 w 37"/>
                  <a:gd name="T19" fmla="*/ 19 h 44"/>
                  <a:gd name="T20" fmla="*/ 31 w 37"/>
                  <a:gd name="T21" fmla="*/ 37 h 44"/>
                  <a:gd name="T22" fmla="*/ 14 w 37"/>
                  <a:gd name="T23" fmla="*/ 42 h 44"/>
                  <a:gd name="T24" fmla="*/ 2 w 37"/>
                  <a:gd name="T25" fmla="*/ 31 h 44"/>
                  <a:gd name="T26" fmla="*/ 0 w 37"/>
                  <a:gd name="T27" fmla="*/ 25 h 44"/>
                  <a:gd name="T28" fmla="*/ 1 w 37"/>
                  <a:gd name="T29" fmla="*/ 19 h 44"/>
                  <a:gd name="T30" fmla="*/ 3 w 37"/>
                  <a:gd name="T31" fmla="*/ 1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 h="44">
                    <a:moveTo>
                      <a:pt x="3" y="14"/>
                    </a:moveTo>
                    <a:cubicBezTo>
                      <a:pt x="3" y="14"/>
                      <a:pt x="3" y="14"/>
                      <a:pt x="3" y="14"/>
                    </a:cubicBezTo>
                    <a:cubicBezTo>
                      <a:pt x="3" y="14"/>
                      <a:pt x="3" y="14"/>
                      <a:pt x="3" y="14"/>
                    </a:cubicBezTo>
                    <a:cubicBezTo>
                      <a:pt x="3" y="14"/>
                      <a:pt x="3" y="14"/>
                      <a:pt x="3" y="14"/>
                    </a:cubicBezTo>
                    <a:cubicBezTo>
                      <a:pt x="3" y="14"/>
                      <a:pt x="3" y="14"/>
                      <a:pt x="3" y="14"/>
                    </a:cubicBezTo>
                    <a:cubicBezTo>
                      <a:pt x="3" y="14"/>
                      <a:pt x="3" y="14"/>
                      <a:pt x="3" y="14"/>
                    </a:cubicBezTo>
                    <a:cubicBezTo>
                      <a:pt x="3" y="12"/>
                      <a:pt x="4" y="11"/>
                      <a:pt x="5" y="9"/>
                    </a:cubicBezTo>
                    <a:cubicBezTo>
                      <a:pt x="7" y="5"/>
                      <a:pt x="10" y="2"/>
                      <a:pt x="14" y="1"/>
                    </a:cubicBezTo>
                    <a:cubicBezTo>
                      <a:pt x="18" y="0"/>
                      <a:pt x="22" y="1"/>
                      <a:pt x="26" y="2"/>
                    </a:cubicBezTo>
                    <a:cubicBezTo>
                      <a:pt x="32" y="4"/>
                      <a:pt x="37" y="13"/>
                      <a:pt x="37" y="19"/>
                    </a:cubicBezTo>
                    <a:cubicBezTo>
                      <a:pt x="37" y="26"/>
                      <a:pt x="36" y="32"/>
                      <a:pt x="31" y="37"/>
                    </a:cubicBezTo>
                    <a:cubicBezTo>
                      <a:pt x="26" y="41"/>
                      <a:pt x="21" y="44"/>
                      <a:pt x="14" y="42"/>
                    </a:cubicBezTo>
                    <a:cubicBezTo>
                      <a:pt x="8" y="41"/>
                      <a:pt x="4" y="37"/>
                      <a:pt x="2" y="31"/>
                    </a:cubicBezTo>
                    <a:cubicBezTo>
                      <a:pt x="1" y="29"/>
                      <a:pt x="0" y="27"/>
                      <a:pt x="0" y="25"/>
                    </a:cubicBezTo>
                    <a:cubicBezTo>
                      <a:pt x="1" y="23"/>
                      <a:pt x="1" y="21"/>
                      <a:pt x="1" y="19"/>
                    </a:cubicBezTo>
                    <a:cubicBezTo>
                      <a:pt x="1" y="17"/>
                      <a:pt x="2" y="16"/>
                      <a:pt x="3" y="14"/>
                    </a:cubicBezTo>
                    <a:close/>
                  </a:path>
                </a:pathLst>
              </a:custGeom>
              <a:solidFill>
                <a:srgbClr val="4947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1" name="Freeform 238"/>
              <p:cNvSpPr/>
              <p:nvPr/>
            </p:nvSpPr>
            <p:spPr bwMode="auto">
              <a:xfrm>
                <a:off x="11034713" y="1984375"/>
                <a:ext cx="115888" cy="106363"/>
              </a:xfrm>
              <a:custGeom>
                <a:avLst/>
                <a:gdLst>
                  <a:gd name="T0" fmla="*/ 18 w 61"/>
                  <a:gd name="T1" fmla="*/ 7 h 56"/>
                  <a:gd name="T2" fmla="*/ 43 w 61"/>
                  <a:gd name="T3" fmla="*/ 8 h 56"/>
                  <a:gd name="T4" fmla="*/ 53 w 61"/>
                  <a:gd name="T5" fmla="*/ 44 h 56"/>
                  <a:gd name="T6" fmla="*/ 43 w 61"/>
                  <a:gd name="T7" fmla="*/ 42 h 56"/>
                  <a:gd name="T8" fmla="*/ 32 w 61"/>
                  <a:gd name="T9" fmla="*/ 21 h 56"/>
                  <a:gd name="T10" fmla="*/ 29 w 61"/>
                  <a:gd name="T11" fmla="*/ 20 h 56"/>
                  <a:gd name="T12" fmla="*/ 28 w 61"/>
                  <a:gd name="T13" fmla="*/ 21 h 56"/>
                  <a:gd name="T14" fmla="*/ 26 w 61"/>
                  <a:gd name="T15" fmla="*/ 44 h 56"/>
                  <a:gd name="T16" fmla="*/ 15 w 61"/>
                  <a:gd name="T17" fmla="*/ 53 h 56"/>
                  <a:gd name="T18" fmla="*/ 18 w 61"/>
                  <a:gd name="T19" fmla="*/ 7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 h="56">
                    <a:moveTo>
                      <a:pt x="18" y="7"/>
                    </a:moveTo>
                    <a:cubicBezTo>
                      <a:pt x="26" y="0"/>
                      <a:pt x="35" y="2"/>
                      <a:pt x="43" y="8"/>
                    </a:cubicBezTo>
                    <a:cubicBezTo>
                      <a:pt x="53" y="15"/>
                      <a:pt x="61" y="35"/>
                      <a:pt x="53" y="44"/>
                    </a:cubicBezTo>
                    <a:cubicBezTo>
                      <a:pt x="50" y="48"/>
                      <a:pt x="44" y="46"/>
                      <a:pt x="43" y="42"/>
                    </a:cubicBezTo>
                    <a:cubicBezTo>
                      <a:pt x="40" y="35"/>
                      <a:pt x="37" y="27"/>
                      <a:pt x="32" y="21"/>
                    </a:cubicBezTo>
                    <a:cubicBezTo>
                      <a:pt x="31" y="21"/>
                      <a:pt x="29" y="20"/>
                      <a:pt x="29" y="20"/>
                    </a:cubicBezTo>
                    <a:cubicBezTo>
                      <a:pt x="29" y="20"/>
                      <a:pt x="29" y="20"/>
                      <a:pt x="28" y="21"/>
                    </a:cubicBezTo>
                    <a:cubicBezTo>
                      <a:pt x="23" y="29"/>
                      <a:pt x="24" y="37"/>
                      <a:pt x="26" y="44"/>
                    </a:cubicBezTo>
                    <a:cubicBezTo>
                      <a:pt x="29" y="50"/>
                      <a:pt x="21" y="56"/>
                      <a:pt x="15" y="53"/>
                    </a:cubicBezTo>
                    <a:cubicBezTo>
                      <a:pt x="0" y="46"/>
                      <a:pt x="8" y="16"/>
                      <a:pt x="18" y="7"/>
                    </a:cubicBezTo>
                    <a:close/>
                  </a:path>
                </a:pathLst>
              </a:custGeom>
              <a:solidFill>
                <a:srgbClr val="4947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2" name="Freeform 239"/>
              <p:cNvSpPr/>
              <p:nvPr/>
            </p:nvSpPr>
            <p:spPr bwMode="auto">
              <a:xfrm>
                <a:off x="11409363" y="2082800"/>
                <a:ext cx="76200" cy="57150"/>
              </a:xfrm>
              <a:custGeom>
                <a:avLst/>
                <a:gdLst>
                  <a:gd name="T0" fmla="*/ 2 w 40"/>
                  <a:gd name="T1" fmla="*/ 18 h 30"/>
                  <a:gd name="T2" fmla="*/ 20 w 40"/>
                  <a:gd name="T3" fmla="*/ 15 h 30"/>
                  <a:gd name="T4" fmla="*/ 38 w 40"/>
                  <a:gd name="T5" fmla="*/ 1 h 30"/>
                  <a:gd name="T6" fmla="*/ 40 w 40"/>
                  <a:gd name="T7" fmla="*/ 2 h 30"/>
                  <a:gd name="T8" fmla="*/ 27 w 40"/>
                  <a:gd name="T9" fmla="*/ 21 h 30"/>
                  <a:gd name="T10" fmla="*/ 1 w 40"/>
                  <a:gd name="T11" fmla="*/ 23 h 30"/>
                  <a:gd name="T12" fmla="*/ 2 w 40"/>
                  <a:gd name="T13" fmla="*/ 18 h 30"/>
                </a:gdLst>
                <a:ahLst/>
                <a:cxnLst>
                  <a:cxn ang="0">
                    <a:pos x="T0" y="T1"/>
                  </a:cxn>
                  <a:cxn ang="0">
                    <a:pos x="T2" y="T3"/>
                  </a:cxn>
                  <a:cxn ang="0">
                    <a:pos x="T4" y="T5"/>
                  </a:cxn>
                  <a:cxn ang="0">
                    <a:pos x="T6" y="T7"/>
                  </a:cxn>
                  <a:cxn ang="0">
                    <a:pos x="T8" y="T9"/>
                  </a:cxn>
                  <a:cxn ang="0">
                    <a:pos x="T10" y="T11"/>
                  </a:cxn>
                  <a:cxn ang="0">
                    <a:pos x="T12" y="T13"/>
                  </a:cxn>
                </a:cxnLst>
                <a:rect l="0" t="0" r="r" b="b"/>
                <a:pathLst>
                  <a:path w="40" h="30">
                    <a:moveTo>
                      <a:pt x="2" y="18"/>
                    </a:moveTo>
                    <a:cubicBezTo>
                      <a:pt x="7" y="14"/>
                      <a:pt x="15" y="17"/>
                      <a:pt x="20" y="15"/>
                    </a:cubicBezTo>
                    <a:cubicBezTo>
                      <a:pt x="27" y="12"/>
                      <a:pt x="36" y="8"/>
                      <a:pt x="38" y="1"/>
                    </a:cubicBezTo>
                    <a:cubicBezTo>
                      <a:pt x="38" y="0"/>
                      <a:pt x="40" y="0"/>
                      <a:pt x="40" y="2"/>
                    </a:cubicBezTo>
                    <a:cubicBezTo>
                      <a:pt x="39" y="11"/>
                      <a:pt x="34" y="16"/>
                      <a:pt x="27" y="21"/>
                    </a:cubicBezTo>
                    <a:cubicBezTo>
                      <a:pt x="21" y="26"/>
                      <a:pt x="7" y="30"/>
                      <a:pt x="1" y="23"/>
                    </a:cubicBezTo>
                    <a:cubicBezTo>
                      <a:pt x="0" y="21"/>
                      <a:pt x="1" y="19"/>
                      <a:pt x="2" y="18"/>
                    </a:cubicBezTo>
                    <a:close/>
                  </a:path>
                </a:pathLst>
              </a:custGeom>
              <a:solidFill>
                <a:srgbClr val="4947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3" name="Freeform 240"/>
              <p:cNvSpPr/>
              <p:nvPr/>
            </p:nvSpPr>
            <p:spPr bwMode="auto">
              <a:xfrm>
                <a:off x="11436350" y="2127250"/>
                <a:ext cx="65088" cy="42863"/>
              </a:xfrm>
              <a:custGeom>
                <a:avLst/>
                <a:gdLst>
                  <a:gd name="T0" fmla="*/ 3 w 34"/>
                  <a:gd name="T1" fmla="*/ 13 h 23"/>
                  <a:gd name="T2" fmla="*/ 8 w 34"/>
                  <a:gd name="T3" fmla="*/ 12 h 23"/>
                  <a:gd name="T4" fmla="*/ 13 w 34"/>
                  <a:gd name="T5" fmla="*/ 11 h 23"/>
                  <a:gd name="T6" fmla="*/ 23 w 34"/>
                  <a:gd name="T7" fmla="*/ 5 h 23"/>
                  <a:gd name="T8" fmla="*/ 31 w 34"/>
                  <a:gd name="T9" fmla="*/ 10 h 23"/>
                  <a:gd name="T10" fmla="*/ 18 w 34"/>
                  <a:gd name="T11" fmla="*/ 21 h 23"/>
                  <a:gd name="T12" fmla="*/ 2 w 34"/>
                  <a:gd name="T13" fmla="*/ 20 h 23"/>
                  <a:gd name="T14" fmla="*/ 3 w 34"/>
                  <a:gd name="T15" fmla="*/ 13 h 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 h="23">
                    <a:moveTo>
                      <a:pt x="3" y="13"/>
                    </a:moveTo>
                    <a:cubicBezTo>
                      <a:pt x="5" y="13"/>
                      <a:pt x="6" y="12"/>
                      <a:pt x="8" y="12"/>
                    </a:cubicBezTo>
                    <a:cubicBezTo>
                      <a:pt x="10" y="12"/>
                      <a:pt x="11" y="11"/>
                      <a:pt x="13" y="11"/>
                    </a:cubicBezTo>
                    <a:cubicBezTo>
                      <a:pt x="16" y="10"/>
                      <a:pt x="21" y="8"/>
                      <a:pt x="23" y="5"/>
                    </a:cubicBezTo>
                    <a:cubicBezTo>
                      <a:pt x="26" y="0"/>
                      <a:pt x="34" y="4"/>
                      <a:pt x="31" y="10"/>
                    </a:cubicBezTo>
                    <a:cubicBezTo>
                      <a:pt x="29" y="15"/>
                      <a:pt x="24" y="19"/>
                      <a:pt x="18" y="21"/>
                    </a:cubicBezTo>
                    <a:cubicBezTo>
                      <a:pt x="13" y="23"/>
                      <a:pt x="7" y="23"/>
                      <a:pt x="2" y="20"/>
                    </a:cubicBezTo>
                    <a:cubicBezTo>
                      <a:pt x="0" y="18"/>
                      <a:pt x="1" y="14"/>
                      <a:pt x="3" y="13"/>
                    </a:cubicBezTo>
                    <a:close/>
                  </a:path>
                </a:pathLst>
              </a:custGeom>
              <a:solidFill>
                <a:srgbClr val="4947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4" name="Freeform 241"/>
              <p:cNvSpPr/>
              <p:nvPr/>
            </p:nvSpPr>
            <p:spPr bwMode="auto">
              <a:xfrm>
                <a:off x="10755313" y="1936750"/>
                <a:ext cx="71438" cy="60325"/>
              </a:xfrm>
              <a:custGeom>
                <a:avLst/>
                <a:gdLst>
                  <a:gd name="T0" fmla="*/ 2 w 37"/>
                  <a:gd name="T1" fmla="*/ 6 h 32"/>
                  <a:gd name="T2" fmla="*/ 11 w 37"/>
                  <a:gd name="T3" fmla="*/ 4 h 32"/>
                  <a:gd name="T4" fmla="*/ 15 w 37"/>
                  <a:gd name="T5" fmla="*/ 9 h 32"/>
                  <a:gd name="T6" fmla="*/ 19 w 37"/>
                  <a:gd name="T7" fmla="*/ 17 h 32"/>
                  <a:gd name="T8" fmla="*/ 25 w 37"/>
                  <a:gd name="T9" fmla="*/ 22 h 32"/>
                  <a:gd name="T10" fmla="*/ 34 w 37"/>
                  <a:gd name="T11" fmla="*/ 23 h 32"/>
                  <a:gd name="T12" fmla="*/ 33 w 37"/>
                  <a:gd name="T13" fmla="*/ 30 h 32"/>
                  <a:gd name="T14" fmla="*/ 21 w 37"/>
                  <a:gd name="T15" fmla="*/ 31 h 32"/>
                  <a:gd name="T16" fmla="*/ 9 w 37"/>
                  <a:gd name="T17" fmla="*/ 27 h 32"/>
                  <a:gd name="T18" fmla="*/ 2 w 37"/>
                  <a:gd name="T19" fmla="*/ 18 h 32"/>
                  <a:gd name="T20" fmla="*/ 2 w 37"/>
                  <a:gd name="T21" fmla="*/ 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 h="32">
                    <a:moveTo>
                      <a:pt x="2" y="6"/>
                    </a:moveTo>
                    <a:cubicBezTo>
                      <a:pt x="3" y="2"/>
                      <a:pt x="8" y="0"/>
                      <a:pt x="11" y="4"/>
                    </a:cubicBezTo>
                    <a:cubicBezTo>
                      <a:pt x="12" y="6"/>
                      <a:pt x="14" y="7"/>
                      <a:pt x="15" y="9"/>
                    </a:cubicBezTo>
                    <a:cubicBezTo>
                      <a:pt x="16" y="12"/>
                      <a:pt x="17" y="15"/>
                      <a:pt x="19" y="17"/>
                    </a:cubicBezTo>
                    <a:cubicBezTo>
                      <a:pt x="21" y="19"/>
                      <a:pt x="22" y="21"/>
                      <a:pt x="25" y="22"/>
                    </a:cubicBezTo>
                    <a:cubicBezTo>
                      <a:pt x="28" y="23"/>
                      <a:pt x="31" y="23"/>
                      <a:pt x="34" y="23"/>
                    </a:cubicBezTo>
                    <a:cubicBezTo>
                      <a:pt x="37" y="24"/>
                      <a:pt x="37" y="30"/>
                      <a:pt x="33" y="30"/>
                    </a:cubicBezTo>
                    <a:cubicBezTo>
                      <a:pt x="29" y="30"/>
                      <a:pt x="25" y="31"/>
                      <a:pt x="21" y="31"/>
                    </a:cubicBezTo>
                    <a:cubicBezTo>
                      <a:pt x="17" y="32"/>
                      <a:pt x="12" y="30"/>
                      <a:pt x="9" y="27"/>
                    </a:cubicBezTo>
                    <a:cubicBezTo>
                      <a:pt x="6" y="25"/>
                      <a:pt x="3" y="21"/>
                      <a:pt x="2" y="18"/>
                    </a:cubicBezTo>
                    <a:cubicBezTo>
                      <a:pt x="0" y="13"/>
                      <a:pt x="1" y="10"/>
                      <a:pt x="2" y="6"/>
                    </a:cubicBezTo>
                    <a:close/>
                  </a:path>
                </a:pathLst>
              </a:custGeom>
              <a:solidFill>
                <a:srgbClr val="4947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5" name="Freeform 242"/>
              <p:cNvSpPr/>
              <p:nvPr/>
            </p:nvSpPr>
            <p:spPr bwMode="auto">
              <a:xfrm>
                <a:off x="10737850" y="1984375"/>
                <a:ext cx="47625" cy="42863"/>
              </a:xfrm>
              <a:custGeom>
                <a:avLst/>
                <a:gdLst>
                  <a:gd name="T0" fmla="*/ 4 w 25"/>
                  <a:gd name="T1" fmla="*/ 1 h 23"/>
                  <a:gd name="T2" fmla="*/ 13 w 25"/>
                  <a:gd name="T3" fmla="*/ 11 h 23"/>
                  <a:gd name="T4" fmla="*/ 23 w 25"/>
                  <a:gd name="T5" fmla="*/ 18 h 23"/>
                  <a:gd name="T6" fmla="*/ 22 w 25"/>
                  <a:gd name="T7" fmla="*/ 23 h 23"/>
                  <a:gd name="T8" fmla="*/ 8 w 25"/>
                  <a:gd name="T9" fmla="*/ 18 h 23"/>
                  <a:gd name="T10" fmla="*/ 0 w 25"/>
                  <a:gd name="T11" fmla="*/ 4 h 23"/>
                  <a:gd name="T12" fmla="*/ 4 w 25"/>
                  <a:gd name="T13" fmla="*/ 1 h 23"/>
                </a:gdLst>
                <a:ahLst/>
                <a:cxnLst>
                  <a:cxn ang="0">
                    <a:pos x="T0" y="T1"/>
                  </a:cxn>
                  <a:cxn ang="0">
                    <a:pos x="T2" y="T3"/>
                  </a:cxn>
                  <a:cxn ang="0">
                    <a:pos x="T4" y="T5"/>
                  </a:cxn>
                  <a:cxn ang="0">
                    <a:pos x="T6" y="T7"/>
                  </a:cxn>
                  <a:cxn ang="0">
                    <a:pos x="T8" y="T9"/>
                  </a:cxn>
                  <a:cxn ang="0">
                    <a:pos x="T10" y="T11"/>
                  </a:cxn>
                  <a:cxn ang="0">
                    <a:pos x="T12" y="T13"/>
                  </a:cxn>
                </a:cxnLst>
                <a:rect l="0" t="0" r="r" b="b"/>
                <a:pathLst>
                  <a:path w="25" h="23">
                    <a:moveTo>
                      <a:pt x="4" y="1"/>
                    </a:moveTo>
                    <a:cubicBezTo>
                      <a:pt x="8" y="3"/>
                      <a:pt x="10" y="7"/>
                      <a:pt x="13" y="11"/>
                    </a:cubicBezTo>
                    <a:cubicBezTo>
                      <a:pt x="16" y="14"/>
                      <a:pt x="20" y="16"/>
                      <a:pt x="23" y="18"/>
                    </a:cubicBezTo>
                    <a:cubicBezTo>
                      <a:pt x="25" y="19"/>
                      <a:pt x="25" y="23"/>
                      <a:pt x="22" y="23"/>
                    </a:cubicBezTo>
                    <a:cubicBezTo>
                      <a:pt x="17" y="23"/>
                      <a:pt x="13" y="21"/>
                      <a:pt x="8" y="18"/>
                    </a:cubicBezTo>
                    <a:cubicBezTo>
                      <a:pt x="4" y="14"/>
                      <a:pt x="0" y="9"/>
                      <a:pt x="0" y="4"/>
                    </a:cubicBezTo>
                    <a:cubicBezTo>
                      <a:pt x="0" y="1"/>
                      <a:pt x="2" y="0"/>
                      <a:pt x="4" y="1"/>
                    </a:cubicBezTo>
                    <a:close/>
                  </a:path>
                </a:pathLst>
              </a:custGeom>
              <a:solidFill>
                <a:srgbClr val="4947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6" name="Freeform 243"/>
              <p:cNvSpPr/>
              <p:nvPr/>
            </p:nvSpPr>
            <p:spPr bwMode="auto">
              <a:xfrm>
                <a:off x="10852150" y="2211388"/>
                <a:ext cx="395288" cy="482600"/>
              </a:xfrm>
              <a:custGeom>
                <a:avLst/>
                <a:gdLst>
                  <a:gd name="T0" fmla="*/ 12 w 207"/>
                  <a:gd name="T1" fmla="*/ 180 h 253"/>
                  <a:gd name="T2" fmla="*/ 105 w 207"/>
                  <a:gd name="T3" fmla="*/ 251 h 253"/>
                  <a:gd name="T4" fmla="*/ 124 w 207"/>
                  <a:gd name="T5" fmla="*/ 28 h 253"/>
                  <a:gd name="T6" fmla="*/ 18 w 207"/>
                  <a:gd name="T7" fmla="*/ 77 h 253"/>
                  <a:gd name="T8" fmla="*/ 12 w 207"/>
                  <a:gd name="T9" fmla="*/ 180 h 253"/>
                </a:gdLst>
                <a:ahLst/>
                <a:cxnLst>
                  <a:cxn ang="0">
                    <a:pos x="T0" y="T1"/>
                  </a:cxn>
                  <a:cxn ang="0">
                    <a:pos x="T2" y="T3"/>
                  </a:cxn>
                  <a:cxn ang="0">
                    <a:pos x="T4" y="T5"/>
                  </a:cxn>
                  <a:cxn ang="0">
                    <a:pos x="T6" y="T7"/>
                  </a:cxn>
                  <a:cxn ang="0">
                    <a:pos x="T8" y="T9"/>
                  </a:cxn>
                </a:cxnLst>
                <a:rect l="0" t="0" r="r" b="b"/>
                <a:pathLst>
                  <a:path w="207" h="253">
                    <a:moveTo>
                      <a:pt x="12" y="180"/>
                    </a:moveTo>
                    <a:cubicBezTo>
                      <a:pt x="27" y="215"/>
                      <a:pt x="64" y="253"/>
                      <a:pt x="105" y="251"/>
                    </a:cubicBezTo>
                    <a:cubicBezTo>
                      <a:pt x="207" y="244"/>
                      <a:pt x="195" y="68"/>
                      <a:pt x="124" y="28"/>
                    </a:cubicBezTo>
                    <a:cubicBezTo>
                      <a:pt x="76" y="0"/>
                      <a:pt x="38" y="33"/>
                      <a:pt x="18" y="77"/>
                    </a:cubicBezTo>
                    <a:cubicBezTo>
                      <a:pt x="4" y="112"/>
                      <a:pt x="0" y="153"/>
                      <a:pt x="12" y="180"/>
                    </a:cubicBezTo>
                    <a:close/>
                  </a:path>
                </a:pathLst>
              </a:custGeom>
              <a:solidFill>
                <a:srgbClr val="4947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7" name="Freeform 244"/>
              <p:cNvSpPr/>
              <p:nvPr/>
            </p:nvSpPr>
            <p:spPr bwMode="auto">
              <a:xfrm>
                <a:off x="10950575" y="2268538"/>
                <a:ext cx="176213" cy="106363"/>
              </a:xfrm>
              <a:custGeom>
                <a:avLst/>
                <a:gdLst>
                  <a:gd name="T0" fmla="*/ 34 w 93"/>
                  <a:gd name="T1" fmla="*/ 8 h 56"/>
                  <a:gd name="T2" fmla="*/ 0 w 93"/>
                  <a:gd name="T3" fmla="*/ 35 h 56"/>
                  <a:gd name="T4" fmla="*/ 13 w 93"/>
                  <a:gd name="T5" fmla="*/ 42 h 56"/>
                  <a:gd name="T6" fmla="*/ 46 w 93"/>
                  <a:gd name="T7" fmla="*/ 51 h 56"/>
                  <a:gd name="T8" fmla="*/ 93 w 93"/>
                  <a:gd name="T9" fmla="*/ 50 h 56"/>
                  <a:gd name="T10" fmla="*/ 93 w 93"/>
                  <a:gd name="T11" fmla="*/ 50 h 56"/>
                  <a:gd name="T12" fmla="*/ 34 w 93"/>
                  <a:gd name="T13" fmla="*/ 8 h 56"/>
                </a:gdLst>
                <a:ahLst/>
                <a:cxnLst>
                  <a:cxn ang="0">
                    <a:pos x="T0" y="T1"/>
                  </a:cxn>
                  <a:cxn ang="0">
                    <a:pos x="T2" y="T3"/>
                  </a:cxn>
                  <a:cxn ang="0">
                    <a:pos x="T4" y="T5"/>
                  </a:cxn>
                  <a:cxn ang="0">
                    <a:pos x="T6" y="T7"/>
                  </a:cxn>
                  <a:cxn ang="0">
                    <a:pos x="T8" y="T9"/>
                  </a:cxn>
                  <a:cxn ang="0">
                    <a:pos x="T10" y="T11"/>
                  </a:cxn>
                  <a:cxn ang="0">
                    <a:pos x="T12" y="T13"/>
                  </a:cxn>
                </a:cxnLst>
                <a:rect l="0" t="0" r="r" b="b"/>
                <a:pathLst>
                  <a:path w="93" h="56">
                    <a:moveTo>
                      <a:pt x="34" y="8"/>
                    </a:moveTo>
                    <a:cubicBezTo>
                      <a:pt x="20" y="13"/>
                      <a:pt x="9" y="23"/>
                      <a:pt x="0" y="35"/>
                    </a:cubicBezTo>
                    <a:cubicBezTo>
                      <a:pt x="4" y="37"/>
                      <a:pt x="9" y="41"/>
                      <a:pt x="13" y="42"/>
                    </a:cubicBezTo>
                    <a:cubicBezTo>
                      <a:pt x="23" y="47"/>
                      <a:pt x="35" y="49"/>
                      <a:pt x="46" y="51"/>
                    </a:cubicBezTo>
                    <a:cubicBezTo>
                      <a:pt x="62" y="55"/>
                      <a:pt x="78" y="56"/>
                      <a:pt x="93" y="50"/>
                    </a:cubicBezTo>
                    <a:cubicBezTo>
                      <a:pt x="93" y="50"/>
                      <a:pt x="93" y="50"/>
                      <a:pt x="93" y="50"/>
                    </a:cubicBezTo>
                    <a:cubicBezTo>
                      <a:pt x="82" y="25"/>
                      <a:pt x="63" y="0"/>
                      <a:pt x="34" y="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sp>
        <p:nvSpPr>
          <p:cNvPr id="2" name="文本框 1"/>
          <p:cNvSpPr txBox="1"/>
          <p:nvPr/>
        </p:nvSpPr>
        <p:spPr>
          <a:xfrm>
            <a:off x="7055707" y="6384409"/>
            <a:ext cx="4859211" cy="368300"/>
          </a:xfrm>
          <a:prstGeom prst="rect">
            <a:avLst/>
          </a:prstGeom>
          <a:noFill/>
        </p:spPr>
        <p:txBody>
          <a:bodyPr wrap="square" rtlCol="0">
            <a:spAutoFit/>
          </a:bodyPr>
          <a:lstStyle/>
          <a:p>
            <a:r>
              <a:rPr lang="zh-CN" altLang="en-US">
                <a:solidFill>
                  <a:schemeClr val="accent1">
                    <a:lumMod val="50000"/>
                  </a:schemeClr>
                </a:solidFill>
              </a:rPr>
              <a:t>汇报人：</a:t>
            </a:r>
            <a:r>
              <a:rPr lang="en-US" altLang="zh-CN">
                <a:solidFill>
                  <a:schemeClr val="accent1">
                    <a:lumMod val="50000"/>
                  </a:schemeClr>
                </a:solidFill>
              </a:rPr>
              <a:t>xiazaii          </a:t>
            </a:r>
            <a:r>
              <a:rPr lang="zh-CN" altLang="en-US">
                <a:solidFill>
                  <a:schemeClr val="accent1">
                    <a:lumMod val="50000"/>
                  </a:schemeClr>
                </a:solidFill>
              </a:rPr>
              <a:t>汇报时间：</a:t>
            </a:r>
            <a:r>
              <a:rPr lang="en-US" altLang="zh-CN">
                <a:solidFill>
                  <a:schemeClr val="accent1">
                    <a:lumMod val="50000"/>
                  </a:schemeClr>
                </a:solidFill>
              </a:rPr>
              <a:t>202X</a:t>
            </a:r>
            <a:r>
              <a:rPr lang="zh-CN" altLang="en-US">
                <a:solidFill>
                  <a:schemeClr val="accent1">
                    <a:lumMod val="50000"/>
                  </a:schemeClr>
                </a:solidFill>
              </a:rPr>
              <a:t>年</a:t>
            </a:r>
            <a:r>
              <a:rPr lang="en-US" altLang="zh-CN">
                <a:solidFill>
                  <a:schemeClr val="accent1">
                    <a:lumMod val="50000"/>
                  </a:schemeClr>
                </a:solidFill>
              </a:rPr>
              <a:t>XX</a:t>
            </a:r>
            <a:r>
              <a:rPr lang="zh-CN" altLang="en-US">
                <a:solidFill>
                  <a:schemeClr val="accent1">
                    <a:lumMod val="50000"/>
                  </a:schemeClr>
                </a:solidFill>
              </a:rPr>
              <a:t>月</a:t>
            </a:r>
            <a:endParaRPr lang="zh-CN" altLang="en-US" dirty="0">
              <a:solidFill>
                <a:schemeClr val="accent1">
                  <a:lumMod val="50000"/>
                </a:schemeClr>
              </a:solidFill>
            </a:endParaRPr>
          </a:p>
        </p:txBody>
      </p:sp>
      <p:pic>
        <p:nvPicPr>
          <p:cNvPr id="95" name="震撼呐喊节奏空旷.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959220" y="-1158081"/>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0">
        <p:split orient="vert"/>
      </p:transition>
    </mc:Choice>
    <mc:Fallback xmlns="">
      <p:transition spd="slow" advTm="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7" repeatCount="indefinite" fill="remove" display="0">
                  <p:stCondLst>
                    <p:cond delay="indefinite"/>
                  </p:stCondLst>
                  <p:endCondLst>
                    <p:cond evt="onStopAudio" delay="0">
                      <p:tgtEl>
                        <p:sldTgt/>
                      </p:tgtEl>
                    </p:cond>
                  </p:endCondLst>
                </p:cTn>
                <p:tgtEl>
                  <p:spTgt spid="95"/>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空心弧 35"/>
          <p:cNvSpPr/>
          <p:nvPr/>
        </p:nvSpPr>
        <p:spPr>
          <a:xfrm rot="19668466">
            <a:off x="2084889" y="1270758"/>
            <a:ext cx="8022222" cy="8022222"/>
          </a:xfrm>
          <a:prstGeom prst="blockArc">
            <a:avLst>
              <a:gd name="adj1" fmla="val 10800000"/>
              <a:gd name="adj2" fmla="val 3851512"/>
              <a:gd name="adj3" fmla="val 12056"/>
            </a:avLst>
          </a:prstGeom>
          <a:solidFill>
            <a:schemeClr val="accent1">
              <a:lumMod val="60000"/>
              <a:lumOff val="40000"/>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8" name="文本框 7"/>
          <p:cNvSpPr txBox="1"/>
          <p:nvPr/>
        </p:nvSpPr>
        <p:spPr>
          <a:xfrm>
            <a:off x="572147" y="2109665"/>
            <a:ext cx="2660050" cy="1865126"/>
          </a:xfrm>
          <a:prstGeom prst="rect">
            <a:avLst/>
          </a:prstGeom>
          <a:solidFill>
            <a:schemeClr val="accent3"/>
          </a:solidFill>
        </p:spPr>
        <p:txBody>
          <a:bodyPr wrap="square" rtlCol="0">
            <a:spAutoFit/>
          </a:bodyPr>
          <a:lstStyle>
            <a:defPPr>
              <a:defRPr lang="zh-CN"/>
            </a:defPPr>
            <a:lvl1pPr>
              <a:lnSpc>
                <a:spcPct val="120000"/>
              </a:lnSpc>
            </a:lvl1pPr>
          </a:lstStyle>
          <a:p>
            <a:r>
              <a:rPr lang="zh-CN" altLang="en-US" sz="2400" dirty="0"/>
              <a:t>“是否对完成目标有益”为判断准则而不是揣摩“他是否在针对我”。</a:t>
            </a:r>
          </a:p>
        </p:txBody>
      </p:sp>
      <p:sp>
        <p:nvSpPr>
          <p:cNvPr id="9" name="文本框 8"/>
          <p:cNvSpPr txBox="1"/>
          <p:nvPr/>
        </p:nvSpPr>
        <p:spPr>
          <a:xfrm>
            <a:off x="8850355" y="2139531"/>
            <a:ext cx="2646878" cy="3194721"/>
          </a:xfrm>
          <a:prstGeom prst="rect">
            <a:avLst/>
          </a:prstGeom>
          <a:solidFill>
            <a:schemeClr val="accent3"/>
          </a:solidFill>
        </p:spPr>
        <p:txBody>
          <a:bodyPr wrap="square" rIns="108000" rtlCol="0">
            <a:spAutoFit/>
          </a:bodyPr>
          <a:lstStyle/>
          <a:p>
            <a:pPr>
              <a:lnSpc>
                <a:spcPct val="120000"/>
              </a:lnSpc>
            </a:pPr>
            <a:r>
              <a:rPr lang="zh-CN" altLang="en-US" sz="2400" dirty="0"/>
              <a:t>很多人情绪失控的时候，动作都会相对比较激烈，比如说拍桌子、跺脚等以为这样的动作会让对方感到愤怒恐惧。</a:t>
            </a:r>
          </a:p>
        </p:txBody>
      </p:sp>
      <p:sp>
        <p:nvSpPr>
          <p:cNvPr id="3" name="矩形 2"/>
          <p:cNvSpPr/>
          <p:nvPr/>
        </p:nvSpPr>
        <p:spPr>
          <a:xfrm>
            <a:off x="585319" y="1610840"/>
            <a:ext cx="2646878" cy="461665"/>
          </a:xfrm>
          <a:prstGeom prst="rect">
            <a:avLst/>
          </a:prstGeom>
          <a:solidFill>
            <a:schemeClr val="accent1">
              <a:lumMod val="75000"/>
            </a:schemeClr>
          </a:solidFill>
        </p:spPr>
        <p:txBody>
          <a:bodyPr wrap="none">
            <a:spAutoFit/>
          </a:bodyPr>
          <a:lstStyle/>
          <a:p>
            <a:r>
              <a:rPr lang="zh-CN" altLang="en-US" sz="2400" b="1" dirty="0">
                <a:solidFill>
                  <a:schemeClr val="bg1"/>
                </a:solidFill>
              </a:rPr>
              <a:t>正确面对批评质疑</a:t>
            </a:r>
            <a:endParaRPr lang="en-US" altLang="zh-CN" sz="2400" b="1" dirty="0">
              <a:solidFill>
                <a:schemeClr val="bg1"/>
              </a:solidFill>
            </a:endParaRPr>
          </a:p>
        </p:txBody>
      </p:sp>
      <p:sp>
        <p:nvSpPr>
          <p:cNvPr id="4" name="矩形 3"/>
          <p:cNvSpPr/>
          <p:nvPr/>
        </p:nvSpPr>
        <p:spPr>
          <a:xfrm>
            <a:off x="8850355" y="1610840"/>
            <a:ext cx="2646878" cy="461665"/>
          </a:xfrm>
          <a:prstGeom prst="rect">
            <a:avLst/>
          </a:prstGeom>
          <a:solidFill>
            <a:schemeClr val="accent1">
              <a:lumMod val="75000"/>
            </a:schemeClr>
          </a:solidFill>
        </p:spPr>
        <p:txBody>
          <a:bodyPr wrap="none">
            <a:spAutoFit/>
          </a:bodyPr>
          <a:lstStyle/>
          <a:p>
            <a:r>
              <a:rPr lang="zh-CN" altLang="en-US" sz="2400" b="1" dirty="0">
                <a:solidFill>
                  <a:schemeClr val="bg1"/>
                </a:solidFill>
              </a:rPr>
              <a:t>注意控制肢体动作</a:t>
            </a:r>
          </a:p>
        </p:txBody>
      </p:sp>
      <p:grpSp>
        <p:nvGrpSpPr>
          <p:cNvPr id="11" name="组合 10"/>
          <p:cNvGrpSpPr/>
          <p:nvPr/>
        </p:nvGrpSpPr>
        <p:grpSpPr>
          <a:xfrm>
            <a:off x="3619571" y="1823277"/>
            <a:ext cx="4904782" cy="5725518"/>
            <a:chOff x="3902416" y="2599285"/>
            <a:chExt cx="4339091" cy="5065171"/>
          </a:xfrm>
        </p:grpSpPr>
        <p:grpSp>
          <p:nvGrpSpPr>
            <p:cNvPr id="5" name="组合 4"/>
            <p:cNvGrpSpPr/>
            <p:nvPr/>
          </p:nvGrpSpPr>
          <p:grpSpPr>
            <a:xfrm>
              <a:off x="3902416" y="2599285"/>
              <a:ext cx="4339091" cy="5065171"/>
              <a:chOff x="3614738" y="3287713"/>
              <a:chExt cx="4752976" cy="5548313"/>
            </a:xfrm>
          </p:grpSpPr>
          <p:sp>
            <p:nvSpPr>
              <p:cNvPr id="1059" name="Freeform 63"/>
              <p:cNvSpPr/>
              <p:nvPr/>
            </p:nvSpPr>
            <p:spPr bwMode="auto">
              <a:xfrm>
                <a:off x="4203701" y="3287713"/>
                <a:ext cx="3773488" cy="1500188"/>
              </a:xfrm>
              <a:custGeom>
                <a:avLst/>
                <a:gdLst>
                  <a:gd name="T0" fmla="*/ 1361 w 1467"/>
                  <a:gd name="T1" fmla="*/ 151 h 584"/>
                  <a:gd name="T2" fmla="*/ 1252 w 1467"/>
                  <a:gd name="T3" fmla="*/ 82 h 584"/>
                  <a:gd name="T4" fmla="*/ 578 w 1467"/>
                  <a:gd name="T5" fmla="*/ 6 h 584"/>
                  <a:gd name="T6" fmla="*/ 82 w 1467"/>
                  <a:gd name="T7" fmla="*/ 163 h 584"/>
                  <a:gd name="T8" fmla="*/ 22 w 1467"/>
                  <a:gd name="T9" fmla="*/ 374 h 584"/>
                  <a:gd name="T10" fmla="*/ 456 w 1467"/>
                  <a:gd name="T11" fmla="*/ 454 h 584"/>
                  <a:gd name="T12" fmla="*/ 1001 w 1467"/>
                  <a:gd name="T13" fmla="*/ 377 h 584"/>
                  <a:gd name="T14" fmla="*/ 1140 w 1467"/>
                  <a:gd name="T15" fmla="*/ 444 h 584"/>
                  <a:gd name="T16" fmla="*/ 1142 w 1467"/>
                  <a:gd name="T17" fmla="*/ 575 h 584"/>
                  <a:gd name="T18" fmla="*/ 1255 w 1467"/>
                  <a:gd name="T19" fmla="*/ 429 h 584"/>
                  <a:gd name="T20" fmla="*/ 1396 w 1467"/>
                  <a:gd name="T21" fmla="*/ 443 h 584"/>
                  <a:gd name="T22" fmla="*/ 1361 w 1467"/>
                  <a:gd name="T23" fmla="*/ 151 h 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67" h="584">
                    <a:moveTo>
                      <a:pt x="1361" y="151"/>
                    </a:moveTo>
                    <a:cubicBezTo>
                      <a:pt x="1297" y="101"/>
                      <a:pt x="1297" y="101"/>
                      <a:pt x="1252" y="82"/>
                    </a:cubicBezTo>
                    <a:cubicBezTo>
                      <a:pt x="1052" y="0"/>
                      <a:pt x="786" y="6"/>
                      <a:pt x="578" y="6"/>
                    </a:cubicBezTo>
                    <a:cubicBezTo>
                      <a:pt x="437" y="5"/>
                      <a:pt x="197" y="43"/>
                      <a:pt x="82" y="163"/>
                    </a:cubicBezTo>
                    <a:cubicBezTo>
                      <a:pt x="42" y="204"/>
                      <a:pt x="0" y="301"/>
                      <a:pt x="22" y="374"/>
                    </a:cubicBezTo>
                    <a:cubicBezTo>
                      <a:pt x="69" y="532"/>
                      <a:pt x="355" y="479"/>
                      <a:pt x="456" y="454"/>
                    </a:cubicBezTo>
                    <a:cubicBezTo>
                      <a:pt x="637" y="411"/>
                      <a:pt x="816" y="366"/>
                      <a:pt x="1001" y="377"/>
                    </a:cubicBezTo>
                    <a:cubicBezTo>
                      <a:pt x="1056" y="381"/>
                      <a:pt x="1109" y="382"/>
                      <a:pt x="1140" y="444"/>
                    </a:cubicBezTo>
                    <a:cubicBezTo>
                      <a:pt x="1157" y="476"/>
                      <a:pt x="1173" y="551"/>
                      <a:pt x="1142" y="575"/>
                    </a:cubicBezTo>
                    <a:cubicBezTo>
                      <a:pt x="1232" y="584"/>
                      <a:pt x="1256" y="536"/>
                      <a:pt x="1255" y="429"/>
                    </a:cubicBezTo>
                    <a:cubicBezTo>
                      <a:pt x="1291" y="454"/>
                      <a:pt x="1333" y="486"/>
                      <a:pt x="1396" y="443"/>
                    </a:cubicBezTo>
                    <a:cubicBezTo>
                      <a:pt x="1452" y="390"/>
                      <a:pt x="1467" y="277"/>
                      <a:pt x="1361" y="151"/>
                    </a:cubicBezTo>
                  </a:path>
                </a:pathLst>
              </a:custGeom>
              <a:solidFill>
                <a:schemeClr val="accent3"/>
              </a:solidFill>
              <a:ln>
                <a:noFill/>
              </a:ln>
            </p:spPr>
            <p:txBody>
              <a:bodyPr vert="horz" wrap="square" lIns="91440" tIns="45720" rIns="91440" bIns="45720" numCol="1" anchor="t" anchorCtr="0" compatLnSpc="1"/>
              <a:lstStyle/>
              <a:p>
                <a:endParaRPr lang="zh-CN" altLang="en-US"/>
              </a:p>
            </p:txBody>
          </p:sp>
          <p:sp>
            <p:nvSpPr>
              <p:cNvPr id="1060" name="Freeform 64"/>
              <p:cNvSpPr/>
              <p:nvPr/>
            </p:nvSpPr>
            <p:spPr bwMode="auto">
              <a:xfrm>
                <a:off x="3614738" y="5268913"/>
                <a:ext cx="995363" cy="1771650"/>
              </a:xfrm>
              <a:custGeom>
                <a:avLst/>
                <a:gdLst>
                  <a:gd name="T0" fmla="*/ 254 w 387"/>
                  <a:gd name="T1" fmla="*/ 349 h 689"/>
                  <a:gd name="T2" fmla="*/ 304 w 387"/>
                  <a:gd name="T3" fmla="*/ 147 h 689"/>
                  <a:gd name="T4" fmla="*/ 269 w 387"/>
                  <a:gd name="T5" fmla="*/ 180 h 689"/>
                  <a:gd name="T6" fmla="*/ 254 w 387"/>
                  <a:gd name="T7" fmla="*/ 125 h 689"/>
                  <a:gd name="T8" fmla="*/ 236 w 387"/>
                  <a:gd name="T9" fmla="*/ 24 h 689"/>
                  <a:gd name="T10" fmla="*/ 200 w 387"/>
                  <a:gd name="T11" fmla="*/ 128 h 689"/>
                  <a:gd name="T12" fmla="*/ 178 w 387"/>
                  <a:gd name="T13" fmla="*/ 76 h 689"/>
                  <a:gd name="T14" fmla="*/ 149 w 387"/>
                  <a:gd name="T15" fmla="*/ 24 h 689"/>
                  <a:gd name="T16" fmla="*/ 119 w 387"/>
                  <a:gd name="T17" fmla="*/ 10 h 689"/>
                  <a:gd name="T18" fmla="*/ 147 w 387"/>
                  <a:gd name="T19" fmla="*/ 153 h 689"/>
                  <a:gd name="T20" fmla="*/ 60 w 387"/>
                  <a:gd name="T21" fmla="*/ 64 h 689"/>
                  <a:gd name="T22" fmla="*/ 95 w 387"/>
                  <a:gd name="T23" fmla="*/ 184 h 689"/>
                  <a:gd name="T24" fmla="*/ 36 w 387"/>
                  <a:gd name="T25" fmla="*/ 183 h 689"/>
                  <a:gd name="T26" fmla="*/ 73 w 387"/>
                  <a:gd name="T27" fmla="*/ 216 h 689"/>
                  <a:gd name="T28" fmla="*/ 88 w 387"/>
                  <a:gd name="T29" fmla="*/ 260 h 689"/>
                  <a:gd name="T30" fmla="*/ 152 w 387"/>
                  <a:gd name="T31" fmla="*/ 360 h 689"/>
                  <a:gd name="T32" fmla="*/ 182 w 387"/>
                  <a:gd name="T33" fmla="*/ 368 h 689"/>
                  <a:gd name="T34" fmla="*/ 195 w 387"/>
                  <a:gd name="T35" fmla="*/ 425 h 689"/>
                  <a:gd name="T36" fmla="*/ 246 w 387"/>
                  <a:gd name="T37" fmla="*/ 569 h 689"/>
                  <a:gd name="T38" fmla="*/ 307 w 387"/>
                  <a:gd name="T39" fmla="*/ 689 h 689"/>
                  <a:gd name="T40" fmla="*/ 384 w 387"/>
                  <a:gd name="T41" fmla="*/ 564 h 689"/>
                  <a:gd name="T42" fmla="*/ 254 w 387"/>
                  <a:gd name="T43" fmla="*/ 349 h 689"/>
                  <a:gd name="T44" fmla="*/ 255 w 387"/>
                  <a:gd name="T45" fmla="*/ 349 h 689"/>
                  <a:gd name="T46" fmla="*/ 254 w 387"/>
                  <a:gd name="T47" fmla="*/ 349 h 6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87" h="689">
                    <a:moveTo>
                      <a:pt x="254" y="349"/>
                    </a:moveTo>
                    <a:cubicBezTo>
                      <a:pt x="329" y="307"/>
                      <a:pt x="323" y="185"/>
                      <a:pt x="304" y="147"/>
                    </a:cubicBezTo>
                    <a:cubicBezTo>
                      <a:pt x="291" y="130"/>
                      <a:pt x="278" y="168"/>
                      <a:pt x="269" y="180"/>
                    </a:cubicBezTo>
                    <a:cubicBezTo>
                      <a:pt x="260" y="165"/>
                      <a:pt x="256" y="144"/>
                      <a:pt x="254" y="125"/>
                    </a:cubicBezTo>
                    <a:cubicBezTo>
                      <a:pt x="250" y="92"/>
                      <a:pt x="250" y="31"/>
                      <a:pt x="236" y="24"/>
                    </a:cubicBezTo>
                    <a:cubicBezTo>
                      <a:pt x="202" y="11"/>
                      <a:pt x="203" y="107"/>
                      <a:pt x="200" y="128"/>
                    </a:cubicBezTo>
                    <a:cubicBezTo>
                      <a:pt x="191" y="110"/>
                      <a:pt x="190" y="97"/>
                      <a:pt x="178" y="76"/>
                    </a:cubicBezTo>
                    <a:cubicBezTo>
                      <a:pt x="172" y="65"/>
                      <a:pt x="157" y="34"/>
                      <a:pt x="149" y="24"/>
                    </a:cubicBezTo>
                    <a:cubicBezTo>
                      <a:pt x="140" y="12"/>
                      <a:pt x="131" y="0"/>
                      <a:pt x="119" y="10"/>
                    </a:cubicBezTo>
                    <a:cubicBezTo>
                      <a:pt x="95" y="33"/>
                      <a:pt x="143" y="127"/>
                      <a:pt x="147" y="153"/>
                    </a:cubicBezTo>
                    <a:cubicBezTo>
                      <a:pt x="129" y="122"/>
                      <a:pt x="90" y="39"/>
                      <a:pt x="60" y="64"/>
                    </a:cubicBezTo>
                    <a:cubicBezTo>
                      <a:pt x="45" y="68"/>
                      <a:pt x="89" y="142"/>
                      <a:pt x="95" y="184"/>
                    </a:cubicBezTo>
                    <a:cubicBezTo>
                      <a:pt x="81" y="164"/>
                      <a:pt x="0" y="135"/>
                      <a:pt x="36" y="183"/>
                    </a:cubicBezTo>
                    <a:cubicBezTo>
                      <a:pt x="46" y="197"/>
                      <a:pt x="64" y="200"/>
                      <a:pt x="73" y="216"/>
                    </a:cubicBezTo>
                    <a:cubicBezTo>
                      <a:pt x="80" y="230"/>
                      <a:pt x="82" y="246"/>
                      <a:pt x="88" y="260"/>
                    </a:cubicBezTo>
                    <a:cubicBezTo>
                      <a:pt x="102" y="292"/>
                      <a:pt x="121" y="340"/>
                      <a:pt x="152" y="360"/>
                    </a:cubicBezTo>
                    <a:cubicBezTo>
                      <a:pt x="159" y="365"/>
                      <a:pt x="170" y="368"/>
                      <a:pt x="182" y="368"/>
                    </a:cubicBezTo>
                    <a:cubicBezTo>
                      <a:pt x="182" y="387"/>
                      <a:pt x="190" y="409"/>
                      <a:pt x="195" y="425"/>
                    </a:cubicBezTo>
                    <a:cubicBezTo>
                      <a:pt x="210" y="474"/>
                      <a:pt x="230" y="521"/>
                      <a:pt x="246" y="569"/>
                    </a:cubicBezTo>
                    <a:cubicBezTo>
                      <a:pt x="256" y="596"/>
                      <a:pt x="272" y="688"/>
                      <a:pt x="307" y="689"/>
                    </a:cubicBezTo>
                    <a:cubicBezTo>
                      <a:pt x="362" y="689"/>
                      <a:pt x="387" y="622"/>
                      <a:pt x="384" y="564"/>
                    </a:cubicBezTo>
                    <a:cubicBezTo>
                      <a:pt x="357" y="521"/>
                      <a:pt x="298" y="418"/>
                      <a:pt x="254" y="349"/>
                    </a:cubicBezTo>
                    <a:cubicBezTo>
                      <a:pt x="251" y="345"/>
                      <a:pt x="253" y="347"/>
                      <a:pt x="255" y="349"/>
                    </a:cubicBezTo>
                    <a:cubicBezTo>
                      <a:pt x="256" y="350"/>
                      <a:pt x="257" y="352"/>
                      <a:pt x="254" y="349"/>
                    </a:cubicBezTo>
                  </a:path>
                </a:pathLst>
              </a:custGeom>
              <a:solidFill>
                <a:srgbClr val="F1CCB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61" name="Freeform 65"/>
              <p:cNvSpPr/>
              <p:nvPr/>
            </p:nvSpPr>
            <p:spPr bwMode="auto">
              <a:xfrm>
                <a:off x="4116388" y="5734051"/>
                <a:ext cx="201613" cy="352425"/>
              </a:xfrm>
              <a:custGeom>
                <a:avLst/>
                <a:gdLst>
                  <a:gd name="T0" fmla="*/ 74 w 78"/>
                  <a:gd name="T1" fmla="*/ 0 h 137"/>
                  <a:gd name="T2" fmla="*/ 74 w 78"/>
                  <a:gd name="T3" fmla="*/ 0 h 137"/>
                  <a:gd name="T4" fmla="*/ 70 w 78"/>
                  <a:gd name="T5" fmla="*/ 4 h 137"/>
                  <a:gd name="T6" fmla="*/ 70 w 78"/>
                  <a:gd name="T7" fmla="*/ 6 h 137"/>
                  <a:gd name="T8" fmla="*/ 64 w 78"/>
                  <a:gd name="T9" fmla="*/ 23 h 137"/>
                  <a:gd name="T10" fmla="*/ 49 w 78"/>
                  <a:gd name="T11" fmla="*/ 38 h 137"/>
                  <a:gd name="T12" fmla="*/ 15 w 78"/>
                  <a:gd name="T13" fmla="*/ 77 h 137"/>
                  <a:gd name="T14" fmla="*/ 1 w 78"/>
                  <a:gd name="T15" fmla="*/ 106 h 137"/>
                  <a:gd name="T16" fmla="*/ 0 w 78"/>
                  <a:gd name="T17" fmla="*/ 112 h 137"/>
                  <a:gd name="T18" fmla="*/ 3 w 78"/>
                  <a:gd name="T19" fmla="*/ 126 h 137"/>
                  <a:gd name="T20" fmla="*/ 13 w 78"/>
                  <a:gd name="T21" fmla="*/ 137 h 137"/>
                  <a:gd name="T22" fmla="*/ 15 w 78"/>
                  <a:gd name="T23" fmla="*/ 137 h 137"/>
                  <a:gd name="T24" fmla="*/ 18 w 78"/>
                  <a:gd name="T25" fmla="*/ 136 h 137"/>
                  <a:gd name="T26" fmla="*/ 17 w 78"/>
                  <a:gd name="T27" fmla="*/ 130 h 137"/>
                  <a:gd name="T28" fmla="*/ 11 w 78"/>
                  <a:gd name="T29" fmla="*/ 122 h 137"/>
                  <a:gd name="T30" fmla="*/ 8 w 78"/>
                  <a:gd name="T31" fmla="*/ 112 h 137"/>
                  <a:gd name="T32" fmla="*/ 9 w 78"/>
                  <a:gd name="T33" fmla="*/ 107 h 137"/>
                  <a:gd name="T34" fmla="*/ 21 w 78"/>
                  <a:gd name="T35" fmla="*/ 82 h 137"/>
                  <a:gd name="T36" fmla="*/ 55 w 78"/>
                  <a:gd name="T37" fmla="*/ 44 h 137"/>
                  <a:gd name="T38" fmla="*/ 70 w 78"/>
                  <a:gd name="T39" fmla="*/ 27 h 137"/>
                  <a:gd name="T40" fmla="*/ 78 w 78"/>
                  <a:gd name="T41" fmla="*/ 6 h 137"/>
                  <a:gd name="T42" fmla="*/ 78 w 78"/>
                  <a:gd name="T43" fmla="*/ 4 h 137"/>
                  <a:gd name="T44" fmla="*/ 74 w 78"/>
                  <a:gd name="T45" fmla="*/ 0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8" h="137">
                    <a:moveTo>
                      <a:pt x="74" y="0"/>
                    </a:moveTo>
                    <a:cubicBezTo>
                      <a:pt x="74" y="0"/>
                      <a:pt x="74" y="0"/>
                      <a:pt x="74" y="0"/>
                    </a:cubicBezTo>
                    <a:cubicBezTo>
                      <a:pt x="72" y="0"/>
                      <a:pt x="70" y="2"/>
                      <a:pt x="70" y="4"/>
                    </a:cubicBezTo>
                    <a:cubicBezTo>
                      <a:pt x="70" y="5"/>
                      <a:pt x="70" y="6"/>
                      <a:pt x="70" y="6"/>
                    </a:cubicBezTo>
                    <a:cubicBezTo>
                      <a:pt x="70" y="12"/>
                      <a:pt x="68" y="17"/>
                      <a:pt x="64" y="23"/>
                    </a:cubicBezTo>
                    <a:cubicBezTo>
                      <a:pt x="60" y="28"/>
                      <a:pt x="54" y="33"/>
                      <a:pt x="49" y="38"/>
                    </a:cubicBezTo>
                    <a:cubicBezTo>
                      <a:pt x="36" y="50"/>
                      <a:pt x="25" y="63"/>
                      <a:pt x="15" y="77"/>
                    </a:cubicBezTo>
                    <a:cubicBezTo>
                      <a:pt x="9" y="86"/>
                      <a:pt x="3" y="95"/>
                      <a:pt x="1" y="106"/>
                    </a:cubicBezTo>
                    <a:cubicBezTo>
                      <a:pt x="0" y="108"/>
                      <a:pt x="0" y="110"/>
                      <a:pt x="0" y="112"/>
                    </a:cubicBezTo>
                    <a:cubicBezTo>
                      <a:pt x="0" y="116"/>
                      <a:pt x="1" y="121"/>
                      <a:pt x="3" y="126"/>
                    </a:cubicBezTo>
                    <a:cubicBezTo>
                      <a:pt x="5" y="130"/>
                      <a:pt x="9" y="134"/>
                      <a:pt x="13" y="137"/>
                    </a:cubicBezTo>
                    <a:cubicBezTo>
                      <a:pt x="14" y="137"/>
                      <a:pt x="14" y="137"/>
                      <a:pt x="15" y="137"/>
                    </a:cubicBezTo>
                    <a:cubicBezTo>
                      <a:pt x="16" y="137"/>
                      <a:pt x="18" y="137"/>
                      <a:pt x="18" y="136"/>
                    </a:cubicBezTo>
                    <a:cubicBezTo>
                      <a:pt x="20" y="134"/>
                      <a:pt x="19" y="131"/>
                      <a:pt x="17" y="130"/>
                    </a:cubicBezTo>
                    <a:cubicBezTo>
                      <a:pt x="14" y="128"/>
                      <a:pt x="12" y="126"/>
                      <a:pt x="11" y="122"/>
                    </a:cubicBezTo>
                    <a:cubicBezTo>
                      <a:pt x="9" y="119"/>
                      <a:pt x="8" y="115"/>
                      <a:pt x="8" y="112"/>
                    </a:cubicBezTo>
                    <a:cubicBezTo>
                      <a:pt x="8" y="110"/>
                      <a:pt x="8" y="109"/>
                      <a:pt x="9" y="107"/>
                    </a:cubicBezTo>
                    <a:cubicBezTo>
                      <a:pt x="10" y="98"/>
                      <a:pt x="15" y="90"/>
                      <a:pt x="21" y="82"/>
                    </a:cubicBezTo>
                    <a:cubicBezTo>
                      <a:pt x="31" y="68"/>
                      <a:pt x="42" y="55"/>
                      <a:pt x="55" y="44"/>
                    </a:cubicBezTo>
                    <a:cubicBezTo>
                      <a:pt x="60" y="39"/>
                      <a:pt x="66" y="34"/>
                      <a:pt x="70" y="27"/>
                    </a:cubicBezTo>
                    <a:cubicBezTo>
                      <a:pt x="75" y="21"/>
                      <a:pt x="78" y="14"/>
                      <a:pt x="78" y="6"/>
                    </a:cubicBezTo>
                    <a:cubicBezTo>
                      <a:pt x="78" y="5"/>
                      <a:pt x="78" y="5"/>
                      <a:pt x="78" y="4"/>
                    </a:cubicBezTo>
                    <a:cubicBezTo>
                      <a:pt x="78" y="2"/>
                      <a:pt x="76" y="0"/>
                      <a:pt x="74" y="0"/>
                    </a:cubicBezTo>
                  </a:path>
                </a:pathLst>
              </a:custGeom>
              <a:solidFill>
                <a:srgbClr val="E9BDA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62" name="Freeform 66"/>
              <p:cNvSpPr/>
              <p:nvPr/>
            </p:nvSpPr>
            <p:spPr bwMode="auto">
              <a:xfrm>
                <a:off x="4278313" y="6602413"/>
                <a:ext cx="1244600" cy="1730375"/>
              </a:xfrm>
              <a:custGeom>
                <a:avLst/>
                <a:gdLst>
                  <a:gd name="T0" fmla="*/ 124 w 484"/>
                  <a:gd name="T1" fmla="*/ 15 h 673"/>
                  <a:gd name="T2" fmla="*/ 407 w 484"/>
                  <a:gd name="T3" fmla="*/ 426 h 673"/>
                  <a:gd name="T4" fmla="*/ 441 w 484"/>
                  <a:gd name="T5" fmla="*/ 482 h 673"/>
                  <a:gd name="T6" fmla="*/ 482 w 484"/>
                  <a:gd name="T7" fmla="*/ 556 h 673"/>
                  <a:gd name="T8" fmla="*/ 420 w 484"/>
                  <a:gd name="T9" fmla="*/ 603 h 673"/>
                  <a:gd name="T10" fmla="*/ 330 w 484"/>
                  <a:gd name="T11" fmla="*/ 645 h 673"/>
                  <a:gd name="T12" fmla="*/ 275 w 484"/>
                  <a:gd name="T13" fmla="*/ 669 h 673"/>
                  <a:gd name="T14" fmla="*/ 242 w 484"/>
                  <a:gd name="T15" fmla="*/ 625 h 673"/>
                  <a:gd name="T16" fmla="*/ 164 w 484"/>
                  <a:gd name="T17" fmla="*/ 506 h 673"/>
                  <a:gd name="T18" fmla="*/ 16 w 484"/>
                  <a:gd name="T19" fmla="*/ 167 h 673"/>
                  <a:gd name="T20" fmla="*/ 41 w 484"/>
                  <a:gd name="T21" fmla="*/ 31 h 673"/>
                  <a:gd name="T22" fmla="*/ 124 w 484"/>
                  <a:gd name="T23" fmla="*/ 15 h 6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84" h="673">
                    <a:moveTo>
                      <a:pt x="124" y="15"/>
                    </a:moveTo>
                    <a:cubicBezTo>
                      <a:pt x="210" y="158"/>
                      <a:pt x="315" y="289"/>
                      <a:pt x="407" y="426"/>
                    </a:cubicBezTo>
                    <a:cubicBezTo>
                      <a:pt x="419" y="444"/>
                      <a:pt x="430" y="463"/>
                      <a:pt x="441" y="482"/>
                    </a:cubicBezTo>
                    <a:cubicBezTo>
                      <a:pt x="449" y="496"/>
                      <a:pt x="484" y="540"/>
                      <a:pt x="482" y="556"/>
                    </a:cubicBezTo>
                    <a:cubicBezTo>
                      <a:pt x="479" y="573"/>
                      <a:pt x="432" y="595"/>
                      <a:pt x="420" y="603"/>
                    </a:cubicBezTo>
                    <a:cubicBezTo>
                      <a:pt x="391" y="620"/>
                      <a:pt x="361" y="632"/>
                      <a:pt x="330" y="645"/>
                    </a:cubicBezTo>
                    <a:cubicBezTo>
                      <a:pt x="318" y="650"/>
                      <a:pt x="289" y="673"/>
                      <a:pt x="275" y="669"/>
                    </a:cubicBezTo>
                    <a:cubicBezTo>
                      <a:pt x="263" y="665"/>
                      <a:pt x="249" y="636"/>
                      <a:pt x="242" y="625"/>
                    </a:cubicBezTo>
                    <a:cubicBezTo>
                      <a:pt x="215" y="582"/>
                      <a:pt x="185" y="554"/>
                      <a:pt x="164" y="506"/>
                    </a:cubicBezTo>
                    <a:cubicBezTo>
                      <a:pt x="118" y="401"/>
                      <a:pt x="52" y="277"/>
                      <a:pt x="16" y="167"/>
                    </a:cubicBezTo>
                    <a:cubicBezTo>
                      <a:pt x="0" y="119"/>
                      <a:pt x="3" y="64"/>
                      <a:pt x="41" y="31"/>
                    </a:cubicBezTo>
                    <a:cubicBezTo>
                      <a:pt x="62" y="13"/>
                      <a:pt x="96" y="0"/>
                      <a:pt x="124" y="15"/>
                    </a:cubicBezTo>
                    <a:close/>
                  </a:path>
                </a:pathLst>
              </a:custGeom>
              <a:solidFill>
                <a:srgbClr val="55E5D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63" name="Freeform 67"/>
              <p:cNvSpPr/>
              <p:nvPr/>
            </p:nvSpPr>
            <p:spPr bwMode="auto">
              <a:xfrm>
                <a:off x="4257676" y="6750051"/>
                <a:ext cx="542925" cy="574675"/>
              </a:xfrm>
              <a:custGeom>
                <a:avLst/>
                <a:gdLst>
                  <a:gd name="T0" fmla="*/ 30 w 211"/>
                  <a:gd name="T1" fmla="*/ 98 h 224"/>
                  <a:gd name="T2" fmla="*/ 99 w 211"/>
                  <a:gd name="T3" fmla="*/ 24 h 224"/>
                  <a:gd name="T4" fmla="*/ 125 w 211"/>
                  <a:gd name="T5" fmla="*/ 6 h 224"/>
                  <a:gd name="T6" fmla="*/ 168 w 211"/>
                  <a:gd name="T7" fmla="*/ 1 h 224"/>
                  <a:gd name="T8" fmla="*/ 184 w 211"/>
                  <a:gd name="T9" fmla="*/ 4 h 224"/>
                  <a:gd name="T10" fmla="*/ 196 w 211"/>
                  <a:gd name="T11" fmla="*/ 18 h 224"/>
                  <a:gd name="T12" fmla="*/ 210 w 211"/>
                  <a:gd name="T13" fmla="*/ 62 h 224"/>
                  <a:gd name="T14" fmla="*/ 209 w 211"/>
                  <a:gd name="T15" fmla="*/ 78 h 224"/>
                  <a:gd name="T16" fmla="*/ 185 w 211"/>
                  <a:gd name="T17" fmla="*/ 99 h 224"/>
                  <a:gd name="T18" fmla="*/ 129 w 211"/>
                  <a:gd name="T19" fmla="*/ 143 h 224"/>
                  <a:gd name="T20" fmla="*/ 101 w 211"/>
                  <a:gd name="T21" fmla="*/ 186 h 224"/>
                  <a:gd name="T22" fmla="*/ 64 w 211"/>
                  <a:gd name="T23" fmla="*/ 219 h 224"/>
                  <a:gd name="T24" fmla="*/ 19 w 211"/>
                  <a:gd name="T25" fmla="*/ 206 h 224"/>
                  <a:gd name="T26" fmla="*/ 30 w 211"/>
                  <a:gd name="T27" fmla="*/ 98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1" h="224">
                    <a:moveTo>
                      <a:pt x="30" y="98"/>
                    </a:moveTo>
                    <a:cubicBezTo>
                      <a:pt x="51" y="72"/>
                      <a:pt x="75" y="48"/>
                      <a:pt x="99" y="24"/>
                    </a:cubicBezTo>
                    <a:cubicBezTo>
                      <a:pt x="107" y="17"/>
                      <a:pt x="115" y="10"/>
                      <a:pt x="125" y="6"/>
                    </a:cubicBezTo>
                    <a:cubicBezTo>
                      <a:pt x="138" y="0"/>
                      <a:pt x="153" y="0"/>
                      <a:pt x="168" y="1"/>
                    </a:cubicBezTo>
                    <a:cubicBezTo>
                      <a:pt x="173" y="1"/>
                      <a:pt x="179" y="1"/>
                      <a:pt x="184" y="4"/>
                    </a:cubicBezTo>
                    <a:cubicBezTo>
                      <a:pt x="189" y="7"/>
                      <a:pt x="193" y="12"/>
                      <a:pt x="196" y="18"/>
                    </a:cubicBezTo>
                    <a:cubicBezTo>
                      <a:pt x="204" y="32"/>
                      <a:pt x="208" y="47"/>
                      <a:pt x="210" y="62"/>
                    </a:cubicBezTo>
                    <a:cubicBezTo>
                      <a:pt x="211" y="67"/>
                      <a:pt x="211" y="73"/>
                      <a:pt x="209" y="78"/>
                    </a:cubicBezTo>
                    <a:cubicBezTo>
                      <a:pt x="205" y="88"/>
                      <a:pt x="194" y="94"/>
                      <a:pt x="185" y="99"/>
                    </a:cubicBezTo>
                    <a:cubicBezTo>
                      <a:pt x="164" y="110"/>
                      <a:pt x="143" y="124"/>
                      <a:pt x="129" y="143"/>
                    </a:cubicBezTo>
                    <a:cubicBezTo>
                      <a:pt x="118" y="156"/>
                      <a:pt x="111" y="172"/>
                      <a:pt x="101" y="186"/>
                    </a:cubicBezTo>
                    <a:cubicBezTo>
                      <a:pt x="92" y="200"/>
                      <a:pt x="80" y="213"/>
                      <a:pt x="64" y="219"/>
                    </a:cubicBezTo>
                    <a:cubicBezTo>
                      <a:pt x="48" y="224"/>
                      <a:pt x="27" y="220"/>
                      <a:pt x="19" y="206"/>
                    </a:cubicBezTo>
                    <a:cubicBezTo>
                      <a:pt x="0" y="175"/>
                      <a:pt x="9" y="125"/>
                      <a:pt x="30" y="98"/>
                    </a:cubicBezTo>
                    <a:close/>
                  </a:path>
                </a:pathLst>
              </a:custGeom>
              <a:solidFill>
                <a:srgbClr val="2EB7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64" name="Freeform 68"/>
              <p:cNvSpPr/>
              <p:nvPr/>
            </p:nvSpPr>
            <p:spPr bwMode="auto">
              <a:xfrm>
                <a:off x="4386263" y="7169151"/>
                <a:ext cx="928688" cy="595313"/>
              </a:xfrm>
              <a:custGeom>
                <a:avLst/>
                <a:gdLst>
                  <a:gd name="T0" fmla="*/ 52 w 361"/>
                  <a:gd name="T1" fmla="*/ 102 h 232"/>
                  <a:gd name="T2" fmla="*/ 170 w 361"/>
                  <a:gd name="T3" fmla="*/ 25 h 232"/>
                  <a:gd name="T4" fmla="*/ 213 w 361"/>
                  <a:gd name="T5" fmla="*/ 6 h 232"/>
                  <a:gd name="T6" fmla="*/ 287 w 361"/>
                  <a:gd name="T7" fmla="*/ 1 h 232"/>
                  <a:gd name="T8" fmla="*/ 315 w 361"/>
                  <a:gd name="T9" fmla="*/ 4 h 232"/>
                  <a:gd name="T10" fmla="*/ 336 w 361"/>
                  <a:gd name="T11" fmla="*/ 19 h 232"/>
                  <a:gd name="T12" fmla="*/ 359 w 361"/>
                  <a:gd name="T13" fmla="*/ 64 h 232"/>
                  <a:gd name="T14" fmla="*/ 357 w 361"/>
                  <a:gd name="T15" fmla="*/ 81 h 232"/>
                  <a:gd name="T16" fmla="*/ 316 w 361"/>
                  <a:gd name="T17" fmla="*/ 103 h 232"/>
                  <a:gd name="T18" fmla="*/ 220 w 361"/>
                  <a:gd name="T19" fmla="*/ 148 h 232"/>
                  <a:gd name="T20" fmla="*/ 173 w 361"/>
                  <a:gd name="T21" fmla="*/ 192 h 232"/>
                  <a:gd name="T22" fmla="*/ 109 w 361"/>
                  <a:gd name="T23" fmla="*/ 226 h 232"/>
                  <a:gd name="T24" fmla="*/ 32 w 361"/>
                  <a:gd name="T25" fmla="*/ 213 h 232"/>
                  <a:gd name="T26" fmla="*/ 52 w 361"/>
                  <a:gd name="T27" fmla="*/ 102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1" h="232">
                    <a:moveTo>
                      <a:pt x="52" y="102"/>
                    </a:moveTo>
                    <a:cubicBezTo>
                      <a:pt x="88" y="75"/>
                      <a:pt x="128" y="49"/>
                      <a:pt x="170" y="25"/>
                    </a:cubicBezTo>
                    <a:cubicBezTo>
                      <a:pt x="183" y="18"/>
                      <a:pt x="197" y="11"/>
                      <a:pt x="213" y="6"/>
                    </a:cubicBezTo>
                    <a:cubicBezTo>
                      <a:pt x="236" y="0"/>
                      <a:pt x="262" y="1"/>
                      <a:pt x="287" y="1"/>
                    </a:cubicBezTo>
                    <a:cubicBezTo>
                      <a:pt x="296" y="1"/>
                      <a:pt x="306" y="2"/>
                      <a:pt x="315" y="4"/>
                    </a:cubicBezTo>
                    <a:cubicBezTo>
                      <a:pt x="324" y="7"/>
                      <a:pt x="331" y="13"/>
                      <a:pt x="336" y="19"/>
                    </a:cubicBezTo>
                    <a:cubicBezTo>
                      <a:pt x="348" y="33"/>
                      <a:pt x="356" y="48"/>
                      <a:pt x="359" y="64"/>
                    </a:cubicBezTo>
                    <a:cubicBezTo>
                      <a:pt x="360" y="70"/>
                      <a:pt x="361" y="76"/>
                      <a:pt x="357" y="81"/>
                    </a:cubicBezTo>
                    <a:cubicBezTo>
                      <a:pt x="351" y="92"/>
                      <a:pt x="333" y="97"/>
                      <a:pt x="316" y="103"/>
                    </a:cubicBezTo>
                    <a:cubicBezTo>
                      <a:pt x="280" y="114"/>
                      <a:pt x="245" y="129"/>
                      <a:pt x="220" y="148"/>
                    </a:cubicBezTo>
                    <a:cubicBezTo>
                      <a:pt x="202" y="162"/>
                      <a:pt x="189" y="178"/>
                      <a:pt x="173" y="192"/>
                    </a:cubicBezTo>
                    <a:cubicBezTo>
                      <a:pt x="157" y="207"/>
                      <a:pt x="136" y="221"/>
                      <a:pt x="109" y="226"/>
                    </a:cubicBezTo>
                    <a:cubicBezTo>
                      <a:pt x="81" y="232"/>
                      <a:pt x="47" y="228"/>
                      <a:pt x="32" y="213"/>
                    </a:cubicBezTo>
                    <a:cubicBezTo>
                      <a:pt x="0" y="181"/>
                      <a:pt x="15" y="129"/>
                      <a:pt x="52" y="102"/>
                    </a:cubicBezTo>
                    <a:close/>
                  </a:path>
                </a:pathLst>
              </a:custGeom>
              <a:solidFill>
                <a:srgbClr val="2EB7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65" name="Freeform 69"/>
              <p:cNvSpPr/>
              <p:nvPr/>
            </p:nvSpPr>
            <p:spPr bwMode="auto">
              <a:xfrm>
                <a:off x="4595813" y="7615238"/>
                <a:ext cx="827088" cy="579438"/>
              </a:xfrm>
              <a:custGeom>
                <a:avLst/>
                <a:gdLst>
                  <a:gd name="T0" fmla="*/ 33 w 322"/>
                  <a:gd name="T1" fmla="*/ 144 h 225"/>
                  <a:gd name="T2" fmla="*/ 130 w 322"/>
                  <a:gd name="T3" fmla="*/ 59 h 225"/>
                  <a:gd name="T4" fmla="*/ 167 w 322"/>
                  <a:gd name="T5" fmla="*/ 34 h 225"/>
                  <a:gd name="T6" fmla="*/ 237 w 322"/>
                  <a:gd name="T7" fmla="*/ 8 h 225"/>
                  <a:gd name="T8" fmla="*/ 263 w 322"/>
                  <a:gd name="T9" fmla="*/ 1 h 225"/>
                  <a:gd name="T10" fmla="*/ 286 w 322"/>
                  <a:gd name="T11" fmla="*/ 4 h 225"/>
                  <a:gd name="T12" fmla="*/ 318 w 322"/>
                  <a:gd name="T13" fmla="*/ 25 h 225"/>
                  <a:gd name="T14" fmla="*/ 320 w 322"/>
                  <a:gd name="T15" fmla="*/ 36 h 225"/>
                  <a:gd name="T16" fmla="*/ 285 w 322"/>
                  <a:gd name="T17" fmla="*/ 63 h 225"/>
                  <a:gd name="T18" fmla="*/ 203 w 322"/>
                  <a:gd name="T19" fmla="*/ 121 h 225"/>
                  <a:gd name="T20" fmla="*/ 167 w 322"/>
                  <a:gd name="T21" fmla="*/ 163 h 225"/>
                  <a:gd name="T22" fmla="*/ 113 w 322"/>
                  <a:gd name="T23" fmla="*/ 205 h 225"/>
                  <a:gd name="T24" fmla="*/ 37 w 322"/>
                  <a:gd name="T25" fmla="*/ 220 h 225"/>
                  <a:gd name="T26" fmla="*/ 33 w 322"/>
                  <a:gd name="T27" fmla="*/ 144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2" h="225">
                    <a:moveTo>
                      <a:pt x="33" y="144"/>
                    </a:moveTo>
                    <a:cubicBezTo>
                      <a:pt x="62" y="116"/>
                      <a:pt x="95" y="87"/>
                      <a:pt x="130" y="59"/>
                    </a:cubicBezTo>
                    <a:cubicBezTo>
                      <a:pt x="141" y="51"/>
                      <a:pt x="153" y="42"/>
                      <a:pt x="167" y="34"/>
                    </a:cubicBezTo>
                    <a:cubicBezTo>
                      <a:pt x="188" y="23"/>
                      <a:pt x="213" y="15"/>
                      <a:pt x="237" y="8"/>
                    </a:cubicBezTo>
                    <a:cubicBezTo>
                      <a:pt x="246" y="5"/>
                      <a:pt x="255" y="2"/>
                      <a:pt x="263" y="1"/>
                    </a:cubicBezTo>
                    <a:cubicBezTo>
                      <a:pt x="273" y="0"/>
                      <a:pt x="280" y="2"/>
                      <a:pt x="286" y="4"/>
                    </a:cubicBezTo>
                    <a:cubicBezTo>
                      <a:pt x="301" y="9"/>
                      <a:pt x="312" y="16"/>
                      <a:pt x="318" y="25"/>
                    </a:cubicBezTo>
                    <a:cubicBezTo>
                      <a:pt x="320" y="28"/>
                      <a:pt x="322" y="32"/>
                      <a:pt x="320" y="36"/>
                    </a:cubicBezTo>
                    <a:cubicBezTo>
                      <a:pt x="316" y="45"/>
                      <a:pt x="300" y="54"/>
                      <a:pt x="285" y="63"/>
                    </a:cubicBezTo>
                    <a:cubicBezTo>
                      <a:pt x="253" y="81"/>
                      <a:pt x="223" y="101"/>
                      <a:pt x="203" y="121"/>
                    </a:cubicBezTo>
                    <a:cubicBezTo>
                      <a:pt x="189" y="135"/>
                      <a:pt x="180" y="149"/>
                      <a:pt x="167" y="163"/>
                    </a:cubicBezTo>
                    <a:cubicBezTo>
                      <a:pt x="155" y="177"/>
                      <a:pt x="138" y="192"/>
                      <a:pt x="113" y="205"/>
                    </a:cubicBezTo>
                    <a:cubicBezTo>
                      <a:pt x="88" y="217"/>
                      <a:pt x="54" y="225"/>
                      <a:pt x="37" y="220"/>
                    </a:cubicBezTo>
                    <a:cubicBezTo>
                      <a:pt x="0" y="209"/>
                      <a:pt x="4" y="172"/>
                      <a:pt x="33" y="144"/>
                    </a:cubicBezTo>
                    <a:close/>
                  </a:path>
                </a:pathLst>
              </a:custGeom>
              <a:solidFill>
                <a:srgbClr val="2EB7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66" name="Freeform 70"/>
              <p:cNvSpPr/>
              <p:nvPr/>
            </p:nvSpPr>
            <p:spPr bwMode="auto">
              <a:xfrm>
                <a:off x="7372351" y="5346701"/>
                <a:ext cx="995363" cy="1770063"/>
              </a:xfrm>
              <a:custGeom>
                <a:avLst/>
                <a:gdLst>
                  <a:gd name="T0" fmla="*/ 133 w 387"/>
                  <a:gd name="T1" fmla="*/ 349 h 689"/>
                  <a:gd name="T2" fmla="*/ 83 w 387"/>
                  <a:gd name="T3" fmla="*/ 147 h 689"/>
                  <a:gd name="T4" fmla="*/ 118 w 387"/>
                  <a:gd name="T5" fmla="*/ 179 h 689"/>
                  <a:gd name="T6" fmla="*/ 133 w 387"/>
                  <a:gd name="T7" fmla="*/ 125 h 689"/>
                  <a:gd name="T8" fmla="*/ 151 w 387"/>
                  <a:gd name="T9" fmla="*/ 24 h 689"/>
                  <a:gd name="T10" fmla="*/ 187 w 387"/>
                  <a:gd name="T11" fmla="*/ 128 h 689"/>
                  <a:gd name="T12" fmla="*/ 210 w 387"/>
                  <a:gd name="T13" fmla="*/ 76 h 689"/>
                  <a:gd name="T14" fmla="*/ 238 w 387"/>
                  <a:gd name="T15" fmla="*/ 24 h 689"/>
                  <a:gd name="T16" fmla="*/ 268 w 387"/>
                  <a:gd name="T17" fmla="*/ 10 h 689"/>
                  <a:gd name="T18" fmla="*/ 240 w 387"/>
                  <a:gd name="T19" fmla="*/ 153 h 689"/>
                  <a:gd name="T20" fmla="*/ 327 w 387"/>
                  <a:gd name="T21" fmla="*/ 63 h 689"/>
                  <a:gd name="T22" fmla="*/ 292 w 387"/>
                  <a:gd name="T23" fmla="*/ 184 h 689"/>
                  <a:gd name="T24" fmla="*/ 351 w 387"/>
                  <a:gd name="T25" fmla="*/ 183 h 689"/>
                  <a:gd name="T26" fmla="*/ 314 w 387"/>
                  <a:gd name="T27" fmla="*/ 216 h 689"/>
                  <a:gd name="T28" fmla="*/ 299 w 387"/>
                  <a:gd name="T29" fmla="*/ 260 h 689"/>
                  <a:gd name="T30" fmla="*/ 235 w 387"/>
                  <a:gd name="T31" fmla="*/ 360 h 689"/>
                  <a:gd name="T32" fmla="*/ 206 w 387"/>
                  <a:gd name="T33" fmla="*/ 368 h 689"/>
                  <a:gd name="T34" fmla="*/ 192 w 387"/>
                  <a:gd name="T35" fmla="*/ 425 h 689"/>
                  <a:gd name="T36" fmla="*/ 141 w 387"/>
                  <a:gd name="T37" fmla="*/ 569 h 689"/>
                  <a:gd name="T38" fmla="*/ 80 w 387"/>
                  <a:gd name="T39" fmla="*/ 688 h 689"/>
                  <a:gd name="T40" fmla="*/ 3 w 387"/>
                  <a:gd name="T41" fmla="*/ 564 h 689"/>
                  <a:gd name="T42" fmla="*/ 133 w 387"/>
                  <a:gd name="T43" fmla="*/ 349 h 689"/>
                  <a:gd name="T44" fmla="*/ 132 w 387"/>
                  <a:gd name="T45" fmla="*/ 348 h 689"/>
                  <a:gd name="T46" fmla="*/ 133 w 387"/>
                  <a:gd name="T47" fmla="*/ 349 h 6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87" h="689">
                    <a:moveTo>
                      <a:pt x="133" y="349"/>
                    </a:moveTo>
                    <a:cubicBezTo>
                      <a:pt x="58" y="307"/>
                      <a:pt x="64" y="184"/>
                      <a:pt x="83" y="147"/>
                    </a:cubicBezTo>
                    <a:cubicBezTo>
                      <a:pt x="96" y="130"/>
                      <a:pt x="109" y="167"/>
                      <a:pt x="118" y="179"/>
                    </a:cubicBezTo>
                    <a:cubicBezTo>
                      <a:pt x="127" y="165"/>
                      <a:pt x="131" y="144"/>
                      <a:pt x="133" y="125"/>
                    </a:cubicBezTo>
                    <a:cubicBezTo>
                      <a:pt x="137" y="92"/>
                      <a:pt x="137" y="31"/>
                      <a:pt x="151" y="24"/>
                    </a:cubicBezTo>
                    <a:cubicBezTo>
                      <a:pt x="185" y="10"/>
                      <a:pt x="184" y="107"/>
                      <a:pt x="187" y="128"/>
                    </a:cubicBezTo>
                    <a:cubicBezTo>
                      <a:pt x="196" y="110"/>
                      <a:pt x="198" y="97"/>
                      <a:pt x="210" y="76"/>
                    </a:cubicBezTo>
                    <a:cubicBezTo>
                      <a:pt x="216" y="65"/>
                      <a:pt x="231" y="33"/>
                      <a:pt x="238" y="24"/>
                    </a:cubicBezTo>
                    <a:cubicBezTo>
                      <a:pt x="248" y="12"/>
                      <a:pt x="257" y="0"/>
                      <a:pt x="268" y="10"/>
                    </a:cubicBezTo>
                    <a:cubicBezTo>
                      <a:pt x="292" y="33"/>
                      <a:pt x="244" y="127"/>
                      <a:pt x="240" y="153"/>
                    </a:cubicBezTo>
                    <a:cubicBezTo>
                      <a:pt x="258" y="121"/>
                      <a:pt x="297" y="39"/>
                      <a:pt x="327" y="63"/>
                    </a:cubicBezTo>
                    <a:cubicBezTo>
                      <a:pt x="342" y="68"/>
                      <a:pt x="298" y="142"/>
                      <a:pt x="292" y="184"/>
                    </a:cubicBezTo>
                    <a:cubicBezTo>
                      <a:pt x="306" y="164"/>
                      <a:pt x="387" y="135"/>
                      <a:pt x="351" y="183"/>
                    </a:cubicBezTo>
                    <a:cubicBezTo>
                      <a:pt x="341" y="196"/>
                      <a:pt x="323" y="199"/>
                      <a:pt x="314" y="216"/>
                    </a:cubicBezTo>
                    <a:cubicBezTo>
                      <a:pt x="307" y="229"/>
                      <a:pt x="305" y="246"/>
                      <a:pt x="299" y="260"/>
                    </a:cubicBezTo>
                    <a:cubicBezTo>
                      <a:pt x="285" y="292"/>
                      <a:pt x="266" y="340"/>
                      <a:pt x="235" y="360"/>
                    </a:cubicBezTo>
                    <a:cubicBezTo>
                      <a:pt x="229" y="365"/>
                      <a:pt x="217" y="368"/>
                      <a:pt x="206" y="368"/>
                    </a:cubicBezTo>
                    <a:cubicBezTo>
                      <a:pt x="205" y="387"/>
                      <a:pt x="197" y="409"/>
                      <a:pt x="192" y="425"/>
                    </a:cubicBezTo>
                    <a:cubicBezTo>
                      <a:pt x="177" y="474"/>
                      <a:pt x="157" y="521"/>
                      <a:pt x="141" y="569"/>
                    </a:cubicBezTo>
                    <a:cubicBezTo>
                      <a:pt x="131" y="595"/>
                      <a:pt x="115" y="688"/>
                      <a:pt x="80" y="688"/>
                    </a:cubicBezTo>
                    <a:cubicBezTo>
                      <a:pt x="25" y="689"/>
                      <a:pt x="0" y="622"/>
                      <a:pt x="3" y="564"/>
                    </a:cubicBezTo>
                    <a:cubicBezTo>
                      <a:pt x="30" y="520"/>
                      <a:pt x="89" y="417"/>
                      <a:pt x="133" y="349"/>
                    </a:cubicBezTo>
                    <a:cubicBezTo>
                      <a:pt x="136" y="345"/>
                      <a:pt x="134" y="347"/>
                      <a:pt x="132" y="348"/>
                    </a:cubicBezTo>
                    <a:cubicBezTo>
                      <a:pt x="131" y="350"/>
                      <a:pt x="130" y="351"/>
                      <a:pt x="133" y="349"/>
                    </a:cubicBezTo>
                  </a:path>
                </a:pathLst>
              </a:custGeom>
              <a:solidFill>
                <a:srgbClr val="F1CCB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67" name="Freeform 71"/>
              <p:cNvSpPr/>
              <p:nvPr/>
            </p:nvSpPr>
            <p:spPr bwMode="auto">
              <a:xfrm>
                <a:off x="7672388" y="5800726"/>
                <a:ext cx="6350" cy="6350"/>
              </a:xfrm>
              <a:custGeom>
                <a:avLst/>
                <a:gdLst>
                  <a:gd name="T0" fmla="*/ 2 w 2"/>
                  <a:gd name="T1" fmla="*/ 0 h 2"/>
                  <a:gd name="T2" fmla="*/ 0 w 2"/>
                  <a:gd name="T3" fmla="*/ 1 h 2"/>
                  <a:gd name="T4" fmla="*/ 1 w 2"/>
                  <a:gd name="T5" fmla="*/ 2 h 2"/>
                  <a:gd name="T6" fmla="*/ 2 w 2"/>
                  <a:gd name="T7" fmla="*/ 0 h 2"/>
                </a:gdLst>
                <a:ahLst/>
                <a:cxnLst>
                  <a:cxn ang="0">
                    <a:pos x="T0" y="T1"/>
                  </a:cxn>
                  <a:cxn ang="0">
                    <a:pos x="T2" y="T3"/>
                  </a:cxn>
                  <a:cxn ang="0">
                    <a:pos x="T4" y="T5"/>
                  </a:cxn>
                  <a:cxn ang="0">
                    <a:pos x="T6" y="T7"/>
                  </a:cxn>
                </a:cxnLst>
                <a:rect l="0" t="0" r="r" b="b"/>
                <a:pathLst>
                  <a:path w="2" h="2">
                    <a:moveTo>
                      <a:pt x="2" y="0"/>
                    </a:moveTo>
                    <a:cubicBezTo>
                      <a:pt x="1" y="0"/>
                      <a:pt x="1" y="1"/>
                      <a:pt x="0" y="1"/>
                    </a:cubicBezTo>
                    <a:cubicBezTo>
                      <a:pt x="0" y="2"/>
                      <a:pt x="1" y="2"/>
                      <a:pt x="1" y="2"/>
                    </a:cubicBezTo>
                    <a:cubicBezTo>
                      <a:pt x="1" y="2"/>
                      <a:pt x="2" y="1"/>
                      <a:pt x="2" y="0"/>
                    </a:cubicBezTo>
                  </a:path>
                </a:pathLst>
              </a:custGeom>
              <a:solidFill>
                <a:srgbClr val="F1DBD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68" name="Freeform 72"/>
              <p:cNvSpPr/>
              <p:nvPr/>
            </p:nvSpPr>
            <p:spPr bwMode="auto">
              <a:xfrm>
                <a:off x="7670801" y="5800726"/>
                <a:ext cx="225425" cy="352425"/>
              </a:xfrm>
              <a:custGeom>
                <a:avLst/>
                <a:gdLst>
                  <a:gd name="T0" fmla="*/ 4 w 88"/>
                  <a:gd name="T1" fmla="*/ 0 h 137"/>
                  <a:gd name="T2" fmla="*/ 3 w 88"/>
                  <a:gd name="T3" fmla="*/ 0 h 137"/>
                  <a:gd name="T4" fmla="*/ 2 w 88"/>
                  <a:gd name="T5" fmla="*/ 2 h 137"/>
                  <a:gd name="T6" fmla="*/ 1 w 88"/>
                  <a:gd name="T7" fmla="*/ 1 h 137"/>
                  <a:gd name="T8" fmla="*/ 0 w 88"/>
                  <a:gd name="T9" fmla="*/ 4 h 137"/>
                  <a:gd name="T10" fmla="*/ 0 w 88"/>
                  <a:gd name="T11" fmla="*/ 4 h 137"/>
                  <a:gd name="T12" fmla="*/ 0 w 88"/>
                  <a:gd name="T13" fmla="*/ 6 h 137"/>
                  <a:gd name="T14" fmla="*/ 2 w 88"/>
                  <a:gd name="T15" fmla="*/ 18 h 137"/>
                  <a:gd name="T16" fmla="*/ 13 w 88"/>
                  <a:gd name="T17" fmla="*/ 32 h 137"/>
                  <a:gd name="T18" fmla="*/ 27 w 88"/>
                  <a:gd name="T19" fmla="*/ 44 h 137"/>
                  <a:gd name="T20" fmla="*/ 66 w 88"/>
                  <a:gd name="T21" fmla="*/ 81 h 137"/>
                  <a:gd name="T22" fmla="*/ 80 w 88"/>
                  <a:gd name="T23" fmla="*/ 106 h 137"/>
                  <a:gd name="T24" fmla="*/ 80 w 88"/>
                  <a:gd name="T25" fmla="*/ 110 h 137"/>
                  <a:gd name="T26" fmla="*/ 78 w 88"/>
                  <a:gd name="T27" fmla="*/ 121 h 137"/>
                  <a:gd name="T28" fmla="*/ 69 w 88"/>
                  <a:gd name="T29" fmla="*/ 129 h 137"/>
                  <a:gd name="T30" fmla="*/ 68 w 88"/>
                  <a:gd name="T31" fmla="*/ 135 h 137"/>
                  <a:gd name="T32" fmla="*/ 71 w 88"/>
                  <a:gd name="T33" fmla="*/ 137 h 137"/>
                  <a:gd name="T34" fmla="*/ 73 w 88"/>
                  <a:gd name="T35" fmla="*/ 136 h 137"/>
                  <a:gd name="T36" fmla="*/ 85 w 88"/>
                  <a:gd name="T37" fmla="*/ 125 h 137"/>
                  <a:gd name="T38" fmla="*/ 88 w 88"/>
                  <a:gd name="T39" fmla="*/ 110 h 137"/>
                  <a:gd name="T40" fmla="*/ 88 w 88"/>
                  <a:gd name="T41" fmla="*/ 105 h 137"/>
                  <a:gd name="T42" fmla="*/ 72 w 88"/>
                  <a:gd name="T43" fmla="*/ 76 h 137"/>
                  <a:gd name="T44" fmla="*/ 32 w 88"/>
                  <a:gd name="T45" fmla="*/ 37 h 137"/>
                  <a:gd name="T46" fmla="*/ 15 w 88"/>
                  <a:gd name="T47" fmla="*/ 22 h 137"/>
                  <a:gd name="T48" fmla="*/ 10 w 88"/>
                  <a:gd name="T49" fmla="*/ 14 h 137"/>
                  <a:gd name="T50" fmla="*/ 8 w 88"/>
                  <a:gd name="T51" fmla="*/ 6 h 137"/>
                  <a:gd name="T52" fmla="*/ 8 w 88"/>
                  <a:gd name="T53" fmla="*/ 5 h 137"/>
                  <a:gd name="T54" fmla="*/ 4 w 88"/>
                  <a:gd name="T55" fmla="*/ 0 h 137"/>
                  <a:gd name="T56" fmla="*/ 4 w 88"/>
                  <a:gd name="T57" fmla="*/ 0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8" h="137">
                    <a:moveTo>
                      <a:pt x="4" y="0"/>
                    </a:moveTo>
                    <a:cubicBezTo>
                      <a:pt x="4" y="0"/>
                      <a:pt x="3" y="0"/>
                      <a:pt x="3" y="0"/>
                    </a:cubicBezTo>
                    <a:cubicBezTo>
                      <a:pt x="3" y="1"/>
                      <a:pt x="2" y="2"/>
                      <a:pt x="2" y="2"/>
                    </a:cubicBezTo>
                    <a:cubicBezTo>
                      <a:pt x="2" y="2"/>
                      <a:pt x="1" y="2"/>
                      <a:pt x="1" y="1"/>
                    </a:cubicBezTo>
                    <a:cubicBezTo>
                      <a:pt x="0" y="2"/>
                      <a:pt x="0" y="3"/>
                      <a:pt x="0" y="4"/>
                    </a:cubicBezTo>
                    <a:cubicBezTo>
                      <a:pt x="0" y="4"/>
                      <a:pt x="0" y="4"/>
                      <a:pt x="0" y="4"/>
                    </a:cubicBezTo>
                    <a:cubicBezTo>
                      <a:pt x="0" y="5"/>
                      <a:pt x="0" y="5"/>
                      <a:pt x="0" y="6"/>
                    </a:cubicBezTo>
                    <a:cubicBezTo>
                      <a:pt x="0" y="10"/>
                      <a:pt x="1" y="14"/>
                      <a:pt x="2" y="18"/>
                    </a:cubicBezTo>
                    <a:cubicBezTo>
                      <a:pt x="5" y="23"/>
                      <a:pt x="9" y="28"/>
                      <a:pt x="13" y="32"/>
                    </a:cubicBezTo>
                    <a:cubicBezTo>
                      <a:pt x="18" y="36"/>
                      <a:pt x="23" y="40"/>
                      <a:pt x="27" y="44"/>
                    </a:cubicBezTo>
                    <a:cubicBezTo>
                      <a:pt x="41" y="55"/>
                      <a:pt x="54" y="68"/>
                      <a:pt x="66" y="81"/>
                    </a:cubicBezTo>
                    <a:cubicBezTo>
                      <a:pt x="73" y="89"/>
                      <a:pt x="79" y="98"/>
                      <a:pt x="80" y="106"/>
                    </a:cubicBezTo>
                    <a:cubicBezTo>
                      <a:pt x="80" y="108"/>
                      <a:pt x="80" y="109"/>
                      <a:pt x="80" y="110"/>
                    </a:cubicBezTo>
                    <a:cubicBezTo>
                      <a:pt x="80" y="114"/>
                      <a:pt x="79" y="118"/>
                      <a:pt x="78" y="121"/>
                    </a:cubicBezTo>
                    <a:cubicBezTo>
                      <a:pt x="76" y="124"/>
                      <a:pt x="73" y="127"/>
                      <a:pt x="69" y="129"/>
                    </a:cubicBezTo>
                    <a:cubicBezTo>
                      <a:pt x="68" y="130"/>
                      <a:pt x="67" y="133"/>
                      <a:pt x="68" y="135"/>
                    </a:cubicBezTo>
                    <a:cubicBezTo>
                      <a:pt x="69" y="136"/>
                      <a:pt x="70" y="137"/>
                      <a:pt x="71" y="137"/>
                    </a:cubicBezTo>
                    <a:cubicBezTo>
                      <a:pt x="72" y="137"/>
                      <a:pt x="73" y="137"/>
                      <a:pt x="73" y="136"/>
                    </a:cubicBezTo>
                    <a:cubicBezTo>
                      <a:pt x="78" y="134"/>
                      <a:pt x="82" y="129"/>
                      <a:pt x="85" y="125"/>
                    </a:cubicBezTo>
                    <a:cubicBezTo>
                      <a:pt x="87" y="120"/>
                      <a:pt x="88" y="115"/>
                      <a:pt x="88" y="110"/>
                    </a:cubicBezTo>
                    <a:cubicBezTo>
                      <a:pt x="88" y="108"/>
                      <a:pt x="88" y="107"/>
                      <a:pt x="88" y="105"/>
                    </a:cubicBezTo>
                    <a:cubicBezTo>
                      <a:pt x="86" y="94"/>
                      <a:pt x="79" y="84"/>
                      <a:pt x="72" y="76"/>
                    </a:cubicBezTo>
                    <a:cubicBezTo>
                      <a:pt x="60" y="62"/>
                      <a:pt x="47" y="49"/>
                      <a:pt x="32" y="37"/>
                    </a:cubicBezTo>
                    <a:cubicBezTo>
                      <a:pt x="26" y="33"/>
                      <a:pt x="20" y="28"/>
                      <a:pt x="15" y="22"/>
                    </a:cubicBezTo>
                    <a:cubicBezTo>
                      <a:pt x="13" y="20"/>
                      <a:pt x="11" y="17"/>
                      <a:pt x="10" y="14"/>
                    </a:cubicBezTo>
                    <a:cubicBezTo>
                      <a:pt x="8" y="12"/>
                      <a:pt x="8" y="9"/>
                      <a:pt x="8" y="6"/>
                    </a:cubicBezTo>
                    <a:cubicBezTo>
                      <a:pt x="8" y="6"/>
                      <a:pt x="8" y="5"/>
                      <a:pt x="8" y="5"/>
                    </a:cubicBezTo>
                    <a:cubicBezTo>
                      <a:pt x="8" y="2"/>
                      <a:pt x="6" y="0"/>
                      <a:pt x="4" y="0"/>
                    </a:cubicBezTo>
                    <a:cubicBezTo>
                      <a:pt x="4" y="0"/>
                      <a:pt x="4" y="0"/>
                      <a:pt x="4" y="0"/>
                    </a:cubicBezTo>
                  </a:path>
                </a:pathLst>
              </a:custGeom>
              <a:solidFill>
                <a:srgbClr val="E9BDA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69" name="Freeform 73"/>
              <p:cNvSpPr/>
              <p:nvPr/>
            </p:nvSpPr>
            <p:spPr bwMode="auto">
              <a:xfrm>
                <a:off x="6459538" y="6680201"/>
                <a:ext cx="1244600" cy="1730375"/>
              </a:xfrm>
              <a:custGeom>
                <a:avLst/>
                <a:gdLst>
                  <a:gd name="T0" fmla="*/ 360 w 484"/>
                  <a:gd name="T1" fmla="*/ 15 h 673"/>
                  <a:gd name="T2" fmla="*/ 77 w 484"/>
                  <a:gd name="T3" fmla="*/ 426 h 673"/>
                  <a:gd name="T4" fmla="*/ 43 w 484"/>
                  <a:gd name="T5" fmla="*/ 482 h 673"/>
                  <a:gd name="T6" fmla="*/ 3 w 484"/>
                  <a:gd name="T7" fmla="*/ 555 h 673"/>
                  <a:gd name="T8" fmla="*/ 64 w 484"/>
                  <a:gd name="T9" fmla="*/ 602 h 673"/>
                  <a:gd name="T10" fmla="*/ 154 w 484"/>
                  <a:gd name="T11" fmla="*/ 644 h 673"/>
                  <a:gd name="T12" fmla="*/ 209 w 484"/>
                  <a:gd name="T13" fmla="*/ 669 h 673"/>
                  <a:gd name="T14" fmla="*/ 242 w 484"/>
                  <a:gd name="T15" fmla="*/ 625 h 673"/>
                  <a:gd name="T16" fmla="*/ 321 w 484"/>
                  <a:gd name="T17" fmla="*/ 506 h 673"/>
                  <a:gd name="T18" fmla="*/ 468 w 484"/>
                  <a:gd name="T19" fmla="*/ 167 h 673"/>
                  <a:gd name="T20" fmla="*/ 443 w 484"/>
                  <a:gd name="T21" fmla="*/ 31 h 673"/>
                  <a:gd name="T22" fmla="*/ 360 w 484"/>
                  <a:gd name="T23" fmla="*/ 15 h 6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84" h="673">
                    <a:moveTo>
                      <a:pt x="360" y="15"/>
                    </a:moveTo>
                    <a:cubicBezTo>
                      <a:pt x="274" y="158"/>
                      <a:pt x="169" y="289"/>
                      <a:pt x="77" y="426"/>
                    </a:cubicBezTo>
                    <a:cubicBezTo>
                      <a:pt x="65" y="444"/>
                      <a:pt x="54" y="463"/>
                      <a:pt x="43" y="482"/>
                    </a:cubicBezTo>
                    <a:cubicBezTo>
                      <a:pt x="35" y="496"/>
                      <a:pt x="0" y="540"/>
                      <a:pt x="3" y="555"/>
                    </a:cubicBezTo>
                    <a:cubicBezTo>
                      <a:pt x="5" y="573"/>
                      <a:pt x="52" y="595"/>
                      <a:pt x="64" y="602"/>
                    </a:cubicBezTo>
                    <a:cubicBezTo>
                      <a:pt x="93" y="620"/>
                      <a:pt x="123" y="632"/>
                      <a:pt x="154" y="644"/>
                    </a:cubicBezTo>
                    <a:cubicBezTo>
                      <a:pt x="167" y="650"/>
                      <a:pt x="195" y="673"/>
                      <a:pt x="209" y="669"/>
                    </a:cubicBezTo>
                    <a:cubicBezTo>
                      <a:pt x="221" y="665"/>
                      <a:pt x="235" y="636"/>
                      <a:pt x="242" y="625"/>
                    </a:cubicBezTo>
                    <a:cubicBezTo>
                      <a:pt x="270" y="582"/>
                      <a:pt x="299" y="554"/>
                      <a:pt x="321" y="506"/>
                    </a:cubicBezTo>
                    <a:cubicBezTo>
                      <a:pt x="366" y="401"/>
                      <a:pt x="432" y="276"/>
                      <a:pt x="468" y="167"/>
                    </a:cubicBezTo>
                    <a:cubicBezTo>
                      <a:pt x="484" y="119"/>
                      <a:pt x="482" y="64"/>
                      <a:pt x="443" y="31"/>
                    </a:cubicBezTo>
                    <a:cubicBezTo>
                      <a:pt x="422" y="12"/>
                      <a:pt x="388" y="0"/>
                      <a:pt x="360" y="15"/>
                    </a:cubicBezTo>
                    <a:close/>
                  </a:path>
                </a:pathLst>
              </a:custGeom>
              <a:solidFill>
                <a:srgbClr val="55E5D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70" name="Freeform 74"/>
              <p:cNvSpPr/>
              <p:nvPr/>
            </p:nvSpPr>
            <p:spPr bwMode="auto">
              <a:xfrm>
                <a:off x="7231063" y="6762751"/>
                <a:ext cx="542925" cy="577850"/>
              </a:xfrm>
              <a:custGeom>
                <a:avLst/>
                <a:gdLst>
                  <a:gd name="T0" fmla="*/ 181 w 211"/>
                  <a:gd name="T1" fmla="*/ 99 h 225"/>
                  <a:gd name="T2" fmla="*/ 112 w 211"/>
                  <a:gd name="T3" fmla="*/ 25 h 225"/>
                  <a:gd name="T4" fmla="*/ 86 w 211"/>
                  <a:gd name="T5" fmla="*/ 6 h 225"/>
                  <a:gd name="T6" fmla="*/ 43 w 211"/>
                  <a:gd name="T7" fmla="*/ 1 h 225"/>
                  <a:gd name="T8" fmla="*/ 27 w 211"/>
                  <a:gd name="T9" fmla="*/ 4 h 225"/>
                  <a:gd name="T10" fmla="*/ 15 w 211"/>
                  <a:gd name="T11" fmla="*/ 18 h 225"/>
                  <a:gd name="T12" fmla="*/ 1 w 211"/>
                  <a:gd name="T13" fmla="*/ 62 h 225"/>
                  <a:gd name="T14" fmla="*/ 2 w 211"/>
                  <a:gd name="T15" fmla="*/ 79 h 225"/>
                  <a:gd name="T16" fmla="*/ 26 w 211"/>
                  <a:gd name="T17" fmla="*/ 99 h 225"/>
                  <a:gd name="T18" fmla="*/ 82 w 211"/>
                  <a:gd name="T19" fmla="*/ 143 h 225"/>
                  <a:gd name="T20" fmla="*/ 110 w 211"/>
                  <a:gd name="T21" fmla="*/ 186 h 225"/>
                  <a:gd name="T22" fmla="*/ 147 w 211"/>
                  <a:gd name="T23" fmla="*/ 219 h 225"/>
                  <a:gd name="T24" fmla="*/ 192 w 211"/>
                  <a:gd name="T25" fmla="*/ 206 h 225"/>
                  <a:gd name="T26" fmla="*/ 181 w 211"/>
                  <a:gd name="T27" fmla="*/ 99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1" h="225">
                    <a:moveTo>
                      <a:pt x="181" y="99"/>
                    </a:moveTo>
                    <a:cubicBezTo>
                      <a:pt x="159" y="73"/>
                      <a:pt x="136" y="48"/>
                      <a:pt x="112" y="25"/>
                    </a:cubicBezTo>
                    <a:cubicBezTo>
                      <a:pt x="104" y="18"/>
                      <a:pt x="96" y="10"/>
                      <a:pt x="86" y="6"/>
                    </a:cubicBezTo>
                    <a:cubicBezTo>
                      <a:pt x="73" y="0"/>
                      <a:pt x="58" y="1"/>
                      <a:pt x="43" y="1"/>
                    </a:cubicBezTo>
                    <a:cubicBezTo>
                      <a:pt x="38" y="1"/>
                      <a:pt x="32" y="2"/>
                      <a:pt x="27" y="4"/>
                    </a:cubicBezTo>
                    <a:cubicBezTo>
                      <a:pt x="21" y="7"/>
                      <a:pt x="18" y="13"/>
                      <a:pt x="15" y="18"/>
                    </a:cubicBezTo>
                    <a:cubicBezTo>
                      <a:pt x="7" y="32"/>
                      <a:pt x="3" y="47"/>
                      <a:pt x="1" y="62"/>
                    </a:cubicBezTo>
                    <a:cubicBezTo>
                      <a:pt x="0" y="68"/>
                      <a:pt x="0" y="73"/>
                      <a:pt x="2" y="79"/>
                    </a:cubicBezTo>
                    <a:cubicBezTo>
                      <a:pt x="6" y="89"/>
                      <a:pt x="16" y="94"/>
                      <a:pt x="26" y="99"/>
                    </a:cubicBezTo>
                    <a:cubicBezTo>
                      <a:pt x="47" y="111"/>
                      <a:pt x="67" y="125"/>
                      <a:pt x="82" y="143"/>
                    </a:cubicBezTo>
                    <a:cubicBezTo>
                      <a:pt x="93" y="157"/>
                      <a:pt x="100" y="172"/>
                      <a:pt x="110" y="186"/>
                    </a:cubicBezTo>
                    <a:cubicBezTo>
                      <a:pt x="119" y="200"/>
                      <a:pt x="131" y="214"/>
                      <a:pt x="147" y="219"/>
                    </a:cubicBezTo>
                    <a:cubicBezTo>
                      <a:pt x="163" y="225"/>
                      <a:pt x="184" y="221"/>
                      <a:pt x="192" y="206"/>
                    </a:cubicBezTo>
                    <a:cubicBezTo>
                      <a:pt x="211" y="175"/>
                      <a:pt x="202" y="125"/>
                      <a:pt x="181" y="99"/>
                    </a:cubicBezTo>
                    <a:close/>
                  </a:path>
                </a:pathLst>
              </a:custGeom>
              <a:solidFill>
                <a:srgbClr val="2EB7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71" name="Freeform 75"/>
              <p:cNvSpPr/>
              <p:nvPr/>
            </p:nvSpPr>
            <p:spPr bwMode="auto">
              <a:xfrm>
                <a:off x="6716713" y="7183438"/>
                <a:ext cx="928688" cy="596900"/>
              </a:xfrm>
              <a:custGeom>
                <a:avLst/>
                <a:gdLst>
                  <a:gd name="T0" fmla="*/ 309 w 361"/>
                  <a:gd name="T1" fmla="*/ 101 h 232"/>
                  <a:gd name="T2" fmla="*/ 191 w 361"/>
                  <a:gd name="T3" fmla="*/ 25 h 232"/>
                  <a:gd name="T4" fmla="*/ 147 w 361"/>
                  <a:gd name="T5" fmla="*/ 6 h 232"/>
                  <a:gd name="T6" fmla="*/ 74 w 361"/>
                  <a:gd name="T7" fmla="*/ 0 h 232"/>
                  <a:gd name="T8" fmla="*/ 46 w 361"/>
                  <a:gd name="T9" fmla="*/ 4 h 232"/>
                  <a:gd name="T10" fmla="*/ 25 w 361"/>
                  <a:gd name="T11" fmla="*/ 18 h 232"/>
                  <a:gd name="T12" fmla="*/ 1 w 361"/>
                  <a:gd name="T13" fmla="*/ 64 h 232"/>
                  <a:gd name="T14" fmla="*/ 3 w 361"/>
                  <a:gd name="T15" fmla="*/ 81 h 232"/>
                  <a:gd name="T16" fmla="*/ 44 w 361"/>
                  <a:gd name="T17" fmla="*/ 102 h 232"/>
                  <a:gd name="T18" fmla="*/ 141 w 361"/>
                  <a:gd name="T19" fmla="*/ 147 h 232"/>
                  <a:gd name="T20" fmla="*/ 188 w 361"/>
                  <a:gd name="T21" fmla="*/ 192 h 232"/>
                  <a:gd name="T22" fmla="*/ 252 w 361"/>
                  <a:gd name="T23" fmla="*/ 226 h 232"/>
                  <a:gd name="T24" fmla="*/ 329 w 361"/>
                  <a:gd name="T25" fmla="*/ 212 h 232"/>
                  <a:gd name="T26" fmla="*/ 309 w 361"/>
                  <a:gd name="T27" fmla="*/ 101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1" h="232">
                    <a:moveTo>
                      <a:pt x="309" y="101"/>
                    </a:moveTo>
                    <a:cubicBezTo>
                      <a:pt x="273" y="74"/>
                      <a:pt x="233" y="49"/>
                      <a:pt x="191" y="25"/>
                    </a:cubicBezTo>
                    <a:cubicBezTo>
                      <a:pt x="178" y="17"/>
                      <a:pt x="164" y="10"/>
                      <a:pt x="147" y="6"/>
                    </a:cubicBezTo>
                    <a:cubicBezTo>
                      <a:pt x="125" y="0"/>
                      <a:pt x="99" y="0"/>
                      <a:pt x="74" y="0"/>
                    </a:cubicBezTo>
                    <a:cubicBezTo>
                      <a:pt x="64" y="1"/>
                      <a:pt x="55" y="1"/>
                      <a:pt x="46" y="4"/>
                    </a:cubicBezTo>
                    <a:cubicBezTo>
                      <a:pt x="37" y="7"/>
                      <a:pt x="30" y="12"/>
                      <a:pt x="25" y="18"/>
                    </a:cubicBezTo>
                    <a:cubicBezTo>
                      <a:pt x="12" y="32"/>
                      <a:pt x="4" y="48"/>
                      <a:pt x="1" y="64"/>
                    </a:cubicBezTo>
                    <a:cubicBezTo>
                      <a:pt x="0" y="69"/>
                      <a:pt x="0" y="75"/>
                      <a:pt x="3" y="81"/>
                    </a:cubicBezTo>
                    <a:cubicBezTo>
                      <a:pt x="10" y="91"/>
                      <a:pt x="28" y="97"/>
                      <a:pt x="44" y="102"/>
                    </a:cubicBezTo>
                    <a:cubicBezTo>
                      <a:pt x="80" y="114"/>
                      <a:pt x="115" y="128"/>
                      <a:pt x="141" y="147"/>
                    </a:cubicBezTo>
                    <a:cubicBezTo>
                      <a:pt x="159" y="161"/>
                      <a:pt x="171" y="177"/>
                      <a:pt x="188" y="192"/>
                    </a:cubicBezTo>
                    <a:cubicBezTo>
                      <a:pt x="204" y="206"/>
                      <a:pt x="224" y="220"/>
                      <a:pt x="252" y="226"/>
                    </a:cubicBezTo>
                    <a:cubicBezTo>
                      <a:pt x="279" y="232"/>
                      <a:pt x="314" y="227"/>
                      <a:pt x="329" y="212"/>
                    </a:cubicBezTo>
                    <a:cubicBezTo>
                      <a:pt x="361" y="180"/>
                      <a:pt x="346" y="128"/>
                      <a:pt x="309" y="101"/>
                    </a:cubicBezTo>
                    <a:close/>
                  </a:path>
                </a:pathLst>
              </a:custGeom>
              <a:solidFill>
                <a:srgbClr val="2EB7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72" name="Freeform 76"/>
              <p:cNvSpPr/>
              <p:nvPr/>
            </p:nvSpPr>
            <p:spPr bwMode="auto">
              <a:xfrm>
                <a:off x="6608763" y="7631113"/>
                <a:ext cx="827088" cy="576263"/>
              </a:xfrm>
              <a:custGeom>
                <a:avLst/>
                <a:gdLst>
                  <a:gd name="T0" fmla="*/ 289 w 322"/>
                  <a:gd name="T1" fmla="*/ 143 h 224"/>
                  <a:gd name="T2" fmla="*/ 192 w 322"/>
                  <a:gd name="T3" fmla="*/ 59 h 224"/>
                  <a:gd name="T4" fmla="*/ 154 w 322"/>
                  <a:gd name="T5" fmla="*/ 33 h 224"/>
                  <a:gd name="T6" fmla="*/ 85 w 322"/>
                  <a:gd name="T7" fmla="*/ 7 h 224"/>
                  <a:gd name="T8" fmla="*/ 58 w 322"/>
                  <a:gd name="T9" fmla="*/ 1 h 224"/>
                  <a:gd name="T10" fmla="*/ 35 w 322"/>
                  <a:gd name="T11" fmla="*/ 3 h 224"/>
                  <a:gd name="T12" fmla="*/ 4 w 322"/>
                  <a:gd name="T13" fmla="*/ 24 h 224"/>
                  <a:gd name="T14" fmla="*/ 2 w 322"/>
                  <a:gd name="T15" fmla="*/ 36 h 224"/>
                  <a:gd name="T16" fmla="*/ 36 w 322"/>
                  <a:gd name="T17" fmla="*/ 62 h 224"/>
                  <a:gd name="T18" fmla="*/ 119 w 322"/>
                  <a:gd name="T19" fmla="*/ 120 h 224"/>
                  <a:gd name="T20" fmla="*/ 154 w 322"/>
                  <a:gd name="T21" fmla="*/ 163 h 224"/>
                  <a:gd name="T22" fmla="*/ 209 w 322"/>
                  <a:gd name="T23" fmla="*/ 204 h 224"/>
                  <a:gd name="T24" fmla="*/ 285 w 322"/>
                  <a:gd name="T25" fmla="*/ 219 h 224"/>
                  <a:gd name="T26" fmla="*/ 289 w 322"/>
                  <a:gd name="T27" fmla="*/ 143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2" h="224">
                    <a:moveTo>
                      <a:pt x="289" y="143"/>
                    </a:moveTo>
                    <a:cubicBezTo>
                      <a:pt x="259" y="115"/>
                      <a:pt x="227" y="87"/>
                      <a:pt x="192" y="59"/>
                    </a:cubicBezTo>
                    <a:cubicBezTo>
                      <a:pt x="181" y="50"/>
                      <a:pt x="169" y="41"/>
                      <a:pt x="154" y="33"/>
                    </a:cubicBezTo>
                    <a:cubicBezTo>
                      <a:pt x="134" y="22"/>
                      <a:pt x="109" y="15"/>
                      <a:pt x="85" y="7"/>
                    </a:cubicBezTo>
                    <a:cubicBezTo>
                      <a:pt x="76" y="4"/>
                      <a:pt x="67" y="2"/>
                      <a:pt x="58" y="1"/>
                    </a:cubicBezTo>
                    <a:cubicBezTo>
                      <a:pt x="49" y="0"/>
                      <a:pt x="41" y="1"/>
                      <a:pt x="35" y="3"/>
                    </a:cubicBezTo>
                    <a:cubicBezTo>
                      <a:pt x="20" y="8"/>
                      <a:pt x="10" y="15"/>
                      <a:pt x="4" y="24"/>
                    </a:cubicBezTo>
                    <a:cubicBezTo>
                      <a:pt x="1" y="28"/>
                      <a:pt x="0" y="31"/>
                      <a:pt x="2" y="36"/>
                    </a:cubicBezTo>
                    <a:cubicBezTo>
                      <a:pt x="6" y="44"/>
                      <a:pt x="22" y="54"/>
                      <a:pt x="36" y="62"/>
                    </a:cubicBezTo>
                    <a:cubicBezTo>
                      <a:pt x="68" y="80"/>
                      <a:pt x="99" y="100"/>
                      <a:pt x="119" y="120"/>
                    </a:cubicBezTo>
                    <a:cubicBezTo>
                      <a:pt x="133" y="134"/>
                      <a:pt x="142" y="148"/>
                      <a:pt x="154" y="163"/>
                    </a:cubicBezTo>
                    <a:cubicBezTo>
                      <a:pt x="167" y="177"/>
                      <a:pt x="184" y="192"/>
                      <a:pt x="209" y="204"/>
                    </a:cubicBezTo>
                    <a:cubicBezTo>
                      <a:pt x="233" y="216"/>
                      <a:pt x="267" y="224"/>
                      <a:pt x="285" y="219"/>
                    </a:cubicBezTo>
                    <a:cubicBezTo>
                      <a:pt x="322" y="209"/>
                      <a:pt x="318" y="172"/>
                      <a:pt x="289" y="143"/>
                    </a:cubicBezTo>
                    <a:close/>
                  </a:path>
                </a:pathLst>
              </a:custGeom>
              <a:solidFill>
                <a:srgbClr val="2EB7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73" name="Freeform 77"/>
              <p:cNvSpPr/>
              <p:nvPr/>
            </p:nvSpPr>
            <p:spPr bwMode="auto">
              <a:xfrm>
                <a:off x="4762501" y="7646988"/>
                <a:ext cx="2449513" cy="1189038"/>
              </a:xfrm>
              <a:custGeom>
                <a:avLst/>
                <a:gdLst>
                  <a:gd name="T0" fmla="*/ 479 w 953"/>
                  <a:gd name="T1" fmla="*/ 11 h 463"/>
                  <a:gd name="T2" fmla="*/ 436 w 953"/>
                  <a:gd name="T3" fmla="*/ 4 h 463"/>
                  <a:gd name="T4" fmla="*/ 339 w 953"/>
                  <a:gd name="T5" fmla="*/ 4 h 463"/>
                  <a:gd name="T6" fmla="*/ 215 w 953"/>
                  <a:gd name="T7" fmla="*/ 61 h 463"/>
                  <a:gd name="T8" fmla="*/ 38 w 953"/>
                  <a:gd name="T9" fmla="*/ 256 h 463"/>
                  <a:gd name="T10" fmla="*/ 12 w 953"/>
                  <a:gd name="T11" fmla="*/ 452 h 463"/>
                  <a:gd name="T12" fmla="*/ 5 w 953"/>
                  <a:gd name="T13" fmla="*/ 339 h 463"/>
                  <a:gd name="T14" fmla="*/ 41 w 953"/>
                  <a:gd name="T15" fmla="*/ 351 h 463"/>
                  <a:gd name="T16" fmla="*/ 128 w 953"/>
                  <a:gd name="T17" fmla="*/ 361 h 463"/>
                  <a:gd name="T18" fmla="*/ 366 w 953"/>
                  <a:gd name="T19" fmla="*/ 364 h 463"/>
                  <a:gd name="T20" fmla="*/ 528 w 953"/>
                  <a:gd name="T21" fmla="*/ 362 h 463"/>
                  <a:gd name="T22" fmla="*/ 658 w 953"/>
                  <a:gd name="T23" fmla="*/ 351 h 463"/>
                  <a:gd name="T24" fmla="*/ 878 w 953"/>
                  <a:gd name="T25" fmla="*/ 337 h 463"/>
                  <a:gd name="T26" fmla="*/ 951 w 953"/>
                  <a:gd name="T27" fmla="*/ 432 h 463"/>
                  <a:gd name="T28" fmla="*/ 930 w 953"/>
                  <a:gd name="T29" fmla="*/ 259 h 463"/>
                  <a:gd name="T30" fmla="*/ 860 w 953"/>
                  <a:gd name="T31" fmla="*/ 150 h 463"/>
                  <a:gd name="T32" fmla="*/ 730 w 953"/>
                  <a:gd name="T33" fmla="*/ 54 h 463"/>
                  <a:gd name="T34" fmla="*/ 479 w 953"/>
                  <a:gd name="T35" fmla="*/ 11 h 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53" h="463">
                    <a:moveTo>
                      <a:pt x="479" y="11"/>
                    </a:moveTo>
                    <a:cubicBezTo>
                      <a:pt x="465" y="5"/>
                      <a:pt x="449" y="5"/>
                      <a:pt x="436" y="4"/>
                    </a:cubicBezTo>
                    <a:cubicBezTo>
                      <a:pt x="405" y="0"/>
                      <a:pt x="370" y="0"/>
                      <a:pt x="339" y="4"/>
                    </a:cubicBezTo>
                    <a:cubicBezTo>
                      <a:pt x="295" y="10"/>
                      <a:pt x="254" y="32"/>
                      <a:pt x="215" y="61"/>
                    </a:cubicBezTo>
                    <a:cubicBezTo>
                      <a:pt x="147" y="111"/>
                      <a:pt x="90" y="177"/>
                      <a:pt x="38" y="256"/>
                    </a:cubicBezTo>
                    <a:cubicBezTo>
                      <a:pt x="28" y="272"/>
                      <a:pt x="16" y="429"/>
                      <a:pt x="12" y="452"/>
                    </a:cubicBezTo>
                    <a:cubicBezTo>
                      <a:pt x="9" y="463"/>
                      <a:pt x="0" y="332"/>
                      <a:pt x="5" y="339"/>
                    </a:cubicBezTo>
                    <a:cubicBezTo>
                      <a:pt x="13" y="348"/>
                      <a:pt x="32" y="349"/>
                      <a:pt x="41" y="351"/>
                    </a:cubicBezTo>
                    <a:cubicBezTo>
                      <a:pt x="70" y="357"/>
                      <a:pt x="99" y="360"/>
                      <a:pt x="128" y="361"/>
                    </a:cubicBezTo>
                    <a:cubicBezTo>
                      <a:pt x="207" y="364"/>
                      <a:pt x="286" y="364"/>
                      <a:pt x="366" y="364"/>
                    </a:cubicBezTo>
                    <a:cubicBezTo>
                      <a:pt x="420" y="364"/>
                      <a:pt x="474" y="363"/>
                      <a:pt x="528" y="362"/>
                    </a:cubicBezTo>
                    <a:cubicBezTo>
                      <a:pt x="572" y="361"/>
                      <a:pt x="615" y="353"/>
                      <a:pt x="658" y="351"/>
                    </a:cubicBezTo>
                    <a:cubicBezTo>
                      <a:pt x="731" y="347"/>
                      <a:pt x="805" y="345"/>
                      <a:pt x="878" y="337"/>
                    </a:cubicBezTo>
                    <a:cubicBezTo>
                      <a:pt x="905" y="335"/>
                      <a:pt x="924" y="439"/>
                      <a:pt x="951" y="432"/>
                    </a:cubicBezTo>
                    <a:cubicBezTo>
                      <a:pt x="953" y="405"/>
                      <a:pt x="940" y="278"/>
                      <a:pt x="930" y="259"/>
                    </a:cubicBezTo>
                    <a:cubicBezTo>
                      <a:pt x="908" y="220"/>
                      <a:pt x="885" y="184"/>
                      <a:pt x="860" y="150"/>
                    </a:cubicBezTo>
                    <a:cubicBezTo>
                      <a:pt x="824" y="100"/>
                      <a:pt x="777" y="74"/>
                      <a:pt x="730" y="54"/>
                    </a:cubicBezTo>
                    <a:cubicBezTo>
                      <a:pt x="647" y="18"/>
                      <a:pt x="560" y="10"/>
                      <a:pt x="479" y="11"/>
                    </a:cubicBezTo>
                    <a:close/>
                  </a:path>
                </a:pathLst>
              </a:custGeom>
              <a:solidFill>
                <a:srgbClr val="55E5D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74" name="Freeform 78"/>
              <p:cNvSpPr/>
              <p:nvPr/>
            </p:nvSpPr>
            <p:spPr bwMode="auto">
              <a:xfrm>
                <a:off x="4749801" y="7850188"/>
                <a:ext cx="2395538" cy="465138"/>
              </a:xfrm>
              <a:custGeom>
                <a:avLst/>
                <a:gdLst>
                  <a:gd name="T0" fmla="*/ 146 w 932"/>
                  <a:gd name="T1" fmla="*/ 13 h 181"/>
                  <a:gd name="T2" fmla="*/ 468 w 932"/>
                  <a:gd name="T3" fmla="*/ 12 h 181"/>
                  <a:gd name="T4" fmla="*/ 604 w 932"/>
                  <a:gd name="T5" fmla="*/ 12 h 181"/>
                  <a:gd name="T6" fmla="*/ 788 w 932"/>
                  <a:gd name="T7" fmla="*/ 26 h 181"/>
                  <a:gd name="T8" fmla="*/ 830 w 932"/>
                  <a:gd name="T9" fmla="*/ 46 h 181"/>
                  <a:gd name="T10" fmla="*/ 881 w 932"/>
                  <a:gd name="T11" fmla="*/ 78 h 181"/>
                  <a:gd name="T12" fmla="*/ 931 w 932"/>
                  <a:gd name="T13" fmla="*/ 150 h 181"/>
                  <a:gd name="T14" fmla="*/ 923 w 932"/>
                  <a:gd name="T15" fmla="*/ 171 h 181"/>
                  <a:gd name="T16" fmla="*/ 815 w 932"/>
                  <a:gd name="T17" fmla="*/ 174 h 181"/>
                  <a:gd name="T18" fmla="*/ 563 w 932"/>
                  <a:gd name="T19" fmla="*/ 174 h 181"/>
                  <a:gd name="T20" fmla="*/ 74 w 932"/>
                  <a:gd name="T21" fmla="*/ 143 h 181"/>
                  <a:gd name="T22" fmla="*/ 146 w 932"/>
                  <a:gd name="T23" fmla="*/ 13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32" h="181">
                    <a:moveTo>
                      <a:pt x="146" y="13"/>
                    </a:moveTo>
                    <a:cubicBezTo>
                      <a:pt x="244" y="0"/>
                      <a:pt x="357" y="17"/>
                      <a:pt x="468" y="12"/>
                    </a:cubicBezTo>
                    <a:cubicBezTo>
                      <a:pt x="503" y="10"/>
                      <a:pt x="562" y="7"/>
                      <a:pt x="604" y="12"/>
                    </a:cubicBezTo>
                    <a:cubicBezTo>
                      <a:pt x="663" y="18"/>
                      <a:pt x="725" y="11"/>
                      <a:pt x="788" y="26"/>
                    </a:cubicBezTo>
                    <a:cubicBezTo>
                      <a:pt x="812" y="32"/>
                      <a:pt x="810" y="38"/>
                      <a:pt x="830" y="46"/>
                    </a:cubicBezTo>
                    <a:cubicBezTo>
                      <a:pt x="854" y="56"/>
                      <a:pt x="869" y="67"/>
                      <a:pt x="881" y="78"/>
                    </a:cubicBezTo>
                    <a:cubicBezTo>
                      <a:pt x="910" y="103"/>
                      <a:pt x="927" y="128"/>
                      <a:pt x="931" y="150"/>
                    </a:cubicBezTo>
                    <a:cubicBezTo>
                      <a:pt x="932" y="158"/>
                      <a:pt x="932" y="166"/>
                      <a:pt x="923" y="171"/>
                    </a:cubicBezTo>
                    <a:cubicBezTo>
                      <a:pt x="905" y="180"/>
                      <a:pt x="858" y="177"/>
                      <a:pt x="815" y="174"/>
                    </a:cubicBezTo>
                    <a:cubicBezTo>
                      <a:pt x="721" y="167"/>
                      <a:pt x="631" y="164"/>
                      <a:pt x="563" y="174"/>
                    </a:cubicBezTo>
                    <a:cubicBezTo>
                      <a:pt x="514" y="181"/>
                      <a:pt x="109" y="171"/>
                      <a:pt x="74" y="143"/>
                    </a:cubicBezTo>
                    <a:cubicBezTo>
                      <a:pt x="0" y="83"/>
                      <a:pt x="49" y="26"/>
                      <a:pt x="146" y="13"/>
                    </a:cubicBezTo>
                    <a:close/>
                  </a:path>
                </a:pathLst>
              </a:custGeom>
              <a:solidFill>
                <a:srgbClr val="2EB7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77" name="Freeform 79"/>
              <p:cNvSpPr/>
              <p:nvPr/>
            </p:nvSpPr>
            <p:spPr bwMode="auto">
              <a:xfrm>
                <a:off x="5803901" y="7432676"/>
                <a:ext cx="369888" cy="365125"/>
              </a:xfrm>
              <a:custGeom>
                <a:avLst/>
                <a:gdLst>
                  <a:gd name="T0" fmla="*/ 8 w 144"/>
                  <a:gd name="T1" fmla="*/ 37 h 142"/>
                  <a:gd name="T2" fmla="*/ 3 w 144"/>
                  <a:gd name="T3" fmla="*/ 84 h 142"/>
                  <a:gd name="T4" fmla="*/ 136 w 144"/>
                  <a:gd name="T5" fmla="*/ 98 h 142"/>
                  <a:gd name="T6" fmla="*/ 138 w 144"/>
                  <a:gd name="T7" fmla="*/ 32 h 142"/>
                  <a:gd name="T8" fmla="*/ 81 w 144"/>
                  <a:gd name="T9" fmla="*/ 24 h 142"/>
                  <a:gd name="T10" fmla="*/ 8 w 144"/>
                  <a:gd name="T11" fmla="*/ 37 h 142"/>
                </a:gdLst>
                <a:ahLst/>
                <a:cxnLst>
                  <a:cxn ang="0">
                    <a:pos x="T0" y="T1"/>
                  </a:cxn>
                  <a:cxn ang="0">
                    <a:pos x="T2" y="T3"/>
                  </a:cxn>
                  <a:cxn ang="0">
                    <a:pos x="T4" y="T5"/>
                  </a:cxn>
                  <a:cxn ang="0">
                    <a:pos x="T6" y="T7"/>
                  </a:cxn>
                  <a:cxn ang="0">
                    <a:pos x="T8" y="T9"/>
                  </a:cxn>
                  <a:cxn ang="0">
                    <a:pos x="T10" y="T11"/>
                  </a:cxn>
                </a:cxnLst>
                <a:rect l="0" t="0" r="r" b="b"/>
                <a:pathLst>
                  <a:path w="144" h="142">
                    <a:moveTo>
                      <a:pt x="8" y="37"/>
                    </a:moveTo>
                    <a:cubicBezTo>
                      <a:pt x="0" y="62"/>
                      <a:pt x="8" y="37"/>
                      <a:pt x="3" y="84"/>
                    </a:cubicBezTo>
                    <a:cubicBezTo>
                      <a:pt x="20" y="126"/>
                      <a:pt x="103" y="142"/>
                      <a:pt x="136" y="98"/>
                    </a:cubicBezTo>
                    <a:cubicBezTo>
                      <a:pt x="139" y="94"/>
                      <a:pt x="144" y="52"/>
                      <a:pt x="138" y="32"/>
                    </a:cubicBezTo>
                    <a:cubicBezTo>
                      <a:pt x="130" y="0"/>
                      <a:pt x="112" y="25"/>
                      <a:pt x="81" y="24"/>
                    </a:cubicBezTo>
                    <a:cubicBezTo>
                      <a:pt x="64" y="23"/>
                      <a:pt x="28" y="22"/>
                      <a:pt x="8" y="37"/>
                    </a:cubicBezTo>
                    <a:close/>
                  </a:path>
                </a:pathLst>
              </a:custGeom>
              <a:solidFill>
                <a:srgbClr val="F1CCB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78" name="Freeform 80"/>
              <p:cNvSpPr/>
              <p:nvPr/>
            </p:nvSpPr>
            <p:spPr bwMode="auto">
              <a:xfrm>
                <a:off x="4572001" y="4870451"/>
                <a:ext cx="2768600" cy="2711450"/>
              </a:xfrm>
              <a:custGeom>
                <a:avLst/>
                <a:gdLst>
                  <a:gd name="T0" fmla="*/ 169 w 1077"/>
                  <a:gd name="T1" fmla="*/ 251 h 1055"/>
                  <a:gd name="T2" fmla="*/ 72 w 1077"/>
                  <a:gd name="T3" fmla="*/ 597 h 1055"/>
                  <a:gd name="T4" fmla="*/ 21 w 1077"/>
                  <a:gd name="T5" fmla="*/ 734 h 1055"/>
                  <a:gd name="T6" fmla="*/ 51 w 1077"/>
                  <a:gd name="T7" fmla="*/ 897 h 1055"/>
                  <a:gd name="T8" fmla="*/ 456 w 1077"/>
                  <a:gd name="T9" fmla="*/ 1042 h 1055"/>
                  <a:gd name="T10" fmla="*/ 999 w 1077"/>
                  <a:gd name="T11" fmla="*/ 953 h 1055"/>
                  <a:gd name="T12" fmla="*/ 1066 w 1077"/>
                  <a:gd name="T13" fmla="*/ 646 h 1055"/>
                  <a:gd name="T14" fmla="*/ 931 w 1077"/>
                  <a:gd name="T15" fmla="*/ 190 h 1055"/>
                  <a:gd name="T16" fmla="*/ 675 w 1077"/>
                  <a:gd name="T17" fmla="*/ 70 h 1055"/>
                  <a:gd name="T18" fmla="*/ 388 w 1077"/>
                  <a:gd name="T19" fmla="*/ 51 h 1055"/>
                  <a:gd name="T20" fmla="*/ 261 w 1077"/>
                  <a:gd name="T21" fmla="*/ 133 h 1055"/>
                  <a:gd name="T22" fmla="*/ 202 w 1077"/>
                  <a:gd name="T23" fmla="*/ 247 h 1055"/>
                  <a:gd name="T24" fmla="*/ 169 w 1077"/>
                  <a:gd name="T25" fmla="*/ 251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77" h="1055">
                    <a:moveTo>
                      <a:pt x="169" y="251"/>
                    </a:moveTo>
                    <a:cubicBezTo>
                      <a:pt x="64" y="363"/>
                      <a:pt x="109" y="468"/>
                      <a:pt x="72" y="597"/>
                    </a:cubicBezTo>
                    <a:cubicBezTo>
                      <a:pt x="57" y="652"/>
                      <a:pt x="36" y="673"/>
                      <a:pt x="21" y="734"/>
                    </a:cubicBezTo>
                    <a:cubicBezTo>
                      <a:pt x="0" y="817"/>
                      <a:pt x="13" y="857"/>
                      <a:pt x="51" y="897"/>
                    </a:cubicBezTo>
                    <a:cubicBezTo>
                      <a:pt x="123" y="973"/>
                      <a:pt x="357" y="1032"/>
                      <a:pt x="456" y="1042"/>
                    </a:cubicBezTo>
                    <a:cubicBezTo>
                      <a:pt x="598" y="1055"/>
                      <a:pt x="913" y="1042"/>
                      <a:pt x="999" y="953"/>
                    </a:cubicBezTo>
                    <a:cubicBezTo>
                      <a:pt x="1077" y="871"/>
                      <a:pt x="1072" y="816"/>
                      <a:pt x="1066" y="646"/>
                    </a:cubicBezTo>
                    <a:cubicBezTo>
                      <a:pt x="1060" y="508"/>
                      <a:pt x="999" y="299"/>
                      <a:pt x="931" y="190"/>
                    </a:cubicBezTo>
                    <a:cubicBezTo>
                      <a:pt x="878" y="105"/>
                      <a:pt x="762" y="95"/>
                      <a:pt x="675" y="70"/>
                    </a:cubicBezTo>
                    <a:cubicBezTo>
                      <a:pt x="568" y="40"/>
                      <a:pt x="488" y="0"/>
                      <a:pt x="388" y="51"/>
                    </a:cubicBezTo>
                    <a:cubicBezTo>
                      <a:pt x="343" y="73"/>
                      <a:pt x="298" y="99"/>
                      <a:pt x="261" y="133"/>
                    </a:cubicBezTo>
                    <a:cubicBezTo>
                      <a:pt x="222" y="169"/>
                      <a:pt x="224" y="204"/>
                      <a:pt x="202" y="247"/>
                    </a:cubicBezTo>
                    <a:cubicBezTo>
                      <a:pt x="169" y="251"/>
                      <a:pt x="169" y="251"/>
                      <a:pt x="169" y="251"/>
                    </a:cubicBezTo>
                  </a:path>
                </a:pathLst>
              </a:custGeom>
              <a:solidFill>
                <a:srgbClr val="F1CCB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79" name="Freeform 81"/>
              <p:cNvSpPr/>
              <p:nvPr/>
            </p:nvSpPr>
            <p:spPr bwMode="auto">
              <a:xfrm>
                <a:off x="4479926" y="4459288"/>
                <a:ext cx="3033713" cy="1889125"/>
              </a:xfrm>
              <a:custGeom>
                <a:avLst/>
                <a:gdLst>
                  <a:gd name="T0" fmla="*/ 1169 w 1180"/>
                  <a:gd name="T1" fmla="*/ 438 h 735"/>
                  <a:gd name="T2" fmla="*/ 1069 w 1180"/>
                  <a:gd name="T3" fmla="*/ 203 h 735"/>
                  <a:gd name="T4" fmla="*/ 1069 w 1180"/>
                  <a:gd name="T5" fmla="*/ 203 h 735"/>
                  <a:gd name="T6" fmla="*/ 994 w 1180"/>
                  <a:gd name="T7" fmla="*/ 131 h 735"/>
                  <a:gd name="T8" fmla="*/ 728 w 1180"/>
                  <a:gd name="T9" fmla="*/ 25 h 735"/>
                  <a:gd name="T10" fmla="*/ 408 w 1180"/>
                  <a:gd name="T11" fmla="*/ 23 h 735"/>
                  <a:gd name="T12" fmla="*/ 198 w 1180"/>
                  <a:gd name="T13" fmla="*/ 112 h 735"/>
                  <a:gd name="T14" fmla="*/ 13 w 1180"/>
                  <a:gd name="T15" fmla="*/ 508 h 735"/>
                  <a:gd name="T16" fmla="*/ 74 w 1180"/>
                  <a:gd name="T17" fmla="*/ 678 h 735"/>
                  <a:gd name="T18" fmla="*/ 323 w 1180"/>
                  <a:gd name="T19" fmla="*/ 682 h 735"/>
                  <a:gd name="T20" fmla="*/ 359 w 1180"/>
                  <a:gd name="T21" fmla="*/ 492 h 735"/>
                  <a:gd name="T22" fmla="*/ 398 w 1180"/>
                  <a:gd name="T23" fmla="*/ 421 h 735"/>
                  <a:gd name="T24" fmla="*/ 410 w 1180"/>
                  <a:gd name="T25" fmla="*/ 695 h 735"/>
                  <a:gd name="T26" fmla="*/ 662 w 1180"/>
                  <a:gd name="T27" fmla="*/ 700 h 735"/>
                  <a:gd name="T28" fmla="*/ 779 w 1180"/>
                  <a:gd name="T29" fmla="*/ 699 h 735"/>
                  <a:gd name="T30" fmla="*/ 781 w 1180"/>
                  <a:gd name="T31" fmla="*/ 433 h 735"/>
                  <a:gd name="T32" fmla="*/ 841 w 1180"/>
                  <a:gd name="T33" fmla="*/ 607 h 735"/>
                  <a:gd name="T34" fmla="*/ 846 w 1180"/>
                  <a:gd name="T35" fmla="*/ 711 h 735"/>
                  <a:gd name="T36" fmla="*/ 897 w 1180"/>
                  <a:gd name="T37" fmla="*/ 713 h 735"/>
                  <a:gd name="T38" fmla="*/ 892 w 1180"/>
                  <a:gd name="T39" fmla="*/ 478 h 735"/>
                  <a:gd name="T40" fmla="*/ 938 w 1180"/>
                  <a:gd name="T41" fmla="*/ 713 h 735"/>
                  <a:gd name="T42" fmla="*/ 1139 w 1180"/>
                  <a:gd name="T43" fmla="*/ 717 h 735"/>
                  <a:gd name="T44" fmla="*/ 1169 w 1180"/>
                  <a:gd name="T45" fmla="*/ 438 h 7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0" h="735">
                    <a:moveTo>
                      <a:pt x="1169" y="438"/>
                    </a:moveTo>
                    <a:cubicBezTo>
                      <a:pt x="1161" y="373"/>
                      <a:pt x="1171" y="308"/>
                      <a:pt x="1069" y="203"/>
                    </a:cubicBezTo>
                    <a:cubicBezTo>
                      <a:pt x="1069" y="203"/>
                      <a:pt x="1069" y="203"/>
                      <a:pt x="1069" y="203"/>
                    </a:cubicBezTo>
                    <a:cubicBezTo>
                      <a:pt x="1050" y="178"/>
                      <a:pt x="1026" y="156"/>
                      <a:pt x="994" y="131"/>
                    </a:cubicBezTo>
                    <a:cubicBezTo>
                      <a:pt x="947" y="93"/>
                      <a:pt x="856" y="47"/>
                      <a:pt x="728" y="25"/>
                    </a:cubicBezTo>
                    <a:cubicBezTo>
                      <a:pt x="634" y="8"/>
                      <a:pt x="515" y="0"/>
                      <a:pt x="408" y="23"/>
                    </a:cubicBezTo>
                    <a:cubicBezTo>
                      <a:pt x="332" y="40"/>
                      <a:pt x="259" y="61"/>
                      <a:pt x="198" y="112"/>
                    </a:cubicBezTo>
                    <a:cubicBezTo>
                      <a:pt x="149" y="153"/>
                      <a:pt x="0" y="237"/>
                      <a:pt x="13" y="508"/>
                    </a:cubicBezTo>
                    <a:cubicBezTo>
                      <a:pt x="16" y="560"/>
                      <a:pt x="42" y="647"/>
                      <a:pt x="74" y="678"/>
                    </a:cubicBezTo>
                    <a:cubicBezTo>
                      <a:pt x="151" y="678"/>
                      <a:pt x="249" y="661"/>
                      <a:pt x="323" y="682"/>
                    </a:cubicBezTo>
                    <a:cubicBezTo>
                      <a:pt x="327" y="615"/>
                      <a:pt x="334" y="555"/>
                      <a:pt x="359" y="492"/>
                    </a:cubicBezTo>
                    <a:cubicBezTo>
                      <a:pt x="372" y="461"/>
                      <a:pt x="384" y="452"/>
                      <a:pt x="398" y="421"/>
                    </a:cubicBezTo>
                    <a:cubicBezTo>
                      <a:pt x="402" y="520"/>
                      <a:pt x="410" y="595"/>
                      <a:pt x="410" y="695"/>
                    </a:cubicBezTo>
                    <a:cubicBezTo>
                      <a:pt x="485" y="718"/>
                      <a:pt x="583" y="700"/>
                      <a:pt x="662" y="700"/>
                    </a:cubicBezTo>
                    <a:cubicBezTo>
                      <a:pt x="700" y="700"/>
                      <a:pt x="742" y="704"/>
                      <a:pt x="779" y="699"/>
                    </a:cubicBezTo>
                    <a:cubicBezTo>
                      <a:pt x="790" y="612"/>
                      <a:pt x="777" y="521"/>
                      <a:pt x="781" y="433"/>
                    </a:cubicBezTo>
                    <a:cubicBezTo>
                      <a:pt x="809" y="478"/>
                      <a:pt x="830" y="546"/>
                      <a:pt x="841" y="607"/>
                    </a:cubicBezTo>
                    <a:cubicBezTo>
                      <a:pt x="847" y="642"/>
                      <a:pt x="843" y="677"/>
                      <a:pt x="846" y="711"/>
                    </a:cubicBezTo>
                    <a:cubicBezTo>
                      <a:pt x="863" y="713"/>
                      <a:pt x="880" y="714"/>
                      <a:pt x="897" y="713"/>
                    </a:cubicBezTo>
                    <a:cubicBezTo>
                      <a:pt x="898" y="666"/>
                      <a:pt x="894" y="525"/>
                      <a:pt x="892" y="478"/>
                    </a:cubicBezTo>
                    <a:cubicBezTo>
                      <a:pt x="903" y="527"/>
                      <a:pt x="945" y="650"/>
                      <a:pt x="938" y="713"/>
                    </a:cubicBezTo>
                    <a:cubicBezTo>
                      <a:pt x="1010" y="735"/>
                      <a:pt x="1062" y="725"/>
                      <a:pt x="1139" y="717"/>
                    </a:cubicBezTo>
                    <a:cubicBezTo>
                      <a:pt x="1160" y="678"/>
                      <a:pt x="1180" y="531"/>
                      <a:pt x="1169" y="438"/>
                    </a:cubicBezTo>
                  </a:path>
                </a:pathLst>
              </a:custGeom>
              <a:solidFill>
                <a:srgbClr val="434C5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80" name="Freeform 82"/>
              <p:cNvSpPr/>
              <p:nvPr/>
            </p:nvSpPr>
            <p:spPr bwMode="auto">
              <a:xfrm>
                <a:off x="6438901" y="6443663"/>
                <a:ext cx="415925" cy="179388"/>
              </a:xfrm>
              <a:custGeom>
                <a:avLst/>
                <a:gdLst>
                  <a:gd name="T0" fmla="*/ 16 w 162"/>
                  <a:gd name="T1" fmla="*/ 52 h 70"/>
                  <a:gd name="T2" fmla="*/ 23 w 162"/>
                  <a:gd name="T3" fmla="*/ 35 h 70"/>
                  <a:gd name="T4" fmla="*/ 49 w 162"/>
                  <a:gd name="T5" fmla="*/ 20 h 70"/>
                  <a:gd name="T6" fmla="*/ 82 w 162"/>
                  <a:gd name="T7" fmla="*/ 16 h 70"/>
                  <a:gd name="T8" fmla="*/ 99 w 162"/>
                  <a:gd name="T9" fmla="*/ 17 h 70"/>
                  <a:gd name="T10" fmla="*/ 129 w 162"/>
                  <a:gd name="T11" fmla="*/ 31 h 70"/>
                  <a:gd name="T12" fmla="*/ 145 w 162"/>
                  <a:gd name="T13" fmla="*/ 63 h 70"/>
                  <a:gd name="T14" fmla="*/ 155 w 162"/>
                  <a:gd name="T15" fmla="*/ 68 h 70"/>
                  <a:gd name="T16" fmla="*/ 161 w 162"/>
                  <a:gd name="T17" fmla="*/ 59 h 70"/>
                  <a:gd name="T18" fmla="*/ 140 w 162"/>
                  <a:gd name="T19" fmla="*/ 20 h 70"/>
                  <a:gd name="T20" fmla="*/ 102 w 162"/>
                  <a:gd name="T21" fmla="*/ 1 h 70"/>
                  <a:gd name="T22" fmla="*/ 82 w 162"/>
                  <a:gd name="T23" fmla="*/ 0 h 70"/>
                  <a:gd name="T24" fmla="*/ 32 w 162"/>
                  <a:gd name="T25" fmla="*/ 9 h 70"/>
                  <a:gd name="T26" fmla="*/ 11 w 162"/>
                  <a:gd name="T27" fmla="*/ 24 h 70"/>
                  <a:gd name="T28" fmla="*/ 0 w 162"/>
                  <a:gd name="T29" fmla="*/ 50 h 70"/>
                  <a:gd name="T30" fmla="*/ 7 w 162"/>
                  <a:gd name="T31" fmla="*/ 59 h 70"/>
                  <a:gd name="T32" fmla="*/ 16 w 162"/>
                  <a:gd name="T33" fmla="*/ 52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2" h="70">
                    <a:moveTo>
                      <a:pt x="16" y="52"/>
                    </a:moveTo>
                    <a:cubicBezTo>
                      <a:pt x="17" y="44"/>
                      <a:pt x="19" y="39"/>
                      <a:pt x="23" y="35"/>
                    </a:cubicBezTo>
                    <a:cubicBezTo>
                      <a:pt x="29" y="28"/>
                      <a:pt x="38" y="23"/>
                      <a:pt x="49" y="20"/>
                    </a:cubicBezTo>
                    <a:cubicBezTo>
                      <a:pt x="60" y="17"/>
                      <a:pt x="72" y="16"/>
                      <a:pt x="82" y="16"/>
                    </a:cubicBezTo>
                    <a:cubicBezTo>
                      <a:pt x="89" y="16"/>
                      <a:pt x="95" y="16"/>
                      <a:pt x="99" y="17"/>
                    </a:cubicBezTo>
                    <a:cubicBezTo>
                      <a:pt x="112" y="19"/>
                      <a:pt x="122" y="24"/>
                      <a:pt x="129" y="31"/>
                    </a:cubicBezTo>
                    <a:cubicBezTo>
                      <a:pt x="136" y="39"/>
                      <a:pt x="142" y="49"/>
                      <a:pt x="145" y="63"/>
                    </a:cubicBezTo>
                    <a:cubicBezTo>
                      <a:pt x="147" y="67"/>
                      <a:pt x="151" y="70"/>
                      <a:pt x="155" y="68"/>
                    </a:cubicBezTo>
                    <a:cubicBezTo>
                      <a:pt x="160" y="67"/>
                      <a:pt x="162" y="63"/>
                      <a:pt x="161" y="59"/>
                    </a:cubicBezTo>
                    <a:cubicBezTo>
                      <a:pt x="157" y="43"/>
                      <a:pt x="150" y="30"/>
                      <a:pt x="140" y="20"/>
                    </a:cubicBezTo>
                    <a:cubicBezTo>
                      <a:pt x="131" y="10"/>
                      <a:pt x="118" y="3"/>
                      <a:pt x="102" y="1"/>
                    </a:cubicBezTo>
                    <a:cubicBezTo>
                      <a:pt x="96" y="0"/>
                      <a:pt x="89" y="0"/>
                      <a:pt x="82" y="0"/>
                    </a:cubicBezTo>
                    <a:cubicBezTo>
                      <a:pt x="67" y="0"/>
                      <a:pt x="48" y="2"/>
                      <a:pt x="32" y="9"/>
                    </a:cubicBezTo>
                    <a:cubicBezTo>
                      <a:pt x="24" y="12"/>
                      <a:pt x="17" y="17"/>
                      <a:pt x="11" y="24"/>
                    </a:cubicBezTo>
                    <a:cubicBezTo>
                      <a:pt x="5" y="31"/>
                      <a:pt x="1" y="40"/>
                      <a:pt x="0" y="50"/>
                    </a:cubicBezTo>
                    <a:cubicBezTo>
                      <a:pt x="0" y="54"/>
                      <a:pt x="3" y="58"/>
                      <a:pt x="7" y="59"/>
                    </a:cubicBezTo>
                    <a:cubicBezTo>
                      <a:pt x="11" y="59"/>
                      <a:pt x="15" y="56"/>
                      <a:pt x="16" y="52"/>
                    </a:cubicBezTo>
                    <a:close/>
                  </a:path>
                </a:pathLst>
              </a:custGeom>
              <a:solidFill>
                <a:srgbClr val="3743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81" name="Freeform 83"/>
              <p:cNvSpPr/>
              <p:nvPr/>
            </p:nvSpPr>
            <p:spPr bwMode="auto">
              <a:xfrm>
                <a:off x="5197476" y="6407151"/>
                <a:ext cx="415925" cy="176213"/>
              </a:xfrm>
              <a:custGeom>
                <a:avLst/>
                <a:gdLst>
                  <a:gd name="T0" fmla="*/ 162 w 162"/>
                  <a:gd name="T1" fmla="*/ 60 h 68"/>
                  <a:gd name="T2" fmla="*/ 162 w 162"/>
                  <a:gd name="T3" fmla="*/ 60 h 68"/>
                  <a:gd name="T4" fmla="*/ 159 w 162"/>
                  <a:gd name="T5" fmla="*/ 43 h 68"/>
                  <a:gd name="T6" fmla="*/ 142 w 162"/>
                  <a:gd name="T7" fmla="*/ 21 h 68"/>
                  <a:gd name="T8" fmla="*/ 105 w 162"/>
                  <a:gd name="T9" fmla="*/ 4 h 68"/>
                  <a:gd name="T10" fmla="*/ 70 w 162"/>
                  <a:gd name="T11" fmla="*/ 0 h 68"/>
                  <a:gd name="T12" fmla="*/ 68 w 162"/>
                  <a:gd name="T13" fmla="*/ 0 h 68"/>
                  <a:gd name="T14" fmla="*/ 27 w 162"/>
                  <a:gd name="T15" fmla="*/ 14 h 68"/>
                  <a:gd name="T16" fmla="*/ 2 w 162"/>
                  <a:gd name="T17" fmla="*/ 50 h 68"/>
                  <a:gd name="T18" fmla="*/ 6 w 162"/>
                  <a:gd name="T19" fmla="*/ 60 h 68"/>
                  <a:gd name="T20" fmla="*/ 17 w 162"/>
                  <a:gd name="T21" fmla="*/ 56 h 68"/>
                  <a:gd name="T22" fmla="*/ 37 w 162"/>
                  <a:gd name="T23" fmla="*/ 26 h 68"/>
                  <a:gd name="T24" fmla="*/ 68 w 162"/>
                  <a:gd name="T25" fmla="*/ 16 h 68"/>
                  <a:gd name="T26" fmla="*/ 70 w 162"/>
                  <a:gd name="T27" fmla="*/ 16 h 68"/>
                  <a:gd name="T28" fmla="*/ 119 w 162"/>
                  <a:gd name="T29" fmla="*/ 26 h 68"/>
                  <a:gd name="T30" fmla="*/ 139 w 162"/>
                  <a:gd name="T31" fmla="*/ 40 h 68"/>
                  <a:gd name="T32" fmla="*/ 144 w 162"/>
                  <a:gd name="T33" fmla="*/ 49 h 68"/>
                  <a:gd name="T34" fmla="*/ 146 w 162"/>
                  <a:gd name="T35" fmla="*/ 60 h 68"/>
                  <a:gd name="T36" fmla="*/ 146 w 162"/>
                  <a:gd name="T37" fmla="*/ 60 h 68"/>
                  <a:gd name="T38" fmla="*/ 154 w 162"/>
                  <a:gd name="T39" fmla="*/ 68 h 68"/>
                  <a:gd name="T40" fmla="*/ 162 w 162"/>
                  <a:gd name="T41" fmla="*/ 6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2" h="68">
                    <a:moveTo>
                      <a:pt x="162" y="60"/>
                    </a:moveTo>
                    <a:cubicBezTo>
                      <a:pt x="162" y="60"/>
                      <a:pt x="162" y="60"/>
                      <a:pt x="162" y="60"/>
                    </a:cubicBezTo>
                    <a:cubicBezTo>
                      <a:pt x="162" y="54"/>
                      <a:pt x="161" y="48"/>
                      <a:pt x="159" y="43"/>
                    </a:cubicBezTo>
                    <a:cubicBezTo>
                      <a:pt x="156" y="34"/>
                      <a:pt x="150" y="27"/>
                      <a:pt x="142" y="21"/>
                    </a:cubicBezTo>
                    <a:cubicBezTo>
                      <a:pt x="132" y="13"/>
                      <a:pt x="118" y="7"/>
                      <a:pt x="105" y="4"/>
                    </a:cubicBezTo>
                    <a:cubicBezTo>
                      <a:pt x="92" y="1"/>
                      <a:pt x="80" y="0"/>
                      <a:pt x="70" y="0"/>
                    </a:cubicBezTo>
                    <a:cubicBezTo>
                      <a:pt x="69" y="0"/>
                      <a:pt x="68" y="0"/>
                      <a:pt x="68" y="0"/>
                    </a:cubicBezTo>
                    <a:cubicBezTo>
                      <a:pt x="51" y="0"/>
                      <a:pt x="38" y="5"/>
                      <a:pt x="27" y="14"/>
                    </a:cubicBezTo>
                    <a:cubicBezTo>
                      <a:pt x="16" y="23"/>
                      <a:pt x="8" y="35"/>
                      <a:pt x="2" y="50"/>
                    </a:cubicBezTo>
                    <a:cubicBezTo>
                      <a:pt x="0" y="54"/>
                      <a:pt x="2" y="58"/>
                      <a:pt x="6" y="60"/>
                    </a:cubicBezTo>
                    <a:cubicBezTo>
                      <a:pt x="10" y="62"/>
                      <a:pt x="15" y="60"/>
                      <a:pt x="17" y="56"/>
                    </a:cubicBezTo>
                    <a:cubicBezTo>
                      <a:pt x="22" y="43"/>
                      <a:pt x="29" y="33"/>
                      <a:pt x="37" y="26"/>
                    </a:cubicBezTo>
                    <a:cubicBezTo>
                      <a:pt x="45" y="20"/>
                      <a:pt x="55" y="16"/>
                      <a:pt x="68" y="16"/>
                    </a:cubicBezTo>
                    <a:cubicBezTo>
                      <a:pt x="69" y="16"/>
                      <a:pt x="69" y="16"/>
                      <a:pt x="70" y="16"/>
                    </a:cubicBezTo>
                    <a:cubicBezTo>
                      <a:pt x="83" y="16"/>
                      <a:pt x="103" y="18"/>
                      <a:pt x="119" y="26"/>
                    </a:cubicBezTo>
                    <a:cubicBezTo>
                      <a:pt x="127" y="29"/>
                      <a:pt x="134" y="34"/>
                      <a:pt x="139" y="40"/>
                    </a:cubicBezTo>
                    <a:cubicBezTo>
                      <a:pt x="141" y="42"/>
                      <a:pt x="143" y="45"/>
                      <a:pt x="144" y="49"/>
                    </a:cubicBezTo>
                    <a:cubicBezTo>
                      <a:pt x="146" y="52"/>
                      <a:pt x="146" y="56"/>
                      <a:pt x="146" y="60"/>
                    </a:cubicBezTo>
                    <a:cubicBezTo>
                      <a:pt x="146" y="60"/>
                      <a:pt x="146" y="60"/>
                      <a:pt x="146" y="60"/>
                    </a:cubicBezTo>
                    <a:cubicBezTo>
                      <a:pt x="146" y="65"/>
                      <a:pt x="150" y="68"/>
                      <a:pt x="154" y="68"/>
                    </a:cubicBezTo>
                    <a:cubicBezTo>
                      <a:pt x="159" y="68"/>
                      <a:pt x="162" y="65"/>
                      <a:pt x="162" y="60"/>
                    </a:cubicBezTo>
                    <a:close/>
                  </a:path>
                </a:pathLst>
              </a:custGeom>
              <a:solidFill>
                <a:srgbClr val="3743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82" name="Freeform 84"/>
              <p:cNvSpPr/>
              <p:nvPr/>
            </p:nvSpPr>
            <p:spPr bwMode="auto">
              <a:xfrm>
                <a:off x="4633913" y="4686301"/>
                <a:ext cx="2862263" cy="1063625"/>
              </a:xfrm>
              <a:custGeom>
                <a:avLst/>
                <a:gdLst>
                  <a:gd name="T0" fmla="*/ 289 w 1113"/>
                  <a:gd name="T1" fmla="*/ 0 h 414"/>
                  <a:gd name="T2" fmla="*/ 223 w 1113"/>
                  <a:gd name="T3" fmla="*/ 15 h 414"/>
                  <a:gd name="T4" fmla="*/ 160 w 1113"/>
                  <a:gd name="T5" fmla="*/ 58 h 414"/>
                  <a:gd name="T6" fmla="*/ 161 w 1113"/>
                  <a:gd name="T7" fmla="*/ 57 h 414"/>
                  <a:gd name="T8" fmla="*/ 22 w 1113"/>
                  <a:gd name="T9" fmla="*/ 237 h 414"/>
                  <a:gd name="T10" fmla="*/ 10 w 1113"/>
                  <a:gd name="T11" fmla="*/ 408 h 414"/>
                  <a:gd name="T12" fmla="*/ 105 w 1113"/>
                  <a:gd name="T13" fmla="*/ 414 h 414"/>
                  <a:gd name="T14" fmla="*/ 126 w 1113"/>
                  <a:gd name="T15" fmla="*/ 328 h 414"/>
                  <a:gd name="T16" fmla="*/ 212 w 1113"/>
                  <a:gd name="T17" fmla="*/ 201 h 414"/>
                  <a:gd name="T18" fmla="*/ 183 w 1113"/>
                  <a:gd name="T19" fmla="*/ 269 h 414"/>
                  <a:gd name="T20" fmla="*/ 159 w 1113"/>
                  <a:gd name="T21" fmla="*/ 392 h 414"/>
                  <a:gd name="T22" fmla="*/ 211 w 1113"/>
                  <a:gd name="T23" fmla="*/ 401 h 414"/>
                  <a:gd name="T24" fmla="*/ 226 w 1113"/>
                  <a:gd name="T25" fmla="*/ 398 h 414"/>
                  <a:gd name="T26" fmla="*/ 249 w 1113"/>
                  <a:gd name="T27" fmla="*/ 331 h 414"/>
                  <a:gd name="T28" fmla="*/ 302 w 1113"/>
                  <a:gd name="T29" fmla="*/ 242 h 414"/>
                  <a:gd name="T30" fmla="*/ 347 w 1113"/>
                  <a:gd name="T31" fmla="*/ 197 h 414"/>
                  <a:gd name="T32" fmla="*/ 351 w 1113"/>
                  <a:gd name="T33" fmla="*/ 197 h 414"/>
                  <a:gd name="T34" fmla="*/ 406 w 1113"/>
                  <a:gd name="T35" fmla="*/ 215 h 414"/>
                  <a:gd name="T36" fmla="*/ 485 w 1113"/>
                  <a:gd name="T37" fmla="*/ 227 h 414"/>
                  <a:gd name="T38" fmla="*/ 598 w 1113"/>
                  <a:gd name="T39" fmla="*/ 230 h 414"/>
                  <a:gd name="T40" fmla="*/ 700 w 1113"/>
                  <a:gd name="T41" fmla="*/ 227 h 414"/>
                  <a:gd name="T42" fmla="*/ 821 w 1113"/>
                  <a:gd name="T43" fmla="*/ 201 h 414"/>
                  <a:gd name="T44" fmla="*/ 847 w 1113"/>
                  <a:gd name="T45" fmla="*/ 198 h 414"/>
                  <a:gd name="T46" fmla="*/ 983 w 1113"/>
                  <a:gd name="T47" fmla="*/ 318 h 414"/>
                  <a:gd name="T48" fmla="*/ 1002 w 1113"/>
                  <a:gd name="T49" fmla="*/ 310 h 414"/>
                  <a:gd name="T50" fmla="*/ 990 w 1113"/>
                  <a:gd name="T51" fmla="*/ 222 h 414"/>
                  <a:gd name="T52" fmla="*/ 1038 w 1113"/>
                  <a:gd name="T53" fmla="*/ 364 h 414"/>
                  <a:gd name="T54" fmla="*/ 1010 w 1113"/>
                  <a:gd name="T55" fmla="*/ 218 h 414"/>
                  <a:gd name="T56" fmla="*/ 819 w 1113"/>
                  <a:gd name="T57" fmla="*/ 78 h 414"/>
                  <a:gd name="T58" fmla="*/ 884 w 1113"/>
                  <a:gd name="T59" fmla="*/ 158 h 414"/>
                  <a:gd name="T60" fmla="*/ 837 w 1113"/>
                  <a:gd name="T61" fmla="*/ 150 h 414"/>
                  <a:gd name="T62" fmla="*/ 767 w 1113"/>
                  <a:gd name="T63" fmla="*/ 165 h 414"/>
                  <a:gd name="T64" fmla="*/ 582 w 1113"/>
                  <a:gd name="T65" fmla="*/ 184 h 414"/>
                  <a:gd name="T66" fmla="*/ 540 w 1113"/>
                  <a:gd name="T67" fmla="*/ 184 h 414"/>
                  <a:gd name="T68" fmla="*/ 513 w 1113"/>
                  <a:gd name="T69" fmla="*/ 185 h 414"/>
                  <a:gd name="T70" fmla="*/ 478 w 1113"/>
                  <a:gd name="T71" fmla="*/ 186 h 414"/>
                  <a:gd name="T72" fmla="*/ 407 w 1113"/>
                  <a:gd name="T73" fmla="*/ 172 h 414"/>
                  <a:gd name="T74" fmla="*/ 421 w 1113"/>
                  <a:gd name="T75" fmla="*/ 95 h 414"/>
                  <a:gd name="T76" fmla="*/ 368 w 1113"/>
                  <a:gd name="T77" fmla="*/ 74 h 414"/>
                  <a:gd name="T78" fmla="*/ 346 w 1113"/>
                  <a:gd name="T79" fmla="*/ 79 h 414"/>
                  <a:gd name="T80" fmla="*/ 238 w 1113"/>
                  <a:gd name="T81" fmla="*/ 126 h 414"/>
                  <a:gd name="T82" fmla="*/ 285 w 1113"/>
                  <a:gd name="T83" fmla="*/ 53 h 414"/>
                  <a:gd name="T84" fmla="*/ 344 w 1113"/>
                  <a:gd name="T85" fmla="*/ 3 h 414"/>
                  <a:gd name="T86" fmla="*/ 289 w 1113"/>
                  <a:gd name="T87" fmla="*/ 0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13" h="414">
                    <a:moveTo>
                      <a:pt x="289" y="0"/>
                    </a:moveTo>
                    <a:cubicBezTo>
                      <a:pt x="267" y="0"/>
                      <a:pt x="248" y="3"/>
                      <a:pt x="223" y="15"/>
                    </a:cubicBezTo>
                    <a:cubicBezTo>
                      <a:pt x="196" y="28"/>
                      <a:pt x="158" y="58"/>
                      <a:pt x="160" y="58"/>
                    </a:cubicBezTo>
                    <a:cubicBezTo>
                      <a:pt x="160" y="58"/>
                      <a:pt x="160" y="58"/>
                      <a:pt x="161" y="57"/>
                    </a:cubicBezTo>
                    <a:cubicBezTo>
                      <a:pt x="94" y="104"/>
                      <a:pt x="59" y="157"/>
                      <a:pt x="22" y="237"/>
                    </a:cubicBezTo>
                    <a:cubicBezTo>
                      <a:pt x="2" y="282"/>
                      <a:pt x="0" y="359"/>
                      <a:pt x="10" y="408"/>
                    </a:cubicBezTo>
                    <a:cubicBezTo>
                      <a:pt x="40" y="410"/>
                      <a:pt x="76" y="406"/>
                      <a:pt x="105" y="414"/>
                    </a:cubicBezTo>
                    <a:cubicBezTo>
                      <a:pt x="115" y="387"/>
                      <a:pt x="115" y="357"/>
                      <a:pt x="126" y="328"/>
                    </a:cubicBezTo>
                    <a:cubicBezTo>
                      <a:pt x="166" y="232"/>
                      <a:pt x="179" y="226"/>
                      <a:pt x="212" y="201"/>
                    </a:cubicBezTo>
                    <a:cubicBezTo>
                      <a:pt x="186" y="250"/>
                      <a:pt x="194" y="247"/>
                      <a:pt x="183" y="269"/>
                    </a:cubicBezTo>
                    <a:cubicBezTo>
                      <a:pt x="169" y="296"/>
                      <a:pt x="160" y="362"/>
                      <a:pt x="159" y="392"/>
                    </a:cubicBezTo>
                    <a:cubicBezTo>
                      <a:pt x="159" y="392"/>
                      <a:pt x="190" y="401"/>
                      <a:pt x="211" y="401"/>
                    </a:cubicBezTo>
                    <a:cubicBezTo>
                      <a:pt x="218" y="401"/>
                      <a:pt x="223" y="400"/>
                      <a:pt x="226" y="398"/>
                    </a:cubicBezTo>
                    <a:cubicBezTo>
                      <a:pt x="226" y="398"/>
                      <a:pt x="244" y="340"/>
                      <a:pt x="249" y="331"/>
                    </a:cubicBezTo>
                    <a:cubicBezTo>
                      <a:pt x="267" y="297"/>
                      <a:pt x="277" y="270"/>
                      <a:pt x="302" y="242"/>
                    </a:cubicBezTo>
                    <a:cubicBezTo>
                      <a:pt x="313" y="230"/>
                      <a:pt x="330" y="202"/>
                      <a:pt x="347" y="197"/>
                    </a:cubicBezTo>
                    <a:cubicBezTo>
                      <a:pt x="349" y="197"/>
                      <a:pt x="350" y="197"/>
                      <a:pt x="351" y="197"/>
                    </a:cubicBezTo>
                    <a:cubicBezTo>
                      <a:pt x="367" y="197"/>
                      <a:pt x="393" y="212"/>
                      <a:pt x="406" y="215"/>
                    </a:cubicBezTo>
                    <a:cubicBezTo>
                      <a:pt x="432" y="222"/>
                      <a:pt x="459" y="226"/>
                      <a:pt x="485" y="227"/>
                    </a:cubicBezTo>
                    <a:cubicBezTo>
                      <a:pt x="522" y="229"/>
                      <a:pt x="560" y="230"/>
                      <a:pt x="598" y="230"/>
                    </a:cubicBezTo>
                    <a:cubicBezTo>
                      <a:pt x="632" y="230"/>
                      <a:pt x="667" y="229"/>
                      <a:pt x="700" y="227"/>
                    </a:cubicBezTo>
                    <a:cubicBezTo>
                      <a:pt x="746" y="224"/>
                      <a:pt x="779" y="209"/>
                      <a:pt x="821" y="201"/>
                    </a:cubicBezTo>
                    <a:cubicBezTo>
                      <a:pt x="830" y="199"/>
                      <a:pt x="838" y="198"/>
                      <a:pt x="847" y="198"/>
                    </a:cubicBezTo>
                    <a:cubicBezTo>
                      <a:pt x="913" y="198"/>
                      <a:pt x="971" y="252"/>
                      <a:pt x="983" y="318"/>
                    </a:cubicBezTo>
                    <a:cubicBezTo>
                      <a:pt x="990" y="315"/>
                      <a:pt x="994" y="313"/>
                      <a:pt x="1002" y="310"/>
                    </a:cubicBezTo>
                    <a:cubicBezTo>
                      <a:pt x="1004" y="278"/>
                      <a:pt x="996" y="252"/>
                      <a:pt x="990" y="222"/>
                    </a:cubicBezTo>
                    <a:cubicBezTo>
                      <a:pt x="1014" y="265"/>
                      <a:pt x="1050" y="313"/>
                      <a:pt x="1038" y="364"/>
                    </a:cubicBezTo>
                    <a:cubicBezTo>
                      <a:pt x="1113" y="354"/>
                      <a:pt x="1031" y="244"/>
                      <a:pt x="1010" y="218"/>
                    </a:cubicBezTo>
                    <a:cubicBezTo>
                      <a:pt x="965" y="162"/>
                      <a:pt x="888" y="93"/>
                      <a:pt x="819" y="78"/>
                    </a:cubicBezTo>
                    <a:cubicBezTo>
                      <a:pt x="836" y="105"/>
                      <a:pt x="878" y="125"/>
                      <a:pt x="884" y="158"/>
                    </a:cubicBezTo>
                    <a:cubicBezTo>
                      <a:pt x="865" y="152"/>
                      <a:pt x="850" y="150"/>
                      <a:pt x="837" y="150"/>
                    </a:cubicBezTo>
                    <a:cubicBezTo>
                      <a:pt x="815" y="150"/>
                      <a:pt x="797" y="156"/>
                      <a:pt x="767" y="165"/>
                    </a:cubicBezTo>
                    <a:cubicBezTo>
                      <a:pt x="708" y="182"/>
                      <a:pt x="644" y="184"/>
                      <a:pt x="582" y="184"/>
                    </a:cubicBezTo>
                    <a:cubicBezTo>
                      <a:pt x="568" y="184"/>
                      <a:pt x="554" y="184"/>
                      <a:pt x="540" y="184"/>
                    </a:cubicBezTo>
                    <a:cubicBezTo>
                      <a:pt x="533" y="184"/>
                      <a:pt x="524" y="184"/>
                      <a:pt x="513" y="185"/>
                    </a:cubicBezTo>
                    <a:cubicBezTo>
                      <a:pt x="502" y="185"/>
                      <a:pt x="490" y="186"/>
                      <a:pt x="478" y="186"/>
                    </a:cubicBezTo>
                    <a:cubicBezTo>
                      <a:pt x="450" y="186"/>
                      <a:pt x="421" y="183"/>
                      <a:pt x="407" y="172"/>
                    </a:cubicBezTo>
                    <a:cubicBezTo>
                      <a:pt x="376" y="147"/>
                      <a:pt x="425" y="120"/>
                      <a:pt x="421" y="95"/>
                    </a:cubicBezTo>
                    <a:cubicBezTo>
                      <a:pt x="399" y="85"/>
                      <a:pt x="386" y="74"/>
                      <a:pt x="368" y="74"/>
                    </a:cubicBezTo>
                    <a:cubicBezTo>
                      <a:pt x="361" y="74"/>
                      <a:pt x="354" y="75"/>
                      <a:pt x="346" y="79"/>
                    </a:cubicBezTo>
                    <a:cubicBezTo>
                      <a:pt x="312" y="94"/>
                      <a:pt x="290" y="103"/>
                      <a:pt x="238" y="126"/>
                    </a:cubicBezTo>
                    <a:cubicBezTo>
                      <a:pt x="235" y="105"/>
                      <a:pt x="270" y="68"/>
                      <a:pt x="285" y="53"/>
                    </a:cubicBezTo>
                    <a:cubicBezTo>
                      <a:pt x="302" y="36"/>
                      <a:pt x="334" y="22"/>
                      <a:pt x="344" y="3"/>
                    </a:cubicBezTo>
                    <a:cubicBezTo>
                      <a:pt x="322" y="2"/>
                      <a:pt x="305" y="0"/>
                      <a:pt x="289" y="0"/>
                    </a:cubicBezTo>
                  </a:path>
                </a:pathLst>
              </a:custGeom>
              <a:solidFill>
                <a:srgbClr val="4F586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83" name="Freeform 85"/>
              <p:cNvSpPr/>
              <p:nvPr/>
            </p:nvSpPr>
            <p:spPr bwMode="auto">
              <a:xfrm>
                <a:off x="5299076" y="6750051"/>
                <a:ext cx="1338263" cy="598488"/>
              </a:xfrm>
              <a:custGeom>
                <a:avLst/>
                <a:gdLst>
                  <a:gd name="T0" fmla="*/ 2 w 520"/>
                  <a:gd name="T1" fmla="*/ 1 h 233"/>
                  <a:gd name="T2" fmla="*/ 57 w 520"/>
                  <a:gd name="T3" fmla="*/ 12 h 233"/>
                  <a:gd name="T4" fmla="*/ 127 w 520"/>
                  <a:gd name="T5" fmla="*/ 18 h 233"/>
                  <a:gd name="T6" fmla="*/ 324 w 520"/>
                  <a:gd name="T7" fmla="*/ 26 h 233"/>
                  <a:gd name="T8" fmla="*/ 516 w 520"/>
                  <a:gd name="T9" fmla="*/ 19 h 233"/>
                  <a:gd name="T10" fmla="*/ 449 w 520"/>
                  <a:gd name="T11" fmla="*/ 164 h 233"/>
                  <a:gd name="T12" fmla="*/ 329 w 520"/>
                  <a:gd name="T13" fmla="*/ 226 h 233"/>
                  <a:gd name="T14" fmla="*/ 146 w 520"/>
                  <a:gd name="T15" fmla="*/ 208 h 233"/>
                  <a:gd name="T16" fmla="*/ 24 w 520"/>
                  <a:gd name="T17" fmla="*/ 98 h 233"/>
                  <a:gd name="T18" fmla="*/ 2 w 520"/>
                  <a:gd name="T19" fmla="*/ 1 h 233"/>
                  <a:gd name="T20" fmla="*/ 2 w 520"/>
                  <a:gd name="T21" fmla="*/ 1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0" h="233">
                    <a:moveTo>
                      <a:pt x="2" y="1"/>
                    </a:moveTo>
                    <a:cubicBezTo>
                      <a:pt x="19" y="7"/>
                      <a:pt x="47" y="11"/>
                      <a:pt x="57" y="12"/>
                    </a:cubicBezTo>
                    <a:cubicBezTo>
                      <a:pt x="81" y="14"/>
                      <a:pt x="104" y="16"/>
                      <a:pt x="127" y="18"/>
                    </a:cubicBezTo>
                    <a:cubicBezTo>
                      <a:pt x="193" y="25"/>
                      <a:pt x="258" y="26"/>
                      <a:pt x="324" y="26"/>
                    </a:cubicBezTo>
                    <a:cubicBezTo>
                      <a:pt x="388" y="26"/>
                      <a:pt x="452" y="18"/>
                      <a:pt x="516" y="19"/>
                    </a:cubicBezTo>
                    <a:cubicBezTo>
                      <a:pt x="520" y="72"/>
                      <a:pt x="482" y="126"/>
                      <a:pt x="449" y="164"/>
                    </a:cubicBezTo>
                    <a:cubicBezTo>
                      <a:pt x="419" y="197"/>
                      <a:pt x="374" y="221"/>
                      <a:pt x="329" y="226"/>
                    </a:cubicBezTo>
                    <a:cubicBezTo>
                      <a:pt x="269" y="233"/>
                      <a:pt x="202" y="233"/>
                      <a:pt x="146" y="208"/>
                    </a:cubicBezTo>
                    <a:cubicBezTo>
                      <a:pt x="95" y="185"/>
                      <a:pt x="46" y="150"/>
                      <a:pt x="24" y="98"/>
                    </a:cubicBezTo>
                    <a:cubicBezTo>
                      <a:pt x="12" y="72"/>
                      <a:pt x="1" y="30"/>
                      <a:pt x="2" y="1"/>
                    </a:cubicBezTo>
                    <a:cubicBezTo>
                      <a:pt x="7" y="1"/>
                      <a:pt x="0"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84" name="Freeform 86"/>
              <p:cNvSpPr/>
              <p:nvPr/>
            </p:nvSpPr>
            <p:spPr bwMode="auto">
              <a:xfrm>
                <a:off x="5319713" y="6965951"/>
                <a:ext cx="1343025" cy="84138"/>
              </a:xfrm>
              <a:custGeom>
                <a:avLst/>
                <a:gdLst>
                  <a:gd name="T0" fmla="*/ 5 w 522"/>
                  <a:gd name="T1" fmla="*/ 14 h 33"/>
                  <a:gd name="T2" fmla="*/ 118 w 522"/>
                  <a:gd name="T3" fmla="*/ 28 h 33"/>
                  <a:gd name="T4" fmla="*/ 258 w 522"/>
                  <a:gd name="T5" fmla="*/ 33 h 33"/>
                  <a:gd name="T6" fmla="*/ 266 w 522"/>
                  <a:gd name="T7" fmla="*/ 33 h 33"/>
                  <a:gd name="T8" fmla="*/ 404 w 522"/>
                  <a:gd name="T9" fmla="*/ 26 h 33"/>
                  <a:gd name="T10" fmla="*/ 471 w 522"/>
                  <a:gd name="T11" fmla="*/ 18 h 33"/>
                  <a:gd name="T12" fmla="*/ 497 w 522"/>
                  <a:gd name="T13" fmla="*/ 14 h 33"/>
                  <a:gd name="T14" fmla="*/ 513 w 522"/>
                  <a:gd name="T15" fmla="*/ 12 h 33"/>
                  <a:gd name="T16" fmla="*/ 514 w 522"/>
                  <a:gd name="T17" fmla="*/ 12 h 33"/>
                  <a:gd name="T18" fmla="*/ 514 w 522"/>
                  <a:gd name="T19" fmla="*/ 12 h 33"/>
                  <a:gd name="T20" fmla="*/ 514 w 522"/>
                  <a:gd name="T21" fmla="*/ 12 h 33"/>
                  <a:gd name="T22" fmla="*/ 514 w 522"/>
                  <a:gd name="T23" fmla="*/ 12 h 33"/>
                  <a:gd name="T24" fmla="*/ 514 w 522"/>
                  <a:gd name="T25" fmla="*/ 12 h 33"/>
                  <a:gd name="T26" fmla="*/ 514 w 522"/>
                  <a:gd name="T27" fmla="*/ 12 h 33"/>
                  <a:gd name="T28" fmla="*/ 514 w 522"/>
                  <a:gd name="T29" fmla="*/ 12 h 33"/>
                  <a:gd name="T30" fmla="*/ 514 w 522"/>
                  <a:gd name="T31" fmla="*/ 11 h 33"/>
                  <a:gd name="T32" fmla="*/ 514 w 522"/>
                  <a:gd name="T33" fmla="*/ 12 h 33"/>
                  <a:gd name="T34" fmla="*/ 514 w 522"/>
                  <a:gd name="T35" fmla="*/ 12 h 33"/>
                  <a:gd name="T36" fmla="*/ 514 w 522"/>
                  <a:gd name="T37" fmla="*/ 11 h 33"/>
                  <a:gd name="T38" fmla="*/ 514 w 522"/>
                  <a:gd name="T39" fmla="*/ 12 h 33"/>
                  <a:gd name="T40" fmla="*/ 521 w 522"/>
                  <a:gd name="T41" fmla="*/ 8 h 33"/>
                  <a:gd name="T42" fmla="*/ 517 w 522"/>
                  <a:gd name="T43" fmla="*/ 1 h 33"/>
                  <a:gd name="T44" fmla="*/ 513 w 522"/>
                  <a:gd name="T45" fmla="*/ 0 h 33"/>
                  <a:gd name="T46" fmla="*/ 495 w 522"/>
                  <a:gd name="T47" fmla="*/ 2 h 33"/>
                  <a:gd name="T48" fmla="*/ 403 w 522"/>
                  <a:gd name="T49" fmla="*/ 14 h 33"/>
                  <a:gd name="T50" fmla="*/ 266 w 522"/>
                  <a:gd name="T51" fmla="*/ 21 h 33"/>
                  <a:gd name="T52" fmla="*/ 258 w 522"/>
                  <a:gd name="T53" fmla="*/ 21 h 33"/>
                  <a:gd name="T54" fmla="*/ 119 w 522"/>
                  <a:gd name="T55" fmla="*/ 16 h 33"/>
                  <a:gd name="T56" fmla="*/ 8 w 522"/>
                  <a:gd name="T57" fmla="*/ 3 h 33"/>
                  <a:gd name="T58" fmla="*/ 1 w 522"/>
                  <a:gd name="T59" fmla="*/ 7 h 33"/>
                  <a:gd name="T60" fmla="*/ 5 w 522"/>
                  <a:gd name="T61" fmla="*/ 14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22" h="33">
                    <a:moveTo>
                      <a:pt x="5" y="14"/>
                    </a:moveTo>
                    <a:cubicBezTo>
                      <a:pt x="45" y="23"/>
                      <a:pt x="81" y="25"/>
                      <a:pt x="118" y="28"/>
                    </a:cubicBezTo>
                    <a:cubicBezTo>
                      <a:pt x="164" y="32"/>
                      <a:pt x="212" y="33"/>
                      <a:pt x="258" y="33"/>
                    </a:cubicBezTo>
                    <a:cubicBezTo>
                      <a:pt x="261" y="33"/>
                      <a:pt x="263" y="33"/>
                      <a:pt x="266" y="33"/>
                    </a:cubicBezTo>
                    <a:cubicBezTo>
                      <a:pt x="312" y="33"/>
                      <a:pt x="358" y="30"/>
                      <a:pt x="404" y="26"/>
                    </a:cubicBezTo>
                    <a:cubicBezTo>
                      <a:pt x="428" y="24"/>
                      <a:pt x="452" y="21"/>
                      <a:pt x="471" y="18"/>
                    </a:cubicBezTo>
                    <a:cubicBezTo>
                      <a:pt x="481" y="16"/>
                      <a:pt x="490" y="15"/>
                      <a:pt x="497" y="14"/>
                    </a:cubicBezTo>
                    <a:cubicBezTo>
                      <a:pt x="504" y="13"/>
                      <a:pt x="510" y="12"/>
                      <a:pt x="513" y="12"/>
                    </a:cubicBezTo>
                    <a:cubicBezTo>
                      <a:pt x="513" y="12"/>
                      <a:pt x="514" y="12"/>
                      <a:pt x="514" y="12"/>
                    </a:cubicBezTo>
                    <a:cubicBezTo>
                      <a:pt x="514" y="12"/>
                      <a:pt x="514" y="12"/>
                      <a:pt x="514" y="12"/>
                    </a:cubicBezTo>
                    <a:cubicBezTo>
                      <a:pt x="514" y="12"/>
                      <a:pt x="514" y="12"/>
                      <a:pt x="514" y="12"/>
                    </a:cubicBezTo>
                    <a:cubicBezTo>
                      <a:pt x="514" y="12"/>
                      <a:pt x="514" y="12"/>
                      <a:pt x="514" y="12"/>
                    </a:cubicBezTo>
                    <a:cubicBezTo>
                      <a:pt x="514" y="12"/>
                      <a:pt x="514" y="12"/>
                      <a:pt x="514" y="12"/>
                    </a:cubicBezTo>
                    <a:cubicBezTo>
                      <a:pt x="514" y="12"/>
                      <a:pt x="514" y="12"/>
                      <a:pt x="514" y="12"/>
                    </a:cubicBezTo>
                    <a:cubicBezTo>
                      <a:pt x="514" y="12"/>
                      <a:pt x="514" y="12"/>
                      <a:pt x="514" y="12"/>
                    </a:cubicBezTo>
                    <a:cubicBezTo>
                      <a:pt x="514" y="11"/>
                      <a:pt x="514" y="11"/>
                      <a:pt x="514" y="11"/>
                    </a:cubicBezTo>
                    <a:cubicBezTo>
                      <a:pt x="514" y="12"/>
                      <a:pt x="514" y="12"/>
                      <a:pt x="514" y="12"/>
                    </a:cubicBezTo>
                    <a:cubicBezTo>
                      <a:pt x="514" y="12"/>
                      <a:pt x="514" y="12"/>
                      <a:pt x="514" y="12"/>
                    </a:cubicBezTo>
                    <a:cubicBezTo>
                      <a:pt x="514" y="11"/>
                      <a:pt x="514" y="11"/>
                      <a:pt x="514" y="11"/>
                    </a:cubicBezTo>
                    <a:cubicBezTo>
                      <a:pt x="514" y="12"/>
                      <a:pt x="514" y="12"/>
                      <a:pt x="514" y="12"/>
                    </a:cubicBezTo>
                    <a:cubicBezTo>
                      <a:pt x="517" y="13"/>
                      <a:pt x="520" y="11"/>
                      <a:pt x="521" y="8"/>
                    </a:cubicBezTo>
                    <a:cubicBezTo>
                      <a:pt x="522" y="5"/>
                      <a:pt x="520" y="2"/>
                      <a:pt x="517" y="1"/>
                    </a:cubicBezTo>
                    <a:cubicBezTo>
                      <a:pt x="516" y="0"/>
                      <a:pt x="514" y="0"/>
                      <a:pt x="513" y="0"/>
                    </a:cubicBezTo>
                    <a:cubicBezTo>
                      <a:pt x="508" y="0"/>
                      <a:pt x="503" y="1"/>
                      <a:pt x="495" y="2"/>
                    </a:cubicBezTo>
                    <a:cubicBezTo>
                      <a:pt x="474" y="5"/>
                      <a:pt x="438" y="11"/>
                      <a:pt x="403" y="14"/>
                    </a:cubicBezTo>
                    <a:cubicBezTo>
                      <a:pt x="358" y="18"/>
                      <a:pt x="312" y="21"/>
                      <a:pt x="266" y="21"/>
                    </a:cubicBezTo>
                    <a:cubicBezTo>
                      <a:pt x="263" y="21"/>
                      <a:pt x="261" y="21"/>
                      <a:pt x="258" y="21"/>
                    </a:cubicBezTo>
                    <a:cubicBezTo>
                      <a:pt x="212" y="21"/>
                      <a:pt x="165" y="20"/>
                      <a:pt x="119" y="16"/>
                    </a:cubicBezTo>
                    <a:cubicBezTo>
                      <a:pt x="82" y="13"/>
                      <a:pt x="46" y="11"/>
                      <a:pt x="8" y="3"/>
                    </a:cubicBezTo>
                    <a:cubicBezTo>
                      <a:pt x="5" y="2"/>
                      <a:pt x="1" y="4"/>
                      <a:pt x="1" y="7"/>
                    </a:cubicBezTo>
                    <a:cubicBezTo>
                      <a:pt x="0" y="10"/>
                      <a:pt x="2" y="14"/>
                      <a:pt x="5" y="14"/>
                    </a:cubicBezTo>
                    <a:close/>
                  </a:path>
                </a:pathLst>
              </a:custGeom>
              <a:solidFill>
                <a:srgbClr val="CCCDC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pic>
          <p:nvPicPr>
            <p:cNvPr id="10" name="图片 9"/>
            <p:cNvPicPr>
              <a:picLocks noChangeAspect="1"/>
            </p:cNvPicPr>
            <p:nvPr/>
          </p:nvPicPr>
          <p:blipFill>
            <a:blip r:embed="rId3"/>
            <a:stretch>
              <a:fillRect/>
            </a:stretch>
          </p:blipFill>
          <p:spPr>
            <a:xfrm>
              <a:off x="4788888" y="2652484"/>
              <a:ext cx="2700927" cy="972878"/>
            </a:xfrm>
            <a:prstGeom prst="rect">
              <a:avLst/>
            </a:prstGeom>
          </p:spPr>
        </p:pic>
      </p:grpSp>
      <p:sp>
        <p:nvSpPr>
          <p:cNvPr id="37" name="文本框 36"/>
          <p:cNvSpPr txBox="1"/>
          <p:nvPr/>
        </p:nvSpPr>
        <p:spPr>
          <a:xfrm>
            <a:off x="572146" y="4695239"/>
            <a:ext cx="2660051" cy="1569660"/>
          </a:xfrm>
          <a:prstGeom prst="rect">
            <a:avLst/>
          </a:prstGeom>
          <a:solidFill>
            <a:schemeClr val="accent3"/>
          </a:solidFill>
        </p:spPr>
        <p:txBody>
          <a:bodyPr wrap="square" rtlCol="0">
            <a:spAutoFit/>
          </a:bodyPr>
          <a:lstStyle/>
          <a:p>
            <a:r>
              <a:rPr lang="zh-CN" altLang="en-US" sz="2400" dirty="0"/>
              <a:t>玻璃心，一碰就碎了，在激烈的竞争环境下，很难站稳脚跟。</a:t>
            </a:r>
          </a:p>
        </p:txBody>
      </p:sp>
      <p:sp>
        <p:nvSpPr>
          <p:cNvPr id="38" name="矩形 37"/>
          <p:cNvSpPr/>
          <p:nvPr/>
        </p:nvSpPr>
        <p:spPr>
          <a:xfrm>
            <a:off x="572146" y="4227247"/>
            <a:ext cx="2660051" cy="461665"/>
          </a:xfrm>
          <a:prstGeom prst="rect">
            <a:avLst/>
          </a:prstGeom>
          <a:solidFill>
            <a:schemeClr val="accent1">
              <a:lumMod val="75000"/>
            </a:schemeClr>
          </a:solidFill>
        </p:spPr>
        <p:txBody>
          <a:bodyPr wrap="square">
            <a:spAutoFit/>
          </a:bodyPr>
          <a:lstStyle/>
          <a:p>
            <a:r>
              <a:rPr lang="zh-CN" altLang="en-US" sz="2400" b="1" dirty="0">
                <a:solidFill>
                  <a:schemeClr val="bg1"/>
                </a:solidFill>
              </a:rPr>
              <a:t>收起你的玻璃心</a:t>
            </a:r>
            <a:endParaRPr lang="en-US" altLang="zh-CN" sz="2400" b="1" dirty="0">
              <a:solidFill>
                <a:schemeClr val="bg1"/>
              </a:solidFill>
            </a:endParaRPr>
          </a:p>
        </p:txBody>
      </p:sp>
      <p:grpSp>
        <p:nvGrpSpPr>
          <p:cNvPr id="40" name="组合 39"/>
          <p:cNvGrpSpPr/>
          <p:nvPr/>
        </p:nvGrpSpPr>
        <p:grpSpPr>
          <a:xfrm>
            <a:off x="2816973" y="486446"/>
            <a:ext cx="6558054" cy="624446"/>
            <a:chOff x="3207365" y="316035"/>
            <a:chExt cx="6558054" cy="713951"/>
          </a:xfrm>
        </p:grpSpPr>
        <p:sp>
          <p:nvSpPr>
            <p:cNvPr id="41" name="Freeform 30"/>
            <p:cNvSpPr/>
            <p:nvPr/>
          </p:nvSpPr>
          <p:spPr bwMode="auto">
            <a:xfrm>
              <a:off x="3207365" y="392345"/>
              <a:ext cx="1052280" cy="637641"/>
            </a:xfrm>
            <a:custGeom>
              <a:avLst/>
              <a:gdLst>
                <a:gd name="T0" fmla="*/ 759 w 759"/>
                <a:gd name="T1" fmla="*/ 493 h 493"/>
                <a:gd name="T2" fmla="*/ 0 w 759"/>
                <a:gd name="T3" fmla="*/ 493 h 493"/>
                <a:gd name="T4" fmla="*/ 253 w 759"/>
                <a:gd name="T5" fmla="*/ 246 h 493"/>
                <a:gd name="T6" fmla="*/ 0 w 759"/>
                <a:gd name="T7" fmla="*/ 0 h 493"/>
                <a:gd name="T8" fmla="*/ 759 w 759"/>
                <a:gd name="T9" fmla="*/ 0 h 493"/>
                <a:gd name="T10" fmla="*/ 759 w 759"/>
                <a:gd name="T11" fmla="*/ 493 h 493"/>
              </a:gdLst>
              <a:ahLst/>
              <a:cxnLst>
                <a:cxn ang="0">
                  <a:pos x="T0" y="T1"/>
                </a:cxn>
                <a:cxn ang="0">
                  <a:pos x="T2" y="T3"/>
                </a:cxn>
                <a:cxn ang="0">
                  <a:pos x="T4" y="T5"/>
                </a:cxn>
                <a:cxn ang="0">
                  <a:pos x="T6" y="T7"/>
                </a:cxn>
                <a:cxn ang="0">
                  <a:pos x="T8" y="T9"/>
                </a:cxn>
                <a:cxn ang="0">
                  <a:pos x="T10" y="T11"/>
                </a:cxn>
              </a:cxnLst>
              <a:rect l="0" t="0" r="r" b="b"/>
              <a:pathLst>
                <a:path w="759" h="493">
                  <a:moveTo>
                    <a:pt x="759" y="493"/>
                  </a:moveTo>
                  <a:lnTo>
                    <a:pt x="0" y="493"/>
                  </a:lnTo>
                  <a:lnTo>
                    <a:pt x="253" y="246"/>
                  </a:lnTo>
                  <a:lnTo>
                    <a:pt x="0" y="0"/>
                  </a:lnTo>
                  <a:lnTo>
                    <a:pt x="759" y="0"/>
                  </a:lnTo>
                  <a:lnTo>
                    <a:pt x="759" y="493"/>
                  </a:lnTo>
                  <a:close/>
                </a:path>
              </a:pathLst>
            </a:custGeom>
            <a:solidFill>
              <a:schemeClr val="accent2">
                <a:lumMod val="75000"/>
              </a:schemeClr>
            </a:solidFill>
            <a:ln>
              <a:noFill/>
            </a:ln>
          </p:spPr>
          <p:txBody>
            <a:bodyPr vert="horz" wrap="square" lIns="91440" tIns="45720" rIns="91440" bIns="45720" numCol="1" anchor="t" anchorCtr="0" compatLnSpc="1">
              <a:normAutofit/>
            </a:bodyPr>
            <a:lstStyle/>
            <a:p>
              <a:endParaRPr lang="zh-CN" altLang="en-US"/>
            </a:p>
          </p:txBody>
        </p:sp>
        <p:sp>
          <p:nvSpPr>
            <p:cNvPr id="42" name="Freeform 35"/>
            <p:cNvSpPr/>
            <p:nvPr/>
          </p:nvSpPr>
          <p:spPr bwMode="auto">
            <a:xfrm>
              <a:off x="8713138" y="392345"/>
              <a:ext cx="1052281" cy="637641"/>
            </a:xfrm>
            <a:custGeom>
              <a:avLst/>
              <a:gdLst>
                <a:gd name="T0" fmla="*/ 0 w 759"/>
                <a:gd name="T1" fmla="*/ 493 h 493"/>
                <a:gd name="T2" fmla="*/ 759 w 759"/>
                <a:gd name="T3" fmla="*/ 493 h 493"/>
                <a:gd name="T4" fmla="*/ 506 w 759"/>
                <a:gd name="T5" fmla="*/ 246 h 493"/>
                <a:gd name="T6" fmla="*/ 759 w 759"/>
                <a:gd name="T7" fmla="*/ 0 h 493"/>
                <a:gd name="T8" fmla="*/ 0 w 759"/>
                <a:gd name="T9" fmla="*/ 0 h 493"/>
                <a:gd name="T10" fmla="*/ 0 w 759"/>
                <a:gd name="T11" fmla="*/ 493 h 493"/>
              </a:gdLst>
              <a:ahLst/>
              <a:cxnLst>
                <a:cxn ang="0">
                  <a:pos x="T0" y="T1"/>
                </a:cxn>
                <a:cxn ang="0">
                  <a:pos x="T2" y="T3"/>
                </a:cxn>
                <a:cxn ang="0">
                  <a:pos x="T4" y="T5"/>
                </a:cxn>
                <a:cxn ang="0">
                  <a:pos x="T6" y="T7"/>
                </a:cxn>
                <a:cxn ang="0">
                  <a:pos x="T8" y="T9"/>
                </a:cxn>
                <a:cxn ang="0">
                  <a:pos x="T10" y="T11"/>
                </a:cxn>
              </a:cxnLst>
              <a:rect l="0" t="0" r="r" b="b"/>
              <a:pathLst>
                <a:path w="759" h="493">
                  <a:moveTo>
                    <a:pt x="0" y="493"/>
                  </a:moveTo>
                  <a:lnTo>
                    <a:pt x="759" y="493"/>
                  </a:lnTo>
                  <a:lnTo>
                    <a:pt x="506" y="246"/>
                  </a:lnTo>
                  <a:lnTo>
                    <a:pt x="759" y="0"/>
                  </a:lnTo>
                  <a:lnTo>
                    <a:pt x="0" y="0"/>
                  </a:lnTo>
                  <a:lnTo>
                    <a:pt x="0" y="493"/>
                  </a:lnTo>
                  <a:close/>
                </a:path>
              </a:pathLst>
            </a:custGeom>
            <a:solidFill>
              <a:schemeClr val="accent2">
                <a:lumMod val="75000"/>
              </a:schemeClr>
            </a:solidFill>
            <a:ln>
              <a:noFill/>
            </a:ln>
          </p:spPr>
          <p:txBody>
            <a:bodyPr vert="horz" wrap="square" lIns="91440" tIns="45720" rIns="91440" bIns="45720" numCol="1" anchor="t" anchorCtr="0" compatLnSpc="1">
              <a:normAutofit/>
            </a:bodyPr>
            <a:lstStyle/>
            <a:p>
              <a:endParaRPr lang="zh-CN" altLang="en-US"/>
            </a:p>
          </p:txBody>
        </p:sp>
        <p:sp>
          <p:nvSpPr>
            <p:cNvPr id="43" name="Rectangle 41"/>
            <p:cNvSpPr>
              <a:spLocks noChangeArrowheads="1"/>
            </p:cNvSpPr>
            <p:nvPr/>
          </p:nvSpPr>
          <p:spPr bwMode="auto">
            <a:xfrm>
              <a:off x="3660830" y="316035"/>
              <a:ext cx="5625883" cy="637641"/>
            </a:xfrm>
            <a:prstGeom prst="rect">
              <a:avLst/>
            </a:prstGeom>
            <a:solidFill>
              <a:schemeClr val="accent2"/>
            </a:solidFill>
            <a:ln>
              <a:noFill/>
            </a:ln>
          </p:spPr>
          <p:txBody>
            <a:bodyPr vert="horz" wrap="square" lIns="91440" tIns="45720" rIns="91440" bIns="45720" numCol="1" anchor="ctr" anchorCtr="0" compatLnSpc="1">
              <a:normAutofit/>
            </a:bodyPr>
            <a:lstStyle/>
            <a:p>
              <a:pPr algn="ctr"/>
              <a:r>
                <a:rPr lang="zh-CN" altLang="en-US" sz="2800" b="1" dirty="0">
                  <a:solidFill>
                    <a:schemeClr val="bg1"/>
                  </a:solidFill>
                </a:rPr>
                <a:t>如何控制住自己的负面情绪呢？</a:t>
              </a:r>
            </a:p>
          </p:txBody>
        </p:sp>
      </p:grpSp>
    </p:spTree>
  </p:cSld>
  <p:clrMapOvr>
    <a:masterClrMapping/>
  </p:clrMapOvr>
  <mc:AlternateContent xmlns:mc="http://schemas.openxmlformats.org/markup-compatibility/2006" xmlns:p14="http://schemas.microsoft.com/office/powerpoint/2010/main">
    <mc:Choice Requires="p14">
      <p:transition spd="slow" p14:dur="2000" advTm="0">
        <p:split orient="vert"/>
      </p:transition>
    </mc:Choice>
    <mc:Fallback xmlns="">
      <p:transition spd="slow" advTm="0">
        <p:split orient="vert"/>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 name="圆角矩形 260"/>
          <p:cNvSpPr/>
          <p:nvPr/>
        </p:nvSpPr>
        <p:spPr>
          <a:xfrm>
            <a:off x="1333661" y="1868122"/>
            <a:ext cx="4475730" cy="308030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2" name="圆角矩形 261"/>
          <p:cNvSpPr/>
          <p:nvPr/>
        </p:nvSpPr>
        <p:spPr>
          <a:xfrm>
            <a:off x="6455436" y="1868122"/>
            <a:ext cx="4475730" cy="308030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8"/>
          <p:cNvSpPr txBox="1"/>
          <p:nvPr/>
        </p:nvSpPr>
        <p:spPr>
          <a:xfrm>
            <a:off x="1333661" y="5415007"/>
            <a:ext cx="4475730" cy="869854"/>
          </a:xfrm>
          <a:prstGeom prst="rect">
            <a:avLst/>
          </a:prstGeom>
          <a:noFill/>
        </p:spPr>
        <p:txBody>
          <a:bodyPr wrap="square" rtlCol="0">
            <a:spAutoFit/>
          </a:bodyPr>
          <a:lstStyle>
            <a:defPPr>
              <a:defRPr lang="zh-CN"/>
            </a:defPPr>
            <a:lvl1pPr>
              <a:lnSpc>
                <a:spcPct val="120000"/>
              </a:lnSpc>
              <a:defRPr sz="2000"/>
            </a:lvl1pPr>
          </a:lstStyle>
          <a:p>
            <a:r>
              <a:rPr lang="zh-CN" altLang="en-US" sz="2200" dirty="0"/>
              <a:t>有些人就爱把话憋在心里，久而久之还可能会产生心理障碍。</a:t>
            </a:r>
          </a:p>
        </p:txBody>
      </p:sp>
      <p:sp>
        <p:nvSpPr>
          <p:cNvPr id="10" name="文本框 9"/>
          <p:cNvSpPr txBox="1"/>
          <p:nvPr/>
        </p:nvSpPr>
        <p:spPr>
          <a:xfrm>
            <a:off x="6413244" y="5415007"/>
            <a:ext cx="4444170" cy="904863"/>
          </a:xfrm>
          <a:prstGeom prst="rect">
            <a:avLst/>
          </a:prstGeom>
          <a:noFill/>
        </p:spPr>
        <p:txBody>
          <a:bodyPr wrap="square" rtlCol="0">
            <a:spAutoFit/>
          </a:bodyPr>
          <a:lstStyle>
            <a:defPPr>
              <a:defRPr lang="zh-CN"/>
            </a:defPPr>
            <a:lvl1pPr>
              <a:lnSpc>
                <a:spcPct val="120000"/>
              </a:lnSpc>
              <a:defRPr sz="2000"/>
            </a:lvl1pPr>
          </a:lstStyle>
          <a:p>
            <a:r>
              <a:rPr lang="zh-CN" altLang="en-US" sz="2200" dirty="0"/>
              <a:t>心情烦躁时，不妨打一场球，出一身汗，心情自然也就得到放松了。</a:t>
            </a:r>
          </a:p>
        </p:txBody>
      </p:sp>
      <p:grpSp>
        <p:nvGrpSpPr>
          <p:cNvPr id="4" name="组合 3"/>
          <p:cNvGrpSpPr/>
          <p:nvPr/>
        </p:nvGrpSpPr>
        <p:grpSpPr>
          <a:xfrm rot="728715">
            <a:off x="7041474" y="1938114"/>
            <a:ext cx="3612195" cy="3039459"/>
            <a:chOff x="7534811" y="892942"/>
            <a:chExt cx="2133613" cy="1938326"/>
          </a:xfrm>
        </p:grpSpPr>
        <p:sp>
          <p:nvSpPr>
            <p:cNvPr id="8" name="Freeform 5"/>
            <p:cNvSpPr/>
            <p:nvPr/>
          </p:nvSpPr>
          <p:spPr bwMode="auto">
            <a:xfrm>
              <a:off x="8274588" y="892942"/>
              <a:ext cx="409577" cy="339723"/>
            </a:xfrm>
            <a:custGeom>
              <a:avLst/>
              <a:gdLst>
                <a:gd name="T0" fmla="*/ 107 w 109"/>
                <a:gd name="T1" fmla="*/ 44 h 90"/>
                <a:gd name="T2" fmla="*/ 59 w 109"/>
                <a:gd name="T3" fmla="*/ 87 h 90"/>
                <a:gd name="T4" fmla="*/ 2 w 109"/>
                <a:gd name="T5" fmla="*/ 56 h 90"/>
                <a:gd name="T6" fmla="*/ 46 w 109"/>
                <a:gd name="T7" fmla="*/ 5 h 90"/>
                <a:gd name="T8" fmla="*/ 107 w 109"/>
                <a:gd name="T9" fmla="*/ 44 h 90"/>
              </a:gdLst>
              <a:ahLst/>
              <a:cxnLst>
                <a:cxn ang="0">
                  <a:pos x="T0" y="T1"/>
                </a:cxn>
                <a:cxn ang="0">
                  <a:pos x="T2" y="T3"/>
                </a:cxn>
                <a:cxn ang="0">
                  <a:pos x="T4" y="T5"/>
                </a:cxn>
                <a:cxn ang="0">
                  <a:pos x="T6" y="T7"/>
                </a:cxn>
                <a:cxn ang="0">
                  <a:pos x="T8" y="T9"/>
                </a:cxn>
              </a:cxnLst>
              <a:rect l="0" t="0" r="r" b="b"/>
              <a:pathLst>
                <a:path w="109" h="90">
                  <a:moveTo>
                    <a:pt x="107" y="44"/>
                  </a:moveTo>
                  <a:cubicBezTo>
                    <a:pt x="109" y="65"/>
                    <a:pt x="85" y="84"/>
                    <a:pt x="59" y="87"/>
                  </a:cubicBezTo>
                  <a:cubicBezTo>
                    <a:pt x="32" y="90"/>
                    <a:pt x="4" y="77"/>
                    <a:pt x="2" y="56"/>
                  </a:cubicBezTo>
                  <a:cubicBezTo>
                    <a:pt x="0" y="36"/>
                    <a:pt x="19" y="8"/>
                    <a:pt x="46" y="5"/>
                  </a:cubicBezTo>
                  <a:cubicBezTo>
                    <a:pt x="87" y="0"/>
                    <a:pt x="105" y="24"/>
                    <a:pt x="107" y="44"/>
                  </a:cubicBezTo>
                </a:path>
              </a:pathLst>
            </a:custGeom>
            <a:solidFill>
              <a:srgbClr val="1E130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pic>
          <p:nvPicPr>
            <p:cNvPr id="615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17439" y="916753"/>
              <a:ext cx="350839" cy="269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Freeform 7"/>
            <p:cNvSpPr/>
            <p:nvPr/>
          </p:nvSpPr>
          <p:spPr bwMode="auto">
            <a:xfrm>
              <a:off x="8458739" y="935803"/>
              <a:ext cx="26988" cy="3175"/>
            </a:xfrm>
            <a:custGeom>
              <a:avLst/>
              <a:gdLst>
                <a:gd name="T0" fmla="*/ 6 w 7"/>
                <a:gd name="T1" fmla="*/ 0 h 1"/>
                <a:gd name="T2" fmla="*/ 0 w 7"/>
                <a:gd name="T3" fmla="*/ 0 h 1"/>
                <a:gd name="T4" fmla="*/ 3 w 7"/>
                <a:gd name="T5" fmla="*/ 1 h 1"/>
                <a:gd name="T6" fmla="*/ 7 w 7"/>
                <a:gd name="T7" fmla="*/ 0 h 1"/>
                <a:gd name="T8" fmla="*/ 6 w 7"/>
                <a:gd name="T9" fmla="*/ 0 h 1"/>
              </a:gdLst>
              <a:ahLst/>
              <a:cxnLst>
                <a:cxn ang="0">
                  <a:pos x="T0" y="T1"/>
                </a:cxn>
                <a:cxn ang="0">
                  <a:pos x="T2" y="T3"/>
                </a:cxn>
                <a:cxn ang="0">
                  <a:pos x="T4" y="T5"/>
                </a:cxn>
                <a:cxn ang="0">
                  <a:pos x="T6" y="T7"/>
                </a:cxn>
                <a:cxn ang="0">
                  <a:pos x="T8" y="T9"/>
                </a:cxn>
              </a:cxnLst>
              <a:rect l="0" t="0" r="r" b="b"/>
              <a:pathLst>
                <a:path w="7" h="1">
                  <a:moveTo>
                    <a:pt x="6" y="0"/>
                  </a:moveTo>
                  <a:cubicBezTo>
                    <a:pt x="4" y="0"/>
                    <a:pt x="2" y="0"/>
                    <a:pt x="0" y="0"/>
                  </a:cubicBezTo>
                  <a:cubicBezTo>
                    <a:pt x="1" y="0"/>
                    <a:pt x="2" y="0"/>
                    <a:pt x="3" y="1"/>
                  </a:cubicBezTo>
                  <a:cubicBezTo>
                    <a:pt x="6" y="0"/>
                    <a:pt x="7" y="0"/>
                    <a:pt x="7" y="0"/>
                  </a:cubicBezTo>
                  <a:cubicBezTo>
                    <a:pt x="7" y="0"/>
                    <a:pt x="6" y="0"/>
                    <a:pt x="6" y="0"/>
                  </a:cubicBezTo>
                </a:path>
              </a:pathLst>
            </a:custGeom>
            <a:solidFill>
              <a:srgbClr val="49311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pic>
          <p:nvPicPr>
            <p:cNvPr id="6152"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88877" y="919928"/>
              <a:ext cx="192089" cy="1698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Freeform 13"/>
            <p:cNvSpPr/>
            <p:nvPr/>
          </p:nvSpPr>
          <p:spPr bwMode="auto">
            <a:xfrm>
              <a:off x="8096788" y="1578738"/>
              <a:ext cx="147638" cy="206374"/>
            </a:xfrm>
            <a:custGeom>
              <a:avLst/>
              <a:gdLst>
                <a:gd name="T0" fmla="*/ 2 w 39"/>
                <a:gd name="T1" fmla="*/ 25 h 55"/>
                <a:gd name="T2" fmla="*/ 32 w 39"/>
                <a:gd name="T3" fmla="*/ 53 h 55"/>
                <a:gd name="T4" fmla="*/ 29 w 39"/>
                <a:gd name="T5" fmla="*/ 22 h 55"/>
                <a:gd name="T6" fmla="*/ 13 w 39"/>
                <a:gd name="T7" fmla="*/ 1 h 55"/>
                <a:gd name="T8" fmla="*/ 2 w 39"/>
                <a:gd name="T9" fmla="*/ 25 h 55"/>
              </a:gdLst>
              <a:ahLst/>
              <a:cxnLst>
                <a:cxn ang="0">
                  <a:pos x="T0" y="T1"/>
                </a:cxn>
                <a:cxn ang="0">
                  <a:pos x="T2" y="T3"/>
                </a:cxn>
                <a:cxn ang="0">
                  <a:pos x="T4" y="T5"/>
                </a:cxn>
                <a:cxn ang="0">
                  <a:pos x="T6" y="T7"/>
                </a:cxn>
                <a:cxn ang="0">
                  <a:pos x="T8" y="T9"/>
                </a:cxn>
              </a:cxnLst>
              <a:rect l="0" t="0" r="r" b="b"/>
              <a:pathLst>
                <a:path w="39" h="55">
                  <a:moveTo>
                    <a:pt x="2" y="25"/>
                  </a:moveTo>
                  <a:cubicBezTo>
                    <a:pt x="4" y="38"/>
                    <a:pt x="24" y="55"/>
                    <a:pt x="32" y="53"/>
                  </a:cubicBezTo>
                  <a:cubicBezTo>
                    <a:pt x="39" y="52"/>
                    <a:pt x="31" y="35"/>
                    <a:pt x="29" y="22"/>
                  </a:cubicBezTo>
                  <a:cubicBezTo>
                    <a:pt x="27" y="9"/>
                    <a:pt x="20" y="0"/>
                    <a:pt x="13" y="1"/>
                  </a:cubicBezTo>
                  <a:cubicBezTo>
                    <a:pt x="6" y="3"/>
                    <a:pt x="0" y="12"/>
                    <a:pt x="2" y="25"/>
                  </a:cubicBezTo>
                  <a:close/>
                </a:path>
              </a:pathLst>
            </a:custGeom>
            <a:solidFill>
              <a:srgbClr val="F8CFA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 name="Freeform 14"/>
            <p:cNvSpPr/>
            <p:nvPr/>
          </p:nvSpPr>
          <p:spPr bwMode="auto">
            <a:xfrm>
              <a:off x="8126952" y="1586675"/>
              <a:ext cx="98426" cy="157161"/>
            </a:xfrm>
            <a:custGeom>
              <a:avLst/>
              <a:gdLst>
                <a:gd name="T0" fmla="*/ 2 w 26"/>
                <a:gd name="T1" fmla="*/ 21 h 42"/>
                <a:gd name="T2" fmla="*/ 17 w 26"/>
                <a:gd name="T3" fmla="*/ 41 h 42"/>
                <a:gd name="T4" fmla="*/ 24 w 26"/>
                <a:gd name="T5" fmla="*/ 18 h 42"/>
                <a:gd name="T6" fmla="*/ 11 w 26"/>
                <a:gd name="T7" fmla="*/ 1 h 42"/>
                <a:gd name="T8" fmla="*/ 2 w 26"/>
                <a:gd name="T9" fmla="*/ 21 h 42"/>
              </a:gdLst>
              <a:ahLst/>
              <a:cxnLst>
                <a:cxn ang="0">
                  <a:pos x="T0" y="T1"/>
                </a:cxn>
                <a:cxn ang="0">
                  <a:pos x="T2" y="T3"/>
                </a:cxn>
                <a:cxn ang="0">
                  <a:pos x="T4" y="T5"/>
                </a:cxn>
                <a:cxn ang="0">
                  <a:pos x="T6" y="T7"/>
                </a:cxn>
                <a:cxn ang="0">
                  <a:pos x="T8" y="T9"/>
                </a:cxn>
              </a:cxnLst>
              <a:rect l="0" t="0" r="r" b="b"/>
              <a:pathLst>
                <a:path w="26" h="42">
                  <a:moveTo>
                    <a:pt x="2" y="21"/>
                  </a:moveTo>
                  <a:cubicBezTo>
                    <a:pt x="3" y="32"/>
                    <a:pt x="11" y="42"/>
                    <a:pt x="17" y="41"/>
                  </a:cubicBezTo>
                  <a:cubicBezTo>
                    <a:pt x="22" y="40"/>
                    <a:pt x="26" y="29"/>
                    <a:pt x="24" y="18"/>
                  </a:cubicBezTo>
                  <a:cubicBezTo>
                    <a:pt x="23" y="7"/>
                    <a:pt x="17" y="0"/>
                    <a:pt x="11" y="1"/>
                  </a:cubicBezTo>
                  <a:cubicBezTo>
                    <a:pt x="5" y="2"/>
                    <a:pt x="0" y="10"/>
                    <a:pt x="2" y="21"/>
                  </a:cubicBezTo>
                  <a:close/>
                </a:path>
              </a:pathLst>
            </a:custGeom>
            <a:solidFill>
              <a:srgbClr val="F9BD9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Freeform 15"/>
            <p:cNvSpPr/>
            <p:nvPr/>
          </p:nvSpPr>
          <p:spPr bwMode="auto">
            <a:xfrm>
              <a:off x="8979442" y="1562863"/>
              <a:ext cx="138113" cy="200024"/>
            </a:xfrm>
            <a:custGeom>
              <a:avLst/>
              <a:gdLst>
                <a:gd name="T0" fmla="*/ 35 w 37"/>
                <a:gd name="T1" fmla="*/ 25 h 53"/>
                <a:gd name="T2" fmla="*/ 7 w 37"/>
                <a:gd name="T3" fmla="*/ 51 h 53"/>
                <a:gd name="T4" fmla="*/ 8 w 37"/>
                <a:gd name="T5" fmla="*/ 22 h 53"/>
                <a:gd name="T6" fmla="*/ 24 w 37"/>
                <a:gd name="T7" fmla="*/ 2 h 53"/>
                <a:gd name="T8" fmla="*/ 35 w 37"/>
                <a:gd name="T9" fmla="*/ 25 h 53"/>
              </a:gdLst>
              <a:ahLst/>
              <a:cxnLst>
                <a:cxn ang="0">
                  <a:pos x="T0" y="T1"/>
                </a:cxn>
                <a:cxn ang="0">
                  <a:pos x="T2" y="T3"/>
                </a:cxn>
                <a:cxn ang="0">
                  <a:pos x="T4" y="T5"/>
                </a:cxn>
                <a:cxn ang="0">
                  <a:pos x="T6" y="T7"/>
                </a:cxn>
                <a:cxn ang="0">
                  <a:pos x="T8" y="T9"/>
                </a:cxn>
              </a:cxnLst>
              <a:rect l="0" t="0" r="r" b="b"/>
              <a:pathLst>
                <a:path w="37" h="53">
                  <a:moveTo>
                    <a:pt x="35" y="25"/>
                  </a:moveTo>
                  <a:cubicBezTo>
                    <a:pt x="33" y="38"/>
                    <a:pt x="14" y="53"/>
                    <a:pt x="7" y="51"/>
                  </a:cubicBezTo>
                  <a:cubicBezTo>
                    <a:pt x="0" y="50"/>
                    <a:pt x="6" y="36"/>
                    <a:pt x="8" y="22"/>
                  </a:cubicBezTo>
                  <a:cubicBezTo>
                    <a:pt x="10" y="9"/>
                    <a:pt x="17" y="0"/>
                    <a:pt x="24" y="2"/>
                  </a:cubicBezTo>
                  <a:cubicBezTo>
                    <a:pt x="31" y="3"/>
                    <a:pt x="37" y="12"/>
                    <a:pt x="35" y="25"/>
                  </a:cubicBezTo>
                  <a:close/>
                </a:path>
              </a:pathLst>
            </a:custGeom>
            <a:solidFill>
              <a:srgbClr val="F8CFA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 name="Freeform 16"/>
            <p:cNvSpPr/>
            <p:nvPr/>
          </p:nvSpPr>
          <p:spPr bwMode="auto">
            <a:xfrm>
              <a:off x="8971504" y="1578738"/>
              <a:ext cx="115888" cy="161924"/>
            </a:xfrm>
            <a:custGeom>
              <a:avLst/>
              <a:gdLst>
                <a:gd name="T0" fmla="*/ 29 w 31"/>
                <a:gd name="T1" fmla="*/ 22 h 43"/>
                <a:gd name="T2" fmla="*/ 12 w 31"/>
                <a:gd name="T3" fmla="*/ 41 h 43"/>
                <a:gd name="T4" fmla="*/ 2 w 31"/>
                <a:gd name="T5" fmla="*/ 19 h 43"/>
                <a:gd name="T6" fmla="*/ 17 w 31"/>
                <a:gd name="T7" fmla="*/ 2 h 43"/>
                <a:gd name="T8" fmla="*/ 29 w 31"/>
                <a:gd name="T9" fmla="*/ 22 h 43"/>
              </a:gdLst>
              <a:ahLst/>
              <a:cxnLst>
                <a:cxn ang="0">
                  <a:pos x="T0" y="T1"/>
                </a:cxn>
                <a:cxn ang="0">
                  <a:pos x="T2" y="T3"/>
                </a:cxn>
                <a:cxn ang="0">
                  <a:pos x="T4" y="T5"/>
                </a:cxn>
                <a:cxn ang="0">
                  <a:pos x="T6" y="T7"/>
                </a:cxn>
                <a:cxn ang="0">
                  <a:pos x="T8" y="T9"/>
                </a:cxn>
              </a:cxnLst>
              <a:rect l="0" t="0" r="r" b="b"/>
              <a:pathLst>
                <a:path w="31" h="43">
                  <a:moveTo>
                    <a:pt x="29" y="22"/>
                  </a:moveTo>
                  <a:cubicBezTo>
                    <a:pt x="28" y="33"/>
                    <a:pt x="19" y="43"/>
                    <a:pt x="12" y="41"/>
                  </a:cubicBezTo>
                  <a:cubicBezTo>
                    <a:pt x="5" y="39"/>
                    <a:pt x="0" y="29"/>
                    <a:pt x="2" y="19"/>
                  </a:cubicBezTo>
                  <a:cubicBezTo>
                    <a:pt x="3" y="8"/>
                    <a:pt x="10" y="0"/>
                    <a:pt x="17" y="2"/>
                  </a:cubicBezTo>
                  <a:cubicBezTo>
                    <a:pt x="25" y="3"/>
                    <a:pt x="31" y="11"/>
                    <a:pt x="29" y="22"/>
                  </a:cubicBezTo>
                  <a:close/>
                </a:path>
              </a:pathLst>
            </a:custGeom>
            <a:solidFill>
              <a:srgbClr val="F9BD9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pic>
          <p:nvPicPr>
            <p:cNvPr id="6161" name="Picture 1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15890" y="1966085"/>
              <a:ext cx="168276" cy="1698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2" name="Picture 1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414289" y="2075622"/>
              <a:ext cx="360364" cy="190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3" name="Picture 1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134888" y="1065978"/>
              <a:ext cx="938216" cy="949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Oval 20"/>
            <p:cNvSpPr>
              <a:spLocks noChangeArrowheads="1"/>
            </p:cNvSpPr>
            <p:nvPr/>
          </p:nvSpPr>
          <p:spPr bwMode="auto">
            <a:xfrm>
              <a:off x="8409527" y="1586675"/>
              <a:ext cx="49213" cy="66675"/>
            </a:xfrm>
            <a:prstGeom prst="ellipse">
              <a:avLst/>
            </a:prstGeom>
            <a:solidFill>
              <a:srgbClr val="1E130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 name="Oval 21"/>
            <p:cNvSpPr>
              <a:spLocks noChangeArrowheads="1"/>
            </p:cNvSpPr>
            <p:nvPr/>
          </p:nvSpPr>
          <p:spPr bwMode="auto">
            <a:xfrm>
              <a:off x="8744491" y="1586675"/>
              <a:ext cx="49213" cy="71437"/>
            </a:xfrm>
            <a:prstGeom prst="ellipse">
              <a:avLst/>
            </a:prstGeom>
            <a:solidFill>
              <a:srgbClr val="1E130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 name="Freeform 23"/>
            <p:cNvSpPr/>
            <p:nvPr/>
          </p:nvSpPr>
          <p:spPr bwMode="auto">
            <a:xfrm>
              <a:off x="8119013" y="1085028"/>
              <a:ext cx="965203" cy="493710"/>
            </a:xfrm>
            <a:custGeom>
              <a:avLst/>
              <a:gdLst>
                <a:gd name="T0" fmla="*/ 251 w 256"/>
                <a:gd name="T1" fmla="*/ 97 h 131"/>
                <a:gd name="T2" fmla="*/ 252 w 256"/>
                <a:gd name="T3" fmla="*/ 97 h 131"/>
                <a:gd name="T4" fmla="*/ 129 w 256"/>
                <a:gd name="T5" fmla="*/ 0 h 131"/>
                <a:gd name="T6" fmla="*/ 8 w 256"/>
                <a:gd name="T7" fmla="*/ 97 h 131"/>
                <a:gd name="T8" fmla="*/ 8 w 256"/>
                <a:gd name="T9" fmla="*/ 97 h 131"/>
                <a:gd name="T10" fmla="*/ 6 w 256"/>
                <a:gd name="T11" fmla="*/ 131 h 131"/>
                <a:gd name="T12" fmla="*/ 39 w 256"/>
                <a:gd name="T13" fmla="*/ 100 h 131"/>
                <a:gd name="T14" fmla="*/ 67 w 256"/>
                <a:gd name="T15" fmla="*/ 102 h 131"/>
                <a:gd name="T16" fmla="*/ 73 w 256"/>
                <a:gd name="T17" fmla="*/ 77 h 131"/>
                <a:gd name="T18" fmla="*/ 77 w 256"/>
                <a:gd name="T19" fmla="*/ 102 h 131"/>
                <a:gd name="T20" fmla="*/ 99 w 256"/>
                <a:gd name="T21" fmla="*/ 102 h 131"/>
                <a:gd name="T22" fmla="*/ 102 w 256"/>
                <a:gd name="T23" fmla="*/ 73 h 131"/>
                <a:gd name="T24" fmla="*/ 107 w 256"/>
                <a:gd name="T25" fmla="*/ 102 h 131"/>
                <a:gd name="T26" fmla="*/ 126 w 256"/>
                <a:gd name="T27" fmla="*/ 102 h 131"/>
                <a:gd name="T28" fmla="*/ 128 w 256"/>
                <a:gd name="T29" fmla="*/ 72 h 131"/>
                <a:gd name="T30" fmla="*/ 134 w 256"/>
                <a:gd name="T31" fmla="*/ 102 h 131"/>
                <a:gd name="T32" fmla="*/ 152 w 256"/>
                <a:gd name="T33" fmla="*/ 102 h 131"/>
                <a:gd name="T34" fmla="*/ 155 w 256"/>
                <a:gd name="T35" fmla="*/ 71 h 131"/>
                <a:gd name="T36" fmla="*/ 160 w 256"/>
                <a:gd name="T37" fmla="*/ 102 h 131"/>
                <a:gd name="T38" fmla="*/ 182 w 256"/>
                <a:gd name="T39" fmla="*/ 102 h 131"/>
                <a:gd name="T40" fmla="*/ 187 w 256"/>
                <a:gd name="T41" fmla="*/ 70 h 131"/>
                <a:gd name="T42" fmla="*/ 193 w 256"/>
                <a:gd name="T43" fmla="*/ 102 h 131"/>
                <a:gd name="T44" fmla="*/ 223 w 256"/>
                <a:gd name="T45" fmla="*/ 102 h 131"/>
                <a:gd name="T46" fmla="*/ 251 w 256"/>
                <a:gd name="T47" fmla="*/ 126 h 131"/>
                <a:gd name="T48" fmla="*/ 251 w 256"/>
                <a:gd name="T49" fmla="*/ 97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56" h="131">
                  <a:moveTo>
                    <a:pt x="251" y="97"/>
                  </a:moveTo>
                  <a:cubicBezTo>
                    <a:pt x="252" y="97"/>
                    <a:pt x="252" y="97"/>
                    <a:pt x="252" y="97"/>
                  </a:cubicBezTo>
                  <a:cubicBezTo>
                    <a:pt x="239" y="43"/>
                    <a:pt x="188" y="0"/>
                    <a:pt x="129" y="0"/>
                  </a:cubicBezTo>
                  <a:cubicBezTo>
                    <a:pt x="70" y="0"/>
                    <a:pt x="21" y="43"/>
                    <a:pt x="8" y="97"/>
                  </a:cubicBezTo>
                  <a:cubicBezTo>
                    <a:pt x="8" y="97"/>
                    <a:pt x="8" y="97"/>
                    <a:pt x="8" y="97"/>
                  </a:cubicBezTo>
                  <a:cubicBezTo>
                    <a:pt x="0" y="122"/>
                    <a:pt x="6" y="131"/>
                    <a:pt x="6" y="131"/>
                  </a:cubicBezTo>
                  <a:cubicBezTo>
                    <a:pt x="8" y="119"/>
                    <a:pt x="31" y="105"/>
                    <a:pt x="39" y="100"/>
                  </a:cubicBezTo>
                  <a:cubicBezTo>
                    <a:pt x="51" y="101"/>
                    <a:pt x="62" y="105"/>
                    <a:pt x="67" y="102"/>
                  </a:cubicBezTo>
                  <a:cubicBezTo>
                    <a:pt x="74" y="97"/>
                    <a:pt x="74" y="81"/>
                    <a:pt x="73" y="77"/>
                  </a:cubicBezTo>
                  <a:cubicBezTo>
                    <a:pt x="77" y="102"/>
                    <a:pt x="77" y="102"/>
                    <a:pt x="77" y="102"/>
                  </a:cubicBezTo>
                  <a:cubicBezTo>
                    <a:pt x="99" y="102"/>
                    <a:pt x="99" y="102"/>
                    <a:pt x="99" y="102"/>
                  </a:cubicBezTo>
                  <a:cubicBezTo>
                    <a:pt x="102" y="73"/>
                    <a:pt x="102" y="73"/>
                    <a:pt x="102" y="73"/>
                  </a:cubicBezTo>
                  <a:cubicBezTo>
                    <a:pt x="107" y="102"/>
                    <a:pt x="107" y="102"/>
                    <a:pt x="107" y="102"/>
                  </a:cubicBezTo>
                  <a:cubicBezTo>
                    <a:pt x="126" y="102"/>
                    <a:pt x="126" y="102"/>
                    <a:pt x="126" y="102"/>
                  </a:cubicBezTo>
                  <a:cubicBezTo>
                    <a:pt x="128" y="72"/>
                    <a:pt x="128" y="72"/>
                    <a:pt x="128" y="72"/>
                  </a:cubicBezTo>
                  <a:cubicBezTo>
                    <a:pt x="134" y="102"/>
                    <a:pt x="134" y="102"/>
                    <a:pt x="134" y="102"/>
                  </a:cubicBezTo>
                  <a:cubicBezTo>
                    <a:pt x="152" y="102"/>
                    <a:pt x="152" y="102"/>
                    <a:pt x="152" y="102"/>
                  </a:cubicBezTo>
                  <a:cubicBezTo>
                    <a:pt x="155" y="71"/>
                    <a:pt x="155" y="71"/>
                    <a:pt x="155" y="71"/>
                  </a:cubicBezTo>
                  <a:cubicBezTo>
                    <a:pt x="160" y="102"/>
                    <a:pt x="160" y="102"/>
                    <a:pt x="160" y="102"/>
                  </a:cubicBezTo>
                  <a:cubicBezTo>
                    <a:pt x="182" y="102"/>
                    <a:pt x="182" y="102"/>
                    <a:pt x="182" y="102"/>
                  </a:cubicBezTo>
                  <a:cubicBezTo>
                    <a:pt x="182" y="102"/>
                    <a:pt x="188" y="84"/>
                    <a:pt x="187" y="70"/>
                  </a:cubicBezTo>
                  <a:cubicBezTo>
                    <a:pt x="193" y="80"/>
                    <a:pt x="193" y="102"/>
                    <a:pt x="193" y="102"/>
                  </a:cubicBezTo>
                  <a:cubicBezTo>
                    <a:pt x="223" y="102"/>
                    <a:pt x="223" y="102"/>
                    <a:pt x="223" y="102"/>
                  </a:cubicBezTo>
                  <a:cubicBezTo>
                    <a:pt x="233" y="108"/>
                    <a:pt x="250" y="115"/>
                    <a:pt x="251" y="126"/>
                  </a:cubicBezTo>
                  <a:cubicBezTo>
                    <a:pt x="251" y="126"/>
                    <a:pt x="256" y="118"/>
                    <a:pt x="251" y="97"/>
                  </a:cubicBezTo>
                  <a:close/>
                </a:path>
              </a:pathLst>
            </a:custGeom>
            <a:solidFill>
              <a:srgbClr val="1E130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 name="Freeform 24"/>
            <p:cNvSpPr/>
            <p:nvPr/>
          </p:nvSpPr>
          <p:spPr bwMode="auto">
            <a:xfrm>
              <a:off x="8549228" y="1669224"/>
              <a:ext cx="74613" cy="96836"/>
            </a:xfrm>
            <a:custGeom>
              <a:avLst/>
              <a:gdLst>
                <a:gd name="T0" fmla="*/ 16 w 20"/>
                <a:gd name="T1" fmla="*/ 0 h 26"/>
                <a:gd name="T2" fmla="*/ 20 w 20"/>
                <a:gd name="T3" fmla="*/ 26 h 26"/>
                <a:gd name="T4" fmla="*/ 16 w 20"/>
                <a:gd name="T5" fmla="*/ 0 h 26"/>
              </a:gdLst>
              <a:ahLst/>
              <a:cxnLst>
                <a:cxn ang="0">
                  <a:pos x="T0" y="T1"/>
                </a:cxn>
                <a:cxn ang="0">
                  <a:pos x="T2" y="T3"/>
                </a:cxn>
                <a:cxn ang="0">
                  <a:pos x="T4" y="T5"/>
                </a:cxn>
              </a:cxnLst>
              <a:rect l="0" t="0" r="r" b="b"/>
              <a:pathLst>
                <a:path w="20" h="26">
                  <a:moveTo>
                    <a:pt x="16" y="0"/>
                  </a:moveTo>
                  <a:cubicBezTo>
                    <a:pt x="16" y="0"/>
                    <a:pt x="0" y="25"/>
                    <a:pt x="20" y="26"/>
                  </a:cubicBezTo>
                  <a:cubicBezTo>
                    <a:pt x="20" y="26"/>
                    <a:pt x="10" y="21"/>
                    <a:pt x="16" y="0"/>
                  </a:cubicBezTo>
                  <a:close/>
                </a:path>
              </a:pathLst>
            </a:custGeom>
            <a:solidFill>
              <a:srgbClr val="F6957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pic>
          <p:nvPicPr>
            <p:cNvPr id="6169" name="Picture 2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341264" y="2499483"/>
              <a:ext cx="520702" cy="260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Oval 26"/>
            <p:cNvSpPr>
              <a:spLocks noChangeArrowheads="1"/>
            </p:cNvSpPr>
            <p:nvPr/>
          </p:nvSpPr>
          <p:spPr bwMode="auto">
            <a:xfrm>
              <a:off x="8601615" y="2661407"/>
              <a:ext cx="11113" cy="30162"/>
            </a:xfrm>
            <a:prstGeom prst="ellipse">
              <a:avLst/>
            </a:prstGeom>
            <a:solidFill>
              <a:srgbClr val="7C3F1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72" name="Freeform 55"/>
            <p:cNvSpPr/>
            <p:nvPr/>
          </p:nvSpPr>
          <p:spPr bwMode="auto">
            <a:xfrm>
              <a:off x="7696737" y="1262826"/>
              <a:ext cx="811216" cy="1046156"/>
            </a:xfrm>
            <a:custGeom>
              <a:avLst/>
              <a:gdLst>
                <a:gd name="T0" fmla="*/ 197 w 215"/>
                <a:gd name="T1" fmla="*/ 220 h 278"/>
                <a:gd name="T2" fmla="*/ 168 w 215"/>
                <a:gd name="T3" fmla="*/ 221 h 278"/>
                <a:gd name="T4" fmla="*/ 87 w 215"/>
                <a:gd name="T5" fmla="*/ 179 h 278"/>
                <a:gd name="T6" fmla="*/ 47 w 215"/>
                <a:gd name="T7" fmla="*/ 65 h 278"/>
                <a:gd name="T8" fmla="*/ 50 w 215"/>
                <a:gd name="T9" fmla="*/ 60 h 278"/>
                <a:gd name="T10" fmla="*/ 54 w 215"/>
                <a:gd name="T11" fmla="*/ 48 h 278"/>
                <a:gd name="T12" fmla="*/ 56 w 215"/>
                <a:gd name="T13" fmla="*/ 37 h 278"/>
                <a:gd name="T14" fmla="*/ 52 w 215"/>
                <a:gd name="T15" fmla="*/ 22 h 278"/>
                <a:gd name="T16" fmla="*/ 55 w 215"/>
                <a:gd name="T17" fmla="*/ 22 h 278"/>
                <a:gd name="T18" fmla="*/ 54 w 215"/>
                <a:gd name="T19" fmla="*/ 20 h 278"/>
                <a:gd name="T20" fmla="*/ 50 w 215"/>
                <a:gd name="T21" fmla="*/ 20 h 278"/>
                <a:gd name="T22" fmla="*/ 48 w 215"/>
                <a:gd name="T23" fmla="*/ 19 h 278"/>
                <a:gd name="T24" fmla="*/ 48 w 215"/>
                <a:gd name="T25" fmla="*/ 19 h 278"/>
                <a:gd name="T26" fmla="*/ 38 w 215"/>
                <a:gd name="T27" fmla="*/ 3 h 278"/>
                <a:gd name="T28" fmla="*/ 33 w 215"/>
                <a:gd name="T29" fmla="*/ 6 h 278"/>
                <a:gd name="T30" fmla="*/ 23 w 215"/>
                <a:gd name="T31" fmla="*/ 10 h 278"/>
                <a:gd name="T32" fmla="*/ 12 w 215"/>
                <a:gd name="T33" fmla="*/ 16 h 278"/>
                <a:gd name="T34" fmla="*/ 1 w 215"/>
                <a:gd name="T35" fmla="*/ 18 h 278"/>
                <a:gd name="T36" fmla="*/ 1 w 215"/>
                <a:gd name="T37" fmla="*/ 22 h 278"/>
                <a:gd name="T38" fmla="*/ 4 w 215"/>
                <a:gd name="T39" fmla="*/ 22 h 278"/>
                <a:gd name="T40" fmla="*/ 1 w 215"/>
                <a:gd name="T41" fmla="*/ 31 h 278"/>
                <a:gd name="T42" fmla="*/ 0 w 215"/>
                <a:gd name="T43" fmla="*/ 31 h 278"/>
                <a:gd name="T44" fmla="*/ 16 w 215"/>
                <a:gd name="T45" fmla="*/ 70 h 278"/>
                <a:gd name="T46" fmla="*/ 23 w 215"/>
                <a:gd name="T47" fmla="*/ 74 h 278"/>
                <a:gd name="T48" fmla="*/ 57 w 215"/>
                <a:gd name="T49" fmla="*/ 201 h 278"/>
                <a:gd name="T50" fmla="*/ 183 w 215"/>
                <a:gd name="T51" fmla="*/ 278 h 278"/>
                <a:gd name="T52" fmla="*/ 197 w 215"/>
                <a:gd name="T53" fmla="*/ 220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15" h="278">
                  <a:moveTo>
                    <a:pt x="197" y="220"/>
                  </a:moveTo>
                  <a:cubicBezTo>
                    <a:pt x="168" y="221"/>
                    <a:pt x="168" y="221"/>
                    <a:pt x="168" y="221"/>
                  </a:cubicBezTo>
                  <a:cubicBezTo>
                    <a:pt x="143" y="199"/>
                    <a:pt x="87" y="179"/>
                    <a:pt x="87" y="179"/>
                  </a:cubicBezTo>
                  <a:cubicBezTo>
                    <a:pt x="47" y="65"/>
                    <a:pt x="47" y="65"/>
                    <a:pt x="47" y="65"/>
                  </a:cubicBezTo>
                  <a:cubicBezTo>
                    <a:pt x="48" y="64"/>
                    <a:pt x="49" y="62"/>
                    <a:pt x="50" y="60"/>
                  </a:cubicBezTo>
                  <a:cubicBezTo>
                    <a:pt x="52" y="56"/>
                    <a:pt x="53" y="52"/>
                    <a:pt x="54" y="48"/>
                  </a:cubicBezTo>
                  <a:cubicBezTo>
                    <a:pt x="54" y="46"/>
                    <a:pt x="56" y="42"/>
                    <a:pt x="56" y="37"/>
                  </a:cubicBezTo>
                  <a:cubicBezTo>
                    <a:pt x="58" y="30"/>
                    <a:pt x="56" y="25"/>
                    <a:pt x="52" y="22"/>
                  </a:cubicBezTo>
                  <a:cubicBezTo>
                    <a:pt x="55" y="22"/>
                    <a:pt x="55" y="22"/>
                    <a:pt x="55" y="22"/>
                  </a:cubicBezTo>
                  <a:cubicBezTo>
                    <a:pt x="55" y="21"/>
                    <a:pt x="54" y="21"/>
                    <a:pt x="54" y="20"/>
                  </a:cubicBezTo>
                  <a:cubicBezTo>
                    <a:pt x="53" y="20"/>
                    <a:pt x="51" y="20"/>
                    <a:pt x="50" y="20"/>
                  </a:cubicBezTo>
                  <a:cubicBezTo>
                    <a:pt x="49" y="20"/>
                    <a:pt x="49" y="19"/>
                    <a:pt x="48" y="19"/>
                  </a:cubicBezTo>
                  <a:cubicBezTo>
                    <a:pt x="48" y="19"/>
                    <a:pt x="48" y="19"/>
                    <a:pt x="48" y="19"/>
                  </a:cubicBezTo>
                  <a:cubicBezTo>
                    <a:pt x="45" y="8"/>
                    <a:pt x="41" y="3"/>
                    <a:pt x="38" y="3"/>
                  </a:cubicBezTo>
                  <a:cubicBezTo>
                    <a:pt x="35" y="2"/>
                    <a:pt x="33" y="6"/>
                    <a:pt x="33" y="6"/>
                  </a:cubicBezTo>
                  <a:cubicBezTo>
                    <a:pt x="25" y="0"/>
                    <a:pt x="23" y="10"/>
                    <a:pt x="23" y="10"/>
                  </a:cubicBezTo>
                  <a:cubicBezTo>
                    <a:pt x="15" y="1"/>
                    <a:pt x="12" y="16"/>
                    <a:pt x="12" y="16"/>
                  </a:cubicBezTo>
                  <a:cubicBezTo>
                    <a:pt x="8" y="8"/>
                    <a:pt x="1" y="18"/>
                    <a:pt x="1" y="18"/>
                  </a:cubicBezTo>
                  <a:cubicBezTo>
                    <a:pt x="1" y="19"/>
                    <a:pt x="1" y="21"/>
                    <a:pt x="1" y="22"/>
                  </a:cubicBezTo>
                  <a:cubicBezTo>
                    <a:pt x="4" y="22"/>
                    <a:pt x="4" y="22"/>
                    <a:pt x="4" y="22"/>
                  </a:cubicBezTo>
                  <a:cubicBezTo>
                    <a:pt x="2" y="24"/>
                    <a:pt x="1" y="27"/>
                    <a:pt x="1" y="31"/>
                  </a:cubicBezTo>
                  <a:cubicBezTo>
                    <a:pt x="0" y="31"/>
                    <a:pt x="0" y="31"/>
                    <a:pt x="0" y="31"/>
                  </a:cubicBezTo>
                  <a:cubicBezTo>
                    <a:pt x="0" y="49"/>
                    <a:pt x="16" y="70"/>
                    <a:pt x="16" y="70"/>
                  </a:cubicBezTo>
                  <a:cubicBezTo>
                    <a:pt x="18" y="72"/>
                    <a:pt x="20" y="73"/>
                    <a:pt x="23" y="74"/>
                  </a:cubicBezTo>
                  <a:cubicBezTo>
                    <a:pt x="57" y="201"/>
                    <a:pt x="57" y="201"/>
                    <a:pt x="57" y="201"/>
                  </a:cubicBezTo>
                  <a:cubicBezTo>
                    <a:pt x="87" y="235"/>
                    <a:pt x="183" y="278"/>
                    <a:pt x="183" y="278"/>
                  </a:cubicBezTo>
                  <a:cubicBezTo>
                    <a:pt x="215" y="255"/>
                    <a:pt x="197" y="220"/>
                    <a:pt x="197" y="220"/>
                  </a:cubicBezTo>
                </a:path>
              </a:pathLst>
            </a:custGeom>
            <a:solidFill>
              <a:srgbClr val="F8CFA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73" name="Freeform 56"/>
            <p:cNvSpPr/>
            <p:nvPr/>
          </p:nvSpPr>
          <p:spPr bwMode="auto">
            <a:xfrm>
              <a:off x="7696737" y="1345376"/>
              <a:ext cx="215901" cy="33337"/>
            </a:xfrm>
            <a:custGeom>
              <a:avLst/>
              <a:gdLst>
                <a:gd name="T0" fmla="*/ 1 w 57"/>
                <a:gd name="T1" fmla="*/ 0 h 9"/>
                <a:gd name="T2" fmla="*/ 0 w 57"/>
                <a:gd name="T3" fmla="*/ 9 h 9"/>
                <a:gd name="T4" fmla="*/ 57 w 57"/>
                <a:gd name="T5" fmla="*/ 9 h 9"/>
                <a:gd name="T6" fmla="*/ 55 w 57"/>
                <a:gd name="T7" fmla="*/ 0 h 9"/>
                <a:gd name="T8" fmla="*/ 1 w 57"/>
                <a:gd name="T9" fmla="*/ 0 h 9"/>
              </a:gdLst>
              <a:ahLst/>
              <a:cxnLst>
                <a:cxn ang="0">
                  <a:pos x="T0" y="T1"/>
                </a:cxn>
                <a:cxn ang="0">
                  <a:pos x="T2" y="T3"/>
                </a:cxn>
                <a:cxn ang="0">
                  <a:pos x="T4" y="T5"/>
                </a:cxn>
                <a:cxn ang="0">
                  <a:pos x="T6" y="T7"/>
                </a:cxn>
                <a:cxn ang="0">
                  <a:pos x="T8" y="T9"/>
                </a:cxn>
              </a:cxnLst>
              <a:rect l="0" t="0" r="r" b="b"/>
              <a:pathLst>
                <a:path w="57" h="9">
                  <a:moveTo>
                    <a:pt x="1" y="0"/>
                  </a:moveTo>
                  <a:cubicBezTo>
                    <a:pt x="0" y="3"/>
                    <a:pt x="0" y="6"/>
                    <a:pt x="0" y="9"/>
                  </a:cubicBezTo>
                  <a:cubicBezTo>
                    <a:pt x="57" y="9"/>
                    <a:pt x="57" y="9"/>
                    <a:pt x="57" y="9"/>
                  </a:cubicBezTo>
                  <a:cubicBezTo>
                    <a:pt x="57" y="5"/>
                    <a:pt x="56" y="2"/>
                    <a:pt x="55" y="0"/>
                  </a:cubicBezTo>
                  <a:cubicBezTo>
                    <a:pt x="1" y="0"/>
                    <a:pt x="1" y="0"/>
                    <a:pt x="1" y="0"/>
                  </a:cubicBezTo>
                </a:path>
              </a:pathLst>
            </a:custGeom>
            <a:solidFill>
              <a:srgbClr val="F8CFA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pic>
          <p:nvPicPr>
            <p:cNvPr id="6201" name="Picture 5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622125" y="1323151"/>
              <a:ext cx="112713" cy="6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74" name="Freeform 58"/>
            <p:cNvSpPr/>
            <p:nvPr/>
          </p:nvSpPr>
          <p:spPr bwMode="auto">
            <a:xfrm>
              <a:off x="7636412" y="1340614"/>
              <a:ext cx="84138" cy="38100"/>
            </a:xfrm>
            <a:custGeom>
              <a:avLst/>
              <a:gdLst>
                <a:gd name="T0" fmla="*/ 19 w 22"/>
                <a:gd name="T1" fmla="*/ 1 h 10"/>
                <a:gd name="T2" fmla="*/ 19 w 22"/>
                <a:gd name="T3" fmla="*/ 0 h 10"/>
                <a:gd name="T4" fmla="*/ 6 w 22"/>
                <a:gd name="T5" fmla="*/ 0 h 10"/>
                <a:gd name="T6" fmla="*/ 0 w 22"/>
                <a:gd name="T7" fmla="*/ 5 h 10"/>
                <a:gd name="T8" fmla="*/ 6 w 22"/>
                <a:gd name="T9" fmla="*/ 10 h 10"/>
                <a:gd name="T10" fmla="*/ 22 w 22"/>
                <a:gd name="T11" fmla="*/ 10 h 10"/>
                <a:gd name="T12" fmla="*/ 22 w 22"/>
                <a:gd name="T13" fmla="*/ 9 h 10"/>
                <a:gd name="T14" fmla="*/ 19 w 22"/>
                <a:gd name="T15" fmla="*/ 1 h 10"/>
                <a:gd name="T16" fmla="*/ 19 w 22"/>
                <a:gd name="T17" fmla="*/ 0 h 10"/>
                <a:gd name="T18" fmla="*/ 19 w 22"/>
                <a:gd name="T19" fmla="*/ 0 h 10"/>
                <a:gd name="T20" fmla="*/ 19 w 22"/>
                <a:gd name="T21" fmla="*/ 1 h 10"/>
                <a:gd name="T22" fmla="*/ 18 w 22"/>
                <a:gd name="T23" fmla="*/ 1 h 10"/>
                <a:gd name="T24" fmla="*/ 20 w 22"/>
                <a:gd name="T25" fmla="*/ 10 h 10"/>
                <a:gd name="T26" fmla="*/ 21 w 22"/>
                <a:gd name="T27" fmla="*/ 10 h 10"/>
                <a:gd name="T28" fmla="*/ 21 w 22"/>
                <a:gd name="T29" fmla="*/ 9 h 10"/>
                <a:gd name="T30" fmla="*/ 6 w 22"/>
                <a:gd name="T31" fmla="*/ 9 h 10"/>
                <a:gd name="T32" fmla="*/ 3 w 22"/>
                <a:gd name="T33" fmla="*/ 8 h 10"/>
                <a:gd name="T34" fmla="*/ 1 w 22"/>
                <a:gd name="T35" fmla="*/ 5 h 10"/>
                <a:gd name="T36" fmla="*/ 3 w 22"/>
                <a:gd name="T37" fmla="*/ 3 h 10"/>
                <a:gd name="T38" fmla="*/ 6 w 22"/>
                <a:gd name="T39" fmla="*/ 2 h 10"/>
                <a:gd name="T40" fmla="*/ 19 w 22"/>
                <a:gd name="T41" fmla="*/ 2 h 10"/>
                <a:gd name="T42" fmla="*/ 19 w 22"/>
                <a:gd name="T43" fmla="*/ 1 h 10"/>
                <a:gd name="T44" fmla="*/ 18 w 22"/>
                <a:gd name="T45" fmla="*/ 1 h 10"/>
                <a:gd name="T46" fmla="*/ 19 w 22"/>
                <a:gd name="T47" fmla="*/ 1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2" h="10">
                  <a:moveTo>
                    <a:pt x="19" y="1"/>
                  </a:moveTo>
                  <a:cubicBezTo>
                    <a:pt x="19" y="0"/>
                    <a:pt x="19" y="0"/>
                    <a:pt x="19" y="0"/>
                  </a:cubicBezTo>
                  <a:cubicBezTo>
                    <a:pt x="6" y="0"/>
                    <a:pt x="6" y="0"/>
                    <a:pt x="6" y="0"/>
                  </a:cubicBezTo>
                  <a:cubicBezTo>
                    <a:pt x="3" y="0"/>
                    <a:pt x="0" y="2"/>
                    <a:pt x="0" y="5"/>
                  </a:cubicBezTo>
                  <a:cubicBezTo>
                    <a:pt x="0" y="8"/>
                    <a:pt x="3" y="10"/>
                    <a:pt x="6" y="10"/>
                  </a:cubicBezTo>
                  <a:cubicBezTo>
                    <a:pt x="22" y="10"/>
                    <a:pt x="22" y="10"/>
                    <a:pt x="22" y="10"/>
                  </a:cubicBezTo>
                  <a:cubicBezTo>
                    <a:pt x="22" y="9"/>
                    <a:pt x="22" y="9"/>
                    <a:pt x="22" y="9"/>
                  </a:cubicBezTo>
                  <a:cubicBezTo>
                    <a:pt x="21" y="7"/>
                    <a:pt x="20" y="4"/>
                    <a:pt x="19" y="1"/>
                  </a:cubicBezTo>
                  <a:cubicBezTo>
                    <a:pt x="19" y="0"/>
                    <a:pt x="19" y="0"/>
                    <a:pt x="19" y="0"/>
                  </a:cubicBezTo>
                  <a:cubicBezTo>
                    <a:pt x="19" y="0"/>
                    <a:pt x="19" y="0"/>
                    <a:pt x="19" y="0"/>
                  </a:cubicBezTo>
                  <a:cubicBezTo>
                    <a:pt x="19" y="1"/>
                    <a:pt x="19" y="1"/>
                    <a:pt x="19" y="1"/>
                  </a:cubicBezTo>
                  <a:cubicBezTo>
                    <a:pt x="18" y="1"/>
                    <a:pt x="18" y="1"/>
                    <a:pt x="18" y="1"/>
                  </a:cubicBezTo>
                  <a:cubicBezTo>
                    <a:pt x="18" y="4"/>
                    <a:pt x="20" y="7"/>
                    <a:pt x="20" y="10"/>
                  </a:cubicBezTo>
                  <a:cubicBezTo>
                    <a:pt x="21" y="10"/>
                    <a:pt x="21" y="10"/>
                    <a:pt x="21" y="10"/>
                  </a:cubicBezTo>
                  <a:cubicBezTo>
                    <a:pt x="21" y="9"/>
                    <a:pt x="21" y="9"/>
                    <a:pt x="21" y="9"/>
                  </a:cubicBezTo>
                  <a:cubicBezTo>
                    <a:pt x="6" y="9"/>
                    <a:pt x="6" y="9"/>
                    <a:pt x="6" y="9"/>
                  </a:cubicBezTo>
                  <a:cubicBezTo>
                    <a:pt x="5" y="9"/>
                    <a:pt x="3" y="8"/>
                    <a:pt x="3" y="8"/>
                  </a:cubicBezTo>
                  <a:cubicBezTo>
                    <a:pt x="2" y="7"/>
                    <a:pt x="1" y="6"/>
                    <a:pt x="1" y="5"/>
                  </a:cubicBezTo>
                  <a:cubicBezTo>
                    <a:pt x="1" y="4"/>
                    <a:pt x="2" y="3"/>
                    <a:pt x="3" y="3"/>
                  </a:cubicBezTo>
                  <a:cubicBezTo>
                    <a:pt x="3" y="2"/>
                    <a:pt x="5" y="2"/>
                    <a:pt x="6" y="2"/>
                  </a:cubicBezTo>
                  <a:cubicBezTo>
                    <a:pt x="19" y="2"/>
                    <a:pt x="19" y="2"/>
                    <a:pt x="19" y="2"/>
                  </a:cubicBezTo>
                  <a:cubicBezTo>
                    <a:pt x="19" y="1"/>
                    <a:pt x="19" y="1"/>
                    <a:pt x="19" y="1"/>
                  </a:cubicBezTo>
                  <a:cubicBezTo>
                    <a:pt x="18" y="1"/>
                    <a:pt x="18" y="1"/>
                    <a:pt x="18" y="1"/>
                  </a:cubicBezTo>
                  <a:lnTo>
                    <a:pt x="19" y="1"/>
                  </a:lnTo>
                  <a:close/>
                </a:path>
              </a:pathLst>
            </a:custGeom>
            <a:solidFill>
              <a:srgbClr val="1E130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75" name="Freeform 59"/>
            <p:cNvSpPr/>
            <p:nvPr/>
          </p:nvSpPr>
          <p:spPr bwMode="auto">
            <a:xfrm>
              <a:off x="7704675" y="1334264"/>
              <a:ext cx="11113" cy="22225"/>
            </a:xfrm>
            <a:custGeom>
              <a:avLst/>
              <a:gdLst>
                <a:gd name="T0" fmla="*/ 0 w 3"/>
                <a:gd name="T1" fmla="*/ 0 h 6"/>
                <a:gd name="T2" fmla="*/ 2 w 3"/>
                <a:gd name="T3" fmla="*/ 6 h 6"/>
                <a:gd name="T4" fmla="*/ 0 w 3"/>
                <a:gd name="T5" fmla="*/ 0 h 6"/>
              </a:gdLst>
              <a:ahLst/>
              <a:cxnLst>
                <a:cxn ang="0">
                  <a:pos x="T0" y="T1"/>
                </a:cxn>
                <a:cxn ang="0">
                  <a:pos x="T2" y="T3"/>
                </a:cxn>
                <a:cxn ang="0">
                  <a:pos x="T4" y="T5"/>
                </a:cxn>
              </a:cxnLst>
              <a:rect l="0" t="0" r="r" b="b"/>
              <a:pathLst>
                <a:path w="3" h="6">
                  <a:moveTo>
                    <a:pt x="0" y="0"/>
                  </a:moveTo>
                  <a:cubicBezTo>
                    <a:pt x="0" y="0"/>
                    <a:pt x="2" y="4"/>
                    <a:pt x="2" y="6"/>
                  </a:cubicBezTo>
                  <a:cubicBezTo>
                    <a:pt x="2" y="6"/>
                    <a:pt x="3" y="3"/>
                    <a:pt x="0" y="0"/>
                  </a:cubicBezTo>
                  <a:close/>
                </a:path>
              </a:pathLst>
            </a:custGeom>
            <a:solidFill>
              <a:srgbClr val="C97A4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76" name="Freeform 60"/>
            <p:cNvSpPr/>
            <p:nvPr/>
          </p:nvSpPr>
          <p:spPr bwMode="auto">
            <a:xfrm>
              <a:off x="7799926" y="1408875"/>
              <a:ext cx="33338" cy="63500"/>
            </a:xfrm>
            <a:custGeom>
              <a:avLst/>
              <a:gdLst>
                <a:gd name="T0" fmla="*/ 2 w 9"/>
                <a:gd name="T1" fmla="*/ 0 h 17"/>
                <a:gd name="T2" fmla="*/ 9 w 9"/>
                <a:gd name="T3" fmla="*/ 17 h 17"/>
                <a:gd name="T4" fmla="*/ 2 w 9"/>
                <a:gd name="T5" fmla="*/ 0 h 17"/>
              </a:gdLst>
              <a:ahLst/>
              <a:cxnLst>
                <a:cxn ang="0">
                  <a:pos x="T0" y="T1"/>
                </a:cxn>
                <a:cxn ang="0">
                  <a:pos x="T2" y="T3"/>
                </a:cxn>
                <a:cxn ang="0">
                  <a:pos x="T4" y="T5"/>
                </a:cxn>
              </a:cxnLst>
              <a:rect l="0" t="0" r="r" b="b"/>
              <a:pathLst>
                <a:path w="9" h="17">
                  <a:moveTo>
                    <a:pt x="2" y="0"/>
                  </a:moveTo>
                  <a:cubicBezTo>
                    <a:pt x="2" y="0"/>
                    <a:pt x="0" y="12"/>
                    <a:pt x="9" y="17"/>
                  </a:cubicBezTo>
                  <a:cubicBezTo>
                    <a:pt x="9" y="17"/>
                    <a:pt x="4" y="13"/>
                    <a:pt x="2" y="0"/>
                  </a:cubicBezTo>
                </a:path>
              </a:pathLst>
            </a:custGeom>
            <a:solidFill>
              <a:srgbClr val="C97A4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77" name="Freeform 61"/>
            <p:cNvSpPr/>
            <p:nvPr/>
          </p:nvSpPr>
          <p:spPr bwMode="auto">
            <a:xfrm>
              <a:off x="7723725" y="1378714"/>
              <a:ext cx="120650" cy="33337"/>
            </a:xfrm>
            <a:custGeom>
              <a:avLst/>
              <a:gdLst>
                <a:gd name="T0" fmla="*/ 32 w 32"/>
                <a:gd name="T1" fmla="*/ 0 h 9"/>
                <a:gd name="T2" fmla="*/ 31 w 32"/>
                <a:gd name="T3" fmla="*/ 0 h 9"/>
                <a:gd name="T4" fmla="*/ 26 w 32"/>
                <a:gd name="T5" fmla="*/ 8 h 9"/>
                <a:gd name="T6" fmla="*/ 22 w 32"/>
                <a:gd name="T7" fmla="*/ 6 h 9"/>
                <a:gd name="T8" fmla="*/ 22 w 32"/>
                <a:gd name="T9" fmla="*/ 6 h 9"/>
                <a:gd name="T10" fmla="*/ 21 w 32"/>
                <a:gd name="T11" fmla="*/ 5 h 9"/>
                <a:gd name="T12" fmla="*/ 21 w 32"/>
                <a:gd name="T13" fmla="*/ 5 h 9"/>
                <a:gd name="T14" fmla="*/ 17 w 32"/>
                <a:gd name="T15" fmla="*/ 8 h 9"/>
                <a:gd name="T16" fmla="*/ 12 w 32"/>
                <a:gd name="T17" fmla="*/ 5 h 9"/>
                <a:gd name="T18" fmla="*/ 10 w 32"/>
                <a:gd name="T19" fmla="*/ 7 h 9"/>
                <a:gd name="T20" fmla="*/ 0 w 32"/>
                <a:gd name="T21" fmla="*/ 2 h 9"/>
                <a:gd name="T22" fmla="*/ 10 w 32"/>
                <a:gd name="T23" fmla="*/ 9 h 9"/>
                <a:gd name="T24" fmla="*/ 12 w 32"/>
                <a:gd name="T25" fmla="*/ 8 h 9"/>
                <a:gd name="T26" fmla="*/ 18 w 32"/>
                <a:gd name="T27" fmla="*/ 9 h 9"/>
                <a:gd name="T28" fmla="*/ 22 w 32"/>
                <a:gd name="T29" fmla="*/ 7 h 9"/>
                <a:gd name="T30" fmla="*/ 27 w 32"/>
                <a:gd name="T31" fmla="*/ 9 h 9"/>
                <a:gd name="T32" fmla="*/ 32 w 32"/>
                <a:gd name="T33"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 h="9">
                  <a:moveTo>
                    <a:pt x="32" y="0"/>
                  </a:moveTo>
                  <a:cubicBezTo>
                    <a:pt x="31" y="0"/>
                    <a:pt x="31" y="0"/>
                    <a:pt x="31" y="0"/>
                  </a:cubicBezTo>
                  <a:cubicBezTo>
                    <a:pt x="31" y="6"/>
                    <a:pt x="29" y="8"/>
                    <a:pt x="26" y="8"/>
                  </a:cubicBezTo>
                  <a:cubicBezTo>
                    <a:pt x="24" y="8"/>
                    <a:pt x="22" y="6"/>
                    <a:pt x="22" y="6"/>
                  </a:cubicBezTo>
                  <a:cubicBezTo>
                    <a:pt x="22" y="6"/>
                    <a:pt x="22" y="6"/>
                    <a:pt x="22" y="6"/>
                  </a:cubicBezTo>
                  <a:cubicBezTo>
                    <a:pt x="22" y="6"/>
                    <a:pt x="22" y="5"/>
                    <a:pt x="21" y="5"/>
                  </a:cubicBezTo>
                  <a:cubicBezTo>
                    <a:pt x="21" y="5"/>
                    <a:pt x="21" y="5"/>
                    <a:pt x="21" y="5"/>
                  </a:cubicBezTo>
                  <a:cubicBezTo>
                    <a:pt x="21" y="5"/>
                    <a:pt x="20" y="8"/>
                    <a:pt x="17" y="8"/>
                  </a:cubicBezTo>
                  <a:cubicBezTo>
                    <a:pt x="16" y="8"/>
                    <a:pt x="14" y="7"/>
                    <a:pt x="12" y="5"/>
                  </a:cubicBezTo>
                  <a:cubicBezTo>
                    <a:pt x="12" y="5"/>
                    <a:pt x="12" y="7"/>
                    <a:pt x="10" y="7"/>
                  </a:cubicBezTo>
                  <a:cubicBezTo>
                    <a:pt x="8" y="7"/>
                    <a:pt x="5" y="6"/>
                    <a:pt x="0" y="2"/>
                  </a:cubicBezTo>
                  <a:cubicBezTo>
                    <a:pt x="0" y="2"/>
                    <a:pt x="6" y="9"/>
                    <a:pt x="10" y="9"/>
                  </a:cubicBezTo>
                  <a:cubicBezTo>
                    <a:pt x="11" y="9"/>
                    <a:pt x="12" y="8"/>
                    <a:pt x="12" y="8"/>
                  </a:cubicBezTo>
                  <a:cubicBezTo>
                    <a:pt x="12" y="8"/>
                    <a:pt x="15" y="9"/>
                    <a:pt x="18" y="9"/>
                  </a:cubicBezTo>
                  <a:cubicBezTo>
                    <a:pt x="19" y="9"/>
                    <a:pt x="21" y="9"/>
                    <a:pt x="22" y="7"/>
                  </a:cubicBezTo>
                  <a:cubicBezTo>
                    <a:pt x="22" y="7"/>
                    <a:pt x="24" y="9"/>
                    <a:pt x="27" y="9"/>
                  </a:cubicBezTo>
                  <a:cubicBezTo>
                    <a:pt x="29" y="9"/>
                    <a:pt x="32" y="7"/>
                    <a:pt x="32" y="0"/>
                  </a:cubicBezTo>
                </a:path>
              </a:pathLst>
            </a:custGeom>
            <a:solidFill>
              <a:srgbClr val="DDAA8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78" name="Freeform 62"/>
            <p:cNvSpPr/>
            <p:nvPr/>
          </p:nvSpPr>
          <p:spPr bwMode="auto">
            <a:xfrm>
              <a:off x="7806276" y="1292990"/>
              <a:ext cx="53975" cy="134936"/>
            </a:xfrm>
            <a:custGeom>
              <a:avLst/>
              <a:gdLst>
                <a:gd name="T0" fmla="*/ 0 w 14"/>
                <a:gd name="T1" fmla="*/ 29 h 36"/>
                <a:gd name="T2" fmla="*/ 9 w 14"/>
                <a:gd name="T3" fmla="*/ 23 h 36"/>
                <a:gd name="T4" fmla="*/ 5 w 14"/>
                <a:gd name="T5" fmla="*/ 0 h 36"/>
                <a:gd name="T6" fmla="*/ 0 w 14"/>
                <a:gd name="T7" fmla="*/ 29 h 36"/>
              </a:gdLst>
              <a:ahLst/>
              <a:cxnLst>
                <a:cxn ang="0">
                  <a:pos x="T0" y="T1"/>
                </a:cxn>
                <a:cxn ang="0">
                  <a:pos x="T2" y="T3"/>
                </a:cxn>
                <a:cxn ang="0">
                  <a:pos x="T4" y="T5"/>
                </a:cxn>
                <a:cxn ang="0">
                  <a:pos x="T6" y="T7"/>
                </a:cxn>
              </a:cxnLst>
              <a:rect l="0" t="0" r="r" b="b"/>
              <a:pathLst>
                <a:path w="14" h="36">
                  <a:moveTo>
                    <a:pt x="0" y="29"/>
                  </a:moveTo>
                  <a:cubicBezTo>
                    <a:pt x="0" y="29"/>
                    <a:pt x="8" y="36"/>
                    <a:pt x="9" y="23"/>
                  </a:cubicBezTo>
                  <a:cubicBezTo>
                    <a:pt x="9" y="23"/>
                    <a:pt x="10" y="17"/>
                    <a:pt x="5" y="0"/>
                  </a:cubicBezTo>
                  <a:cubicBezTo>
                    <a:pt x="5" y="0"/>
                    <a:pt x="14" y="36"/>
                    <a:pt x="0" y="29"/>
                  </a:cubicBezTo>
                </a:path>
              </a:pathLst>
            </a:custGeom>
            <a:solidFill>
              <a:srgbClr val="C97A4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pic>
          <p:nvPicPr>
            <p:cNvPr id="6207" name="Picture 6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825325" y="1329501"/>
              <a:ext cx="192089" cy="5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79" name="Freeform 64"/>
            <p:cNvSpPr/>
            <p:nvPr/>
          </p:nvSpPr>
          <p:spPr bwMode="auto">
            <a:xfrm>
              <a:off x="7833263" y="1340614"/>
              <a:ext cx="180976" cy="38100"/>
            </a:xfrm>
            <a:custGeom>
              <a:avLst/>
              <a:gdLst>
                <a:gd name="T0" fmla="*/ 43 w 48"/>
                <a:gd name="T1" fmla="*/ 1 h 10"/>
                <a:gd name="T2" fmla="*/ 43 w 48"/>
                <a:gd name="T3" fmla="*/ 0 h 10"/>
                <a:gd name="T4" fmla="*/ 0 w 48"/>
                <a:gd name="T5" fmla="*/ 0 h 10"/>
                <a:gd name="T6" fmla="*/ 0 w 48"/>
                <a:gd name="T7" fmla="*/ 1 h 10"/>
                <a:gd name="T8" fmla="*/ 1 w 48"/>
                <a:gd name="T9" fmla="*/ 5 h 10"/>
                <a:gd name="T10" fmla="*/ 1 w 48"/>
                <a:gd name="T11" fmla="*/ 9 h 10"/>
                <a:gd name="T12" fmla="*/ 1 w 48"/>
                <a:gd name="T13" fmla="*/ 10 h 10"/>
                <a:gd name="T14" fmla="*/ 1 w 48"/>
                <a:gd name="T15" fmla="*/ 10 h 10"/>
                <a:gd name="T16" fmla="*/ 43 w 48"/>
                <a:gd name="T17" fmla="*/ 10 h 10"/>
                <a:gd name="T18" fmla="*/ 48 w 48"/>
                <a:gd name="T19" fmla="*/ 5 h 10"/>
                <a:gd name="T20" fmla="*/ 43 w 48"/>
                <a:gd name="T21" fmla="*/ 0 h 10"/>
                <a:gd name="T22" fmla="*/ 43 w 48"/>
                <a:gd name="T23" fmla="*/ 1 h 10"/>
                <a:gd name="T24" fmla="*/ 43 w 48"/>
                <a:gd name="T25" fmla="*/ 2 h 10"/>
                <a:gd name="T26" fmla="*/ 47 w 48"/>
                <a:gd name="T27" fmla="*/ 5 h 10"/>
                <a:gd name="T28" fmla="*/ 43 w 48"/>
                <a:gd name="T29" fmla="*/ 9 h 10"/>
                <a:gd name="T30" fmla="*/ 2 w 48"/>
                <a:gd name="T31" fmla="*/ 9 h 10"/>
                <a:gd name="T32" fmla="*/ 2 w 48"/>
                <a:gd name="T33" fmla="*/ 10 h 10"/>
                <a:gd name="T34" fmla="*/ 3 w 48"/>
                <a:gd name="T35" fmla="*/ 10 h 10"/>
                <a:gd name="T36" fmla="*/ 3 w 48"/>
                <a:gd name="T37" fmla="*/ 9 h 10"/>
                <a:gd name="T38" fmla="*/ 3 w 48"/>
                <a:gd name="T39" fmla="*/ 5 h 10"/>
                <a:gd name="T40" fmla="*/ 2 w 48"/>
                <a:gd name="T41" fmla="*/ 0 h 10"/>
                <a:gd name="T42" fmla="*/ 1 w 48"/>
                <a:gd name="T43" fmla="*/ 1 h 10"/>
                <a:gd name="T44" fmla="*/ 1 w 48"/>
                <a:gd name="T45" fmla="*/ 2 h 10"/>
                <a:gd name="T46" fmla="*/ 43 w 48"/>
                <a:gd name="T47" fmla="*/ 2 h 10"/>
                <a:gd name="T48" fmla="*/ 43 w 48"/>
                <a:gd name="T49" fmla="*/ 1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8" h="10">
                  <a:moveTo>
                    <a:pt x="43" y="1"/>
                  </a:moveTo>
                  <a:cubicBezTo>
                    <a:pt x="43" y="0"/>
                    <a:pt x="43" y="0"/>
                    <a:pt x="43" y="0"/>
                  </a:cubicBezTo>
                  <a:cubicBezTo>
                    <a:pt x="0" y="0"/>
                    <a:pt x="0" y="0"/>
                    <a:pt x="0" y="0"/>
                  </a:cubicBezTo>
                  <a:cubicBezTo>
                    <a:pt x="0" y="1"/>
                    <a:pt x="0" y="1"/>
                    <a:pt x="0" y="1"/>
                  </a:cubicBezTo>
                  <a:cubicBezTo>
                    <a:pt x="1" y="2"/>
                    <a:pt x="1" y="3"/>
                    <a:pt x="1" y="5"/>
                  </a:cubicBezTo>
                  <a:cubicBezTo>
                    <a:pt x="1" y="6"/>
                    <a:pt x="1" y="8"/>
                    <a:pt x="1" y="9"/>
                  </a:cubicBezTo>
                  <a:cubicBezTo>
                    <a:pt x="1" y="10"/>
                    <a:pt x="1" y="10"/>
                    <a:pt x="1" y="10"/>
                  </a:cubicBezTo>
                  <a:cubicBezTo>
                    <a:pt x="1" y="10"/>
                    <a:pt x="1" y="10"/>
                    <a:pt x="1" y="10"/>
                  </a:cubicBezTo>
                  <a:cubicBezTo>
                    <a:pt x="43" y="10"/>
                    <a:pt x="43" y="10"/>
                    <a:pt x="43" y="10"/>
                  </a:cubicBezTo>
                  <a:cubicBezTo>
                    <a:pt x="46" y="10"/>
                    <a:pt x="48" y="8"/>
                    <a:pt x="48" y="5"/>
                  </a:cubicBezTo>
                  <a:cubicBezTo>
                    <a:pt x="48" y="2"/>
                    <a:pt x="46" y="0"/>
                    <a:pt x="43" y="0"/>
                  </a:cubicBezTo>
                  <a:cubicBezTo>
                    <a:pt x="43" y="1"/>
                    <a:pt x="43" y="1"/>
                    <a:pt x="43" y="1"/>
                  </a:cubicBezTo>
                  <a:cubicBezTo>
                    <a:pt x="43" y="2"/>
                    <a:pt x="43" y="2"/>
                    <a:pt x="43" y="2"/>
                  </a:cubicBezTo>
                  <a:cubicBezTo>
                    <a:pt x="45" y="2"/>
                    <a:pt x="47" y="3"/>
                    <a:pt x="47" y="5"/>
                  </a:cubicBezTo>
                  <a:cubicBezTo>
                    <a:pt x="47" y="7"/>
                    <a:pt x="45" y="9"/>
                    <a:pt x="43" y="9"/>
                  </a:cubicBezTo>
                  <a:cubicBezTo>
                    <a:pt x="2" y="9"/>
                    <a:pt x="2" y="9"/>
                    <a:pt x="2" y="9"/>
                  </a:cubicBezTo>
                  <a:cubicBezTo>
                    <a:pt x="2" y="10"/>
                    <a:pt x="2" y="10"/>
                    <a:pt x="2" y="10"/>
                  </a:cubicBezTo>
                  <a:cubicBezTo>
                    <a:pt x="3" y="10"/>
                    <a:pt x="3" y="10"/>
                    <a:pt x="3" y="10"/>
                  </a:cubicBezTo>
                  <a:cubicBezTo>
                    <a:pt x="3" y="9"/>
                    <a:pt x="3" y="9"/>
                    <a:pt x="3" y="9"/>
                  </a:cubicBezTo>
                  <a:cubicBezTo>
                    <a:pt x="3" y="8"/>
                    <a:pt x="3" y="6"/>
                    <a:pt x="3" y="5"/>
                  </a:cubicBezTo>
                  <a:cubicBezTo>
                    <a:pt x="3" y="3"/>
                    <a:pt x="3" y="2"/>
                    <a:pt x="2" y="0"/>
                  </a:cubicBezTo>
                  <a:cubicBezTo>
                    <a:pt x="1" y="1"/>
                    <a:pt x="1" y="1"/>
                    <a:pt x="1" y="1"/>
                  </a:cubicBezTo>
                  <a:cubicBezTo>
                    <a:pt x="1" y="2"/>
                    <a:pt x="1" y="2"/>
                    <a:pt x="1" y="2"/>
                  </a:cubicBezTo>
                  <a:cubicBezTo>
                    <a:pt x="43" y="2"/>
                    <a:pt x="43" y="2"/>
                    <a:pt x="43" y="2"/>
                  </a:cubicBezTo>
                  <a:cubicBezTo>
                    <a:pt x="43" y="1"/>
                    <a:pt x="43" y="1"/>
                    <a:pt x="43" y="1"/>
                  </a:cubicBezTo>
                </a:path>
              </a:pathLst>
            </a:custGeom>
            <a:solidFill>
              <a:srgbClr val="1E130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80" name="Freeform 65"/>
            <p:cNvSpPr/>
            <p:nvPr/>
          </p:nvSpPr>
          <p:spPr bwMode="auto">
            <a:xfrm>
              <a:off x="7833263" y="1312039"/>
              <a:ext cx="90488" cy="126999"/>
            </a:xfrm>
            <a:custGeom>
              <a:avLst/>
              <a:gdLst>
                <a:gd name="T0" fmla="*/ 0 w 24"/>
                <a:gd name="T1" fmla="*/ 3 h 34"/>
                <a:gd name="T2" fmla="*/ 9 w 24"/>
                <a:gd name="T3" fmla="*/ 5 h 34"/>
                <a:gd name="T4" fmla="*/ 15 w 24"/>
                <a:gd name="T5" fmla="*/ 7 h 34"/>
                <a:gd name="T6" fmla="*/ 20 w 24"/>
                <a:gd name="T7" fmla="*/ 10 h 34"/>
                <a:gd name="T8" fmla="*/ 18 w 24"/>
                <a:gd name="T9" fmla="*/ 31 h 34"/>
                <a:gd name="T10" fmla="*/ 9 w 24"/>
                <a:gd name="T11" fmla="*/ 28 h 34"/>
                <a:gd name="T12" fmla="*/ 11 w 24"/>
                <a:gd name="T13" fmla="*/ 20 h 34"/>
                <a:gd name="T14" fmla="*/ 2 w 24"/>
                <a:gd name="T15" fmla="*/ 11 h 34"/>
                <a:gd name="T16" fmla="*/ 0 w 24"/>
                <a:gd name="T17" fmla="*/ 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 h="34">
                  <a:moveTo>
                    <a:pt x="0" y="3"/>
                  </a:moveTo>
                  <a:cubicBezTo>
                    <a:pt x="0" y="3"/>
                    <a:pt x="4" y="0"/>
                    <a:pt x="9" y="5"/>
                  </a:cubicBezTo>
                  <a:cubicBezTo>
                    <a:pt x="9" y="5"/>
                    <a:pt x="13" y="7"/>
                    <a:pt x="15" y="7"/>
                  </a:cubicBezTo>
                  <a:cubicBezTo>
                    <a:pt x="15" y="7"/>
                    <a:pt x="19" y="7"/>
                    <a:pt x="20" y="10"/>
                  </a:cubicBezTo>
                  <a:cubicBezTo>
                    <a:pt x="20" y="10"/>
                    <a:pt x="24" y="21"/>
                    <a:pt x="18" y="31"/>
                  </a:cubicBezTo>
                  <a:cubicBezTo>
                    <a:pt x="18" y="31"/>
                    <a:pt x="12" y="34"/>
                    <a:pt x="9" y="28"/>
                  </a:cubicBezTo>
                  <a:cubicBezTo>
                    <a:pt x="9" y="28"/>
                    <a:pt x="7" y="25"/>
                    <a:pt x="11" y="20"/>
                  </a:cubicBezTo>
                  <a:cubicBezTo>
                    <a:pt x="11" y="20"/>
                    <a:pt x="4" y="19"/>
                    <a:pt x="2" y="11"/>
                  </a:cubicBezTo>
                  <a:cubicBezTo>
                    <a:pt x="2" y="11"/>
                    <a:pt x="1" y="6"/>
                    <a:pt x="0" y="3"/>
                  </a:cubicBezTo>
                </a:path>
              </a:pathLst>
            </a:custGeom>
            <a:solidFill>
              <a:srgbClr val="F8CFA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81" name="Freeform 66"/>
            <p:cNvSpPr/>
            <p:nvPr/>
          </p:nvSpPr>
          <p:spPr bwMode="auto">
            <a:xfrm>
              <a:off x="7847551" y="1378714"/>
              <a:ext cx="23813" cy="33337"/>
            </a:xfrm>
            <a:custGeom>
              <a:avLst/>
              <a:gdLst>
                <a:gd name="T0" fmla="*/ 2 w 6"/>
                <a:gd name="T1" fmla="*/ 0 h 9"/>
                <a:gd name="T2" fmla="*/ 0 w 6"/>
                <a:gd name="T3" fmla="*/ 0 h 9"/>
                <a:gd name="T4" fmla="*/ 5 w 6"/>
                <a:gd name="T5" fmla="*/ 3 h 9"/>
                <a:gd name="T6" fmla="*/ 4 w 6"/>
                <a:gd name="T7" fmla="*/ 9 h 9"/>
                <a:gd name="T8" fmla="*/ 6 w 6"/>
                <a:gd name="T9" fmla="*/ 2 h 9"/>
                <a:gd name="T10" fmla="*/ 2 w 6"/>
                <a:gd name="T11" fmla="*/ 0 h 9"/>
              </a:gdLst>
              <a:ahLst/>
              <a:cxnLst>
                <a:cxn ang="0">
                  <a:pos x="T0" y="T1"/>
                </a:cxn>
                <a:cxn ang="0">
                  <a:pos x="T2" y="T3"/>
                </a:cxn>
                <a:cxn ang="0">
                  <a:pos x="T4" y="T5"/>
                </a:cxn>
                <a:cxn ang="0">
                  <a:pos x="T6" y="T7"/>
                </a:cxn>
                <a:cxn ang="0">
                  <a:pos x="T8" y="T9"/>
                </a:cxn>
                <a:cxn ang="0">
                  <a:pos x="T10" y="T11"/>
                </a:cxn>
              </a:cxnLst>
              <a:rect l="0" t="0" r="r" b="b"/>
              <a:pathLst>
                <a:path w="6" h="9">
                  <a:moveTo>
                    <a:pt x="2" y="0"/>
                  </a:moveTo>
                  <a:cubicBezTo>
                    <a:pt x="0" y="0"/>
                    <a:pt x="0" y="0"/>
                    <a:pt x="0" y="0"/>
                  </a:cubicBezTo>
                  <a:cubicBezTo>
                    <a:pt x="1" y="1"/>
                    <a:pt x="3" y="3"/>
                    <a:pt x="5" y="3"/>
                  </a:cubicBezTo>
                  <a:cubicBezTo>
                    <a:pt x="5" y="3"/>
                    <a:pt x="4" y="7"/>
                    <a:pt x="4" y="9"/>
                  </a:cubicBezTo>
                  <a:cubicBezTo>
                    <a:pt x="4" y="8"/>
                    <a:pt x="4" y="6"/>
                    <a:pt x="6" y="2"/>
                  </a:cubicBezTo>
                  <a:cubicBezTo>
                    <a:pt x="6" y="2"/>
                    <a:pt x="4" y="2"/>
                    <a:pt x="2" y="0"/>
                  </a:cubicBezTo>
                </a:path>
              </a:pathLst>
            </a:custGeom>
            <a:solidFill>
              <a:srgbClr val="DDAA8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82" name="Freeform 67"/>
            <p:cNvSpPr/>
            <p:nvPr/>
          </p:nvSpPr>
          <p:spPr bwMode="auto">
            <a:xfrm>
              <a:off x="7844375" y="1375539"/>
              <a:ext cx="11113" cy="3175"/>
            </a:xfrm>
            <a:custGeom>
              <a:avLst/>
              <a:gdLst>
                <a:gd name="T0" fmla="*/ 2 w 3"/>
                <a:gd name="T1" fmla="*/ 0 h 1"/>
                <a:gd name="T2" fmla="*/ 0 w 3"/>
                <a:gd name="T3" fmla="*/ 1 h 1"/>
                <a:gd name="T4" fmla="*/ 1 w 3"/>
                <a:gd name="T5" fmla="*/ 1 h 1"/>
                <a:gd name="T6" fmla="*/ 3 w 3"/>
                <a:gd name="T7" fmla="*/ 1 h 1"/>
                <a:gd name="T8" fmla="*/ 2 w 3"/>
                <a:gd name="T9" fmla="*/ 0 h 1"/>
              </a:gdLst>
              <a:ahLst/>
              <a:cxnLst>
                <a:cxn ang="0">
                  <a:pos x="T0" y="T1"/>
                </a:cxn>
                <a:cxn ang="0">
                  <a:pos x="T2" y="T3"/>
                </a:cxn>
                <a:cxn ang="0">
                  <a:pos x="T4" y="T5"/>
                </a:cxn>
                <a:cxn ang="0">
                  <a:pos x="T6" y="T7"/>
                </a:cxn>
                <a:cxn ang="0">
                  <a:pos x="T8" y="T9"/>
                </a:cxn>
              </a:cxnLst>
              <a:rect l="0" t="0" r="r" b="b"/>
              <a:pathLst>
                <a:path w="3" h="1">
                  <a:moveTo>
                    <a:pt x="2" y="0"/>
                  </a:moveTo>
                  <a:cubicBezTo>
                    <a:pt x="0" y="1"/>
                    <a:pt x="0" y="1"/>
                    <a:pt x="0" y="1"/>
                  </a:cubicBezTo>
                  <a:cubicBezTo>
                    <a:pt x="0" y="1"/>
                    <a:pt x="1" y="1"/>
                    <a:pt x="1" y="1"/>
                  </a:cubicBezTo>
                  <a:cubicBezTo>
                    <a:pt x="3" y="1"/>
                    <a:pt x="3" y="1"/>
                    <a:pt x="3" y="1"/>
                  </a:cubicBezTo>
                  <a:cubicBezTo>
                    <a:pt x="2" y="1"/>
                    <a:pt x="2" y="1"/>
                    <a:pt x="2" y="0"/>
                  </a:cubicBezTo>
                </a:path>
              </a:pathLst>
            </a:custGeom>
            <a:solidFill>
              <a:srgbClr val="45271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83" name="Freeform 68"/>
            <p:cNvSpPr/>
            <p:nvPr/>
          </p:nvSpPr>
          <p:spPr bwMode="auto">
            <a:xfrm>
              <a:off x="7836437" y="1353314"/>
              <a:ext cx="38100" cy="63500"/>
            </a:xfrm>
            <a:custGeom>
              <a:avLst/>
              <a:gdLst>
                <a:gd name="T0" fmla="*/ 0 w 10"/>
                <a:gd name="T1" fmla="*/ 0 h 17"/>
                <a:gd name="T2" fmla="*/ 10 w 10"/>
                <a:gd name="T3" fmla="*/ 8 h 17"/>
                <a:gd name="T4" fmla="*/ 8 w 10"/>
                <a:gd name="T5" fmla="*/ 17 h 17"/>
                <a:gd name="T6" fmla="*/ 9 w 10"/>
                <a:gd name="T7" fmla="*/ 9 h 17"/>
                <a:gd name="T8" fmla="*/ 0 w 10"/>
                <a:gd name="T9" fmla="*/ 0 h 17"/>
              </a:gdLst>
              <a:ahLst/>
              <a:cxnLst>
                <a:cxn ang="0">
                  <a:pos x="T0" y="T1"/>
                </a:cxn>
                <a:cxn ang="0">
                  <a:pos x="T2" y="T3"/>
                </a:cxn>
                <a:cxn ang="0">
                  <a:pos x="T4" y="T5"/>
                </a:cxn>
                <a:cxn ang="0">
                  <a:pos x="T6" y="T7"/>
                </a:cxn>
                <a:cxn ang="0">
                  <a:pos x="T8" y="T9"/>
                </a:cxn>
              </a:cxnLst>
              <a:rect l="0" t="0" r="r" b="b"/>
              <a:pathLst>
                <a:path w="10" h="17">
                  <a:moveTo>
                    <a:pt x="0" y="0"/>
                  </a:moveTo>
                  <a:cubicBezTo>
                    <a:pt x="0" y="0"/>
                    <a:pt x="4" y="8"/>
                    <a:pt x="10" y="8"/>
                  </a:cubicBezTo>
                  <a:cubicBezTo>
                    <a:pt x="10" y="8"/>
                    <a:pt x="7" y="14"/>
                    <a:pt x="8" y="17"/>
                  </a:cubicBezTo>
                  <a:cubicBezTo>
                    <a:pt x="8" y="17"/>
                    <a:pt x="6" y="15"/>
                    <a:pt x="9" y="9"/>
                  </a:cubicBezTo>
                  <a:cubicBezTo>
                    <a:pt x="9" y="9"/>
                    <a:pt x="3" y="9"/>
                    <a:pt x="0" y="0"/>
                  </a:cubicBezTo>
                </a:path>
              </a:pathLst>
            </a:custGeom>
            <a:solidFill>
              <a:srgbClr val="C97A4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84" name="Freeform 69"/>
            <p:cNvSpPr/>
            <p:nvPr/>
          </p:nvSpPr>
          <p:spPr bwMode="auto">
            <a:xfrm>
              <a:off x="7877713" y="1337439"/>
              <a:ext cx="23813" cy="22225"/>
            </a:xfrm>
            <a:custGeom>
              <a:avLst/>
              <a:gdLst>
                <a:gd name="T0" fmla="*/ 6 w 6"/>
                <a:gd name="T1" fmla="*/ 0 h 6"/>
                <a:gd name="T2" fmla="*/ 0 w 6"/>
                <a:gd name="T3" fmla="*/ 6 h 6"/>
                <a:gd name="T4" fmla="*/ 6 w 6"/>
                <a:gd name="T5" fmla="*/ 0 h 6"/>
              </a:gdLst>
              <a:ahLst/>
              <a:cxnLst>
                <a:cxn ang="0">
                  <a:pos x="T0" y="T1"/>
                </a:cxn>
                <a:cxn ang="0">
                  <a:pos x="T2" y="T3"/>
                </a:cxn>
                <a:cxn ang="0">
                  <a:pos x="T4" y="T5"/>
                </a:cxn>
              </a:cxnLst>
              <a:rect l="0" t="0" r="r" b="b"/>
              <a:pathLst>
                <a:path w="6" h="6">
                  <a:moveTo>
                    <a:pt x="6" y="0"/>
                  </a:moveTo>
                  <a:cubicBezTo>
                    <a:pt x="6" y="0"/>
                    <a:pt x="4" y="4"/>
                    <a:pt x="0" y="6"/>
                  </a:cubicBezTo>
                  <a:cubicBezTo>
                    <a:pt x="0" y="6"/>
                    <a:pt x="5" y="5"/>
                    <a:pt x="6" y="0"/>
                  </a:cubicBezTo>
                  <a:close/>
                </a:path>
              </a:pathLst>
            </a:custGeom>
            <a:solidFill>
              <a:srgbClr val="C97A4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85" name="Freeform 70"/>
            <p:cNvSpPr/>
            <p:nvPr/>
          </p:nvSpPr>
          <p:spPr bwMode="auto">
            <a:xfrm>
              <a:off x="7822151" y="1315214"/>
              <a:ext cx="55563" cy="38100"/>
            </a:xfrm>
            <a:custGeom>
              <a:avLst/>
              <a:gdLst>
                <a:gd name="T0" fmla="*/ 5 w 15"/>
                <a:gd name="T1" fmla="*/ 1 h 10"/>
                <a:gd name="T2" fmla="*/ 11 w 15"/>
                <a:gd name="T3" fmla="*/ 3 h 10"/>
                <a:gd name="T4" fmla="*/ 15 w 15"/>
                <a:gd name="T5" fmla="*/ 5 h 10"/>
                <a:gd name="T6" fmla="*/ 8 w 15"/>
                <a:gd name="T7" fmla="*/ 10 h 10"/>
                <a:gd name="T8" fmla="*/ 5 w 15"/>
                <a:gd name="T9" fmla="*/ 1 h 10"/>
              </a:gdLst>
              <a:ahLst/>
              <a:cxnLst>
                <a:cxn ang="0">
                  <a:pos x="T0" y="T1"/>
                </a:cxn>
                <a:cxn ang="0">
                  <a:pos x="T2" y="T3"/>
                </a:cxn>
                <a:cxn ang="0">
                  <a:pos x="T4" y="T5"/>
                </a:cxn>
                <a:cxn ang="0">
                  <a:pos x="T6" y="T7"/>
                </a:cxn>
                <a:cxn ang="0">
                  <a:pos x="T8" y="T9"/>
                </a:cxn>
              </a:cxnLst>
              <a:rect l="0" t="0" r="r" b="b"/>
              <a:pathLst>
                <a:path w="15" h="10">
                  <a:moveTo>
                    <a:pt x="5" y="1"/>
                  </a:moveTo>
                  <a:cubicBezTo>
                    <a:pt x="5" y="1"/>
                    <a:pt x="7" y="0"/>
                    <a:pt x="11" y="3"/>
                  </a:cubicBezTo>
                  <a:cubicBezTo>
                    <a:pt x="11" y="3"/>
                    <a:pt x="14" y="5"/>
                    <a:pt x="15" y="5"/>
                  </a:cubicBezTo>
                  <a:cubicBezTo>
                    <a:pt x="15" y="5"/>
                    <a:pt x="14" y="9"/>
                    <a:pt x="8" y="10"/>
                  </a:cubicBezTo>
                  <a:cubicBezTo>
                    <a:pt x="8" y="10"/>
                    <a:pt x="0" y="3"/>
                    <a:pt x="5" y="1"/>
                  </a:cubicBezTo>
                </a:path>
              </a:pathLst>
            </a:custGeom>
            <a:solidFill>
              <a:srgbClr val="F7DB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86" name="Freeform 71"/>
            <p:cNvSpPr/>
            <p:nvPr/>
          </p:nvSpPr>
          <p:spPr bwMode="auto">
            <a:xfrm>
              <a:off x="7836438" y="1315214"/>
              <a:ext cx="49213" cy="22225"/>
            </a:xfrm>
            <a:custGeom>
              <a:avLst/>
              <a:gdLst>
                <a:gd name="T0" fmla="*/ 13 w 13"/>
                <a:gd name="T1" fmla="*/ 6 h 6"/>
                <a:gd name="T2" fmla="*/ 10 w 13"/>
                <a:gd name="T3" fmla="*/ 4 h 6"/>
                <a:gd name="T4" fmla="*/ 4 w 13"/>
                <a:gd name="T5" fmla="*/ 0 h 6"/>
                <a:gd name="T6" fmla="*/ 1 w 13"/>
                <a:gd name="T7" fmla="*/ 0 h 6"/>
                <a:gd name="T8" fmla="*/ 0 w 13"/>
                <a:gd name="T9" fmla="*/ 1 h 6"/>
                <a:gd name="T10" fmla="*/ 0 w 13"/>
                <a:gd name="T11" fmla="*/ 2 h 6"/>
                <a:gd name="T12" fmla="*/ 5 w 13"/>
                <a:gd name="T13" fmla="*/ 2 h 6"/>
                <a:gd name="T14" fmla="*/ 13 w 13"/>
                <a:gd name="T15" fmla="*/ 6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 h="6">
                  <a:moveTo>
                    <a:pt x="13" y="6"/>
                  </a:moveTo>
                  <a:cubicBezTo>
                    <a:pt x="12" y="5"/>
                    <a:pt x="11" y="4"/>
                    <a:pt x="10" y="4"/>
                  </a:cubicBezTo>
                  <a:cubicBezTo>
                    <a:pt x="8" y="2"/>
                    <a:pt x="6" y="0"/>
                    <a:pt x="4" y="0"/>
                  </a:cubicBezTo>
                  <a:cubicBezTo>
                    <a:pt x="3" y="0"/>
                    <a:pt x="2" y="0"/>
                    <a:pt x="1" y="0"/>
                  </a:cubicBezTo>
                  <a:cubicBezTo>
                    <a:pt x="1" y="0"/>
                    <a:pt x="0" y="0"/>
                    <a:pt x="0" y="1"/>
                  </a:cubicBezTo>
                  <a:cubicBezTo>
                    <a:pt x="0" y="2"/>
                    <a:pt x="0" y="2"/>
                    <a:pt x="0" y="2"/>
                  </a:cubicBezTo>
                  <a:cubicBezTo>
                    <a:pt x="0" y="2"/>
                    <a:pt x="2" y="0"/>
                    <a:pt x="5" y="2"/>
                  </a:cubicBezTo>
                  <a:cubicBezTo>
                    <a:pt x="5" y="2"/>
                    <a:pt x="12" y="6"/>
                    <a:pt x="13" y="6"/>
                  </a:cubicBezTo>
                </a:path>
              </a:pathLst>
            </a:custGeom>
            <a:solidFill>
              <a:srgbClr val="C97A4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87" name="Freeform 72"/>
            <p:cNvSpPr/>
            <p:nvPr/>
          </p:nvSpPr>
          <p:spPr bwMode="auto">
            <a:xfrm>
              <a:off x="7833262" y="1323151"/>
              <a:ext cx="19050" cy="22225"/>
            </a:xfrm>
            <a:custGeom>
              <a:avLst/>
              <a:gdLst>
                <a:gd name="T0" fmla="*/ 3 w 5"/>
                <a:gd name="T1" fmla="*/ 0 h 6"/>
                <a:gd name="T2" fmla="*/ 5 w 5"/>
                <a:gd name="T3" fmla="*/ 6 h 6"/>
                <a:gd name="T4" fmla="*/ 3 w 5"/>
                <a:gd name="T5" fmla="*/ 0 h 6"/>
              </a:gdLst>
              <a:ahLst/>
              <a:cxnLst>
                <a:cxn ang="0">
                  <a:pos x="T0" y="T1"/>
                </a:cxn>
                <a:cxn ang="0">
                  <a:pos x="T2" y="T3"/>
                </a:cxn>
                <a:cxn ang="0">
                  <a:pos x="T4" y="T5"/>
                </a:cxn>
              </a:cxnLst>
              <a:rect l="0" t="0" r="r" b="b"/>
              <a:pathLst>
                <a:path w="5" h="6">
                  <a:moveTo>
                    <a:pt x="3" y="0"/>
                  </a:moveTo>
                  <a:cubicBezTo>
                    <a:pt x="3" y="0"/>
                    <a:pt x="0" y="2"/>
                    <a:pt x="5" y="6"/>
                  </a:cubicBezTo>
                  <a:cubicBezTo>
                    <a:pt x="5" y="6"/>
                    <a:pt x="2" y="2"/>
                    <a:pt x="3" y="0"/>
                  </a:cubicBezTo>
                </a:path>
              </a:pathLst>
            </a:custGeom>
            <a:solidFill>
              <a:srgbClr val="FCEDE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88" name="Freeform 73"/>
            <p:cNvSpPr/>
            <p:nvPr/>
          </p:nvSpPr>
          <p:spPr bwMode="auto">
            <a:xfrm>
              <a:off x="7712612" y="1389826"/>
              <a:ext cx="87313" cy="139699"/>
            </a:xfrm>
            <a:custGeom>
              <a:avLst/>
              <a:gdLst>
                <a:gd name="T0" fmla="*/ 0 w 23"/>
                <a:gd name="T1" fmla="*/ 0 h 37"/>
                <a:gd name="T2" fmla="*/ 0 w 23"/>
                <a:gd name="T3" fmla="*/ 1 h 37"/>
                <a:gd name="T4" fmla="*/ 22 w 23"/>
                <a:gd name="T5" fmla="*/ 37 h 37"/>
                <a:gd name="T6" fmla="*/ 22 w 23"/>
                <a:gd name="T7" fmla="*/ 37 h 37"/>
                <a:gd name="T8" fmla="*/ 20 w 23"/>
                <a:gd name="T9" fmla="*/ 33 h 37"/>
                <a:gd name="T10" fmla="*/ 16 w 23"/>
                <a:gd name="T11" fmla="*/ 28 h 37"/>
                <a:gd name="T12" fmla="*/ 6 w 23"/>
                <a:gd name="T13" fmla="*/ 12 h 37"/>
                <a:gd name="T14" fmla="*/ 1 w 23"/>
                <a:gd name="T15" fmla="*/ 0 h 37"/>
                <a:gd name="T16" fmla="*/ 0 w 23"/>
                <a:gd name="T17"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37">
                  <a:moveTo>
                    <a:pt x="0" y="0"/>
                  </a:moveTo>
                  <a:cubicBezTo>
                    <a:pt x="0" y="0"/>
                    <a:pt x="0" y="0"/>
                    <a:pt x="0" y="1"/>
                  </a:cubicBezTo>
                  <a:cubicBezTo>
                    <a:pt x="0" y="1"/>
                    <a:pt x="10" y="37"/>
                    <a:pt x="22" y="37"/>
                  </a:cubicBezTo>
                  <a:cubicBezTo>
                    <a:pt x="22" y="37"/>
                    <a:pt x="22" y="37"/>
                    <a:pt x="22" y="37"/>
                  </a:cubicBezTo>
                  <a:cubicBezTo>
                    <a:pt x="23" y="37"/>
                    <a:pt x="20" y="33"/>
                    <a:pt x="20" y="33"/>
                  </a:cubicBezTo>
                  <a:cubicBezTo>
                    <a:pt x="18" y="31"/>
                    <a:pt x="17" y="30"/>
                    <a:pt x="16" y="28"/>
                  </a:cubicBezTo>
                  <a:cubicBezTo>
                    <a:pt x="12" y="23"/>
                    <a:pt x="9" y="17"/>
                    <a:pt x="6" y="12"/>
                  </a:cubicBezTo>
                  <a:cubicBezTo>
                    <a:pt x="4" y="8"/>
                    <a:pt x="2" y="4"/>
                    <a:pt x="1" y="0"/>
                  </a:cubicBezTo>
                  <a:cubicBezTo>
                    <a:pt x="1" y="0"/>
                    <a:pt x="1" y="0"/>
                    <a:pt x="0" y="0"/>
                  </a:cubicBezTo>
                </a:path>
              </a:pathLst>
            </a:custGeom>
            <a:solidFill>
              <a:srgbClr val="F7D9B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89" name="Freeform 74"/>
            <p:cNvSpPr/>
            <p:nvPr/>
          </p:nvSpPr>
          <p:spPr bwMode="auto">
            <a:xfrm>
              <a:off x="7806275" y="1518413"/>
              <a:ext cx="65088" cy="25400"/>
            </a:xfrm>
            <a:custGeom>
              <a:avLst/>
              <a:gdLst>
                <a:gd name="T0" fmla="*/ 0 w 17"/>
                <a:gd name="T1" fmla="*/ 7 h 7"/>
                <a:gd name="T2" fmla="*/ 17 w 17"/>
                <a:gd name="T3" fmla="*/ 0 h 7"/>
                <a:gd name="T4" fmla="*/ 0 w 17"/>
                <a:gd name="T5" fmla="*/ 7 h 7"/>
              </a:gdLst>
              <a:ahLst/>
              <a:cxnLst>
                <a:cxn ang="0">
                  <a:pos x="T0" y="T1"/>
                </a:cxn>
                <a:cxn ang="0">
                  <a:pos x="T2" y="T3"/>
                </a:cxn>
                <a:cxn ang="0">
                  <a:pos x="T4" y="T5"/>
                </a:cxn>
              </a:cxnLst>
              <a:rect l="0" t="0" r="r" b="b"/>
              <a:pathLst>
                <a:path w="17" h="7">
                  <a:moveTo>
                    <a:pt x="0" y="7"/>
                  </a:moveTo>
                  <a:cubicBezTo>
                    <a:pt x="0" y="7"/>
                    <a:pt x="10" y="7"/>
                    <a:pt x="17" y="0"/>
                  </a:cubicBezTo>
                  <a:cubicBezTo>
                    <a:pt x="17" y="0"/>
                    <a:pt x="11" y="5"/>
                    <a:pt x="0" y="7"/>
                  </a:cubicBezTo>
                  <a:close/>
                </a:path>
              </a:pathLst>
            </a:custGeom>
            <a:solidFill>
              <a:srgbClr val="F9BD9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90" name="Freeform 75"/>
            <p:cNvSpPr/>
            <p:nvPr/>
          </p:nvSpPr>
          <p:spPr bwMode="auto">
            <a:xfrm>
              <a:off x="7844376" y="1273939"/>
              <a:ext cx="33338" cy="60325"/>
            </a:xfrm>
            <a:custGeom>
              <a:avLst/>
              <a:gdLst>
                <a:gd name="T0" fmla="*/ 0 w 9"/>
                <a:gd name="T1" fmla="*/ 0 h 16"/>
                <a:gd name="T2" fmla="*/ 9 w 9"/>
                <a:gd name="T3" fmla="*/ 15 h 16"/>
                <a:gd name="T4" fmla="*/ 9 w 9"/>
                <a:gd name="T5" fmla="*/ 16 h 16"/>
                <a:gd name="T6" fmla="*/ 9 w 9"/>
                <a:gd name="T7" fmla="*/ 16 h 16"/>
                <a:gd name="T8" fmla="*/ 0 w 9"/>
                <a:gd name="T9" fmla="*/ 0 h 16"/>
              </a:gdLst>
              <a:ahLst/>
              <a:cxnLst>
                <a:cxn ang="0">
                  <a:pos x="T0" y="T1"/>
                </a:cxn>
                <a:cxn ang="0">
                  <a:pos x="T2" y="T3"/>
                </a:cxn>
                <a:cxn ang="0">
                  <a:pos x="T4" y="T5"/>
                </a:cxn>
                <a:cxn ang="0">
                  <a:pos x="T6" y="T7"/>
                </a:cxn>
                <a:cxn ang="0">
                  <a:pos x="T8" y="T9"/>
                </a:cxn>
              </a:cxnLst>
              <a:rect l="0" t="0" r="r" b="b"/>
              <a:pathLst>
                <a:path w="9" h="16">
                  <a:moveTo>
                    <a:pt x="0" y="0"/>
                  </a:moveTo>
                  <a:cubicBezTo>
                    <a:pt x="3" y="1"/>
                    <a:pt x="6" y="6"/>
                    <a:pt x="9" y="15"/>
                  </a:cubicBezTo>
                  <a:cubicBezTo>
                    <a:pt x="9" y="16"/>
                    <a:pt x="9" y="16"/>
                    <a:pt x="9" y="16"/>
                  </a:cubicBezTo>
                  <a:cubicBezTo>
                    <a:pt x="9" y="16"/>
                    <a:pt x="9" y="16"/>
                    <a:pt x="9" y="16"/>
                  </a:cubicBezTo>
                  <a:cubicBezTo>
                    <a:pt x="9" y="14"/>
                    <a:pt x="5" y="2"/>
                    <a:pt x="0" y="0"/>
                  </a:cubicBezTo>
                </a:path>
              </a:pathLst>
            </a:custGeom>
            <a:solidFill>
              <a:srgbClr val="F8EAE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91" name="Freeform 76"/>
            <p:cNvSpPr/>
            <p:nvPr/>
          </p:nvSpPr>
          <p:spPr bwMode="auto">
            <a:xfrm>
              <a:off x="7822151" y="1273939"/>
              <a:ext cx="55563" cy="55561"/>
            </a:xfrm>
            <a:custGeom>
              <a:avLst/>
              <a:gdLst>
                <a:gd name="T0" fmla="*/ 5 w 15"/>
                <a:gd name="T1" fmla="*/ 0 h 15"/>
                <a:gd name="T2" fmla="*/ 0 w 15"/>
                <a:gd name="T3" fmla="*/ 3 h 15"/>
                <a:gd name="T4" fmla="*/ 0 w 15"/>
                <a:gd name="T5" fmla="*/ 3 h 15"/>
                <a:gd name="T6" fmla="*/ 15 w 15"/>
                <a:gd name="T7" fmla="*/ 15 h 15"/>
                <a:gd name="T8" fmla="*/ 6 w 15"/>
                <a:gd name="T9" fmla="*/ 0 h 15"/>
                <a:gd name="T10" fmla="*/ 5 w 15"/>
                <a:gd name="T11" fmla="*/ 0 h 15"/>
              </a:gdLst>
              <a:ahLst/>
              <a:cxnLst>
                <a:cxn ang="0">
                  <a:pos x="T0" y="T1"/>
                </a:cxn>
                <a:cxn ang="0">
                  <a:pos x="T2" y="T3"/>
                </a:cxn>
                <a:cxn ang="0">
                  <a:pos x="T4" y="T5"/>
                </a:cxn>
                <a:cxn ang="0">
                  <a:pos x="T6" y="T7"/>
                </a:cxn>
                <a:cxn ang="0">
                  <a:pos x="T8" y="T9"/>
                </a:cxn>
                <a:cxn ang="0">
                  <a:pos x="T10" y="T11"/>
                </a:cxn>
              </a:cxnLst>
              <a:rect l="0" t="0" r="r" b="b"/>
              <a:pathLst>
                <a:path w="15" h="15">
                  <a:moveTo>
                    <a:pt x="5" y="0"/>
                  </a:moveTo>
                  <a:cubicBezTo>
                    <a:pt x="3" y="0"/>
                    <a:pt x="2" y="1"/>
                    <a:pt x="0" y="3"/>
                  </a:cubicBezTo>
                  <a:cubicBezTo>
                    <a:pt x="0" y="3"/>
                    <a:pt x="0" y="3"/>
                    <a:pt x="0" y="3"/>
                  </a:cubicBezTo>
                  <a:cubicBezTo>
                    <a:pt x="0" y="3"/>
                    <a:pt x="13" y="11"/>
                    <a:pt x="15" y="15"/>
                  </a:cubicBezTo>
                  <a:cubicBezTo>
                    <a:pt x="12" y="6"/>
                    <a:pt x="9" y="1"/>
                    <a:pt x="6" y="0"/>
                  </a:cubicBezTo>
                  <a:cubicBezTo>
                    <a:pt x="6" y="0"/>
                    <a:pt x="5" y="0"/>
                    <a:pt x="5" y="0"/>
                  </a:cubicBezTo>
                </a:path>
              </a:pathLst>
            </a:custGeom>
            <a:solidFill>
              <a:srgbClr val="F3C9A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92" name="Freeform 77"/>
            <p:cNvSpPr>
              <a:spLocks noEditPoints="1"/>
            </p:cNvSpPr>
            <p:nvPr/>
          </p:nvSpPr>
          <p:spPr bwMode="auto">
            <a:xfrm>
              <a:off x="7877712" y="1334264"/>
              <a:ext cx="0" cy="0"/>
            </a:xfrm>
            <a:custGeom>
              <a:avLst/>
              <a:gdLst/>
              <a:ahLst/>
              <a:cxnLst>
                <a:cxn ang="0">
                  <a:pos x="0" y="0"/>
                </a:cxn>
                <a:cxn ang="0">
                  <a:pos x="0" y="0"/>
                </a:cxn>
                <a:cxn ang="0">
                  <a:pos x="0" y="0"/>
                </a:cxn>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moveTo>
                    <a:pt x="0" y="0"/>
                  </a:moveTo>
                  <a:cubicBezTo>
                    <a:pt x="0" y="0"/>
                    <a:pt x="0" y="0"/>
                    <a:pt x="0" y="0"/>
                  </a:cubicBezTo>
                  <a:cubicBezTo>
                    <a:pt x="0" y="0"/>
                    <a:pt x="0" y="0"/>
                    <a:pt x="0" y="0"/>
                  </a:cubicBezTo>
                  <a:cubicBezTo>
                    <a:pt x="0" y="0"/>
                    <a:pt x="0" y="0"/>
                    <a:pt x="0" y="0"/>
                  </a:cubicBezTo>
                </a:path>
              </a:pathLst>
            </a:custGeom>
            <a:solidFill>
              <a:srgbClr val="D28E6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93" name="Freeform 78"/>
            <p:cNvSpPr/>
            <p:nvPr/>
          </p:nvSpPr>
          <p:spPr bwMode="auto">
            <a:xfrm>
              <a:off x="7825326" y="1266001"/>
              <a:ext cx="26988" cy="22225"/>
            </a:xfrm>
            <a:custGeom>
              <a:avLst/>
              <a:gdLst>
                <a:gd name="T0" fmla="*/ 0 w 7"/>
                <a:gd name="T1" fmla="*/ 4 h 6"/>
                <a:gd name="T2" fmla="*/ 7 w 7"/>
                <a:gd name="T3" fmla="*/ 4 h 6"/>
                <a:gd name="T4" fmla="*/ 5 w 7"/>
                <a:gd name="T5" fmla="*/ 4 h 6"/>
                <a:gd name="T6" fmla="*/ 0 w 7"/>
                <a:gd name="T7" fmla="*/ 4 h 6"/>
              </a:gdLst>
              <a:ahLst/>
              <a:cxnLst>
                <a:cxn ang="0">
                  <a:pos x="T0" y="T1"/>
                </a:cxn>
                <a:cxn ang="0">
                  <a:pos x="T2" y="T3"/>
                </a:cxn>
                <a:cxn ang="0">
                  <a:pos x="T4" y="T5"/>
                </a:cxn>
                <a:cxn ang="0">
                  <a:pos x="T6" y="T7"/>
                </a:cxn>
              </a:cxnLst>
              <a:rect l="0" t="0" r="r" b="b"/>
              <a:pathLst>
                <a:path w="7" h="6">
                  <a:moveTo>
                    <a:pt x="0" y="4"/>
                  </a:moveTo>
                  <a:cubicBezTo>
                    <a:pt x="0" y="4"/>
                    <a:pt x="3" y="0"/>
                    <a:pt x="7" y="4"/>
                  </a:cubicBezTo>
                  <a:cubicBezTo>
                    <a:pt x="7" y="4"/>
                    <a:pt x="7" y="6"/>
                    <a:pt x="5" y="4"/>
                  </a:cubicBezTo>
                  <a:cubicBezTo>
                    <a:pt x="5" y="4"/>
                    <a:pt x="3" y="3"/>
                    <a:pt x="0" y="4"/>
                  </a:cubicBezTo>
                  <a:close/>
                </a:path>
              </a:pathLst>
            </a:custGeom>
            <a:solidFill>
              <a:srgbClr val="F7DB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94" name="Freeform 79"/>
            <p:cNvSpPr/>
            <p:nvPr/>
          </p:nvSpPr>
          <p:spPr bwMode="auto">
            <a:xfrm>
              <a:off x="7795162" y="1269176"/>
              <a:ext cx="22225" cy="23812"/>
            </a:xfrm>
            <a:custGeom>
              <a:avLst/>
              <a:gdLst>
                <a:gd name="T0" fmla="*/ 0 w 6"/>
                <a:gd name="T1" fmla="*/ 5 h 6"/>
                <a:gd name="T2" fmla="*/ 6 w 6"/>
                <a:gd name="T3" fmla="*/ 5 h 6"/>
                <a:gd name="T4" fmla="*/ 4 w 6"/>
                <a:gd name="T5" fmla="*/ 5 h 6"/>
                <a:gd name="T6" fmla="*/ 0 w 6"/>
                <a:gd name="T7" fmla="*/ 5 h 6"/>
              </a:gdLst>
              <a:ahLst/>
              <a:cxnLst>
                <a:cxn ang="0">
                  <a:pos x="T0" y="T1"/>
                </a:cxn>
                <a:cxn ang="0">
                  <a:pos x="T2" y="T3"/>
                </a:cxn>
                <a:cxn ang="0">
                  <a:pos x="T4" y="T5"/>
                </a:cxn>
                <a:cxn ang="0">
                  <a:pos x="T6" y="T7"/>
                </a:cxn>
              </a:cxnLst>
              <a:rect l="0" t="0" r="r" b="b"/>
              <a:pathLst>
                <a:path w="6" h="6">
                  <a:moveTo>
                    <a:pt x="0" y="5"/>
                  </a:moveTo>
                  <a:cubicBezTo>
                    <a:pt x="0" y="5"/>
                    <a:pt x="3" y="0"/>
                    <a:pt x="6" y="5"/>
                  </a:cubicBezTo>
                  <a:cubicBezTo>
                    <a:pt x="6" y="5"/>
                    <a:pt x="6" y="6"/>
                    <a:pt x="4" y="5"/>
                  </a:cubicBezTo>
                  <a:cubicBezTo>
                    <a:pt x="4" y="5"/>
                    <a:pt x="2" y="3"/>
                    <a:pt x="0" y="5"/>
                  </a:cubicBezTo>
                  <a:close/>
                </a:path>
              </a:pathLst>
            </a:custGeom>
            <a:solidFill>
              <a:srgbClr val="FCEDE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95" name="Freeform 80"/>
            <p:cNvSpPr/>
            <p:nvPr/>
          </p:nvSpPr>
          <p:spPr bwMode="auto">
            <a:xfrm>
              <a:off x="7753887" y="1285052"/>
              <a:ext cx="26988" cy="19050"/>
            </a:xfrm>
            <a:custGeom>
              <a:avLst/>
              <a:gdLst>
                <a:gd name="T0" fmla="*/ 0 w 7"/>
                <a:gd name="T1" fmla="*/ 4 h 5"/>
                <a:gd name="T2" fmla="*/ 7 w 7"/>
                <a:gd name="T3" fmla="*/ 4 h 5"/>
                <a:gd name="T4" fmla="*/ 5 w 7"/>
                <a:gd name="T5" fmla="*/ 4 h 5"/>
                <a:gd name="T6" fmla="*/ 0 w 7"/>
                <a:gd name="T7" fmla="*/ 4 h 5"/>
              </a:gdLst>
              <a:ahLst/>
              <a:cxnLst>
                <a:cxn ang="0">
                  <a:pos x="T0" y="T1"/>
                </a:cxn>
                <a:cxn ang="0">
                  <a:pos x="T2" y="T3"/>
                </a:cxn>
                <a:cxn ang="0">
                  <a:pos x="T4" y="T5"/>
                </a:cxn>
                <a:cxn ang="0">
                  <a:pos x="T6" y="T7"/>
                </a:cxn>
              </a:cxnLst>
              <a:rect l="0" t="0" r="r" b="b"/>
              <a:pathLst>
                <a:path w="7" h="5">
                  <a:moveTo>
                    <a:pt x="0" y="4"/>
                  </a:moveTo>
                  <a:cubicBezTo>
                    <a:pt x="0" y="4"/>
                    <a:pt x="3" y="0"/>
                    <a:pt x="7" y="4"/>
                  </a:cubicBezTo>
                  <a:cubicBezTo>
                    <a:pt x="7" y="4"/>
                    <a:pt x="6" y="5"/>
                    <a:pt x="5" y="4"/>
                  </a:cubicBezTo>
                  <a:cubicBezTo>
                    <a:pt x="5" y="4"/>
                    <a:pt x="3" y="3"/>
                    <a:pt x="0" y="4"/>
                  </a:cubicBezTo>
                  <a:close/>
                </a:path>
              </a:pathLst>
            </a:custGeom>
            <a:solidFill>
              <a:srgbClr val="FCEDE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96" name="Freeform 81"/>
            <p:cNvSpPr/>
            <p:nvPr/>
          </p:nvSpPr>
          <p:spPr bwMode="auto">
            <a:xfrm>
              <a:off x="7799925" y="1378714"/>
              <a:ext cx="30163" cy="26987"/>
            </a:xfrm>
            <a:custGeom>
              <a:avLst/>
              <a:gdLst>
                <a:gd name="T0" fmla="*/ 2 w 8"/>
                <a:gd name="T1" fmla="*/ 0 h 7"/>
                <a:gd name="T2" fmla="*/ 0 w 8"/>
                <a:gd name="T3" fmla="*/ 0 h 7"/>
                <a:gd name="T4" fmla="*/ 1 w 8"/>
                <a:gd name="T5" fmla="*/ 5 h 7"/>
                <a:gd name="T6" fmla="*/ 1 w 8"/>
                <a:gd name="T7" fmla="*/ 5 h 7"/>
                <a:gd name="T8" fmla="*/ 2 w 8"/>
                <a:gd name="T9" fmla="*/ 6 h 7"/>
                <a:gd name="T10" fmla="*/ 5 w 8"/>
                <a:gd name="T11" fmla="*/ 7 h 7"/>
                <a:gd name="T12" fmla="*/ 8 w 8"/>
                <a:gd name="T13" fmla="*/ 6 h 7"/>
                <a:gd name="T14" fmla="*/ 2 w 8"/>
                <a:gd name="T15" fmla="*/ 0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7">
                  <a:moveTo>
                    <a:pt x="2" y="0"/>
                  </a:moveTo>
                  <a:cubicBezTo>
                    <a:pt x="0" y="0"/>
                    <a:pt x="0" y="0"/>
                    <a:pt x="0" y="0"/>
                  </a:cubicBezTo>
                  <a:cubicBezTo>
                    <a:pt x="1" y="5"/>
                    <a:pt x="1" y="5"/>
                    <a:pt x="1" y="5"/>
                  </a:cubicBezTo>
                  <a:cubicBezTo>
                    <a:pt x="1" y="5"/>
                    <a:pt x="1" y="5"/>
                    <a:pt x="1" y="5"/>
                  </a:cubicBezTo>
                  <a:cubicBezTo>
                    <a:pt x="2" y="5"/>
                    <a:pt x="2" y="6"/>
                    <a:pt x="2" y="6"/>
                  </a:cubicBezTo>
                  <a:cubicBezTo>
                    <a:pt x="3" y="6"/>
                    <a:pt x="5" y="7"/>
                    <a:pt x="5" y="7"/>
                  </a:cubicBezTo>
                  <a:cubicBezTo>
                    <a:pt x="6" y="7"/>
                    <a:pt x="7" y="6"/>
                    <a:pt x="8" y="6"/>
                  </a:cubicBezTo>
                  <a:cubicBezTo>
                    <a:pt x="6" y="6"/>
                    <a:pt x="4" y="3"/>
                    <a:pt x="2" y="0"/>
                  </a:cubicBezTo>
                </a:path>
              </a:pathLst>
            </a:custGeom>
            <a:solidFill>
              <a:srgbClr val="F3C9A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97" name="Freeform 82"/>
            <p:cNvSpPr/>
            <p:nvPr/>
          </p:nvSpPr>
          <p:spPr bwMode="auto">
            <a:xfrm>
              <a:off x="7791988" y="1345376"/>
              <a:ext cx="14288" cy="33337"/>
            </a:xfrm>
            <a:custGeom>
              <a:avLst/>
              <a:gdLst>
                <a:gd name="T0" fmla="*/ 0 w 4"/>
                <a:gd name="T1" fmla="*/ 0 h 9"/>
                <a:gd name="T2" fmla="*/ 2 w 4"/>
                <a:gd name="T3" fmla="*/ 9 h 9"/>
                <a:gd name="T4" fmla="*/ 4 w 4"/>
                <a:gd name="T5" fmla="*/ 9 h 9"/>
                <a:gd name="T6" fmla="*/ 0 w 4"/>
                <a:gd name="T7" fmla="*/ 0 h 9"/>
              </a:gdLst>
              <a:ahLst/>
              <a:cxnLst>
                <a:cxn ang="0">
                  <a:pos x="T0" y="T1"/>
                </a:cxn>
                <a:cxn ang="0">
                  <a:pos x="T2" y="T3"/>
                </a:cxn>
                <a:cxn ang="0">
                  <a:pos x="T4" y="T5"/>
                </a:cxn>
                <a:cxn ang="0">
                  <a:pos x="T6" y="T7"/>
                </a:cxn>
              </a:cxnLst>
              <a:rect l="0" t="0" r="r" b="b"/>
              <a:pathLst>
                <a:path w="4" h="9">
                  <a:moveTo>
                    <a:pt x="0" y="0"/>
                  </a:moveTo>
                  <a:cubicBezTo>
                    <a:pt x="2" y="9"/>
                    <a:pt x="2" y="9"/>
                    <a:pt x="2" y="9"/>
                  </a:cubicBezTo>
                  <a:cubicBezTo>
                    <a:pt x="4" y="9"/>
                    <a:pt x="4" y="9"/>
                    <a:pt x="4" y="9"/>
                  </a:cubicBezTo>
                  <a:cubicBezTo>
                    <a:pt x="2" y="5"/>
                    <a:pt x="0" y="0"/>
                    <a:pt x="0" y="0"/>
                  </a:cubicBezTo>
                </a:path>
              </a:pathLst>
            </a:custGeom>
            <a:solidFill>
              <a:srgbClr val="F3C9A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98" name="Freeform 83"/>
            <p:cNvSpPr/>
            <p:nvPr/>
          </p:nvSpPr>
          <p:spPr bwMode="auto">
            <a:xfrm>
              <a:off x="7803101" y="1397764"/>
              <a:ext cx="3175" cy="3175"/>
            </a:xfrm>
            <a:custGeom>
              <a:avLst/>
              <a:gdLst>
                <a:gd name="T0" fmla="*/ 0 w 1"/>
                <a:gd name="T1" fmla="*/ 0 h 1"/>
                <a:gd name="T2" fmla="*/ 1 w 1"/>
                <a:gd name="T3" fmla="*/ 1 h 1"/>
                <a:gd name="T4" fmla="*/ 1 w 1"/>
                <a:gd name="T5" fmla="*/ 1 h 1"/>
                <a:gd name="T6" fmla="*/ 0 w 1"/>
                <a:gd name="T7" fmla="*/ 0 h 1"/>
              </a:gdLst>
              <a:ahLst/>
              <a:cxnLst>
                <a:cxn ang="0">
                  <a:pos x="T0" y="T1"/>
                </a:cxn>
                <a:cxn ang="0">
                  <a:pos x="T2" y="T3"/>
                </a:cxn>
                <a:cxn ang="0">
                  <a:pos x="T4" y="T5"/>
                </a:cxn>
                <a:cxn ang="0">
                  <a:pos x="T6" y="T7"/>
                </a:cxn>
              </a:cxnLst>
              <a:rect l="0" t="0" r="r" b="b"/>
              <a:pathLst>
                <a:path w="1" h="1">
                  <a:moveTo>
                    <a:pt x="0" y="0"/>
                  </a:moveTo>
                  <a:cubicBezTo>
                    <a:pt x="1" y="0"/>
                    <a:pt x="1" y="1"/>
                    <a:pt x="1" y="1"/>
                  </a:cubicBezTo>
                  <a:cubicBezTo>
                    <a:pt x="1" y="1"/>
                    <a:pt x="1" y="1"/>
                    <a:pt x="1" y="1"/>
                  </a:cubicBezTo>
                  <a:cubicBezTo>
                    <a:pt x="1" y="1"/>
                    <a:pt x="1" y="0"/>
                    <a:pt x="0" y="0"/>
                  </a:cubicBezTo>
                </a:path>
              </a:pathLst>
            </a:custGeom>
            <a:solidFill>
              <a:srgbClr val="E0AF9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99" name="Freeform 84"/>
            <p:cNvSpPr/>
            <p:nvPr/>
          </p:nvSpPr>
          <p:spPr bwMode="auto">
            <a:xfrm>
              <a:off x="7806275" y="1400939"/>
              <a:ext cx="23813" cy="4762"/>
            </a:xfrm>
            <a:custGeom>
              <a:avLst/>
              <a:gdLst>
                <a:gd name="T0" fmla="*/ 6 w 6"/>
                <a:gd name="T1" fmla="*/ 0 h 1"/>
                <a:gd name="T2" fmla="*/ 6 w 6"/>
                <a:gd name="T3" fmla="*/ 0 h 1"/>
                <a:gd name="T4" fmla="*/ 6 w 6"/>
                <a:gd name="T5" fmla="*/ 0 h 1"/>
                <a:gd name="T6" fmla="*/ 3 w 6"/>
                <a:gd name="T7" fmla="*/ 1 h 1"/>
                <a:gd name="T8" fmla="*/ 0 w 6"/>
                <a:gd name="T9" fmla="*/ 0 h 1"/>
                <a:gd name="T10" fmla="*/ 0 w 6"/>
                <a:gd name="T11" fmla="*/ 0 h 1"/>
                <a:gd name="T12" fmla="*/ 3 w 6"/>
                <a:gd name="T13" fmla="*/ 1 h 1"/>
                <a:gd name="T14" fmla="*/ 6 w 6"/>
                <a:gd name="T15" fmla="*/ 0 h 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1">
                  <a:moveTo>
                    <a:pt x="6" y="0"/>
                  </a:moveTo>
                  <a:cubicBezTo>
                    <a:pt x="6" y="0"/>
                    <a:pt x="6" y="0"/>
                    <a:pt x="6" y="0"/>
                  </a:cubicBezTo>
                  <a:cubicBezTo>
                    <a:pt x="6" y="0"/>
                    <a:pt x="6" y="0"/>
                    <a:pt x="6" y="0"/>
                  </a:cubicBezTo>
                  <a:cubicBezTo>
                    <a:pt x="5" y="0"/>
                    <a:pt x="4" y="1"/>
                    <a:pt x="3" y="1"/>
                  </a:cubicBezTo>
                  <a:cubicBezTo>
                    <a:pt x="3" y="1"/>
                    <a:pt x="1" y="0"/>
                    <a:pt x="0" y="0"/>
                  </a:cubicBezTo>
                  <a:cubicBezTo>
                    <a:pt x="0" y="0"/>
                    <a:pt x="0" y="0"/>
                    <a:pt x="0" y="0"/>
                  </a:cubicBezTo>
                  <a:cubicBezTo>
                    <a:pt x="1" y="1"/>
                    <a:pt x="2" y="1"/>
                    <a:pt x="3" y="1"/>
                  </a:cubicBezTo>
                  <a:cubicBezTo>
                    <a:pt x="5" y="1"/>
                    <a:pt x="6" y="0"/>
                    <a:pt x="6" y="0"/>
                  </a:cubicBezTo>
                </a:path>
              </a:pathLst>
            </a:custGeom>
            <a:solidFill>
              <a:srgbClr val="D28E6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00" name="Freeform 85"/>
            <p:cNvSpPr/>
            <p:nvPr/>
          </p:nvSpPr>
          <p:spPr bwMode="auto">
            <a:xfrm>
              <a:off x="7757062" y="1359664"/>
              <a:ext cx="0" cy="4762"/>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0"/>
                    <a:pt x="0" y="1"/>
                  </a:cubicBezTo>
                  <a:cubicBezTo>
                    <a:pt x="0" y="0"/>
                    <a:pt x="0" y="0"/>
                    <a:pt x="0" y="0"/>
                  </a:cubicBezTo>
                </a:path>
              </a:pathLst>
            </a:custGeom>
            <a:solidFill>
              <a:srgbClr val="F3C9A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02" name="Freeform 86"/>
            <p:cNvSpPr/>
            <p:nvPr/>
          </p:nvSpPr>
          <p:spPr bwMode="auto">
            <a:xfrm>
              <a:off x="7765000" y="1378714"/>
              <a:ext cx="34925" cy="30162"/>
            </a:xfrm>
            <a:custGeom>
              <a:avLst/>
              <a:gdLst>
                <a:gd name="T0" fmla="*/ 1 w 9"/>
                <a:gd name="T1" fmla="*/ 0 h 8"/>
                <a:gd name="T2" fmla="*/ 0 w 9"/>
                <a:gd name="T3" fmla="*/ 0 h 8"/>
                <a:gd name="T4" fmla="*/ 1 w 9"/>
                <a:gd name="T5" fmla="*/ 5 h 8"/>
                <a:gd name="T6" fmla="*/ 6 w 9"/>
                <a:gd name="T7" fmla="*/ 8 h 8"/>
                <a:gd name="T8" fmla="*/ 9 w 9"/>
                <a:gd name="T9" fmla="*/ 6 h 8"/>
                <a:gd name="T10" fmla="*/ 8 w 9"/>
                <a:gd name="T11" fmla="*/ 6 h 8"/>
                <a:gd name="T12" fmla="*/ 1 w 9"/>
                <a:gd name="T13" fmla="*/ 0 h 8"/>
              </a:gdLst>
              <a:ahLst/>
              <a:cxnLst>
                <a:cxn ang="0">
                  <a:pos x="T0" y="T1"/>
                </a:cxn>
                <a:cxn ang="0">
                  <a:pos x="T2" y="T3"/>
                </a:cxn>
                <a:cxn ang="0">
                  <a:pos x="T4" y="T5"/>
                </a:cxn>
                <a:cxn ang="0">
                  <a:pos x="T6" y="T7"/>
                </a:cxn>
                <a:cxn ang="0">
                  <a:pos x="T8" y="T9"/>
                </a:cxn>
                <a:cxn ang="0">
                  <a:pos x="T10" y="T11"/>
                </a:cxn>
                <a:cxn ang="0">
                  <a:pos x="T12" y="T13"/>
                </a:cxn>
              </a:cxnLst>
              <a:rect l="0" t="0" r="r" b="b"/>
              <a:pathLst>
                <a:path w="9" h="8">
                  <a:moveTo>
                    <a:pt x="1" y="0"/>
                  </a:moveTo>
                  <a:cubicBezTo>
                    <a:pt x="0" y="0"/>
                    <a:pt x="0" y="0"/>
                    <a:pt x="0" y="0"/>
                  </a:cubicBezTo>
                  <a:cubicBezTo>
                    <a:pt x="1" y="3"/>
                    <a:pt x="1" y="5"/>
                    <a:pt x="1" y="5"/>
                  </a:cubicBezTo>
                  <a:cubicBezTo>
                    <a:pt x="3" y="7"/>
                    <a:pt x="4" y="8"/>
                    <a:pt x="6" y="8"/>
                  </a:cubicBezTo>
                  <a:cubicBezTo>
                    <a:pt x="8" y="8"/>
                    <a:pt x="9" y="6"/>
                    <a:pt x="9" y="6"/>
                  </a:cubicBezTo>
                  <a:cubicBezTo>
                    <a:pt x="9" y="6"/>
                    <a:pt x="8" y="6"/>
                    <a:pt x="8" y="6"/>
                  </a:cubicBezTo>
                  <a:cubicBezTo>
                    <a:pt x="5" y="6"/>
                    <a:pt x="3" y="3"/>
                    <a:pt x="1" y="0"/>
                  </a:cubicBezTo>
                </a:path>
              </a:pathLst>
            </a:custGeom>
            <a:solidFill>
              <a:srgbClr val="F3C9A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03" name="Freeform 87"/>
            <p:cNvSpPr/>
            <p:nvPr/>
          </p:nvSpPr>
          <p:spPr bwMode="auto">
            <a:xfrm>
              <a:off x="7757062" y="1364426"/>
              <a:ext cx="12700" cy="14287"/>
            </a:xfrm>
            <a:custGeom>
              <a:avLst/>
              <a:gdLst>
                <a:gd name="T0" fmla="*/ 0 w 3"/>
                <a:gd name="T1" fmla="*/ 0 h 4"/>
                <a:gd name="T2" fmla="*/ 2 w 3"/>
                <a:gd name="T3" fmla="*/ 4 h 4"/>
                <a:gd name="T4" fmla="*/ 3 w 3"/>
                <a:gd name="T5" fmla="*/ 4 h 4"/>
                <a:gd name="T6" fmla="*/ 0 w 3"/>
                <a:gd name="T7" fmla="*/ 0 h 4"/>
              </a:gdLst>
              <a:ahLst/>
              <a:cxnLst>
                <a:cxn ang="0">
                  <a:pos x="T0" y="T1"/>
                </a:cxn>
                <a:cxn ang="0">
                  <a:pos x="T2" y="T3"/>
                </a:cxn>
                <a:cxn ang="0">
                  <a:pos x="T4" y="T5"/>
                </a:cxn>
                <a:cxn ang="0">
                  <a:pos x="T6" y="T7"/>
                </a:cxn>
              </a:cxnLst>
              <a:rect l="0" t="0" r="r" b="b"/>
              <a:pathLst>
                <a:path w="3" h="4">
                  <a:moveTo>
                    <a:pt x="0" y="0"/>
                  </a:moveTo>
                  <a:cubicBezTo>
                    <a:pt x="1" y="1"/>
                    <a:pt x="1" y="2"/>
                    <a:pt x="2" y="4"/>
                  </a:cubicBezTo>
                  <a:cubicBezTo>
                    <a:pt x="3" y="4"/>
                    <a:pt x="3" y="4"/>
                    <a:pt x="3" y="4"/>
                  </a:cubicBezTo>
                  <a:cubicBezTo>
                    <a:pt x="1" y="2"/>
                    <a:pt x="1" y="1"/>
                    <a:pt x="0" y="0"/>
                  </a:cubicBezTo>
                </a:path>
              </a:pathLst>
            </a:custGeom>
            <a:solidFill>
              <a:srgbClr val="F3C9A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04" name="Freeform 88"/>
            <p:cNvSpPr/>
            <p:nvPr/>
          </p:nvSpPr>
          <p:spPr bwMode="auto">
            <a:xfrm>
              <a:off x="7715787" y="1323151"/>
              <a:ext cx="57150" cy="96836"/>
            </a:xfrm>
            <a:custGeom>
              <a:avLst/>
              <a:gdLst>
                <a:gd name="T0" fmla="*/ 7 w 15"/>
                <a:gd name="T1" fmla="*/ 0 h 26"/>
                <a:gd name="T2" fmla="*/ 13 w 15"/>
                <a:gd name="T3" fmla="*/ 16 h 26"/>
                <a:gd name="T4" fmla="*/ 12 w 15"/>
                <a:gd name="T5" fmla="*/ 23 h 26"/>
                <a:gd name="T6" fmla="*/ 4 w 15"/>
                <a:gd name="T7" fmla="*/ 19 h 26"/>
                <a:gd name="T8" fmla="*/ 0 w 15"/>
                <a:gd name="T9" fmla="*/ 15 h 26"/>
                <a:gd name="T10" fmla="*/ 13 w 15"/>
                <a:gd name="T11" fmla="*/ 21 h 26"/>
                <a:gd name="T12" fmla="*/ 7 w 15"/>
                <a:gd name="T13" fmla="*/ 0 h 26"/>
              </a:gdLst>
              <a:ahLst/>
              <a:cxnLst>
                <a:cxn ang="0">
                  <a:pos x="T0" y="T1"/>
                </a:cxn>
                <a:cxn ang="0">
                  <a:pos x="T2" y="T3"/>
                </a:cxn>
                <a:cxn ang="0">
                  <a:pos x="T4" y="T5"/>
                </a:cxn>
                <a:cxn ang="0">
                  <a:pos x="T6" y="T7"/>
                </a:cxn>
                <a:cxn ang="0">
                  <a:pos x="T8" y="T9"/>
                </a:cxn>
                <a:cxn ang="0">
                  <a:pos x="T10" y="T11"/>
                </a:cxn>
                <a:cxn ang="0">
                  <a:pos x="T12" y="T13"/>
                </a:cxn>
              </a:cxnLst>
              <a:rect l="0" t="0" r="r" b="b"/>
              <a:pathLst>
                <a:path w="15" h="26">
                  <a:moveTo>
                    <a:pt x="7" y="0"/>
                  </a:moveTo>
                  <a:cubicBezTo>
                    <a:pt x="9" y="5"/>
                    <a:pt x="12" y="11"/>
                    <a:pt x="13" y="16"/>
                  </a:cubicBezTo>
                  <a:cubicBezTo>
                    <a:pt x="14" y="18"/>
                    <a:pt x="15" y="23"/>
                    <a:pt x="12" y="23"/>
                  </a:cubicBezTo>
                  <a:cubicBezTo>
                    <a:pt x="9" y="23"/>
                    <a:pt x="6" y="21"/>
                    <a:pt x="4" y="19"/>
                  </a:cubicBezTo>
                  <a:cubicBezTo>
                    <a:pt x="2" y="17"/>
                    <a:pt x="2" y="17"/>
                    <a:pt x="0" y="15"/>
                  </a:cubicBezTo>
                  <a:cubicBezTo>
                    <a:pt x="0" y="15"/>
                    <a:pt x="10" y="26"/>
                    <a:pt x="13" y="21"/>
                  </a:cubicBezTo>
                  <a:cubicBezTo>
                    <a:pt x="13" y="21"/>
                    <a:pt x="11" y="12"/>
                    <a:pt x="7" y="0"/>
                  </a:cubicBezTo>
                  <a:close/>
                </a:path>
              </a:pathLst>
            </a:custGeom>
            <a:solidFill>
              <a:srgbClr val="C97A4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05" name="Freeform 89"/>
            <p:cNvSpPr/>
            <p:nvPr/>
          </p:nvSpPr>
          <p:spPr bwMode="auto">
            <a:xfrm>
              <a:off x="7765000" y="1307276"/>
              <a:ext cx="41275" cy="104774"/>
            </a:xfrm>
            <a:custGeom>
              <a:avLst/>
              <a:gdLst>
                <a:gd name="T0" fmla="*/ 0 w 11"/>
                <a:gd name="T1" fmla="*/ 24 h 28"/>
                <a:gd name="T2" fmla="*/ 5 w 11"/>
                <a:gd name="T3" fmla="*/ 27 h 28"/>
                <a:gd name="T4" fmla="*/ 9 w 11"/>
                <a:gd name="T5" fmla="*/ 27 h 28"/>
                <a:gd name="T6" fmla="*/ 10 w 11"/>
                <a:gd name="T7" fmla="*/ 20 h 28"/>
                <a:gd name="T8" fmla="*/ 8 w 11"/>
                <a:gd name="T9" fmla="*/ 11 h 28"/>
                <a:gd name="T10" fmla="*/ 5 w 11"/>
                <a:gd name="T11" fmla="*/ 0 h 28"/>
                <a:gd name="T12" fmla="*/ 8 w 11"/>
                <a:gd name="T13" fmla="*/ 14 h 28"/>
                <a:gd name="T14" fmla="*/ 9 w 11"/>
                <a:gd name="T15" fmla="*/ 21 h 28"/>
                <a:gd name="T16" fmla="*/ 8 w 11"/>
                <a:gd name="T17" fmla="*/ 26 h 28"/>
                <a:gd name="T18" fmla="*/ 0 w 11"/>
                <a:gd name="T19" fmla="*/ 2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 h="28">
                  <a:moveTo>
                    <a:pt x="0" y="24"/>
                  </a:moveTo>
                  <a:cubicBezTo>
                    <a:pt x="1" y="25"/>
                    <a:pt x="3" y="27"/>
                    <a:pt x="5" y="27"/>
                  </a:cubicBezTo>
                  <a:cubicBezTo>
                    <a:pt x="6" y="28"/>
                    <a:pt x="7" y="28"/>
                    <a:pt x="9" y="27"/>
                  </a:cubicBezTo>
                  <a:cubicBezTo>
                    <a:pt x="11" y="26"/>
                    <a:pt x="10" y="23"/>
                    <a:pt x="10" y="20"/>
                  </a:cubicBezTo>
                  <a:cubicBezTo>
                    <a:pt x="9" y="17"/>
                    <a:pt x="8" y="14"/>
                    <a:pt x="8" y="11"/>
                  </a:cubicBezTo>
                  <a:cubicBezTo>
                    <a:pt x="7" y="8"/>
                    <a:pt x="6" y="4"/>
                    <a:pt x="5" y="0"/>
                  </a:cubicBezTo>
                  <a:cubicBezTo>
                    <a:pt x="7" y="5"/>
                    <a:pt x="7" y="10"/>
                    <a:pt x="8" y="14"/>
                  </a:cubicBezTo>
                  <a:cubicBezTo>
                    <a:pt x="8" y="17"/>
                    <a:pt x="8" y="19"/>
                    <a:pt x="9" y="21"/>
                  </a:cubicBezTo>
                  <a:cubicBezTo>
                    <a:pt x="9" y="23"/>
                    <a:pt x="10" y="25"/>
                    <a:pt x="8" y="26"/>
                  </a:cubicBezTo>
                  <a:cubicBezTo>
                    <a:pt x="6" y="27"/>
                    <a:pt x="2" y="26"/>
                    <a:pt x="0" y="24"/>
                  </a:cubicBezTo>
                  <a:close/>
                </a:path>
              </a:pathLst>
            </a:custGeom>
            <a:solidFill>
              <a:srgbClr val="C97A4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06" name="Freeform 90"/>
            <p:cNvSpPr/>
            <p:nvPr/>
          </p:nvSpPr>
          <p:spPr bwMode="auto">
            <a:xfrm>
              <a:off x="7715787" y="1304101"/>
              <a:ext cx="19050" cy="19050"/>
            </a:xfrm>
            <a:custGeom>
              <a:avLst/>
              <a:gdLst>
                <a:gd name="T0" fmla="*/ 5 w 5"/>
                <a:gd name="T1" fmla="*/ 5 h 5"/>
                <a:gd name="T2" fmla="*/ 0 w 5"/>
                <a:gd name="T3" fmla="*/ 5 h 5"/>
                <a:gd name="T4" fmla="*/ 5 w 5"/>
                <a:gd name="T5" fmla="*/ 5 h 5"/>
              </a:gdLst>
              <a:ahLst/>
              <a:cxnLst>
                <a:cxn ang="0">
                  <a:pos x="T0" y="T1"/>
                </a:cxn>
                <a:cxn ang="0">
                  <a:pos x="T2" y="T3"/>
                </a:cxn>
                <a:cxn ang="0">
                  <a:pos x="T4" y="T5"/>
                </a:cxn>
              </a:cxnLst>
              <a:rect l="0" t="0" r="r" b="b"/>
              <a:pathLst>
                <a:path w="5" h="5">
                  <a:moveTo>
                    <a:pt x="5" y="5"/>
                  </a:moveTo>
                  <a:cubicBezTo>
                    <a:pt x="5" y="5"/>
                    <a:pt x="3" y="0"/>
                    <a:pt x="0" y="5"/>
                  </a:cubicBezTo>
                  <a:cubicBezTo>
                    <a:pt x="0" y="5"/>
                    <a:pt x="3" y="2"/>
                    <a:pt x="5" y="5"/>
                  </a:cubicBezTo>
                  <a:close/>
                </a:path>
              </a:pathLst>
            </a:custGeom>
            <a:solidFill>
              <a:srgbClr val="FCEDE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08" name="Freeform 91"/>
            <p:cNvSpPr>
              <a:spLocks noEditPoints="1"/>
            </p:cNvSpPr>
            <p:nvPr/>
          </p:nvSpPr>
          <p:spPr bwMode="auto">
            <a:xfrm>
              <a:off x="7822150" y="1315214"/>
              <a:ext cx="11113" cy="63500"/>
            </a:xfrm>
            <a:custGeom>
              <a:avLst/>
              <a:gdLst>
                <a:gd name="T0" fmla="*/ 3 w 3"/>
                <a:gd name="T1" fmla="*/ 17 h 17"/>
                <a:gd name="T2" fmla="*/ 2 w 3"/>
                <a:gd name="T3" fmla="*/ 17 h 17"/>
                <a:gd name="T4" fmla="*/ 2 w 3"/>
                <a:gd name="T5" fmla="*/ 17 h 17"/>
                <a:gd name="T6" fmla="*/ 2 w 3"/>
                <a:gd name="T7" fmla="*/ 17 h 17"/>
                <a:gd name="T8" fmla="*/ 3 w 3"/>
                <a:gd name="T9" fmla="*/ 17 h 17"/>
                <a:gd name="T10" fmla="*/ 1 w 3"/>
                <a:gd name="T11" fmla="*/ 0 h 17"/>
                <a:gd name="T12" fmla="*/ 1 w 3"/>
                <a:gd name="T13" fmla="*/ 0 h 17"/>
                <a:gd name="T14" fmla="*/ 0 w 3"/>
                <a:gd name="T15" fmla="*/ 8 h 17"/>
                <a:gd name="T16" fmla="*/ 3 w 3"/>
                <a:gd name="T17" fmla="*/ 8 h 17"/>
                <a:gd name="T18" fmla="*/ 3 w 3"/>
                <a:gd name="T19" fmla="*/ 8 h 17"/>
                <a:gd name="T20" fmla="*/ 3 w 3"/>
                <a:gd name="T21" fmla="*/ 7 h 17"/>
                <a:gd name="T22" fmla="*/ 3 w 3"/>
                <a:gd name="T23" fmla="*/ 7 h 17"/>
                <a:gd name="T24" fmla="*/ 1 w 3"/>
                <a:gd name="T25"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 h="17">
                  <a:moveTo>
                    <a:pt x="3" y="17"/>
                  </a:moveTo>
                  <a:cubicBezTo>
                    <a:pt x="2" y="17"/>
                    <a:pt x="2" y="17"/>
                    <a:pt x="2" y="17"/>
                  </a:cubicBezTo>
                  <a:cubicBezTo>
                    <a:pt x="2" y="17"/>
                    <a:pt x="2" y="17"/>
                    <a:pt x="2" y="17"/>
                  </a:cubicBezTo>
                  <a:cubicBezTo>
                    <a:pt x="2" y="17"/>
                    <a:pt x="2" y="17"/>
                    <a:pt x="2" y="17"/>
                  </a:cubicBezTo>
                  <a:cubicBezTo>
                    <a:pt x="3" y="17"/>
                    <a:pt x="3" y="17"/>
                    <a:pt x="3" y="17"/>
                  </a:cubicBezTo>
                  <a:moveTo>
                    <a:pt x="1" y="0"/>
                  </a:moveTo>
                  <a:cubicBezTo>
                    <a:pt x="1" y="0"/>
                    <a:pt x="1" y="0"/>
                    <a:pt x="1" y="0"/>
                  </a:cubicBezTo>
                  <a:cubicBezTo>
                    <a:pt x="0" y="0"/>
                    <a:pt x="0" y="3"/>
                    <a:pt x="0" y="8"/>
                  </a:cubicBezTo>
                  <a:cubicBezTo>
                    <a:pt x="3" y="8"/>
                    <a:pt x="3" y="8"/>
                    <a:pt x="3" y="8"/>
                  </a:cubicBezTo>
                  <a:cubicBezTo>
                    <a:pt x="3" y="8"/>
                    <a:pt x="3" y="8"/>
                    <a:pt x="3" y="8"/>
                  </a:cubicBezTo>
                  <a:cubicBezTo>
                    <a:pt x="3" y="7"/>
                    <a:pt x="3" y="7"/>
                    <a:pt x="3" y="7"/>
                  </a:cubicBezTo>
                  <a:cubicBezTo>
                    <a:pt x="3" y="7"/>
                    <a:pt x="3" y="7"/>
                    <a:pt x="3" y="7"/>
                  </a:cubicBezTo>
                  <a:cubicBezTo>
                    <a:pt x="3" y="3"/>
                    <a:pt x="2" y="0"/>
                    <a:pt x="1" y="0"/>
                  </a:cubicBezTo>
                </a:path>
              </a:pathLst>
            </a:custGeom>
            <a:solidFill>
              <a:srgbClr val="FBE7D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09" name="Freeform 92"/>
            <p:cNvSpPr/>
            <p:nvPr/>
          </p:nvSpPr>
          <p:spPr bwMode="auto">
            <a:xfrm>
              <a:off x="7822151" y="1345376"/>
              <a:ext cx="14288" cy="33337"/>
            </a:xfrm>
            <a:custGeom>
              <a:avLst/>
              <a:gdLst>
                <a:gd name="T0" fmla="*/ 3 w 4"/>
                <a:gd name="T1" fmla="*/ 0 h 9"/>
                <a:gd name="T2" fmla="*/ 0 w 4"/>
                <a:gd name="T3" fmla="*/ 0 h 9"/>
                <a:gd name="T4" fmla="*/ 0 w 4"/>
                <a:gd name="T5" fmla="*/ 1 h 9"/>
                <a:gd name="T6" fmla="*/ 2 w 4"/>
                <a:gd name="T7" fmla="*/ 9 h 9"/>
                <a:gd name="T8" fmla="*/ 3 w 4"/>
                <a:gd name="T9" fmla="*/ 9 h 9"/>
                <a:gd name="T10" fmla="*/ 3 w 4"/>
                <a:gd name="T11" fmla="*/ 0 h 9"/>
                <a:gd name="T12" fmla="*/ 3 w 4"/>
                <a:gd name="T13" fmla="*/ 0 h 9"/>
              </a:gdLst>
              <a:ahLst/>
              <a:cxnLst>
                <a:cxn ang="0">
                  <a:pos x="T0" y="T1"/>
                </a:cxn>
                <a:cxn ang="0">
                  <a:pos x="T2" y="T3"/>
                </a:cxn>
                <a:cxn ang="0">
                  <a:pos x="T4" y="T5"/>
                </a:cxn>
                <a:cxn ang="0">
                  <a:pos x="T6" y="T7"/>
                </a:cxn>
                <a:cxn ang="0">
                  <a:pos x="T8" y="T9"/>
                </a:cxn>
                <a:cxn ang="0">
                  <a:pos x="T10" y="T11"/>
                </a:cxn>
                <a:cxn ang="0">
                  <a:pos x="T12" y="T13"/>
                </a:cxn>
              </a:cxnLst>
              <a:rect l="0" t="0" r="r" b="b"/>
              <a:pathLst>
                <a:path w="4" h="9">
                  <a:moveTo>
                    <a:pt x="3" y="0"/>
                  </a:moveTo>
                  <a:cubicBezTo>
                    <a:pt x="0" y="0"/>
                    <a:pt x="0" y="0"/>
                    <a:pt x="0" y="0"/>
                  </a:cubicBezTo>
                  <a:cubicBezTo>
                    <a:pt x="0" y="0"/>
                    <a:pt x="0" y="0"/>
                    <a:pt x="0" y="1"/>
                  </a:cubicBezTo>
                  <a:cubicBezTo>
                    <a:pt x="1" y="4"/>
                    <a:pt x="1" y="7"/>
                    <a:pt x="2" y="9"/>
                  </a:cubicBezTo>
                  <a:cubicBezTo>
                    <a:pt x="3" y="9"/>
                    <a:pt x="3" y="9"/>
                    <a:pt x="3" y="9"/>
                  </a:cubicBezTo>
                  <a:cubicBezTo>
                    <a:pt x="3" y="7"/>
                    <a:pt x="4" y="4"/>
                    <a:pt x="3" y="0"/>
                  </a:cubicBezTo>
                  <a:cubicBezTo>
                    <a:pt x="3" y="0"/>
                    <a:pt x="3" y="0"/>
                    <a:pt x="3" y="0"/>
                  </a:cubicBezTo>
                </a:path>
              </a:pathLst>
            </a:custGeom>
            <a:solidFill>
              <a:srgbClr val="FBE7D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10" name="Freeform 93"/>
            <p:cNvSpPr/>
            <p:nvPr/>
          </p:nvSpPr>
          <p:spPr bwMode="auto">
            <a:xfrm>
              <a:off x="7833263" y="1340614"/>
              <a:ext cx="0" cy="4762"/>
            </a:xfrm>
            <a:custGeom>
              <a:avLst/>
              <a:gdLst>
                <a:gd name="T0" fmla="*/ 0 h 1"/>
                <a:gd name="T1" fmla="*/ 1 h 1"/>
                <a:gd name="T2" fmla="*/ 0 h 1"/>
                <a:gd name="T3" fmla="*/ 0 h 1"/>
              </a:gdLst>
              <a:ahLst/>
              <a:cxnLst>
                <a:cxn ang="0">
                  <a:pos x="0" y="T0"/>
                </a:cxn>
                <a:cxn ang="0">
                  <a:pos x="0" y="T1"/>
                </a:cxn>
                <a:cxn ang="0">
                  <a:pos x="0" y="T2"/>
                </a:cxn>
                <a:cxn ang="0">
                  <a:pos x="0" y="T3"/>
                </a:cxn>
              </a:cxnLst>
              <a:rect l="0" t="0" r="r" b="b"/>
              <a:pathLst>
                <a:path h="1">
                  <a:moveTo>
                    <a:pt x="0" y="0"/>
                  </a:moveTo>
                  <a:cubicBezTo>
                    <a:pt x="0" y="1"/>
                    <a:pt x="0" y="1"/>
                    <a:pt x="0" y="1"/>
                  </a:cubicBezTo>
                  <a:cubicBezTo>
                    <a:pt x="0" y="1"/>
                    <a:pt x="0" y="0"/>
                    <a:pt x="0" y="0"/>
                  </a:cubicBezTo>
                  <a:cubicBezTo>
                    <a:pt x="0" y="0"/>
                    <a:pt x="0" y="0"/>
                    <a:pt x="0" y="0"/>
                  </a:cubicBezTo>
                </a:path>
              </a:pathLst>
            </a:custGeom>
            <a:solidFill>
              <a:srgbClr val="D0C1B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11" name="Freeform 94"/>
            <p:cNvSpPr/>
            <p:nvPr/>
          </p:nvSpPr>
          <p:spPr bwMode="auto">
            <a:xfrm>
              <a:off x="7776112" y="1318389"/>
              <a:ext cx="15875" cy="57150"/>
            </a:xfrm>
            <a:custGeom>
              <a:avLst/>
              <a:gdLst>
                <a:gd name="T0" fmla="*/ 3 w 4"/>
                <a:gd name="T1" fmla="*/ 7 h 15"/>
                <a:gd name="T2" fmla="*/ 3 w 4"/>
                <a:gd name="T3" fmla="*/ 15 h 15"/>
                <a:gd name="T4" fmla="*/ 1 w 4"/>
                <a:gd name="T5" fmla="*/ 8 h 15"/>
                <a:gd name="T6" fmla="*/ 0 w 4"/>
                <a:gd name="T7" fmla="*/ 0 h 15"/>
                <a:gd name="T8" fmla="*/ 3 w 4"/>
                <a:gd name="T9" fmla="*/ 7 h 15"/>
              </a:gdLst>
              <a:ahLst/>
              <a:cxnLst>
                <a:cxn ang="0">
                  <a:pos x="T0" y="T1"/>
                </a:cxn>
                <a:cxn ang="0">
                  <a:pos x="T2" y="T3"/>
                </a:cxn>
                <a:cxn ang="0">
                  <a:pos x="T4" y="T5"/>
                </a:cxn>
                <a:cxn ang="0">
                  <a:pos x="T6" y="T7"/>
                </a:cxn>
                <a:cxn ang="0">
                  <a:pos x="T8" y="T9"/>
                </a:cxn>
              </a:cxnLst>
              <a:rect l="0" t="0" r="r" b="b"/>
              <a:pathLst>
                <a:path w="4" h="15">
                  <a:moveTo>
                    <a:pt x="3" y="7"/>
                  </a:moveTo>
                  <a:cubicBezTo>
                    <a:pt x="4" y="12"/>
                    <a:pt x="4" y="15"/>
                    <a:pt x="3" y="15"/>
                  </a:cubicBezTo>
                  <a:cubicBezTo>
                    <a:pt x="2" y="15"/>
                    <a:pt x="1" y="12"/>
                    <a:pt x="1" y="8"/>
                  </a:cubicBezTo>
                  <a:cubicBezTo>
                    <a:pt x="0" y="3"/>
                    <a:pt x="0" y="0"/>
                    <a:pt x="0" y="0"/>
                  </a:cubicBezTo>
                  <a:cubicBezTo>
                    <a:pt x="1" y="0"/>
                    <a:pt x="2" y="3"/>
                    <a:pt x="3" y="7"/>
                  </a:cubicBezTo>
                  <a:close/>
                </a:path>
              </a:pathLst>
            </a:custGeom>
            <a:solidFill>
              <a:srgbClr val="F7DB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12" name="Freeform 95"/>
            <p:cNvSpPr/>
            <p:nvPr/>
          </p:nvSpPr>
          <p:spPr bwMode="auto">
            <a:xfrm>
              <a:off x="7734837" y="1329501"/>
              <a:ext cx="19050" cy="49212"/>
            </a:xfrm>
            <a:custGeom>
              <a:avLst/>
              <a:gdLst>
                <a:gd name="T0" fmla="*/ 4 w 5"/>
                <a:gd name="T1" fmla="*/ 6 h 13"/>
                <a:gd name="T2" fmla="*/ 5 w 5"/>
                <a:gd name="T3" fmla="*/ 12 h 13"/>
                <a:gd name="T4" fmla="*/ 1 w 5"/>
                <a:gd name="T5" fmla="*/ 7 h 13"/>
                <a:gd name="T6" fmla="*/ 1 w 5"/>
                <a:gd name="T7" fmla="*/ 0 h 13"/>
                <a:gd name="T8" fmla="*/ 4 w 5"/>
                <a:gd name="T9" fmla="*/ 6 h 13"/>
              </a:gdLst>
              <a:ahLst/>
              <a:cxnLst>
                <a:cxn ang="0">
                  <a:pos x="T0" y="T1"/>
                </a:cxn>
                <a:cxn ang="0">
                  <a:pos x="T2" y="T3"/>
                </a:cxn>
                <a:cxn ang="0">
                  <a:pos x="T4" y="T5"/>
                </a:cxn>
                <a:cxn ang="0">
                  <a:pos x="T6" y="T7"/>
                </a:cxn>
                <a:cxn ang="0">
                  <a:pos x="T8" y="T9"/>
                </a:cxn>
              </a:cxnLst>
              <a:rect l="0" t="0" r="r" b="b"/>
              <a:pathLst>
                <a:path w="5" h="13">
                  <a:moveTo>
                    <a:pt x="4" y="6"/>
                  </a:moveTo>
                  <a:cubicBezTo>
                    <a:pt x="5" y="9"/>
                    <a:pt x="5" y="12"/>
                    <a:pt x="5" y="12"/>
                  </a:cubicBezTo>
                  <a:cubicBezTo>
                    <a:pt x="4" y="13"/>
                    <a:pt x="3" y="10"/>
                    <a:pt x="1" y="7"/>
                  </a:cubicBezTo>
                  <a:cubicBezTo>
                    <a:pt x="0" y="3"/>
                    <a:pt x="0" y="0"/>
                    <a:pt x="1" y="0"/>
                  </a:cubicBezTo>
                  <a:cubicBezTo>
                    <a:pt x="1" y="0"/>
                    <a:pt x="3" y="2"/>
                    <a:pt x="4" y="6"/>
                  </a:cubicBezTo>
                  <a:close/>
                </a:path>
              </a:pathLst>
            </a:custGeom>
            <a:solidFill>
              <a:srgbClr val="F7DB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13" name="Rectangle 96"/>
            <p:cNvSpPr>
              <a:spLocks noChangeArrowheads="1"/>
            </p:cNvSpPr>
            <p:nvPr/>
          </p:nvSpPr>
          <p:spPr bwMode="auto">
            <a:xfrm>
              <a:off x="7542750" y="1235840"/>
              <a:ext cx="106364" cy="241299"/>
            </a:xfrm>
            <a:prstGeom prst="rect">
              <a:avLst/>
            </a:prstGeom>
            <a:solidFill>
              <a:srgbClr val="656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214" name="Freeform 97"/>
            <p:cNvSpPr/>
            <p:nvPr/>
          </p:nvSpPr>
          <p:spPr bwMode="auto">
            <a:xfrm>
              <a:off x="7534811" y="1227902"/>
              <a:ext cx="117475" cy="257173"/>
            </a:xfrm>
            <a:custGeom>
              <a:avLst/>
              <a:gdLst>
                <a:gd name="T0" fmla="*/ 30 w 31"/>
                <a:gd name="T1" fmla="*/ 66 h 68"/>
                <a:gd name="T2" fmla="*/ 30 w 31"/>
                <a:gd name="T3" fmla="*/ 65 h 68"/>
                <a:gd name="T4" fmla="*/ 3 w 31"/>
                <a:gd name="T5" fmla="*/ 65 h 68"/>
                <a:gd name="T6" fmla="*/ 3 w 31"/>
                <a:gd name="T7" fmla="*/ 3 h 68"/>
                <a:gd name="T8" fmla="*/ 28 w 31"/>
                <a:gd name="T9" fmla="*/ 3 h 68"/>
                <a:gd name="T10" fmla="*/ 28 w 31"/>
                <a:gd name="T11" fmla="*/ 66 h 68"/>
                <a:gd name="T12" fmla="*/ 30 w 31"/>
                <a:gd name="T13" fmla="*/ 66 h 68"/>
                <a:gd name="T14" fmla="*/ 30 w 31"/>
                <a:gd name="T15" fmla="*/ 65 h 68"/>
                <a:gd name="T16" fmla="*/ 30 w 31"/>
                <a:gd name="T17" fmla="*/ 66 h 68"/>
                <a:gd name="T18" fmla="*/ 31 w 31"/>
                <a:gd name="T19" fmla="*/ 66 h 68"/>
                <a:gd name="T20" fmla="*/ 31 w 31"/>
                <a:gd name="T21" fmla="*/ 2 h 68"/>
                <a:gd name="T22" fmla="*/ 31 w 31"/>
                <a:gd name="T23" fmla="*/ 1 h 68"/>
                <a:gd name="T24" fmla="*/ 30 w 31"/>
                <a:gd name="T25" fmla="*/ 0 h 68"/>
                <a:gd name="T26" fmla="*/ 2 w 31"/>
                <a:gd name="T27" fmla="*/ 0 h 68"/>
                <a:gd name="T28" fmla="*/ 0 w 31"/>
                <a:gd name="T29" fmla="*/ 1 h 68"/>
                <a:gd name="T30" fmla="*/ 0 w 31"/>
                <a:gd name="T31" fmla="*/ 2 h 68"/>
                <a:gd name="T32" fmla="*/ 0 w 31"/>
                <a:gd name="T33" fmla="*/ 66 h 68"/>
                <a:gd name="T34" fmla="*/ 0 w 31"/>
                <a:gd name="T35" fmla="*/ 67 h 68"/>
                <a:gd name="T36" fmla="*/ 2 w 31"/>
                <a:gd name="T37" fmla="*/ 68 h 68"/>
                <a:gd name="T38" fmla="*/ 30 w 31"/>
                <a:gd name="T39" fmla="*/ 68 h 68"/>
                <a:gd name="T40" fmla="*/ 31 w 31"/>
                <a:gd name="T41" fmla="*/ 67 h 68"/>
                <a:gd name="T42" fmla="*/ 31 w 31"/>
                <a:gd name="T43" fmla="*/ 66 h 68"/>
                <a:gd name="T44" fmla="*/ 30 w 31"/>
                <a:gd name="T45" fmla="*/ 66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68">
                  <a:moveTo>
                    <a:pt x="30" y="66"/>
                  </a:moveTo>
                  <a:cubicBezTo>
                    <a:pt x="30" y="65"/>
                    <a:pt x="30" y="65"/>
                    <a:pt x="30" y="65"/>
                  </a:cubicBezTo>
                  <a:cubicBezTo>
                    <a:pt x="3" y="65"/>
                    <a:pt x="3" y="65"/>
                    <a:pt x="3" y="65"/>
                  </a:cubicBezTo>
                  <a:cubicBezTo>
                    <a:pt x="3" y="3"/>
                    <a:pt x="3" y="3"/>
                    <a:pt x="3" y="3"/>
                  </a:cubicBezTo>
                  <a:cubicBezTo>
                    <a:pt x="28" y="3"/>
                    <a:pt x="28" y="3"/>
                    <a:pt x="28" y="3"/>
                  </a:cubicBezTo>
                  <a:cubicBezTo>
                    <a:pt x="28" y="66"/>
                    <a:pt x="28" y="66"/>
                    <a:pt x="28" y="66"/>
                  </a:cubicBezTo>
                  <a:cubicBezTo>
                    <a:pt x="30" y="66"/>
                    <a:pt x="30" y="66"/>
                    <a:pt x="30" y="66"/>
                  </a:cubicBezTo>
                  <a:cubicBezTo>
                    <a:pt x="30" y="65"/>
                    <a:pt x="30" y="65"/>
                    <a:pt x="30" y="65"/>
                  </a:cubicBezTo>
                  <a:cubicBezTo>
                    <a:pt x="30" y="66"/>
                    <a:pt x="30" y="66"/>
                    <a:pt x="30" y="66"/>
                  </a:cubicBezTo>
                  <a:cubicBezTo>
                    <a:pt x="31" y="66"/>
                    <a:pt x="31" y="66"/>
                    <a:pt x="31" y="66"/>
                  </a:cubicBezTo>
                  <a:cubicBezTo>
                    <a:pt x="31" y="2"/>
                    <a:pt x="31" y="2"/>
                    <a:pt x="31" y="2"/>
                  </a:cubicBezTo>
                  <a:cubicBezTo>
                    <a:pt x="31" y="1"/>
                    <a:pt x="31" y="1"/>
                    <a:pt x="31" y="1"/>
                  </a:cubicBezTo>
                  <a:cubicBezTo>
                    <a:pt x="31" y="0"/>
                    <a:pt x="30" y="0"/>
                    <a:pt x="30" y="0"/>
                  </a:cubicBezTo>
                  <a:cubicBezTo>
                    <a:pt x="2" y="0"/>
                    <a:pt x="2" y="0"/>
                    <a:pt x="2" y="0"/>
                  </a:cubicBezTo>
                  <a:cubicBezTo>
                    <a:pt x="1" y="0"/>
                    <a:pt x="1" y="0"/>
                    <a:pt x="0" y="1"/>
                  </a:cubicBezTo>
                  <a:cubicBezTo>
                    <a:pt x="0" y="1"/>
                    <a:pt x="0" y="1"/>
                    <a:pt x="0" y="2"/>
                  </a:cubicBezTo>
                  <a:cubicBezTo>
                    <a:pt x="0" y="66"/>
                    <a:pt x="0" y="66"/>
                    <a:pt x="0" y="66"/>
                  </a:cubicBezTo>
                  <a:cubicBezTo>
                    <a:pt x="0" y="67"/>
                    <a:pt x="0" y="67"/>
                    <a:pt x="0" y="67"/>
                  </a:cubicBezTo>
                  <a:cubicBezTo>
                    <a:pt x="1" y="68"/>
                    <a:pt x="1" y="68"/>
                    <a:pt x="2" y="68"/>
                  </a:cubicBezTo>
                  <a:cubicBezTo>
                    <a:pt x="30" y="68"/>
                    <a:pt x="30" y="68"/>
                    <a:pt x="30" y="68"/>
                  </a:cubicBezTo>
                  <a:cubicBezTo>
                    <a:pt x="30" y="68"/>
                    <a:pt x="31" y="68"/>
                    <a:pt x="31" y="67"/>
                  </a:cubicBezTo>
                  <a:cubicBezTo>
                    <a:pt x="31" y="67"/>
                    <a:pt x="31" y="67"/>
                    <a:pt x="31" y="66"/>
                  </a:cubicBezTo>
                  <a:lnTo>
                    <a:pt x="30" y="66"/>
                  </a:lnTo>
                  <a:close/>
                </a:path>
              </a:pathLst>
            </a:custGeom>
            <a:solidFill>
              <a:srgbClr val="65666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15" name="Freeform 98"/>
            <p:cNvSpPr/>
            <p:nvPr/>
          </p:nvSpPr>
          <p:spPr bwMode="auto">
            <a:xfrm>
              <a:off x="7547511" y="1239015"/>
              <a:ext cx="22225" cy="109536"/>
            </a:xfrm>
            <a:custGeom>
              <a:avLst/>
              <a:gdLst>
                <a:gd name="T0" fmla="*/ 6 w 6"/>
                <a:gd name="T1" fmla="*/ 26 h 29"/>
                <a:gd name="T2" fmla="*/ 3 w 6"/>
                <a:gd name="T3" fmla="*/ 29 h 29"/>
                <a:gd name="T4" fmla="*/ 0 w 6"/>
                <a:gd name="T5" fmla="*/ 26 h 29"/>
                <a:gd name="T6" fmla="*/ 0 w 6"/>
                <a:gd name="T7" fmla="*/ 3 h 29"/>
                <a:gd name="T8" fmla="*/ 3 w 6"/>
                <a:gd name="T9" fmla="*/ 0 h 29"/>
                <a:gd name="T10" fmla="*/ 6 w 6"/>
                <a:gd name="T11" fmla="*/ 3 h 29"/>
                <a:gd name="T12" fmla="*/ 6 w 6"/>
                <a:gd name="T13" fmla="*/ 26 h 29"/>
              </a:gdLst>
              <a:ahLst/>
              <a:cxnLst>
                <a:cxn ang="0">
                  <a:pos x="T0" y="T1"/>
                </a:cxn>
                <a:cxn ang="0">
                  <a:pos x="T2" y="T3"/>
                </a:cxn>
                <a:cxn ang="0">
                  <a:pos x="T4" y="T5"/>
                </a:cxn>
                <a:cxn ang="0">
                  <a:pos x="T6" y="T7"/>
                </a:cxn>
                <a:cxn ang="0">
                  <a:pos x="T8" y="T9"/>
                </a:cxn>
                <a:cxn ang="0">
                  <a:pos x="T10" y="T11"/>
                </a:cxn>
                <a:cxn ang="0">
                  <a:pos x="T12" y="T13"/>
                </a:cxn>
              </a:cxnLst>
              <a:rect l="0" t="0" r="r" b="b"/>
              <a:pathLst>
                <a:path w="6" h="29">
                  <a:moveTo>
                    <a:pt x="6" y="26"/>
                  </a:moveTo>
                  <a:cubicBezTo>
                    <a:pt x="6" y="28"/>
                    <a:pt x="4" y="29"/>
                    <a:pt x="3" y="29"/>
                  </a:cubicBezTo>
                  <a:cubicBezTo>
                    <a:pt x="1" y="29"/>
                    <a:pt x="0" y="28"/>
                    <a:pt x="0" y="26"/>
                  </a:cubicBezTo>
                  <a:cubicBezTo>
                    <a:pt x="0" y="3"/>
                    <a:pt x="0" y="3"/>
                    <a:pt x="0" y="3"/>
                  </a:cubicBezTo>
                  <a:cubicBezTo>
                    <a:pt x="0" y="1"/>
                    <a:pt x="1" y="0"/>
                    <a:pt x="3" y="0"/>
                  </a:cubicBezTo>
                  <a:cubicBezTo>
                    <a:pt x="4" y="0"/>
                    <a:pt x="6" y="1"/>
                    <a:pt x="6" y="3"/>
                  </a:cubicBezTo>
                  <a:lnTo>
                    <a:pt x="6" y="26"/>
                  </a:lnTo>
                  <a:close/>
                </a:path>
              </a:pathLst>
            </a:custGeom>
            <a:solidFill>
              <a:srgbClr val="928F8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16" name="Freeform 99"/>
            <p:cNvSpPr/>
            <p:nvPr/>
          </p:nvSpPr>
          <p:spPr bwMode="auto">
            <a:xfrm>
              <a:off x="7550687" y="1251714"/>
              <a:ext cx="7938" cy="47625"/>
            </a:xfrm>
            <a:custGeom>
              <a:avLst/>
              <a:gdLst>
                <a:gd name="T0" fmla="*/ 2 w 2"/>
                <a:gd name="T1" fmla="*/ 12 h 13"/>
                <a:gd name="T2" fmla="*/ 1 w 2"/>
                <a:gd name="T3" fmla="*/ 13 h 13"/>
                <a:gd name="T4" fmla="*/ 0 w 2"/>
                <a:gd name="T5" fmla="*/ 12 h 13"/>
                <a:gd name="T6" fmla="*/ 0 w 2"/>
                <a:gd name="T7" fmla="*/ 1 h 13"/>
                <a:gd name="T8" fmla="*/ 1 w 2"/>
                <a:gd name="T9" fmla="*/ 0 h 13"/>
                <a:gd name="T10" fmla="*/ 2 w 2"/>
                <a:gd name="T11" fmla="*/ 1 h 13"/>
                <a:gd name="T12" fmla="*/ 2 w 2"/>
                <a:gd name="T13" fmla="*/ 12 h 13"/>
              </a:gdLst>
              <a:ahLst/>
              <a:cxnLst>
                <a:cxn ang="0">
                  <a:pos x="T0" y="T1"/>
                </a:cxn>
                <a:cxn ang="0">
                  <a:pos x="T2" y="T3"/>
                </a:cxn>
                <a:cxn ang="0">
                  <a:pos x="T4" y="T5"/>
                </a:cxn>
                <a:cxn ang="0">
                  <a:pos x="T6" y="T7"/>
                </a:cxn>
                <a:cxn ang="0">
                  <a:pos x="T8" y="T9"/>
                </a:cxn>
                <a:cxn ang="0">
                  <a:pos x="T10" y="T11"/>
                </a:cxn>
                <a:cxn ang="0">
                  <a:pos x="T12" y="T13"/>
                </a:cxn>
              </a:cxnLst>
              <a:rect l="0" t="0" r="r" b="b"/>
              <a:pathLst>
                <a:path w="2" h="13">
                  <a:moveTo>
                    <a:pt x="2" y="12"/>
                  </a:moveTo>
                  <a:cubicBezTo>
                    <a:pt x="2" y="13"/>
                    <a:pt x="2" y="13"/>
                    <a:pt x="1" y="13"/>
                  </a:cubicBezTo>
                  <a:cubicBezTo>
                    <a:pt x="0" y="13"/>
                    <a:pt x="0" y="13"/>
                    <a:pt x="0" y="12"/>
                  </a:cubicBezTo>
                  <a:cubicBezTo>
                    <a:pt x="0" y="1"/>
                    <a:pt x="0" y="1"/>
                    <a:pt x="0" y="1"/>
                  </a:cubicBezTo>
                  <a:cubicBezTo>
                    <a:pt x="0" y="0"/>
                    <a:pt x="0" y="0"/>
                    <a:pt x="1" y="0"/>
                  </a:cubicBezTo>
                  <a:cubicBezTo>
                    <a:pt x="2" y="0"/>
                    <a:pt x="2" y="0"/>
                    <a:pt x="2" y="1"/>
                  </a:cubicBezTo>
                  <a:lnTo>
                    <a:pt x="2" y="12"/>
                  </a:lnTo>
                  <a:close/>
                </a:path>
              </a:pathLst>
            </a:custGeom>
            <a:solidFill>
              <a:srgbClr val="B9B9B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17" name="Freeform 100"/>
            <p:cNvSpPr/>
            <p:nvPr/>
          </p:nvSpPr>
          <p:spPr bwMode="auto">
            <a:xfrm>
              <a:off x="7547512" y="1359664"/>
              <a:ext cx="22225" cy="60325"/>
            </a:xfrm>
            <a:custGeom>
              <a:avLst/>
              <a:gdLst>
                <a:gd name="T0" fmla="*/ 6 w 6"/>
                <a:gd name="T1" fmla="*/ 14 h 16"/>
                <a:gd name="T2" fmla="*/ 3 w 6"/>
                <a:gd name="T3" fmla="*/ 16 h 16"/>
                <a:gd name="T4" fmla="*/ 0 w 6"/>
                <a:gd name="T5" fmla="*/ 14 h 16"/>
                <a:gd name="T6" fmla="*/ 0 w 6"/>
                <a:gd name="T7" fmla="*/ 1 h 16"/>
                <a:gd name="T8" fmla="*/ 3 w 6"/>
                <a:gd name="T9" fmla="*/ 0 h 16"/>
                <a:gd name="T10" fmla="*/ 6 w 6"/>
                <a:gd name="T11" fmla="*/ 1 h 16"/>
                <a:gd name="T12" fmla="*/ 6 w 6"/>
                <a:gd name="T13" fmla="*/ 14 h 16"/>
              </a:gdLst>
              <a:ahLst/>
              <a:cxnLst>
                <a:cxn ang="0">
                  <a:pos x="T0" y="T1"/>
                </a:cxn>
                <a:cxn ang="0">
                  <a:pos x="T2" y="T3"/>
                </a:cxn>
                <a:cxn ang="0">
                  <a:pos x="T4" y="T5"/>
                </a:cxn>
                <a:cxn ang="0">
                  <a:pos x="T6" y="T7"/>
                </a:cxn>
                <a:cxn ang="0">
                  <a:pos x="T8" y="T9"/>
                </a:cxn>
                <a:cxn ang="0">
                  <a:pos x="T10" y="T11"/>
                </a:cxn>
                <a:cxn ang="0">
                  <a:pos x="T12" y="T13"/>
                </a:cxn>
              </a:cxnLst>
              <a:rect l="0" t="0" r="r" b="b"/>
              <a:pathLst>
                <a:path w="6" h="16">
                  <a:moveTo>
                    <a:pt x="6" y="14"/>
                  </a:moveTo>
                  <a:cubicBezTo>
                    <a:pt x="6" y="15"/>
                    <a:pt x="4" y="16"/>
                    <a:pt x="3" y="16"/>
                  </a:cubicBezTo>
                  <a:cubicBezTo>
                    <a:pt x="1" y="16"/>
                    <a:pt x="0" y="15"/>
                    <a:pt x="0" y="14"/>
                  </a:cubicBezTo>
                  <a:cubicBezTo>
                    <a:pt x="0" y="1"/>
                    <a:pt x="0" y="1"/>
                    <a:pt x="0" y="1"/>
                  </a:cubicBezTo>
                  <a:cubicBezTo>
                    <a:pt x="0" y="0"/>
                    <a:pt x="1" y="0"/>
                    <a:pt x="3" y="0"/>
                  </a:cubicBezTo>
                  <a:cubicBezTo>
                    <a:pt x="4" y="0"/>
                    <a:pt x="6" y="0"/>
                    <a:pt x="6" y="1"/>
                  </a:cubicBezTo>
                  <a:lnTo>
                    <a:pt x="6" y="14"/>
                  </a:lnTo>
                  <a:close/>
                </a:path>
              </a:pathLst>
            </a:custGeom>
            <a:solidFill>
              <a:srgbClr val="928F8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pic>
          <p:nvPicPr>
            <p:cNvPr id="6245" name="Picture 10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595138" y="1221552"/>
              <a:ext cx="68263" cy="269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18" name="Rectangle 102"/>
            <p:cNvSpPr>
              <a:spLocks noChangeArrowheads="1"/>
            </p:cNvSpPr>
            <p:nvPr/>
          </p:nvSpPr>
          <p:spPr bwMode="auto">
            <a:xfrm>
              <a:off x="7980903" y="1239015"/>
              <a:ext cx="107950" cy="241299"/>
            </a:xfrm>
            <a:prstGeom prst="rect">
              <a:avLst/>
            </a:prstGeom>
            <a:solidFill>
              <a:srgbClr val="656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219" name="Freeform 103"/>
            <p:cNvSpPr/>
            <p:nvPr/>
          </p:nvSpPr>
          <p:spPr bwMode="auto">
            <a:xfrm>
              <a:off x="7976140" y="1232664"/>
              <a:ext cx="117475" cy="255586"/>
            </a:xfrm>
            <a:custGeom>
              <a:avLst/>
              <a:gdLst>
                <a:gd name="T0" fmla="*/ 30 w 31"/>
                <a:gd name="T1" fmla="*/ 66 h 68"/>
                <a:gd name="T2" fmla="*/ 30 w 31"/>
                <a:gd name="T3" fmla="*/ 65 h 68"/>
                <a:gd name="T4" fmla="*/ 3 w 31"/>
                <a:gd name="T5" fmla="*/ 65 h 68"/>
                <a:gd name="T6" fmla="*/ 3 w 31"/>
                <a:gd name="T7" fmla="*/ 4 h 68"/>
                <a:gd name="T8" fmla="*/ 28 w 31"/>
                <a:gd name="T9" fmla="*/ 4 h 68"/>
                <a:gd name="T10" fmla="*/ 28 w 31"/>
                <a:gd name="T11" fmla="*/ 66 h 68"/>
                <a:gd name="T12" fmla="*/ 30 w 31"/>
                <a:gd name="T13" fmla="*/ 66 h 68"/>
                <a:gd name="T14" fmla="*/ 30 w 31"/>
                <a:gd name="T15" fmla="*/ 65 h 68"/>
                <a:gd name="T16" fmla="*/ 30 w 31"/>
                <a:gd name="T17" fmla="*/ 66 h 68"/>
                <a:gd name="T18" fmla="*/ 31 w 31"/>
                <a:gd name="T19" fmla="*/ 66 h 68"/>
                <a:gd name="T20" fmla="*/ 31 w 31"/>
                <a:gd name="T21" fmla="*/ 2 h 68"/>
                <a:gd name="T22" fmla="*/ 31 w 31"/>
                <a:gd name="T23" fmla="*/ 1 h 68"/>
                <a:gd name="T24" fmla="*/ 30 w 31"/>
                <a:gd name="T25" fmla="*/ 0 h 68"/>
                <a:gd name="T26" fmla="*/ 1 w 31"/>
                <a:gd name="T27" fmla="*/ 0 h 68"/>
                <a:gd name="T28" fmla="*/ 0 w 31"/>
                <a:gd name="T29" fmla="*/ 1 h 68"/>
                <a:gd name="T30" fmla="*/ 0 w 31"/>
                <a:gd name="T31" fmla="*/ 2 h 68"/>
                <a:gd name="T32" fmla="*/ 0 w 31"/>
                <a:gd name="T33" fmla="*/ 66 h 68"/>
                <a:gd name="T34" fmla="*/ 0 w 31"/>
                <a:gd name="T35" fmla="*/ 67 h 68"/>
                <a:gd name="T36" fmla="*/ 1 w 31"/>
                <a:gd name="T37" fmla="*/ 68 h 68"/>
                <a:gd name="T38" fmla="*/ 30 w 31"/>
                <a:gd name="T39" fmla="*/ 68 h 68"/>
                <a:gd name="T40" fmla="*/ 31 w 31"/>
                <a:gd name="T41" fmla="*/ 67 h 68"/>
                <a:gd name="T42" fmla="*/ 31 w 31"/>
                <a:gd name="T43" fmla="*/ 66 h 68"/>
                <a:gd name="T44" fmla="*/ 30 w 31"/>
                <a:gd name="T45" fmla="*/ 66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68">
                  <a:moveTo>
                    <a:pt x="30" y="66"/>
                  </a:moveTo>
                  <a:cubicBezTo>
                    <a:pt x="30" y="65"/>
                    <a:pt x="30" y="65"/>
                    <a:pt x="30" y="65"/>
                  </a:cubicBezTo>
                  <a:cubicBezTo>
                    <a:pt x="3" y="65"/>
                    <a:pt x="3" y="65"/>
                    <a:pt x="3" y="65"/>
                  </a:cubicBezTo>
                  <a:cubicBezTo>
                    <a:pt x="3" y="4"/>
                    <a:pt x="3" y="4"/>
                    <a:pt x="3" y="4"/>
                  </a:cubicBezTo>
                  <a:cubicBezTo>
                    <a:pt x="28" y="4"/>
                    <a:pt x="28" y="4"/>
                    <a:pt x="28" y="4"/>
                  </a:cubicBezTo>
                  <a:cubicBezTo>
                    <a:pt x="28" y="66"/>
                    <a:pt x="28" y="66"/>
                    <a:pt x="28" y="66"/>
                  </a:cubicBezTo>
                  <a:cubicBezTo>
                    <a:pt x="30" y="66"/>
                    <a:pt x="30" y="66"/>
                    <a:pt x="30" y="66"/>
                  </a:cubicBezTo>
                  <a:cubicBezTo>
                    <a:pt x="30" y="65"/>
                    <a:pt x="30" y="65"/>
                    <a:pt x="30" y="65"/>
                  </a:cubicBezTo>
                  <a:cubicBezTo>
                    <a:pt x="30" y="66"/>
                    <a:pt x="30" y="66"/>
                    <a:pt x="30" y="66"/>
                  </a:cubicBezTo>
                  <a:cubicBezTo>
                    <a:pt x="31" y="66"/>
                    <a:pt x="31" y="66"/>
                    <a:pt x="31" y="66"/>
                  </a:cubicBezTo>
                  <a:cubicBezTo>
                    <a:pt x="31" y="2"/>
                    <a:pt x="31" y="2"/>
                    <a:pt x="31" y="2"/>
                  </a:cubicBezTo>
                  <a:cubicBezTo>
                    <a:pt x="31" y="2"/>
                    <a:pt x="31" y="1"/>
                    <a:pt x="31" y="1"/>
                  </a:cubicBezTo>
                  <a:cubicBezTo>
                    <a:pt x="30" y="1"/>
                    <a:pt x="30" y="0"/>
                    <a:pt x="30" y="0"/>
                  </a:cubicBezTo>
                  <a:cubicBezTo>
                    <a:pt x="1" y="0"/>
                    <a:pt x="1" y="0"/>
                    <a:pt x="1" y="0"/>
                  </a:cubicBezTo>
                  <a:cubicBezTo>
                    <a:pt x="1" y="0"/>
                    <a:pt x="0" y="1"/>
                    <a:pt x="0" y="1"/>
                  </a:cubicBezTo>
                  <a:cubicBezTo>
                    <a:pt x="0" y="1"/>
                    <a:pt x="0" y="2"/>
                    <a:pt x="0" y="2"/>
                  </a:cubicBezTo>
                  <a:cubicBezTo>
                    <a:pt x="0" y="66"/>
                    <a:pt x="0" y="66"/>
                    <a:pt x="0" y="66"/>
                  </a:cubicBezTo>
                  <a:cubicBezTo>
                    <a:pt x="0" y="67"/>
                    <a:pt x="0" y="67"/>
                    <a:pt x="0" y="67"/>
                  </a:cubicBezTo>
                  <a:cubicBezTo>
                    <a:pt x="0" y="68"/>
                    <a:pt x="1" y="68"/>
                    <a:pt x="1" y="68"/>
                  </a:cubicBezTo>
                  <a:cubicBezTo>
                    <a:pt x="30" y="68"/>
                    <a:pt x="30" y="68"/>
                    <a:pt x="30" y="68"/>
                  </a:cubicBezTo>
                  <a:cubicBezTo>
                    <a:pt x="30" y="68"/>
                    <a:pt x="30" y="68"/>
                    <a:pt x="31" y="67"/>
                  </a:cubicBezTo>
                  <a:cubicBezTo>
                    <a:pt x="31" y="67"/>
                    <a:pt x="31" y="67"/>
                    <a:pt x="31" y="66"/>
                  </a:cubicBezTo>
                  <a:lnTo>
                    <a:pt x="30" y="66"/>
                  </a:lnTo>
                  <a:close/>
                </a:path>
              </a:pathLst>
            </a:custGeom>
            <a:solidFill>
              <a:srgbClr val="65666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20" name="Freeform 104"/>
            <p:cNvSpPr/>
            <p:nvPr/>
          </p:nvSpPr>
          <p:spPr bwMode="auto">
            <a:xfrm>
              <a:off x="7984078" y="1243776"/>
              <a:ext cx="26988" cy="112711"/>
            </a:xfrm>
            <a:custGeom>
              <a:avLst/>
              <a:gdLst>
                <a:gd name="T0" fmla="*/ 7 w 7"/>
                <a:gd name="T1" fmla="*/ 26 h 30"/>
                <a:gd name="T2" fmla="*/ 3 w 7"/>
                <a:gd name="T3" fmla="*/ 30 h 30"/>
                <a:gd name="T4" fmla="*/ 0 w 7"/>
                <a:gd name="T5" fmla="*/ 26 h 30"/>
                <a:gd name="T6" fmla="*/ 0 w 7"/>
                <a:gd name="T7" fmla="*/ 3 h 30"/>
                <a:gd name="T8" fmla="*/ 3 w 7"/>
                <a:gd name="T9" fmla="*/ 0 h 30"/>
                <a:gd name="T10" fmla="*/ 7 w 7"/>
                <a:gd name="T11" fmla="*/ 3 h 30"/>
                <a:gd name="T12" fmla="*/ 7 w 7"/>
                <a:gd name="T13" fmla="*/ 26 h 30"/>
              </a:gdLst>
              <a:ahLst/>
              <a:cxnLst>
                <a:cxn ang="0">
                  <a:pos x="T0" y="T1"/>
                </a:cxn>
                <a:cxn ang="0">
                  <a:pos x="T2" y="T3"/>
                </a:cxn>
                <a:cxn ang="0">
                  <a:pos x="T4" y="T5"/>
                </a:cxn>
                <a:cxn ang="0">
                  <a:pos x="T6" y="T7"/>
                </a:cxn>
                <a:cxn ang="0">
                  <a:pos x="T8" y="T9"/>
                </a:cxn>
                <a:cxn ang="0">
                  <a:pos x="T10" y="T11"/>
                </a:cxn>
                <a:cxn ang="0">
                  <a:pos x="T12" y="T13"/>
                </a:cxn>
              </a:cxnLst>
              <a:rect l="0" t="0" r="r" b="b"/>
              <a:pathLst>
                <a:path w="7" h="30">
                  <a:moveTo>
                    <a:pt x="7" y="26"/>
                  </a:moveTo>
                  <a:cubicBezTo>
                    <a:pt x="7" y="28"/>
                    <a:pt x="5" y="30"/>
                    <a:pt x="3" y="30"/>
                  </a:cubicBezTo>
                  <a:cubicBezTo>
                    <a:pt x="2" y="30"/>
                    <a:pt x="0" y="28"/>
                    <a:pt x="0" y="26"/>
                  </a:cubicBezTo>
                  <a:cubicBezTo>
                    <a:pt x="0" y="3"/>
                    <a:pt x="0" y="3"/>
                    <a:pt x="0" y="3"/>
                  </a:cubicBezTo>
                  <a:cubicBezTo>
                    <a:pt x="0" y="1"/>
                    <a:pt x="2" y="0"/>
                    <a:pt x="3" y="0"/>
                  </a:cubicBezTo>
                  <a:cubicBezTo>
                    <a:pt x="5" y="0"/>
                    <a:pt x="7" y="1"/>
                    <a:pt x="7" y="3"/>
                  </a:cubicBezTo>
                  <a:lnTo>
                    <a:pt x="7" y="26"/>
                  </a:lnTo>
                  <a:close/>
                </a:path>
              </a:pathLst>
            </a:custGeom>
            <a:solidFill>
              <a:srgbClr val="928F8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21" name="Freeform 105"/>
            <p:cNvSpPr/>
            <p:nvPr/>
          </p:nvSpPr>
          <p:spPr bwMode="auto">
            <a:xfrm>
              <a:off x="7987253" y="1254889"/>
              <a:ext cx="11113" cy="49212"/>
            </a:xfrm>
            <a:custGeom>
              <a:avLst/>
              <a:gdLst>
                <a:gd name="T0" fmla="*/ 3 w 3"/>
                <a:gd name="T1" fmla="*/ 12 h 13"/>
                <a:gd name="T2" fmla="*/ 2 w 3"/>
                <a:gd name="T3" fmla="*/ 13 h 13"/>
                <a:gd name="T4" fmla="*/ 0 w 3"/>
                <a:gd name="T5" fmla="*/ 12 h 13"/>
                <a:gd name="T6" fmla="*/ 0 w 3"/>
                <a:gd name="T7" fmla="*/ 1 h 13"/>
                <a:gd name="T8" fmla="*/ 2 w 3"/>
                <a:gd name="T9" fmla="*/ 0 h 13"/>
                <a:gd name="T10" fmla="*/ 3 w 3"/>
                <a:gd name="T11" fmla="*/ 1 h 13"/>
                <a:gd name="T12" fmla="*/ 3 w 3"/>
                <a:gd name="T13" fmla="*/ 12 h 13"/>
              </a:gdLst>
              <a:ahLst/>
              <a:cxnLst>
                <a:cxn ang="0">
                  <a:pos x="T0" y="T1"/>
                </a:cxn>
                <a:cxn ang="0">
                  <a:pos x="T2" y="T3"/>
                </a:cxn>
                <a:cxn ang="0">
                  <a:pos x="T4" y="T5"/>
                </a:cxn>
                <a:cxn ang="0">
                  <a:pos x="T6" y="T7"/>
                </a:cxn>
                <a:cxn ang="0">
                  <a:pos x="T8" y="T9"/>
                </a:cxn>
                <a:cxn ang="0">
                  <a:pos x="T10" y="T11"/>
                </a:cxn>
                <a:cxn ang="0">
                  <a:pos x="T12" y="T13"/>
                </a:cxn>
              </a:cxnLst>
              <a:rect l="0" t="0" r="r" b="b"/>
              <a:pathLst>
                <a:path w="3" h="13">
                  <a:moveTo>
                    <a:pt x="3" y="12"/>
                  </a:moveTo>
                  <a:cubicBezTo>
                    <a:pt x="3" y="13"/>
                    <a:pt x="3" y="13"/>
                    <a:pt x="2" y="13"/>
                  </a:cubicBezTo>
                  <a:cubicBezTo>
                    <a:pt x="1" y="13"/>
                    <a:pt x="0" y="13"/>
                    <a:pt x="0" y="12"/>
                  </a:cubicBezTo>
                  <a:cubicBezTo>
                    <a:pt x="0" y="1"/>
                    <a:pt x="0" y="1"/>
                    <a:pt x="0" y="1"/>
                  </a:cubicBezTo>
                  <a:cubicBezTo>
                    <a:pt x="0" y="0"/>
                    <a:pt x="1" y="0"/>
                    <a:pt x="2" y="0"/>
                  </a:cubicBezTo>
                  <a:cubicBezTo>
                    <a:pt x="3" y="0"/>
                    <a:pt x="3" y="0"/>
                    <a:pt x="3" y="1"/>
                  </a:cubicBezTo>
                  <a:lnTo>
                    <a:pt x="3" y="12"/>
                  </a:lnTo>
                  <a:close/>
                </a:path>
              </a:pathLst>
            </a:custGeom>
            <a:solidFill>
              <a:srgbClr val="B9B9B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22" name="Freeform 106"/>
            <p:cNvSpPr/>
            <p:nvPr/>
          </p:nvSpPr>
          <p:spPr bwMode="auto">
            <a:xfrm>
              <a:off x="7984078" y="1364426"/>
              <a:ext cx="26988" cy="60325"/>
            </a:xfrm>
            <a:custGeom>
              <a:avLst/>
              <a:gdLst>
                <a:gd name="T0" fmla="*/ 7 w 7"/>
                <a:gd name="T1" fmla="*/ 14 h 16"/>
                <a:gd name="T2" fmla="*/ 3 w 7"/>
                <a:gd name="T3" fmla="*/ 16 h 16"/>
                <a:gd name="T4" fmla="*/ 0 w 7"/>
                <a:gd name="T5" fmla="*/ 14 h 16"/>
                <a:gd name="T6" fmla="*/ 0 w 7"/>
                <a:gd name="T7" fmla="*/ 1 h 16"/>
                <a:gd name="T8" fmla="*/ 3 w 7"/>
                <a:gd name="T9" fmla="*/ 0 h 16"/>
                <a:gd name="T10" fmla="*/ 7 w 7"/>
                <a:gd name="T11" fmla="*/ 1 h 16"/>
                <a:gd name="T12" fmla="*/ 7 w 7"/>
                <a:gd name="T13" fmla="*/ 14 h 16"/>
              </a:gdLst>
              <a:ahLst/>
              <a:cxnLst>
                <a:cxn ang="0">
                  <a:pos x="T0" y="T1"/>
                </a:cxn>
                <a:cxn ang="0">
                  <a:pos x="T2" y="T3"/>
                </a:cxn>
                <a:cxn ang="0">
                  <a:pos x="T4" y="T5"/>
                </a:cxn>
                <a:cxn ang="0">
                  <a:pos x="T6" y="T7"/>
                </a:cxn>
                <a:cxn ang="0">
                  <a:pos x="T8" y="T9"/>
                </a:cxn>
                <a:cxn ang="0">
                  <a:pos x="T10" y="T11"/>
                </a:cxn>
                <a:cxn ang="0">
                  <a:pos x="T12" y="T13"/>
                </a:cxn>
              </a:cxnLst>
              <a:rect l="0" t="0" r="r" b="b"/>
              <a:pathLst>
                <a:path w="7" h="16">
                  <a:moveTo>
                    <a:pt x="7" y="14"/>
                  </a:moveTo>
                  <a:cubicBezTo>
                    <a:pt x="7" y="15"/>
                    <a:pt x="5" y="16"/>
                    <a:pt x="3" y="16"/>
                  </a:cubicBezTo>
                  <a:cubicBezTo>
                    <a:pt x="2" y="16"/>
                    <a:pt x="0" y="15"/>
                    <a:pt x="0" y="14"/>
                  </a:cubicBezTo>
                  <a:cubicBezTo>
                    <a:pt x="0" y="1"/>
                    <a:pt x="0" y="1"/>
                    <a:pt x="0" y="1"/>
                  </a:cubicBezTo>
                  <a:cubicBezTo>
                    <a:pt x="0" y="0"/>
                    <a:pt x="2" y="0"/>
                    <a:pt x="3" y="0"/>
                  </a:cubicBezTo>
                  <a:cubicBezTo>
                    <a:pt x="5" y="0"/>
                    <a:pt x="7" y="0"/>
                    <a:pt x="7" y="1"/>
                  </a:cubicBezTo>
                  <a:lnTo>
                    <a:pt x="7" y="14"/>
                  </a:lnTo>
                  <a:close/>
                </a:path>
              </a:pathLst>
            </a:custGeom>
            <a:solidFill>
              <a:srgbClr val="928F8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pic>
          <p:nvPicPr>
            <p:cNvPr id="6251" name="Picture 10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033290" y="1224726"/>
              <a:ext cx="66675" cy="271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23" name="Freeform 108"/>
            <p:cNvSpPr/>
            <p:nvPr/>
          </p:nvSpPr>
          <p:spPr bwMode="auto">
            <a:xfrm>
              <a:off x="7874541" y="1507300"/>
              <a:ext cx="504827" cy="623884"/>
            </a:xfrm>
            <a:custGeom>
              <a:avLst/>
              <a:gdLst>
                <a:gd name="T0" fmla="*/ 0 w 134"/>
                <a:gd name="T1" fmla="*/ 0 h 166"/>
                <a:gd name="T2" fmla="*/ 35 w 134"/>
                <a:gd name="T3" fmla="*/ 116 h 166"/>
                <a:gd name="T4" fmla="*/ 121 w 134"/>
                <a:gd name="T5" fmla="*/ 164 h 166"/>
                <a:gd name="T6" fmla="*/ 134 w 134"/>
                <a:gd name="T7" fmla="*/ 160 h 166"/>
                <a:gd name="T8" fmla="*/ 133 w 134"/>
                <a:gd name="T9" fmla="*/ 155 h 166"/>
                <a:gd name="T10" fmla="*/ 121 w 134"/>
                <a:gd name="T11" fmla="*/ 156 h 166"/>
                <a:gd name="T12" fmla="*/ 40 w 134"/>
                <a:gd name="T13" fmla="*/ 114 h 166"/>
                <a:gd name="T14" fmla="*/ 0 w 134"/>
                <a:gd name="T15" fmla="*/ 0 h 1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4" h="166">
                  <a:moveTo>
                    <a:pt x="0" y="0"/>
                  </a:moveTo>
                  <a:cubicBezTo>
                    <a:pt x="0" y="0"/>
                    <a:pt x="27" y="95"/>
                    <a:pt x="35" y="116"/>
                  </a:cubicBezTo>
                  <a:cubicBezTo>
                    <a:pt x="35" y="116"/>
                    <a:pt x="88" y="149"/>
                    <a:pt x="121" y="164"/>
                  </a:cubicBezTo>
                  <a:cubicBezTo>
                    <a:pt x="121" y="164"/>
                    <a:pt x="132" y="166"/>
                    <a:pt x="134" y="160"/>
                  </a:cubicBezTo>
                  <a:cubicBezTo>
                    <a:pt x="133" y="155"/>
                    <a:pt x="133" y="155"/>
                    <a:pt x="133" y="155"/>
                  </a:cubicBezTo>
                  <a:cubicBezTo>
                    <a:pt x="121" y="156"/>
                    <a:pt x="121" y="156"/>
                    <a:pt x="121" y="156"/>
                  </a:cubicBezTo>
                  <a:cubicBezTo>
                    <a:pt x="121" y="156"/>
                    <a:pt x="81" y="126"/>
                    <a:pt x="40" y="114"/>
                  </a:cubicBezTo>
                  <a:lnTo>
                    <a:pt x="0" y="0"/>
                  </a:lnTo>
                  <a:close/>
                </a:path>
              </a:pathLst>
            </a:custGeom>
            <a:solidFill>
              <a:srgbClr val="F9BD9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24" name="Freeform 109"/>
            <p:cNvSpPr/>
            <p:nvPr/>
          </p:nvSpPr>
          <p:spPr bwMode="auto">
            <a:xfrm>
              <a:off x="8315867" y="2108960"/>
              <a:ext cx="71439" cy="200024"/>
            </a:xfrm>
            <a:custGeom>
              <a:avLst/>
              <a:gdLst>
                <a:gd name="T0" fmla="*/ 0 w 45"/>
                <a:gd name="T1" fmla="*/ 5 h 126"/>
                <a:gd name="T2" fmla="*/ 45 w 45"/>
                <a:gd name="T3" fmla="*/ 126 h 126"/>
                <a:gd name="T4" fmla="*/ 40 w 45"/>
                <a:gd name="T5" fmla="*/ 0 h 126"/>
                <a:gd name="T6" fmla="*/ 0 w 45"/>
                <a:gd name="T7" fmla="*/ 5 h 126"/>
              </a:gdLst>
              <a:ahLst/>
              <a:cxnLst>
                <a:cxn ang="0">
                  <a:pos x="T0" y="T1"/>
                </a:cxn>
                <a:cxn ang="0">
                  <a:pos x="T2" y="T3"/>
                </a:cxn>
                <a:cxn ang="0">
                  <a:pos x="T4" y="T5"/>
                </a:cxn>
                <a:cxn ang="0">
                  <a:pos x="T6" y="T7"/>
                </a:cxn>
              </a:cxnLst>
              <a:rect l="0" t="0" r="r" b="b"/>
              <a:pathLst>
                <a:path w="45" h="126">
                  <a:moveTo>
                    <a:pt x="0" y="5"/>
                  </a:moveTo>
                  <a:lnTo>
                    <a:pt x="45" y="126"/>
                  </a:lnTo>
                  <a:lnTo>
                    <a:pt x="40" y="0"/>
                  </a:lnTo>
                  <a:lnTo>
                    <a:pt x="0" y="5"/>
                  </a:lnTo>
                  <a:close/>
                </a:path>
              </a:pathLst>
            </a:custGeom>
            <a:solidFill>
              <a:srgbClr val="F9BD9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25" name="Freeform 110"/>
            <p:cNvSpPr/>
            <p:nvPr/>
          </p:nvSpPr>
          <p:spPr bwMode="auto">
            <a:xfrm>
              <a:off x="8700044" y="1262826"/>
              <a:ext cx="806453" cy="1046156"/>
            </a:xfrm>
            <a:custGeom>
              <a:avLst/>
              <a:gdLst>
                <a:gd name="T0" fmla="*/ 18 w 214"/>
                <a:gd name="T1" fmla="*/ 220 h 278"/>
                <a:gd name="T2" fmla="*/ 47 w 214"/>
                <a:gd name="T3" fmla="*/ 221 h 278"/>
                <a:gd name="T4" fmla="*/ 128 w 214"/>
                <a:gd name="T5" fmla="*/ 179 h 278"/>
                <a:gd name="T6" fmla="*/ 168 w 214"/>
                <a:gd name="T7" fmla="*/ 65 h 278"/>
                <a:gd name="T8" fmla="*/ 164 w 214"/>
                <a:gd name="T9" fmla="*/ 60 h 278"/>
                <a:gd name="T10" fmla="*/ 160 w 214"/>
                <a:gd name="T11" fmla="*/ 48 h 278"/>
                <a:gd name="T12" fmla="*/ 158 w 214"/>
                <a:gd name="T13" fmla="*/ 37 h 278"/>
                <a:gd name="T14" fmla="*/ 162 w 214"/>
                <a:gd name="T15" fmla="*/ 22 h 278"/>
                <a:gd name="T16" fmla="*/ 159 w 214"/>
                <a:gd name="T17" fmla="*/ 22 h 278"/>
                <a:gd name="T18" fmla="*/ 161 w 214"/>
                <a:gd name="T19" fmla="*/ 20 h 278"/>
                <a:gd name="T20" fmla="*/ 164 w 214"/>
                <a:gd name="T21" fmla="*/ 20 h 278"/>
                <a:gd name="T22" fmla="*/ 166 w 214"/>
                <a:gd name="T23" fmla="*/ 19 h 278"/>
                <a:gd name="T24" fmla="*/ 166 w 214"/>
                <a:gd name="T25" fmla="*/ 19 h 278"/>
                <a:gd name="T26" fmla="*/ 176 w 214"/>
                <a:gd name="T27" fmla="*/ 3 h 278"/>
                <a:gd name="T28" fmla="*/ 181 w 214"/>
                <a:gd name="T29" fmla="*/ 6 h 278"/>
                <a:gd name="T30" fmla="*/ 191 w 214"/>
                <a:gd name="T31" fmla="*/ 10 h 278"/>
                <a:gd name="T32" fmla="*/ 203 w 214"/>
                <a:gd name="T33" fmla="*/ 16 h 278"/>
                <a:gd name="T34" fmla="*/ 213 w 214"/>
                <a:gd name="T35" fmla="*/ 18 h 278"/>
                <a:gd name="T36" fmla="*/ 214 w 214"/>
                <a:gd name="T37" fmla="*/ 22 h 278"/>
                <a:gd name="T38" fmla="*/ 211 w 214"/>
                <a:gd name="T39" fmla="*/ 22 h 278"/>
                <a:gd name="T40" fmla="*/ 213 w 214"/>
                <a:gd name="T41" fmla="*/ 31 h 278"/>
                <a:gd name="T42" fmla="*/ 214 w 214"/>
                <a:gd name="T43" fmla="*/ 31 h 278"/>
                <a:gd name="T44" fmla="*/ 199 w 214"/>
                <a:gd name="T45" fmla="*/ 70 h 278"/>
                <a:gd name="T46" fmla="*/ 191 w 214"/>
                <a:gd name="T47" fmla="*/ 74 h 278"/>
                <a:gd name="T48" fmla="*/ 158 w 214"/>
                <a:gd name="T49" fmla="*/ 201 h 278"/>
                <a:gd name="T50" fmla="*/ 32 w 214"/>
                <a:gd name="T51" fmla="*/ 278 h 278"/>
                <a:gd name="T52" fmla="*/ 18 w 214"/>
                <a:gd name="T53" fmla="*/ 220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14" h="278">
                  <a:moveTo>
                    <a:pt x="18" y="220"/>
                  </a:moveTo>
                  <a:cubicBezTo>
                    <a:pt x="47" y="221"/>
                    <a:pt x="47" y="221"/>
                    <a:pt x="47" y="221"/>
                  </a:cubicBezTo>
                  <a:cubicBezTo>
                    <a:pt x="71" y="199"/>
                    <a:pt x="128" y="179"/>
                    <a:pt x="128" y="179"/>
                  </a:cubicBezTo>
                  <a:cubicBezTo>
                    <a:pt x="168" y="65"/>
                    <a:pt x="168" y="65"/>
                    <a:pt x="168" y="65"/>
                  </a:cubicBezTo>
                  <a:cubicBezTo>
                    <a:pt x="166" y="64"/>
                    <a:pt x="165" y="62"/>
                    <a:pt x="164" y="60"/>
                  </a:cubicBezTo>
                  <a:cubicBezTo>
                    <a:pt x="162" y="56"/>
                    <a:pt x="161" y="52"/>
                    <a:pt x="160" y="48"/>
                  </a:cubicBezTo>
                  <a:cubicBezTo>
                    <a:pt x="160" y="46"/>
                    <a:pt x="159" y="42"/>
                    <a:pt x="158" y="37"/>
                  </a:cubicBezTo>
                  <a:cubicBezTo>
                    <a:pt x="156" y="30"/>
                    <a:pt x="158" y="25"/>
                    <a:pt x="162" y="22"/>
                  </a:cubicBezTo>
                  <a:cubicBezTo>
                    <a:pt x="159" y="22"/>
                    <a:pt x="159" y="22"/>
                    <a:pt x="159" y="22"/>
                  </a:cubicBezTo>
                  <a:cubicBezTo>
                    <a:pt x="160" y="21"/>
                    <a:pt x="160" y="21"/>
                    <a:pt x="161" y="20"/>
                  </a:cubicBezTo>
                  <a:cubicBezTo>
                    <a:pt x="161" y="20"/>
                    <a:pt x="163" y="20"/>
                    <a:pt x="164" y="20"/>
                  </a:cubicBezTo>
                  <a:cubicBezTo>
                    <a:pt x="165" y="20"/>
                    <a:pt x="166" y="19"/>
                    <a:pt x="166" y="19"/>
                  </a:cubicBezTo>
                  <a:cubicBezTo>
                    <a:pt x="166" y="19"/>
                    <a:pt x="166" y="19"/>
                    <a:pt x="166" y="19"/>
                  </a:cubicBezTo>
                  <a:cubicBezTo>
                    <a:pt x="170" y="8"/>
                    <a:pt x="173" y="3"/>
                    <a:pt x="176" y="3"/>
                  </a:cubicBezTo>
                  <a:cubicBezTo>
                    <a:pt x="179" y="2"/>
                    <a:pt x="181" y="6"/>
                    <a:pt x="181" y="6"/>
                  </a:cubicBezTo>
                  <a:cubicBezTo>
                    <a:pt x="189" y="0"/>
                    <a:pt x="191" y="10"/>
                    <a:pt x="191" y="10"/>
                  </a:cubicBezTo>
                  <a:cubicBezTo>
                    <a:pt x="200" y="1"/>
                    <a:pt x="203" y="16"/>
                    <a:pt x="203" y="16"/>
                  </a:cubicBezTo>
                  <a:cubicBezTo>
                    <a:pt x="207" y="8"/>
                    <a:pt x="213" y="18"/>
                    <a:pt x="213" y="18"/>
                  </a:cubicBezTo>
                  <a:cubicBezTo>
                    <a:pt x="213" y="19"/>
                    <a:pt x="214" y="21"/>
                    <a:pt x="214" y="22"/>
                  </a:cubicBezTo>
                  <a:cubicBezTo>
                    <a:pt x="211" y="22"/>
                    <a:pt x="211" y="22"/>
                    <a:pt x="211" y="22"/>
                  </a:cubicBezTo>
                  <a:cubicBezTo>
                    <a:pt x="213" y="24"/>
                    <a:pt x="213" y="27"/>
                    <a:pt x="213" y="31"/>
                  </a:cubicBezTo>
                  <a:cubicBezTo>
                    <a:pt x="214" y="31"/>
                    <a:pt x="214" y="31"/>
                    <a:pt x="214" y="31"/>
                  </a:cubicBezTo>
                  <a:cubicBezTo>
                    <a:pt x="214" y="49"/>
                    <a:pt x="199" y="70"/>
                    <a:pt x="199" y="70"/>
                  </a:cubicBezTo>
                  <a:cubicBezTo>
                    <a:pt x="197" y="72"/>
                    <a:pt x="194" y="73"/>
                    <a:pt x="191" y="74"/>
                  </a:cubicBezTo>
                  <a:cubicBezTo>
                    <a:pt x="158" y="201"/>
                    <a:pt x="158" y="201"/>
                    <a:pt x="158" y="201"/>
                  </a:cubicBezTo>
                  <a:cubicBezTo>
                    <a:pt x="128" y="235"/>
                    <a:pt x="32" y="278"/>
                    <a:pt x="32" y="278"/>
                  </a:cubicBezTo>
                  <a:cubicBezTo>
                    <a:pt x="0" y="255"/>
                    <a:pt x="18" y="220"/>
                    <a:pt x="18" y="220"/>
                  </a:cubicBezTo>
                </a:path>
              </a:pathLst>
            </a:custGeom>
            <a:solidFill>
              <a:srgbClr val="F8CFA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26" name="Freeform 111"/>
            <p:cNvSpPr/>
            <p:nvPr/>
          </p:nvSpPr>
          <p:spPr bwMode="auto">
            <a:xfrm>
              <a:off x="9295359" y="1345376"/>
              <a:ext cx="211139" cy="33337"/>
            </a:xfrm>
            <a:custGeom>
              <a:avLst/>
              <a:gdLst>
                <a:gd name="T0" fmla="*/ 56 w 56"/>
                <a:gd name="T1" fmla="*/ 0 h 9"/>
                <a:gd name="T2" fmla="*/ 56 w 56"/>
                <a:gd name="T3" fmla="*/ 9 h 9"/>
                <a:gd name="T4" fmla="*/ 0 w 56"/>
                <a:gd name="T5" fmla="*/ 9 h 9"/>
                <a:gd name="T6" fmla="*/ 1 w 56"/>
                <a:gd name="T7" fmla="*/ 0 h 9"/>
                <a:gd name="T8" fmla="*/ 56 w 56"/>
                <a:gd name="T9" fmla="*/ 0 h 9"/>
              </a:gdLst>
              <a:ahLst/>
              <a:cxnLst>
                <a:cxn ang="0">
                  <a:pos x="T0" y="T1"/>
                </a:cxn>
                <a:cxn ang="0">
                  <a:pos x="T2" y="T3"/>
                </a:cxn>
                <a:cxn ang="0">
                  <a:pos x="T4" y="T5"/>
                </a:cxn>
                <a:cxn ang="0">
                  <a:pos x="T6" y="T7"/>
                </a:cxn>
                <a:cxn ang="0">
                  <a:pos x="T8" y="T9"/>
                </a:cxn>
              </a:cxnLst>
              <a:rect l="0" t="0" r="r" b="b"/>
              <a:pathLst>
                <a:path w="56" h="9">
                  <a:moveTo>
                    <a:pt x="56" y="0"/>
                  </a:moveTo>
                  <a:cubicBezTo>
                    <a:pt x="56" y="3"/>
                    <a:pt x="56" y="6"/>
                    <a:pt x="56" y="9"/>
                  </a:cubicBezTo>
                  <a:cubicBezTo>
                    <a:pt x="0" y="9"/>
                    <a:pt x="0" y="9"/>
                    <a:pt x="0" y="9"/>
                  </a:cubicBezTo>
                  <a:cubicBezTo>
                    <a:pt x="0" y="5"/>
                    <a:pt x="0" y="2"/>
                    <a:pt x="1" y="0"/>
                  </a:cubicBezTo>
                  <a:cubicBezTo>
                    <a:pt x="56" y="0"/>
                    <a:pt x="56" y="0"/>
                    <a:pt x="56" y="0"/>
                  </a:cubicBezTo>
                </a:path>
              </a:pathLst>
            </a:custGeom>
            <a:solidFill>
              <a:srgbClr val="F8CFA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pic>
          <p:nvPicPr>
            <p:cNvPr id="6256" name="Picture 11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473159" y="1323151"/>
              <a:ext cx="112713" cy="6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27" name="Freeform 113"/>
            <p:cNvSpPr/>
            <p:nvPr/>
          </p:nvSpPr>
          <p:spPr bwMode="auto">
            <a:xfrm>
              <a:off x="9484271" y="1340614"/>
              <a:ext cx="85725" cy="38100"/>
            </a:xfrm>
            <a:custGeom>
              <a:avLst/>
              <a:gdLst>
                <a:gd name="T0" fmla="*/ 4 w 23"/>
                <a:gd name="T1" fmla="*/ 1 h 10"/>
                <a:gd name="T2" fmla="*/ 4 w 23"/>
                <a:gd name="T3" fmla="*/ 2 h 10"/>
                <a:gd name="T4" fmla="*/ 17 w 23"/>
                <a:gd name="T5" fmla="*/ 2 h 10"/>
                <a:gd name="T6" fmla="*/ 20 w 23"/>
                <a:gd name="T7" fmla="*/ 3 h 10"/>
                <a:gd name="T8" fmla="*/ 21 w 23"/>
                <a:gd name="T9" fmla="*/ 5 h 10"/>
                <a:gd name="T10" fmla="*/ 20 w 23"/>
                <a:gd name="T11" fmla="*/ 8 h 10"/>
                <a:gd name="T12" fmla="*/ 17 w 23"/>
                <a:gd name="T13" fmla="*/ 9 h 10"/>
                <a:gd name="T14" fmla="*/ 1 w 23"/>
                <a:gd name="T15" fmla="*/ 9 h 10"/>
                <a:gd name="T16" fmla="*/ 1 w 23"/>
                <a:gd name="T17" fmla="*/ 10 h 10"/>
                <a:gd name="T18" fmla="*/ 2 w 23"/>
                <a:gd name="T19" fmla="*/ 10 h 10"/>
                <a:gd name="T20" fmla="*/ 5 w 23"/>
                <a:gd name="T21" fmla="*/ 1 h 10"/>
                <a:gd name="T22" fmla="*/ 4 w 23"/>
                <a:gd name="T23" fmla="*/ 1 h 10"/>
                <a:gd name="T24" fmla="*/ 4 w 23"/>
                <a:gd name="T25" fmla="*/ 2 h 10"/>
                <a:gd name="T26" fmla="*/ 4 w 23"/>
                <a:gd name="T27" fmla="*/ 1 h 10"/>
                <a:gd name="T28" fmla="*/ 3 w 23"/>
                <a:gd name="T29" fmla="*/ 1 h 10"/>
                <a:gd name="T30" fmla="*/ 1 w 23"/>
                <a:gd name="T31" fmla="*/ 9 h 10"/>
                <a:gd name="T32" fmla="*/ 0 w 23"/>
                <a:gd name="T33" fmla="*/ 10 h 10"/>
                <a:gd name="T34" fmla="*/ 17 w 23"/>
                <a:gd name="T35" fmla="*/ 10 h 10"/>
                <a:gd name="T36" fmla="*/ 23 w 23"/>
                <a:gd name="T37" fmla="*/ 5 h 10"/>
                <a:gd name="T38" fmla="*/ 17 w 23"/>
                <a:gd name="T39" fmla="*/ 0 h 10"/>
                <a:gd name="T40" fmla="*/ 3 w 23"/>
                <a:gd name="T41" fmla="*/ 0 h 10"/>
                <a:gd name="T42" fmla="*/ 3 w 23"/>
                <a:gd name="T43" fmla="*/ 1 h 10"/>
                <a:gd name="T44" fmla="*/ 4 w 23"/>
                <a:gd name="T45" fmla="*/ 1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3" h="10">
                  <a:moveTo>
                    <a:pt x="4" y="1"/>
                  </a:moveTo>
                  <a:cubicBezTo>
                    <a:pt x="4" y="2"/>
                    <a:pt x="4" y="2"/>
                    <a:pt x="4" y="2"/>
                  </a:cubicBezTo>
                  <a:cubicBezTo>
                    <a:pt x="17" y="2"/>
                    <a:pt x="17" y="2"/>
                    <a:pt x="17" y="2"/>
                  </a:cubicBezTo>
                  <a:cubicBezTo>
                    <a:pt x="18" y="2"/>
                    <a:pt x="19" y="2"/>
                    <a:pt x="20" y="3"/>
                  </a:cubicBezTo>
                  <a:cubicBezTo>
                    <a:pt x="21" y="3"/>
                    <a:pt x="21" y="4"/>
                    <a:pt x="21" y="5"/>
                  </a:cubicBezTo>
                  <a:cubicBezTo>
                    <a:pt x="21" y="6"/>
                    <a:pt x="21" y="7"/>
                    <a:pt x="20" y="8"/>
                  </a:cubicBezTo>
                  <a:cubicBezTo>
                    <a:pt x="19" y="8"/>
                    <a:pt x="18" y="9"/>
                    <a:pt x="17" y="9"/>
                  </a:cubicBezTo>
                  <a:cubicBezTo>
                    <a:pt x="1" y="9"/>
                    <a:pt x="1" y="9"/>
                    <a:pt x="1" y="9"/>
                  </a:cubicBezTo>
                  <a:cubicBezTo>
                    <a:pt x="1" y="10"/>
                    <a:pt x="1" y="10"/>
                    <a:pt x="1" y="10"/>
                  </a:cubicBezTo>
                  <a:cubicBezTo>
                    <a:pt x="2" y="10"/>
                    <a:pt x="2" y="10"/>
                    <a:pt x="2" y="10"/>
                  </a:cubicBezTo>
                  <a:cubicBezTo>
                    <a:pt x="3" y="7"/>
                    <a:pt x="4" y="4"/>
                    <a:pt x="5" y="1"/>
                  </a:cubicBezTo>
                  <a:cubicBezTo>
                    <a:pt x="4" y="1"/>
                    <a:pt x="4" y="1"/>
                    <a:pt x="4" y="1"/>
                  </a:cubicBezTo>
                  <a:cubicBezTo>
                    <a:pt x="4" y="2"/>
                    <a:pt x="4" y="2"/>
                    <a:pt x="4" y="2"/>
                  </a:cubicBezTo>
                  <a:cubicBezTo>
                    <a:pt x="4" y="1"/>
                    <a:pt x="4" y="1"/>
                    <a:pt x="4" y="1"/>
                  </a:cubicBezTo>
                  <a:cubicBezTo>
                    <a:pt x="3" y="1"/>
                    <a:pt x="3" y="1"/>
                    <a:pt x="3" y="1"/>
                  </a:cubicBezTo>
                  <a:cubicBezTo>
                    <a:pt x="3" y="4"/>
                    <a:pt x="1" y="7"/>
                    <a:pt x="1" y="9"/>
                  </a:cubicBezTo>
                  <a:cubicBezTo>
                    <a:pt x="0" y="10"/>
                    <a:pt x="0" y="10"/>
                    <a:pt x="0" y="10"/>
                  </a:cubicBezTo>
                  <a:cubicBezTo>
                    <a:pt x="17" y="10"/>
                    <a:pt x="17" y="10"/>
                    <a:pt x="17" y="10"/>
                  </a:cubicBezTo>
                  <a:cubicBezTo>
                    <a:pt x="20" y="10"/>
                    <a:pt x="23" y="8"/>
                    <a:pt x="23" y="5"/>
                  </a:cubicBezTo>
                  <a:cubicBezTo>
                    <a:pt x="23" y="2"/>
                    <a:pt x="20" y="0"/>
                    <a:pt x="17" y="0"/>
                  </a:cubicBezTo>
                  <a:cubicBezTo>
                    <a:pt x="3" y="0"/>
                    <a:pt x="3" y="0"/>
                    <a:pt x="3" y="0"/>
                  </a:cubicBezTo>
                  <a:cubicBezTo>
                    <a:pt x="3" y="1"/>
                    <a:pt x="3" y="1"/>
                    <a:pt x="3" y="1"/>
                  </a:cubicBezTo>
                  <a:lnTo>
                    <a:pt x="4" y="1"/>
                  </a:lnTo>
                  <a:close/>
                </a:path>
              </a:pathLst>
            </a:custGeom>
            <a:solidFill>
              <a:srgbClr val="1E130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28" name="Freeform 114"/>
            <p:cNvSpPr/>
            <p:nvPr/>
          </p:nvSpPr>
          <p:spPr bwMode="auto">
            <a:xfrm>
              <a:off x="9490621" y="1334264"/>
              <a:ext cx="12700" cy="19050"/>
            </a:xfrm>
            <a:custGeom>
              <a:avLst/>
              <a:gdLst>
                <a:gd name="T0" fmla="*/ 3 w 3"/>
                <a:gd name="T1" fmla="*/ 0 h 5"/>
                <a:gd name="T2" fmla="*/ 1 w 3"/>
                <a:gd name="T3" fmla="*/ 5 h 5"/>
                <a:gd name="T4" fmla="*/ 3 w 3"/>
                <a:gd name="T5" fmla="*/ 0 h 5"/>
              </a:gdLst>
              <a:ahLst/>
              <a:cxnLst>
                <a:cxn ang="0">
                  <a:pos x="T0" y="T1"/>
                </a:cxn>
                <a:cxn ang="0">
                  <a:pos x="T2" y="T3"/>
                </a:cxn>
                <a:cxn ang="0">
                  <a:pos x="T4" y="T5"/>
                </a:cxn>
              </a:cxnLst>
              <a:rect l="0" t="0" r="r" b="b"/>
              <a:pathLst>
                <a:path w="3" h="5">
                  <a:moveTo>
                    <a:pt x="3" y="0"/>
                  </a:moveTo>
                  <a:cubicBezTo>
                    <a:pt x="3" y="0"/>
                    <a:pt x="1" y="3"/>
                    <a:pt x="1" y="5"/>
                  </a:cubicBezTo>
                  <a:cubicBezTo>
                    <a:pt x="1" y="5"/>
                    <a:pt x="0" y="2"/>
                    <a:pt x="3" y="0"/>
                  </a:cubicBezTo>
                  <a:close/>
                </a:path>
              </a:pathLst>
            </a:custGeom>
            <a:solidFill>
              <a:srgbClr val="9B625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29" name="Freeform 115"/>
            <p:cNvSpPr/>
            <p:nvPr/>
          </p:nvSpPr>
          <p:spPr bwMode="auto">
            <a:xfrm>
              <a:off x="9374734" y="1408875"/>
              <a:ext cx="30163" cy="63500"/>
            </a:xfrm>
            <a:custGeom>
              <a:avLst/>
              <a:gdLst>
                <a:gd name="T0" fmla="*/ 7 w 8"/>
                <a:gd name="T1" fmla="*/ 0 h 17"/>
                <a:gd name="T2" fmla="*/ 0 w 8"/>
                <a:gd name="T3" fmla="*/ 17 h 17"/>
                <a:gd name="T4" fmla="*/ 7 w 8"/>
                <a:gd name="T5" fmla="*/ 0 h 17"/>
              </a:gdLst>
              <a:ahLst/>
              <a:cxnLst>
                <a:cxn ang="0">
                  <a:pos x="T0" y="T1"/>
                </a:cxn>
                <a:cxn ang="0">
                  <a:pos x="T2" y="T3"/>
                </a:cxn>
                <a:cxn ang="0">
                  <a:pos x="T4" y="T5"/>
                </a:cxn>
              </a:cxnLst>
              <a:rect l="0" t="0" r="r" b="b"/>
              <a:pathLst>
                <a:path w="8" h="17">
                  <a:moveTo>
                    <a:pt x="7" y="0"/>
                  </a:moveTo>
                  <a:cubicBezTo>
                    <a:pt x="7" y="0"/>
                    <a:pt x="8" y="12"/>
                    <a:pt x="0" y="17"/>
                  </a:cubicBezTo>
                  <a:cubicBezTo>
                    <a:pt x="0" y="17"/>
                    <a:pt x="5" y="13"/>
                    <a:pt x="7" y="0"/>
                  </a:cubicBezTo>
                </a:path>
              </a:pathLst>
            </a:custGeom>
            <a:solidFill>
              <a:srgbClr val="C97A4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30" name="Freeform 116"/>
            <p:cNvSpPr/>
            <p:nvPr/>
          </p:nvSpPr>
          <p:spPr bwMode="auto">
            <a:xfrm>
              <a:off x="9358859" y="1378714"/>
              <a:ext cx="120650" cy="33337"/>
            </a:xfrm>
            <a:custGeom>
              <a:avLst/>
              <a:gdLst>
                <a:gd name="T0" fmla="*/ 2 w 32"/>
                <a:gd name="T1" fmla="*/ 0 h 9"/>
                <a:gd name="T2" fmla="*/ 0 w 32"/>
                <a:gd name="T3" fmla="*/ 0 h 9"/>
                <a:gd name="T4" fmla="*/ 6 w 32"/>
                <a:gd name="T5" fmla="*/ 9 h 9"/>
                <a:gd name="T6" fmla="*/ 11 w 32"/>
                <a:gd name="T7" fmla="*/ 7 h 9"/>
                <a:gd name="T8" fmla="*/ 15 w 32"/>
                <a:gd name="T9" fmla="*/ 9 h 9"/>
                <a:gd name="T10" fmla="*/ 20 w 32"/>
                <a:gd name="T11" fmla="*/ 8 h 9"/>
                <a:gd name="T12" fmla="*/ 23 w 32"/>
                <a:gd name="T13" fmla="*/ 9 h 9"/>
                <a:gd name="T14" fmla="*/ 32 w 32"/>
                <a:gd name="T15" fmla="*/ 2 h 9"/>
                <a:gd name="T16" fmla="*/ 23 w 32"/>
                <a:gd name="T17" fmla="*/ 7 h 9"/>
                <a:gd name="T18" fmla="*/ 21 w 32"/>
                <a:gd name="T19" fmla="*/ 5 h 9"/>
                <a:gd name="T20" fmla="*/ 16 w 32"/>
                <a:gd name="T21" fmla="*/ 8 h 9"/>
                <a:gd name="T22" fmla="*/ 11 w 32"/>
                <a:gd name="T23" fmla="*/ 5 h 9"/>
                <a:gd name="T24" fmla="*/ 11 w 32"/>
                <a:gd name="T25" fmla="*/ 5 h 9"/>
                <a:gd name="T26" fmla="*/ 10 w 32"/>
                <a:gd name="T27" fmla="*/ 6 h 9"/>
                <a:gd name="T28" fmla="*/ 11 w 32"/>
                <a:gd name="T29" fmla="*/ 6 h 9"/>
                <a:gd name="T30" fmla="*/ 11 w 32"/>
                <a:gd name="T31" fmla="*/ 6 h 9"/>
                <a:gd name="T32" fmla="*/ 11 w 32"/>
                <a:gd name="T33" fmla="*/ 6 h 9"/>
                <a:gd name="T34" fmla="*/ 6 w 32"/>
                <a:gd name="T35" fmla="*/ 8 h 9"/>
                <a:gd name="T36" fmla="*/ 2 w 32"/>
                <a:gd name="T37"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2" h="9">
                  <a:moveTo>
                    <a:pt x="2" y="0"/>
                  </a:moveTo>
                  <a:cubicBezTo>
                    <a:pt x="0" y="0"/>
                    <a:pt x="0" y="0"/>
                    <a:pt x="0" y="0"/>
                  </a:cubicBezTo>
                  <a:cubicBezTo>
                    <a:pt x="1" y="7"/>
                    <a:pt x="3" y="9"/>
                    <a:pt x="6" y="9"/>
                  </a:cubicBezTo>
                  <a:cubicBezTo>
                    <a:pt x="8" y="9"/>
                    <a:pt x="11" y="7"/>
                    <a:pt x="11" y="7"/>
                  </a:cubicBezTo>
                  <a:cubicBezTo>
                    <a:pt x="12" y="9"/>
                    <a:pt x="13" y="9"/>
                    <a:pt x="15" y="9"/>
                  </a:cubicBezTo>
                  <a:cubicBezTo>
                    <a:pt x="17" y="9"/>
                    <a:pt x="20" y="8"/>
                    <a:pt x="20" y="8"/>
                  </a:cubicBezTo>
                  <a:cubicBezTo>
                    <a:pt x="21" y="8"/>
                    <a:pt x="22" y="9"/>
                    <a:pt x="23" y="9"/>
                  </a:cubicBezTo>
                  <a:cubicBezTo>
                    <a:pt x="27" y="9"/>
                    <a:pt x="32" y="2"/>
                    <a:pt x="32" y="2"/>
                  </a:cubicBezTo>
                  <a:cubicBezTo>
                    <a:pt x="27" y="6"/>
                    <a:pt x="24" y="7"/>
                    <a:pt x="23" y="7"/>
                  </a:cubicBezTo>
                  <a:cubicBezTo>
                    <a:pt x="21" y="7"/>
                    <a:pt x="21" y="5"/>
                    <a:pt x="21" y="5"/>
                  </a:cubicBezTo>
                  <a:cubicBezTo>
                    <a:pt x="19" y="7"/>
                    <a:pt x="17" y="8"/>
                    <a:pt x="16" y="8"/>
                  </a:cubicBezTo>
                  <a:cubicBezTo>
                    <a:pt x="13" y="8"/>
                    <a:pt x="11" y="5"/>
                    <a:pt x="11" y="5"/>
                  </a:cubicBezTo>
                  <a:cubicBezTo>
                    <a:pt x="11" y="5"/>
                    <a:pt x="11" y="5"/>
                    <a:pt x="11" y="5"/>
                  </a:cubicBezTo>
                  <a:cubicBezTo>
                    <a:pt x="11" y="5"/>
                    <a:pt x="11" y="5"/>
                    <a:pt x="10" y="6"/>
                  </a:cubicBezTo>
                  <a:cubicBezTo>
                    <a:pt x="10" y="6"/>
                    <a:pt x="11" y="6"/>
                    <a:pt x="11" y="6"/>
                  </a:cubicBezTo>
                  <a:cubicBezTo>
                    <a:pt x="11" y="6"/>
                    <a:pt x="11" y="6"/>
                    <a:pt x="11" y="6"/>
                  </a:cubicBezTo>
                  <a:cubicBezTo>
                    <a:pt x="11" y="6"/>
                    <a:pt x="11" y="6"/>
                    <a:pt x="11" y="6"/>
                  </a:cubicBezTo>
                  <a:cubicBezTo>
                    <a:pt x="11" y="6"/>
                    <a:pt x="8" y="8"/>
                    <a:pt x="6" y="8"/>
                  </a:cubicBezTo>
                  <a:cubicBezTo>
                    <a:pt x="4" y="8"/>
                    <a:pt x="2" y="6"/>
                    <a:pt x="2" y="0"/>
                  </a:cubicBezTo>
                </a:path>
              </a:pathLst>
            </a:custGeom>
            <a:solidFill>
              <a:srgbClr val="DDAA8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31" name="Freeform 117"/>
            <p:cNvSpPr/>
            <p:nvPr/>
          </p:nvSpPr>
          <p:spPr bwMode="auto">
            <a:xfrm>
              <a:off x="9344571" y="1292989"/>
              <a:ext cx="57150" cy="134936"/>
            </a:xfrm>
            <a:custGeom>
              <a:avLst/>
              <a:gdLst>
                <a:gd name="T0" fmla="*/ 15 w 15"/>
                <a:gd name="T1" fmla="*/ 29 h 36"/>
                <a:gd name="T2" fmla="*/ 6 w 15"/>
                <a:gd name="T3" fmla="*/ 23 h 36"/>
                <a:gd name="T4" fmla="*/ 9 w 15"/>
                <a:gd name="T5" fmla="*/ 0 h 36"/>
                <a:gd name="T6" fmla="*/ 15 w 15"/>
                <a:gd name="T7" fmla="*/ 29 h 36"/>
              </a:gdLst>
              <a:ahLst/>
              <a:cxnLst>
                <a:cxn ang="0">
                  <a:pos x="T0" y="T1"/>
                </a:cxn>
                <a:cxn ang="0">
                  <a:pos x="T2" y="T3"/>
                </a:cxn>
                <a:cxn ang="0">
                  <a:pos x="T4" y="T5"/>
                </a:cxn>
                <a:cxn ang="0">
                  <a:pos x="T6" y="T7"/>
                </a:cxn>
              </a:cxnLst>
              <a:rect l="0" t="0" r="r" b="b"/>
              <a:pathLst>
                <a:path w="15" h="36">
                  <a:moveTo>
                    <a:pt x="15" y="29"/>
                  </a:moveTo>
                  <a:cubicBezTo>
                    <a:pt x="15" y="29"/>
                    <a:pt x="6" y="36"/>
                    <a:pt x="6" y="23"/>
                  </a:cubicBezTo>
                  <a:cubicBezTo>
                    <a:pt x="6" y="23"/>
                    <a:pt x="5" y="17"/>
                    <a:pt x="9" y="0"/>
                  </a:cubicBezTo>
                  <a:cubicBezTo>
                    <a:pt x="9" y="0"/>
                    <a:pt x="0" y="36"/>
                    <a:pt x="15" y="29"/>
                  </a:cubicBezTo>
                </a:path>
              </a:pathLst>
            </a:custGeom>
            <a:solidFill>
              <a:srgbClr val="C97A4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pic>
          <p:nvPicPr>
            <p:cNvPr id="6262" name="Picture 118"/>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9177883" y="1329501"/>
              <a:ext cx="193676" cy="5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32" name="Freeform 119"/>
            <p:cNvSpPr/>
            <p:nvPr/>
          </p:nvSpPr>
          <p:spPr bwMode="auto">
            <a:xfrm>
              <a:off x="9190583" y="1340614"/>
              <a:ext cx="184151" cy="38100"/>
            </a:xfrm>
            <a:custGeom>
              <a:avLst/>
              <a:gdLst>
                <a:gd name="T0" fmla="*/ 5 w 49"/>
                <a:gd name="T1" fmla="*/ 1 h 10"/>
                <a:gd name="T2" fmla="*/ 5 w 49"/>
                <a:gd name="T3" fmla="*/ 2 h 10"/>
                <a:gd name="T4" fmla="*/ 47 w 49"/>
                <a:gd name="T5" fmla="*/ 2 h 10"/>
                <a:gd name="T6" fmla="*/ 47 w 49"/>
                <a:gd name="T7" fmla="*/ 1 h 10"/>
                <a:gd name="T8" fmla="*/ 47 w 49"/>
                <a:gd name="T9" fmla="*/ 0 h 10"/>
                <a:gd name="T10" fmla="*/ 46 w 49"/>
                <a:gd name="T11" fmla="*/ 5 h 10"/>
                <a:gd name="T12" fmla="*/ 46 w 49"/>
                <a:gd name="T13" fmla="*/ 9 h 10"/>
                <a:gd name="T14" fmla="*/ 46 w 49"/>
                <a:gd name="T15" fmla="*/ 10 h 10"/>
                <a:gd name="T16" fmla="*/ 47 w 49"/>
                <a:gd name="T17" fmla="*/ 10 h 10"/>
                <a:gd name="T18" fmla="*/ 47 w 49"/>
                <a:gd name="T19" fmla="*/ 9 h 10"/>
                <a:gd name="T20" fmla="*/ 5 w 49"/>
                <a:gd name="T21" fmla="*/ 9 h 10"/>
                <a:gd name="T22" fmla="*/ 2 w 49"/>
                <a:gd name="T23" fmla="*/ 5 h 10"/>
                <a:gd name="T24" fmla="*/ 5 w 49"/>
                <a:gd name="T25" fmla="*/ 2 h 10"/>
                <a:gd name="T26" fmla="*/ 5 w 49"/>
                <a:gd name="T27" fmla="*/ 1 h 10"/>
                <a:gd name="T28" fmla="*/ 5 w 49"/>
                <a:gd name="T29" fmla="*/ 0 h 10"/>
                <a:gd name="T30" fmla="*/ 0 w 49"/>
                <a:gd name="T31" fmla="*/ 5 h 10"/>
                <a:gd name="T32" fmla="*/ 5 w 49"/>
                <a:gd name="T33" fmla="*/ 10 h 10"/>
                <a:gd name="T34" fmla="*/ 47 w 49"/>
                <a:gd name="T35" fmla="*/ 10 h 10"/>
                <a:gd name="T36" fmla="*/ 47 w 49"/>
                <a:gd name="T37" fmla="*/ 10 h 10"/>
                <a:gd name="T38" fmla="*/ 47 w 49"/>
                <a:gd name="T39" fmla="*/ 9 h 10"/>
                <a:gd name="T40" fmla="*/ 47 w 49"/>
                <a:gd name="T41" fmla="*/ 5 h 10"/>
                <a:gd name="T42" fmla="*/ 48 w 49"/>
                <a:gd name="T43" fmla="*/ 1 h 10"/>
                <a:gd name="T44" fmla="*/ 49 w 49"/>
                <a:gd name="T45" fmla="*/ 0 h 10"/>
                <a:gd name="T46" fmla="*/ 5 w 49"/>
                <a:gd name="T47" fmla="*/ 0 h 10"/>
                <a:gd name="T48" fmla="*/ 5 w 49"/>
                <a:gd name="T49" fmla="*/ 1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9" h="10">
                  <a:moveTo>
                    <a:pt x="5" y="1"/>
                  </a:moveTo>
                  <a:cubicBezTo>
                    <a:pt x="5" y="2"/>
                    <a:pt x="5" y="2"/>
                    <a:pt x="5" y="2"/>
                  </a:cubicBezTo>
                  <a:cubicBezTo>
                    <a:pt x="47" y="2"/>
                    <a:pt x="47" y="2"/>
                    <a:pt x="47" y="2"/>
                  </a:cubicBezTo>
                  <a:cubicBezTo>
                    <a:pt x="47" y="1"/>
                    <a:pt x="47" y="1"/>
                    <a:pt x="47" y="1"/>
                  </a:cubicBezTo>
                  <a:cubicBezTo>
                    <a:pt x="47" y="0"/>
                    <a:pt x="47" y="0"/>
                    <a:pt x="47" y="0"/>
                  </a:cubicBezTo>
                  <a:cubicBezTo>
                    <a:pt x="46" y="2"/>
                    <a:pt x="46" y="3"/>
                    <a:pt x="46" y="5"/>
                  </a:cubicBezTo>
                  <a:cubicBezTo>
                    <a:pt x="46" y="6"/>
                    <a:pt x="46" y="8"/>
                    <a:pt x="46" y="9"/>
                  </a:cubicBezTo>
                  <a:cubicBezTo>
                    <a:pt x="46" y="10"/>
                    <a:pt x="46" y="10"/>
                    <a:pt x="46" y="10"/>
                  </a:cubicBezTo>
                  <a:cubicBezTo>
                    <a:pt x="47" y="10"/>
                    <a:pt x="47" y="10"/>
                    <a:pt x="47" y="10"/>
                  </a:cubicBezTo>
                  <a:cubicBezTo>
                    <a:pt x="47" y="9"/>
                    <a:pt x="47" y="9"/>
                    <a:pt x="47" y="9"/>
                  </a:cubicBezTo>
                  <a:cubicBezTo>
                    <a:pt x="5" y="9"/>
                    <a:pt x="5" y="9"/>
                    <a:pt x="5" y="9"/>
                  </a:cubicBezTo>
                  <a:cubicBezTo>
                    <a:pt x="3" y="9"/>
                    <a:pt x="2" y="7"/>
                    <a:pt x="2" y="5"/>
                  </a:cubicBezTo>
                  <a:cubicBezTo>
                    <a:pt x="2" y="3"/>
                    <a:pt x="3" y="2"/>
                    <a:pt x="5" y="2"/>
                  </a:cubicBezTo>
                  <a:cubicBezTo>
                    <a:pt x="5" y="1"/>
                    <a:pt x="5" y="1"/>
                    <a:pt x="5" y="1"/>
                  </a:cubicBezTo>
                  <a:cubicBezTo>
                    <a:pt x="5" y="0"/>
                    <a:pt x="5" y="0"/>
                    <a:pt x="5" y="0"/>
                  </a:cubicBezTo>
                  <a:cubicBezTo>
                    <a:pt x="2" y="0"/>
                    <a:pt x="0" y="2"/>
                    <a:pt x="0" y="5"/>
                  </a:cubicBezTo>
                  <a:cubicBezTo>
                    <a:pt x="0" y="8"/>
                    <a:pt x="2" y="10"/>
                    <a:pt x="5" y="10"/>
                  </a:cubicBezTo>
                  <a:cubicBezTo>
                    <a:pt x="47" y="10"/>
                    <a:pt x="47" y="10"/>
                    <a:pt x="47" y="10"/>
                  </a:cubicBezTo>
                  <a:cubicBezTo>
                    <a:pt x="47" y="10"/>
                    <a:pt x="47" y="10"/>
                    <a:pt x="47" y="10"/>
                  </a:cubicBezTo>
                  <a:cubicBezTo>
                    <a:pt x="47" y="9"/>
                    <a:pt x="47" y="9"/>
                    <a:pt x="47" y="9"/>
                  </a:cubicBezTo>
                  <a:cubicBezTo>
                    <a:pt x="47" y="8"/>
                    <a:pt x="47" y="6"/>
                    <a:pt x="47" y="5"/>
                  </a:cubicBezTo>
                  <a:cubicBezTo>
                    <a:pt x="47" y="3"/>
                    <a:pt x="47" y="2"/>
                    <a:pt x="48" y="1"/>
                  </a:cubicBezTo>
                  <a:cubicBezTo>
                    <a:pt x="49" y="0"/>
                    <a:pt x="49" y="0"/>
                    <a:pt x="49" y="0"/>
                  </a:cubicBezTo>
                  <a:cubicBezTo>
                    <a:pt x="5" y="0"/>
                    <a:pt x="5" y="0"/>
                    <a:pt x="5" y="0"/>
                  </a:cubicBezTo>
                  <a:cubicBezTo>
                    <a:pt x="5" y="1"/>
                    <a:pt x="5" y="1"/>
                    <a:pt x="5" y="1"/>
                  </a:cubicBezTo>
                </a:path>
              </a:pathLst>
            </a:custGeom>
            <a:solidFill>
              <a:srgbClr val="1E130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33" name="Freeform 120"/>
            <p:cNvSpPr/>
            <p:nvPr/>
          </p:nvSpPr>
          <p:spPr bwMode="auto">
            <a:xfrm>
              <a:off x="9284246" y="1312039"/>
              <a:ext cx="87313" cy="126999"/>
            </a:xfrm>
            <a:custGeom>
              <a:avLst/>
              <a:gdLst>
                <a:gd name="T0" fmla="*/ 23 w 23"/>
                <a:gd name="T1" fmla="*/ 3 h 34"/>
                <a:gd name="T2" fmla="*/ 14 w 23"/>
                <a:gd name="T3" fmla="*/ 5 h 34"/>
                <a:gd name="T4" fmla="*/ 8 w 23"/>
                <a:gd name="T5" fmla="*/ 7 h 34"/>
                <a:gd name="T6" fmla="*/ 4 w 23"/>
                <a:gd name="T7" fmla="*/ 10 h 34"/>
                <a:gd name="T8" fmla="*/ 5 w 23"/>
                <a:gd name="T9" fmla="*/ 31 h 34"/>
                <a:gd name="T10" fmla="*/ 14 w 23"/>
                <a:gd name="T11" fmla="*/ 28 h 34"/>
                <a:gd name="T12" fmla="*/ 13 w 23"/>
                <a:gd name="T13" fmla="*/ 20 h 34"/>
                <a:gd name="T14" fmla="*/ 22 w 23"/>
                <a:gd name="T15" fmla="*/ 11 h 34"/>
                <a:gd name="T16" fmla="*/ 23 w 23"/>
                <a:gd name="T17" fmla="*/ 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34">
                  <a:moveTo>
                    <a:pt x="23" y="3"/>
                  </a:moveTo>
                  <a:cubicBezTo>
                    <a:pt x="23" y="3"/>
                    <a:pt x="20" y="0"/>
                    <a:pt x="14" y="5"/>
                  </a:cubicBezTo>
                  <a:cubicBezTo>
                    <a:pt x="14" y="5"/>
                    <a:pt x="10" y="7"/>
                    <a:pt x="8" y="7"/>
                  </a:cubicBezTo>
                  <a:cubicBezTo>
                    <a:pt x="8" y="7"/>
                    <a:pt x="4" y="7"/>
                    <a:pt x="4" y="10"/>
                  </a:cubicBezTo>
                  <a:cubicBezTo>
                    <a:pt x="4" y="10"/>
                    <a:pt x="0" y="21"/>
                    <a:pt x="5" y="31"/>
                  </a:cubicBezTo>
                  <a:cubicBezTo>
                    <a:pt x="5" y="31"/>
                    <a:pt x="12" y="34"/>
                    <a:pt x="14" y="28"/>
                  </a:cubicBezTo>
                  <a:cubicBezTo>
                    <a:pt x="14" y="28"/>
                    <a:pt x="17" y="25"/>
                    <a:pt x="13" y="20"/>
                  </a:cubicBezTo>
                  <a:cubicBezTo>
                    <a:pt x="13" y="20"/>
                    <a:pt x="20" y="19"/>
                    <a:pt x="22" y="11"/>
                  </a:cubicBezTo>
                  <a:cubicBezTo>
                    <a:pt x="22" y="11"/>
                    <a:pt x="23" y="6"/>
                    <a:pt x="23" y="3"/>
                  </a:cubicBezTo>
                </a:path>
              </a:pathLst>
            </a:custGeom>
            <a:solidFill>
              <a:srgbClr val="F8CFA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34" name="Freeform 121"/>
            <p:cNvSpPr/>
            <p:nvPr/>
          </p:nvSpPr>
          <p:spPr bwMode="auto">
            <a:xfrm>
              <a:off x="9336634" y="1378713"/>
              <a:ext cx="19050" cy="33337"/>
            </a:xfrm>
            <a:custGeom>
              <a:avLst/>
              <a:gdLst>
                <a:gd name="T0" fmla="*/ 5 w 5"/>
                <a:gd name="T1" fmla="*/ 0 h 9"/>
                <a:gd name="T2" fmla="*/ 4 w 5"/>
                <a:gd name="T3" fmla="*/ 0 h 9"/>
                <a:gd name="T4" fmla="*/ 0 w 5"/>
                <a:gd name="T5" fmla="*/ 2 h 9"/>
                <a:gd name="T6" fmla="*/ 1 w 5"/>
                <a:gd name="T7" fmla="*/ 9 h 9"/>
                <a:gd name="T8" fmla="*/ 1 w 5"/>
                <a:gd name="T9" fmla="*/ 3 h 9"/>
                <a:gd name="T10" fmla="*/ 5 w 5"/>
                <a:gd name="T11" fmla="*/ 0 h 9"/>
              </a:gdLst>
              <a:ahLst/>
              <a:cxnLst>
                <a:cxn ang="0">
                  <a:pos x="T0" y="T1"/>
                </a:cxn>
                <a:cxn ang="0">
                  <a:pos x="T2" y="T3"/>
                </a:cxn>
                <a:cxn ang="0">
                  <a:pos x="T4" y="T5"/>
                </a:cxn>
                <a:cxn ang="0">
                  <a:pos x="T6" y="T7"/>
                </a:cxn>
                <a:cxn ang="0">
                  <a:pos x="T8" y="T9"/>
                </a:cxn>
                <a:cxn ang="0">
                  <a:pos x="T10" y="T11"/>
                </a:cxn>
              </a:cxnLst>
              <a:rect l="0" t="0" r="r" b="b"/>
              <a:pathLst>
                <a:path w="5" h="9">
                  <a:moveTo>
                    <a:pt x="5" y="0"/>
                  </a:moveTo>
                  <a:cubicBezTo>
                    <a:pt x="4" y="0"/>
                    <a:pt x="4" y="0"/>
                    <a:pt x="4" y="0"/>
                  </a:cubicBezTo>
                  <a:cubicBezTo>
                    <a:pt x="2" y="2"/>
                    <a:pt x="0" y="2"/>
                    <a:pt x="0" y="2"/>
                  </a:cubicBezTo>
                  <a:cubicBezTo>
                    <a:pt x="1" y="6"/>
                    <a:pt x="1" y="8"/>
                    <a:pt x="1" y="9"/>
                  </a:cubicBezTo>
                  <a:cubicBezTo>
                    <a:pt x="2" y="7"/>
                    <a:pt x="1" y="3"/>
                    <a:pt x="1" y="3"/>
                  </a:cubicBezTo>
                  <a:cubicBezTo>
                    <a:pt x="3" y="3"/>
                    <a:pt x="4" y="1"/>
                    <a:pt x="5" y="0"/>
                  </a:cubicBezTo>
                </a:path>
              </a:pathLst>
            </a:custGeom>
            <a:solidFill>
              <a:srgbClr val="DDAA8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35" name="Freeform 122"/>
            <p:cNvSpPr/>
            <p:nvPr/>
          </p:nvSpPr>
          <p:spPr bwMode="auto">
            <a:xfrm>
              <a:off x="9352509" y="1375539"/>
              <a:ext cx="6350" cy="3175"/>
            </a:xfrm>
            <a:custGeom>
              <a:avLst/>
              <a:gdLst>
                <a:gd name="T0" fmla="*/ 1 w 2"/>
                <a:gd name="T1" fmla="*/ 0 h 1"/>
                <a:gd name="T2" fmla="*/ 0 w 2"/>
                <a:gd name="T3" fmla="*/ 1 h 1"/>
                <a:gd name="T4" fmla="*/ 1 w 2"/>
                <a:gd name="T5" fmla="*/ 1 h 1"/>
                <a:gd name="T6" fmla="*/ 2 w 2"/>
                <a:gd name="T7" fmla="*/ 1 h 1"/>
                <a:gd name="T8" fmla="*/ 1 w 2"/>
                <a:gd name="T9" fmla="*/ 0 h 1"/>
              </a:gdLst>
              <a:ahLst/>
              <a:cxnLst>
                <a:cxn ang="0">
                  <a:pos x="T0" y="T1"/>
                </a:cxn>
                <a:cxn ang="0">
                  <a:pos x="T2" y="T3"/>
                </a:cxn>
                <a:cxn ang="0">
                  <a:pos x="T4" y="T5"/>
                </a:cxn>
                <a:cxn ang="0">
                  <a:pos x="T6" y="T7"/>
                </a:cxn>
                <a:cxn ang="0">
                  <a:pos x="T8" y="T9"/>
                </a:cxn>
              </a:cxnLst>
              <a:rect l="0" t="0" r="r" b="b"/>
              <a:pathLst>
                <a:path w="2" h="1">
                  <a:moveTo>
                    <a:pt x="1" y="0"/>
                  </a:moveTo>
                  <a:cubicBezTo>
                    <a:pt x="0" y="1"/>
                    <a:pt x="0" y="1"/>
                    <a:pt x="0" y="1"/>
                  </a:cubicBezTo>
                  <a:cubicBezTo>
                    <a:pt x="1" y="1"/>
                    <a:pt x="1" y="1"/>
                    <a:pt x="1" y="1"/>
                  </a:cubicBezTo>
                  <a:cubicBezTo>
                    <a:pt x="2" y="1"/>
                    <a:pt x="2" y="1"/>
                    <a:pt x="2" y="1"/>
                  </a:cubicBezTo>
                  <a:cubicBezTo>
                    <a:pt x="1" y="0"/>
                    <a:pt x="1" y="0"/>
                    <a:pt x="1" y="0"/>
                  </a:cubicBezTo>
                </a:path>
              </a:pathLst>
            </a:custGeom>
            <a:solidFill>
              <a:srgbClr val="45271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36" name="Freeform 123"/>
            <p:cNvSpPr/>
            <p:nvPr/>
          </p:nvSpPr>
          <p:spPr bwMode="auto">
            <a:xfrm>
              <a:off x="9328696" y="1353313"/>
              <a:ext cx="38100" cy="63500"/>
            </a:xfrm>
            <a:custGeom>
              <a:avLst/>
              <a:gdLst>
                <a:gd name="T0" fmla="*/ 10 w 10"/>
                <a:gd name="T1" fmla="*/ 0 h 17"/>
                <a:gd name="T2" fmla="*/ 0 w 10"/>
                <a:gd name="T3" fmla="*/ 8 h 17"/>
                <a:gd name="T4" fmla="*/ 2 w 10"/>
                <a:gd name="T5" fmla="*/ 17 h 17"/>
                <a:gd name="T6" fmla="*/ 2 w 10"/>
                <a:gd name="T7" fmla="*/ 9 h 17"/>
                <a:gd name="T8" fmla="*/ 10 w 10"/>
                <a:gd name="T9" fmla="*/ 0 h 17"/>
              </a:gdLst>
              <a:ahLst/>
              <a:cxnLst>
                <a:cxn ang="0">
                  <a:pos x="T0" y="T1"/>
                </a:cxn>
                <a:cxn ang="0">
                  <a:pos x="T2" y="T3"/>
                </a:cxn>
                <a:cxn ang="0">
                  <a:pos x="T4" y="T5"/>
                </a:cxn>
                <a:cxn ang="0">
                  <a:pos x="T6" y="T7"/>
                </a:cxn>
                <a:cxn ang="0">
                  <a:pos x="T8" y="T9"/>
                </a:cxn>
              </a:cxnLst>
              <a:rect l="0" t="0" r="r" b="b"/>
              <a:pathLst>
                <a:path w="10" h="17">
                  <a:moveTo>
                    <a:pt x="10" y="0"/>
                  </a:moveTo>
                  <a:cubicBezTo>
                    <a:pt x="10" y="0"/>
                    <a:pt x="7" y="8"/>
                    <a:pt x="0" y="8"/>
                  </a:cubicBezTo>
                  <a:cubicBezTo>
                    <a:pt x="0" y="8"/>
                    <a:pt x="4" y="14"/>
                    <a:pt x="2" y="17"/>
                  </a:cubicBezTo>
                  <a:cubicBezTo>
                    <a:pt x="2" y="17"/>
                    <a:pt x="4" y="15"/>
                    <a:pt x="2" y="9"/>
                  </a:cubicBezTo>
                  <a:cubicBezTo>
                    <a:pt x="2" y="9"/>
                    <a:pt x="8" y="9"/>
                    <a:pt x="10" y="0"/>
                  </a:cubicBezTo>
                </a:path>
              </a:pathLst>
            </a:custGeom>
            <a:solidFill>
              <a:srgbClr val="C97A4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37" name="Freeform 124"/>
            <p:cNvSpPr/>
            <p:nvPr/>
          </p:nvSpPr>
          <p:spPr bwMode="auto">
            <a:xfrm>
              <a:off x="9306471" y="1337438"/>
              <a:ext cx="19050" cy="22225"/>
            </a:xfrm>
            <a:custGeom>
              <a:avLst/>
              <a:gdLst>
                <a:gd name="T0" fmla="*/ 0 w 5"/>
                <a:gd name="T1" fmla="*/ 0 h 6"/>
                <a:gd name="T2" fmla="*/ 5 w 5"/>
                <a:gd name="T3" fmla="*/ 6 h 6"/>
                <a:gd name="T4" fmla="*/ 0 w 5"/>
                <a:gd name="T5" fmla="*/ 0 h 6"/>
              </a:gdLst>
              <a:ahLst/>
              <a:cxnLst>
                <a:cxn ang="0">
                  <a:pos x="T0" y="T1"/>
                </a:cxn>
                <a:cxn ang="0">
                  <a:pos x="T2" y="T3"/>
                </a:cxn>
                <a:cxn ang="0">
                  <a:pos x="T4" y="T5"/>
                </a:cxn>
              </a:cxnLst>
              <a:rect l="0" t="0" r="r" b="b"/>
              <a:pathLst>
                <a:path w="5" h="6">
                  <a:moveTo>
                    <a:pt x="0" y="0"/>
                  </a:moveTo>
                  <a:cubicBezTo>
                    <a:pt x="0" y="0"/>
                    <a:pt x="2" y="4"/>
                    <a:pt x="5" y="6"/>
                  </a:cubicBezTo>
                  <a:cubicBezTo>
                    <a:pt x="5" y="6"/>
                    <a:pt x="0" y="5"/>
                    <a:pt x="0" y="0"/>
                  </a:cubicBezTo>
                  <a:close/>
                </a:path>
              </a:pathLst>
            </a:custGeom>
            <a:solidFill>
              <a:srgbClr val="C97A4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38" name="Freeform 125"/>
            <p:cNvSpPr/>
            <p:nvPr/>
          </p:nvSpPr>
          <p:spPr bwMode="auto">
            <a:xfrm>
              <a:off x="9325521" y="1315214"/>
              <a:ext cx="57150" cy="38100"/>
            </a:xfrm>
            <a:custGeom>
              <a:avLst/>
              <a:gdLst>
                <a:gd name="T0" fmla="*/ 11 w 15"/>
                <a:gd name="T1" fmla="*/ 1 h 10"/>
                <a:gd name="T2" fmla="*/ 4 w 15"/>
                <a:gd name="T3" fmla="*/ 3 h 10"/>
                <a:gd name="T4" fmla="*/ 0 w 15"/>
                <a:gd name="T5" fmla="*/ 5 h 10"/>
                <a:gd name="T6" fmla="*/ 7 w 15"/>
                <a:gd name="T7" fmla="*/ 10 h 10"/>
                <a:gd name="T8" fmla="*/ 11 w 15"/>
                <a:gd name="T9" fmla="*/ 1 h 10"/>
              </a:gdLst>
              <a:ahLst/>
              <a:cxnLst>
                <a:cxn ang="0">
                  <a:pos x="T0" y="T1"/>
                </a:cxn>
                <a:cxn ang="0">
                  <a:pos x="T2" y="T3"/>
                </a:cxn>
                <a:cxn ang="0">
                  <a:pos x="T4" y="T5"/>
                </a:cxn>
                <a:cxn ang="0">
                  <a:pos x="T6" y="T7"/>
                </a:cxn>
                <a:cxn ang="0">
                  <a:pos x="T8" y="T9"/>
                </a:cxn>
              </a:cxnLst>
              <a:rect l="0" t="0" r="r" b="b"/>
              <a:pathLst>
                <a:path w="15" h="10">
                  <a:moveTo>
                    <a:pt x="11" y="1"/>
                  </a:moveTo>
                  <a:cubicBezTo>
                    <a:pt x="11" y="1"/>
                    <a:pt x="8" y="0"/>
                    <a:pt x="4" y="3"/>
                  </a:cubicBezTo>
                  <a:cubicBezTo>
                    <a:pt x="4" y="3"/>
                    <a:pt x="2" y="5"/>
                    <a:pt x="0" y="5"/>
                  </a:cubicBezTo>
                  <a:cubicBezTo>
                    <a:pt x="0" y="5"/>
                    <a:pt x="2" y="9"/>
                    <a:pt x="7" y="10"/>
                  </a:cubicBezTo>
                  <a:cubicBezTo>
                    <a:pt x="7" y="10"/>
                    <a:pt x="15" y="3"/>
                    <a:pt x="11" y="1"/>
                  </a:cubicBezTo>
                </a:path>
              </a:pathLst>
            </a:custGeom>
            <a:solidFill>
              <a:srgbClr val="F7DB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39" name="Freeform 126"/>
            <p:cNvSpPr/>
            <p:nvPr/>
          </p:nvSpPr>
          <p:spPr bwMode="auto">
            <a:xfrm>
              <a:off x="9317584" y="1315214"/>
              <a:ext cx="53975" cy="22225"/>
            </a:xfrm>
            <a:custGeom>
              <a:avLst/>
              <a:gdLst>
                <a:gd name="T0" fmla="*/ 0 w 14"/>
                <a:gd name="T1" fmla="*/ 6 h 6"/>
                <a:gd name="T2" fmla="*/ 4 w 14"/>
                <a:gd name="T3" fmla="*/ 4 h 6"/>
                <a:gd name="T4" fmla="*/ 10 w 14"/>
                <a:gd name="T5" fmla="*/ 0 h 6"/>
                <a:gd name="T6" fmla="*/ 13 w 14"/>
                <a:gd name="T7" fmla="*/ 0 h 6"/>
                <a:gd name="T8" fmla="*/ 13 w 14"/>
                <a:gd name="T9" fmla="*/ 1 h 6"/>
                <a:gd name="T10" fmla="*/ 14 w 14"/>
                <a:gd name="T11" fmla="*/ 2 h 6"/>
                <a:gd name="T12" fmla="*/ 8 w 14"/>
                <a:gd name="T13" fmla="*/ 2 h 6"/>
                <a:gd name="T14" fmla="*/ 0 w 14"/>
                <a:gd name="T15" fmla="*/ 6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6">
                  <a:moveTo>
                    <a:pt x="0" y="6"/>
                  </a:moveTo>
                  <a:cubicBezTo>
                    <a:pt x="1" y="5"/>
                    <a:pt x="3" y="4"/>
                    <a:pt x="4" y="4"/>
                  </a:cubicBezTo>
                  <a:cubicBezTo>
                    <a:pt x="6" y="2"/>
                    <a:pt x="7" y="0"/>
                    <a:pt x="10" y="0"/>
                  </a:cubicBezTo>
                  <a:cubicBezTo>
                    <a:pt x="11" y="0"/>
                    <a:pt x="12" y="0"/>
                    <a:pt x="13" y="0"/>
                  </a:cubicBezTo>
                  <a:cubicBezTo>
                    <a:pt x="13" y="0"/>
                    <a:pt x="13" y="0"/>
                    <a:pt x="13" y="1"/>
                  </a:cubicBezTo>
                  <a:cubicBezTo>
                    <a:pt x="14" y="2"/>
                    <a:pt x="14" y="2"/>
                    <a:pt x="14" y="2"/>
                  </a:cubicBezTo>
                  <a:cubicBezTo>
                    <a:pt x="14" y="2"/>
                    <a:pt x="12" y="0"/>
                    <a:pt x="8" y="2"/>
                  </a:cubicBezTo>
                  <a:cubicBezTo>
                    <a:pt x="8" y="2"/>
                    <a:pt x="2" y="6"/>
                    <a:pt x="0" y="6"/>
                  </a:cubicBezTo>
                </a:path>
              </a:pathLst>
            </a:custGeom>
            <a:solidFill>
              <a:srgbClr val="C97A4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40" name="Freeform 127"/>
            <p:cNvSpPr/>
            <p:nvPr/>
          </p:nvSpPr>
          <p:spPr bwMode="auto">
            <a:xfrm>
              <a:off x="9352509" y="1323151"/>
              <a:ext cx="22225" cy="22225"/>
            </a:xfrm>
            <a:custGeom>
              <a:avLst/>
              <a:gdLst>
                <a:gd name="T0" fmla="*/ 3 w 6"/>
                <a:gd name="T1" fmla="*/ 0 h 6"/>
                <a:gd name="T2" fmla="*/ 0 w 6"/>
                <a:gd name="T3" fmla="*/ 6 h 6"/>
                <a:gd name="T4" fmla="*/ 3 w 6"/>
                <a:gd name="T5" fmla="*/ 0 h 6"/>
              </a:gdLst>
              <a:ahLst/>
              <a:cxnLst>
                <a:cxn ang="0">
                  <a:pos x="T0" y="T1"/>
                </a:cxn>
                <a:cxn ang="0">
                  <a:pos x="T2" y="T3"/>
                </a:cxn>
                <a:cxn ang="0">
                  <a:pos x="T4" y="T5"/>
                </a:cxn>
              </a:cxnLst>
              <a:rect l="0" t="0" r="r" b="b"/>
              <a:pathLst>
                <a:path w="6" h="6">
                  <a:moveTo>
                    <a:pt x="3" y="0"/>
                  </a:moveTo>
                  <a:cubicBezTo>
                    <a:pt x="3" y="0"/>
                    <a:pt x="6" y="2"/>
                    <a:pt x="0" y="6"/>
                  </a:cubicBezTo>
                  <a:cubicBezTo>
                    <a:pt x="0" y="6"/>
                    <a:pt x="3" y="2"/>
                    <a:pt x="3" y="0"/>
                  </a:cubicBezTo>
                </a:path>
              </a:pathLst>
            </a:custGeom>
            <a:solidFill>
              <a:srgbClr val="FCEDE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41" name="Freeform 128"/>
            <p:cNvSpPr/>
            <p:nvPr/>
          </p:nvSpPr>
          <p:spPr bwMode="auto">
            <a:xfrm>
              <a:off x="9408071" y="1389825"/>
              <a:ext cx="82550" cy="139699"/>
            </a:xfrm>
            <a:custGeom>
              <a:avLst/>
              <a:gdLst>
                <a:gd name="T0" fmla="*/ 22 w 22"/>
                <a:gd name="T1" fmla="*/ 0 h 37"/>
                <a:gd name="T2" fmla="*/ 22 w 22"/>
                <a:gd name="T3" fmla="*/ 0 h 37"/>
                <a:gd name="T4" fmla="*/ 16 w 22"/>
                <a:gd name="T5" fmla="*/ 12 h 37"/>
                <a:gd name="T6" fmla="*/ 6 w 22"/>
                <a:gd name="T7" fmla="*/ 28 h 37"/>
                <a:gd name="T8" fmla="*/ 3 w 22"/>
                <a:gd name="T9" fmla="*/ 33 h 37"/>
                <a:gd name="T10" fmla="*/ 0 w 22"/>
                <a:gd name="T11" fmla="*/ 37 h 37"/>
                <a:gd name="T12" fmla="*/ 1 w 22"/>
                <a:gd name="T13" fmla="*/ 37 h 37"/>
                <a:gd name="T14" fmla="*/ 22 w 22"/>
                <a:gd name="T15" fmla="*/ 1 h 37"/>
                <a:gd name="T16" fmla="*/ 22 w 22"/>
                <a:gd name="T17"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37">
                  <a:moveTo>
                    <a:pt x="22" y="0"/>
                  </a:moveTo>
                  <a:cubicBezTo>
                    <a:pt x="22" y="0"/>
                    <a:pt x="22" y="0"/>
                    <a:pt x="22" y="0"/>
                  </a:cubicBezTo>
                  <a:cubicBezTo>
                    <a:pt x="20" y="4"/>
                    <a:pt x="18" y="8"/>
                    <a:pt x="16" y="12"/>
                  </a:cubicBezTo>
                  <a:cubicBezTo>
                    <a:pt x="13" y="17"/>
                    <a:pt x="10" y="23"/>
                    <a:pt x="6" y="28"/>
                  </a:cubicBezTo>
                  <a:cubicBezTo>
                    <a:pt x="5" y="30"/>
                    <a:pt x="4" y="31"/>
                    <a:pt x="3" y="33"/>
                  </a:cubicBezTo>
                  <a:cubicBezTo>
                    <a:pt x="3" y="33"/>
                    <a:pt x="0" y="37"/>
                    <a:pt x="0" y="37"/>
                  </a:cubicBezTo>
                  <a:cubicBezTo>
                    <a:pt x="0" y="37"/>
                    <a:pt x="1" y="37"/>
                    <a:pt x="1" y="37"/>
                  </a:cubicBezTo>
                  <a:cubicBezTo>
                    <a:pt x="12" y="37"/>
                    <a:pt x="22" y="1"/>
                    <a:pt x="22" y="1"/>
                  </a:cubicBezTo>
                  <a:cubicBezTo>
                    <a:pt x="22" y="0"/>
                    <a:pt x="22" y="0"/>
                    <a:pt x="22" y="0"/>
                  </a:cubicBezTo>
                </a:path>
              </a:pathLst>
            </a:custGeom>
            <a:solidFill>
              <a:srgbClr val="F7D9B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42" name="Freeform 129"/>
            <p:cNvSpPr/>
            <p:nvPr/>
          </p:nvSpPr>
          <p:spPr bwMode="auto">
            <a:xfrm>
              <a:off x="9333459" y="1518412"/>
              <a:ext cx="63501" cy="25400"/>
            </a:xfrm>
            <a:custGeom>
              <a:avLst/>
              <a:gdLst>
                <a:gd name="T0" fmla="*/ 17 w 17"/>
                <a:gd name="T1" fmla="*/ 7 h 7"/>
                <a:gd name="T2" fmla="*/ 0 w 17"/>
                <a:gd name="T3" fmla="*/ 0 h 7"/>
                <a:gd name="T4" fmla="*/ 17 w 17"/>
                <a:gd name="T5" fmla="*/ 7 h 7"/>
              </a:gdLst>
              <a:ahLst/>
              <a:cxnLst>
                <a:cxn ang="0">
                  <a:pos x="T0" y="T1"/>
                </a:cxn>
                <a:cxn ang="0">
                  <a:pos x="T2" y="T3"/>
                </a:cxn>
                <a:cxn ang="0">
                  <a:pos x="T4" y="T5"/>
                </a:cxn>
              </a:cxnLst>
              <a:rect l="0" t="0" r="r" b="b"/>
              <a:pathLst>
                <a:path w="17" h="7">
                  <a:moveTo>
                    <a:pt x="17" y="7"/>
                  </a:moveTo>
                  <a:cubicBezTo>
                    <a:pt x="17" y="7"/>
                    <a:pt x="7" y="7"/>
                    <a:pt x="0" y="0"/>
                  </a:cubicBezTo>
                  <a:cubicBezTo>
                    <a:pt x="0" y="0"/>
                    <a:pt x="7" y="5"/>
                    <a:pt x="17" y="7"/>
                  </a:cubicBezTo>
                  <a:close/>
                </a:path>
              </a:pathLst>
            </a:custGeom>
            <a:solidFill>
              <a:srgbClr val="F9BD9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43" name="Freeform 130"/>
            <p:cNvSpPr/>
            <p:nvPr/>
          </p:nvSpPr>
          <p:spPr bwMode="auto">
            <a:xfrm>
              <a:off x="9325521" y="1273939"/>
              <a:ext cx="33338" cy="60325"/>
            </a:xfrm>
            <a:custGeom>
              <a:avLst/>
              <a:gdLst>
                <a:gd name="T0" fmla="*/ 9 w 9"/>
                <a:gd name="T1" fmla="*/ 0 h 16"/>
                <a:gd name="T2" fmla="*/ 0 w 9"/>
                <a:gd name="T3" fmla="*/ 16 h 16"/>
                <a:gd name="T4" fmla="*/ 0 w 9"/>
                <a:gd name="T5" fmla="*/ 16 h 16"/>
                <a:gd name="T6" fmla="*/ 0 w 9"/>
                <a:gd name="T7" fmla="*/ 16 h 16"/>
                <a:gd name="T8" fmla="*/ 9 w 9"/>
                <a:gd name="T9" fmla="*/ 0 h 16"/>
              </a:gdLst>
              <a:ahLst/>
              <a:cxnLst>
                <a:cxn ang="0">
                  <a:pos x="T0" y="T1"/>
                </a:cxn>
                <a:cxn ang="0">
                  <a:pos x="T2" y="T3"/>
                </a:cxn>
                <a:cxn ang="0">
                  <a:pos x="T4" y="T5"/>
                </a:cxn>
                <a:cxn ang="0">
                  <a:pos x="T6" y="T7"/>
                </a:cxn>
                <a:cxn ang="0">
                  <a:pos x="T8" y="T9"/>
                </a:cxn>
              </a:cxnLst>
              <a:rect l="0" t="0" r="r" b="b"/>
              <a:pathLst>
                <a:path w="9" h="16">
                  <a:moveTo>
                    <a:pt x="9" y="0"/>
                  </a:moveTo>
                  <a:cubicBezTo>
                    <a:pt x="5" y="2"/>
                    <a:pt x="1" y="14"/>
                    <a:pt x="0" y="16"/>
                  </a:cubicBezTo>
                  <a:cubicBezTo>
                    <a:pt x="0" y="16"/>
                    <a:pt x="0" y="16"/>
                    <a:pt x="0" y="16"/>
                  </a:cubicBezTo>
                  <a:cubicBezTo>
                    <a:pt x="0" y="16"/>
                    <a:pt x="0" y="16"/>
                    <a:pt x="0" y="16"/>
                  </a:cubicBezTo>
                  <a:cubicBezTo>
                    <a:pt x="3" y="6"/>
                    <a:pt x="7" y="1"/>
                    <a:pt x="9" y="0"/>
                  </a:cubicBezTo>
                </a:path>
              </a:pathLst>
            </a:custGeom>
            <a:solidFill>
              <a:srgbClr val="F8EAE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44" name="Freeform 131"/>
            <p:cNvSpPr/>
            <p:nvPr/>
          </p:nvSpPr>
          <p:spPr bwMode="auto">
            <a:xfrm>
              <a:off x="9325521" y="1273939"/>
              <a:ext cx="57150" cy="60325"/>
            </a:xfrm>
            <a:custGeom>
              <a:avLst/>
              <a:gdLst>
                <a:gd name="T0" fmla="*/ 11 w 15"/>
                <a:gd name="T1" fmla="*/ 0 h 16"/>
                <a:gd name="T2" fmla="*/ 9 w 15"/>
                <a:gd name="T3" fmla="*/ 0 h 16"/>
                <a:gd name="T4" fmla="*/ 0 w 15"/>
                <a:gd name="T5" fmla="*/ 16 h 16"/>
                <a:gd name="T6" fmla="*/ 15 w 15"/>
                <a:gd name="T7" fmla="*/ 3 h 16"/>
                <a:gd name="T8" fmla="*/ 15 w 15"/>
                <a:gd name="T9" fmla="*/ 3 h 16"/>
                <a:gd name="T10" fmla="*/ 11 w 15"/>
                <a:gd name="T11" fmla="*/ 0 h 16"/>
              </a:gdLst>
              <a:ahLst/>
              <a:cxnLst>
                <a:cxn ang="0">
                  <a:pos x="T0" y="T1"/>
                </a:cxn>
                <a:cxn ang="0">
                  <a:pos x="T2" y="T3"/>
                </a:cxn>
                <a:cxn ang="0">
                  <a:pos x="T4" y="T5"/>
                </a:cxn>
                <a:cxn ang="0">
                  <a:pos x="T6" y="T7"/>
                </a:cxn>
                <a:cxn ang="0">
                  <a:pos x="T8" y="T9"/>
                </a:cxn>
                <a:cxn ang="0">
                  <a:pos x="T10" y="T11"/>
                </a:cxn>
              </a:cxnLst>
              <a:rect l="0" t="0" r="r" b="b"/>
              <a:pathLst>
                <a:path w="15" h="16">
                  <a:moveTo>
                    <a:pt x="11" y="0"/>
                  </a:moveTo>
                  <a:cubicBezTo>
                    <a:pt x="10" y="0"/>
                    <a:pt x="10" y="0"/>
                    <a:pt x="9" y="0"/>
                  </a:cubicBezTo>
                  <a:cubicBezTo>
                    <a:pt x="7" y="1"/>
                    <a:pt x="3" y="6"/>
                    <a:pt x="0" y="16"/>
                  </a:cubicBezTo>
                  <a:cubicBezTo>
                    <a:pt x="2" y="11"/>
                    <a:pt x="15" y="3"/>
                    <a:pt x="15" y="3"/>
                  </a:cubicBezTo>
                  <a:cubicBezTo>
                    <a:pt x="15" y="3"/>
                    <a:pt x="15" y="3"/>
                    <a:pt x="15" y="3"/>
                  </a:cubicBezTo>
                  <a:cubicBezTo>
                    <a:pt x="14" y="1"/>
                    <a:pt x="12" y="0"/>
                    <a:pt x="11" y="0"/>
                  </a:cubicBezTo>
                </a:path>
              </a:pathLst>
            </a:custGeom>
            <a:solidFill>
              <a:srgbClr val="F3C9A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46" name="Freeform 132"/>
            <p:cNvSpPr/>
            <p:nvPr/>
          </p:nvSpPr>
          <p:spPr bwMode="auto">
            <a:xfrm>
              <a:off x="9325521" y="1334264"/>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solidFill>
              <a:srgbClr val="D28E6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47" name="Freeform 133"/>
            <p:cNvSpPr/>
            <p:nvPr/>
          </p:nvSpPr>
          <p:spPr bwMode="auto">
            <a:xfrm>
              <a:off x="9352509" y="1266001"/>
              <a:ext cx="25400" cy="22225"/>
            </a:xfrm>
            <a:custGeom>
              <a:avLst/>
              <a:gdLst>
                <a:gd name="T0" fmla="*/ 7 w 7"/>
                <a:gd name="T1" fmla="*/ 4 h 6"/>
                <a:gd name="T2" fmla="*/ 0 w 7"/>
                <a:gd name="T3" fmla="*/ 4 h 6"/>
                <a:gd name="T4" fmla="*/ 2 w 7"/>
                <a:gd name="T5" fmla="*/ 4 h 6"/>
                <a:gd name="T6" fmla="*/ 7 w 7"/>
                <a:gd name="T7" fmla="*/ 4 h 6"/>
              </a:gdLst>
              <a:ahLst/>
              <a:cxnLst>
                <a:cxn ang="0">
                  <a:pos x="T0" y="T1"/>
                </a:cxn>
                <a:cxn ang="0">
                  <a:pos x="T2" y="T3"/>
                </a:cxn>
                <a:cxn ang="0">
                  <a:pos x="T4" y="T5"/>
                </a:cxn>
                <a:cxn ang="0">
                  <a:pos x="T6" y="T7"/>
                </a:cxn>
              </a:cxnLst>
              <a:rect l="0" t="0" r="r" b="b"/>
              <a:pathLst>
                <a:path w="7" h="6">
                  <a:moveTo>
                    <a:pt x="7" y="4"/>
                  </a:moveTo>
                  <a:cubicBezTo>
                    <a:pt x="7" y="4"/>
                    <a:pt x="4" y="0"/>
                    <a:pt x="0" y="4"/>
                  </a:cubicBezTo>
                  <a:cubicBezTo>
                    <a:pt x="0" y="4"/>
                    <a:pt x="1" y="6"/>
                    <a:pt x="2" y="4"/>
                  </a:cubicBezTo>
                  <a:cubicBezTo>
                    <a:pt x="2" y="4"/>
                    <a:pt x="4" y="3"/>
                    <a:pt x="7" y="4"/>
                  </a:cubicBezTo>
                  <a:close/>
                </a:path>
              </a:pathLst>
            </a:custGeom>
            <a:solidFill>
              <a:srgbClr val="F7DB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48" name="Freeform 134"/>
            <p:cNvSpPr/>
            <p:nvPr/>
          </p:nvSpPr>
          <p:spPr bwMode="auto">
            <a:xfrm>
              <a:off x="9385846" y="1269176"/>
              <a:ext cx="26988" cy="23812"/>
            </a:xfrm>
            <a:custGeom>
              <a:avLst/>
              <a:gdLst>
                <a:gd name="T0" fmla="*/ 7 w 7"/>
                <a:gd name="T1" fmla="*/ 5 h 6"/>
                <a:gd name="T2" fmla="*/ 0 w 7"/>
                <a:gd name="T3" fmla="*/ 5 h 6"/>
                <a:gd name="T4" fmla="*/ 2 w 7"/>
                <a:gd name="T5" fmla="*/ 5 h 6"/>
                <a:gd name="T6" fmla="*/ 7 w 7"/>
                <a:gd name="T7" fmla="*/ 5 h 6"/>
              </a:gdLst>
              <a:ahLst/>
              <a:cxnLst>
                <a:cxn ang="0">
                  <a:pos x="T0" y="T1"/>
                </a:cxn>
                <a:cxn ang="0">
                  <a:pos x="T2" y="T3"/>
                </a:cxn>
                <a:cxn ang="0">
                  <a:pos x="T4" y="T5"/>
                </a:cxn>
                <a:cxn ang="0">
                  <a:pos x="T6" y="T7"/>
                </a:cxn>
              </a:cxnLst>
              <a:rect l="0" t="0" r="r" b="b"/>
              <a:pathLst>
                <a:path w="7" h="6">
                  <a:moveTo>
                    <a:pt x="7" y="5"/>
                  </a:moveTo>
                  <a:cubicBezTo>
                    <a:pt x="7" y="5"/>
                    <a:pt x="4" y="0"/>
                    <a:pt x="0" y="5"/>
                  </a:cubicBezTo>
                  <a:cubicBezTo>
                    <a:pt x="0" y="5"/>
                    <a:pt x="0" y="6"/>
                    <a:pt x="2" y="5"/>
                  </a:cubicBezTo>
                  <a:cubicBezTo>
                    <a:pt x="2" y="5"/>
                    <a:pt x="4" y="3"/>
                    <a:pt x="7" y="5"/>
                  </a:cubicBezTo>
                  <a:close/>
                </a:path>
              </a:pathLst>
            </a:custGeom>
            <a:solidFill>
              <a:srgbClr val="FCEDE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49" name="Freeform 135"/>
            <p:cNvSpPr/>
            <p:nvPr/>
          </p:nvSpPr>
          <p:spPr bwMode="auto">
            <a:xfrm>
              <a:off x="9427122" y="1285051"/>
              <a:ext cx="22225" cy="19050"/>
            </a:xfrm>
            <a:custGeom>
              <a:avLst/>
              <a:gdLst>
                <a:gd name="T0" fmla="*/ 6 w 6"/>
                <a:gd name="T1" fmla="*/ 4 h 5"/>
                <a:gd name="T2" fmla="*/ 0 w 6"/>
                <a:gd name="T3" fmla="*/ 4 h 5"/>
                <a:gd name="T4" fmla="*/ 2 w 6"/>
                <a:gd name="T5" fmla="*/ 4 h 5"/>
                <a:gd name="T6" fmla="*/ 6 w 6"/>
                <a:gd name="T7" fmla="*/ 4 h 5"/>
              </a:gdLst>
              <a:ahLst/>
              <a:cxnLst>
                <a:cxn ang="0">
                  <a:pos x="T0" y="T1"/>
                </a:cxn>
                <a:cxn ang="0">
                  <a:pos x="T2" y="T3"/>
                </a:cxn>
                <a:cxn ang="0">
                  <a:pos x="T4" y="T5"/>
                </a:cxn>
                <a:cxn ang="0">
                  <a:pos x="T6" y="T7"/>
                </a:cxn>
              </a:cxnLst>
              <a:rect l="0" t="0" r="r" b="b"/>
              <a:pathLst>
                <a:path w="6" h="5">
                  <a:moveTo>
                    <a:pt x="6" y="4"/>
                  </a:moveTo>
                  <a:cubicBezTo>
                    <a:pt x="6" y="4"/>
                    <a:pt x="3" y="0"/>
                    <a:pt x="0" y="4"/>
                  </a:cubicBezTo>
                  <a:cubicBezTo>
                    <a:pt x="0" y="4"/>
                    <a:pt x="0" y="5"/>
                    <a:pt x="2" y="4"/>
                  </a:cubicBezTo>
                  <a:cubicBezTo>
                    <a:pt x="2" y="4"/>
                    <a:pt x="4" y="3"/>
                    <a:pt x="6" y="4"/>
                  </a:cubicBezTo>
                  <a:close/>
                </a:path>
              </a:pathLst>
            </a:custGeom>
            <a:solidFill>
              <a:srgbClr val="FCEDE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50" name="Freeform 136"/>
            <p:cNvSpPr/>
            <p:nvPr/>
          </p:nvSpPr>
          <p:spPr bwMode="auto">
            <a:xfrm>
              <a:off x="9377909" y="1378713"/>
              <a:ext cx="26988" cy="26987"/>
            </a:xfrm>
            <a:custGeom>
              <a:avLst/>
              <a:gdLst>
                <a:gd name="T0" fmla="*/ 7 w 7"/>
                <a:gd name="T1" fmla="*/ 0 h 7"/>
                <a:gd name="T2" fmla="*/ 5 w 7"/>
                <a:gd name="T3" fmla="*/ 0 h 7"/>
                <a:gd name="T4" fmla="*/ 0 w 7"/>
                <a:gd name="T5" fmla="*/ 6 h 7"/>
                <a:gd name="T6" fmla="*/ 2 w 7"/>
                <a:gd name="T7" fmla="*/ 7 h 7"/>
                <a:gd name="T8" fmla="*/ 5 w 7"/>
                <a:gd name="T9" fmla="*/ 6 h 7"/>
                <a:gd name="T10" fmla="*/ 6 w 7"/>
                <a:gd name="T11" fmla="*/ 5 h 7"/>
                <a:gd name="T12" fmla="*/ 6 w 7"/>
                <a:gd name="T13" fmla="*/ 5 h 7"/>
                <a:gd name="T14" fmla="*/ 7 w 7"/>
                <a:gd name="T15" fmla="*/ 0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7">
                  <a:moveTo>
                    <a:pt x="7" y="0"/>
                  </a:moveTo>
                  <a:cubicBezTo>
                    <a:pt x="5" y="0"/>
                    <a:pt x="5" y="0"/>
                    <a:pt x="5" y="0"/>
                  </a:cubicBezTo>
                  <a:cubicBezTo>
                    <a:pt x="4" y="3"/>
                    <a:pt x="2" y="6"/>
                    <a:pt x="0" y="6"/>
                  </a:cubicBezTo>
                  <a:cubicBezTo>
                    <a:pt x="0" y="6"/>
                    <a:pt x="1" y="7"/>
                    <a:pt x="2" y="7"/>
                  </a:cubicBezTo>
                  <a:cubicBezTo>
                    <a:pt x="3" y="7"/>
                    <a:pt x="4" y="6"/>
                    <a:pt x="5" y="6"/>
                  </a:cubicBezTo>
                  <a:cubicBezTo>
                    <a:pt x="6" y="6"/>
                    <a:pt x="6" y="5"/>
                    <a:pt x="6" y="5"/>
                  </a:cubicBezTo>
                  <a:cubicBezTo>
                    <a:pt x="6" y="5"/>
                    <a:pt x="6" y="5"/>
                    <a:pt x="6" y="5"/>
                  </a:cubicBezTo>
                  <a:cubicBezTo>
                    <a:pt x="7" y="0"/>
                    <a:pt x="7" y="0"/>
                    <a:pt x="7" y="0"/>
                  </a:cubicBezTo>
                </a:path>
              </a:pathLst>
            </a:custGeom>
            <a:solidFill>
              <a:srgbClr val="F3C9A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52" name="Freeform 137"/>
            <p:cNvSpPr/>
            <p:nvPr/>
          </p:nvSpPr>
          <p:spPr bwMode="auto">
            <a:xfrm>
              <a:off x="9396959" y="1345376"/>
              <a:ext cx="15875" cy="33337"/>
            </a:xfrm>
            <a:custGeom>
              <a:avLst/>
              <a:gdLst>
                <a:gd name="T0" fmla="*/ 4 w 4"/>
                <a:gd name="T1" fmla="*/ 0 h 9"/>
                <a:gd name="T2" fmla="*/ 0 w 4"/>
                <a:gd name="T3" fmla="*/ 9 h 9"/>
                <a:gd name="T4" fmla="*/ 2 w 4"/>
                <a:gd name="T5" fmla="*/ 9 h 9"/>
                <a:gd name="T6" fmla="*/ 4 w 4"/>
                <a:gd name="T7" fmla="*/ 0 h 9"/>
              </a:gdLst>
              <a:ahLst/>
              <a:cxnLst>
                <a:cxn ang="0">
                  <a:pos x="T0" y="T1"/>
                </a:cxn>
                <a:cxn ang="0">
                  <a:pos x="T2" y="T3"/>
                </a:cxn>
                <a:cxn ang="0">
                  <a:pos x="T4" y="T5"/>
                </a:cxn>
                <a:cxn ang="0">
                  <a:pos x="T6" y="T7"/>
                </a:cxn>
              </a:cxnLst>
              <a:rect l="0" t="0" r="r" b="b"/>
              <a:pathLst>
                <a:path w="4" h="9">
                  <a:moveTo>
                    <a:pt x="4" y="0"/>
                  </a:moveTo>
                  <a:cubicBezTo>
                    <a:pt x="4" y="0"/>
                    <a:pt x="3" y="5"/>
                    <a:pt x="0" y="9"/>
                  </a:cubicBezTo>
                  <a:cubicBezTo>
                    <a:pt x="2" y="9"/>
                    <a:pt x="2" y="9"/>
                    <a:pt x="2" y="9"/>
                  </a:cubicBezTo>
                  <a:cubicBezTo>
                    <a:pt x="4" y="0"/>
                    <a:pt x="4" y="0"/>
                    <a:pt x="4" y="0"/>
                  </a:cubicBezTo>
                </a:path>
              </a:pathLst>
            </a:custGeom>
            <a:solidFill>
              <a:srgbClr val="F3C9A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53" name="Freeform 138"/>
            <p:cNvSpPr/>
            <p:nvPr/>
          </p:nvSpPr>
          <p:spPr bwMode="auto">
            <a:xfrm>
              <a:off x="9396959" y="1397763"/>
              <a:ext cx="4763" cy="3175"/>
            </a:xfrm>
            <a:custGeom>
              <a:avLst/>
              <a:gdLst>
                <a:gd name="T0" fmla="*/ 1 w 1"/>
                <a:gd name="T1" fmla="*/ 0 h 1"/>
                <a:gd name="T2" fmla="*/ 0 w 1"/>
                <a:gd name="T3" fmla="*/ 1 h 1"/>
                <a:gd name="T4" fmla="*/ 0 w 1"/>
                <a:gd name="T5" fmla="*/ 1 h 1"/>
                <a:gd name="T6" fmla="*/ 1 w 1"/>
                <a:gd name="T7" fmla="*/ 0 h 1"/>
              </a:gdLst>
              <a:ahLst/>
              <a:cxnLst>
                <a:cxn ang="0">
                  <a:pos x="T0" y="T1"/>
                </a:cxn>
                <a:cxn ang="0">
                  <a:pos x="T2" y="T3"/>
                </a:cxn>
                <a:cxn ang="0">
                  <a:pos x="T4" y="T5"/>
                </a:cxn>
                <a:cxn ang="0">
                  <a:pos x="T6" y="T7"/>
                </a:cxn>
              </a:cxnLst>
              <a:rect l="0" t="0" r="r" b="b"/>
              <a:pathLst>
                <a:path w="1" h="1">
                  <a:moveTo>
                    <a:pt x="1" y="0"/>
                  </a:moveTo>
                  <a:cubicBezTo>
                    <a:pt x="1" y="0"/>
                    <a:pt x="1" y="1"/>
                    <a:pt x="0" y="1"/>
                  </a:cubicBezTo>
                  <a:cubicBezTo>
                    <a:pt x="0" y="1"/>
                    <a:pt x="0" y="1"/>
                    <a:pt x="0" y="1"/>
                  </a:cubicBezTo>
                  <a:cubicBezTo>
                    <a:pt x="1" y="0"/>
                    <a:pt x="1" y="0"/>
                    <a:pt x="1" y="0"/>
                  </a:cubicBezTo>
                </a:path>
              </a:pathLst>
            </a:custGeom>
            <a:solidFill>
              <a:srgbClr val="E0AF9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54" name="Freeform 139"/>
            <p:cNvSpPr/>
            <p:nvPr/>
          </p:nvSpPr>
          <p:spPr bwMode="auto">
            <a:xfrm>
              <a:off x="9374734" y="1400939"/>
              <a:ext cx="22225" cy="4762"/>
            </a:xfrm>
            <a:custGeom>
              <a:avLst/>
              <a:gdLst>
                <a:gd name="T0" fmla="*/ 0 w 6"/>
                <a:gd name="T1" fmla="*/ 0 h 1"/>
                <a:gd name="T2" fmla="*/ 3 w 6"/>
                <a:gd name="T3" fmla="*/ 1 h 1"/>
                <a:gd name="T4" fmla="*/ 6 w 6"/>
                <a:gd name="T5" fmla="*/ 0 h 1"/>
                <a:gd name="T6" fmla="*/ 6 w 6"/>
                <a:gd name="T7" fmla="*/ 0 h 1"/>
                <a:gd name="T8" fmla="*/ 3 w 6"/>
                <a:gd name="T9" fmla="*/ 1 h 1"/>
                <a:gd name="T10" fmla="*/ 1 w 6"/>
                <a:gd name="T11" fmla="*/ 0 h 1"/>
                <a:gd name="T12" fmla="*/ 1 w 6"/>
                <a:gd name="T13" fmla="*/ 0 h 1"/>
                <a:gd name="T14" fmla="*/ 0 w 6"/>
                <a:gd name="T15" fmla="*/ 0 h 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1">
                  <a:moveTo>
                    <a:pt x="0" y="0"/>
                  </a:moveTo>
                  <a:cubicBezTo>
                    <a:pt x="0" y="0"/>
                    <a:pt x="1" y="1"/>
                    <a:pt x="3" y="1"/>
                  </a:cubicBezTo>
                  <a:cubicBezTo>
                    <a:pt x="4" y="1"/>
                    <a:pt x="5" y="1"/>
                    <a:pt x="6" y="0"/>
                  </a:cubicBezTo>
                  <a:cubicBezTo>
                    <a:pt x="6" y="0"/>
                    <a:pt x="6" y="0"/>
                    <a:pt x="6" y="0"/>
                  </a:cubicBezTo>
                  <a:cubicBezTo>
                    <a:pt x="5" y="0"/>
                    <a:pt x="4" y="1"/>
                    <a:pt x="3" y="1"/>
                  </a:cubicBezTo>
                  <a:cubicBezTo>
                    <a:pt x="2" y="1"/>
                    <a:pt x="1" y="0"/>
                    <a:pt x="1" y="0"/>
                  </a:cubicBezTo>
                  <a:cubicBezTo>
                    <a:pt x="1" y="0"/>
                    <a:pt x="1" y="0"/>
                    <a:pt x="1" y="0"/>
                  </a:cubicBezTo>
                  <a:cubicBezTo>
                    <a:pt x="0" y="0"/>
                    <a:pt x="0" y="0"/>
                    <a:pt x="0" y="0"/>
                  </a:cubicBezTo>
                </a:path>
              </a:pathLst>
            </a:custGeom>
            <a:solidFill>
              <a:srgbClr val="D28E6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55" name="Freeform 140"/>
            <p:cNvSpPr/>
            <p:nvPr/>
          </p:nvSpPr>
          <p:spPr bwMode="auto">
            <a:xfrm>
              <a:off x="9446171" y="1359664"/>
              <a:ext cx="3175" cy="4762"/>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1" y="0"/>
                    <a:pt x="0" y="0"/>
                    <a:pt x="0" y="1"/>
                  </a:cubicBezTo>
                  <a:cubicBezTo>
                    <a:pt x="1" y="0"/>
                    <a:pt x="1" y="0"/>
                    <a:pt x="1" y="0"/>
                  </a:cubicBezTo>
                </a:path>
              </a:pathLst>
            </a:custGeom>
            <a:solidFill>
              <a:srgbClr val="F3C9A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57" name="Freeform 141"/>
            <p:cNvSpPr/>
            <p:nvPr/>
          </p:nvSpPr>
          <p:spPr bwMode="auto">
            <a:xfrm>
              <a:off x="9404896" y="1378713"/>
              <a:ext cx="38100" cy="30162"/>
            </a:xfrm>
            <a:custGeom>
              <a:avLst/>
              <a:gdLst>
                <a:gd name="T0" fmla="*/ 10 w 10"/>
                <a:gd name="T1" fmla="*/ 0 h 8"/>
                <a:gd name="T2" fmla="*/ 9 w 10"/>
                <a:gd name="T3" fmla="*/ 0 h 8"/>
                <a:gd name="T4" fmla="*/ 1 w 10"/>
                <a:gd name="T5" fmla="*/ 6 h 8"/>
                <a:gd name="T6" fmla="*/ 0 w 10"/>
                <a:gd name="T7" fmla="*/ 6 h 8"/>
                <a:gd name="T8" fmla="*/ 4 w 10"/>
                <a:gd name="T9" fmla="*/ 8 h 8"/>
                <a:gd name="T10" fmla="*/ 9 w 10"/>
                <a:gd name="T11" fmla="*/ 5 h 8"/>
                <a:gd name="T12" fmla="*/ 10 w 10"/>
                <a:gd name="T13" fmla="*/ 0 h 8"/>
              </a:gdLst>
              <a:ahLst/>
              <a:cxnLst>
                <a:cxn ang="0">
                  <a:pos x="T0" y="T1"/>
                </a:cxn>
                <a:cxn ang="0">
                  <a:pos x="T2" y="T3"/>
                </a:cxn>
                <a:cxn ang="0">
                  <a:pos x="T4" y="T5"/>
                </a:cxn>
                <a:cxn ang="0">
                  <a:pos x="T6" y="T7"/>
                </a:cxn>
                <a:cxn ang="0">
                  <a:pos x="T8" y="T9"/>
                </a:cxn>
                <a:cxn ang="0">
                  <a:pos x="T10" y="T11"/>
                </a:cxn>
                <a:cxn ang="0">
                  <a:pos x="T12" y="T13"/>
                </a:cxn>
              </a:cxnLst>
              <a:rect l="0" t="0" r="r" b="b"/>
              <a:pathLst>
                <a:path w="10" h="8">
                  <a:moveTo>
                    <a:pt x="10" y="0"/>
                  </a:moveTo>
                  <a:cubicBezTo>
                    <a:pt x="9" y="0"/>
                    <a:pt x="9" y="0"/>
                    <a:pt x="9" y="0"/>
                  </a:cubicBezTo>
                  <a:cubicBezTo>
                    <a:pt x="7" y="3"/>
                    <a:pt x="4" y="6"/>
                    <a:pt x="1" y="6"/>
                  </a:cubicBezTo>
                  <a:cubicBezTo>
                    <a:pt x="1" y="6"/>
                    <a:pt x="1" y="6"/>
                    <a:pt x="0" y="6"/>
                  </a:cubicBezTo>
                  <a:cubicBezTo>
                    <a:pt x="0" y="6"/>
                    <a:pt x="1" y="8"/>
                    <a:pt x="4" y="8"/>
                  </a:cubicBezTo>
                  <a:cubicBezTo>
                    <a:pt x="5" y="8"/>
                    <a:pt x="7" y="7"/>
                    <a:pt x="9" y="5"/>
                  </a:cubicBezTo>
                  <a:cubicBezTo>
                    <a:pt x="9" y="5"/>
                    <a:pt x="9" y="3"/>
                    <a:pt x="10" y="0"/>
                  </a:cubicBezTo>
                </a:path>
              </a:pathLst>
            </a:custGeom>
            <a:solidFill>
              <a:srgbClr val="F3C9A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58" name="Freeform 142"/>
            <p:cNvSpPr/>
            <p:nvPr/>
          </p:nvSpPr>
          <p:spPr bwMode="auto">
            <a:xfrm>
              <a:off x="9438234" y="1364426"/>
              <a:ext cx="7938" cy="14287"/>
            </a:xfrm>
            <a:custGeom>
              <a:avLst/>
              <a:gdLst>
                <a:gd name="T0" fmla="*/ 2 w 2"/>
                <a:gd name="T1" fmla="*/ 0 h 4"/>
                <a:gd name="T2" fmla="*/ 0 w 2"/>
                <a:gd name="T3" fmla="*/ 4 h 4"/>
                <a:gd name="T4" fmla="*/ 1 w 2"/>
                <a:gd name="T5" fmla="*/ 4 h 4"/>
                <a:gd name="T6" fmla="*/ 2 w 2"/>
                <a:gd name="T7" fmla="*/ 0 h 4"/>
              </a:gdLst>
              <a:ahLst/>
              <a:cxnLst>
                <a:cxn ang="0">
                  <a:pos x="T0" y="T1"/>
                </a:cxn>
                <a:cxn ang="0">
                  <a:pos x="T2" y="T3"/>
                </a:cxn>
                <a:cxn ang="0">
                  <a:pos x="T4" y="T5"/>
                </a:cxn>
                <a:cxn ang="0">
                  <a:pos x="T6" y="T7"/>
                </a:cxn>
              </a:cxnLst>
              <a:rect l="0" t="0" r="r" b="b"/>
              <a:pathLst>
                <a:path w="2" h="4">
                  <a:moveTo>
                    <a:pt x="2" y="0"/>
                  </a:moveTo>
                  <a:cubicBezTo>
                    <a:pt x="2" y="1"/>
                    <a:pt x="1" y="2"/>
                    <a:pt x="0" y="4"/>
                  </a:cubicBezTo>
                  <a:cubicBezTo>
                    <a:pt x="1" y="4"/>
                    <a:pt x="1" y="4"/>
                    <a:pt x="1" y="4"/>
                  </a:cubicBezTo>
                  <a:cubicBezTo>
                    <a:pt x="1" y="2"/>
                    <a:pt x="2" y="1"/>
                    <a:pt x="2" y="0"/>
                  </a:cubicBezTo>
                </a:path>
              </a:pathLst>
            </a:custGeom>
            <a:solidFill>
              <a:srgbClr val="F3C9A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59" name="Freeform 143"/>
            <p:cNvSpPr/>
            <p:nvPr/>
          </p:nvSpPr>
          <p:spPr bwMode="auto">
            <a:xfrm>
              <a:off x="9431885" y="1323151"/>
              <a:ext cx="58738" cy="96836"/>
            </a:xfrm>
            <a:custGeom>
              <a:avLst/>
              <a:gdLst>
                <a:gd name="T0" fmla="*/ 9 w 16"/>
                <a:gd name="T1" fmla="*/ 0 h 26"/>
                <a:gd name="T2" fmla="*/ 2 w 16"/>
                <a:gd name="T3" fmla="*/ 16 h 26"/>
                <a:gd name="T4" fmla="*/ 3 w 16"/>
                <a:gd name="T5" fmla="*/ 23 h 26"/>
                <a:gd name="T6" fmla="*/ 11 w 16"/>
                <a:gd name="T7" fmla="*/ 19 h 26"/>
                <a:gd name="T8" fmla="*/ 16 w 16"/>
                <a:gd name="T9" fmla="*/ 14 h 26"/>
                <a:gd name="T10" fmla="*/ 2 w 16"/>
                <a:gd name="T11" fmla="*/ 21 h 26"/>
                <a:gd name="T12" fmla="*/ 9 w 16"/>
                <a:gd name="T13" fmla="*/ 0 h 26"/>
              </a:gdLst>
              <a:ahLst/>
              <a:cxnLst>
                <a:cxn ang="0">
                  <a:pos x="T0" y="T1"/>
                </a:cxn>
                <a:cxn ang="0">
                  <a:pos x="T2" y="T3"/>
                </a:cxn>
                <a:cxn ang="0">
                  <a:pos x="T4" y="T5"/>
                </a:cxn>
                <a:cxn ang="0">
                  <a:pos x="T6" y="T7"/>
                </a:cxn>
                <a:cxn ang="0">
                  <a:pos x="T8" y="T9"/>
                </a:cxn>
                <a:cxn ang="0">
                  <a:pos x="T10" y="T11"/>
                </a:cxn>
                <a:cxn ang="0">
                  <a:pos x="T12" y="T13"/>
                </a:cxn>
              </a:cxnLst>
              <a:rect l="0" t="0" r="r" b="b"/>
              <a:pathLst>
                <a:path w="16" h="26">
                  <a:moveTo>
                    <a:pt x="9" y="0"/>
                  </a:moveTo>
                  <a:cubicBezTo>
                    <a:pt x="6" y="5"/>
                    <a:pt x="4" y="11"/>
                    <a:pt x="2" y="16"/>
                  </a:cubicBezTo>
                  <a:cubicBezTo>
                    <a:pt x="2" y="18"/>
                    <a:pt x="0" y="23"/>
                    <a:pt x="3" y="23"/>
                  </a:cubicBezTo>
                  <a:cubicBezTo>
                    <a:pt x="6" y="23"/>
                    <a:pt x="9" y="21"/>
                    <a:pt x="11" y="19"/>
                  </a:cubicBezTo>
                  <a:cubicBezTo>
                    <a:pt x="14" y="17"/>
                    <a:pt x="14" y="16"/>
                    <a:pt x="16" y="14"/>
                  </a:cubicBezTo>
                  <a:cubicBezTo>
                    <a:pt x="16" y="14"/>
                    <a:pt x="5" y="26"/>
                    <a:pt x="2" y="21"/>
                  </a:cubicBezTo>
                  <a:cubicBezTo>
                    <a:pt x="2" y="21"/>
                    <a:pt x="4" y="12"/>
                    <a:pt x="9" y="0"/>
                  </a:cubicBezTo>
                  <a:close/>
                </a:path>
              </a:pathLst>
            </a:custGeom>
            <a:solidFill>
              <a:srgbClr val="C97A4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60" name="Freeform 144"/>
            <p:cNvSpPr/>
            <p:nvPr/>
          </p:nvSpPr>
          <p:spPr bwMode="auto">
            <a:xfrm>
              <a:off x="9396959" y="1307276"/>
              <a:ext cx="41275" cy="104774"/>
            </a:xfrm>
            <a:custGeom>
              <a:avLst/>
              <a:gdLst>
                <a:gd name="T0" fmla="*/ 11 w 11"/>
                <a:gd name="T1" fmla="*/ 24 h 28"/>
                <a:gd name="T2" fmla="*/ 7 w 11"/>
                <a:gd name="T3" fmla="*/ 27 h 28"/>
                <a:gd name="T4" fmla="*/ 3 w 11"/>
                <a:gd name="T5" fmla="*/ 27 h 28"/>
                <a:gd name="T6" fmla="*/ 1 w 11"/>
                <a:gd name="T7" fmla="*/ 20 h 28"/>
                <a:gd name="T8" fmla="*/ 4 w 11"/>
                <a:gd name="T9" fmla="*/ 11 h 28"/>
                <a:gd name="T10" fmla="*/ 6 w 11"/>
                <a:gd name="T11" fmla="*/ 0 h 28"/>
                <a:gd name="T12" fmla="*/ 4 w 11"/>
                <a:gd name="T13" fmla="*/ 14 h 28"/>
                <a:gd name="T14" fmla="*/ 2 w 11"/>
                <a:gd name="T15" fmla="*/ 21 h 28"/>
                <a:gd name="T16" fmla="*/ 3 w 11"/>
                <a:gd name="T17" fmla="*/ 26 h 28"/>
                <a:gd name="T18" fmla="*/ 11 w 11"/>
                <a:gd name="T19" fmla="*/ 2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 h="28">
                  <a:moveTo>
                    <a:pt x="11" y="24"/>
                  </a:moveTo>
                  <a:cubicBezTo>
                    <a:pt x="10" y="25"/>
                    <a:pt x="9" y="27"/>
                    <a:pt x="7" y="27"/>
                  </a:cubicBezTo>
                  <a:cubicBezTo>
                    <a:pt x="6" y="28"/>
                    <a:pt x="4" y="28"/>
                    <a:pt x="3" y="27"/>
                  </a:cubicBezTo>
                  <a:cubicBezTo>
                    <a:pt x="0" y="26"/>
                    <a:pt x="1" y="23"/>
                    <a:pt x="1" y="20"/>
                  </a:cubicBezTo>
                  <a:cubicBezTo>
                    <a:pt x="2" y="17"/>
                    <a:pt x="3" y="14"/>
                    <a:pt x="4" y="11"/>
                  </a:cubicBezTo>
                  <a:cubicBezTo>
                    <a:pt x="4" y="8"/>
                    <a:pt x="5" y="4"/>
                    <a:pt x="6" y="0"/>
                  </a:cubicBezTo>
                  <a:cubicBezTo>
                    <a:pt x="5" y="5"/>
                    <a:pt x="4" y="10"/>
                    <a:pt x="4" y="14"/>
                  </a:cubicBezTo>
                  <a:cubicBezTo>
                    <a:pt x="3" y="17"/>
                    <a:pt x="3" y="19"/>
                    <a:pt x="2" y="21"/>
                  </a:cubicBezTo>
                  <a:cubicBezTo>
                    <a:pt x="2" y="23"/>
                    <a:pt x="1" y="25"/>
                    <a:pt x="3" y="26"/>
                  </a:cubicBezTo>
                  <a:cubicBezTo>
                    <a:pt x="6" y="27"/>
                    <a:pt x="9" y="26"/>
                    <a:pt x="11" y="24"/>
                  </a:cubicBezTo>
                  <a:close/>
                </a:path>
              </a:pathLst>
            </a:custGeom>
            <a:solidFill>
              <a:srgbClr val="C97A4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61" name="Freeform 145"/>
            <p:cNvSpPr/>
            <p:nvPr/>
          </p:nvSpPr>
          <p:spPr bwMode="auto">
            <a:xfrm>
              <a:off x="9468397" y="1304101"/>
              <a:ext cx="22225" cy="19050"/>
            </a:xfrm>
            <a:custGeom>
              <a:avLst/>
              <a:gdLst>
                <a:gd name="T0" fmla="*/ 0 w 6"/>
                <a:gd name="T1" fmla="*/ 5 h 5"/>
                <a:gd name="T2" fmla="*/ 6 w 6"/>
                <a:gd name="T3" fmla="*/ 5 h 5"/>
                <a:gd name="T4" fmla="*/ 0 w 6"/>
                <a:gd name="T5" fmla="*/ 5 h 5"/>
              </a:gdLst>
              <a:ahLst/>
              <a:cxnLst>
                <a:cxn ang="0">
                  <a:pos x="T0" y="T1"/>
                </a:cxn>
                <a:cxn ang="0">
                  <a:pos x="T2" y="T3"/>
                </a:cxn>
                <a:cxn ang="0">
                  <a:pos x="T4" y="T5"/>
                </a:cxn>
              </a:cxnLst>
              <a:rect l="0" t="0" r="r" b="b"/>
              <a:pathLst>
                <a:path w="6" h="5">
                  <a:moveTo>
                    <a:pt x="0" y="5"/>
                  </a:moveTo>
                  <a:cubicBezTo>
                    <a:pt x="0" y="5"/>
                    <a:pt x="2" y="0"/>
                    <a:pt x="6" y="5"/>
                  </a:cubicBezTo>
                  <a:cubicBezTo>
                    <a:pt x="6" y="5"/>
                    <a:pt x="3" y="2"/>
                    <a:pt x="0" y="5"/>
                  </a:cubicBezTo>
                  <a:close/>
                </a:path>
              </a:pathLst>
            </a:custGeom>
            <a:solidFill>
              <a:srgbClr val="FCEDE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63" name="Freeform 146"/>
            <p:cNvSpPr>
              <a:spLocks noEditPoints="1"/>
            </p:cNvSpPr>
            <p:nvPr/>
          </p:nvSpPr>
          <p:spPr bwMode="auto">
            <a:xfrm>
              <a:off x="9371559" y="1315214"/>
              <a:ext cx="11113" cy="63500"/>
            </a:xfrm>
            <a:custGeom>
              <a:avLst/>
              <a:gdLst>
                <a:gd name="T0" fmla="*/ 2 w 3"/>
                <a:gd name="T1" fmla="*/ 17 h 17"/>
                <a:gd name="T2" fmla="*/ 0 w 3"/>
                <a:gd name="T3" fmla="*/ 17 h 17"/>
                <a:gd name="T4" fmla="*/ 1 w 3"/>
                <a:gd name="T5" fmla="*/ 17 h 17"/>
                <a:gd name="T6" fmla="*/ 1 w 3"/>
                <a:gd name="T7" fmla="*/ 17 h 17"/>
                <a:gd name="T8" fmla="*/ 2 w 3"/>
                <a:gd name="T9" fmla="*/ 17 h 17"/>
                <a:gd name="T10" fmla="*/ 2 w 3"/>
                <a:gd name="T11" fmla="*/ 0 h 17"/>
                <a:gd name="T12" fmla="*/ 0 w 3"/>
                <a:gd name="T13" fmla="*/ 7 h 17"/>
                <a:gd name="T14" fmla="*/ 1 w 3"/>
                <a:gd name="T15" fmla="*/ 7 h 17"/>
                <a:gd name="T16" fmla="*/ 0 w 3"/>
                <a:gd name="T17" fmla="*/ 8 h 17"/>
                <a:gd name="T18" fmla="*/ 0 w 3"/>
                <a:gd name="T19" fmla="*/ 8 h 17"/>
                <a:gd name="T20" fmla="*/ 3 w 3"/>
                <a:gd name="T21" fmla="*/ 8 h 17"/>
                <a:gd name="T22" fmla="*/ 2 w 3"/>
                <a:gd name="T23" fmla="*/ 0 h 17"/>
                <a:gd name="T24" fmla="*/ 2 w 3"/>
                <a:gd name="T25"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 h="17">
                  <a:moveTo>
                    <a:pt x="2" y="17"/>
                  </a:moveTo>
                  <a:cubicBezTo>
                    <a:pt x="0" y="17"/>
                    <a:pt x="0" y="17"/>
                    <a:pt x="0" y="17"/>
                  </a:cubicBezTo>
                  <a:cubicBezTo>
                    <a:pt x="1" y="17"/>
                    <a:pt x="1" y="17"/>
                    <a:pt x="1" y="17"/>
                  </a:cubicBezTo>
                  <a:cubicBezTo>
                    <a:pt x="1" y="17"/>
                    <a:pt x="1" y="17"/>
                    <a:pt x="1" y="17"/>
                  </a:cubicBezTo>
                  <a:cubicBezTo>
                    <a:pt x="1" y="17"/>
                    <a:pt x="1" y="17"/>
                    <a:pt x="2" y="17"/>
                  </a:cubicBezTo>
                  <a:moveTo>
                    <a:pt x="2" y="0"/>
                  </a:moveTo>
                  <a:cubicBezTo>
                    <a:pt x="1" y="0"/>
                    <a:pt x="1" y="3"/>
                    <a:pt x="0" y="7"/>
                  </a:cubicBezTo>
                  <a:cubicBezTo>
                    <a:pt x="1" y="7"/>
                    <a:pt x="1" y="7"/>
                    <a:pt x="1" y="7"/>
                  </a:cubicBezTo>
                  <a:cubicBezTo>
                    <a:pt x="0" y="8"/>
                    <a:pt x="0" y="8"/>
                    <a:pt x="0" y="8"/>
                  </a:cubicBezTo>
                  <a:cubicBezTo>
                    <a:pt x="0" y="8"/>
                    <a:pt x="0" y="8"/>
                    <a:pt x="0" y="8"/>
                  </a:cubicBezTo>
                  <a:cubicBezTo>
                    <a:pt x="3" y="8"/>
                    <a:pt x="3" y="8"/>
                    <a:pt x="3" y="8"/>
                  </a:cubicBezTo>
                  <a:cubicBezTo>
                    <a:pt x="3" y="3"/>
                    <a:pt x="3" y="0"/>
                    <a:pt x="2" y="0"/>
                  </a:cubicBezTo>
                  <a:cubicBezTo>
                    <a:pt x="2" y="0"/>
                    <a:pt x="2" y="0"/>
                    <a:pt x="2" y="0"/>
                  </a:cubicBezTo>
                </a:path>
              </a:pathLst>
            </a:custGeom>
            <a:solidFill>
              <a:srgbClr val="FBE7D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64" name="Freeform 147"/>
            <p:cNvSpPr/>
            <p:nvPr/>
          </p:nvSpPr>
          <p:spPr bwMode="auto">
            <a:xfrm>
              <a:off x="9371559" y="1345376"/>
              <a:ext cx="11113" cy="33337"/>
            </a:xfrm>
            <a:custGeom>
              <a:avLst/>
              <a:gdLst>
                <a:gd name="T0" fmla="*/ 3 w 3"/>
                <a:gd name="T1" fmla="*/ 0 h 9"/>
                <a:gd name="T2" fmla="*/ 0 w 3"/>
                <a:gd name="T3" fmla="*/ 0 h 9"/>
                <a:gd name="T4" fmla="*/ 0 w 3"/>
                <a:gd name="T5" fmla="*/ 0 h 9"/>
                <a:gd name="T6" fmla="*/ 0 w 3"/>
                <a:gd name="T7" fmla="*/ 9 h 9"/>
                <a:gd name="T8" fmla="*/ 2 w 3"/>
                <a:gd name="T9" fmla="*/ 9 h 9"/>
                <a:gd name="T10" fmla="*/ 3 w 3"/>
                <a:gd name="T11" fmla="*/ 1 h 9"/>
                <a:gd name="T12" fmla="*/ 3 w 3"/>
                <a:gd name="T13" fmla="*/ 0 h 9"/>
              </a:gdLst>
              <a:ahLst/>
              <a:cxnLst>
                <a:cxn ang="0">
                  <a:pos x="T0" y="T1"/>
                </a:cxn>
                <a:cxn ang="0">
                  <a:pos x="T2" y="T3"/>
                </a:cxn>
                <a:cxn ang="0">
                  <a:pos x="T4" y="T5"/>
                </a:cxn>
                <a:cxn ang="0">
                  <a:pos x="T6" y="T7"/>
                </a:cxn>
                <a:cxn ang="0">
                  <a:pos x="T8" y="T9"/>
                </a:cxn>
                <a:cxn ang="0">
                  <a:pos x="T10" y="T11"/>
                </a:cxn>
                <a:cxn ang="0">
                  <a:pos x="T12" y="T13"/>
                </a:cxn>
              </a:cxnLst>
              <a:rect l="0" t="0" r="r" b="b"/>
              <a:pathLst>
                <a:path w="3" h="9">
                  <a:moveTo>
                    <a:pt x="3" y="0"/>
                  </a:moveTo>
                  <a:cubicBezTo>
                    <a:pt x="0" y="0"/>
                    <a:pt x="0" y="0"/>
                    <a:pt x="0" y="0"/>
                  </a:cubicBezTo>
                  <a:cubicBezTo>
                    <a:pt x="0" y="0"/>
                    <a:pt x="0" y="0"/>
                    <a:pt x="0" y="0"/>
                  </a:cubicBezTo>
                  <a:cubicBezTo>
                    <a:pt x="0" y="4"/>
                    <a:pt x="0" y="7"/>
                    <a:pt x="0" y="9"/>
                  </a:cubicBezTo>
                  <a:cubicBezTo>
                    <a:pt x="2" y="9"/>
                    <a:pt x="2" y="9"/>
                    <a:pt x="2" y="9"/>
                  </a:cubicBezTo>
                  <a:cubicBezTo>
                    <a:pt x="2" y="7"/>
                    <a:pt x="3" y="4"/>
                    <a:pt x="3" y="1"/>
                  </a:cubicBezTo>
                  <a:cubicBezTo>
                    <a:pt x="3" y="0"/>
                    <a:pt x="3" y="0"/>
                    <a:pt x="3" y="0"/>
                  </a:cubicBezTo>
                </a:path>
              </a:pathLst>
            </a:custGeom>
            <a:solidFill>
              <a:srgbClr val="FBE7D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65" name="Freeform 148"/>
            <p:cNvSpPr/>
            <p:nvPr/>
          </p:nvSpPr>
          <p:spPr bwMode="auto">
            <a:xfrm>
              <a:off x="9371559" y="1340614"/>
              <a:ext cx="3175" cy="4762"/>
            </a:xfrm>
            <a:custGeom>
              <a:avLst/>
              <a:gdLst>
                <a:gd name="T0" fmla="*/ 1 w 1"/>
                <a:gd name="T1" fmla="*/ 0 h 1"/>
                <a:gd name="T2" fmla="*/ 0 w 1"/>
                <a:gd name="T3" fmla="*/ 0 h 1"/>
                <a:gd name="T4" fmla="*/ 0 w 1"/>
                <a:gd name="T5" fmla="*/ 1 h 1"/>
                <a:gd name="T6" fmla="*/ 1 w 1"/>
                <a:gd name="T7" fmla="*/ 0 h 1"/>
              </a:gdLst>
              <a:ahLst/>
              <a:cxnLst>
                <a:cxn ang="0">
                  <a:pos x="T0" y="T1"/>
                </a:cxn>
                <a:cxn ang="0">
                  <a:pos x="T2" y="T3"/>
                </a:cxn>
                <a:cxn ang="0">
                  <a:pos x="T4" y="T5"/>
                </a:cxn>
                <a:cxn ang="0">
                  <a:pos x="T6" y="T7"/>
                </a:cxn>
              </a:cxnLst>
              <a:rect l="0" t="0" r="r" b="b"/>
              <a:pathLst>
                <a:path w="1" h="1">
                  <a:moveTo>
                    <a:pt x="1" y="0"/>
                  </a:moveTo>
                  <a:cubicBezTo>
                    <a:pt x="0" y="0"/>
                    <a:pt x="0" y="0"/>
                    <a:pt x="0" y="0"/>
                  </a:cubicBezTo>
                  <a:cubicBezTo>
                    <a:pt x="0" y="0"/>
                    <a:pt x="0" y="1"/>
                    <a:pt x="0" y="1"/>
                  </a:cubicBezTo>
                  <a:cubicBezTo>
                    <a:pt x="1" y="0"/>
                    <a:pt x="1" y="0"/>
                    <a:pt x="1" y="0"/>
                  </a:cubicBezTo>
                </a:path>
              </a:pathLst>
            </a:custGeom>
            <a:solidFill>
              <a:srgbClr val="D0C1B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66" name="Freeform 149"/>
            <p:cNvSpPr/>
            <p:nvPr/>
          </p:nvSpPr>
          <p:spPr bwMode="auto">
            <a:xfrm>
              <a:off x="9416009" y="1318389"/>
              <a:ext cx="15875" cy="57150"/>
            </a:xfrm>
            <a:custGeom>
              <a:avLst/>
              <a:gdLst>
                <a:gd name="T0" fmla="*/ 1 w 4"/>
                <a:gd name="T1" fmla="*/ 7 h 15"/>
                <a:gd name="T2" fmla="*/ 0 w 4"/>
                <a:gd name="T3" fmla="*/ 15 h 15"/>
                <a:gd name="T4" fmla="*/ 3 w 4"/>
                <a:gd name="T5" fmla="*/ 8 h 15"/>
                <a:gd name="T6" fmla="*/ 3 w 4"/>
                <a:gd name="T7" fmla="*/ 0 h 15"/>
                <a:gd name="T8" fmla="*/ 1 w 4"/>
                <a:gd name="T9" fmla="*/ 7 h 15"/>
              </a:gdLst>
              <a:ahLst/>
              <a:cxnLst>
                <a:cxn ang="0">
                  <a:pos x="T0" y="T1"/>
                </a:cxn>
                <a:cxn ang="0">
                  <a:pos x="T2" y="T3"/>
                </a:cxn>
                <a:cxn ang="0">
                  <a:pos x="T4" y="T5"/>
                </a:cxn>
                <a:cxn ang="0">
                  <a:pos x="T6" y="T7"/>
                </a:cxn>
                <a:cxn ang="0">
                  <a:pos x="T8" y="T9"/>
                </a:cxn>
              </a:cxnLst>
              <a:rect l="0" t="0" r="r" b="b"/>
              <a:pathLst>
                <a:path w="4" h="15">
                  <a:moveTo>
                    <a:pt x="1" y="7"/>
                  </a:moveTo>
                  <a:cubicBezTo>
                    <a:pt x="0" y="12"/>
                    <a:pt x="0" y="15"/>
                    <a:pt x="0" y="15"/>
                  </a:cubicBezTo>
                  <a:cubicBezTo>
                    <a:pt x="1" y="15"/>
                    <a:pt x="2" y="12"/>
                    <a:pt x="3" y="8"/>
                  </a:cubicBezTo>
                  <a:cubicBezTo>
                    <a:pt x="4" y="3"/>
                    <a:pt x="4" y="0"/>
                    <a:pt x="3" y="0"/>
                  </a:cubicBezTo>
                  <a:cubicBezTo>
                    <a:pt x="2" y="0"/>
                    <a:pt x="1" y="3"/>
                    <a:pt x="1" y="7"/>
                  </a:cubicBezTo>
                  <a:close/>
                </a:path>
              </a:pathLst>
            </a:custGeom>
            <a:solidFill>
              <a:srgbClr val="F7DB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67" name="Freeform 150"/>
            <p:cNvSpPr/>
            <p:nvPr/>
          </p:nvSpPr>
          <p:spPr bwMode="auto">
            <a:xfrm>
              <a:off x="9449346" y="1329501"/>
              <a:ext cx="19050" cy="49212"/>
            </a:xfrm>
            <a:custGeom>
              <a:avLst/>
              <a:gdLst>
                <a:gd name="T0" fmla="*/ 2 w 5"/>
                <a:gd name="T1" fmla="*/ 6 h 13"/>
                <a:gd name="T2" fmla="*/ 1 w 5"/>
                <a:gd name="T3" fmla="*/ 12 h 13"/>
                <a:gd name="T4" fmla="*/ 4 w 5"/>
                <a:gd name="T5" fmla="*/ 7 h 13"/>
                <a:gd name="T6" fmla="*/ 5 w 5"/>
                <a:gd name="T7" fmla="*/ 0 h 13"/>
                <a:gd name="T8" fmla="*/ 2 w 5"/>
                <a:gd name="T9" fmla="*/ 6 h 13"/>
              </a:gdLst>
              <a:ahLst/>
              <a:cxnLst>
                <a:cxn ang="0">
                  <a:pos x="T0" y="T1"/>
                </a:cxn>
                <a:cxn ang="0">
                  <a:pos x="T2" y="T3"/>
                </a:cxn>
                <a:cxn ang="0">
                  <a:pos x="T4" y="T5"/>
                </a:cxn>
                <a:cxn ang="0">
                  <a:pos x="T6" y="T7"/>
                </a:cxn>
                <a:cxn ang="0">
                  <a:pos x="T8" y="T9"/>
                </a:cxn>
              </a:cxnLst>
              <a:rect l="0" t="0" r="r" b="b"/>
              <a:pathLst>
                <a:path w="5" h="13">
                  <a:moveTo>
                    <a:pt x="2" y="6"/>
                  </a:moveTo>
                  <a:cubicBezTo>
                    <a:pt x="1" y="9"/>
                    <a:pt x="0" y="12"/>
                    <a:pt x="1" y="12"/>
                  </a:cubicBezTo>
                  <a:cubicBezTo>
                    <a:pt x="1" y="13"/>
                    <a:pt x="3" y="10"/>
                    <a:pt x="4" y="7"/>
                  </a:cubicBezTo>
                  <a:cubicBezTo>
                    <a:pt x="5" y="3"/>
                    <a:pt x="5" y="0"/>
                    <a:pt x="5" y="0"/>
                  </a:cubicBezTo>
                  <a:cubicBezTo>
                    <a:pt x="4" y="0"/>
                    <a:pt x="3" y="2"/>
                    <a:pt x="2" y="6"/>
                  </a:cubicBezTo>
                  <a:close/>
                </a:path>
              </a:pathLst>
            </a:custGeom>
            <a:solidFill>
              <a:srgbClr val="F7DB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68" name="Rectangle 151"/>
            <p:cNvSpPr>
              <a:spLocks noChangeArrowheads="1"/>
            </p:cNvSpPr>
            <p:nvPr/>
          </p:nvSpPr>
          <p:spPr bwMode="auto">
            <a:xfrm>
              <a:off x="9558885" y="1235839"/>
              <a:ext cx="106364" cy="241299"/>
            </a:xfrm>
            <a:prstGeom prst="rect">
              <a:avLst/>
            </a:prstGeom>
            <a:solidFill>
              <a:srgbClr val="656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269" name="Freeform 152"/>
            <p:cNvSpPr/>
            <p:nvPr/>
          </p:nvSpPr>
          <p:spPr bwMode="auto">
            <a:xfrm>
              <a:off x="9550947" y="1227901"/>
              <a:ext cx="117475" cy="257173"/>
            </a:xfrm>
            <a:custGeom>
              <a:avLst/>
              <a:gdLst>
                <a:gd name="T0" fmla="*/ 30 w 31"/>
                <a:gd name="T1" fmla="*/ 66 h 68"/>
                <a:gd name="T2" fmla="*/ 30 w 31"/>
                <a:gd name="T3" fmla="*/ 65 h 68"/>
                <a:gd name="T4" fmla="*/ 3 w 31"/>
                <a:gd name="T5" fmla="*/ 65 h 68"/>
                <a:gd name="T6" fmla="*/ 3 w 31"/>
                <a:gd name="T7" fmla="*/ 3 h 68"/>
                <a:gd name="T8" fmla="*/ 28 w 31"/>
                <a:gd name="T9" fmla="*/ 3 h 68"/>
                <a:gd name="T10" fmla="*/ 28 w 31"/>
                <a:gd name="T11" fmla="*/ 66 h 68"/>
                <a:gd name="T12" fmla="*/ 30 w 31"/>
                <a:gd name="T13" fmla="*/ 66 h 68"/>
                <a:gd name="T14" fmla="*/ 30 w 31"/>
                <a:gd name="T15" fmla="*/ 65 h 68"/>
                <a:gd name="T16" fmla="*/ 30 w 31"/>
                <a:gd name="T17" fmla="*/ 66 h 68"/>
                <a:gd name="T18" fmla="*/ 31 w 31"/>
                <a:gd name="T19" fmla="*/ 66 h 68"/>
                <a:gd name="T20" fmla="*/ 31 w 31"/>
                <a:gd name="T21" fmla="*/ 2 h 68"/>
                <a:gd name="T22" fmla="*/ 31 w 31"/>
                <a:gd name="T23" fmla="*/ 1 h 68"/>
                <a:gd name="T24" fmla="*/ 30 w 31"/>
                <a:gd name="T25" fmla="*/ 0 h 68"/>
                <a:gd name="T26" fmla="*/ 2 w 31"/>
                <a:gd name="T27" fmla="*/ 0 h 68"/>
                <a:gd name="T28" fmla="*/ 0 w 31"/>
                <a:gd name="T29" fmla="*/ 1 h 68"/>
                <a:gd name="T30" fmla="*/ 0 w 31"/>
                <a:gd name="T31" fmla="*/ 2 h 68"/>
                <a:gd name="T32" fmla="*/ 0 w 31"/>
                <a:gd name="T33" fmla="*/ 66 h 68"/>
                <a:gd name="T34" fmla="*/ 0 w 31"/>
                <a:gd name="T35" fmla="*/ 67 h 68"/>
                <a:gd name="T36" fmla="*/ 2 w 31"/>
                <a:gd name="T37" fmla="*/ 68 h 68"/>
                <a:gd name="T38" fmla="*/ 30 w 31"/>
                <a:gd name="T39" fmla="*/ 68 h 68"/>
                <a:gd name="T40" fmla="*/ 31 w 31"/>
                <a:gd name="T41" fmla="*/ 67 h 68"/>
                <a:gd name="T42" fmla="*/ 31 w 31"/>
                <a:gd name="T43" fmla="*/ 66 h 68"/>
                <a:gd name="T44" fmla="*/ 30 w 31"/>
                <a:gd name="T45" fmla="*/ 66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68">
                  <a:moveTo>
                    <a:pt x="30" y="66"/>
                  </a:moveTo>
                  <a:cubicBezTo>
                    <a:pt x="30" y="65"/>
                    <a:pt x="30" y="65"/>
                    <a:pt x="30" y="65"/>
                  </a:cubicBezTo>
                  <a:cubicBezTo>
                    <a:pt x="3" y="65"/>
                    <a:pt x="3" y="65"/>
                    <a:pt x="3" y="65"/>
                  </a:cubicBezTo>
                  <a:cubicBezTo>
                    <a:pt x="3" y="3"/>
                    <a:pt x="3" y="3"/>
                    <a:pt x="3" y="3"/>
                  </a:cubicBezTo>
                  <a:cubicBezTo>
                    <a:pt x="28" y="3"/>
                    <a:pt x="28" y="3"/>
                    <a:pt x="28" y="3"/>
                  </a:cubicBezTo>
                  <a:cubicBezTo>
                    <a:pt x="28" y="66"/>
                    <a:pt x="28" y="66"/>
                    <a:pt x="28" y="66"/>
                  </a:cubicBezTo>
                  <a:cubicBezTo>
                    <a:pt x="30" y="66"/>
                    <a:pt x="30" y="66"/>
                    <a:pt x="30" y="66"/>
                  </a:cubicBezTo>
                  <a:cubicBezTo>
                    <a:pt x="30" y="65"/>
                    <a:pt x="30" y="65"/>
                    <a:pt x="30" y="65"/>
                  </a:cubicBezTo>
                  <a:cubicBezTo>
                    <a:pt x="30" y="66"/>
                    <a:pt x="30" y="66"/>
                    <a:pt x="30" y="66"/>
                  </a:cubicBezTo>
                  <a:cubicBezTo>
                    <a:pt x="31" y="66"/>
                    <a:pt x="31" y="66"/>
                    <a:pt x="31" y="66"/>
                  </a:cubicBezTo>
                  <a:cubicBezTo>
                    <a:pt x="31" y="2"/>
                    <a:pt x="31" y="2"/>
                    <a:pt x="31" y="2"/>
                  </a:cubicBezTo>
                  <a:cubicBezTo>
                    <a:pt x="31" y="1"/>
                    <a:pt x="31" y="1"/>
                    <a:pt x="31" y="1"/>
                  </a:cubicBezTo>
                  <a:cubicBezTo>
                    <a:pt x="31" y="0"/>
                    <a:pt x="30" y="0"/>
                    <a:pt x="30" y="0"/>
                  </a:cubicBezTo>
                  <a:cubicBezTo>
                    <a:pt x="2" y="0"/>
                    <a:pt x="2" y="0"/>
                    <a:pt x="2" y="0"/>
                  </a:cubicBezTo>
                  <a:cubicBezTo>
                    <a:pt x="1" y="0"/>
                    <a:pt x="1" y="0"/>
                    <a:pt x="0" y="1"/>
                  </a:cubicBezTo>
                  <a:cubicBezTo>
                    <a:pt x="0" y="1"/>
                    <a:pt x="0" y="1"/>
                    <a:pt x="0" y="2"/>
                  </a:cubicBezTo>
                  <a:cubicBezTo>
                    <a:pt x="0" y="66"/>
                    <a:pt x="0" y="66"/>
                    <a:pt x="0" y="66"/>
                  </a:cubicBezTo>
                  <a:cubicBezTo>
                    <a:pt x="0" y="67"/>
                    <a:pt x="0" y="67"/>
                    <a:pt x="0" y="67"/>
                  </a:cubicBezTo>
                  <a:cubicBezTo>
                    <a:pt x="1" y="68"/>
                    <a:pt x="1" y="68"/>
                    <a:pt x="2" y="68"/>
                  </a:cubicBezTo>
                  <a:cubicBezTo>
                    <a:pt x="30" y="68"/>
                    <a:pt x="30" y="68"/>
                    <a:pt x="30" y="68"/>
                  </a:cubicBezTo>
                  <a:cubicBezTo>
                    <a:pt x="30" y="68"/>
                    <a:pt x="31" y="68"/>
                    <a:pt x="31" y="67"/>
                  </a:cubicBezTo>
                  <a:cubicBezTo>
                    <a:pt x="31" y="67"/>
                    <a:pt x="31" y="67"/>
                    <a:pt x="31" y="66"/>
                  </a:cubicBezTo>
                  <a:lnTo>
                    <a:pt x="30" y="66"/>
                  </a:lnTo>
                  <a:close/>
                </a:path>
              </a:pathLst>
            </a:custGeom>
            <a:solidFill>
              <a:srgbClr val="65666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70" name="Freeform 153"/>
            <p:cNvSpPr/>
            <p:nvPr/>
          </p:nvSpPr>
          <p:spPr bwMode="auto">
            <a:xfrm>
              <a:off x="9563647" y="1239014"/>
              <a:ext cx="22225" cy="109536"/>
            </a:xfrm>
            <a:custGeom>
              <a:avLst/>
              <a:gdLst>
                <a:gd name="T0" fmla="*/ 6 w 6"/>
                <a:gd name="T1" fmla="*/ 26 h 29"/>
                <a:gd name="T2" fmla="*/ 3 w 6"/>
                <a:gd name="T3" fmla="*/ 29 h 29"/>
                <a:gd name="T4" fmla="*/ 0 w 6"/>
                <a:gd name="T5" fmla="*/ 26 h 29"/>
                <a:gd name="T6" fmla="*/ 0 w 6"/>
                <a:gd name="T7" fmla="*/ 3 h 29"/>
                <a:gd name="T8" fmla="*/ 3 w 6"/>
                <a:gd name="T9" fmla="*/ 0 h 29"/>
                <a:gd name="T10" fmla="*/ 6 w 6"/>
                <a:gd name="T11" fmla="*/ 3 h 29"/>
                <a:gd name="T12" fmla="*/ 6 w 6"/>
                <a:gd name="T13" fmla="*/ 26 h 29"/>
              </a:gdLst>
              <a:ahLst/>
              <a:cxnLst>
                <a:cxn ang="0">
                  <a:pos x="T0" y="T1"/>
                </a:cxn>
                <a:cxn ang="0">
                  <a:pos x="T2" y="T3"/>
                </a:cxn>
                <a:cxn ang="0">
                  <a:pos x="T4" y="T5"/>
                </a:cxn>
                <a:cxn ang="0">
                  <a:pos x="T6" y="T7"/>
                </a:cxn>
                <a:cxn ang="0">
                  <a:pos x="T8" y="T9"/>
                </a:cxn>
                <a:cxn ang="0">
                  <a:pos x="T10" y="T11"/>
                </a:cxn>
                <a:cxn ang="0">
                  <a:pos x="T12" y="T13"/>
                </a:cxn>
              </a:cxnLst>
              <a:rect l="0" t="0" r="r" b="b"/>
              <a:pathLst>
                <a:path w="6" h="29">
                  <a:moveTo>
                    <a:pt x="6" y="26"/>
                  </a:moveTo>
                  <a:cubicBezTo>
                    <a:pt x="6" y="28"/>
                    <a:pt x="4" y="29"/>
                    <a:pt x="3" y="29"/>
                  </a:cubicBezTo>
                  <a:cubicBezTo>
                    <a:pt x="1" y="29"/>
                    <a:pt x="0" y="28"/>
                    <a:pt x="0" y="26"/>
                  </a:cubicBezTo>
                  <a:cubicBezTo>
                    <a:pt x="0" y="3"/>
                    <a:pt x="0" y="3"/>
                    <a:pt x="0" y="3"/>
                  </a:cubicBezTo>
                  <a:cubicBezTo>
                    <a:pt x="0" y="1"/>
                    <a:pt x="1" y="0"/>
                    <a:pt x="3" y="0"/>
                  </a:cubicBezTo>
                  <a:cubicBezTo>
                    <a:pt x="4" y="0"/>
                    <a:pt x="6" y="1"/>
                    <a:pt x="6" y="3"/>
                  </a:cubicBezTo>
                  <a:lnTo>
                    <a:pt x="6" y="26"/>
                  </a:lnTo>
                  <a:close/>
                </a:path>
              </a:pathLst>
            </a:custGeom>
            <a:solidFill>
              <a:srgbClr val="928F8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71" name="Freeform 154"/>
            <p:cNvSpPr/>
            <p:nvPr/>
          </p:nvSpPr>
          <p:spPr bwMode="auto">
            <a:xfrm>
              <a:off x="9566822" y="1251714"/>
              <a:ext cx="7938" cy="47625"/>
            </a:xfrm>
            <a:custGeom>
              <a:avLst/>
              <a:gdLst>
                <a:gd name="T0" fmla="*/ 2 w 2"/>
                <a:gd name="T1" fmla="*/ 12 h 13"/>
                <a:gd name="T2" fmla="*/ 1 w 2"/>
                <a:gd name="T3" fmla="*/ 13 h 13"/>
                <a:gd name="T4" fmla="*/ 0 w 2"/>
                <a:gd name="T5" fmla="*/ 12 h 13"/>
                <a:gd name="T6" fmla="*/ 0 w 2"/>
                <a:gd name="T7" fmla="*/ 1 h 13"/>
                <a:gd name="T8" fmla="*/ 1 w 2"/>
                <a:gd name="T9" fmla="*/ 0 h 13"/>
                <a:gd name="T10" fmla="*/ 2 w 2"/>
                <a:gd name="T11" fmla="*/ 1 h 13"/>
                <a:gd name="T12" fmla="*/ 2 w 2"/>
                <a:gd name="T13" fmla="*/ 12 h 13"/>
              </a:gdLst>
              <a:ahLst/>
              <a:cxnLst>
                <a:cxn ang="0">
                  <a:pos x="T0" y="T1"/>
                </a:cxn>
                <a:cxn ang="0">
                  <a:pos x="T2" y="T3"/>
                </a:cxn>
                <a:cxn ang="0">
                  <a:pos x="T4" y="T5"/>
                </a:cxn>
                <a:cxn ang="0">
                  <a:pos x="T6" y="T7"/>
                </a:cxn>
                <a:cxn ang="0">
                  <a:pos x="T8" y="T9"/>
                </a:cxn>
                <a:cxn ang="0">
                  <a:pos x="T10" y="T11"/>
                </a:cxn>
                <a:cxn ang="0">
                  <a:pos x="T12" y="T13"/>
                </a:cxn>
              </a:cxnLst>
              <a:rect l="0" t="0" r="r" b="b"/>
              <a:pathLst>
                <a:path w="2" h="13">
                  <a:moveTo>
                    <a:pt x="2" y="12"/>
                  </a:moveTo>
                  <a:cubicBezTo>
                    <a:pt x="2" y="13"/>
                    <a:pt x="2" y="13"/>
                    <a:pt x="1" y="13"/>
                  </a:cubicBezTo>
                  <a:cubicBezTo>
                    <a:pt x="0" y="13"/>
                    <a:pt x="0" y="13"/>
                    <a:pt x="0" y="12"/>
                  </a:cubicBezTo>
                  <a:cubicBezTo>
                    <a:pt x="0" y="1"/>
                    <a:pt x="0" y="1"/>
                    <a:pt x="0" y="1"/>
                  </a:cubicBezTo>
                  <a:cubicBezTo>
                    <a:pt x="0" y="0"/>
                    <a:pt x="0" y="0"/>
                    <a:pt x="1" y="0"/>
                  </a:cubicBezTo>
                  <a:cubicBezTo>
                    <a:pt x="2" y="0"/>
                    <a:pt x="2" y="0"/>
                    <a:pt x="2" y="1"/>
                  </a:cubicBezTo>
                  <a:lnTo>
                    <a:pt x="2" y="12"/>
                  </a:lnTo>
                  <a:close/>
                </a:path>
              </a:pathLst>
            </a:custGeom>
            <a:solidFill>
              <a:srgbClr val="B9B9B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72" name="Freeform 155"/>
            <p:cNvSpPr/>
            <p:nvPr/>
          </p:nvSpPr>
          <p:spPr bwMode="auto">
            <a:xfrm>
              <a:off x="9563647" y="1359663"/>
              <a:ext cx="22225" cy="60325"/>
            </a:xfrm>
            <a:custGeom>
              <a:avLst/>
              <a:gdLst>
                <a:gd name="T0" fmla="*/ 6 w 6"/>
                <a:gd name="T1" fmla="*/ 14 h 16"/>
                <a:gd name="T2" fmla="*/ 3 w 6"/>
                <a:gd name="T3" fmla="*/ 16 h 16"/>
                <a:gd name="T4" fmla="*/ 0 w 6"/>
                <a:gd name="T5" fmla="*/ 14 h 16"/>
                <a:gd name="T6" fmla="*/ 0 w 6"/>
                <a:gd name="T7" fmla="*/ 1 h 16"/>
                <a:gd name="T8" fmla="*/ 3 w 6"/>
                <a:gd name="T9" fmla="*/ 0 h 16"/>
                <a:gd name="T10" fmla="*/ 6 w 6"/>
                <a:gd name="T11" fmla="*/ 1 h 16"/>
                <a:gd name="T12" fmla="*/ 6 w 6"/>
                <a:gd name="T13" fmla="*/ 14 h 16"/>
              </a:gdLst>
              <a:ahLst/>
              <a:cxnLst>
                <a:cxn ang="0">
                  <a:pos x="T0" y="T1"/>
                </a:cxn>
                <a:cxn ang="0">
                  <a:pos x="T2" y="T3"/>
                </a:cxn>
                <a:cxn ang="0">
                  <a:pos x="T4" y="T5"/>
                </a:cxn>
                <a:cxn ang="0">
                  <a:pos x="T6" y="T7"/>
                </a:cxn>
                <a:cxn ang="0">
                  <a:pos x="T8" y="T9"/>
                </a:cxn>
                <a:cxn ang="0">
                  <a:pos x="T10" y="T11"/>
                </a:cxn>
                <a:cxn ang="0">
                  <a:pos x="T12" y="T13"/>
                </a:cxn>
              </a:cxnLst>
              <a:rect l="0" t="0" r="r" b="b"/>
              <a:pathLst>
                <a:path w="6" h="16">
                  <a:moveTo>
                    <a:pt x="6" y="14"/>
                  </a:moveTo>
                  <a:cubicBezTo>
                    <a:pt x="6" y="15"/>
                    <a:pt x="4" y="16"/>
                    <a:pt x="3" y="16"/>
                  </a:cubicBezTo>
                  <a:cubicBezTo>
                    <a:pt x="1" y="16"/>
                    <a:pt x="0" y="15"/>
                    <a:pt x="0" y="14"/>
                  </a:cubicBezTo>
                  <a:cubicBezTo>
                    <a:pt x="0" y="1"/>
                    <a:pt x="0" y="1"/>
                    <a:pt x="0" y="1"/>
                  </a:cubicBezTo>
                  <a:cubicBezTo>
                    <a:pt x="0" y="0"/>
                    <a:pt x="1" y="0"/>
                    <a:pt x="3" y="0"/>
                  </a:cubicBezTo>
                  <a:cubicBezTo>
                    <a:pt x="4" y="0"/>
                    <a:pt x="6" y="0"/>
                    <a:pt x="6" y="1"/>
                  </a:cubicBezTo>
                  <a:lnTo>
                    <a:pt x="6" y="14"/>
                  </a:lnTo>
                  <a:close/>
                </a:path>
              </a:pathLst>
            </a:custGeom>
            <a:solidFill>
              <a:srgbClr val="928F8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pic>
          <p:nvPicPr>
            <p:cNvPr id="6300" name="Picture 156"/>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9611274" y="1221551"/>
              <a:ext cx="57150" cy="269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73" name="Rectangle 157"/>
            <p:cNvSpPr>
              <a:spLocks noChangeArrowheads="1"/>
            </p:cNvSpPr>
            <p:nvPr/>
          </p:nvSpPr>
          <p:spPr bwMode="auto">
            <a:xfrm>
              <a:off x="9117560" y="1239014"/>
              <a:ext cx="106364" cy="241299"/>
            </a:xfrm>
            <a:prstGeom prst="rect">
              <a:avLst/>
            </a:prstGeom>
            <a:solidFill>
              <a:srgbClr val="656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274" name="Freeform 158"/>
            <p:cNvSpPr/>
            <p:nvPr/>
          </p:nvSpPr>
          <p:spPr bwMode="auto">
            <a:xfrm>
              <a:off x="9111210" y="1232664"/>
              <a:ext cx="120650" cy="255586"/>
            </a:xfrm>
            <a:custGeom>
              <a:avLst/>
              <a:gdLst>
                <a:gd name="T0" fmla="*/ 30 w 32"/>
                <a:gd name="T1" fmla="*/ 66 h 68"/>
                <a:gd name="T2" fmla="*/ 30 w 32"/>
                <a:gd name="T3" fmla="*/ 65 h 68"/>
                <a:gd name="T4" fmla="*/ 3 w 32"/>
                <a:gd name="T5" fmla="*/ 65 h 68"/>
                <a:gd name="T6" fmla="*/ 3 w 32"/>
                <a:gd name="T7" fmla="*/ 4 h 68"/>
                <a:gd name="T8" fmla="*/ 29 w 32"/>
                <a:gd name="T9" fmla="*/ 4 h 68"/>
                <a:gd name="T10" fmla="*/ 29 w 32"/>
                <a:gd name="T11" fmla="*/ 66 h 68"/>
                <a:gd name="T12" fmla="*/ 30 w 32"/>
                <a:gd name="T13" fmla="*/ 66 h 68"/>
                <a:gd name="T14" fmla="*/ 30 w 32"/>
                <a:gd name="T15" fmla="*/ 65 h 68"/>
                <a:gd name="T16" fmla="*/ 30 w 32"/>
                <a:gd name="T17" fmla="*/ 66 h 68"/>
                <a:gd name="T18" fmla="*/ 32 w 32"/>
                <a:gd name="T19" fmla="*/ 66 h 68"/>
                <a:gd name="T20" fmla="*/ 32 w 32"/>
                <a:gd name="T21" fmla="*/ 2 h 68"/>
                <a:gd name="T22" fmla="*/ 31 w 32"/>
                <a:gd name="T23" fmla="*/ 1 h 68"/>
                <a:gd name="T24" fmla="*/ 30 w 32"/>
                <a:gd name="T25" fmla="*/ 0 h 68"/>
                <a:gd name="T26" fmla="*/ 2 w 32"/>
                <a:gd name="T27" fmla="*/ 0 h 68"/>
                <a:gd name="T28" fmla="*/ 1 w 32"/>
                <a:gd name="T29" fmla="*/ 1 h 68"/>
                <a:gd name="T30" fmla="*/ 0 w 32"/>
                <a:gd name="T31" fmla="*/ 2 h 68"/>
                <a:gd name="T32" fmla="*/ 0 w 32"/>
                <a:gd name="T33" fmla="*/ 66 h 68"/>
                <a:gd name="T34" fmla="*/ 1 w 32"/>
                <a:gd name="T35" fmla="*/ 67 h 68"/>
                <a:gd name="T36" fmla="*/ 2 w 32"/>
                <a:gd name="T37" fmla="*/ 68 h 68"/>
                <a:gd name="T38" fmla="*/ 30 w 32"/>
                <a:gd name="T39" fmla="*/ 68 h 68"/>
                <a:gd name="T40" fmla="*/ 31 w 32"/>
                <a:gd name="T41" fmla="*/ 67 h 68"/>
                <a:gd name="T42" fmla="*/ 32 w 32"/>
                <a:gd name="T43" fmla="*/ 66 h 68"/>
                <a:gd name="T44" fmla="*/ 30 w 32"/>
                <a:gd name="T45" fmla="*/ 66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2" h="68">
                  <a:moveTo>
                    <a:pt x="30" y="66"/>
                  </a:moveTo>
                  <a:cubicBezTo>
                    <a:pt x="30" y="65"/>
                    <a:pt x="30" y="65"/>
                    <a:pt x="30" y="65"/>
                  </a:cubicBezTo>
                  <a:cubicBezTo>
                    <a:pt x="3" y="65"/>
                    <a:pt x="3" y="65"/>
                    <a:pt x="3" y="65"/>
                  </a:cubicBezTo>
                  <a:cubicBezTo>
                    <a:pt x="3" y="4"/>
                    <a:pt x="3" y="4"/>
                    <a:pt x="3" y="4"/>
                  </a:cubicBezTo>
                  <a:cubicBezTo>
                    <a:pt x="29" y="4"/>
                    <a:pt x="29" y="4"/>
                    <a:pt x="29" y="4"/>
                  </a:cubicBezTo>
                  <a:cubicBezTo>
                    <a:pt x="29" y="66"/>
                    <a:pt x="29" y="66"/>
                    <a:pt x="29" y="66"/>
                  </a:cubicBezTo>
                  <a:cubicBezTo>
                    <a:pt x="30" y="66"/>
                    <a:pt x="30" y="66"/>
                    <a:pt x="30" y="66"/>
                  </a:cubicBezTo>
                  <a:cubicBezTo>
                    <a:pt x="30" y="65"/>
                    <a:pt x="30" y="65"/>
                    <a:pt x="30" y="65"/>
                  </a:cubicBezTo>
                  <a:cubicBezTo>
                    <a:pt x="30" y="66"/>
                    <a:pt x="30" y="66"/>
                    <a:pt x="30" y="66"/>
                  </a:cubicBezTo>
                  <a:cubicBezTo>
                    <a:pt x="32" y="66"/>
                    <a:pt x="32" y="66"/>
                    <a:pt x="32" y="66"/>
                  </a:cubicBezTo>
                  <a:cubicBezTo>
                    <a:pt x="32" y="2"/>
                    <a:pt x="32" y="2"/>
                    <a:pt x="32" y="2"/>
                  </a:cubicBezTo>
                  <a:cubicBezTo>
                    <a:pt x="32" y="2"/>
                    <a:pt x="32" y="1"/>
                    <a:pt x="31" y="1"/>
                  </a:cubicBezTo>
                  <a:cubicBezTo>
                    <a:pt x="31" y="1"/>
                    <a:pt x="31" y="0"/>
                    <a:pt x="30" y="0"/>
                  </a:cubicBezTo>
                  <a:cubicBezTo>
                    <a:pt x="2" y="0"/>
                    <a:pt x="2" y="0"/>
                    <a:pt x="2" y="0"/>
                  </a:cubicBezTo>
                  <a:cubicBezTo>
                    <a:pt x="1" y="0"/>
                    <a:pt x="1" y="1"/>
                    <a:pt x="1" y="1"/>
                  </a:cubicBezTo>
                  <a:cubicBezTo>
                    <a:pt x="0" y="1"/>
                    <a:pt x="0" y="2"/>
                    <a:pt x="0" y="2"/>
                  </a:cubicBezTo>
                  <a:cubicBezTo>
                    <a:pt x="0" y="66"/>
                    <a:pt x="0" y="66"/>
                    <a:pt x="0" y="66"/>
                  </a:cubicBezTo>
                  <a:cubicBezTo>
                    <a:pt x="0" y="67"/>
                    <a:pt x="0" y="67"/>
                    <a:pt x="1" y="67"/>
                  </a:cubicBezTo>
                  <a:cubicBezTo>
                    <a:pt x="1" y="68"/>
                    <a:pt x="1" y="68"/>
                    <a:pt x="2" y="68"/>
                  </a:cubicBezTo>
                  <a:cubicBezTo>
                    <a:pt x="30" y="68"/>
                    <a:pt x="30" y="68"/>
                    <a:pt x="30" y="68"/>
                  </a:cubicBezTo>
                  <a:cubicBezTo>
                    <a:pt x="31" y="68"/>
                    <a:pt x="31" y="68"/>
                    <a:pt x="31" y="67"/>
                  </a:cubicBezTo>
                  <a:cubicBezTo>
                    <a:pt x="32" y="67"/>
                    <a:pt x="32" y="67"/>
                    <a:pt x="32" y="66"/>
                  </a:cubicBezTo>
                  <a:lnTo>
                    <a:pt x="30" y="66"/>
                  </a:lnTo>
                  <a:close/>
                </a:path>
              </a:pathLst>
            </a:custGeom>
            <a:solidFill>
              <a:srgbClr val="65666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75" name="Freeform 159"/>
            <p:cNvSpPr/>
            <p:nvPr/>
          </p:nvSpPr>
          <p:spPr bwMode="auto">
            <a:xfrm>
              <a:off x="9122322" y="1243776"/>
              <a:ext cx="22225" cy="112711"/>
            </a:xfrm>
            <a:custGeom>
              <a:avLst/>
              <a:gdLst>
                <a:gd name="T0" fmla="*/ 6 w 6"/>
                <a:gd name="T1" fmla="*/ 26 h 30"/>
                <a:gd name="T2" fmla="*/ 3 w 6"/>
                <a:gd name="T3" fmla="*/ 30 h 30"/>
                <a:gd name="T4" fmla="*/ 0 w 6"/>
                <a:gd name="T5" fmla="*/ 26 h 30"/>
                <a:gd name="T6" fmla="*/ 0 w 6"/>
                <a:gd name="T7" fmla="*/ 3 h 30"/>
                <a:gd name="T8" fmla="*/ 3 w 6"/>
                <a:gd name="T9" fmla="*/ 0 h 30"/>
                <a:gd name="T10" fmla="*/ 6 w 6"/>
                <a:gd name="T11" fmla="*/ 3 h 30"/>
                <a:gd name="T12" fmla="*/ 6 w 6"/>
                <a:gd name="T13" fmla="*/ 26 h 30"/>
              </a:gdLst>
              <a:ahLst/>
              <a:cxnLst>
                <a:cxn ang="0">
                  <a:pos x="T0" y="T1"/>
                </a:cxn>
                <a:cxn ang="0">
                  <a:pos x="T2" y="T3"/>
                </a:cxn>
                <a:cxn ang="0">
                  <a:pos x="T4" y="T5"/>
                </a:cxn>
                <a:cxn ang="0">
                  <a:pos x="T6" y="T7"/>
                </a:cxn>
                <a:cxn ang="0">
                  <a:pos x="T8" y="T9"/>
                </a:cxn>
                <a:cxn ang="0">
                  <a:pos x="T10" y="T11"/>
                </a:cxn>
                <a:cxn ang="0">
                  <a:pos x="T12" y="T13"/>
                </a:cxn>
              </a:cxnLst>
              <a:rect l="0" t="0" r="r" b="b"/>
              <a:pathLst>
                <a:path w="6" h="30">
                  <a:moveTo>
                    <a:pt x="6" y="26"/>
                  </a:moveTo>
                  <a:cubicBezTo>
                    <a:pt x="6" y="28"/>
                    <a:pt x="5" y="30"/>
                    <a:pt x="3" y="30"/>
                  </a:cubicBezTo>
                  <a:cubicBezTo>
                    <a:pt x="1" y="30"/>
                    <a:pt x="0" y="28"/>
                    <a:pt x="0" y="26"/>
                  </a:cubicBezTo>
                  <a:cubicBezTo>
                    <a:pt x="0" y="3"/>
                    <a:pt x="0" y="3"/>
                    <a:pt x="0" y="3"/>
                  </a:cubicBezTo>
                  <a:cubicBezTo>
                    <a:pt x="0" y="1"/>
                    <a:pt x="1" y="0"/>
                    <a:pt x="3" y="0"/>
                  </a:cubicBezTo>
                  <a:cubicBezTo>
                    <a:pt x="5" y="0"/>
                    <a:pt x="6" y="1"/>
                    <a:pt x="6" y="3"/>
                  </a:cubicBezTo>
                  <a:lnTo>
                    <a:pt x="6" y="26"/>
                  </a:lnTo>
                  <a:close/>
                </a:path>
              </a:pathLst>
            </a:custGeom>
            <a:solidFill>
              <a:srgbClr val="928F8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76" name="Freeform 160"/>
            <p:cNvSpPr/>
            <p:nvPr/>
          </p:nvSpPr>
          <p:spPr bwMode="auto">
            <a:xfrm>
              <a:off x="9125497" y="1254889"/>
              <a:ext cx="11113" cy="49212"/>
            </a:xfrm>
            <a:custGeom>
              <a:avLst/>
              <a:gdLst>
                <a:gd name="T0" fmla="*/ 3 w 3"/>
                <a:gd name="T1" fmla="*/ 12 h 13"/>
                <a:gd name="T2" fmla="*/ 1 w 3"/>
                <a:gd name="T3" fmla="*/ 13 h 13"/>
                <a:gd name="T4" fmla="*/ 0 w 3"/>
                <a:gd name="T5" fmla="*/ 12 h 13"/>
                <a:gd name="T6" fmla="*/ 0 w 3"/>
                <a:gd name="T7" fmla="*/ 1 h 13"/>
                <a:gd name="T8" fmla="*/ 1 w 3"/>
                <a:gd name="T9" fmla="*/ 0 h 13"/>
                <a:gd name="T10" fmla="*/ 3 w 3"/>
                <a:gd name="T11" fmla="*/ 1 h 13"/>
                <a:gd name="T12" fmla="*/ 3 w 3"/>
                <a:gd name="T13" fmla="*/ 12 h 13"/>
              </a:gdLst>
              <a:ahLst/>
              <a:cxnLst>
                <a:cxn ang="0">
                  <a:pos x="T0" y="T1"/>
                </a:cxn>
                <a:cxn ang="0">
                  <a:pos x="T2" y="T3"/>
                </a:cxn>
                <a:cxn ang="0">
                  <a:pos x="T4" y="T5"/>
                </a:cxn>
                <a:cxn ang="0">
                  <a:pos x="T6" y="T7"/>
                </a:cxn>
                <a:cxn ang="0">
                  <a:pos x="T8" y="T9"/>
                </a:cxn>
                <a:cxn ang="0">
                  <a:pos x="T10" y="T11"/>
                </a:cxn>
                <a:cxn ang="0">
                  <a:pos x="T12" y="T13"/>
                </a:cxn>
              </a:cxnLst>
              <a:rect l="0" t="0" r="r" b="b"/>
              <a:pathLst>
                <a:path w="3" h="13">
                  <a:moveTo>
                    <a:pt x="3" y="12"/>
                  </a:moveTo>
                  <a:cubicBezTo>
                    <a:pt x="3" y="13"/>
                    <a:pt x="2" y="13"/>
                    <a:pt x="1" y="13"/>
                  </a:cubicBezTo>
                  <a:cubicBezTo>
                    <a:pt x="1" y="13"/>
                    <a:pt x="0" y="13"/>
                    <a:pt x="0" y="12"/>
                  </a:cubicBezTo>
                  <a:cubicBezTo>
                    <a:pt x="0" y="1"/>
                    <a:pt x="0" y="1"/>
                    <a:pt x="0" y="1"/>
                  </a:cubicBezTo>
                  <a:cubicBezTo>
                    <a:pt x="0" y="0"/>
                    <a:pt x="1" y="0"/>
                    <a:pt x="1" y="0"/>
                  </a:cubicBezTo>
                  <a:cubicBezTo>
                    <a:pt x="2" y="0"/>
                    <a:pt x="3" y="0"/>
                    <a:pt x="3" y="1"/>
                  </a:cubicBezTo>
                  <a:lnTo>
                    <a:pt x="3" y="12"/>
                  </a:lnTo>
                  <a:close/>
                </a:path>
              </a:pathLst>
            </a:custGeom>
            <a:solidFill>
              <a:srgbClr val="B9B9B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77" name="Freeform 161"/>
            <p:cNvSpPr/>
            <p:nvPr/>
          </p:nvSpPr>
          <p:spPr bwMode="auto">
            <a:xfrm>
              <a:off x="9122322" y="1364426"/>
              <a:ext cx="22225" cy="60325"/>
            </a:xfrm>
            <a:custGeom>
              <a:avLst/>
              <a:gdLst>
                <a:gd name="T0" fmla="*/ 6 w 6"/>
                <a:gd name="T1" fmla="*/ 14 h 16"/>
                <a:gd name="T2" fmla="*/ 3 w 6"/>
                <a:gd name="T3" fmla="*/ 16 h 16"/>
                <a:gd name="T4" fmla="*/ 0 w 6"/>
                <a:gd name="T5" fmla="*/ 14 h 16"/>
                <a:gd name="T6" fmla="*/ 0 w 6"/>
                <a:gd name="T7" fmla="*/ 1 h 16"/>
                <a:gd name="T8" fmla="*/ 3 w 6"/>
                <a:gd name="T9" fmla="*/ 0 h 16"/>
                <a:gd name="T10" fmla="*/ 6 w 6"/>
                <a:gd name="T11" fmla="*/ 1 h 16"/>
                <a:gd name="T12" fmla="*/ 6 w 6"/>
                <a:gd name="T13" fmla="*/ 14 h 16"/>
              </a:gdLst>
              <a:ahLst/>
              <a:cxnLst>
                <a:cxn ang="0">
                  <a:pos x="T0" y="T1"/>
                </a:cxn>
                <a:cxn ang="0">
                  <a:pos x="T2" y="T3"/>
                </a:cxn>
                <a:cxn ang="0">
                  <a:pos x="T4" y="T5"/>
                </a:cxn>
                <a:cxn ang="0">
                  <a:pos x="T6" y="T7"/>
                </a:cxn>
                <a:cxn ang="0">
                  <a:pos x="T8" y="T9"/>
                </a:cxn>
                <a:cxn ang="0">
                  <a:pos x="T10" y="T11"/>
                </a:cxn>
                <a:cxn ang="0">
                  <a:pos x="T12" y="T13"/>
                </a:cxn>
              </a:cxnLst>
              <a:rect l="0" t="0" r="r" b="b"/>
              <a:pathLst>
                <a:path w="6" h="16">
                  <a:moveTo>
                    <a:pt x="6" y="14"/>
                  </a:moveTo>
                  <a:cubicBezTo>
                    <a:pt x="6" y="15"/>
                    <a:pt x="5" y="16"/>
                    <a:pt x="3" y="16"/>
                  </a:cubicBezTo>
                  <a:cubicBezTo>
                    <a:pt x="1" y="16"/>
                    <a:pt x="0" y="15"/>
                    <a:pt x="0" y="14"/>
                  </a:cubicBezTo>
                  <a:cubicBezTo>
                    <a:pt x="0" y="1"/>
                    <a:pt x="0" y="1"/>
                    <a:pt x="0" y="1"/>
                  </a:cubicBezTo>
                  <a:cubicBezTo>
                    <a:pt x="0" y="0"/>
                    <a:pt x="1" y="0"/>
                    <a:pt x="3" y="0"/>
                  </a:cubicBezTo>
                  <a:cubicBezTo>
                    <a:pt x="5" y="0"/>
                    <a:pt x="6" y="0"/>
                    <a:pt x="6" y="1"/>
                  </a:cubicBezTo>
                  <a:lnTo>
                    <a:pt x="6" y="14"/>
                  </a:lnTo>
                  <a:close/>
                </a:path>
              </a:pathLst>
            </a:custGeom>
            <a:solidFill>
              <a:srgbClr val="928F8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pic>
          <p:nvPicPr>
            <p:cNvPr id="6306" name="Picture 162"/>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9171535" y="1224727"/>
              <a:ext cx="66675" cy="271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78" name="Freeform 163"/>
            <p:cNvSpPr/>
            <p:nvPr/>
          </p:nvSpPr>
          <p:spPr bwMode="auto">
            <a:xfrm>
              <a:off x="8828632" y="1507300"/>
              <a:ext cx="504827" cy="623884"/>
            </a:xfrm>
            <a:custGeom>
              <a:avLst/>
              <a:gdLst>
                <a:gd name="T0" fmla="*/ 134 w 134"/>
                <a:gd name="T1" fmla="*/ 0 h 166"/>
                <a:gd name="T2" fmla="*/ 99 w 134"/>
                <a:gd name="T3" fmla="*/ 116 h 166"/>
                <a:gd name="T4" fmla="*/ 12 w 134"/>
                <a:gd name="T5" fmla="*/ 164 h 166"/>
                <a:gd name="T6" fmla="*/ 0 w 134"/>
                <a:gd name="T7" fmla="*/ 160 h 166"/>
                <a:gd name="T8" fmla="*/ 0 w 134"/>
                <a:gd name="T9" fmla="*/ 155 h 166"/>
                <a:gd name="T10" fmla="*/ 13 w 134"/>
                <a:gd name="T11" fmla="*/ 156 h 166"/>
                <a:gd name="T12" fmla="*/ 94 w 134"/>
                <a:gd name="T13" fmla="*/ 114 h 166"/>
                <a:gd name="T14" fmla="*/ 134 w 134"/>
                <a:gd name="T15" fmla="*/ 0 h 1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4" h="166">
                  <a:moveTo>
                    <a:pt x="134" y="0"/>
                  </a:moveTo>
                  <a:cubicBezTo>
                    <a:pt x="134" y="0"/>
                    <a:pt x="106" y="95"/>
                    <a:pt x="99" y="116"/>
                  </a:cubicBezTo>
                  <a:cubicBezTo>
                    <a:pt x="99" y="116"/>
                    <a:pt x="45" y="149"/>
                    <a:pt x="12" y="164"/>
                  </a:cubicBezTo>
                  <a:cubicBezTo>
                    <a:pt x="12" y="164"/>
                    <a:pt x="2" y="166"/>
                    <a:pt x="0" y="160"/>
                  </a:cubicBezTo>
                  <a:cubicBezTo>
                    <a:pt x="0" y="155"/>
                    <a:pt x="0" y="155"/>
                    <a:pt x="0" y="155"/>
                  </a:cubicBezTo>
                  <a:cubicBezTo>
                    <a:pt x="13" y="156"/>
                    <a:pt x="13" y="156"/>
                    <a:pt x="13" y="156"/>
                  </a:cubicBezTo>
                  <a:cubicBezTo>
                    <a:pt x="13" y="156"/>
                    <a:pt x="52" y="126"/>
                    <a:pt x="94" y="114"/>
                  </a:cubicBezTo>
                  <a:lnTo>
                    <a:pt x="134" y="0"/>
                  </a:lnTo>
                  <a:close/>
                </a:path>
              </a:pathLst>
            </a:custGeom>
            <a:solidFill>
              <a:srgbClr val="F9BD9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79" name="Freeform 164"/>
            <p:cNvSpPr/>
            <p:nvPr/>
          </p:nvSpPr>
          <p:spPr bwMode="auto">
            <a:xfrm>
              <a:off x="8820695" y="2108959"/>
              <a:ext cx="68263" cy="200024"/>
            </a:xfrm>
            <a:custGeom>
              <a:avLst/>
              <a:gdLst>
                <a:gd name="T0" fmla="*/ 43 w 43"/>
                <a:gd name="T1" fmla="*/ 5 h 126"/>
                <a:gd name="T2" fmla="*/ 0 w 43"/>
                <a:gd name="T3" fmla="*/ 126 h 126"/>
                <a:gd name="T4" fmla="*/ 5 w 43"/>
                <a:gd name="T5" fmla="*/ 0 h 126"/>
                <a:gd name="T6" fmla="*/ 43 w 43"/>
                <a:gd name="T7" fmla="*/ 5 h 126"/>
              </a:gdLst>
              <a:ahLst/>
              <a:cxnLst>
                <a:cxn ang="0">
                  <a:pos x="T0" y="T1"/>
                </a:cxn>
                <a:cxn ang="0">
                  <a:pos x="T2" y="T3"/>
                </a:cxn>
                <a:cxn ang="0">
                  <a:pos x="T4" y="T5"/>
                </a:cxn>
                <a:cxn ang="0">
                  <a:pos x="T6" y="T7"/>
                </a:cxn>
              </a:cxnLst>
              <a:rect l="0" t="0" r="r" b="b"/>
              <a:pathLst>
                <a:path w="43" h="126">
                  <a:moveTo>
                    <a:pt x="43" y="5"/>
                  </a:moveTo>
                  <a:lnTo>
                    <a:pt x="0" y="126"/>
                  </a:lnTo>
                  <a:lnTo>
                    <a:pt x="5" y="0"/>
                  </a:lnTo>
                  <a:lnTo>
                    <a:pt x="43" y="5"/>
                  </a:lnTo>
                  <a:close/>
                </a:path>
              </a:pathLst>
            </a:custGeom>
            <a:solidFill>
              <a:srgbClr val="F9BD9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80" name="Freeform 165"/>
            <p:cNvSpPr/>
            <p:nvPr/>
          </p:nvSpPr>
          <p:spPr bwMode="auto">
            <a:xfrm>
              <a:off x="8546057" y="2515357"/>
              <a:ext cx="307976" cy="236536"/>
            </a:xfrm>
            <a:custGeom>
              <a:avLst/>
              <a:gdLst>
                <a:gd name="T0" fmla="*/ 77 w 82"/>
                <a:gd name="T1" fmla="*/ 0 h 63"/>
                <a:gd name="T2" fmla="*/ 2 w 82"/>
                <a:gd name="T3" fmla="*/ 0 h 63"/>
                <a:gd name="T4" fmla="*/ 26 w 82"/>
                <a:gd name="T5" fmla="*/ 7 h 63"/>
                <a:gd name="T6" fmla="*/ 0 w 82"/>
                <a:gd name="T7" fmla="*/ 56 h 63"/>
                <a:gd name="T8" fmla="*/ 82 w 82"/>
                <a:gd name="T9" fmla="*/ 50 h 63"/>
                <a:gd name="T10" fmla="*/ 77 w 82"/>
                <a:gd name="T11" fmla="*/ 0 h 63"/>
              </a:gdLst>
              <a:ahLst/>
              <a:cxnLst>
                <a:cxn ang="0">
                  <a:pos x="T0" y="T1"/>
                </a:cxn>
                <a:cxn ang="0">
                  <a:pos x="T2" y="T3"/>
                </a:cxn>
                <a:cxn ang="0">
                  <a:pos x="T4" y="T5"/>
                </a:cxn>
                <a:cxn ang="0">
                  <a:pos x="T6" y="T7"/>
                </a:cxn>
                <a:cxn ang="0">
                  <a:pos x="T8" y="T9"/>
                </a:cxn>
                <a:cxn ang="0">
                  <a:pos x="T10" y="T11"/>
                </a:cxn>
              </a:cxnLst>
              <a:rect l="0" t="0" r="r" b="b"/>
              <a:pathLst>
                <a:path w="82" h="63">
                  <a:moveTo>
                    <a:pt x="77" y="0"/>
                  </a:moveTo>
                  <a:cubicBezTo>
                    <a:pt x="2" y="0"/>
                    <a:pt x="2" y="0"/>
                    <a:pt x="2" y="0"/>
                  </a:cubicBezTo>
                  <a:cubicBezTo>
                    <a:pt x="2" y="0"/>
                    <a:pt x="22" y="2"/>
                    <a:pt x="26" y="7"/>
                  </a:cubicBezTo>
                  <a:cubicBezTo>
                    <a:pt x="29" y="12"/>
                    <a:pt x="30" y="55"/>
                    <a:pt x="0" y="56"/>
                  </a:cubicBezTo>
                  <a:cubicBezTo>
                    <a:pt x="0" y="56"/>
                    <a:pt x="28" y="63"/>
                    <a:pt x="82" y="50"/>
                  </a:cubicBezTo>
                  <a:cubicBezTo>
                    <a:pt x="82" y="50"/>
                    <a:pt x="75" y="14"/>
                    <a:pt x="77" y="0"/>
                  </a:cubicBezTo>
                  <a:close/>
                </a:path>
              </a:pathLst>
            </a:custGeom>
            <a:solidFill>
              <a:srgbClr val="F9BD9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81" name="Freeform 166"/>
            <p:cNvSpPr/>
            <p:nvPr/>
          </p:nvSpPr>
          <p:spPr bwMode="auto">
            <a:xfrm>
              <a:off x="8530182" y="1991485"/>
              <a:ext cx="238126" cy="155574"/>
            </a:xfrm>
            <a:custGeom>
              <a:avLst/>
              <a:gdLst>
                <a:gd name="T0" fmla="*/ 0 w 63"/>
                <a:gd name="T1" fmla="*/ 1 h 41"/>
                <a:gd name="T2" fmla="*/ 33 w 63"/>
                <a:gd name="T3" fmla="*/ 36 h 41"/>
                <a:gd name="T4" fmla="*/ 59 w 63"/>
                <a:gd name="T5" fmla="*/ 41 h 41"/>
                <a:gd name="T6" fmla="*/ 63 w 63"/>
                <a:gd name="T7" fmla="*/ 26 h 41"/>
                <a:gd name="T8" fmla="*/ 38 w 63"/>
                <a:gd name="T9" fmla="*/ 27 h 41"/>
                <a:gd name="T10" fmla="*/ 38 w 63"/>
                <a:gd name="T11" fmla="*/ 0 h 41"/>
                <a:gd name="T12" fmla="*/ 14 w 63"/>
                <a:gd name="T13" fmla="*/ 2 h 41"/>
                <a:gd name="T14" fmla="*/ 0 w 63"/>
                <a:gd name="T15" fmla="*/ 1 h 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3" h="41">
                  <a:moveTo>
                    <a:pt x="0" y="1"/>
                  </a:moveTo>
                  <a:cubicBezTo>
                    <a:pt x="33" y="36"/>
                    <a:pt x="33" y="36"/>
                    <a:pt x="33" y="36"/>
                  </a:cubicBezTo>
                  <a:cubicBezTo>
                    <a:pt x="59" y="41"/>
                    <a:pt x="59" y="41"/>
                    <a:pt x="59" y="41"/>
                  </a:cubicBezTo>
                  <a:cubicBezTo>
                    <a:pt x="62" y="38"/>
                    <a:pt x="63" y="26"/>
                    <a:pt x="63" y="26"/>
                  </a:cubicBezTo>
                  <a:cubicBezTo>
                    <a:pt x="38" y="27"/>
                    <a:pt x="38" y="27"/>
                    <a:pt x="38" y="27"/>
                  </a:cubicBezTo>
                  <a:cubicBezTo>
                    <a:pt x="38" y="0"/>
                    <a:pt x="38" y="0"/>
                    <a:pt x="38" y="0"/>
                  </a:cubicBezTo>
                  <a:cubicBezTo>
                    <a:pt x="38" y="0"/>
                    <a:pt x="26" y="3"/>
                    <a:pt x="14" y="2"/>
                  </a:cubicBezTo>
                  <a:cubicBezTo>
                    <a:pt x="8" y="2"/>
                    <a:pt x="0" y="1"/>
                    <a:pt x="0" y="1"/>
                  </a:cubicBezTo>
                  <a:close/>
                </a:path>
              </a:pathLst>
            </a:custGeom>
            <a:solidFill>
              <a:srgbClr val="F9BD9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82" name="Freeform 167"/>
            <p:cNvSpPr/>
            <p:nvPr/>
          </p:nvSpPr>
          <p:spPr bwMode="auto">
            <a:xfrm>
              <a:off x="8376193" y="2089909"/>
              <a:ext cx="458790" cy="425448"/>
            </a:xfrm>
            <a:custGeom>
              <a:avLst/>
              <a:gdLst>
                <a:gd name="T0" fmla="*/ 120 w 122"/>
                <a:gd name="T1" fmla="*/ 0 h 113"/>
                <a:gd name="T2" fmla="*/ 104 w 122"/>
                <a:gd name="T3" fmla="*/ 0 h 113"/>
                <a:gd name="T4" fmla="*/ 60 w 122"/>
                <a:gd name="T5" fmla="*/ 43 h 113"/>
                <a:gd name="T6" fmla="*/ 17 w 122"/>
                <a:gd name="T7" fmla="*/ 0 h 113"/>
                <a:gd name="T8" fmla="*/ 0 w 122"/>
                <a:gd name="T9" fmla="*/ 0 h 113"/>
                <a:gd name="T10" fmla="*/ 0 w 122"/>
                <a:gd name="T11" fmla="*/ 113 h 113"/>
                <a:gd name="T12" fmla="*/ 122 w 122"/>
                <a:gd name="T13" fmla="*/ 113 h 113"/>
                <a:gd name="T14" fmla="*/ 120 w 122"/>
                <a:gd name="T15" fmla="*/ 0 h 1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13">
                  <a:moveTo>
                    <a:pt x="120" y="0"/>
                  </a:moveTo>
                  <a:cubicBezTo>
                    <a:pt x="104" y="0"/>
                    <a:pt x="104" y="0"/>
                    <a:pt x="104" y="0"/>
                  </a:cubicBezTo>
                  <a:cubicBezTo>
                    <a:pt x="101" y="25"/>
                    <a:pt x="82" y="43"/>
                    <a:pt x="60" y="43"/>
                  </a:cubicBezTo>
                  <a:cubicBezTo>
                    <a:pt x="37" y="43"/>
                    <a:pt x="20" y="25"/>
                    <a:pt x="17" y="0"/>
                  </a:cubicBezTo>
                  <a:cubicBezTo>
                    <a:pt x="0" y="0"/>
                    <a:pt x="0" y="0"/>
                    <a:pt x="0" y="0"/>
                  </a:cubicBezTo>
                  <a:cubicBezTo>
                    <a:pt x="0" y="0"/>
                    <a:pt x="2" y="65"/>
                    <a:pt x="0" y="113"/>
                  </a:cubicBezTo>
                  <a:cubicBezTo>
                    <a:pt x="122" y="113"/>
                    <a:pt x="122" y="113"/>
                    <a:pt x="122" y="113"/>
                  </a:cubicBezTo>
                  <a:cubicBezTo>
                    <a:pt x="119" y="65"/>
                    <a:pt x="120" y="0"/>
                    <a:pt x="120" y="0"/>
                  </a:cubicBezTo>
                  <a:close/>
                </a:path>
              </a:pathLst>
            </a:custGeom>
            <a:solidFill>
              <a:srgbClr val="05799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83" name="Freeform 168"/>
            <p:cNvSpPr/>
            <p:nvPr/>
          </p:nvSpPr>
          <p:spPr bwMode="auto">
            <a:xfrm>
              <a:off x="8636545" y="2089910"/>
              <a:ext cx="198439" cy="425448"/>
            </a:xfrm>
            <a:custGeom>
              <a:avLst/>
              <a:gdLst>
                <a:gd name="T0" fmla="*/ 0 w 53"/>
                <a:gd name="T1" fmla="*/ 42 h 113"/>
                <a:gd name="T2" fmla="*/ 2 w 53"/>
                <a:gd name="T3" fmla="*/ 113 h 113"/>
                <a:gd name="T4" fmla="*/ 53 w 53"/>
                <a:gd name="T5" fmla="*/ 113 h 113"/>
                <a:gd name="T6" fmla="*/ 51 w 53"/>
                <a:gd name="T7" fmla="*/ 0 h 113"/>
                <a:gd name="T8" fmla="*/ 35 w 53"/>
                <a:gd name="T9" fmla="*/ 0 h 113"/>
                <a:gd name="T10" fmla="*/ 0 w 53"/>
                <a:gd name="T11" fmla="*/ 42 h 113"/>
              </a:gdLst>
              <a:ahLst/>
              <a:cxnLst>
                <a:cxn ang="0">
                  <a:pos x="T0" y="T1"/>
                </a:cxn>
                <a:cxn ang="0">
                  <a:pos x="T2" y="T3"/>
                </a:cxn>
                <a:cxn ang="0">
                  <a:pos x="T4" y="T5"/>
                </a:cxn>
                <a:cxn ang="0">
                  <a:pos x="T6" y="T7"/>
                </a:cxn>
                <a:cxn ang="0">
                  <a:pos x="T8" y="T9"/>
                </a:cxn>
                <a:cxn ang="0">
                  <a:pos x="T10" y="T11"/>
                </a:cxn>
              </a:cxnLst>
              <a:rect l="0" t="0" r="r" b="b"/>
              <a:pathLst>
                <a:path w="53" h="113">
                  <a:moveTo>
                    <a:pt x="0" y="42"/>
                  </a:moveTo>
                  <a:cubicBezTo>
                    <a:pt x="2" y="113"/>
                    <a:pt x="2" y="113"/>
                    <a:pt x="2" y="113"/>
                  </a:cubicBezTo>
                  <a:cubicBezTo>
                    <a:pt x="53" y="113"/>
                    <a:pt x="53" y="113"/>
                    <a:pt x="53" y="113"/>
                  </a:cubicBezTo>
                  <a:cubicBezTo>
                    <a:pt x="53" y="113"/>
                    <a:pt x="49" y="17"/>
                    <a:pt x="51" y="0"/>
                  </a:cubicBezTo>
                  <a:cubicBezTo>
                    <a:pt x="35" y="0"/>
                    <a:pt x="35" y="0"/>
                    <a:pt x="35" y="0"/>
                  </a:cubicBezTo>
                  <a:cubicBezTo>
                    <a:pt x="35" y="0"/>
                    <a:pt x="32" y="32"/>
                    <a:pt x="0" y="42"/>
                  </a:cubicBezTo>
                  <a:close/>
                </a:path>
              </a:pathLst>
            </a:custGeom>
            <a:solidFill>
              <a:srgbClr val="09646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pic>
          <p:nvPicPr>
            <p:cNvPr id="6315" name="Picture 171"/>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8082505" y="1073915"/>
              <a:ext cx="700091" cy="519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16" name="Picture 172"/>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8274592" y="1043752"/>
              <a:ext cx="554040" cy="361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87" name="Freeform 174"/>
            <p:cNvSpPr/>
            <p:nvPr/>
          </p:nvSpPr>
          <p:spPr bwMode="auto">
            <a:xfrm>
              <a:off x="8349209" y="2696332"/>
              <a:ext cx="512765" cy="134936"/>
            </a:xfrm>
            <a:custGeom>
              <a:avLst/>
              <a:gdLst>
                <a:gd name="T0" fmla="*/ 2 w 136"/>
                <a:gd name="T1" fmla="*/ 0 h 36"/>
                <a:gd name="T2" fmla="*/ 134 w 136"/>
                <a:gd name="T3" fmla="*/ 1 h 36"/>
                <a:gd name="T4" fmla="*/ 136 w 136"/>
                <a:gd name="T5" fmla="*/ 10 h 36"/>
                <a:gd name="T6" fmla="*/ 0 w 136"/>
                <a:gd name="T7" fmla="*/ 9 h 36"/>
                <a:gd name="T8" fmla="*/ 2 w 136"/>
                <a:gd name="T9" fmla="*/ 0 h 36"/>
              </a:gdLst>
              <a:ahLst/>
              <a:cxnLst>
                <a:cxn ang="0">
                  <a:pos x="T0" y="T1"/>
                </a:cxn>
                <a:cxn ang="0">
                  <a:pos x="T2" y="T3"/>
                </a:cxn>
                <a:cxn ang="0">
                  <a:pos x="T4" y="T5"/>
                </a:cxn>
                <a:cxn ang="0">
                  <a:pos x="T6" y="T7"/>
                </a:cxn>
                <a:cxn ang="0">
                  <a:pos x="T8" y="T9"/>
                </a:cxn>
              </a:cxnLst>
              <a:rect l="0" t="0" r="r" b="b"/>
              <a:pathLst>
                <a:path w="136" h="36">
                  <a:moveTo>
                    <a:pt x="2" y="0"/>
                  </a:moveTo>
                  <a:cubicBezTo>
                    <a:pt x="2" y="0"/>
                    <a:pt x="68" y="20"/>
                    <a:pt x="134" y="1"/>
                  </a:cubicBezTo>
                  <a:cubicBezTo>
                    <a:pt x="136" y="10"/>
                    <a:pt x="136" y="10"/>
                    <a:pt x="136" y="10"/>
                  </a:cubicBezTo>
                  <a:cubicBezTo>
                    <a:pt x="136" y="10"/>
                    <a:pt x="76" y="36"/>
                    <a:pt x="0" y="9"/>
                  </a:cubicBezTo>
                  <a:lnTo>
                    <a:pt x="2" y="0"/>
                  </a:lnTo>
                  <a:close/>
                </a:path>
              </a:pathLst>
            </a:custGeom>
            <a:solidFill>
              <a:srgbClr val="76A3B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88" name="Freeform 175"/>
            <p:cNvSpPr/>
            <p:nvPr/>
          </p:nvSpPr>
          <p:spPr bwMode="auto">
            <a:xfrm>
              <a:off x="8368260" y="2707444"/>
              <a:ext cx="11113" cy="30162"/>
            </a:xfrm>
            <a:custGeom>
              <a:avLst/>
              <a:gdLst>
                <a:gd name="T0" fmla="*/ 2 w 3"/>
                <a:gd name="T1" fmla="*/ 7 h 8"/>
                <a:gd name="T2" fmla="*/ 1 w 3"/>
                <a:gd name="T3" fmla="*/ 8 h 8"/>
                <a:gd name="T4" fmla="*/ 0 w 3"/>
                <a:gd name="T5" fmla="*/ 7 h 8"/>
                <a:gd name="T6" fmla="*/ 2 w 3"/>
                <a:gd name="T7" fmla="*/ 1 h 8"/>
                <a:gd name="T8" fmla="*/ 3 w 3"/>
                <a:gd name="T9" fmla="*/ 0 h 8"/>
                <a:gd name="T10" fmla="*/ 3 w 3"/>
                <a:gd name="T11" fmla="*/ 1 h 8"/>
                <a:gd name="T12" fmla="*/ 2 w 3"/>
                <a:gd name="T13" fmla="*/ 7 h 8"/>
              </a:gdLst>
              <a:ahLst/>
              <a:cxnLst>
                <a:cxn ang="0">
                  <a:pos x="T0" y="T1"/>
                </a:cxn>
                <a:cxn ang="0">
                  <a:pos x="T2" y="T3"/>
                </a:cxn>
                <a:cxn ang="0">
                  <a:pos x="T4" y="T5"/>
                </a:cxn>
                <a:cxn ang="0">
                  <a:pos x="T6" y="T7"/>
                </a:cxn>
                <a:cxn ang="0">
                  <a:pos x="T8" y="T9"/>
                </a:cxn>
                <a:cxn ang="0">
                  <a:pos x="T10" y="T11"/>
                </a:cxn>
                <a:cxn ang="0">
                  <a:pos x="T12" y="T13"/>
                </a:cxn>
              </a:cxnLst>
              <a:rect l="0" t="0" r="r" b="b"/>
              <a:pathLst>
                <a:path w="3" h="8">
                  <a:moveTo>
                    <a:pt x="2" y="7"/>
                  </a:moveTo>
                  <a:cubicBezTo>
                    <a:pt x="1" y="8"/>
                    <a:pt x="1" y="8"/>
                    <a:pt x="1" y="8"/>
                  </a:cubicBezTo>
                  <a:cubicBezTo>
                    <a:pt x="0" y="8"/>
                    <a:pt x="0" y="7"/>
                    <a:pt x="0" y="7"/>
                  </a:cubicBezTo>
                  <a:cubicBezTo>
                    <a:pt x="2" y="1"/>
                    <a:pt x="2" y="1"/>
                    <a:pt x="2" y="1"/>
                  </a:cubicBezTo>
                  <a:cubicBezTo>
                    <a:pt x="2" y="0"/>
                    <a:pt x="2" y="0"/>
                    <a:pt x="3" y="0"/>
                  </a:cubicBezTo>
                  <a:cubicBezTo>
                    <a:pt x="3" y="0"/>
                    <a:pt x="3" y="1"/>
                    <a:pt x="3" y="1"/>
                  </a:cubicBezTo>
                  <a:lnTo>
                    <a:pt x="2" y="7"/>
                  </a:lnTo>
                  <a:close/>
                </a:path>
              </a:pathLst>
            </a:custGeom>
            <a:solidFill>
              <a:srgbClr val="47778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89" name="Freeform 176"/>
            <p:cNvSpPr/>
            <p:nvPr/>
          </p:nvSpPr>
          <p:spPr bwMode="auto">
            <a:xfrm>
              <a:off x="8398426" y="2713794"/>
              <a:ext cx="11113" cy="30162"/>
            </a:xfrm>
            <a:custGeom>
              <a:avLst/>
              <a:gdLst>
                <a:gd name="T0" fmla="*/ 2 w 3"/>
                <a:gd name="T1" fmla="*/ 7 h 8"/>
                <a:gd name="T2" fmla="*/ 1 w 3"/>
                <a:gd name="T3" fmla="*/ 8 h 8"/>
                <a:gd name="T4" fmla="*/ 0 w 3"/>
                <a:gd name="T5" fmla="*/ 7 h 8"/>
                <a:gd name="T6" fmla="*/ 1 w 3"/>
                <a:gd name="T7" fmla="*/ 1 h 8"/>
                <a:gd name="T8" fmla="*/ 2 w 3"/>
                <a:gd name="T9" fmla="*/ 0 h 8"/>
                <a:gd name="T10" fmla="*/ 3 w 3"/>
                <a:gd name="T11" fmla="*/ 1 h 8"/>
                <a:gd name="T12" fmla="*/ 2 w 3"/>
                <a:gd name="T13" fmla="*/ 7 h 8"/>
              </a:gdLst>
              <a:ahLst/>
              <a:cxnLst>
                <a:cxn ang="0">
                  <a:pos x="T0" y="T1"/>
                </a:cxn>
                <a:cxn ang="0">
                  <a:pos x="T2" y="T3"/>
                </a:cxn>
                <a:cxn ang="0">
                  <a:pos x="T4" y="T5"/>
                </a:cxn>
                <a:cxn ang="0">
                  <a:pos x="T6" y="T7"/>
                </a:cxn>
                <a:cxn ang="0">
                  <a:pos x="T8" y="T9"/>
                </a:cxn>
                <a:cxn ang="0">
                  <a:pos x="T10" y="T11"/>
                </a:cxn>
                <a:cxn ang="0">
                  <a:pos x="T12" y="T13"/>
                </a:cxn>
              </a:cxnLst>
              <a:rect l="0" t="0" r="r" b="b"/>
              <a:pathLst>
                <a:path w="3" h="8">
                  <a:moveTo>
                    <a:pt x="2" y="7"/>
                  </a:moveTo>
                  <a:cubicBezTo>
                    <a:pt x="1" y="8"/>
                    <a:pt x="1" y="8"/>
                    <a:pt x="1" y="8"/>
                  </a:cubicBezTo>
                  <a:cubicBezTo>
                    <a:pt x="0" y="8"/>
                    <a:pt x="0" y="7"/>
                    <a:pt x="0" y="7"/>
                  </a:cubicBezTo>
                  <a:cubicBezTo>
                    <a:pt x="1" y="1"/>
                    <a:pt x="1" y="1"/>
                    <a:pt x="1" y="1"/>
                  </a:cubicBezTo>
                  <a:cubicBezTo>
                    <a:pt x="2" y="1"/>
                    <a:pt x="2" y="0"/>
                    <a:pt x="2" y="0"/>
                  </a:cubicBezTo>
                  <a:cubicBezTo>
                    <a:pt x="3" y="1"/>
                    <a:pt x="3" y="1"/>
                    <a:pt x="3" y="1"/>
                  </a:cubicBezTo>
                  <a:lnTo>
                    <a:pt x="2" y="7"/>
                  </a:lnTo>
                  <a:close/>
                </a:path>
              </a:pathLst>
            </a:custGeom>
            <a:solidFill>
              <a:srgbClr val="47778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90" name="Freeform 177"/>
            <p:cNvSpPr/>
            <p:nvPr/>
          </p:nvSpPr>
          <p:spPr bwMode="auto">
            <a:xfrm>
              <a:off x="8428589" y="2721732"/>
              <a:ext cx="11113" cy="30162"/>
            </a:xfrm>
            <a:custGeom>
              <a:avLst/>
              <a:gdLst>
                <a:gd name="T0" fmla="*/ 1 w 3"/>
                <a:gd name="T1" fmla="*/ 7 h 8"/>
                <a:gd name="T2" fmla="*/ 0 w 3"/>
                <a:gd name="T3" fmla="*/ 8 h 8"/>
                <a:gd name="T4" fmla="*/ 0 w 3"/>
                <a:gd name="T5" fmla="*/ 7 h 8"/>
                <a:gd name="T6" fmla="*/ 1 w 3"/>
                <a:gd name="T7" fmla="*/ 1 h 8"/>
                <a:gd name="T8" fmla="*/ 2 w 3"/>
                <a:gd name="T9" fmla="*/ 0 h 8"/>
                <a:gd name="T10" fmla="*/ 3 w 3"/>
                <a:gd name="T11" fmla="*/ 1 h 8"/>
                <a:gd name="T12" fmla="*/ 1 w 3"/>
                <a:gd name="T13" fmla="*/ 7 h 8"/>
              </a:gdLst>
              <a:ahLst/>
              <a:cxnLst>
                <a:cxn ang="0">
                  <a:pos x="T0" y="T1"/>
                </a:cxn>
                <a:cxn ang="0">
                  <a:pos x="T2" y="T3"/>
                </a:cxn>
                <a:cxn ang="0">
                  <a:pos x="T4" y="T5"/>
                </a:cxn>
                <a:cxn ang="0">
                  <a:pos x="T6" y="T7"/>
                </a:cxn>
                <a:cxn ang="0">
                  <a:pos x="T8" y="T9"/>
                </a:cxn>
                <a:cxn ang="0">
                  <a:pos x="T10" y="T11"/>
                </a:cxn>
                <a:cxn ang="0">
                  <a:pos x="T12" y="T13"/>
                </a:cxn>
              </a:cxnLst>
              <a:rect l="0" t="0" r="r" b="b"/>
              <a:pathLst>
                <a:path w="3" h="8">
                  <a:moveTo>
                    <a:pt x="1" y="7"/>
                  </a:moveTo>
                  <a:cubicBezTo>
                    <a:pt x="1" y="8"/>
                    <a:pt x="1" y="8"/>
                    <a:pt x="0" y="8"/>
                  </a:cubicBezTo>
                  <a:cubicBezTo>
                    <a:pt x="0" y="8"/>
                    <a:pt x="0" y="7"/>
                    <a:pt x="0" y="7"/>
                  </a:cubicBezTo>
                  <a:cubicBezTo>
                    <a:pt x="1" y="1"/>
                    <a:pt x="1" y="1"/>
                    <a:pt x="1" y="1"/>
                  </a:cubicBezTo>
                  <a:cubicBezTo>
                    <a:pt x="1" y="0"/>
                    <a:pt x="2" y="0"/>
                    <a:pt x="2" y="0"/>
                  </a:cubicBezTo>
                  <a:cubicBezTo>
                    <a:pt x="3" y="0"/>
                    <a:pt x="3" y="1"/>
                    <a:pt x="3" y="1"/>
                  </a:cubicBezTo>
                  <a:lnTo>
                    <a:pt x="1" y="7"/>
                  </a:lnTo>
                  <a:close/>
                </a:path>
              </a:pathLst>
            </a:custGeom>
            <a:solidFill>
              <a:srgbClr val="47778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91" name="Freeform 178"/>
            <p:cNvSpPr/>
            <p:nvPr/>
          </p:nvSpPr>
          <p:spPr bwMode="auto">
            <a:xfrm>
              <a:off x="8458751" y="2729669"/>
              <a:ext cx="11113" cy="26987"/>
            </a:xfrm>
            <a:custGeom>
              <a:avLst/>
              <a:gdLst>
                <a:gd name="T0" fmla="*/ 2 w 3"/>
                <a:gd name="T1" fmla="*/ 6 h 7"/>
                <a:gd name="T2" fmla="*/ 1 w 3"/>
                <a:gd name="T3" fmla="*/ 7 h 7"/>
                <a:gd name="T4" fmla="*/ 0 w 3"/>
                <a:gd name="T5" fmla="*/ 6 h 7"/>
                <a:gd name="T6" fmla="*/ 2 w 3"/>
                <a:gd name="T7" fmla="*/ 0 h 7"/>
                <a:gd name="T8" fmla="*/ 3 w 3"/>
                <a:gd name="T9" fmla="*/ 0 h 7"/>
                <a:gd name="T10" fmla="*/ 3 w 3"/>
                <a:gd name="T11" fmla="*/ 1 h 7"/>
                <a:gd name="T12" fmla="*/ 2 w 3"/>
                <a:gd name="T13" fmla="*/ 6 h 7"/>
              </a:gdLst>
              <a:ahLst/>
              <a:cxnLst>
                <a:cxn ang="0">
                  <a:pos x="T0" y="T1"/>
                </a:cxn>
                <a:cxn ang="0">
                  <a:pos x="T2" y="T3"/>
                </a:cxn>
                <a:cxn ang="0">
                  <a:pos x="T4" y="T5"/>
                </a:cxn>
                <a:cxn ang="0">
                  <a:pos x="T6" y="T7"/>
                </a:cxn>
                <a:cxn ang="0">
                  <a:pos x="T8" y="T9"/>
                </a:cxn>
                <a:cxn ang="0">
                  <a:pos x="T10" y="T11"/>
                </a:cxn>
                <a:cxn ang="0">
                  <a:pos x="T12" y="T13"/>
                </a:cxn>
              </a:cxnLst>
              <a:rect l="0" t="0" r="r" b="b"/>
              <a:pathLst>
                <a:path w="3" h="7">
                  <a:moveTo>
                    <a:pt x="2" y="6"/>
                  </a:moveTo>
                  <a:cubicBezTo>
                    <a:pt x="2" y="7"/>
                    <a:pt x="1" y="7"/>
                    <a:pt x="1" y="7"/>
                  </a:cubicBezTo>
                  <a:cubicBezTo>
                    <a:pt x="0" y="7"/>
                    <a:pt x="0" y="7"/>
                    <a:pt x="0" y="6"/>
                  </a:cubicBezTo>
                  <a:cubicBezTo>
                    <a:pt x="2" y="0"/>
                    <a:pt x="2" y="0"/>
                    <a:pt x="2" y="0"/>
                  </a:cubicBezTo>
                  <a:cubicBezTo>
                    <a:pt x="2" y="0"/>
                    <a:pt x="2" y="0"/>
                    <a:pt x="3" y="0"/>
                  </a:cubicBezTo>
                  <a:cubicBezTo>
                    <a:pt x="3" y="0"/>
                    <a:pt x="3" y="0"/>
                    <a:pt x="3" y="1"/>
                  </a:cubicBezTo>
                  <a:lnTo>
                    <a:pt x="2" y="6"/>
                  </a:lnTo>
                  <a:close/>
                </a:path>
              </a:pathLst>
            </a:custGeom>
            <a:solidFill>
              <a:srgbClr val="47778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92" name="Freeform 179"/>
            <p:cNvSpPr/>
            <p:nvPr/>
          </p:nvSpPr>
          <p:spPr bwMode="auto">
            <a:xfrm>
              <a:off x="8492089" y="2732844"/>
              <a:ext cx="12700" cy="30162"/>
            </a:xfrm>
            <a:custGeom>
              <a:avLst/>
              <a:gdLst>
                <a:gd name="T0" fmla="*/ 2 w 3"/>
                <a:gd name="T1" fmla="*/ 7 h 8"/>
                <a:gd name="T2" fmla="*/ 1 w 3"/>
                <a:gd name="T3" fmla="*/ 8 h 8"/>
                <a:gd name="T4" fmla="*/ 0 w 3"/>
                <a:gd name="T5" fmla="*/ 7 h 8"/>
                <a:gd name="T6" fmla="*/ 1 w 3"/>
                <a:gd name="T7" fmla="*/ 1 h 8"/>
                <a:gd name="T8" fmla="*/ 2 w 3"/>
                <a:gd name="T9" fmla="*/ 0 h 8"/>
                <a:gd name="T10" fmla="*/ 3 w 3"/>
                <a:gd name="T11" fmla="*/ 1 h 8"/>
                <a:gd name="T12" fmla="*/ 2 w 3"/>
                <a:gd name="T13" fmla="*/ 7 h 8"/>
              </a:gdLst>
              <a:ahLst/>
              <a:cxnLst>
                <a:cxn ang="0">
                  <a:pos x="T0" y="T1"/>
                </a:cxn>
                <a:cxn ang="0">
                  <a:pos x="T2" y="T3"/>
                </a:cxn>
                <a:cxn ang="0">
                  <a:pos x="T4" y="T5"/>
                </a:cxn>
                <a:cxn ang="0">
                  <a:pos x="T6" y="T7"/>
                </a:cxn>
                <a:cxn ang="0">
                  <a:pos x="T8" y="T9"/>
                </a:cxn>
                <a:cxn ang="0">
                  <a:pos x="T10" y="T11"/>
                </a:cxn>
                <a:cxn ang="0">
                  <a:pos x="T12" y="T13"/>
                </a:cxn>
              </a:cxnLst>
              <a:rect l="0" t="0" r="r" b="b"/>
              <a:pathLst>
                <a:path w="3" h="8">
                  <a:moveTo>
                    <a:pt x="2" y="7"/>
                  </a:moveTo>
                  <a:cubicBezTo>
                    <a:pt x="2" y="8"/>
                    <a:pt x="2" y="8"/>
                    <a:pt x="1" y="8"/>
                  </a:cubicBezTo>
                  <a:cubicBezTo>
                    <a:pt x="1" y="8"/>
                    <a:pt x="0" y="7"/>
                    <a:pt x="0" y="7"/>
                  </a:cubicBezTo>
                  <a:cubicBezTo>
                    <a:pt x="1" y="1"/>
                    <a:pt x="1" y="1"/>
                    <a:pt x="1" y="1"/>
                  </a:cubicBezTo>
                  <a:cubicBezTo>
                    <a:pt x="1" y="0"/>
                    <a:pt x="2" y="0"/>
                    <a:pt x="2" y="0"/>
                  </a:cubicBezTo>
                  <a:cubicBezTo>
                    <a:pt x="3" y="0"/>
                    <a:pt x="3" y="1"/>
                    <a:pt x="3" y="1"/>
                  </a:cubicBezTo>
                  <a:lnTo>
                    <a:pt x="2" y="7"/>
                  </a:lnTo>
                  <a:close/>
                </a:path>
              </a:pathLst>
            </a:custGeom>
            <a:solidFill>
              <a:srgbClr val="47778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93" name="Freeform 180"/>
            <p:cNvSpPr/>
            <p:nvPr/>
          </p:nvSpPr>
          <p:spPr bwMode="auto">
            <a:xfrm>
              <a:off x="8530189" y="2737607"/>
              <a:ext cx="7938" cy="30162"/>
            </a:xfrm>
            <a:custGeom>
              <a:avLst/>
              <a:gdLst>
                <a:gd name="T0" fmla="*/ 1 w 2"/>
                <a:gd name="T1" fmla="*/ 7 h 8"/>
                <a:gd name="T2" fmla="*/ 0 w 2"/>
                <a:gd name="T3" fmla="*/ 8 h 8"/>
                <a:gd name="T4" fmla="*/ 0 w 2"/>
                <a:gd name="T5" fmla="*/ 7 h 8"/>
                <a:gd name="T6" fmla="*/ 1 w 2"/>
                <a:gd name="T7" fmla="*/ 1 h 8"/>
                <a:gd name="T8" fmla="*/ 2 w 2"/>
                <a:gd name="T9" fmla="*/ 0 h 8"/>
                <a:gd name="T10" fmla="*/ 2 w 2"/>
                <a:gd name="T11" fmla="*/ 1 h 8"/>
                <a:gd name="T12" fmla="*/ 1 w 2"/>
                <a:gd name="T13" fmla="*/ 7 h 8"/>
              </a:gdLst>
              <a:ahLst/>
              <a:cxnLst>
                <a:cxn ang="0">
                  <a:pos x="T0" y="T1"/>
                </a:cxn>
                <a:cxn ang="0">
                  <a:pos x="T2" y="T3"/>
                </a:cxn>
                <a:cxn ang="0">
                  <a:pos x="T4" y="T5"/>
                </a:cxn>
                <a:cxn ang="0">
                  <a:pos x="T6" y="T7"/>
                </a:cxn>
                <a:cxn ang="0">
                  <a:pos x="T8" y="T9"/>
                </a:cxn>
                <a:cxn ang="0">
                  <a:pos x="T10" y="T11"/>
                </a:cxn>
                <a:cxn ang="0">
                  <a:pos x="T12" y="T13"/>
                </a:cxn>
              </a:cxnLst>
              <a:rect l="0" t="0" r="r" b="b"/>
              <a:pathLst>
                <a:path w="2" h="8">
                  <a:moveTo>
                    <a:pt x="1" y="7"/>
                  </a:moveTo>
                  <a:cubicBezTo>
                    <a:pt x="1" y="8"/>
                    <a:pt x="1" y="8"/>
                    <a:pt x="0" y="8"/>
                  </a:cubicBezTo>
                  <a:cubicBezTo>
                    <a:pt x="0" y="8"/>
                    <a:pt x="0" y="7"/>
                    <a:pt x="0" y="7"/>
                  </a:cubicBezTo>
                  <a:cubicBezTo>
                    <a:pt x="1" y="1"/>
                    <a:pt x="1" y="1"/>
                    <a:pt x="1" y="1"/>
                  </a:cubicBezTo>
                  <a:cubicBezTo>
                    <a:pt x="1" y="1"/>
                    <a:pt x="1" y="0"/>
                    <a:pt x="2" y="0"/>
                  </a:cubicBezTo>
                  <a:cubicBezTo>
                    <a:pt x="2" y="0"/>
                    <a:pt x="2" y="1"/>
                    <a:pt x="2" y="1"/>
                  </a:cubicBezTo>
                  <a:lnTo>
                    <a:pt x="1" y="7"/>
                  </a:lnTo>
                  <a:close/>
                </a:path>
              </a:pathLst>
            </a:custGeom>
            <a:solidFill>
              <a:srgbClr val="47778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94" name="Freeform 181"/>
            <p:cNvSpPr/>
            <p:nvPr/>
          </p:nvSpPr>
          <p:spPr bwMode="auto">
            <a:xfrm>
              <a:off x="8563530" y="2737607"/>
              <a:ext cx="7938" cy="30162"/>
            </a:xfrm>
            <a:custGeom>
              <a:avLst/>
              <a:gdLst>
                <a:gd name="T0" fmla="*/ 2 w 2"/>
                <a:gd name="T1" fmla="*/ 7 h 8"/>
                <a:gd name="T2" fmla="*/ 1 w 2"/>
                <a:gd name="T3" fmla="*/ 8 h 8"/>
                <a:gd name="T4" fmla="*/ 0 w 2"/>
                <a:gd name="T5" fmla="*/ 7 h 8"/>
                <a:gd name="T6" fmla="*/ 0 w 2"/>
                <a:gd name="T7" fmla="*/ 1 h 8"/>
                <a:gd name="T8" fmla="*/ 1 w 2"/>
                <a:gd name="T9" fmla="*/ 0 h 8"/>
                <a:gd name="T10" fmla="*/ 2 w 2"/>
                <a:gd name="T11" fmla="*/ 1 h 8"/>
                <a:gd name="T12" fmla="*/ 2 w 2"/>
                <a:gd name="T13" fmla="*/ 7 h 8"/>
              </a:gdLst>
              <a:ahLst/>
              <a:cxnLst>
                <a:cxn ang="0">
                  <a:pos x="T0" y="T1"/>
                </a:cxn>
                <a:cxn ang="0">
                  <a:pos x="T2" y="T3"/>
                </a:cxn>
                <a:cxn ang="0">
                  <a:pos x="T4" y="T5"/>
                </a:cxn>
                <a:cxn ang="0">
                  <a:pos x="T6" y="T7"/>
                </a:cxn>
                <a:cxn ang="0">
                  <a:pos x="T8" y="T9"/>
                </a:cxn>
                <a:cxn ang="0">
                  <a:pos x="T10" y="T11"/>
                </a:cxn>
                <a:cxn ang="0">
                  <a:pos x="T12" y="T13"/>
                </a:cxn>
              </a:cxnLst>
              <a:rect l="0" t="0" r="r" b="b"/>
              <a:pathLst>
                <a:path w="2" h="8">
                  <a:moveTo>
                    <a:pt x="2" y="7"/>
                  </a:moveTo>
                  <a:cubicBezTo>
                    <a:pt x="2" y="8"/>
                    <a:pt x="2" y="8"/>
                    <a:pt x="1" y="8"/>
                  </a:cubicBezTo>
                  <a:cubicBezTo>
                    <a:pt x="1" y="8"/>
                    <a:pt x="0" y="8"/>
                    <a:pt x="0" y="7"/>
                  </a:cubicBezTo>
                  <a:cubicBezTo>
                    <a:pt x="0" y="1"/>
                    <a:pt x="0" y="1"/>
                    <a:pt x="0" y="1"/>
                  </a:cubicBezTo>
                  <a:cubicBezTo>
                    <a:pt x="0" y="1"/>
                    <a:pt x="1" y="0"/>
                    <a:pt x="1" y="0"/>
                  </a:cubicBezTo>
                  <a:cubicBezTo>
                    <a:pt x="2" y="1"/>
                    <a:pt x="2" y="1"/>
                    <a:pt x="2" y="1"/>
                  </a:cubicBezTo>
                  <a:lnTo>
                    <a:pt x="2" y="7"/>
                  </a:lnTo>
                  <a:close/>
                </a:path>
              </a:pathLst>
            </a:custGeom>
            <a:solidFill>
              <a:srgbClr val="47778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95" name="Freeform 182"/>
            <p:cNvSpPr/>
            <p:nvPr/>
          </p:nvSpPr>
          <p:spPr bwMode="auto">
            <a:xfrm>
              <a:off x="8601634" y="2740782"/>
              <a:ext cx="4763" cy="26987"/>
            </a:xfrm>
            <a:custGeom>
              <a:avLst/>
              <a:gdLst>
                <a:gd name="T0" fmla="*/ 1 w 1"/>
                <a:gd name="T1" fmla="*/ 7 h 7"/>
                <a:gd name="T2" fmla="*/ 0 w 1"/>
                <a:gd name="T3" fmla="*/ 7 h 7"/>
                <a:gd name="T4" fmla="*/ 0 w 1"/>
                <a:gd name="T5" fmla="*/ 7 h 7"/>
                <a:gd name="T6" fmla="*/ 0 w 1"/>
                <a:gd name="T7" fmla="*/ 0 h 7"/>
                <a:gd name="T8" fmla="*/ 1 w 1"/>
                <a:gd name="T9" fmla="*/ 0 h 7"/>
                <a:gd name="T10" fmla="*/ 1 w 1"/>
                <a:gd name="T11" fmla="*/ 1 h 7"/>
                <a:gd name="T12" fmla="*/ 1 w 1"/>
                <a:gd name="T13" fmla="*/ 7 h 7"/>
              </a:gdLst>
              <a:ahLst/>
              <a:cxnLst>
                <a:cxn ang="0">
                  <a:pos x="T0" y="T1"/>
                </a:cxn>
                <a:cxn ang="0">
                  <a:pos x="T2" y="T3"/>
                </a:cxn>
                <a:cxn ang="0">
                  <a:pos x="T4" y="T5"/>
                </a:cxn>
                <a:cxn ang="0">
                  <a:pos x="T6" y="T7"/>
                </a:cxn>
                <a:cxn ang="0">
                  <a:pos x="T8" y="T9"/>
                </a:cxn>
                <a:cxn ang="0">
                  <a:pos x="T10" y="T11"/>
                </a:cxn>
                <a:cxn ang="0">
                  <a:pos x="T12" y="T13"/>
                </a:cxn>
              </a:cxnLst>
              <a:rect l="0" t="0" r="r" b="b"/>
              <a:pathLst>
                <a:path w="1" h="7">
                  <a:moveTo>
                    <a:pt x="1" y="7"/>
                  </a:moveTo>
                  <a:cubicBezTo>
                    <a:pt x="1" y="7"/>
                    <a:pt x="1" y="7"/>
                    <a:pt x="0" y="7"/>
                  </a:cubicBezTo>
                  <a:cubicBezTo>
                    <a:pt x="0" y="7"/>
                    <a:pt x="0" y="7"/>
                    <a:pt x="0" y="7"/>
                  </a:cubicBezTo>
                  <a:cubicBezTo>
                    <a:pt x="0" y="0"/>
                    <a:pt x="0" y="0"/>
                    <a:pt x="0" y="0"/>
                  </a:cubicBezTo>
                  <a:cubicBezTo>
                    <a:pt x="0" y="0"/>
                    <a:pt x="0" y="0"/>
                    <a:pt x="1" y="0"/>
                  </a:cubicBezTo>
                  <a:cubicBezTo>
                    <a:pt x="1" y="0"/>
                    <a:pt x="1" y="0"/>
                    <a:pt x="1" y="1"/>
                  </a:cubicBezTo>
                  <a:lnTo>
                    <a:pt x="1" y="7"/>
                  </a:lnTo>
                  <a:close/>
                </a:path>
              </a:pathLst>
            </a:custGeom>
            <a:solidFill>
              <a:srgbClr val="47778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96" name="Freeform 183"/>
            <p:cNvSpPr/>
            <p:nvPr/>
          </p:nvSpPr>
          <p:spPr bwMode="auto">
            <a:xfrm>
              <a:off x="8636552" y="2740791"/>
              <a:ext cx="6350" cy="26987"/>
            </a:xfrm>
            <a:custGeom>
              <a:avLst/>
              <a:gdLst>
                <a:gd name="T0" fmla="*/ 2 w 2"/>
                <a:gd name="T1" fmla="*/ 7 h 7"/>
                <a:gd name="T2" fmla="*/ 1 w 2"/>
                <a:gd name="T3" fmla="*/ 7 h 7"/>
                <a:gd name="T4" fmla="*/ 1 w 2"/>
                <a:gd name="T5" fmla="*/ 7 h 7"/>
                <a:gd name="T6" fmla="*/ 0 w 2"/>
                <a:gd name="T7" fmla="*/ 1 h 7"/>
                <a:gd name="T8" fmla="*/ 1 w 2"/>
                <a:gd name="T9" fmla="*/ 0 h 7"/>
                <a:gd name="T10" fmla="*/ 2 w 2"/>
                <a:gd name="T11" fmla="*/ 0 h 7"/>
                <a:gd name="T12" fmla="*/ 2 w 2"/>
                <a:gd name="T13" fmla="*/ 7 h 7"/>
              </a:gdLst>
              <a:ahLst/>
              <a:cxnLst>
                <a:cxn ang="0">
                  <a:pos x="T0" y="T1"/>
                </a:cxn>
                <a:cxn ang="0">
                  <a:pos x="T2" y="T3"/>
                </a:cxn>
                <a:cxn ang="0">
                  <a:pos x="T4" y="T5"/>
                </a:cxn>
                <a:cxn ang="0">
                  <a:pos x="T6" y="T7"/>
                </a:cxn>
                <a:cxn ang="0">
                  <a:pos x="T8" y="T9"/>
                </a:cxn>
                <a:cxn ang="0">
                  <a:pos x="T10" y="T11"/>
                </a:cxn>
                <a:cxn ang="0">
                  <a:pos x="T12" y="T13"/>
                </a:cxn>
              </a:cxnLst>
              <a:rect l="0" t="0" r="r" b="b"/>
              <a:pathLst>
                <a:path w="2" h="7">
                  <a:moveTo>
                    <a:pt x="2" y="7"/>
                  </a:moveTo>
                  <a:cubicBezTo>
                    <a:pt x="2" y="7"/>
                    <a:pt x="2" y="7"/>
                    <a:pt x="1" y="7"/>
                  </a:cubicBezTo>
                  <a:cubicBezTo>
                    <a:pt x="1" y="7"/>
                    <a:pt x="1" y="7"/>
                    <a:pt x="1" y="7"/>
                  </a:cubicBezTo>
                  <a:cubicBezTo>
                    <a:pt x="0" y="1"/>
                    <a:pt x="0" y="1"/>
                    <a:pt x="0" y="1"/>
                  </a:cubicBezTo>
                  <a:cubicBezTo>
                    <a:pt x="0" y="0"/>
                    <a:pt x="1" y="0"/>
                    <a:pt x="1" y="0"/>
                  </a:cubicBezTo>
                  <a:cubicBezTo>
                    <a:pt x="1" y="0"/>
                    <a:pt x="2" y="0"/>
                    <a:pt x="2" y="0"/>
                  </a:cubicBezTo>
                  <a:lnTo>
                    <a:pt x="2" y="7"/>
                  </a:lnTo>
                  <a:close/>
                </a:path>
              </a:pathLst>
            </a:custGeom>
            <a:solidFill>
              <a:srgbClr val="47778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97" name="Freeform 184"/>
            <p:cNvSpPr/>
            <p:nvPr/>
          </p:nvSpPr>
          <p:spPr bwMode="auto">
            <a:xfrm>
              <a:off x="8669902" y="2737615"/>
              <a:ext cx="7938" cy="30162"/>
            </a:xfrm>
            <a:custGeom>
              <a:avLst/>
              <a:gdLst>
                <a:gd name="T0" fmla="*/ 2 w 2"/>
                <a:gd name="T1" fmla="*/ 7 h 8"/>
                <a:gd name="T2" fmla="*/ 1 w 2"/>
                <a:gd name="T3" fmla="*/ 8 h 8"/>
                <a:gd name="T4" fmla="*/ 0 w 2"/>
                <a:gd name="T5" fmla="*/ 7 h 8"/>
                <a:gd name="T6" fmla="*/ 0 w 2"/>
                <a:gd name="T7" fmla="*/ 1 h 8"/>
                <a:gd name="T8" fmla="*/ 1 w 2"/>
                <a:gd name="T9" fmla="*/ 0 h 8"/>
                <a:gd name="T10" fmla="*/ 1 w 2"/>
                <a:gd name="T11" fmla="*/ 1 h 8"/>
                <a:gd name="T12" fmla="*/ 2 w 2"/>
                <a:gd name="T13" fmla="*/ 7 h 8"/>
              </a:gdLst>
              <a:ahLst/>
              <a:cxnLst>
                <a:cxn ang="0">
                  <a:pos x="T0" y="T1"/>
                </a:cxn>
                <a:cxn ang="0">
                  <a:pos x="T2" y="T3"/>
                </a:cxn>
                <a:cxn ang="0">
                  <a:pos x="T4" y="T5"/>
                </a:cxn>
                <a:cxn ang="0">
                  <a:pos x="T6" y="T7"/>
                </a:cxn>
                <a:cxn ang="0">
                  <a:pos x="T8" y="T9"/>
                </a:cxn>
                <a:cxn ang="0">
                  <a:pos x="T10" y="T11"/>
                </a:cxn>
                <a:cxn ang="0">
                  <a:pos x="T12" y="T13"/>
                </a:cxn>
              </a:cxnLst>
              <a:rect l="0" t="0" r="r" b="b"/>
              <a:pathLst>
                <a:path w="2" h="8">
                  <a:moveTo>
                    <a:pt x="2" y="7"/>
                  </a:moveTo>
                  <a:cubicBezTo>
                    <a:pt x="2" y="8"/>
                    <a:pt x="1" y="8"/>
                    <a:pt x="1" y="8"/>
                  </a:cubicBezTo>
                  <a:cubicBezTo>
                    <a:pt x="0" y="8"/>
                    <a:pt x="0" y="8"/>
                    <a:pt x="0" y="7"/>
                  </a:cubicBezTo>
                  <a:cubicBezTo>
                    <a:pt x="0" y="1"/>
                    <a:pt x="0" y="1"/>
                    <a:pt x="0" y="1"/>
                  </a:cubicBezTo>
                  <a:cubicBezTo>
                    <a:pt x="0" y="1"/>
                    <a:pt x="0" y="0"/>
                    <a:pt x="1" y="0"/>
                  </a:cubicBezTo>
                  <a:cubicBezTo>
                    <a:pt x="1" y="0"/>
                    <a:pt x="1" y="1"/>
                    <a:pt x="1" y="1"/>
                  </a:cubicBezTo>
                  <a:lnTo>
                    <a:pt x="2" y="7"/>
                  </a:lnTo>
                  <a:close/>
                </a:path>
              </a:pathLst>
            </a:custGeom>
            <a:solidFill>
              <a:srgbClr val="47778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98" name="Freeform 185"/>
            <p:cNvSpPr/>
            <p:nvPr/>
          </p:nvSpPr>
          <p:spPr bwMode="auto">
            <a:xfrm>
              <a:off x="8703241" y="2737615"/>
              <a:ext cx="7938" cy="30162"/>
            </a:xfrm>
            <a:custGeom>
              <a:avLst/>
              <a:gdLst>
                <a:gd name="T0" fmla="*/ 2 w 2"/>
                <a:gd name="T1" fmla="*/ 7 h 8"/>
                <a:gd name="T2" fmla="*/ 1 w 2"/>
                <a:gd name="T3" fmla="*/ 8 h 8"/>
                <a:gd name="T4" fmla="*/ 0 w 2"/>
                <a:gd name="T5" fmla="*/ 7 h 8"/>
                <a:gd name="T6" fmla="*/ 0 w 2"/>
                <a:gd name="T7" fmla="*/ 1 h 8"/>
                <a:gd name="T8" fmla="*/ 0 w 2"/>
                <a:gd name="T9" fmla="*/ 0 h 8"/>
                <a:gd name="T10" fmla="*/ 1 w 2"/>
                <a:gd name="T11" fmla="*/ 1 h 8"/>
                <a:gd name="T12" fmla="*/ 2 w 2"/>
                <a:gd name="T13" fmla="*/ 7 h 8"/>
              </a:gdLst>
              <a:ahLst/>
              <a:cxnLst>
                <a:cxn ang="0">
                  <a:pos x="T0" y="T1"/>
                </a:cxn>
                <a:cxn ang="0">
                  <a:pos x="T2" y="T3"/>
                </a:cxn>
                <a:cxn ang="0">
                  <a:pos x="T4" y="T5"/>
                </a:cxn>
                <a:cxn ang="0">
                  <a:pos x="T6" y="T7"/>
                </a:cxn>
                <a:cxn ang="0">
                  <a:pos x="T8" y="T9"/>
                </a:cxn>
                <a:cxn ang="0">
                  <a:pos x="T10" y="T11"/>
                </a:cxn>
                <a:cxn ang="0">
                  <a:pos x="T12" y="T13"/>
                </a:cxn>
              </a:cxnLst>
              <a:rect l="0" t="0" r="r" b="b"/>
              <a:pathLst>
                <a:path w="2" h="8">
                  <a:moveTo>
                    <a:pt x="2" y="7"/>
                  </a:moveTo>
                  <a:cubicBezTo>
                    <a:pt x="2" y="7"/>
                    <a:pt x="1" y="8"/>
                    <a:pt x="1" y="8"/>
                  </a:cubicBezTo>
                  <a:cubicBezTo>
                    <a:pt x="0" y="8"/>
                    <a:pt x="0" y="7"/>
                    <a:pt x="0" y="7"/>
                  </a:cubicBezTo>
                  <a:cubicBezTo>
                    <a:pt x="0" y="1"/>
                    <a:pt x="0" y="1"/>
                    <a:pt x="0" y="1"/>
                  </a:cubicBezTo>
                  <a:cubicBezTo>
                    <a:pt x="0" y="0"/>
                    <a:pt x="0" y="0"/>
                    <a:pt x="0" y="0"/>
                  </a:cubicBezTo>
                  <a:cubicBezTo>
                    <a:pt x="1" y="0"/>
                    <a:pt x="1" y="0"/>
                    <a:pt x="1" y="1"/>
                  </a:cubicBezTo>
                  <a:lnTo>
                    <a:pt x="2" y="7"/>
                  </a:lnTo>
                  <a:close/>
                </a:path>
              </a:pathLst>
            </a:custGeom>
            <a:solidFill>
              <a:srgbClr val="47778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99" name="Freeform 186"/>
            <p:cNvSpPr/>
            <p:nvPr/>
          </p:nvSpPr>
          <p:spPr bwMode="auto">
            <a:xfrm>
              <a:off x="8733416" y="2732842"/>
              <a:ext cx="7938" cy="26987"/>
            </a:xfrm>
            <a:custGeom>
              <a:avLst/>
              <a:gdLst>
                <a:gd name="T0" fmla="*/ 2 w 2"/>
                <a:gd name="T1" fmla="*/ 6 h 7"/>
                <a:gd name="T2" fmla="*/ 2 w 2"/>
                <a:gd name="T3" fmla="*/ 7 h 7"/>
                <a:gd name="T4" fmla="*/ 1 w 2"/>
                <a:gd name="T5" fmla="*/ 6 h 7"/>
                <a:gd name="T6" fmla="*/ 0 w 2"/>
                <a:gd name="T7" fmla="*/ 0 h 7"/>
                <a:gd name="T8" fmla="*/ 1 w 2"/>
                <a:gd name="T9" fmla="*/ 0 h 7"/>
                <a:gd name="T10" fmla="*/ 2 w 2"/>
                <a:gd name="T11" fmla="*/ 0 h 7"/>
                <a:gd name="T12" fmla="*/ 2 w 2"/>
                <a:gd name="T13" fmla="*/ 6 h 7"/>
              </a:gdLst>
              <a:ahLst/>
              <a:cxnLst>
                <a:cxn ang="0">
                  <a:pos x="T0" y="T1"/>
                </a:cxn>
                <a:cxn ang="0">
                  <a:pos x="T2" y="T3"/>
                </a:cxn>
                <a:cxn ang="0">
                  <a:pos x="T4" y="T5"/>
                </a:cxn>
                <a:cxn ang="0">
                  <a:pos x="T6" y="T7"/>
                </a:cxn>
                <a:cxn ang="0">
                  <a:pos x="T8" y="T9"/>
                </a:cxn>
                <a:cxn ang="0">
                  <a:pos x="T10" y="T11"/>
                </a:cxn>
                <a:cxn ang="0">
                  <a:pos x="T12" y="T13"/>
                </a:cxn>
              </a:cxnLst>
              <a:rect l="0" t="0" r="r" b="b"/>
              <a:pathLst>
                <a:path w="2" h="7">
                  <a:moveTo>
                    <a:pt x="2" y="6"/>
                  </a:moveTo>
                  <a:cubicBezTo>
                    <a:pt x="2" y="7"/>
                    <a:pt x="2" y="7"/>
                    <a:pt x="2" y="7"/>
                  </a:cubicBezTo>
                  <a:cubicBezTo>
                    <a:pt x="1" y="7"/>
                    <a:pt x="1" y="7"/>
                    <a:pt x="1" y="6"/>
                  </a:cubicBezTo>
                  <a:cubicBezTo>
                    <a:pt x="0" y="0"/>
                    <a:pt x="0" y="0"/>
                    <a:pt x="0" y="0"/>
                  </a:cubicBezTo>
                  <a:cubicBezTo>
                    <a:pt x="0" y="0"/>
                    <a:pt x="1" y="0"/>
                    <a:pt x="1" y="0"/>
                  </a:cubicBezTo>
                  <a:cubicBezTo>
                    <a:pt x="2" y="0"/>
                    <a:pt x="2" y="0"/>
                    <a:pt x="2" y="0"/>
                  </a:cubicBezTo>
                  <a:lnTo>
                    <a:pt x="2" y="6"/>
                  </a:lnTo>
                  <a:close/>
                </a:path>
              </a:pathLst>
            </a:custGeom>
            <a:solidFill>
              <a:srgbClr val="47778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01" name="Freeform 187"/>
            <p:cNvSpPr/>
            <p:nvPr/>
          </p:nvSpPr>
          <p:spPr bwMode="auto">
            <a:xfrm>
              <a:off x="8768373" y="2726508"/>
              <a:ext cx="6350" cy="25400"/>
            </a:xfrm>
            <a:custGeom>
              <a:avLst/>
              <a:gdLst>
                <a:gd name="T0" fmla="*/ 2 w 2"/>
                <a:gd name="T1" fmla="*/ 6 h 7"/>
                <a:gd name="T2" fmla="*/ 1 w 2"/>
                <a:gd name="T3" fmla="*/ 7 h 7"/>
                <a:gd name="T4" fmla="*/ 0 w 2"/>
                <a:gd name="T5" fmla="*/ 7 h 7"/>
                <a:gd name="T6" fmla="*/ 0 w 2"/>
                <a:gd name="T7" fmla="*/ 1 h 7"/>
                <a:gd name="T8" fmla="*/ 0 w 2"/>
                <a:gd name="T9" fmla="*/ 0 h 7"/>
                <a:gd name="T10" fmla="*/ 1 w 2"/>
                <a:gd name="T11" fmla="*/ 0 h 7"/>
                <a:gd name="T12" fmla="*/ 2 w 2"/>
                <a:gd name="T13" fmla="*/ 6 h 7"/>
              </a:gdLst>
              <a:ahLst/>
              <a:cxnLst>
                <a:cxn ang="0">
                  <a:pos x="T0" y="T1"/>
                </a:cxn>
                <a:cxn ang="0">
                  <a:pos x="T2" y="T3"/>
                </a:cxn>
                <a:cxn ang="0">
                  <a:pos x="T4" y="T5"/>
                </a:cxn>
                <a:cxn ang="0">
                  <a:pos x="T6" y="T7"/>
                </a:cxn>
                <a:cxn ang="0">
                  <a:pos x="T8" y="T9"/>
                </a:cxn>
                <a:cxn ang="0">
                  <a:pos x="T10" y="T11"/>
                </a:cxn>
                <a:cxn ang="0">
                  <a:pos x="T12" y="T13"/>
                </a:cxn>
              </a:cxnLst>
              <a:rect l="0" t="0" r="r" b="b"/>
              <a:pathLst>
                <a:path w="2" h="7">
                  <a:moveTo>
                    <a:pt x="2" y="6"/>
                  </a:moveTo>
                  <a:cubicBezTo>
                    <a:pt x="2" y="7"/>
                    <a:pt x="2" y="7"/>
                    <a:pt x="1" y="7"/>
                  </a:cubicBezTo>
                  <a:cubicBezTo>
                    <a:pt x="1" y="7"/>
                    <a:pt x="0" y="7"/>
                    <a:pt x="0" y="7"/>
                  </a:cubicBezTo>
                  <a:cubicBezTo>
                    <a:pt x="0" y="1"/>
                    <a:pt x="0" y="1"/>
                    <a:pt x="0" y="1"/>
                  </a:cubicBezTo>
                  <a:cubicBezTo>
                    <a:pt x="0" y="0"/>
                    <a:pt x="0" y="0"/>
                    <a:pt x="0" y="0"/>
                  </a:cubicBezTo>
                  <a:cubicBezTo>
                    <a:pt x="1" y="0"/>
                    <a:pt x="1" y="0"/>
                    <a:pt x="1" y="0"/>
                  </a:cubicBezTo>
                  <a:lnTo>
                    <a:pt x="2" y="6"/>
                  </a:lnTo>
                  <a:close/>
                </a:path>
              </a:pathLst>
            </a:custGeom>
            <a:solidFill>
              <a:srgbClr val="47778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02" name="Freeform 188"/>
            <p:cNvSpPr/>
            <p:nvPr/>
          </p:nvSpPr>
          <p:spPr bwMode="auto">
            <a:xfrm>
              <a:off x="8798581" y="2718585"/>
              <a:ext cx="11113" cy="30162"/>
            </a:xfrm>
            <a:custGeom>
              <a:avLst/>
              <a:gdLst>
                <a:gd name="T0" fmla="*/ 3 w 3"/>
                <a:gd name="T1" fmla="*/ 7 h 8"/>
                <a:gd name="T2" fmla="*/ 2 w 3"/>
                <a:gd name="T3" fmla="*/ 8 h 8"/>
                <a:gd name="T4" fmla="*/ 1 w 3"/>
                <a:gd name="T5" fmla="*/ 7 h 8"/>
                <a:gd name="T6" fmla="*/ 0 w 3"/>
                <a:gd name="T7" fmla="*/ 1 h 8"/>
                <a:gd name="T8" fmla="*/ 1 w 3"/>
                <a:gd name="T9" fmla="*/ 0 h 8"/>
                <a:gd name="T10" fmla="*/ 1 w 3"/>
                <a:gd name="T11" fmla="*/ 1 h 8"/>
                <a:gd name="T12" fmla="*/ 3 w 3"/>
                <a:gd name="T13" fmla="*/ 7 h 8"/>
              </a:gdLst>
              <a:ahLst/>
              <a:cxnLst>
                <a:cxn ang="0">
                  <a:pos x="T0" y="T1"/>
                </a:cxn>
                <a:cxn ang="0">
                  <a:pos x="T2" y="T3"/>
                </a:cxn>
                <a:cxn ang="0">
                  <a:pos x="T4" y="T5"/>
                </a:cxn>
                <a:cxn ang="0">
                  <a:pos x="T6" y="T7"/>
                </a:cxn>
                <a:cxn ang="0">
                  <a:pos x="T8" y="T9"/>
                </a:cxn>
                <a:cxn ang="0">
                  <a:pos x="T10" y="T11"/>
                </a:cxn>
                <a:cxn ang="0">
                  <a:pos x="T12" y="T13"/>
                </a:cxn>
              </a:cxnLst>
              <a:rect l="0" t="0" r="r" b="b"/>
              <a:pathLst>
                <a:path w="3" h="8">
                  <a:moveTo>
                    <a:pt x="3" y="7"/>
                  </a:moveTo>
                  <a:cubicBezTo>
                    <a:pt x="3" y="7"/>
                    <a:pt x="3" y="8"/>
                    <a:pt x="2" y="8"/>
                  </a:cubicBezTo>
                  <a:cubicBezTo>
                    <a:pt x="2" y="8"/>
                    <a:pt x="1" y="8"/>
                    <a:pt x="1" y="7"/>
                  </a:cubicBezTo>
                  <a:cubicBezTo>
                    <a:pt x="0" y="1"/>
                    <a:pt x="0" y="1"/>
                    <a:pt x="0" y="1"/>
                  </a:cubicBezTo>
                  <a:cubicBezTo>
                    <a:pt x="0" y="1"/>
                    <a:pt x="0" y="0"/>
                    <a:pt x="1" y="0"/>
                  </a:cubicBezTo>
                  <a:cubicBezTo>
                    <a:pt x="1" y="0"/>
                    <a:pt x="1" y="0"/>
                    <a:pt x="1" y="1"/>
                  </a:cubicBezTo>
                  <a:lnTo>
                    <a:pt x="3" y="7"/>
                  </a:lnTo>
                  <a:close/>
                </a:path>
              </a:pathLst>
            </a:custGeom>
            <a:solidFill>
              <a:srgbClr val="47778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03" name="Freeform 189"/>
            <p:cNvSpPr/>
            <p:nvPr/>
          </p:nvSpPr>
          <p:spPr bwMode="auto">
            <a:xfrm>
              <a:off x="8828599" y="2710633"/>
              <a:ext cx="11113" cy="30162"/>
            </a:xfrm>
            <a:custGeom>
              <a:avLst/>
              <a:gdLst>
                <a:gd name="T0" fmla="*/ 3 w 3"/>
                <a:gd name="T1" fmla="*/ 7 h 8"/>
                <a:gd name="T2" fmla="*/ 3 w 3"/>
                <a:gd name="T3" fmla="*/ 8 h 8"/>
                <a:gd name="T4" fmla="*/ 2 w 3"/>
                <a:gd name="T5" fmla="*/ 7 h 8"/>
                <a:gd name="T6" fmla="*/ 0 w 3"/>
                <a:gd name="T7" fmla="*/ 1 h 8"/>
                <a:gd name="T8" fmla="*/ 1 w 3"/>
                <a:gd name="T9" fmla="*/ 0 h 8"/>
                <a:gd name="T10" fmla="*/ 2 w 3"/>
                <a:gd name="T11" fmla="*/ 1 h 8"/>
                <a:gd name="T12" fmla="*/ 3 w 3"/>
                <a:gd name="T13" fmla="*/ 7 h 8"/>
              </a:gdLst>
              <a:ahLst/>
              <a:cxnLst>
                <a:cxn ang="0">
                  <a:pos x="T0" y="T1"/>
                </a:cxn>
                <a:cxn ang="0">
                  <a:pos x="T2" y="T3"/>
                </a:cxn>
                <a:cxn ang="0">
                  <a:pos x="T4" y="T5"/>
                </a:cxn>
                <a:cxn ang="0">
                  <a:pos x="T6" y="T7"/>
                </a:cxn>
                <a:cxn ang="0">
                  <a:pos x="T8" y="T9"/>
                </a:cxn>
                <a:cxn ang="0">
                  <a:pos x="T10" y="T11"/>
                </a:cxn>
                <a:cxn ang="0">
                  <a:pos x="T12" y="T13"/>
                </a:cxn>
              </a:cxnLst>
              <a:rect l="0" t="0" r="r" b="b"/>
              <a:pathLst>
                <a:path w="3" h="8">
                  <a:moveTo>
                    <a:pt x="3" y="7"/>
                  </a:moveTo>
                  <a:cubicBezTo>
                    <a:pt x="3" y="7"/>
                    <a:pt x="3" y="8"/>
                    <a:pt x="3" y="8"/>
                  </a:cubicBezTo>
                  <a:cubicBezTo>
                    <a:pt x="2" y="8"/>
                    <a:pt x="2" y="8"/>
                    <a:pt x="2" y="7"/>
                  </a:cubicBezTo>
                  <a:cubicBezTo>
                    <a:pt x="0" y="1"/>
                    <a:pt x="0" y="1"/>
                    <a:pt x="0" y="1"/>
                  </a:cubicBezTo>
                  <a:cubicBezTo>
                    <a:pt x="0" y="1"/>
                    <a:pt x="1" y="1"/>
                    <a:pt x="1" y="0"/>
                  </a:cubicBezTo>
                  <a:cubicBezTo>
                    <a:pt x="1" y="0"/>
                    <a:pt x="2" y="1"/>
                    <a:pt x="2" y="1"/>
                  </a:cubicBezTo>
                  <a:lnTo>
                    <a:pt x="3" y="7"/>
                  </a:lnTo>
                  <a:close/>
                </a:path>
              </a:pathLst>
            </a:custGeom>
            <a:solidFill>
              <a:srgbClr val="47778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6" name="组合 5"/>
          <p:cNvGrpSpPr/>
          <p:nvPr/>
        </p:nvGrpSpPr>
        <p:grpSpPr>
          <a:xfrm rot="20957674">
            <a:off x="1612297" y="2267811"/>
            <a:ext cx="2190750" cy="2214563"/>
            <a:chOff x="1258888" y="1922463"/>
            <a:chExt cx="2190750" cy="2214563"/>
          </a:xfrm>
        </p:grpSpPr>
        <p:sp>
          <p:nvSpPr>
            <p:cNvPr id="6311" name="Freeform 195"/>
            <p:cNvSpPr>
              <a:spLocks noEditPoints="1"/>
            </p:cNvSpPr>
            <p:nvPr/>
          </p:nvSpPr>
          <p:spPr bwMode="auto">
            <a:xfrm>
              <a:off x="1258888" y="1922463"/>
              <a:ext cx="2190750" cy="2214563"/>
            </a:xfrm>
            <a:custGeom>
              <a:avLst/>
              <a:gdLst>
                <a:gd name="T0" fmla="*/ 969 w 1206"/>
                <a:gd name="T1" fmla="*/ 1039 h 1218"/>
                <a:gd name="T2" fmla="*/ 981 w 1206"/>
                <a:gd name="T3" fmla="*/ 927 h 1218"/>
                <a:gd name="T4" fmla="*/ 1182 w 1206"/>
                <a:gd name="T5" fmla="*/ 858 h 1218"/>
                <a:gd name="T6" fmla="*/ 1204 w 1206"/>
                <a:gd name="T7" fmla="*/ 363 h 1218"/>
                <a:gd name="T8" fmla="*/ 1175 w 1206"/>
                <a:gd name="T9" fmla="*/ 19 h 1218"/>
                <a:gd name="T10" fmla="*/ 665 w 1206"/>
                <a:gd name="T11" fmla="*/ 35 h 1218"/>
                <a:gd name="T12" fmla="*/ 55 w 1206"/>
                <a:gd name="T13" fmla="*/ 84 h 1218"/>
                <a:gd name="T14" fmla="*/ 10 w 1206"/>
                <a:gd name="T15" fmla="*/ 320 h 1218"/>
                <a:gd name="T16" fmla="*/ 2 w 1206"/>
                <a:gd name="T17" fmla="*/ 706 h 1218"/>
                <a:gd name="T18" fmla="*/ 24 w 1206"/>
                <a:gd name="T19" fmla="*/ 972 h 1218"/>
                <a:gd name="T20" fmla="*/ 310 w 1206"/>
                <a:gd name="T21" fmla="*/ 964 h 1218"/>
                <a:gd name="T22" fmla="*/ 600 w 1206"/>
                <a:gd name="T23" fmla="*/ 963 h 1218"/>
                <a:gd name="T24" fmla="*/ 826 w 1206"/>
                <a:gd name="T25" fmla="*/ 987 h 1218"/>
                <a:gd name="T26" fmla="*/ 844 w 1206"/>
                <a:gd name="T27" fmla="*/ 1065 h 1218"/>
                <a:gd name="T28" fmla="*/ 907 w 1206"/>
                <a:gd name="T29" fmla="*/ 1210 h 1218"/>
                <a:gd name="T30" fmla="*/ 933 w 1206"/>
                <a:gd name="T31" fmla="*/ 1197 h 1218"/>
                <a:gd name="T32" fmla="*/ 1102 w 1206"/>
                <a:gd name="T33" fmla="*/ 852 h 1218"/>
                <a:gd name="T34" fmla="*/ 1123 w 1206"/>
                <a:gd name="T35" fmla="*/ 831 h 1218"/>
                <a:gd name="T36" fmla="*/ 1163 w 1206"/>
                <a:gd name="T37" fmla="*/ 35 h 1218"/>
                <a:gd name="T38" fmla="*/ 1170 w 1206"/>
                <a:gd name="T39" fmla="*/ 129 h 1218"/>
                <a:gd name="T40" fmla="*/ 1170 w 1206"/>
                <a:gd name="T41" fmla="*/ 220 h 1218"/>
                <a:gd name="T42" fmla="*/ 1149 w 1206"/>
                <a:gd name="T43" fmla="*/ 102 h 1218"/>
                <a:gd name="T44" fmla="*/ 1051 w 1206"/>
                <a:gd name="T45" fmla="*/ 67 h 1218"/>
                <a:gd name="T46" fmla="*/ 1138 w 1206"/>
                <a:gd name="T47" fmla="*/ 802 h 1218"/>
                <a:gd name="T48" fmla="*/ 254 w 1206"/>
                <a:gd name="T49" fmla="*/ 288 h 1218"/>
                <a:gd name="T50" fmla="*/ 560 w 1206"/>
                <a:gd name="T51" fmla="*/ 269 h 1218"/>
                <a:gd name="T52" fmla="*/ 947 w 1206"/>
                <a:gd name="T53" fmla="*/ 242 h 1218"/>
                <a:gd name="T54" fmla="*/ 988 w 1206"/>
                <a:gd name="T55" fmla="*/ 256 h 1218"/>
                <a:gd name="T56" fmla="*/ 741 w 1206"/>
                <a:gd name="T57" fmla="*/ 273 h 1218"/>
                <a:gd name="T58" fmla="*/ 277 w 1206"/>
                <a:gd name="T59" fmla="*/ 297 h 1218"/>
                <a:gd name="T60" fmla="*/ 151 w 1206"/>
                <a:gd name="T61" fmla="*/ 99 h 1218"/>
                <a:gd name="T62" fmla="*/ 137 w 1206"/>
                <a:gd name="T63" fmla="*/ 118 h 1218"/>
                <a:gd name="T64" fmla="*/ 165 w 1206"/>
                <a:gd name="T65" fmla="*/ 928 h 1218"/>
                <a:gd name="T66" fmla="*/ 74 w 1206"/>
                <a:gd name="T67" fmla="*/ 831 h 1218"/>
                <a:gd name="T68" fmla="*/ 109 w 1206"/>
                <a:gd name="T69" fmla="*/ 913 h 1218"/>
                <a:gd name="T70" fmla="*/ 234 w 1206"/>
                <a:gd name="T71" fmla="*/ 375 h 1218"/>
                <a:gd name="T72" fmla="*/ 440 w 1206"/>
                <a:gd name="T73" fmla="*/ 371 h 1218"/>
                <a:gd name="T74" fmla="*/ 981 w 1206"/>
                <a:gd name="T75" fmla="*/ 352 h 1218"/>
                <a:gd name="T76" fmla="*/ 983 w 1206"/>
                <a:gd name="T77" fmla="*/ 372 h 1218"/>
                <a:gd name="T78" fmla="*/ 749 w 1206"/>
                <a:gd name="T79" fmla="*/ 378 h 1218"/>
                <a:gd name="T80" fmla="*/ 324 w 1206"/>
                <a:gd name="T81" fmla="*/ 390 h 1218"/>
                <a:gd name="T82" fmla="*/ 873 w 1206"/>
                <a:gd name="T83" fmla="*/ 461 h 1218"/>
                <a:gd name="T84" fmla="*/ 320 w 1206"/>
                <a:gd name="T85" fmla="*/ 474 h 1218"/>
                <a:gd name="T86" fmla="*/ 421 w 1206"/>
                <a:gd name="T87" fmla="*/ 450 h 1218"/>
                <a:gd name="T88" fmla="*/ 907 w 1206"/>
                <a:gd name="T89" fmla="*/ 440 h 1218"/>
                <a:gd name="T90" fmla="*/ 907 w 1206"/>
                <a:gd name="T91" fmla="*/ 462 h 1218"/>
                <a:gd name="T92" fmla="*/ 661 w 1206"/>
                <a:gd name="T93" fmla="*/ 736 h 1218"/>
                <a:gd name="T94" fmla="*/ 398 w 1206"/>
                <a:gd name="T95" fmla="*/ 751 h 1218"/>
                <a:gd name="T96" fmla="*/ 365 w 1206"/>
                <a:gd name="T97" fmla="*/ 731 h 1218"/>
                <a:gd name="T98" fmla="*/ 658 w 1206"/>
                <a:gd name="T99" fmla="*/ 712 h 1218"/>
                <a:gd name="T100" fmla="*/ 840 w 1206"/>
                <a:gd name="T101" fmla="*/ 665 h 1218"/>
                <a:gd name="T102" fmla="*/ 582 w 1206"/>
                <a:gd name="T103" fmla="*/ 655 h 1218"/>
                <a:gd name="T104" fmla="*/ 279 w 1206"/>
                <a:gd name="T105" fmla="*/ 678 h 1218"/>
                <a:gd name="T106" fmla="*/ 528 w 1206"/>
                <a:gd name="T107" fmla="*/ 640 h 1218"/>
                <a:gd name="T108" fmla="*/ 747 w 1206"/>
                <a:gd name="T109" fmla="*/ 638 h 1218"/>
                <a:gd name="T110" fmla="*/ 662 w 1206"/>
                <a:gd name="T111" fmla="*/ 570 h 1218"/>
                <a:gd name="T112" fmla="*/ 250 w 1206"/>
                <a:gd name="T113" fmla="*/ 582 h 1218"/>
                <a:gd name="T114" fmla="*/ 471 w 1206"/>
                <a:gd name="T115" fmla="*/ 553 h 1218"/>
                <a:gd name="T116" fmla="*/ 984 w 1206"/>
                <a:gd name="T117" fmla="*/ 552 h 1218"/>
                <a:gd name="T118" fmla="*/ 860 w 1206"/>
                <a:gd name="T119" fmla="*/ 569 h 1218"/>
                <a:gd name="T120" fmla="*/ 919 w 1206"/>
                <a:gd name="T121" fmla="*/ 1047 h 1218"/>
                <a:gd name="T122" fmla="*/ 931 w 1206"/>
                <a:gd name="T123" fmla="*/ 1065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06" h="1218">
                  <a:moveTo>
                    <a:pt x="933" y="1197"/>
                  </a:moveTo>
                  <a:cubicBezTo>
                    <a:pt x="933" y="1197"/>
                    <a:pt x="933" y="1197"/>
                    <a:pt x="933" y="1197"/>
                  </a:cubicBezTo>
                  <a:cubicBezTo>
                    <a:pt x="933" y="1198"/>
                    <a:pt x="933" y="1199"/>
                    <a:pt x="932" y="1199"/>
                  </a:cubicBezTo>
                  <a:cubicBezTo>
                    <a:pt x="932" y="1199"/>
                    <a:pt x="932" y="1199"/>
                    <a:pt x="932" y="1199"/>
                  </a:cubicBezTo>
                  <a:cubicBezTo>
                    <a:pt x="932" y="1186"/>
                    <a:pt x="934" y="1173"/>
                    <a:pt x="936" y="1160"/>
                  </a:cubicBezTo>
                  <a:cubicBezTo>
                    <a:pt x="939" y="1146"/>
                    <a:pt x="942" y="1133"/>
                    <a:pt x="945" y="1119"/>
                  </a:cubicBezTo>
                  <a:cubicBezTo>
                    <a:pt x="949" y="1107"/>
                    <a:pt x="952" y="1095"/>
                    <a:pt x="956" y="1082"/>
                  </a:cubicBezTo>
                  <a:cubicBezTo>
                    <a:pt x="958" y="1074"/>
                    <a:pt x="961" y="1066"/>
                    <a:pt x="963" y="1058"/>
                  </a:cubicBezTo>
                  <a:cubicBezTo>
                    <a:pt x="965" y="1052"/>
                    <a:pt x="967" y="1045"/>
                    <a:pt x="969" y="1039"/>
                  </a:cubicBezTo>
                  <a:cubicBezTo>
                    <a:pt x="969" y="1037"/>
                    <a:pt x="970" y="1034"/>
                    <a:pt x="971" y="1031"/>
                  </a:cubicBezTo>
                  <a:cubicBezTo>
                    <a:pt x="972" y="1028"/>
                    <a:pt x="973" y="1024"/>
                    <a:pt x="974" y="1021"/>
                  </a:cubicBezTo>
                  <a:cubicBezTo>
                    <a:pt x="975" y="1017"/>
                    <a:pt x="976" y="1013"/>
                    <a:pt x="977" y="1010"/>
                  </a:cubicBezTo>
                  <a:cubicBezTo>
                    <a:pt x="978" y="1002"/>
                    <a:pt x="980" y="995"/>
                    <a:pt x="981" y="987"/>
                  </a:cubicBezTo>
                  <a:cubicBezTo>
                    <a:pt x="982" y="977"/>
                    <a:pt x="983" y="967"/>
                    <a:pt x="982" y="958"/>
                  </a:cubicBezTo>
                  <a:cubicBezTo>
                    <a:pt x="982" y="954"/>
                    <a:pt x="981" y="950"/>
                    <a:pt x="981" y="946"/>
                  </a:cubicBezTo>
                  <a:cubicBezTo>
                    <a:pt x="981" y="943"/>
                    <a:pt x="980" y="940"/>
                    <a:pt x="980" y="938"/>
                  </a:cubicBezTo>
                  <a:cubicBezTo>
                    <a:pt x="980" y="936"/>
                    <a:pt x="980" y="935"/>
                    <a:pt x="980" y="934"/>
                  </a:cubicBezTo>
                  <a:cubicBezTo>
                    <a:pt x="981" y="932"/>
                    <a:pt x="981" y="929"/>
                    <a:pt x="981" y="927"/>
                  </a:cubicBezTo>
                  <a:cubicBezTo>
                    <a:pt x="983" y="923"/>
                    <a:pt x="985" y="919"/>
                    <a:pt x="988" y="915"/>
                  </a:cubicBezTo>
                  <a:cubicBezTo>
                    <a:pt x="991" y="912"/>
                    <a:pt x="994" y="911"/>
                    <a:pt x="998" y="909"/>
                  </a:cubicBezTo>
                  <a:cubicBezTo>
                    <a:pt x="1001" y="908"/>
                    <a:pt x="1005" y="908"/>
                    <a:pt x="1008" y="907"/>
                  </a:cubicBezTo>
                  <a:cubicBezTo>
                    <a:pt x="1010" y="907"/>
                    <a:pt x="1012" y="907"/>
                    <a:pt x="1013" y="907"/>
                  </a:cubicBezTo>
                  <a:cubicBezTo>
                    <a:pt x="1014" y="907"/>
                    <a:pt x="1015" y="906"/>
                    <a:pt x="1015" y="906"/>
                  </a:cubicBezTo>
                  <a:cubicBezTo>
                    <a:pt x="1040" y="903"/>
                    <a:pt x="1064" y="898"/>
                    <a:pt x="1088" y="894"/>
                  </a:cubicBezTo>
                  <a:cubicBezTo>
                    <a:pt x="1112" y="890"/>
                    <a:pt x="1136" y="887"/>
                    <a:pt x="1159" y="884"/>
                  </a:cubicBezTo>
                  <a:cubicBezTo>
                    <a:pt x="1168" y="883"/>
                    <a:pt x="1178" y="882"/>
                    <a:pt x="1186" y="880"/>
                  </a:cubicBezTo>
                  <a:cubicBezTo>
                    <a:pt x="1185" y="873"/>
                    <a:pt x="1184" y="865"/>
                    <a:pt x="1182" y="858"/>
                  </a:cubicBezTo>
                  <a:cubicBezTo>
                    <a:pt x="1182" y="855"/>
                    <a:pt x="1181" y="852"/>
                    <a:pt x="1181" y="849"/>
                  </a:cubicBezTo>
                  <a:cubicBezTo>
                    <a:pt x="1180" y="844"/>
                    <a:pt x="1179" y="839"/>
                    <a:pt x="1179" y="834"/>
                  </a:cubicBezTo>
                  <a:cubicBezTo>
                    <a:pt x="1178" y="828"/>
                    <a:pt x="1177" y="821"/>
                    <a:pt x="1177" y="815"/>
                  </a:cubicBezTo>
                  <a:cubicBezTo>
                    <a:pt x="1177" y="808"/>
                    <a:pt x="1176" y="801"/>
                    <a:pt x="1177" y="794"/>
                  </a:cubicBezTo>
                  <a:cubicBezTo>
                    <a:pt x="1177" y="788"/>
                    <a:pt x="1177" y="781"/>
                    <a:pt x="1177" y="774"/>
                  </a:cubicBezTo>
                  <a:cubicBezTo>
                    <a:pt x="1178" y="745"/>
                    <a:pt x="1180" y="717"/>
                    <a:pt x="1182" y="688"/>
                  </a:cubicBezTo>
                  <a:cubicBezTo>
                    <a:pt x="1184" y="661"/>
                    <a:pt x="1186" y="634"/>
                    <a:pt x="1188" y="607"/>
                  </a:cubicBezTo>
                  <a:cubicBezTo>
                    <a:pt x="1191" y="580"/>
                    <a:pt x="1192" y="553"/>
                    <a:pt x="1194" y="527"/>
                  </a:cubicBezTo>
                  <a:cubicBezTo>
                    <a:pt x="1198" y="472"/>
                    <a:pt x="1202" y="417"/>
                    <a:pt x="1204" y="363"/>
                  </a:cubicBezTo>
                  <a:cubicBezTo>
                    <a:pt x="1205" y="335"/>
                    <a:pt x="1206" y="308"/>
                    <a:pt x="1206" y="281"/>
                  </a:cubicBezTo>
                  <a:cubicBezTo>
                    <a:pt x="1206" y="252"/>
                    <a:pt x="1206" y="224"/>
                    <a:pt x="1205" y="195"/>
                  </a:cubicBezTo>
                  <a:cubicBezTo>
                    <a:pt x="1205" y="168"/>
                    <a:pt x="1204" y="142"/>
                    <a:pt x="1202" y="115"/>
                  </a:cubicBezTo>
                  <a:cubicBezTo>
                    <a:pt x="1201" y="101"/>
                    <a:pt x="1200" y="87"/>
                    <a:pt x="1199" y="73"/>
                  </a:cubicBezTo>
                  <a:cubicBezTo>
                    <a:pt x="1197" y="60"/>
                    <a:pt x="1196" y="47"/>
                    <a:pt x="1194" y="33"/>
                  </a:cubicBezTo>
                  <a:cubicBezTo>
                    <a:pt x="1194" y="32"/>
                    <a:pt x="1194" y="31"/>
                    <a:pt x="1194" y="30"/>
                  </a:cubicBezTo>
                  <a:cubicBezTo>
                    <a:pt x="1193" y="30"/>
                    <a:pt x="1192" y="29"/>
                    <a:pt x="1192" y="29"/>
                  </a:cubicBezTo>
                  <a:cubicBezTo>
                    <a:pt x="1189" y="27"/>
                    <a:pt x="1186" y="25"/>
                    <a:pt x="1183" y="23"/>
                  </a:cubicBezTo>
                  <a:cubicBezTo>
                    <a:pt x="1180" y="22"/>
                    <a:pt x="1178" y="20"/>
                    <a:pt x="1175" y="19"/>
                  </a:cubicBezTo>
                  <a:cubicBezTo>
                    <a:pt x="1165" y="14"/>
                    <a:pt x="1154" y="9"/>
                    <a:pt x="1144" y="6"/>
                  </a:cubicBezTo>
                  <a:cubicBezTo>
                    <a:pt x="1137" y="3"/>
                    <a:pt x="1131" y="2"/>
                    <a:pt x="1124" y="0"/>
                  </a:cubicBezTo>
                  <a:cubicBezTo>
                    <a:pt x="1107" y="2"/>
                    <a:pt x="1090" y="4"/>
                    <a:pt x="1074" y="6"/>
                  </a:cubicBezTo>
                  <a:cubicBezTo>
                    <a:pt x="1047" y="9"/>
                    <a:pt x="1021" y="11"/>
                    <a:pt x="995" y="14"/>
                  </a:cubicBezTo>
                  <a:cubicBezTo>
                    <a:pt x="966" y="17"/>
                    <a:pt x="938" y="21"/>
                    <a:pt x="909" y="24"/>
                  </a:cubicBezTo>
                  <a:cubicBezTo>
                    <a:pt x="895" y="25"/>
                    <a:pt x="881" y="26"/>
                    <a:pt x="867" y="27"/>
                  </a:cubicBezTo>
                  <a:cubicBezTo>
                    <a:pt x="854" y="28"/>
                    <a:pt x="840" y="29"/>
                    <a:pt x="826" y="30"/>
                  </a:cubicBezTo>
                  <a:cubicBezTo>
                    <a:pt x="799" y="32"/>
                    <a:pt x="772" y="33"/>
                    <a:pt x="744" y="33"/>
                  </a:cubicBezTo>
                  <a:cubicBezTo>
                    <a:pt x="718" y="34"/>
                    <a:pt x="692" y="35"/>
                    <a:pt x="665" y="35"/>
                  </a:cubicBezTo>
                  <a:cubicBezTo>
                    <a:pt x="609" y="35"/>
                    <a:pt x="552" y="35"/>
                    <a:pt x="496" y="37"/>
                  </a:cubicBezTo>
                  <a:cubicBezTo>
                    <a:pt x="469" y="37"/>
                    <a:pt x="443" y="38"/>
                    <a:pt x="417" y="40"/>
                  </a:cubicBezTo>
                  <a:cubicBezTo>
                    <a:pt x="404" y="40"/>
                    <a:pt x="390" y="41"/>
                    <a:pt x="377" y="42"/>
                  </a:cubicBezTo>
                  <a:cubicBezTo>
                    <a:pt x="362" y="43"/>
                    <a:pt x="348" y="44"/>
                    <a:pt x="333" y="45"/>
                  </a:cubicBezTo>
                  <a:cubicBezTo>
                    <a:pt x="304" y="47"/>
                    <a:pt x="275" y="50"/>
                    <a:pt x="247" y="52"/>
                  </a:cubicBezTo>
                  <a:cubicBezTo>
                    <a:pt x="220" y="55"/>
                    <a:pt x="193" y="58"/>
                    <a:pt x="165" y="61"/>
                  </a:cubicBezTo>
                  <a:cubicBezTo>
                    <a:pt x="154" y="62"/>
                    <a:pt x="143" y="64"/>
                    <a:pt x="132" y="65"/>
                  </a:cubicBezTo>
                  <a:cubicBezTo>
                    <a:pt x="122" y="67"/>
                    <a:pt x="112" y="68"/>
                    <a:pt x="102" y="70"/>
                  </a:cubicBezTo>
                  <a:cubicBezTo>
                    <a:pt x="86" y="74"/>
                    <a:pt x="70" y="78"/>
                    <a:pt x="55" y="84"/>
                  </a:cubicBezTo>
                  <a:cubicBezTo>
                    <a:pt x="46" y="88"/>
                    <a:pt x="37" y="92"/>
                    <a:pt x="29" y="98"/>
                  </a:cubicBezTo>
                  <a:cubicBezTo>
                    <a:pt x="27" y="100"/>
                    <a:pt x="25" y="102"/>
                    <a:pt x="23" y="104"/>
                  </a:cubicBezTo>
                  <a:cubicBezTo>
                    <a:pt x="22" y="105"/>
                    <a:pt x="22" y="106"/>
                    <a:pt x="21" y="107"/>
                  </a:cubicBezTo>
                  <a:cubicBezTo>
                    <a:pt x="20" y="110"/>
                    <a:pt x="20" y="112"/>
                    <a:pt x="19" y="115"/>
                  </a:cubicBezTo>
                  <a:cubicBezTo>
                    <a:pt x="19" y="115"/>
                    <a:pt x="19" y="115"/>
                    <a:pt x="19" y="115"/>
                  </a:cubicBezTo>
                  <a:cubicBezTo>
                    <a:pt x="17" y="142"/>
                    <a:pt x="17" y="170"/>
                    <a:pt x="16" y="197"/>
                  </a:cubicBezTo>
                  <a:cubicBezTo>
                    <a:pt x="16" y="210"/>
                    <a:pt x="16" y="222"/>
                    <a:pt x="16" y="235"/>
                  </a:cubicBezTo>
                  <a:cubicBezTo>
                    <a:pt x="15" y="249"/>
                    <a:pt x="15" y="263"/>
                    <a:pt x="14" y="277"/>
                  </a:cubicBezTo>
                  <a:cubicBezTo>
                    <a:pt x="13" y="291"/>
                    <a:pt x="12" y="306"/>
                    <a:pt x="10" y="320"/>
                  </a:cubicBezTo>
                  <a:cubicBezTo>
                    <a:pt x="8" y="336"/>
                    <a:pt x="6" y="351"/>
                    <a:pt x="4" y="367"/>
                  </a:cubicBezTo>
                  <a:cubicBezTo>
                    <a:pt x="3" y="374"/>
                    <a:pt x="2" y="382"/>
                    <a:pt x="0" y="389"/>
                  </a:cubicBezTo>
                  <a:cubicBezTo>
                    <a:pt x="1" y="410"/>
                    <a:pt x="2" y="431"/>
                    <a:pt x="2" y="451"/>
                  </a:cubicBezTo>
                  <a:cubicBezTo>
                    <a:pt x="3" y="474"/>
                    <a:pt x="4" y="497"/>
                    <a:pt x="4" y="520"/>
                  </a:cubicBezTo>
                  <a:cubicBezTo>
                    <a:pt x="4" y="528"/>
                    <a:pt x="4" y="536"/>
                    <a:pt x="5" y="544"/>
                  </a:cubicBezTo>
                  <a:cubicBezTo>
                    <a:pt x="5" y="555"/>
                    <a:pt x="5" y="566"/>
                    <a:pt x="5" y="577"/>
                  </a:cubicBezTo>
                  <a:cubicBezTo>
                    <a:pt x="5" y="597"/>
                    <a:pt x="5" y="617"/>
                    <a:pt x="5" y="637"/>
                  </a:cubicBezTo>
                  <a:cubicBezTo>
                    <a:pt x="5" y="649"/>
                    <a:pt x="4" y="662"/>
                    <a:pt x="4" y="674"/>
                  </a:cubicBezTo>
                  <a:cubicBezTo>
                    <a:pt x="4" y="685"/>
                    <a:pt x="3" y="695"/>
                    <a:pt x="2" y="706"/>
                  </a:cubicBezTo>
                  <a:cubicBezTo>
                    <a:pt x="2" y="707"/>
                    <a:pt x="2" y="708"/>
                    <a:pt x="2" y="710"/>
                  </a:cubicBezTo>
                  <a:cubicBezTo>
                    <a:pt x="2" y="710"/>
                    <a:pt x="2" y="710"/>
                    <a:pt x="2" y="711"/>
                  </a:cubicBezTo>
                  <a:cubicBezTo>
                    <a:pt x="3" y="716"/>
                    <a:pt x="4" y="722"/>
                    <a:pt x="4" y="728"/>
                  </a:cubicBezTo>
                  <a:cubicBezTo>
                    <a:pt x="5" y="736"/>
                    <a:pt x="6" y="744"/>
                    <a:pt x="6" y="753"/>
                  </a:cubicBezTo>
                  <a:cubicBezTo>
                    <a:pt x="7" y="760"/>
                    <a:pt x="7" y="767"/>
                    <a:pt x="8" y="774"/>
                  </a:cubicBezTo>
                  <a:cubicBezTo>
                    <a:pt x="8" y="787"/>
                    <a:pt x="9" y="799"/>
                    <a:pt x="10" y="812"/>
                  </a:cubicBezTo>
                  <a:cubicBezTo>
                    <a:pt x="12" y="840"/>
                    <a:pt x="14" y="868"/>
                    <a:pt x="17" y="896"/>
                  </a:cubicBezTo>
                  <a:cubicBezTo>
                    <a:pt x="18" y="910"/>
                    <a:pt x="19" y="924"/>
                    <a:pt x="20" y="938"/>
                  </a:cubicBezTo>
                  <a:cubicBezTo>
                    <a:pt x="21" y="949"/>
                    <a:pt x="23" y="961"/>
                    <a:pt x="24" y="972"/>
                  </a:cubicBezTo>
                  <a:cubicBezTo>
                    <a:pt x="25" y="975"/>
                    <a:pt x="25" y="978"/>
                    <a:pt x="26" y="982"/>
                  </a:cubicBezTo>
                  <a:cubicBezTo>
                    <a:pt x="26" y="983"/>
                    <a:pt x="26" y="985"/>
                    <a:pt x="26" y="987"/>
                  </a:cubicBezTo>
                  <a:cubicBezTo>
                    <a:pt x="29" y="986"/>
                    <a:pt x="32" y="987"/>
                    <a:pt x="35" y="987"/>
                  </a:cubicBezTo>
                  <a:cubicBezTo>
                    <a:pt x="42" y="987"/>
                    <a:pt x="50" y="987"/>
                    <a:pt x="57" y="986"/>
                  </a:cubicBezTo>
                  <a:cubicBezTo>
                    <a:pt x="73" y="986"/>
                    <a:pt x="88" y="984"/>
                    <a:pt x="104" y="983"/>
                  </a:cubicBezTo>
                  <a:cubicBezTo>
                    <a:pt x="130" y="980"/>
                    <a:pt x="156" y="978"/>
                    <a:pt x="182" y="975"/>
                  </a:cubicBezTo>
                  <a:cubicBezTo>
                    <a:pt x="210" y="973"/>
                    <a:pt x="237" y="970"/>
                    <a:pt x="265" y="967"/>
                  </a:cubicBezTo>
                  <a:cubicBezTo>
                    <a:pt x="271" y="967"/>
                    <a:pt x="277" y="966"/>
                    <a:pt x="283" y="966"/>
                  </a:cubicBezTo>
                  <a:cubicBezTo>
                    <a:pt x="292" y="965"/>
                    <a:pt x="301" y="965"/>
                    <a:pt x="310" y="964"/>
                  </a:cubicBezTo>
                  <a:cubicBezTo>
                    <a:pt x="316" y="964"/>
                    <a:pt x="322" y="964"/>
                    <a:pt x="328" y="964"/>
                  </a:cubicBezTo>
                  <a:cubicBezTo>
                    <a:pt x="334" y="963"/>
                    <a:pt x="340" y="963"/>
                    <a:pt x="346" y="963"/>
                  </a:cubicBezTo>
                  <a:cubicBezTo>
                    <a:pt x="359" y="963"/>
                    <a:pt x="373" y="963"/>
                    <a:pt x="386" y="963"/>
                  </a:cubicBezTo>
                  <a:cubicBezTo>
                    <a:pt x="401" y="964"/>
                    <a:pt x="415" y="964"/>
                    <a:pt x="430" y="964"/>
                  </a:cubicBezTo>
                  <a:cubicBezTo>
                    <a:pt x="444" y="965"/>
                    <a:pt x="459" y="965"/>
                    <a:pt x="473" y="966"/>
                  </a:cubicBezTo>
                  <a:cubicBezTo>
                    <a:pt x="480" y="966"/>
                    <a:pt x="486" y="966"/>
                    <a:pt x="492" y="966"/>
                  </a:cubicBezTo>
                  <a:cubicBezTo>
                    <a:pt x="500" y="966"/>
                    <a:pt x="509" y="966"/>
                    <a:pt x="517" y="966"/>
                  </a:cubicBezTo>
                  <a:cubicBezTo>
                    <a:pt x="531" y="966"/>
                    <a:pt x="546" y="965"/>
                    <a:pt x="560" y="965"/>
                  </a:cubicBezTo>
                  <a:cubicBezTo>
                    <a:pt x="573" y="965"/>
                    <a:pt x="587" y="964"/>
                    <a:pt x="600" y="963"/>
                  </a:cubicBezTo>
                  <a:cubicBezTo>
                    <a:pt x="613" y="963"/>
                    <a:pt x="626" y="962"/>
                    <a:pt x="640" y="961"/>
                  </a:cubicBezTo>
                  <a:cubicBezTo>
                    <a:pt x="646" y="961"/>
                    <a:pt x="653" y="961"/>
                    <a:pt x="660" y="960"/>
                  </a:cubicBezTo>
                  <a:cubicBezTo>
                    <a:pt x="666" y="960"/>
                    <a:pt x="673" y="960"/>
                    <a:pt x="680" y="960"/>
                  </a:cubicBezTo>
                  <a:cubicBezTo>
                    <a:pt x="695" y="961"/>
                    <a:pt x="710" y="961"/>
                    <a:pt x="725" y="963"/>
                  </a:cubicBezTo>
                  <a:cubicBezTo>
                    <a:pt x="732" y="963"/>
                    <a:pt x="738" y="964"/>
                    <a:pt x="745" y="965"/>
                  </a:cubicBezTo>
                  <a:cubicBezTo>
                    <a:pt x="755" y="966"/>
                    <a:pt x="764" y="967"/>
                    <a:pt x="774" y="969"/>
                  </a:cubicBezTo>
                  <a:cubicBezTo>
                    <a:pt x="784" y="971"/>
                    <a:pt x="794" y="973"/>
                    <a:pt x="803" y="976"/>
                  </a:cubicBezTo>
                  <a:cubicBezTo>
                    <a:pt x="807" y="977"/>
                    <a:pt x="811" y="979"/>
                    <a:pt x="815" y="981"/>
                  </a:cubicBezTo>
                  <a:cubicBezTo>
                    <a:pt x="819" y="983"/>
                    <a:pt x="822" y="985"/>
                    <a:pt x="826" y="987"/>
                  </a:cubicBezTo>
                  <a:cubicBezTo>
                    <a:pt x="826" y="987"/>
                    <a:pt x="826" y="987"/>
                    <a:pt x="826" y="987"/>
                  </a:cubicBezTo>
                  <a:cubicBezTo>
                    <a:pt x="823" y="987"/>
                    <a:pt x="819" y="986"/>
                    <a:pt x="816" y="986"/>
                  </a:cubicBezTo>
                  <a:cubicBezTo>
                    <a:pt x="804" y="984"/>
                    <a:pt x="792" y="985"/>
                    <a:pt x="781" y="986"/>
                  </a:cubicBezTo>
                  <a:cubicBezTo>
                    <a:pt x="788" y="987"/>
                    <a:pt x="795" y="987"/>
                    <a:pt x="802" y="987"/>
                  </a:cubicBezTo>
                  <a:cubicBezTo>
                    <a:pt x="803" y="988"/>
                    <a:pt x="804" y="988"/>
                    <a:pt x="804" y="988"/>
                  </a:cubicBezTo>
                  <a:cubicBezTo>
                    <a:pt x="805" y="988"/>
                    <a:pt x="806" y="989"/>
                    <a:pt x="807" y="989"/>
                  </a:cubicBezTo>
                  <a:cubicBezTo>
                    <a:pt x="814" y="1004"/>
                    <a:pt x="821" y="1019"/>
                    <a:pt x="829" y="1033"/>
                  </a:cubicBezTo>
                  <a:cubicBezTo>
                    <a:pt x="832" y="1040"/>
                    <a:pt x="835" y="1047"/>
                    <a:pt x="839" y="1054"/>
                  </a:cubicBezTo>
                  <a:cubicBezTo>
                    <a:pt x="840" y="1058"/>
                    <a:pt x="842" y="1061"/>
                    <a:pt x="844" y="1065"/>
                  </a:cubicBezTo>
                  <a:cubicBezTo>
                    <a:pt x="848" y="1074"/>
                    <a:pt x="853" y="1084"/>
                    <a:pt x="857" y="1094"/>
                  </a:cubicBezTo>
                  <a:cubicBezTo>
                    <a:pt x="860" y="1103"/>
                    <a:pt x="864" y="1111"/>
                    <a:pt x="867" y="1120"/>
                  </a:cubicBezTo>
                  <a:cubicBezTo>
                    <a:pt x="870" y="1128"/>
                    <a:pt x="873" y="1136"/>
                    <a:pt x="876" y="1144"/>
                  </a:cubicBezTo>
                  <a:cubicBezTo>
                    <a:pt x="880" y="1154"/>
                    <a:pt x="884" y="1164"/>
                    <a:pt x="888" y="1174"/>
                  </a:cubicBezTo>
                  <a:cubicBezTo>
                    <a:pt x="890" y="1179"/>
                    <a:pt x="892" y="1184"/>
                    <a:pt x="895" y="1190"/>
                  </a:cubicBezTo>
                  <a:cubicBezTo>
                    <a:pt x="896" y="1192"/>
                    <a:pt x="897" y="1194"/>
                    <a:pt x="898" y="1196"/>
                  </a:cubicBezTo>
                  <a:cubicBezTo>
                    <a:pt x="898" y="1197"/>
                    <a:pt x="899" y="1199"/>
                    <a:pt x="899" y="1200"/>
                  </a:cubicBezTo>
                  <a:cubicBezTo>
                    <a:pt x="900" y="1201"/>
                    <a:pt x="900" y="1202"/>
                    <a:pt x="901" y="1204"/>
                  </a:cubicBezTo>
                  <a:cubicBezTo>
                    <a:pt x="902" y="1206"/>
                    <a:pt x="905" y="1208"/>
                    <a:pt x="907" y="1210"/>
                  </a:cubicBezTo>
                  <a:cubicBezTo>
                    <a:pt x="909" y="1213"/>
                    <a:pt x="913" y="1215"/>
                    <a:pt x="916" y="1216"/>
                  </a:cubicBezTo>
                  <a:cubicBezTo>
                    <a:pt x="922" y="1218"/>
                    <a:pt x="929" y="1217"/>
                    <a:pt x="934" y="1214"/>
                  </a:cubicBezTo>
                  <a:cubicBezTo>
                    <a:pt x="936" y="1212"/>
                    <a:pt x="939" y="1210"/>
                    <a:pt x="941" y="1208"/>
                  </a:cubicBezTo>
                  <a:cubicBezTo>
                    <a:pt x="944" y="1205"/>
                    <a:pt x="946" y="1201"/>
                    <a:pt x="947" y="1197"/>
                  </a:cubicBezTo>
                  <a:cubicBezTo>
                    <a:pt x="949" y="1193"/>
                    <a:pt x="949" y="1189"/>
                    <a:pt x="950" y="1185"/>
                  </a:cubicBezTo>
                  <a:cubicBezTo>
                    <a:pt x="952" y="1179"/>
                    <a:pt x="953" y="1172"/>
                    <a:pt x="954" y="1166"/>
                  </a:cubicBezTo>
                  <a:cubicBezTo>
                    <a:pt x="955" y="1160"/>
                    <a:pt x="956" y="1154"/>
                    <a:pt x="957" y="1148"/>
                  </a:cubicBezTo>
                  <a:cubicBezTo>
                    <a:pt x="954" y="1153"/>
                    <a:pt x="951" y="1158"/>
                    <a:pt x="949" y="1164"/>
                  </a:cubicBezTo>
                  <a:cubicBezTo>
                    <a:pt x="943" y="1175"/>
                    <a:pt x="938" y="1186"/>
                    <a:pt x="933" y="1197"/>
                  </a:cubicBezTo>
                  <a:close/>
                  <a:moveTo>
                    <a:pt x="1146" y="833"/>
                  </a:moveTo>
                  <a:cubicBezTo>
                    <a:pt x="1146" y="834"/>
                    <a:pt x="1145" y="834"/>
                    <a:pt x="1145" y="834"/>
                  </a:cubicBezTo>
                  <a:cubicBezTo>
                    <a:pt x="1145" y="834"/>
                    <a:pt x="1145" y="834"/>
                    <a:pt x="1145" y="834"/>
                  </a:cubicBezTo>
                  <a:cubicBezTo>
                    <a:pt x="1145" y="834"/>
                    <a:pt x="1145" y="834"/>
                    <a:pt x="1145" y="834"/>
                  </a:cubicBezTo>
                  <a:cubicBezTo>
                    <a:pt x="1145" y="834"/>
                    <a:pt x="1145" y="834"/>
                    <a:pt x="1145" y="834"/>
                  </a:cubicBezTo>
                  <a:cubicBezTo>
                    <a:pt x="1145" y="834"/>
                    <a:pt x="1145" y="834"/>
                    <a:pt x="1145" y="834"/>
                  </a:cubicBezTo>
                  <a:cubicBezTo>
                    <a:pt x="1145" y="834"/>
                    <a:pt x="1145" y="834"/>
                    <a:pt x="1145" y="834"/>
                  </a:cubicBezTo>
                  <a:cubicBezTo>
                    <a:pt x="1138" y="837"/>
                    <a:pt x="1132" y="840"/>
                    <a:pt x="1126" y="843"/>
                  </a:cubicBezTo>
                  <a:cubicBezTo>
                    <a:pt x="1118" y="846"/>
                    <a:pt x="1110" y="849"/>
                    <a:pt x="1102" y="852"/>
                  </a:cubicBezTo>
                  <a:cubicBezTo>
                    <a:pt x="1095" y="854"/>
                    <a:pt x="1088" y="855"/>
                    <a:pt x="1081" y="857"/>
                  </a:cubicBezTo>
                  <a:cubicBezTo>
                    <a:pt x="1069" y="858"/>
                    <a:pt x="1057" y="859"/>
                    <a:pt x="1046" y="859"/>
                  </a:cubicBezTo>
                  <a:cubicBezTo>
                    <a:pt x="1045" y="859"/>
                    <a:pt x="1045" y="858"/>
                    <a:pt x="1045" y="858"/>
                  </a:cubicBezTo>
                  <a:cubicBezTo>
                    <a:pt x="1055" y="851"/>
                    <a:pt x="1064" y="845"/>
                    <a:pt x="1074" y="840"/>
                  </a:cubicBezTo>
                  <a:cubicBezTo>
                    <a:pt x="1079" y="838"/>
                    <a:pt x="1083" y="836"/>
                    <a:pt x="1088" y="835"/>
                  </a:cubicBezTo>
                  <a:cubicBezTo>
                    <a:pt x="1091" y="833"/>
                    <a:pt x="1094" y="833"/>
                    <a:pt x="1098" y="832"/>
                  </a:cubicBezTo>
                  <a:cubicBezTo>
                    <a:pt x="1102" y="832"/>
                    <a:pt x="1106" y="831"/>
                    <a:pt x="1110" y="831"/>
                  </a:cubicBezTo>
                  <a:cubicBezTo>
                    <a:pt x="1112" y="831"/>
                    <a:pt x="1114" y="831"/>
                    <a:pt x="1116" y="831"/>
                  </a:cubicBezTo>
                  <a:cubicBezTo>
                    <a:pt x="1118" y="831"/>
                    <a:pt x="1121" y="831"/>
                    <a:pt x="1123" y="831"/>
                  </a:cubicBezTo>
                  <a:cubicBezTo>
                    <a:pt x="1131" y="831"/>
                    <a:pt x="1139" y="832"/>
                    <a:pt x="1146" y="833"/>
                  </a:cubicBezTo>
                  <a:cubicBezTo>
                    <a:pt x="1146" y="833"/>
                    <a:pt x="1146" y="833"/>
                    <a:pt x="1146" y="833"/>
                  </a:cubicBezTo>
                  <a:close/>
                  <a:moveTo>
                    <a:pt x="1072" y="60"/>
                  </a:moveTo>
                  <a:cubicBezTo>
                    <a:pt x="1080" y="57"/>
                    <a:pt x="1089" y="54"/>
                    <a:pt x="1097" y="51"/>
                  </a:cubicBezTo>
                  <a:cubicBezTo>
                    <a:pt x="1105" y="48"/>
                    <a:pt x="1114" y="46"/>
                    <a:pt x="1122" y="44"/>
                  </a:cubicBezTo>
                  <a:cubicBezTo>
                    <a:pt x="1129" y="42"/>
                    <a:pt x="1136" y="40"/>
                    <a:pt x="1142" y="39"/>
                  </a:cubicBezTo>
                  <a:cubicBezTo>
                    <a:pt x="1147" y="38"/>
                    <a:pt x="1151" y="37"/>
                    <a:pt x="1155" y="36"/>
                  </a:cubicBezTo>
                  <a:cubicBezTo>
                    <a:pt x="1158" y="35"/>
                    <a:pt x="1160" y="35"/>
                    <a:pt x="1163" y="35"/>
                  </a:cubicBezTo>
                  <a:cubicBezTo>
                    <a:pt x="1163" y="35"/>
                    <a:pt x="1163" y="35"/>
                    <a:pt x="1163" y="35"/>
                  </a:cubicBezTo>
                  <a:cubicBezTo>
                    <a:pt x="1165" y="35"/>
                    <a:pt x="1168" y="36"/>
                    <a:pt x="1169" y="36"/>
                  </a:cubicBezTo>
                  <a:cubicBezTo>
                    <a:pt x="1171" y="38"/>
                    <a:pt x="1173" y="40"/>
                    <a:pt x="1174" y="42"/>
                  </a:cubicBezTo>
                  <a:cubicBezTo>
                    <a:pt x="1175" y="45"/>
                    <a:pt x="1174" y="49"/>
                    <a:pt x="1173" y="52"/>
                  </a:cubicBezTo>
                  <a:cubicBezTo>
                    <a:pt x="1173" y="54"/>
                    <a:pt x="1172" y="56"/>
                    <a:pt x="1172" y="58"/>
                  </a:cubicBezTo>
                  <a:cubicBezTo>
                    <a:pt x="1171" y="67"/>
                    <a:pt x="1171" y="75"/>
                    <a:pt x="1171" y="84"/>
                  </a:cubicBezTo>
                  <a:cubicBezTo>
                    <a:pt x="1170" y="90"/>
                    <a:pt x="1170" y="96"/>
                    <a:pt x="1170" y="102"/>
                  </a:cubicBezTo>
                  <a:cubicBezTo>
                    <a:pt x="1170" y="104"/>
                    <a:pt x="1170" y="105"/>
                    <a:pt x="1170" y="107"/>
                  </a:cubicBezTo>
                  <a:cubicBezTo>
                    <a:pt x="1170" y="111"/>
                    <a:pt x="1170" y="114"/>
                    <a:pt x="1170" y="118"/>
                  </a:cubicBezTo>
                  <a:cubicBezTo>
                    <a:pt x="1170" y="122"/>
                    <a:pt x="1170" y="125"/>
                    <a:pt x="1170" y="129"/>
                  </a:cubicBezTo>
                  <a:cubicBezTo>
                    <a:pt x="1170" y="130"/>
                    <a:pt x="1170" y="131"/>
                    <a:pt x="1170" y="132"/>
                  </a:cubicBezTo>
                  <a:cubicBezTo>
                    <a:pt x="1170" y="141"/>
                    <a:pt x="1170" y="150"/>
                    <a:pt x="1170" y="159"/>
                  </a:cubicBezTo>
                  <a:cubicBezTo>
                    <a:pt x="1170" y="162"/>
                    <a:pt x="1171" y="166"/>
                    <a:pt x="1171" y="169"/>
                  </a:cubicBezTo>
                  <a:cubicBezTo>
                    <a:pt x="1171" y="173"/>
                    <a:pt x="1171" y="177"/>
                    <a:pt x="1171" y="181"/>
                  </a:cubicBezTo>
                  <a:cubicBezTo>
                    <a:pt x="1172" y="189"/>
                    <a:pt x="1172" y="197"/>
                    <a:pt x="1173" y="205"/>
                  </a:cubicBezTo>
                  <a:cubicBezTo>
                    <a:pt x="1174" y="212"/>
                    <a:pt x="1175" y="220"/>
                    <a:pt x="1176" y="227"/>
                  </a:cubicBezTo>
                  <a:cubicBezTo>
                    <a:pt x="1176" y="231"/>
                    <a:pt x="1177" y="234"/>
                    <a:pt x="1177" y="238"/>
                  </a:cubicBezTo>
                  <a:cubicBezTo>
                    <a:pt x="1177" y="238"/>
                    <a:pt x="1177" y="238"/>
                    <a:pt x="1177" y="238"/>
                  </a:cubicBezTo>
                  <a:cubicBezTo>
                    <a:pt x="1175" y="232"/>
                    <a:pt x="1173" y="226"/>
                    <a:pt x="1170" y="220"/>
                  </a:cubicBezTo>
                  <a:cubicBezTo>
                    <a:pt x="1169" y="216"/>
                    <a:pt x="1168" y="213"/>
                    <a:pt x="1167" y="210"/>
                  </a:cubicBezTo>
                  <a:cubicBezTo>
                    <a:pt x="1166" y="206"/>
                    <a:pt x="1165" y="203"/>
                    <a:pt x="1164" y="199"/>
                  </a:cubicBezTo>
                  <a:cubicBezTo>
                    <a:pt x="1163" y="196"/>
                    <a:pt x="1163" y="193"/>
                    <a:pt x="1162" y="190"/>
                  </a:cubicBezTo>
                  <a:cubicBezTo>
                    <a:pt x="1161" y="188"/>
                    <a:pt x="1161" y="185"/>
                    <a:pt x="1160" y="182"/>
                  </a:cubicBezTo>
                  <a:cubicBezTo>
                    <a:pt x="1158" y="175"/>
                    <a:pt x="1157" y="168"/>
                    <a:pt x="1156" y="161"/>
                  </a:cubicBezTo>
                  <a:cubicBezTo>
                    <a:pt x="1155" y="158"/>
                    <a:pt x="1154" y="154"/>
                    <a:pt x="1154" y="151"/>
                  </a:cubicBezTo>
                  <a:cubicBezTo>
                    <a:pt x="1153" y="146"/>
                    <a:pt x="1152" y="141"/>
                    <a:pt x="1152" y="136"/>
                  </a:cubicBezTo>
                  <a:cubicBezTo>
                    <a:pt x="1150" y="127"/>
                    <a:pt x="1150" y="119"/>
                    <a:pt x="1149" y="110"/>
                  </a:cubicBezTo>
                  <a:cubicBezTo>
                    <a:pt x="1149" y="108"/>
                    <a:pt x="1149" y="105"/>
                    <a:pt x="1149" y="102"/>
                  </a:cubicBezTo>
                  <a:cubicBezTo>
                    <a:pt x="1149" y="97"/>
                    <a:pt x="1149" y="93"/>
                    <a:pt x="1149" y="89"/>
                  </a:cubicBezTo>
                  <a:cubicBezTo>
                    <a:pt x="1149" y="84"/>
                    <a:pt x="1149" y="80"/>
                    <a:pt x="1149" y="75"/>
                  </a:cubicBezTo>
                  <a:cubicBezTo>
                    <a:pt x="1149" y="70"/>
                    <a:pt x="1150" y="65"/>
                    <a:pt x="1150" y="60"/>
                  </a:cubicBezTo>
                  <a:cubicBezTo>
                    <a:pt x="1151" y="59"/>
                    <a:pt x="1151" y="58"/>
                    <a:pt x="1151" y="56"/>
                  </a:cubicBezTo>
                  <a:cubicBezTo>
                    <a:pt x="1148" y="57"/>
                    <a:pt x="1145" y="57"/>
                    <a:pt x="1142" y="58"/>
                  </a:cubicBezTo>
                  <a:cubicBezTo>
                    <a:pt x="1128" y="60"/>
                    <a:pt x="1114" y="61"/>
                    <a:pt x="1099" y="63"/>
                  </a:cubicBezTo>
                  <a:cubicBezTo>
                    <a:pt x="1093" y="63"/>
                    <a:pt x="1087" y="64"/>
                    <a:pt x="1080" y="65"/>
                  </a:cubicBezTo>
                  <a:cubicBezTo>
                    <a:pt x="1070" y="66"/>
                    <a:pt x="1061" y="67"/>
                    <a:pt x="1051" y="67"/>
                  </a:cubicBezTo>
                  <a:cubicBezTo>
                    <a:pt x="1051" y="67"/>
                    <a:pt x="1051" y="67"/>
                    <a:pt x="1051" y="67"/>
                  </a:cubicBezTo>
                  <a:cubicBezTo>
                    <a:pt x="1058" y="65"/>
                    <a:pt x="1065" y="62"/>
                    <a:pt x="1072" y="60"/>
                  </a:cubicBezTo>
                  <a:close/>
                  <a:moveTo>
                    <a:pt x="1052" y="824"/>
                  </a:moveTo>
                  <a:cubicBezTo>
                    <a:pt x="1061" y="820"/>
                    <a:pt x="1071" y="817"/>
                    <a:pt x="1080" y="814"/>
                  </a:cubicBezTo>
                  <a:cubicBezTo>
                    <a:pt x="1087" y="811"/>
                    <a:pt x="1094" y="809"/>
                    <a:pt x="1102" y="807"/>
                  </a:cubicBezTo>
                  <a:cubicBezTo>
                    <a:pt x="1108" y="805"/>
                    <a:pt x="1115" y="804"/>
                    <a:pt x="1122" y="802"/>
                  </a:cubicBezTo>
                  <a:cubicBezTo>
                    <a:pt x="1130" y="801"/>
                    <a:pt x="1138" y="799"/>
                    <a:pt x="1146" y="797"/>
                  </a:cubicBezTo>
                  <a:cubicBezTo>
                    <a:pt x="1146" y="797"/>
                    <a:pt x="1146" y="797"/>
                    <a:pt x="1146" y="797"/>
                  </a:cubicBezTo>
                  <a:cubicBezTo>
                    <a:pt x="1146" y="797"/>
                    <a:pt x="1146" y="797"/>
                    <a:pt x="1146" y="797"/>
                  </a:cubicBezTo>
                  <a:cubicBezTo>
                    <a:pt x="1143" y="799"/>
                    <a:pt x="1140" y="800"/>
                    <a:pt x="1138" y="802"/>
                  </a:cubicBezTo>
                  <a:cubicBezTo>
                    <a:pt x="1123" y="811"/>
                    <a:pt x="1108" y="818"/>
                    <a:pt x="1092" y="822"/>
                  </a:cubicBezTo>
                  <a:cubicBezTo>
                    <a:pt x="1085" y="825"/>
                    <a:pt x="1078" y="826"/>
                    <a:pt x="1071" y="827"/>
                  </a:cubicBezTo>
                  <a:cubicBezTo>
                    <a:pt x="1066" y="828"/>
                    <a:pt x="1061" y="829"/>
                    <a:pt x="1055" y="830"/>
                  </a:cubicBezTo>
                  <a:cubicBezTo>
                    <a:pt x="1049" y="830"/>
                    <a:pt x="1043" y="831"/>
                    <a:pt x="1037" y="831"/>
                  </a:cubicBezTo>
                  <a:cubicBezTo>
                    <a:pt x="1037" y="831"/>
                    <a:pt x="1037" y="831"/>
                    <a:pt x="1037" y="831"/>
                  </a:cubicBezTo>
                  <a:cubicBezTo>
                    <a:pt x="1042" y="829"/>
                    <a:pt x="1047" y="827"/>
                    <a:pt x="1052" y="824"/>
                  </a:cubicBezTo>
                  <a:close/>
                  <a:moveTo>
                    <a:pt x="246" y="298"/>
                  </a:moveTo>
                  <a:cubicBezTo>
                    <a:pt x="247" y="296"/>
                    <a:pt x="247" y="295"/>
                    <a:pt x="248" y="294"/>
                  </a:cubicBezTo>
                  <a:cubicBezTo>
                    <a:pt x="250" y="292"/>
                    <a:pt x="252" y="290"/>
                    <a:pt x="254" y="288"/>
                  </a:cubicBezTo>
                  <a:cubicBezTo>
                    <a:pt x="255" y="288"/>
                    <a:pt x="256" y="287"/>
                    <a:pt x="257" y="287"/>
                  </a:cubicBezTo>
                  <a:cubicBezTo>
                    <a:pt x="265" y="286"/>
                    <a:pt x="274" y="285"/>
                    <a:pt x="282" y="284"/>
                  </a:cubicBezTo>
                  <a:cubicBezTo>
                    <a:pt x="291" y="284"/>
                    <a:pt x="299" y="283"/>
                    <a:pt x="308" y="282"/>
                  </a:cubicBezTo>
                  <a:cubicBezTo>
                    <a:pt x="317" y="282"/>
                    <a:pt x="325" y="281"/>
                    <a:pt x="333" y="280"/>
                  </a:cubicBezTo>
                  <a:cubicBezTo>
                    <a:pt x="338" y="280"/>
                    <a:pt x="343" y="280"/>
                    <a:pt x="348" y="279"/>
                  </a:cubicBezTo>
                  <a:cubicBezTo>
                    <a:pt x="369" y="278"/>
                    <a:pt x="391" y="277"/>
                    <a:pt x="412" y="276"/>
                  </a:cubicBezTo>
                  <a:cubicBezTo>
                    <a:pt x="426" y="275"/>
                    <a:pt x="440" y="274"/>
                    <a:pt x="454" y="274"/>
                  </a:cubicBezTo>
                  <a:cubicBezTo>
                    <a:pt x="469" y="273"/>
                    <a:pt x="483" y="272"/>
                    <a:pt x="497" y="272"/>
                  </a:cubicBezTo>
                  <a:cubicBezTo>
                    <a:pt x="518" y="271"/>
                    <a:pt x="539" y="270"/>
                    <a:pt x="560" y="269"/>
                  </a:cubicBezTo>
                  <a:cubicBezTo>
                    <a:pt x="574" y="269"/>
                    <a:pt x="589" y="268"/>
                    <a:pt x="603" y="267"/>
                  </a:cubicBezTo>
                  <a:cubicBezTo>
                    <a:pt x="618" y="267"/>
                    <a:pt x="632" y="266"/>
                    <a:pt x="646" y="265"/>
                  </a:cubicBezTo>
                  <a:cubicBezTo>
                    <a:pt x="663" y="264"/>
                    <a:pt x="679" y="263"/>
                    <a:pt x="696" y="262"/>
                  </a:cubicBezTo>
                  <a:cubicBezTo>
                    <a:pt x="713" y="261"/>
                    <a:pt x="731" y="260"/>
                    <a:pt x="748" y="259"/>
                  </a:cubicBezTo>
                  <a:cubicBezTo>
                    <a:pt x="767" y="257"/>
                    <a:pt x="785" y="256"/>
                    <a:pt x="804" y="254"/>
                  </a:cubicBezTo>
                  <a:cubicBezTo>
                    <a:pt x="820" y="253"/>
                    <a:pt x="836" y="251"/>
                    <a:pt x="852" y="250"/>
                  </a:cubicBezTo>
                  <a:cubicBezTo>
                    <a:pt x="858" y="249"/>
                    <a:pt x="865" y="249"/>
                    <a:pt x="871" y="248"/>
                  </a:cubicBezTo>
                  <a:cubicBezTo>
                    <a:pt x="880" y="247"/>
                    <a:pt x="888" y="247"/>
                    <a:pt x="896" y="246"/>
                  </a:cubicBezTo>
                  <a:cubicBezTo>
                    <a:pt x="913" y="245"/>
                    <a:pt x="930" y="243"/>
                    <a:pt x="947" y="242"/>
                  </a:cubicBezTo>
                  <a:cubicBezTo>
                    <a:pt x="956" y="242"/>
                    <a:pt x="964" y="242"/>
                    <a:pt x="973" y="241"/>
                  </a:cubicBezTo>
                  <a:cubicBezTo>
                    <a:pt x="977" y="241"/>
                    <a:pt x="980" y="241"/>
                    <a:pt x="984" y="241"/>
                  </a:cubicBezTo>
                  <a:cubicBezTo>
                    <a:pt x="986" y="241"/>
                    <a:pt x="988" y="241"/>
                    <a:pt x="990" y="241"/>
                  </a:cubicBezTo>
                  <a:cubicBezTo>
                    <a:pt x="994" y="241"/>
                    <a:pt x="997" y="241"/>
                    <a:pt x="1000" y="241"/>
                  </a:cubicBezTo>
                  <a:cubicBezTo>
                    <a:pt x="1001" y="242"/>
                    <a:pt x="998" y="246"/>
                    <a:pt x="998" y="246"/>
                  </a:cubicBezTo>
                  <a:cubicBezTo>
                    <a:pt x="998" y="246"/>
                    <a:pt x="998" y="246"/>
                    <a:pt x="998" y="246"/>
                  </a:cubicBezTo>
                  <a:cubicBezTo>
                    <a:pt x="998" y="246"/>
                    <a:pt x="998" y="246"/>
                    <a:pt x="998" y="246"/>
                  </a:cubicBezTo>
                  <a:cubicBezTo>
                    <a:pt x="996" y="248"/>
                    <a:pt x="995" y="249"/>
                    <a:pt x="993" y="251"/>
                  </a:cubicBezTo>
                  <a:cubicBezTo>
                    <a:pt x="992" y="253"/>
                    <a:pt x="990" y="254"/>
                    <a:pt x="988" y="256"/>
                  </a:cubicBezTo>
                  <a:cubicBezTo>
                    <a:pt x="987" y="256"/>
                    <a:pt x="986" y="257"/>
                    <a:pt x="984" y="258"/>
                  </a:cubicBezTo>
                  <a:cubicBezTo>
                    <a:pt x="980" y="257"/>
                    <a:pt x="975" y="258"/>
                    <a:pt x="970" y="258"/>
                  </a:cubicBezTo>
                  <a:cubicBezTo>
                    <a:pt x="967" y="258"/>
                    <a:pt x="963" y="258"/>
                    <a:pt x="960" y="258"/>
                  </a:cubicBezTo>
                  <a:cubicBezTo>
                    <a:pt x="954" y="258"/>
                    <a:pt x="949" y="259"/>
                    <a:pt x="943" y="259"/>
                  </a:cubicBezTo>
                  <a:cubicBezTo>
                    <a:pt x="935" y="259"/>
                    <a:pt x="927" y="259"/>
                    <a:pt x="919" y="260"/>
                  </a:cubicBezTo>
                  <a:cubicBezTo>
                    <a:pt x="909" y="260"/>
                    <a:pt x="900" y="261"/>
                    <a:pt x="890" y="262"/>
                  </a:cubicBezTo>
                  <a:cubicBezTo>
                    <a:pt x="874" y="263"/>
                    <a:pt x="858" y="264"/>
                    <a:pt x="841" y="265"/>
                  </a:cubicBezTo>
                  <a:cubicBezTo>
                    <a:pt x="825" y="266"/>
                    <a:pt x="809" y="268"/>
                    <a:pt x="794" y="269"/>
                  </a:cubicBezTo>
                  <a:cubicBezTo>
                    <a:pt x="776" y="270"/>
                    <a:pt x="759" y="272"/>
                    <a:pt x="741" y="273"/>
                  </a:cubicBezTo>
                  <a:cubicBezTo>
                    <a:pt x="710" y="275"/>
                    <a:pt x="679" y="277"/>
                    <a:pt x="648" y="278"/>
                  </a:cubicBezTo>
                  <a:cubicBezTo>
                    <a:pt x="634" y="279"/>
                    <a:pt x="620" y="280"/>
                    <a:pt x="606" y="281"/>
                  </a:cubicBezTo>
                  <a:cubicBezTo>
                    <a:pt x="588" y="281"/>
                    <a:pt x="570" y="282"/>
                    <a:pt x="553" y="283"/>
                  </a:cubicBezTo>
                  <a:cubicBezTo>
                    <a:pt x="521" y="284"/>
                    <a:pt x="490" y="285"/>
                    <a:pt x="458" y="286"/>
                  </a:cubicBezTo>
                  <a:cubicBezTo>
                    <a:pt x="446" y="287"/>
                    <a:pt x="434" y="287"/>
                    <a:pt x="422" y="288"/>
                  </a:cubicBezTo>
                  <a:cubicBezTo>
                    <a:pt x="416" y="288"/>
                    <a:pt x="410" y="288"/>
                    <a:pt x="404" y="288"/>
                  </a:cubicBezTo>
                  <a:cubicBezTo>
                    <a:pt x="386" y="289"/>
                    <a:pt x="369" y="290"/>
                    <a:pt x="351" y="291"/>
                  </a:cubicBezTo>
                  <a:cubicBezTo>
                    <a:pt x="337" y="292"/>
                    <a:pt x="324" y="293"/>
                    <a:pt x="311" y="294"/>
                  </a:cubicBezTo>
                  <a:cubicBezTo>
                    <a:pt x="300" y="295"/>
                    <a:pt x="288" y="296"/>
                    <a:pt x="277" y="297"/>
                  </a:cubicBezTo>
                  <a:cubicBezTo>
                    <a:pt x="266" y="298"/>
                    <a:pt x="256" y="299"/>
                    <a:pt x="246" y="300"/>
                  </a:cubicBezTo>
                  <a:cubicBezTo>
                    <a:pt x="245" y="300"/>
                    <a:pt x="245" y="298"/>
                    <a:pt x="246" y="298"/>
                  </a:cubicBezTo>
                  <a:close/>
                  <a:moveTo>
                    <a:pt x="74" y="171"/>
                  </a:moveTo>
                  <a:cubicBezTo>
                    <a:pt x="74" y="170"/>
                    <a:pt x="74" y="168"/>
                    <a:pt x="74" y="167"/>
                  </a:cubicBezTo>
                  <a:cubicBezTo>
                    <a:pt x="75" y="163"/>
                    <a:pt x="75" y="160"/>
                    <a:pt x="77" y="157"/>
                  </a:cubicBezTo>
                  <a:cubicBezTo>
                    <a:pt x="80" y="150"/>
                    <a:pt x="84" y="144"/>
                    <a:pt x="88" y="138"/>
                  </a:cubicBezTo>
                  <a:cubicBezTo>
                    <a:pt x="93" y="132"/>
                    <a:pt x="99" y="126"/>
                    <a:pt x="105" y="122"/>
                  </a:cubicBezTo>
                  <a:cubicBezTo>
                    <a:pt x="111" y="117"/>
                    <a:pt x="118" y="113"/>
                    <a:pt x="125" y="110"/>
                  </a:cubicBezTo>
                  <a:cubicBezTo>
                    <a:pt x="133" y="106"/>
                    <a:pt x="142" y="103"/>
                    <a:pt x="151" y="99"/>
                  </a:cubicBezTo>
                  <a:cubicBezTo>
                    <a:pt x="153" y="98"/>
                    <a:pt x="155" y="98"/>
                    <a:pt x="158" y="97"/>
                  </a:cubicBezTo>
                  <a:cubicBezTo>
                    <a:pt x="162" y="96"/>
                    <a:pt x="166" y="94"/>
                    <a:pt x="171" y="94"/>
                  </a:cubicBezTo>
                  <a:cubicBezTo>
                    <a:pt x="171" y="94"/>
                    <a:pt x="171" y="94"/>
                    <a:pt x="171" y="94"/>
                  </a:cubicBezTo>
                  <a:cubicBezTo>
                    <a:pt x="171" y="94"/>
                    <a:pt x="171" y="94"/>
                    <a:pt x="171" y="94"/>
                  </a:cubicBezTo>
                  <a:cubicBezTo>
                    <a:pt x="171" y="94"/>
                    <a:pt x="170" y="94"/>
                    <a:pt x="170" y="95"/>
                  </a:cubicBezTo>
                  <a:cubicBezTo>
                    <a:pt x="170" y="95"/>
                    <a:pt x="170" y="95"/>
                    <a:pt x="170" y="94"/>
                  </a:cubicBezTo>
                  <a:cubicBezTo>
                    <a:pt x="166" y="96"/>
                    <a:pt x="163" y="99"/>
                    <a:pt x="160" y="101"/>
                  </a:cubicBezTo>
                  <a:cubicBezTo>
                    <a:pt x="158" y="102"/>
                    <a:pt x="157" y="104"/>
                    <a:pt x="155" y="105"/>
                  </a:cubicBezTo>
                  <a:cubicBezTo>
                    <a:pt x="149" y="110"/>
                    <a:pt x="143" y="114"/>
                    <a:pt x="137" y="118"/>
                  </a:cubicBezTo>
                  <a:cubicBezTo>
                    <a:pt x="131" y="123"/>
                    <a:pt x="124" y="128"/>
                    <a:pt x="118" y="132"/>
                  </a:cubicBezTo>
                  <a:cubicBezTo>
                    <a:pt x="112" y="136"/>
                    <a:pt x="106" y="140"/>
                    <a:pt x="101" y="144"/>
                  </a:cubicBezTo>
                  <a:cubicBezTo>
                    <a:pt x="94" y="150"/>
                    <a:pt x="87" y="155"/>
                    <a:pt x="82" y="162"/>
                  </a:cubicBezTo>
                  <a:cubicBezTo>
                    <a:pt x="79" y="166"/>
                    <a:pt x="77" y="169"/>
                    <a:pt x="75" y="173"/>
                  </a:cubicBezTo>
                  <a:cubicBezTo>
                    <a:pt x="75" y="174"/>
                    <a:pt x="74" y="175"/>
                    <a:pt x="74" y="175"/>
                  </a:cubicBezTo>
                  <a:cubicBezTo>
                    <a:pt x="74" y="175"/>
                    <a:pt x="74" y="175"/>
                    <a:pt x="74" y="175"/>
                  </a:cubicBezTo>
                  <a:cubicBezTo>
                    <a:pt x="74" y="174"/>
                    <a:pt x="74" y="173"/>
                    <a:pt x="74" y="171"/>
                  </a:cubicBezTo>
                  <a:close/>
                  <a:moveTo>
                    <a:pt x="186" y="923"/>
                  </a:moveTo>
                  <a:cubicBezTo>
                    <a:pt x="179" y="925"/>
                    <a:pt x="172" y="926"/>
                    <a:pt x="165" y="928"/>
                  </a:cubicBezTo>
                  <a:cubicBezTo>
                    <a:pt x="152" y="930"/>
                    <a:pt x="138" y="932"/>
                    <a:pt x="125" y="933"/>
                  </a:cubicBezTo>
                  <a:cubicBezTo>
                    <a:pt x="118" y="933"/>
                    <a:pt x="112" y="932"/>
                    <a:pt x="106" y="931"/>
                  </a:cubicBezTo>
                  <a:cubicBezTo>
                    <a:pt x="103" y="931"/>
                    <a:pt x="101" y="930"/>
                    <a:pt x="99" y="929"/>
                  </a:cubicBezTo>
                  <a:cubicBezTo>
                    <a:pt x="96" y="929"/>
                    <a:pt x="93" y="928"/>
                    <a:pt x="91" y="926"/>
                  </a:cubicBezTo>
                  <a:cubicBezTo>
                    <a:pt x="88" y="925"/>
                    <a:pt x="85" y="923"/>
                    <a:pt x="83" y="921"/>
                  </a:cubicBezTo>
                  <a:cubicBezTo>
                    <a:pt x="82" y="919"/>
                    <a:pt x="80" y="917"/>
                    <a:pt x="79" y="914"/>
                  </a:cubicBezTo>
                  <a:cubicBezTo>
                    <a:pt x="76" y="910"/>
                    <a:pt x="75" y="905"/>
                    <a:pt x="74" y="900"/>
                  </a:cubicBezTo>
                  <a:cubicBezTo>
                    <a:pt x="73" y="889"/>
                    <a:pt x="72" y="877"/>
                    <a:pt x="72" y="866"/>
                  </a:cubicBezTo>
                  <a:cubicBezTo>
                    <a:pt x="73" y="854"/>
                    <a:pt x="73" y="843"/>
                    <a:pt x="74" y="831"/>
                  </a:cubicBezTo>
                  <a:cubicBezTo>
                    <a:pt x="74" y="831"/>
                    <a:pt x="74" y="831"/>
                    <a:pt x="74" y="831"/>
                  </a:cubicBezTo>
                  <a:cubicBezTo>
                    <a:pt x="74" y="831"/>
                    <a:pt x="74" y="831"/>
                    <a:pt x="74" y="831"/>
                  </a:cubicBezTo>
                  <a:cubicBezTo>
                    <a:pt x="77" y="844"/>
                    <a:pt x="79" y="856"/>
                    <a:pt x="82" y="869"/>
                  </a:cubicBezTo>
                  <a:cubicBezTo>
                    <a:pt x="83" y="875"/>
                    <a:pt x="84" y="881"/>
                    <a:pt x="86" y="887"/>
                  </a:cubicBezTo>
                  <a:cubicBezTo>
                    <a:pt x="87" y="893"/>
                    <a:pt x="89" y="898"/>
                    <a:pt x="91" y="903"/>
                  </a:cubicBezTo>
                  <a:cubicBezTo>
                    <a:pt x="91" y="904"/>
                    <a:pt x="92" y="905"/>
                    <a:pt x="92" y="906"/>
                  </a:cubicBezTo>
                  <a:cubicBezTo>
                    <a:pt x="93" y="907"/>
                    <a:pt x="94" y="908"/>
                    <a:pt x="95" y="908"/>
                  </a:cubicBezTo>
                  <a:cubicBezTo>
                    <a:pt x="96" y="909"/>
                    <a:pt x="97" y="910"/>
                    <a:pt x="99" y="911"/>
                  </a:cubicBezTo>
                  <a:cubicBezTo>
                    <a:pt x="102" y="912"/>
                    <a:pt x="106" y="913"/>
                    <a:pt x="109" y="913"/>
                  </a:cubicBezTo>
                  <a:cubicBezTo>
                    <a:pt x="120" y="915"/>
                    <a:pt x="131" y="915"/>
                    <a:pt x="142" y="915"/>
                  </a:cubicBezTo>
                  <a:cubicBezTo>
                    <a:pt x="146" y="915"/>
                    <a:pt x="150" y="914"/>
                    <a:pt x="154" y="914"/>
                  </a:cubicBezTo>
                  <a:cubicBezTo>
                    <a:pt x="162" y="914"/>
                    <a:pt x="170" y="914"/>
                    <a:pt x="178" y="913"/>
                  </a:cubicBezTo>
                  <a:cubicBezTo>
                    <a:pt x="193" y="913"/>
                    <a:pt x="208" y="913"/>
                    <a:pt x="223" y="913"/>
                  </a:cubicBezTo>
                  <a:cubicBezTo>
                    <a:pt x="223" y="913"/>
                    <a:pt x="223" y="913"/>
                    <a:pt x="223" y="913"/>
                  </a:cubicBezTo>
                  <a:cubicBezTo>
                    <a:pt x="210" y="917"/>
                    <a:pt x="198" y="920"/>
                    <a:pt x="186" y="923"/>
                  </a:cubicBezTo>
                  <a:close/>
                  <a:moveTo>
                    <a:pt x="229" y="382"/>
                  </a:moveTo>
                  <a:cubicBezTo>
                    <a:pt x="230" y="381"/>
                    <a:pt x="230" y="380"/>
                    <a:pt x="230" y="380"/>
                  </a:cubicBezTo>
                  <a:cubicBezTo>
                    <a:pt x="231" y="378"/>
                    <a:pt x="232" y="377"/>
                    <a:pt x="234" y="375"/>
                  </a:cubicBezTo>
                  <a:cubicBezTo>
                    <a:pt x="236" y="372"/>
                    <a:pt x="239" y="370"/>
                    <a:pt x="242" y="367"/>
                  </a:cubicBezTo>
                  <a:cubicBezTo>
                    <a:pt x="243" y="366"/>
                    <a:pt x="244" y="366"/>
                    <a:pt x="246" y="365"/>
                  </a:cubicBezTo>
                  <a:cubicBezTo>
                    <a:pt x="256" y="366"/>
                    <a:pt x="266" y="367"/>
                    <a:pt x="277" y="368"/>
                  </a:cubicBezTo>
                  <a:cubicBezTo>
                    <a:pt x="282" y="369"/>
                    <a:pt x="286" y="369"/>
                    <a:pt x="291" y="369"/>
                  </a:cubicBezTo>
                  <a:cubicBezTo>
                    <a:pt x="303" y="370"/>
                    <a:pt x="315" y="371"/>
                    <a:pt x="326" y="372"/>
                  </a:cubicBezTo>
                  <a:cubicBezTo>
                    <a:pt x="331" y="372"/>
                    <a:pt x="337" y="373"/>
                    <a:pt x="342" y="373"/>
                  </a:cubicBezTo>
                  <a:cubicBezTo>
                    <a:pt x="352" y="373"/>
                    <a:pt x="363" y="373"/>
                    <a:pt x="373" y="373"/>
                  </a:cubicBezTo>
                  <a:cubicBezTo>
                    <a:pt x="380" y="373"/>
                    <a:pt x="386" y="373"/>
                    <a:pt x="392" y="373"/>
                  </a:cubicBezTo>
                  <a:cubicBezTo>
                    <a:pt x="408" y="373"/>
                    <a:pt x="424" y="372"/>
                    <a:pt x="440" y="371"/>
                  </a:cubicBezTo>
                  <a:cubicBezTo>
                    <a:pt x="457" y="370"/>
                    <a:pt x="473" y="369"/>
                    <a:pt x="490" y="369"/>
                  </a:cubicBezTo>
                  <a:cubicBezTo>
                    <a:pt x="510" y="368"/>
                    <a:pt x="529" y="367"/>
                    <a:pt x="549" y="366"/>
                  </a:cubicBezTo>
                  <a:cubicBezTo>
                    <a:pt x="566" y="365"/>
                    <a:pt x="582" y="364"/>
                    <a:pt x="599" y="364"/>
                  </a:cubicBezTo>
                  <a:cubicBezTo>
                    <a:pt x="632" y="362"/>
                    <a:pt x="665" y="361"/>
                    <a:pt x="698" y="360"/>
                  </a:cubicBezTo>
                  <a:cubicBezTo>
                    <a:pt x="730" y="359"/>
                    <a:pt x="762" y="358"/>
                    <a:pt x="794" y="357"/>
                  </a:cubicBezTo>
                  <a:cubicBezTo>
                    <a:pt x="828" y="357"/>
                    <a:pt x="861" y="356"/>
                    <a:pt x="894" y="355"/>
                  </a:cubicBezTo>
                  <a:cubicBezTo>
                    <a:pt x="912" y="354"/>
                    <a:pt x="929" y="354"/>
                    <a:pt x="946" y="353"/>
                  </a:cubicBezTo>
                  <a:cubicBezTo>
                    <a:pt x="954" y="353"/>
                    <a:pt x="961" y="353"/>
                    <a:pt x="968" y="353"/>
                  </a:cubicBezTo>
                  <a:cubicBezTo>
                    <a:pt x="973" y="353"/>
                    <a:pt x="977" y="353"/>
                    <a:pt x="981" y="352"/>
                  </a:cubicBezTo>
                  <a:cubicBezTo>
                    <a:pt x="984" y="352"/>
                    <a:pt x="987" y="352"/>
                    <a:pt x="989" y="352"/>
                  </a:cubicBezTo>
                  <a:cubicBezTo>
                    <a:pt x="990" y="352"/>
                    <a:pt x="991" y="352"/>
                    <a:pt x="993" y="352"/>
                  </a:cubicBezTo>
                  <a:cubicBezTo>
                    <a:pt x="993" y="352"/>
                    <a:pt x="993" y="352"/>
                    <a:pt x="994" y="352"/>
                  </a:cubicBezTo>
                  <a:cubicBezTo>
                    <a:pt x="994" y="352"/>
                    <a:pt x="995" y="352"/>
                    <a:pt x="996" y="352"/>
                  </a:cubicBezTo>
                  <a:cubicBezTo>
                    <a:pt x="997" y="353"/>
                    <a:pt x="998" y="353"/>
                    <a:pt x="999" y="354"/>
                  </a:cubicBezTo>
                  <a:cubicBezTo>
                    <a:pt x="999" y="355"/>
                    <a:pt x="999" y="356"/>
                    <a:pt x="998" y="357"/>
                  </a:cubicBezTo>
                  <a:cubicBezTo>
                    <a:pt x="997" y="358"/>
                    <a:pt x="997" y="359"/>
                    <a:pt x="996" y="359"/>
                  </a:cubicBezTo>
                  <a:cubicBezTo>
                    <a:pt x="994" y="363"/>
                    <a:pt x="990" y="366"/>
                    <a:pt x="987" y="369"/>
                  </a:cubicBezTo>
                  <a:cubicBezTo>
                    <a:pt x="986" y="370"/>
                    <a:pt x="985" y="371"/>
                    <a:pt x="983" y="372"/>
                  </a:cubicBezTo>
                  <a:cubicBezTo>
                    <a:pt x="983" y="372"/>
                    <a:pt x="979" y="376"/>
                    <a:pt x="978" y="375"/>
                  </a:cubicBezTo>
                  <a:cubicBezTo>
                    <a:pt x="978" y="374"/>
                    <a:pt x="978" y="374"/>
                    <a:pt x="978" y="373"/>
                  </a:cubicBezTo>
                  <a:cubicBezTo>
                    <a:pt x="977" y="373"/>
                    <a:pt x="977" y="373"/>
                    <a:pt x="976" y="373"/>
                  </a:cubicBezTo>
                  <a:cubicBezTo>
                    <a:pt x="975" y="373"/>
                    <a:pt x="973" y="373"/>
                    <a:pt x="971" y="373"/>
                  </a:cubicBezTo>
                  <a:cubicBezTo>
                    <a:pt x="970" y="373"/>
                    <a:pt x="968" y="373"/>
                    <a:pt x="966" y="373"/>
                  </a:cubicBezTo>
                  <a:cubicBezTo>
                    <a:pt x="965" y="373"/>
                    <a:pt x="963" y="373"/>
                    <a:pt x="961" y="373"/>
                  </a:cubicBezTo>
                  <a:cubicBezTo>
                    <a:pt x="957" y="373"/>
                    <a:pt x="952" y="373"/>
                    <a:pt x="948" y="373"/>
                  </a:cubicBezTo>
                  <a:cubicBezTo>
                    <a:pt x="916" y="374"/>
                    <a:pt x="884" y="375"/>
                    <a:pt x="851" y="375"/>
                  </a:cubicBezTo>
                  <a:cubicBezTo>
                    <a:pt x="817" y="376"/>
                    <a:pt x="783" y="377"/>
                    <a:pt x="749" y="378"/>
                  </a:cubicBezTo>
                  <a:cubicBezTo>
                    <a:pt x="716" y="378"/>
                    <a:pt x="683" y="379"/>
                    <a:pt x="650" y="380"/>
                  </a:cubicBezTo>
                  <a:cubicBezTo>
                    <a:pt x="634" y="380"/>
                    <a:pt x="619" y="381"/>
                    <a:pt x="603" y="381"/>
                  </a:cubicBezTo>
                  <a:cubicBezTo>
                    <a:pt x="583" y="382"/>
                    <a:pt x="562" y="383"/>
                    <a:pt x="542" y="383"/>
                  </a:cubicBezTo>
                  <a:cubicBezTo>
                    <a:pt x="511" y="385"/>
                    <a:pt x="481" y="386"/>
                    <a:pt x="451" y="388"/>
                  </a:cubicBezTo>
                  <a:cubicBezTo>
                    <a:pt x="434" y="388"/>
                    <a:pt x="417" y="389"/>
                    <a:pt x="401" y="390"/>
                  </a:cubicBezTo>
                  <a:cubicBezTo>
                    <a:pt x="395" y="390"/>
                    <a:pt x="389" y="390"/>
                    <a:pt x="383" y="390"/>
                  </a:cubicBezTo>
                  <a:cubicBezTo>
                    <a:pt x="380" y="391"/>
                    <a:pt x="377" y="391"/>
                    <a:pt x="375" y="391"/>
                  </a:cubicBezTo>
                  <a:cubicBezTo>
                    <a:pt x="366" y="391"/>
                    <a:pt x="358" y="391"/>
                    <a:pt x="350" y="391"/>
                  </a:cubicBezTo>
                  <a:cubicBezTo>
                    <a:pt x="341" y="390"/>
                    <a:pt x="333" y="390"/>
                    <a:pt x="324" y="390"/>
                  </a:cubicBezTo>
                  <a:cubicBezTo>
                    <a:pt x="322" y="390"/>
                    <a:pt x="320" y="390"/>
                    <a:pt x="319" y="390"/>
                  </a:cubicBezTo>
                  <a:cubicBezTo>
                    <a:pt x="314" y="389"/>
                    <a:pt x="309" y="389"/>
                    <a:pt x="304" y="389"/>
                  </a:cubicBezTo>
                  <a:cubicBezTo>
                    <a:pt x="292" y="388"/>
                    <a:pt x="281" y="387"/>
                    <a:pt x="269" y="386"/>
                  </a:cubicBezTo>
                  <a:cubicBezTo>
                    <a:pt x="256" y="385"/>
                    <a:pt x="243" y="384"/>
                    <a:pt x="231" y="383"/>
                  </a:cubicBezTo>
                  <a:cubicBezTo>
                    <a:pt x="230" y="383"/>
                    <a:pt x="229" y="382"/>
                    <a:pt x="229" y="382"/>
                  </a:cubicBezTo>
                  <a:close/>
                  <a:moveTo>
                    <a:pt x="895" y="461"/>
                  </a:moveTo>
                  <a:cubicBezTo>
                    <a:pt x="894" y="461"/>
                    <a:pt x="894" y="461"/>
                    <a:pt x="893" y="461"/>
                  </a:cubicBezTo>
                  <a:cubicBezTo>
                    <a:pt x="890" y="461"/>
                    <a:pt x="886" y="461"/>
                    <a:pt x="883" y="461"/>
                  </a:cubicBezTo>
                  <a:cubicBezTo>
                    <a:pt x="880" y="461"/>
                    <a:pt x="876" y="461"/>
                    <a:pt x="873" y="461"/>
                  </a:cubicBezTo>
                  <a:cubicBezTo>
                    <a:pt x="865" y="461"/>
                    <a:pt x="856" y="461"/>
                    <a:pt x="848" y="462"/>
                  </a:cubicBezTo>
                  <a:cubicBezTo>
                    <a:pt x="814" y="462"/>
                    <a:pt x="781" y="462"/>
                    <a:pt x="748" y="462"/>
                  </a:cubicBezTo>
                  <a:cubicBezTo>
                    <a:pt x="718" y="463"/>
                    <a:pt x="688" y="463"/>
                    <a:pt x="658" y="464"/>
                  </a:cubicBezTo>
                  <a:cubicBezTo>
                    <a:pt x="623" y="464"/>
                    <a:pt x="588" y="465"/>
                    <a:pt x="554" y="465"/>
                  </a:cubicBezTo>
                  <a:cubicBezTo>
                    <a:pt x="539" y="466"/>
                    <a:pt x="524" y="466"/>
                    <a:pt x="509" y="466"/>
                  </a:cubicBezTo>
                  <a:cubicBezTo>
                    <a:pt x="495" y="467"/>
                    <a:pt x="482" y="467"/>
                    <a:pt x="469" y="468"/>
                  </a:cubicBezTo>
                  <a:cubicBezTo>
                    <a:pt x="452" y="468"/>
                    <a:pt x="435" y="469"/>
                    <a:pt x="419" y="470"/>
                  </a:cubicBezTo>
                  <a:cubicBezTo>
                    <a:pt x="400" y="471"/>
                    <a:pt x="381" y="472"/>
                    <a:pt x="362" y="473"/>
                  </a:cubicBezTo>
                  <a:cubicBezTo>
                    <a:pt x="348" y="473"/>
                    <a:pt x="334" y="474"/>
                    <a:pt x="320" y="474"/>
                  </a:cubicBezTo>
                  <a:cubicBezTo>
                    <a:pt x="297" y="475"/>
                    <a:pt x="275" y="476"/>
                    <a:pt x="252" y="477"/>
                  </a:cubicBezTo>
                  <a:cubicBezTo>
                    <a:pt x="251" y="477"/>
                    <a:pt x="251" y="477"/>
                    <a:pt x="251" y="476"/>
                  </a:cubicBezTo>
                  <a:cubicBezTo>
                    <a:pt x="251" y="475"/>
                    <a:pt x="252" y="474"/>
                    <a:pt x="252" y="474"/>
                  </a:cubicBezTo>
                  <a:cubicBezTo>
                    <a:pt x="253" y="472"/>
                    <a:pt x="255" y="470"/>
                    <a:pt x="256" y="468"/>
                  </a:cubicBezTo>
                  <a:cubicBezTo>
                    <a:pt x="259" y="465"/>
                    <a:pt x="262" y="462"/>
                    <a:pt x="266" y="459"/>
                  </a:cubicBezTo>
                  <a:cubicBezTo>
                    <a:pt x="267" y="458"/>
                    <a:pt x="269" y="457"/>
                    <a:pt x="270" y="457"/>
                  </a:cubicBezTo>
                  <a:cubicBezTo>
                    <a:pt x="296" y="456"/>
                    <a:pt x="322" y="455"/>
                    <a:pt x="348" y="454"/>
                  </a:cubicBezTo>
                  <a:cubicBezTo>
                    <a:pt x="361" y="453"/>
                    <a:pt x="374" y="453"/>
                    <a:pt x="387" y="452"/>
                  </a:cubicBezTo>
                  <a:cubicBezTo>
                    <a:pt x="398" y="451"/>
                    <a:pt x="410" y="451"/>
                    <a:pt x="421" y="450"/>
                  </a:cubicBezTo>
                  <a:cubicBezTo>
                    <a:pt x="427" y="450"/>
                    <a:pt x="432" y="449"/>
                    <a:pt x="438" y="449"/>
                  </a:cubicBezTo>
                  <a:cubicBezTo>
                    <a:pt x="457" y="448"/>
                    <a:pt x="475" y="448"/>
                    <a:pt x="494" y="447"/>
                  </a:cubicBezTo>
                  <a:cubicBezTo>
                    <a:pt x="508" y="446"/>
                    <a:pt x="523" y="446"/>
                    <a:pt x="537" y="446"/>
                  </a:cubicBezTo>
                  <a:cubicBezTo>
                    <a:pt x="570" y="445"/>
                    <a:pt x="603" y="444"/>
                    <a:pt x="637" y="444"/>
                  </a:cubicBezTo>
                  <a:cubicBezTo>
                    <a:pt x="668" y="443"/>
                    <a:pt x="700" y="442"/>
                    <a:pt x="731" y="442"/>
                  </a:cubicBezTo>
                  <a:cubicBezTo>
                    <a:pt x="763" y="441"/>
                    <a:pt x="794" y="441"/>
                    <a:pt x="825" y="440"/>
                  </a:cubicBezTo>
                  <a:cubicBezTo>
                    <a:pt x="842" y="440"/>
                    <a:pt x="858" y="440"/>
                    <a:pt x="875" y="440"/>
                  </a:cubicBezTo>
                  <a:cubicBezTo>
                    <a:pt x="882" y="440"/>
                    <a:pt x="890" y="440"/>
                    <a:pt x="898" y="440"/>
                  </a:cubicBezTo>
                  <a:cubicBezTo>
                    <a:pt x="901" y="440"/>
                    <a:pt x="904" y="440"/>
                    <a:pt x="907" y="440"/>
                  </a:cubicBezTo>
                  <a:cubicBezTo>
                    <a:pt x="910" y="440"/>
                    <a:pt x="912" y="440"/>
                    <a:pt x="914" y="440"/>
                  </a:cubicBezTo>
                  <a:cubicBezTo>
                    <a:pt x="915" y="440"/>
                    <a:pt x="915" y="440"/>
                    <a:pt x="916" y="440"/>
                  </a:cubicBezTo>
                  <a:cubicBezTo>
                    <a:pt x="917" y="440"/>
                    <a:pt x="917" y="440"/>
                    <a:pt x="918" y="440"/>
                  </a:cubicBezTo>
                  <a:cubicBezTo>
                    <a:pt x="918" y="440"/>
                    <a:pt x="919" y="440"/>
                    <a:pt x="919" y="440"/>
                  </a:cubicBezTo>
                  <a:cubicBezTo>
                    <a:pt x="920" y="440"/>
                    <a:pt x="921" y="440"/>
                    <a:pt x="922" y="440"/>
                  </a:cubicBezTo>
                  <a:cubicBezTo>
                    <a:pt x="923" y="441"/>
                    <a:pt x="923" y="441"/>
                    <a:pt x="924" y="442"/>
                  </a:cubicBezTo>
                  <a:cubicBezTo>
                    <a:pt x="924" y="443"/>
                    <a:pt x="924" y="444"/>
                    <a:pt x="923" y="445"/>
                  </a:cubicBezTo>
                  <a:cubicBezTo>
                    <a:pt x="922" y="447"/>
                    <a:pt x="920" y="449"/>
                    <a:pt x="919" y="451"/>
                  </a:cubicBezTo>
                  <a:cubicBezTo>
                    <a:pt x="915" y="455"/>
                    <a:pt x="911" y="459"/>
                    <a:pt x="907" y="462"/>
                  </a:cubicBezTo>
                  <a:cubicBezTo>
                    <a:pt x="904" y="463"/>
                    <a:pt x="901" y="465"/>
                    <a:pt x="898" y="466"/>
                  </a:cubicBezTo>
                  <a:cubicBezTo>
                    <a:pt x="896" y="467"/>
                    <a:pt x="898" y="463"/>
                    <a:pt x="898" y="463"/>
                  </a:cubicBezTo>
                  <a:cubicBezTo>
                    <a:pt x="898" y="462"/>
                    <a:pt x="899" y="462"/>
                    <a:pt x="899" y="461"/>
                  </a:cubicBezTo>
                  <a:cubicBezTo>
                    <a:pt x="898" y="461"/>
                    <a:pt x="897" y="461"/>
                    <a:pt x="895" y="461"/>
                  </a:cubicBezTo>
                  <a:close/>
                  <a:moveTo>
                    <a:pt x="677" y="721"/>
                  </a:moveTo>
                  <a:cubicBezTo>
                    <a:pt x="677" y="721"/>
                    <a:pt x="677" y="721"/>
                    <a:pt x="677" y="721"/>
                  </a:cubicBezTo>
                  <a:cubicBezTo>
                    <a:pt x="677" y="721"/>
                    <a:pt x="677" y="721"/>
                    <a:pt x="677" y="721"/>
                  </a:cubicBezTo>
                  <a:cubicBezTo>
                    <a:pt x="675" y="723"/>
                    <a:pt x="673" y="725"/>
                    <a:pt x="670" y="728"/>
                  </a:cubicBezTo>
                  <a:cubicBezTo>
                    <a:pt x="668" y="730"/>
                    <a:pt x="664" y="734"/>
                    <a:pt x="661" y="736"/>
                  </a:cubicBezTo>
                  <a:cubicBezTo>
                    <a:pt x="660" y="736"/>
                    <a:pt x="659" y="737"/>
                    <a:pt x="657" y="736"/>
                  </a:cubicBezTo>
                  <a:cubicBezTo>
                    <a:pt x="654" y="736"/>
                    <a:pt x="651" y="735"/>
                    <a:pt x="648" y="735"/>
                  </a:cubicBezTo>
                  <a:cubicBezTo>
                    <a:pt x="646" y="734"/>
                    <a:pt x="643" y="734"/>
                    <a:pt x="640" y="734"/>
                  </a:cubicBezTo>
                  <a:cubicBezTo>
                    <a:pt x="637" y="734"/>
                    <a:pt x="634" y="734"/>
                    <a:pt x="632" y="734"/>
                  </a:cubicBezTo>
                  <a:cubicBezTo>
                    <a:pt x="625" y="734"/>
                    <a:pt x="618" y="735"/>
                    <a:pt x="612" y="735"/>
                  </a:cubicBezTo>
                  <a:cubicBezTo>
                    <a:pt x="579" y="736"/>
                    <a:pt x="547" y="739"/>
                    <a:pt x="514" y="742"/>
                  </a:cubicBezTo>
                  <a:cubicBezTo>
                    <a:pt x="498" y="743"/>
                    <a:pt x="482" y="745"/>
                    <a:pt x="466" y="746"/>
                  </a:cubicBezTo>
                  <a:cubicBezTo>
                    <a:pt x="450" y="748"/>
                    <a:pt x="435" y="749"/>
                    <a:pt x="420" y="750"/>
                  </a:cubicBezTo>
                  <a:cubicBezTo>
                    <a:pt x="413" y="751"/>
                    <a:pt x="405" y="751"/>
                    <a:pt x="398" y="751"/>
                  </a:cubicBezTo>
                  <a:cubicBezTo>
                    <a:pt x="392" y="751"/>
                    <a:pt x="385" y="752"/>
                    <a:pt x="379" y="752"/>
                  </a:cubicBezTo>
                  <a:cubicBezTo>
                    <a:pt x="368" y="752"/>
                    <a:pt x="358" y="752"/>
                    <a:pt x="348" y="751"/>
                  </a:cubicBezTo>
                  <a:cubicBezTo>
                    <a:pt x="336" y="751"/>
                    <a:pt x="325" y="751"/>
                    <a:pt x="314" y="751"/>
                  </a:cubicBezTo>
                  <a:cubicBezTo>
                    <a:pt x="313" y="751"/>
                    <a:pt x="312" y="751"/>
                    <a:pt x="312" y="749"/>
                  </a:cubicBezTo>
                  <a:cubicBezTo>
                    <a:pt x="313" y="749"/>
                    <a:pt x="313" y="748"/>
                    <a:pt x="313" y="747"/>
                  </a:cubicBezTo>
                  <a:cubicBezTo>
                    <a:pt x="315" y="745"/>
                    <a:pt x="316" y="743"/>
                    <a:pt x="318" y="742"/>
                  </a:cubicBezTo>
                  <a:cubicBezTo>
                    <a:pt x="321" y="738"/>
                    <a:pt x="324" y="735"/>
                    <a:pt x="327" y="733"/>
                  </a:cubicBezTo>
                  <a:cubicBezTo>
                    <a:pt x="329" y="731"/>
                    <a:pt x="330" y="730"/>
                    <a:pt x="332" y="730"/>
                  </a:cubicBezTo>
                  <a:cubicBezTo>
                    <a:pt x="343" y="730"/>
                    <a:pt x="354" y="731"/>
                    <a:pt x="365" y="731"/>
                  </a:cubicBezTo>
                  <a:cubicBezTo>
                    <a:pt x="375" y="731"/>
                    <a:pt x="385" y="731"/>
                    <a:pt x="396" y="731"/>
                  </a:cubicBezTo>
                  <a:cubicBezTo>
                    <a:pt x="402" y="731"/>
                    <a:pt x="408" y="731"/>
                    <a:pt x="414" y="730"/>
                  </a:cubicBezTo>
                  <a:cubicBezTo>
                    <a:pt x="419" y="730"/>
                    <a:pt x="425" y="730"/>
                    <a:pt x="431" y="729"/>
                  </a:cubicBezTo>
                  <a:cubicBezTo>
                    <a:pt x="433" y="729"/>
                    <a:pt x="435" y="729"/>
                    <a:pt x="437" y="729"/>
                  </a:cubicBezTo>
                  <a:cubicBezTo>
                    <a:pt x="452" y="728"/>
                    <a:pt x="467" y="727"/>
                    <a:pt x="482" y="725"/>
                  </a:cubicBezTo>
                  <a:cubicBezTo>
                    <a:pt x="515" y="722"/>
                    <a:pt x="548" y="719"/>
                    <a:pt x="580" y="716"/>
                  </a:cubicBezTo>
                  <a:cubicBezTo>
                    <a:pt x="597" y="715"/>
                    <a:pt x="613" y="714"/>
                    <a:pt x="629" y="713"/>
                  </a:cubicBezTo>
                  <a:cubicBezTo>
                    <a:pt x="638" y="712"/>
                    <a:pt x="646" y="712"/>
                    <a:pt x="655" y="712"/>
                  </a:cubicBezTo>
                  <a:cubicBezTo>
                    <a:pt x="656" y="712"/>
                    <a:pt x="657" y="712"/>
                    <a:pt x="658" y="712"/>
                  </a:cubicBezTo>
                  <a:cubicBezTo>
                    <a:pt x="661" y="712"/>
                    <a:pt x="663" y="712"/>
                    <a:pt x="666" y="712"/>
                  </a:cubicBezTo>
                  <a:cubicBezTo>
                    <a:pt x="671" y="712"/>
                    <a:pt x="675" y="713"/>
                    <a:pt x="679" y="714"/>
                  </a:cubicBezTo>
                  <a:cubicBezTo>
                    <a:pt x="681" y="715"/>
                    <a:pt x="677" y="721"/>
                    <a:pt x="677" y="721"/>
                  </a:cubicBezTo>
                  <a:close/>
                  <a:moveTo>
                    <a:pt x="884" y="651"/>
                  </a:moveTo>
                  <a:cubicBezTo>
                    <a:pt x="882" y="653"/>
                    <a:pt x="881" y="655"/>
                    <a:pt x="879" y="657"/>
                  </a:cubicBezTo>
                  <a:cubicBezTo>
                    <a:pt x="877" y="659"/>
                    <a:pt x="875" y="661"/>
                    <a:pt x="872" y="662"/>
                  </a:cubicBezTo>
                  <a:cubicBezTo>
                    <a:pt x="871" y="663"/>
                    <a:pt x="870" y="664"/>
                    <a:pt x="868" y="665"/>
                  </a:cubicBezTo>
                  <a:cubicBezTo>
                    <a:pt x="866" y="665"/>
                    <a:pt x="864" y="665"/>
                    <a:pt x="862" y="665"/>
                  </a:cubicBezTo>
                  <a:cubicBezTo>
                    <a:pt x="854" y="665"/>
                    <a:pt x="847" y="665"/>
                    <a:pt x="840" y="665"/>
                  </a:cubicBezTo>
                  <a:cubicBezTo>
                    <a:pt x="831" y="664"/>
                    <a:pt x="823" y="664"/>
                    <a:pt x="814" y="663"/>
                  </a:cubicBezTo>
                  <a:cubicBezTo>
                    <a:pt x="800" y="662"/>
                    <a:pt x="786" y="661"/>
                    <a:pt x="772" y="661"/>
                  </a:cubicBezTo>
                  <a:cubicBezTo>
                    <a:pt x="756" y="660"/>
                    <a:pt x="740" y="658"/>
                    <a:pt x="724" y="658"/>
                  </a:cubicBezTo>
                  <a:cubicBezTo>
                    <a:pt x="709" y="657"/>
                    <a:pt x="693" y="656"/>
                    <a:pt x="678" y="655"/>
                  </a:cubicBezTo>
                  <a:cubicBezTo>
                    <a:pt x="667" y="655"/>
                    <a:pt x="656" y="655"/>
                    <a:pt x="645" y="655"/>
                  </a:cubicBezTo>
                  <a:cubicBezTo>
                    <a:pt x="640" y="654"/>
                    <a:pt x="635" y="654"/>
                    <a:pt x="630" y="654"/>
                  </a:cubicBezTo>
                  <a:cubicBezTo>
                    <a:pt x="620" y="654"/>
                    <a:pt x="610" y="654"/>
                    <a:pt x="599" y="655"/>
                  </a:cubicBezTo>
                  <a:cubicBezTo>
                    <a:pt x="594" y="655"/>
                    <a:pt x="589" y="655"/>
                    <a:pt x="584" y="655"/>
                  </a:cubicBezTo>
                  <a:cubicBezTo>
                    <a:pt x="583" y="655"/>
                    <a:pt x="583" y="655"/>
                    <a:pt x="582" y="655"/>
                  </a:cubicBezTo>
                  <a:cubicBezTo>
                    <a:pt x="581" y="655"/>
                    <a:pt x="579" y="655"/>
                    <a:pt x="578" y="655"/>
                  </a:cubicBezTo>
                  <a:cubicBezTo>
                    <a:pt x="560" y="655"/>
                    <a:pt x="542" y="656"/>
                    <a:pt x="524" y="657"/>
                  </a:cubicBezTo>
                  <a:cubicBezTo>
                    <a:pt x="520" y="657"/>
                    <a:pt x="515" y="657"/>
                    <a:pt x="511" y="658"/>
                  </a:cubicBezTo>
                  <a:cubicBezTo>
                    <a:pt x="502" y="658"/>
                    <a:pt x="493" y="659"/>
                    <a:pt x="485" y="660"/>
                  </a:cubicBezTo>
                  <a:cubicBezTo>
                    <a:pt x="474" y="661"/>
                    <a:pt x="463" y="662"/>
                    <a:pt x="452" y="663"/>
                  </a:cubicBezTo>
                  <a:cubicBezTo>
                    <a:pt x="448" y="663"/>
                    <a:pt x="445" y="663"/>
                    <a:pt x="441" y="664"/>
                  </a:cubicBezTo>
                  <a:cubicBezTo>
                    <a:pt x="421" y="666"/>
                    <a:pt x="401" y="668"/>
                    <a:pt x="380" y="670"/>
                  </a:cubicBezTo>
                  <a:cubicBezTo>
                    <a:pt x="347" y="674"/>
                    <a:pt x="313" y="677"/>
                    <a:pt x="280" y="681"/>
                  </a:cubicBezTo>
                  <a:cubicBezTo>
                    <a:pt x="278" y="681"/>
                    <a:pt x="279" y="679"/>
                    <a:pt x="279" y="678"/>
                  </a:cubicBezTo>
                  <a:cubicBezTo>
                    <a:pt x="280" y="677"/>
                    <a:pt x="281" y="675"/>
                    <a:pt x="283" y="674"/>
                  </a:cubicBezTo>
                  <a:cubicBezTo>
                    <a:pt x="285" y="671"/>
                    <a:pt x="287" y="669"/>
                    <a:pt x="290" y="667"/>
                  </a:cubicBezTo>
                  <a:cubicBezTo>
                    <a:pt x="291" y="666"/>
                    <a:pt x="292" y="665"/>
                    <a:pt x="294" y="665"/>
                  </a:cubicBezTo>
                  <a:cubicBezTo>
                    <a:pt x="298" y="664"/>
                    <a:pt x="303" y="664"/>
                    <a:pt x="307" y="663"/>
                  </a:cubicBezTo>
                  <a:cubicBezTo>
                    <a:pt x="339" y="660"/>
                    <a:pt x="370" y="656"/>
                    <a:pt x="401" y="653"/>
                  </a:cubicBezTo>
                  <a:cubicBezTo>
                    <a:pt x="420" y="651"/>
                    <a:pt x="439" y="649"/>
                    <a:pt x="458" y="647"/>
                  </a:cubicBezTo>
                  <a:cubicBezTo>
                    <a:pt x="463" y="646"/>
                    <a:pt x="467" y="646"/>
                    <a:pt x="472" y="645"/>
                  </a:cubicBezTo>
                  <a:cubicBezTo>
                    <a:pt x="484" y="644"/>
                    <a:pt x="495" y="643"/>
                    <a:pt x="506" y="642"/>
                  </a:cubicBezTo>
                  <a:cubicBezTo>
                    <a:pt x="514" y="642"/>
                    <a:pt x="521" y="641"/>
                    <a:pt x="528" y="640"/>
                  </a:cubicBezTo>
                  <a:cubicBezTo>
                    <a:pt x="534" y="640"/>
                    <a:pt x="540" y="640"/>
                    <a:pt x="546" y="639"/>
                  </a:cubicBezTo>
                  <a:cubicBezTo>
                    <a:pt x="557" y="639"/>
                    <a:pt x="568" y="638"/>
                    <a:pt x="580" y="638"/>
                  </a:cubicBezTo>
                  <a:cubicBezTo>
                    <a:pt x="585" y="637"/>
                    <a:pt x="590" y="637"/>
                    <a:pt x="594" y="637"/>
                  </a:cubicBezTo>
                  <a:cubicBezTo>
                    <a:pt x="613" y="636"/>
                    <a:pt x="631" y="636"/>
                    <a:pt x="649" y="636"/>
                  </a:cubicBezTo>
                  <a:cubicBezTo>
                    <a:pt x="651" y="636"/>
                    <a:pt x="652" y="636"/>
                    <a:pt x="653" y="636"/>
                  </a:cubicBezTo>
                  <a:cubicBezTo>
                    <a:pt x="658" y="636"/>
                    <a:pt x="663" y="636"/>
                    <a:pt x="667" y="636"/>
                  </a:cubicBezTo>
                  <a:cubicBezTo>
                    <a:pt x="678" y="636"/>
                    <a:pt x="689" y="636"/>
                    <a:pt x="700" y="636"/>
                  </a:cubicBezTo>
                  <a:cubicBezTo>
                    <a:pt x="704" y="636"/>
                    <a:pt x="709" y="636"/>
                    <a:pt x="714" y="637"/>
                  </a:cubicBezTo>
                  <a:cubicBezTo>
                    <a:pt x="725" y="637"/>
                    <a:pt x="736" y="638"/>
                    <a:pt x="747" y="638"/>
                  </a:cubicBezTo>
                  <a:cubicBezTo>
                    <a:pt x="763" y="639"/>
                    <a:pt x="779" y="639"/>
                    <a:pt x="794" y="640"/>
                  </a:cubicBezTo>
                  <a:cubicBezTo>
                    <a:pt x="809" y="641"/>
                    <a:pt x="825" y="642"/>
                    <a:pt x="840" y="642"/>
                  </a:cubicBezTo>
                  <a:cubicBezTo>
                    <a:pt x="847" y="643"/>
                    <a:pt x="854" y="643"/>
                    <a:pt x="862" y="643"/>
                  </a:cubicBezTo>
                  <a:cubicBezTo>
                    <a:pt x="865" y="643"/>
                    <a:pt x="869" y="643"/>
                    <a:pt x="873" y="644"/>
                  </a:cubicBezTo>
                  <a:cubicBezTo>
                    <a:pt x="878" y="644"/>
                    <a:pt x="882" y="644"/>
                    <a:pt x="887" y="645"/>
                  </a:cubicBezTo>
                  <a:cubicBezTo>
                    <a:pt x="888" y="645"/>
                    <a:pt x="884" y="651"/>
                    <a:pt x="884" y="651"/>
                  </a:cubicBezTo>
                  <a:close/>
                  <a:moveTo>
                    <a:pt x="860" y="569"/>
                  </a:moveTo>
                  <a:cubicBezTo>
                    <a:pt x="829" y="569"/>
                    <a:pt x="797" y="569"/>
                    <a:pt x="765" y="569"/>
                  </a:cubicBezTo>
                  <a:cubicBezTo>
                    <a:pt x="731" y="570"/>
                    <a:pt x="697" y="570"/>
                    <a:pt x="662" y="570"/>
                  </a:cubicBezTo>
                  <a:cubicBezTo>
                    <a:pt x="634" y="570"/>
                    <a:pt x="605" y="570"/>
                    <a:pt x="576" y="570"/>
                  </a:cubicBezTo>
                  <a:cubicBezTo>
                    <a:pt x="556" y="570"/>
                    <a:pt x="536" y="570"/>
                    <a:pt x="517" y="570"/>
                  </a:cubicBezTo>
                  <a:cubicBezTo>
                    <a:pt x="500" y="570"/>
                    <a:pt x="483" y="571"/>
                    <a:pt x="466" y="571"/>
                  </a:cubicBezTo>
                  <a:cubicBezTo>
                    <a:pt x="452" y="571"/>
                    <a:pt x="439" y="572"/>
                    <a:pt x="425" y="572"/>
                  </a:cubicBezTo>
                  <a:cubicBezTo>
                    <a:pt x="413" y="573"/>
                    <a:pt x="402" y="573"/>
                    <a:pt x="391" y="574"/>
                  </a:cubicBezTo>
                  <a:cubicBezTo>
                    <a:pt x="387" y="574"/>
                    <a:pt x="383" y="574"/>
                    <a:pt x="379" y="574"/>
                  </a:cubicBezTo>
                  <a:cubicBezTo>
                    <a:pt x="359" y="575"/>
                    <a:pt x="339" y="577"/>
                    <a:pt x="320" y="578"/>
                  </a:cubicBezTo>
                  <a:cubicBezTo>
                    <a:pt x="297" y="579"/>
                    <a:pt x="274" y="581"/>
                    <a:pt x="251" y="583"/>
                  </a:cubicBezTo>
                  <a:cubicBezTo>
                    <a:pt x="250" y="583"/>
                    <a:pt x="250" y="583"/>
                    <a:pt x="250" y="582"/>
                  </a:cubicBezTo>
                  <a:cubicBezTo>
                    <a:pt x="250" y="581"/>
                    <a:pt x="251" y="580"/>
                    <a:pt x="251" y="580"/>
                  </a:cubicBezTo>
                  <a:cubicBezTo>
                    <a:pt x="252" y="578"/>
                    <a:pt x="253" y="576"/>
                    <a:pt x="255" y="575"/>
                  </a:cubicBezTo>
                  <a:cubicBezTo>
                    <a:pt x="257" y="572"/>
                    <a:pt x="260" y="569"/>
                    <a:pt x="263" y="567"/>
                  </a:cubicBezTo>
                  <a:cubicBezTo>
                    <a:pt x="264" y="566"/>
                    <a:pt x="265" y="565"/>
                    <a:pt x="267" y="565"/>
                  </a:cubicBezTo>
                  <a:cubicBezTo>
                    <a:pt x="282" y="564"/>
                    <a:pt x="296" y="563"/>
                    <a:pt x="311" y="562"/>
                  </a:cubicBezTo>
                  <a:cubicBezTo>
                    <a:pt x="333" y="560"/>
                    <a:pt x="355" y="559"/>
                    <a:pt x="377" y="557"/>
                  </a:cubicBezTo>
                  <a:cubicBezTo>
                    <a:pt x="383" y="557"/>
                    <a:pt x="390" y="557"/>
                    <a:pt x="396" y="556"/>
                  </a:cubicBezTo>
                  <a:cubicBezTo>
                    <a:pt x="401" y="556"/>
                    <a:pt x="407" y="556"/>
                    <a:pt x="412" y="556"/>
                  </a:cubicBezTo>
                  <a:cubicBezTo>
                    <a:pt x="431" y="555"/>
                    <a:pt x="451" y="554"/>
                    <a:pt x="471" y="553"/>
                  </a:cubicBezTo>
                  <a:cubicBezTo>
                    <a:pt x="476" y="553"/>
                    <a:pt x="482" y="553"/>
                    <a:pt x="487" y="553"/>
                  </a:cubicBezTo>
                  <a:cubicBezTo>
                    <a:pt x="499" y="553"/>
                    <a:pt x="510" y="552"/>
                    <a:pt x="522" y="552"/>
                  </a:cubicBezTo>
                  <a:cubicBezTo>
                    <a:pt x="550" y="552"/>
                    <a:pt x="579" y="552"/>
                    <a:pt x="607" y="552"/>
                  </a:cubicBezTo>
                  <a:cubicBezTo>
                    <a:pt x="642" y="551"/>
                    <a:pt x="678" y="551"/>
                    <a:pt x="713" y="551"/>
                  </a:cubicBezTo>
                  <a:cubicBezTo>
                    <a:pt x="747" y="551"/>
                    <a:pt x="781" y="551"/>
                    <a:pt x="815" y="551"/>
                  </a:cubicBezTo>
                  <a:cubicBezTo>
                    <a:pt x="848" y="550"/>
                    <a:pt x="881" y="550"/>
                    <a:pt x="914" y="550"/>
                  </a:cubicBezTo>
                  <a:cubicBezTo>
                    <a:pt x="915" y="550"/>
                    <a:pt x="916" y="550"/>
                    <a:pt x="917" y="550"/>
                  </a:cubicBezTo>
                  <a:cubicBezTo>
                    <a:pt x="930" y="550"/>
                    <a:pt x="944" y="550"/>
                    <a:pt x="957" y="551"/>
                  </a:cubicBezTo>
                  <a:cubicBezTo>
                    <a:pt x="966" y="551"/>
                    <a:pt x="975" y="551"/>
                    <a:pt x="984" y="552"/>
                  </a:cubicBezTo>
                  <a:cubicBezTo>
                    <a:pt x="992" y="552"/>
                    <a:pt x="1001" y="553"/>
                    <a:pt x="1009" y="554"/>
                  </a:cubicBezTo>
                  <a:cubicBezTo>
                    <a:pt x="1010" y="554"/>
                    <a:pt x="1006" y="559"/>
                    <a:pt x="1006" y="560"/>
                  </a:cubicBezTo>
                  <a:cubicBezTo>
                    <a:pt x="1006" y="560"/>
                    <a:pt x="1006" y="560"/>
                    <a:pt x="1006" y="559"/>
                  </a:cubicBezTo>
                  <a:cubicBezTo>
                    <a:pt x="1006" y="560"/>
                    <a:pt x="1006" y="560"/>
                    <a:pt x="1006" y="560"/>
                  </a:cubicBezTo>
                  <a:cubicBezTo>
                    <a:pt x="1005" y="562"/>
                    <a:pt x="1003" y="563"/>
                    <a:pt x="1001" y="565"/>
                  </a:cubicBezTo>
                  <a:cubicBezTo>
                    <a:pt x="999" y="567"/>
                    <a:pt x="997" y="569"/>
                    <a:pt x="995" y="570"/>
                  </a:cubicBezTo>
                  <a:cubicBezTo>
                    <a:pt x="994" y="571"/>
                    <a:pt x="993" y="572"/>
                    <a:pt x="991" y="573"/>
                  </a:cubicBezTo>
                  <a:cubicBezTo>
                    <a:pt x="981" y="572"/>
                    <a:pt x="971" y="572"/>
                    <a:pt x="961" y="571"/>
                  </a:cubicBezTo>
                  <a:cubicBezTo>
                    <a:pt x="928" y="570"/>
                    <a:pt x="894" y="570"/>
                    <a:pt x="860" y="569"/>
                  </a:cubicBezTo>
                  <a:close/>
                  <a:moveTo>
                    <a:pt x="916" y="1132"/>
                  </a:moveTo>
                  <a:cubicBezTo>
                    <a:pt x="916" y="1132"/>
                    <a:pt x="916" y="1132"/>
                    <a:pt x="916" y="1132"/>
                  </a:cubicBezTo>
                  <a:cubicBezTo>
                    <a:pt x="916" y="1131"/>
                    <a:pt x="916" y="1130"/>
                    <a:pt x="916" y="1129"/>
                  </a:cubicBezTo>
                  <a:cubicBezTo>
                    <a:pt x="916" y="1130"/>
                    <a:pt x="916" y="1131"/>
                    <a:pt x="916" y="1132"/>
                  </a:cubicBezTo>
                  <a:close/>
                  <a:moveTo>
                    <a:pt x="924" y="1086"/>
                  </a:moveTo>
                  <a:cubicBezTo>
                    <a:pt x="921" y="1094"/>
                    <a:pt x="918" y="1101"/>
                    <a:pt x="915" y="1109"/>
                  </a:cubicBezTo>
                  <a:cubicBezTo>
                    <a:pt x="915" y="1109"/>
                    <a:pt x="915" y="1109"/>
                    <a:pt x="915" y="1109"/>
                  </a:cubicBezTo>
                  <a:cubicBezTo>
                    <a:pt x="916" y="1098"/>
                    <a:pt x="916" y="1086"/>
                    <a:pt x="917" y="1075"/>
                  </a:cubicBezTo>
                  <a:cubicBezTo>
                    <a:pt x="918" y="1066"/>
                    <a:pt x="918" y="1056"/>
                    <a:pt x="919" y="1047"/>
                  </a:cubicBezTo>
                  <a:cubicBezTo>
                    <a:pt x="920" y="1036"/>
                    <a:pt x="921" y="1026"/>
                    <a:pt x="923" y="1016"/>
                  </a:cubicBezTo>
                  <a:cubicBezTo>
                    <a:pt x="924" y="1011"/>
                    <a:pt x="925" y="1005"/>
                    <a:pt x="926" y="1000"/>
                  </a:cubicBezTo>
                  <a:cubicBezTo>
                    <a:pt x="931" y="978"/>
                    <a:pt x="937" y="957"/>
                    <a:pt x="945" y="935"/>
                  </a:cubicBezTo>
                  <a:cubicBezTo>
                    <a:pt x="945" y="935"/>
                    <a:pt x="945" y="935"/>
                    <a:pt x="945" y="935"/>
                  </a:cubicBezTo>
                  <a:cubicBezTo>
                    <a:pt x="945" y="935"/>
                    <a:pt x="945" y="935"/>
                    <a:pt x="945" y="935"/>
                  </a:cubicBezTo>
                  <a:cubicBezTo>
                    <a:pt x="946" y="951"/>
                    <a:pt x="946" y="967"/>
                    <a:pt x="945" y="983"/>
                  </a:cubicBezTo>
                  <a:cubicBezTo>
                    <a:pt x="944" y="992"/>
                    <a:pt x="944" y="1002"/>
                    <a:pt x="942" y="1012"/>
                  </a:cubicBezTo>
                  <a:cubicBezTo>
                    <a:pt x="941" y="1023"/>
                    <a:pt x="939" y="1034"/>
                    <a:pt x="936" y="1045"/>
                  </a:cubicBezTo>
                  <a:cubicBezTo>
                    <a:pt x="935" y="1052"/>
                    <a:pt x="933" y="1059"/>
                    <a:pt x="931" y="1065"/>
                  </a:cubicBezTo>
                  <a:cubicBezTo>
                    <a:pt x="928" y="1072"/>
                    <a:pt x="926" y="1079"/>
                    <a:pt x="924" y="1086"/>
                  </a:cubicBezTo>
                  <a:close/>
                </a:path>
              </a:pathLst>
            </a:custGeom>
            <a:solidFill>
              <a:schemeClr val="accent3"/>
            </a:solidFill>
            <a:ln>
              <a:noFill/>
            </a:ln>
          </p:spPr>
          <p:txBody>
            <a:bodyPr vert="horz" wrap="square" lIns="91440" tIns="45720" rIns="91440" bIns="45720" numCol="1" anchor="t" anchorCtr="0" compatLnSpc="1"/>
            <a:lstStyle/>
            <a:p>
              <a:endParaRPr lang="zh-CN" altLang="en-US"/>
            </a:p>
          </p:txBody>
        </p:sp>
        <p:sp>
          <p:nvSpPr>
            <p:cNvPr id="6312" name="Freeform 196"/>
            <p:cNvSpPr/>
            <p:nvPr/>
          </p:nvSpPr>
          <p:spPr bwMode="auto">
            <a:xfrm>
              <a:off x="2505075" y="1927225"/>
              <a:ext cx="311150" cy="11113"/>
            </a:xfrm>
            <a:custGeom>
              <a:avLst/>
              <a:gdLst>
                <a:gd name="T0" fmla="*/ 57 w 172"/>
                <a:gd name="T1" fmla="*/ 5 h 6"/>
                <a:gd name="T2" fmla="*/ 85 w 172"/>
                <a:gd name="T3" fmla="*/ 4 h 6"/>
                <a:gd name="T4" fmla="*/ 167 w 172"/>
                <a:gd name="T5" fmla="*/ 0 h 6"/>
                <a:gd name="T6" fmla="*/ 172 w 172"/>
                <a:gd name="T7" fmla="*/ 0 h 6"/>
                <a:gd name="T8" fmla="*/ 171 w 172"/>
                <a:gd name="T9" fmla="*/ 0 h 6"/>
                <a:gd name="T10" fmla="*/ 129 w 172"/>
                <a:gd name="T11" fmla="*/ 1 h 6"/>
                <a:gd name="T12" fmla="*/ 100 w 172"/>
                <a:gd name="T13" fmla="*/ 2 h 6"/>
                <a:gd name="T14" fmla="*/ 59 w 172"/>
                <a:gd name="T15" fmla="*/ 3 h 6"/>
                <a:gd name="T16" fmla="*/ 36 w 172"/>
                <a:gd name="T17" fmla="*/ 4 h 6"/>
                <a:gd name="T18" fmla="*/ 27 w 172"/>
                <a:gd name="T19" fmla="*/ 4 h 6"/>
                <a:gd name="T20" fmla="*/ 0 w 172"/>
                <a:gd name="T21" fmla="*/ 6 h 6"/>
                <a:gd name="T22" fmla="*/ 40 w 172"/>
                <a:gd name="T23" fmla="*/ 6 h 6"/>
                <a:gd name="T24" fmla="*/ 57 w 172"/>
                <a:gd name="T25"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2" h="6">
                  <a:moveTo>
                    <a:pt x="57" y="5"/>
                  </a:moveTo>
                  <a:cubicBezTo>
                    <a:pt x="67" y="5"/>
                    <a:pt x="76" y="5"/>
                    <a:pt x="85" y="4"/>
                  </a:cubicBezTo>
                  <a:cubicBezTo>
                    <a:pt x="113" y="4"/>
                    <a:pt x="140" y="2"/>
                    <a:pt x="167" y="0"/>
                  </a:cubicBezTo>
                  <a:cubicBezTo>
                    <a:pt x="168" y="0"/>
                    <a:pt x="170" y="0"/>
                    <a:pt x="172" y="0"/>
                  </a:cubicBezTo>
                  <a:cubicBezTo>
                    <a:pt x="171" y="0"/>
                    <a:pt x="171" y="0"/>
                    <a:pt x="171" y="0"/>
                  </a:cubicBezTo>
                  <a:cubicBezTo>
                    <a:pt x="157" y="0"/>
                    <a:pt x="143" y="1"/>
                    <a:pt x="129" y="1"/>
                  </a:cubicBezTo>
                  <a:cubicBezTo>
                    <a:pt x="119" y="1"/>
                    <a:pt x="110" y="1"/>
                    <a:pt x="100" y="2"/>
                  </a:cubicBezTo>
                  <a:cubicBezTo>
                    <a:pt x="87" y="2"/>
                    <a:pt x="73" y="3"/>
                    <a:pt x="59" y="3"/>
                  </a:cubicBezTo>
                  <a:cubicBezTo>
                    <a:pt x="51" y="4"/>
                    <a:pt x="43" y="4"/>
                    <a:pt x="36" y="4"/>
                  </a:cubicBezTo>
                  <a:cubicBezTo>
                    <a:pt x="33" y="4"/>
                    <a:pt x="30" y="4"/>
                    <a:pt x="27" y="4"/>
                  </a:cubicBezTo>
                  <a:cubicBezTo>
                    <a:pt x="18" y="5"/>
                    <a:pt x="9" y="6"/>
                    <a:pt x="0" y="6"/>
                  </a:cubicBezTo>
                  <a:cubicBezTo>
                    <a:pt x="14" y="6"/>
                    <a:pt x="27" y="6"/>
                    <a:pt x="40" y="6"/>
                  </a:cubicBezTo>
                  <a:cubicBezTo>
                    <a:pt x="46" y="6"/>
                    <a:pt x="52" y="5"/>
                    <a:pt x="57" y="5"/>
                  </a:cubicBezTo>
                  <a:close/>
                </a:path>
              </a:pathLst>
            </a:custGeom>
            <a:solidFill>
              <a:srgbClr val="E74C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28" name="Freeform 210"/>
            <p:cNvSpPr/>
            <p:nvPr/>
          </p:nvSpPr>
          <p:spPr bwMode="auto">
            <a:xfrm>
              <a:off x="1392238" y="2092325"/>
              <a:ext cx="176213" cy="147638"/>
            </a:xfrm>
            <a:custGeom>
              <a:avLst/>
              <a:gdLst>
                <a:gd name="T0" fmla="*/ 0 w 97"/>
                <a:gd name="T1" fmla="*/ 81 h 81"/>
                <a:gd name="T2" fmla="*/ 1 w 97"/>
                <a:gd name="T3" fmla="*/ 79 h 81"/>
                <a:gd name="T4" fmla="*/ 8 w 97"/>
                <a:gd name="T5" fmla="*/ 68 h 81"/>
                <a:gd name="T6" fmla="*/ 27 w 97"/>
                <a:gd name="T7" fmla="*/ 50 h 81"/>
                <a:gd name="T8" fmla="*/ 44 w 97"/>
                <a:gd name="T9" fmla="*/ 38 h 81"/>
                <a:gd name="T10" fmla="*/ 63 w 97"/>
                <a:gd name="T11" fmla="*/ 24 h 81"/>
                <a:gd name="T12" fmla="*/ 81 w 97"/>
                <a:gd name="T13" fmla="*/ 11 h 81"/>
                <a:gd name="T14" fmla="*/ 86 w 97"/>
                <a:gd name="T15" fmla="*/ 7 h 81"/>
                <a:gd name="T16" fmla="*/ 96 w 97"/>
                <a:gd name="T17" fmla="*/ 0 h 81"/>
                <a:gd name="T18" fmla="*/ 96 w 97"/>
                <a:gd name="T19" fmla="*/ 1 h 81"/>
                <a:gd name="T20" fmla="*/ 97 w 97"/>
                <a:gd name="T21" fmla="*/ 0 h 81"/>
                <a:gd name="T22" fmla="*/ 97 w 97"/>
                <a:gd name="T23" fmla="*/ 0 h 81"/>
                <a:gd name="T24" fmla="*/ 97 w 97"/>
                <a:gd name="T25" fmla="*/ 0 h 81"/>
                <a:gd name="T26" fmla="*/ 84 w 97"/>
                <a:gd name="T27" fmla="*/ 3 h 81"/>
                <a:gd name="T28" fmla="*/ 77 w 97"/>
                <a:gd name="T29" fmla="*/ 5 h 81"/>
                <a:gd name="T30" fmla="*/ 51 w 97"/>
                <a:gd name="T31" fmla="*/ 16 h 81"/>
                <a:gd name="T32" fmla="*/ 31 w 97"/>
                <a:gd name="T33" fmla="*/ 28 h 81"/>
                <a:gd name="T34" fmla="*/ 14 w 97"/>
                <a:gd name="T35" fmla="*/ 44 h 81"/>
                <a:gd name="T36" fmla="*/ 3 w 97"/>
                <a:gd name="T37" fmla="*/ 63 h 81"/>
                <a:gd name="T38" fmla="*/ 0 w 97"/>
                <a:gd name="T39" fmla="*/ 73 h 81"/>
                <a:gd name="T40" fmla="*/ 0 w 97"/>
                <a:gd name="T41" fmla="*/ 77 h 81"/>
                <a:gd name="T42" fmla="*/ 0 w 97"/>
                <a:gd name="T43" fmla="*/ 81 h 81"/>
                <a:gd name="T44" fmla="*/ 0 w 97"/>
                <a:gd name="T45"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7" h="81">
                  <a:moveTo>
                    <a:pt x="0" y="81"/>
                  </a:moveTo>
                  <a:cubicBezTo>
                    <a:pt x="0" y="81"/>
                    <a:pt x="1" y="80"/>
                    <a:pt x="1" y="79"/>
                  </a:cubicBezTo>
                  <a:cubicBezTo>
                    <a:pt x="3" y="75"/>
                    <a:pt x="5" y="72"/>
                    <a:pt x="8" y="68"/>
                  </a:cubicBezTo>
                  <a:cubicBezTo>
                    <a:pt x="13" y="61"/>
                    <a:pt x="20" y="56"/>
                    <a:pt x="27" y="50"/>
                  </a:cubicBezTo>
                  <a:cubicBezTo>
                    <a:pt x="32" y="46"/>
                    <a:pt x="38" y="42"/>
                    <a:pt x="44" y="38"/>
                  </a:cubicBezTo>
                  <a:cubicBezTo>
                    <a:pt x="50" y="34"/>
                    <a:pt x="57" y="29"/>
                    <a:pt x="63" y="24"/>
                  </a:cubicBezTo>
                  <a:cubicBezTo>
                    <a:pt x="69" y="20"/>
                    <a:pt x="75" y="16"/>
                    <a:pt x="81" y="11"/>
                  </a:cubicBezTo>
                  <a:cubicBezTo>
                    <a:pt x="83" y="10"/>
                    <a:pt x="84" y="8"/>
                    <a:pt x="86" y="7"/>
                  </a:cubicBezTo>
                  <a:cubicBezTo>
                    <a:pt x="89" y="5"/>
                    <a:pt x="92" y="2"/>
                    <a:pt x="96" y="0"/>
                  </a:cubicBezTo>
                  <a:cubicBezTo>
                    <a:pt x="96" y="1"/>
                    <a:pt x="96" y="1"/>
                    <a:pt x="96" y="1"/>
                  </a:cubicBezTo>
                  <a:cubicBezTo>
                    <a:pt x="96" y="0"/>
                    <a:pt x="97" y="0"/>
                    <a:pt x="97" y="0"/>
                  </a:cubicBezTo>
                  <a:cubicBezTo>
                    <a:pt x="97" y="0"/>
                    <a:pt x="97" y="0"/>
                    <a:pt x="97" y="0"/>
                  </a:cubicBezTo>
                  <a:cubicBezTo>
                    <a:pt x="97" y="0"/>
                    <a:pt x="97" y="0"/>
                    <a:pt x="97" y="0"/>
                  </a:cubicBezTo>
                  <a:cubicBezTo>
                    <a:pt x="92" y="0"/>
                    <a:pt x="88" y="2"/>
                    <a:pt x="84" y="3"/>
                  </a:cubicBezTo>
                  <a:cubicBezTo>
                    <a:pt x="81" y="4"/>
                    <a:pt x="79" y="4"/>
                    <a:pt x="77" y="5"/>
                  </a:cubicBezTo>
                  <a:cubicBezTo>
                    <a:pt x="68" y="9"/>
                    <a:pt x="59" y="12"/>
                    <a:pt x="51" y="16"/>
                  </a:cubicBezTo>
                  <a:cubicBezTo>
                    <a:pt x="44" y="19"/>
                    <a:pt x="37" y="23"/>
                    <a:pt x="31" y="28"/>
                  </a:cubicBezTo>
                  <a:cubicBezTo>
                    <a:pt x="25" y="32"/>
                    <a:pt x="19" y="38"/>
                    <a:pt x="14" y="44"/>
                  </a:cubicBezTo>
                  <a:cubicBezTo>
                    <a:pt x="10" y="50"/>
                    <a:pt x="6" y="56"/>
                    <a:pt x="3" y="63"/>
                  </a:cubicBezTo>
                  <a:cubicBezTo>
                    <a:pt x="1" y="66"/>
                    <a:pt x="1" y="69"/>
                    <a:pt x="0" y="73"/>
                  </a:cubicBezTo>
                  <a:cubicBezTo>
                    <a:pt x="0" y="74"/>
                    <a:pt x="0" y="76"/>
                    <a:pt x="0" y="77"/>
                  </a:cubicBezTo>
                  <a:cubicBezTo>
                    <a:pt x="0" y="79"/>
                    <a:pt x="0" y="80"/>
                    <a:pt x="0" y="81"/>
                  </a:cubicBezTo>
                  <a:cubicBezTo>
                    <a:pt x="0" y="81"/>
                    <a:pt x="0" y="81"/>
                    <a:pt x="0" y="8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29" name="Freeform 211"/>
            <p:cNvSpPr/>
            <p:nvPr/>
          </p:nvSpPr>
          <p:spPr bwMode="auto">
            <a:xfrm>
              <a:off x="3141663" y="3371850"/>
              <a:ext cx="198438" cy="60325"/>
            </a:xfrm>
            <a:custGeom>
              <a:avLst/>
              <a:gdLst>
                <a:gd name="T0" fmla="*/ 18 w 109"/>
                <a:gd name="T1" fmla="*/ 33 h 34"/>
                <a:gd name="T2" fmla="*/ 34 w 109"/>
                <a:gd name="T3" fmla="*/ 30 h 34"/>
                <a:gd name="T4" fmla="*/ 55 w 109"/>
                <a:gd name="T5" fmla="*/ 25 h 34"/>
                <a:gd name="T6" fmla="*/ 101 w 109"/>
                <a:gd name="T7" fmla="*/ 5 h 34"/>
                <a:gd name="T8" fmla="*/ 109 w 109"/>
                <a:gd name="T9" fmla="*/ 0 h 34"/>
                <a:gd name="T10" fmla="*/ 109 w 109"/>
                <a:gd name="T11" fmla="*/ 0 h 34"/>
                <a:gd name="T12" fmla="*/ 109 w 109"/>
                <a:gd name="T13" fmla="*/ 0 h 34"/>
                <a:gd name="T14" fmla="*/ 85 w 109"/>
                <a:gd name="T15" fmla="*/ 5 h 34"/>
                <a:gd name="T16" fmla="*/ 65 w 109"/>
                <a:gd name="T17" fmla="*/ 10 h 34"/>
                <a:gd name="T18" fmla="*/ 43 w 109"/>
                <a:gd name="T19" fmla="*/ 17 h 34"/>
                <a:gd name="T20" fmla="*/ 15 w 109"/>
                <a:gd name="T21" fmla="*/ 27 h 34"/>
                <a:gd name="T22" fmla="*/ 0 w 109"/>
                <a:gd name="T23" fmla="*/ 34 h 34"/>
                <a:gd name="T24" fmla="*/ 0 w 109"/>
                <a:gd name="T25" fmla="*/ 34 h 34"/>
                <a:gd name="T26" fmla="*/ 18 w 109"/>
                <a:gd name="T27"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34">
                  <a:moveTo>
                    <a:pt x="18" y="33"/>
                  </a:moveTo>
                  <a:cubicBezTo>
                    <a:pt x="24" y="32"/>
                    <a:pt x="29" y="31"/>
                    <a:pt x="34" y="30"/>
                  </a:cubicBezTo>
                  <a:cubicBezTo>
                    <a:pt x="41" y="29"/>
                    <a:pt x="48" y="28"/>
                    <a:pt x="55" y="25"/>
                  </a:cubicBezTo>
                  <a:cubicBezTo>
                    <a:pt x="71" y="21"/>
                    <a:pt x="86" y="14"/>
                    <a:pt x="101" y="5"/>
                  </a:cubicBezTo>
                  <a:cubicBezTo>
                    <a:pt x="103" y="3"/>
                    <a:pt x="106" y="2"/>
                    <a:pt x="109" y="0"/>
                  </a:cubicBezTo>
                  <a:cubicBezTo>
                    <a:pt x="109" y="0"/>
                    <a:pt x="109" y="0"/>
                    <a:pt x="109" y="0"/>
                  </a:cubicBezTo>
                  <a:cubicBezTo>
                    <a:pt x="109" y="0"/>
                    <a:pt x="109" y="0"/>
                    <a:pt x="109" y="0"/>
                  </a:cubicBezTo>
                  <a:cubicBezTo>
                    <a:pt x="101" y="2"/>
                    <a:pt x="93" y="4"/>
                    <a:pt x="85" y="5"/>
                  </a:cubicBezTo>
                  <a:cubicBezTo>
                    <a:pt x="78" y="7"/>
                    <a:pt x="71" y="8"/>
                    <a:pt x="65" y="10"/>
                  </a:cubicBezTo>
                  <a:cubicBezTo>
                    <a:pt x="57" y="12"/>
                    <a:pt x="50" y="14"/>
                    <a:pt x="43" y="17"/>
                  </a:cubicBezTo>
                  <a:cubicBezTo>
                    <a:pt x="34" y="20"/>
                    <a:pt x="24" y="23"/>
                    <a:pt x="15" y="27"/>
                  </a:cubicBezTo>
                  <a:cubicBezTo>
                    <a:pt x="10" y="30"/>
                    <a:pt x="5" y="32"/>
                    <a:pt x="0" y="34"/>
                  </a:cubicBezTo>
                  <a:cubicBezTo>
                    <a:pt x="0" y="34"/>
                    <a:pt x="0" y="34"/>
                    <a:pt x="0" y="34"/>
                  </a:cubicBezTo>
                  <a:cubicBezTo>
                    <a:pt x="6" y="34"/>
                    <a:pt x="12" y="33"/>
                    <a:pt x="18" y="3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30" name="Freeform 212"/>
            <p:cNvSpPr/>
            <p:nvPr/>
          </p:nvSpPr>
          <p:spPr bwMode="auto">
            <a:xfrm>
              <a:off x="3338513" y="343852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noFill/>
            <a:ln w="0" cap="rnd">
              <a:solidFill>
                <a:srgbClr val="FFFFFF"/>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6331" name="Freeform 213"/>
            <p:cNvSpPr/>
            <p:nvPr/>
          </p:nvSpPr>
          <p:spPr bwMode="auto">
            <a:xfrm>
              <a:off x="3155950" y="3432175"/>
              <a:ext cx="184150" cy="52388"/>
            </a:xfrm>
            <a:custGeom>
              <a:avLst/>
              <a:gdLst>
                <a:gd name="T0" fmla="*/ 71 w 101"/>
                <a:gd name="T1" fmla="*/ 0 h 28"/>
                <a:gd name="T2" fmla="*/ 65 w 101"/>
                <a:gd name="T3" fmla="*/ 0 h 28"/>
                <a:gd name="T4" fmla="*/ 53 w 101"/>
                <a:gd name="T5" fmla="*/ 1 h 28"/>
                <a:gd name="T6" fmla="*/ 43 w 101"/>
                <a:gd name="T7" fmla="*/ 4 h 28"/>
                <a:gd name="T8" fmla="*/ 29 w 101"/>
                <a:gd name="T9" fmla="*/ 9 h 28"/>
                <a:gd name="T10" fmla="*/ 0 w 101"/>
                <a:gd name="T11" fmla="*/ 27 h 28"/>
                <a:gd name="T12" fmla="*/ 1 w 101"/>
                <a:gd name="T13" fmla="*/ 28 h 28"/>
                <a:gd name="T14" fmla="*/ 36 w 101"/>
                <a:gd name="T15" fmla="*/ 26 h 28"/>
                <a:gd name="T16" fmla="*/ 57 w 101"/>
                <a:gd name="T17" fmla="*/ 21 h 28"/>
                <a:gd name="T18" fmla="*/ 81 w 101"/>
                <a:gd name="T19" fmla="*/ 12 h 28"/>
                <a:gd name="T20" fmla="*/ 100 w 101"/>
                <a:gd name="T21" fmla="*/ 3 h 28"/>
                <a:gd name="T22" fmla="*/ 100 w 101"/>
                <a:gd name="T23" fmla="*/ 3 h 28"/>
                <a:gd name="T24" fmla="*/ 101 w 101"/>
                <a:gd name="T25" fmla="*/ 2 h 28"/>
                <a:gd name="T26" fmla="*/ 101 w 101"/>
                <a:gd name="T27" fmla="*/ 2 h 28"/>
                <a:gd name="T28" fmla="*/ 78 w 101"/>
                <a:gd name="T29" fmla="*/ 0 h 28"/>
                <a:gd name="T30" fmla="*/ 71 w 101"/>
                <a:gd name="T31"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1" h="28">
                  <a:moveTo>
                    <a:pt x="71" y="0"/>
                  </a:moveTo>
                  <a:cubicBezTo>
                    <a:pt x="69" y="0"/>
                    <a:pt x="67" y="0"/>
                    <a:pt x="65" y="0"/>
                  </a:cubicBezTo>
                  <a:cubicBezTo>
                    <a:pt x="61" y="0"/>
                    <a:pt x="57" y="1"/>
                    <a:pt x="53" y="1"/>
                  </a:cubicBezTo>
                  <a:cubicBezTo>
                    <a:pt x="49" y="2"/>
                    <a:pt x="46" y="2"/>
                    <a:pt x="43" y="4"/>
                  </a:cubicBezTo>
                  <a:cubicBezTo>
                    <a:pt x="38" y="5"/>
                    <a:pt x="34" y="7"/>
                    <a:pt x="29" y="9"/>
                  </a:cubicBezTo>
                  <a:cubicBezTo>
                    <a:pt x="19" y="14"/>
                    <a:pt x="10" y="20"/>
                    <a:pt x="0" y="27"/>
                  </a:cubicBezTo>
                  <a:cubicBezTo>
                    <a:pt x="0" y="27"/>
                    <a:pt x="0" y="28"/>
                    <a:pt x="1" y="28"/>
                  </a:cubicBezTo>
                  <a:cubicBezTo>
                    <a:pt x="12" y="28"/>
                    <a:pt x="24" y="27"/>
                    <a:pt x="36" y="26"/>
                  </a:cubicBezTo>
                  <a:cubicBezTo>
                    <a:pt x="43" y="24"/>
                    <a:pt x="50" y="23"/>
                    <a:pt x="57" y="21"/>
                  </a:cubicBezTo>
                  <a:cubicBezTo>
                    <a:pt x="65" y="18"/>
                    <a:pt x="73" y="15"/>
                    <a:pt x="81" y="12"/>
                  </a:cubicBezTo>
                  <a:cubicBezTo>
                    <a:pt x="87" y="9"/>
                    <a:pt x="93" y="6"/>
                    <a:pt x="100" y="3"/>
                  </a:cubicBezTo>
                  <a:cubicBezTo>
                    <a:pt x="100" y="3"/>
                    <a:pt x="100" y="3"/>
                    <a:pt x="100" y="3"/>
                  </a:cubicBezTo>
                  <a:cubicBezTo>
                    <a:pt x="100" y="3"/>
                    <a:pt x="101" y="3"/>
                    <a:pt x="101" y="2"/>
                  </a:cubicBezTo>
                  <a:cubicBezTo>
                    <a:pt x="101" y="2"/>
                    <a:pt x="101" y="2"/>
                    <a:pt x="101" y="2"/>
                  </a:cubicBezTo>
                  <a:cubicBezTo>
                    <a:pt x="94" y="1"/>
                    <a:pt x="86" y="0"/>
                    <a:pt x="78" y="0"/>
                  </a:cubicBezTo>
                  <a:cubicBezTo>
                    <a:pt x="76" y="0"/>
                    <a:pt x="73" y="0"/>
                    <a:pt x="7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32" name="Freeform 214"/>
            <p:cNvSpPr/>
            <p:nvPr/>
          </p:nvSpPr>
          <p:spPr bwMode="auto">
            <a:xfrm>
              <a:off x="1389063" y="3432175"/>
              <a:ext cx="274638" cy="185738"/>
            </a:xfrm>
            <a:custGeom>
              <a:avLst/>
              <a:gdLst>
                <a:gd name="T0" fmla="*/ 106 w 151"/>
                <a:gd name="T1" fmla="*/ 82 h 102"/>
                <a:gd name="T2" fmla="*/ 82 w 151"/>
                <a:gd name="T3" fmla="*/ 83 h 102"/>
                <a:gd name="T4" fmla="*/ 70 w 151"/>
                <a:gd name="T5" fmla="*/ 84 h 102"/>
                <a:gd name="T6" fmla="*/ 37 w 151"/>
                <a:gd name="T7" fmla="*/ 82 h 102"/>
                <a:gd name="T8" fmla="*/ 27 w 151"/>
                <a:gd name="T9" fmla="*/ 80 h 102"/>
                <a:gd name="T10" fmla="*/ 23 w 151"/>
                <a:gd name="T11" fmla="*/ 77 h 102"/>
                <a:gd name="T12" fmla="*/ 20 w 151"/>
                <a:gd name="T13" fmla="*/ 75 h 102"/>
                <a:gd name="T14" fmla="*/ 19 w 151"/>
                <a:gd name="T15" fmla="*/ 72 h 102"/>
                <a:gd name="T16" fmla="*/ 14 w 151"/>
                <a:gd name="T17" fmla="*/ 56 h 102"/>
                <a:gd name="T18" fmla="*/ 10 w 151"/>
                <a:gd name="T19" fmla="*/ 38 h 102"/>
                <a:gd name="T20" fmla="*/ 2 w 151"/>
                <a:gd name="T21" fmla="*/ 0 h 102"/>
                <a:gd name="T22" fmla="*/ 2 w 151"/>
                <a:gd name="T23" fmla="*/ 0 h 102"/>
                <a:gd name="T24" fmla="*/ 2 w 151"/>
                <a:gd name="T25" fmla="*/ 0 h 102"/>
                <a:gd name="T26" fmla="*/ 0 w 151"/>
                <a:gd name="T27" fmla="*/ 35 h 102"/>
                <a:gd name="T28" fmla="*/ 2 w 151"/>
                <a:gd name="T29" fmla="*/ 69 h 102"/>
                <a:gd name="T30" fmla="*/ 7 w 151"/>
                <a:gd name="T31" fmla="*/ 83 h 102"/>
                <a:gd name="T32" fmla="*/ 11 w 151"/>
                <a:gd name="T33" fmla="*/ 90 h 102"/>
                <a:gd name="T34" fmla="*/ 19 w 151"/>
                <a:gd name="T35" fmla="*/ 95 h 102"/>
                <a:gd name="T36" fmla="*/ 27 w 151"/>
                <a:gd name="T37" fmla="*/ 98 h 102"/>
                <a:gd name="T38" fmla="*/ 34 w 151"/>
                <a:gd name="T39" fmla="*/ 100 h 102"/>
                <a:gd name="T40" fmla="*/ 53 w 151"/>
                <a:gd name="T41" fmla="*/ 102 h 102"/>
                <a:gd name="T42" fmla="*/ 93 w 151"/>
                <a:gd name="T43" fmla="*/ 97 h 102"/>
                <a:gd name="T44" fmla="*/ 114 w 151"/>
                <a:gd name="T45" fmla="*/ 92 h 102"/>
                <a:gd name="T46" fmla="*/ 151 w 151"/>
                <a:gd name="T47" fmla="*/ 82 h 102"/>
                <a:gd name="T48" fmla="*/ 151 w 151"/>
                <a:gd name="T49" fmla="*/ 82 h 102"/>
                <a:gd name="T50" fmla="*/ 106 w 151"/>
                <a:gd name="T51" fmla="*/ 82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51" h="102">
                  <a:moveTo>
                    <a:pt x="106" y="82"/>
                  </a:moveTo>
                  <a:cubicBezTo>
                    <a:pt x="98" y="83"/>
                    <a:pt x="90" y="83"/>
                    <a:pt x="82" y="83"/>
                  </a:cubicBezTo>
                  <a:cubicBezTo>
                    <a:pt x="78" y="83"/>
                    <a:pt x="74" y="84"/>
                    <a:pt x="70" y="84"/>
                  </a:cubicBezTo>
                  <a:cubicBezTo>
                    <a:pt x="59" y="84"/>
                    <a:pt x="48" y="84"/>
                    <a:pt x="37" y="82"/>
                  </a:cubicBezTo>
                  <a:cubicBezTo>
                    <a:pt x="34" y="82"/>
                    <a:pt x="30" y="81"/>
                    <a:pt x="27" y="80"/>
                  </a:cubicBezTo>
                  <a:cubicBezTo>
                    <a:pt x="25" y="79"/>
                    <a:pt x="24" y="78"/>
                    <a:pt x="23" y="77"/>
                  </a:cubicBezTo>
                  <a:cubicBezTo>
                    <a:pt x="22" y="77"/>
                    <a:pt x="21" y="76"/>
                    <a:pt x="20" y="75"/>
                  </a:cubicBezTo>
                  <a:cubicBezTo>
                    <a:pt x="20" y="74"/>
                    <a:pt x="19" y="73"/>
                    <a:pt x="19" y="72"/>
                  </a:cubicBezTo>
                  <a:cubicBezTo>
                    <a:pt x="17" y="67"/>
                    <a:pt x="15" y="62"/>
                    <a:pt x="14" y="56"/>
                  </a:cubicBezTo>
                  <a:cubicBezTo>
                    <a:pt x="12" y="50"/>
                    <a:pt x="11" y="44"/>
                    <a:pt x="10" y="38"/>
                  </a:cubicBezTo>
                  <a:cubicBezTo>
                    <a:pt x="7" y="25"/>
                    <a:pt x="5" y="13"/>
                    <a:pt x="2" y="0"/>
                  </a:cubicBezTo>
                  <a:cubicBezTo>
                    <a:pt x="2" y="0"/>
                    <a:pt x="2" y="0"/>
                    <a:pt x="2" y="0"/>
                  </a:cubicBezTo>
                  <a:cubicBezTo>
                    <a:pt x="2" y="0"/>
                    <a:pt x="2" y="0"/>
                    <a:pt x="2" y="0"/>
                  </a:cubicBezTo>
                  <a:cubicBezTo>
                    <a:pt x="1" y="12"/>
                    <a:pt x="1" y="23"/>
                    <a:pt x="0" y="35"/>
                  </a:cubicBezTo>
                  <a:cubicBezTo>
                    <a:pt x="0" y="46"/>
                    <a:pt x="1" y="58"/>
                    <a:pt x="2" y="69"/>
                  </a:cubicBezTo>
                  <a:cubicBezTo>
                    <a:pt x="3" y="74"/>
                    <a:pt x="4" y="79"/>
                    <a:pt x="7" y="83"/>
                  </a:cubicBezTo>
                  <a:cubicBezTo>
                    <a:pt x="8" y="86"/>
                    <a:pt x="10" y="88"/>
                    <a:pt x="11" y="90"/>
                  </a:cubicBezTo>
                  <a:cubicBezTo>
                    <a:pt x="13" y="92"/>
                    <a:pt x="16" y="94"/>
                    <a:pt x="19" y="95"/>
                  </a:cubicBezTo>
                  <a:cubicBezTo>
                    <a:pt x="21" y="97"/>
                    <a:pt x="24" y="98"/>
                    <a:pt x="27" y="98"/>
                  </a:cubicBezTo>
                  <a:cubicBezTo>
                    <a:pt x="29" y="99"/>
                    <a:pt x="31" y="100"/>
                    <a:pt x="34" y="100"/>
                  </a:cubicBezTo>
                  <a:cubicBezTo>
                    <a:pt x="40" y="101"/>
                    <a:pt x="46" y="102"/>
                    <a:pt x="53" y="102"/>
                  </a:cubicBezTo>
                  <a:cubicBezTo>
                    <a:pt x="66" y="101"/>
                    <a:pt x="80" y="99"/>
                    <a:pt x="93" y="97"/>
                  </a:cubicBezTo>
                  <a:cubicBezTo>
                    <a:pt x="100" y="95"/>
                    <a:pt x="107" y="94"/>
                    <a:pt x="114" y="92"/>
                  </a:cubicBezTo>
                  <a:cubicBezTo>
                    <a:pt x="126" y="89"/>
                    <a:pt x="138" y="86"/>
                    <a:pt x="151" y="82"/>
                  </a:cubicBezTo>
                  <a:cubicBezTo>
                    <a:pt x="151" y="82"/>
                    <a:pt x="151" y="82"/>
                    <a:pt x="151" y="82"/>
                  </a:cubicBezTo>
                  <a:cubicBezTo>
                    <a:pt x="136" y="82"/>
                    <a:pt x="121" y="82"/>
                    <a:pt x="106" y="8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33" name="Freeform 215"/>
            <p:cNvSpPr/>
            <p:nvPr/>
          </p:nvSpPr>
          <p:spPr bwMode="auto">
            <a:xfrm>
              <a:off x="3167063" y="1985963"/>
              <a:ext cx="228600" cy="368300"/>
            </a:xfrm>
            <a:custGeom>
              <a:avLst/>
              <a:gdLst>
                <a:gd name="T0" fmla="*/ 29 w 126"/>
                <a:gd name="T1" fmla="*/ 30 h 203"/>
                <a:gd name="T2" fmla="*/ 48 w 126"/>
                <a:gd name="T3" fmla="*/ 28 h 203"/>
                <a:gd name="T4" fmla="*/ 91 w 126"/>
                <a:gd name="T5" fmla="*/ 23 h 203"/>
                <a:gd name="T6" fmla="*/ 100 w 126"/>
                <a:gd name="T7" fmla="*/ 21 h 203"/>
                <a:gd name="T8" fmla="*/ 99 w 126"/>
                <a:gd name="T9" fmla="*/ 25 h 203"/>
                <a:gd name="T10" fmla="*/ 98 w 126"/>
                <a:gd name="T11" fmla="*/ 40 h 203"/>
                <a:gd name="T12" fmla="*/ 98 w 126"/>
                <a:gd name="T13" fmla="*/ 54 h 203"/>
                <a:gd name="T14" fmla="*/ 98 w 126"/>
                <a:gd name="T15" fmla="*/ 67 h 203"/>
                <a:gd name="T16" fmla="*/ 98 w 126"/>
                <a:gd name="T17" fmla="*/ 75 h 203"/>
                <a:gd name="T18" fmla="*/ 101 w 126"/>
                <a:gd name="T19" fmla="*/ 101 h 203"/>
                <a:gd name="T20" fmla="*/ 103 w 126"/>
                <a:gd name="T21" fmla="*/ 116 h 203"/>
                <a:gd name="T22" fmla="*/ 105 w 126"/>
                <a:gd name="T23" fmla="*/ 126 h 203"/>
                <a:gd name="T24" fmla="*/ 109 w 126"/>
                <a:gd name="T25" fmla="*/ 147 h 203"/>
                <a:gd name="T26" fmla="*/ 111 w 126"/>
                <a:gd name="T27" fmla="*/ 155 h 203"/>
                <a:gd name="T28" fmla="*/ 113 w 126"/>
                <a:gd name="T29" fmla="*/ 164 h 203"/>
                <a:gd name="T30" fmla="*/ 116 w 126"/>
                <a:gd name="T31" fmla="*/ 175 h 203"/>
                <a:gd name="T32" fmla="*/ 119 w 126"/>
                <a:gd name="T33" fmla="*/ 185 h 203"/>
                <a:gd name="T34" fmla="*/ 126 w 126"/>
                <a:gd name="T35" fmla="*/ 203 h 203"/>
                <a:gd name="T36" fmla="*/ 126 w 126"/>
                <a:gd name="T37" fmla="*/ 203 h 203"/>
                <a:gd name="T38" fmla="*/ 125 w 126"/>
                <a:gd name="T39" fmla="*/ 192 h 203"/>
                <a:gd name="T40" fmla="*/ 122 w 126"/>
                <a:gd name="T41" fmla="*/ 170 h 203"/>
                <a:gd name="T42" fmla="*/ 120 w 126"/>
                <a:gd name="T43" fmla="*/ 146 h 203"/>
                <a:gd name="T44" fmla="*/ 120 w 126"/>
                <a:gd name="T45" fmla="*/ 134 h 203"/>
                <a:gd name="T46" fmla="*/ 119 w 126"/>
                <a:gd name="T47" fmla="*/ 124 h 203"/>
                <a:gd name="T48" fmla="*/ 119 w 126"/>
                <a:gd name="T49" fmla="*/ 97 h 203"/>
                <a:gd name="T50" fmla="*/ 119 w 126"/>
                <a:gd name="T51" fmla="*/ 94 h 203"/>
                <a:gd name="T52" fmla="*/ 119 w 126"/>
                <a:gd name="T53" fmla="*/ 83 h 203"/>
                <a:gd name="T54" fmla="*/ 119 w 126"/>
                <a:gd name="T55" fmla="*/ 72 h 203"/>
                <a:gd name="T56" fmla="*/ 119 w 126"/>
                <a:gd name="T57" fmla="*/ 67 h 203"/>
                <a:gd name="T58" fmla="*/ 120 w 126"/>
                <a:gd name="T59" fmla="*/ 49 h 203"/>
                <a:gd name="T60" fmla="*/ 121 w 126"/>
                <a:gd name="T61" fmla="*/ 23 h 203"/>
                <a:gd name="T62" fmla="*/ 122 w 126"/>
                <a:gd name="T63" fmla="*/ 17 h 203"/>
                <a:gd name="T64" fmla="*/ 123 w 126"/>
                <a:gd name="T65" fmla="*/ 7 h 203"/>
                <a:gd name="T66" fmla="*/ 118 w 126"/>
                <a:gd name="T67" fmla="*/ 1 h 203"/>
                <a:gd name="T68" fmla="*/ 112 w 126"/>
                <a:gd name="T69" fmla="*/ 0 h 203"/>
                <a:gd name="T70" fmla="*/ 112 w 126"/>
                <a:gd name="T71" fmla="*/ 0 h 203"/>
                <a:gd name="T72" fmla="*/ 104 w 126"/>
                <a:gd name="T73" fmla="*/ 1 h 203"/>
                <a:gd name="T74" fmla="*/ 91 w 126"/>
                <a:gd name="T75" fmla="*/ 4 h 203"/>
                <a:gd name="T76" fmla="*/ 71 w 126"/>
                <a:gd name="T77" fmla="*/ 9 h 203"/>
                <a:gd name="T78" fmla="*/ 46 w 126"/>
                <a:gd name="T79" fmla="*/ 16 h 203"/>
                <a:gd name="T80" fmla="*/ 21 w 126"/>
                <a:gd name="T81" fmla="*/ 25 h 203"/>
                <a:gd name="T82" fmla="*/ 0 w 126"/>
                <a:gd name="T83" fmla="*/ 32 h 203"/>
                <a:gd name="T84" fmla="*/ 0 w 126"/>
                <a:gd name="T85" fmla="*/ 32 h 203"/>
                <a:gd name="T86" fmla="*/ 29 w 126"/>
                <a:gd name="T87" fmla="*/ 30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6" h="203">
                  <a:moveTo>
                    <a:pt x="29" y="30"/>
                  </a:moveTo>
                  <a:cubicBezTo>
                    <a:pt x="36" y="29"/>
                    <a:pt x="42" y="28"/>
                    <a:pt x="48" y="28"/>
                  </a:cubicBezTo>
                  <a:cubicBezTo>
                    <a:pt x="63" y="26"/>
                    <a:pt x="77" y="25"/>
                    <a:pt x="91" y="23"/>
                  </a:cubicBezTo>
                  <a:cubicBezTo>
                    <a:pt x="94" y="22"/>
                    <a:pt x="97" y="22"/>
                    <a:pt x="100" y="21"/>
                  </a:cubicBezTo>
                  <a:cubicBezTo>
                    <a:pt x="100" y="23"/>
                    <a:pt x="100" y="24"/>
                    <a:pt x="99" y="25"/>
                  </a:cubicBezTo>
                  <a:cubicBezTo>
                    <a:pt x="99" y="30"/>
                    <a:pt x="98" y="35"/>
                    <a:pt x="98" y="40"/>
                  </a:cubicBezTo>
                  <a:cubicBezTo>
                    <a:pt x="98" y="45"/>
                    <a:pt x="98" y="49"/>
                    <a:pt x="98" y="54"/>
                  </a:cubicBezTo>
                  <a:cubicBezTo>
                    <a:pt x="98" y="58"/>
                    <a:pt x="98" y="62"/>
                    <a:pt x="98" y="67"/>
                  </a:cubicBezTo>
                  <a:cubicBezTo>
                    <a:pt x="98" y="70"/>
                    <a:pt x="98" y="73"/>
                    <a:pt x="98" y="75"/>
                  </a:cubicBezTo>
                  <a:cubicBezTo>
                    <a:pt x="99" y="84"/>
                    <a:pt x="99" y="92"/>
                    <a:pt x="101" y="101"/>
                  </a:cubicBezTo>
                  <a:cubicBezTo>
                    <a:pt x="101" y="106"/>
                    <a:pt x="102" y="111"/>
                    <a:pt x="103" y="116"/>
                  </a:cubicBezTo>
                  <a:cubicBezTo>
                    <a:pt x="103" y="119"/>
                    <a:pt x="104" y="123"/>
                    <a:pt x="105" y="126"/>
                  </a:cubicBezTo>
                  <a:cubicBezTo>
                    <a:pt x="106" y="133"/>
                    <a:pt x="107" y="140"/>
                    <a:pt x="109" y="147"/>
                  </a:cubicBezTo>
                  <a:cubicBezTo>
                    <a:pt x="110" y="150"/>
                    <a:pt x="110" y="153"/>
                    <a:pt x="111" y="155"/>
                  </a:cubicBezTo>
                  <a:cubicBezTo>
                    <a:pt x="112" y="158"/>
                    <a:pt x="112" y="161"/>
                    <a:pt x="113" y="164"/>
                  </a:cubicBezTo>
                  <a:cubicBezTo>
                    <a:pt x="114" y="168"/>
                    <a:pt x="115" y="171"/>
                    <a:pt x="116" y="175"/>
                  </a:cubicBezTo>
                  <a:cubicBezTo>
                    <a:pt x="117" y="178"/>
                    <a:pt x="118" y="181"/>
                    <a:pt x="119" y="185"/>
                  </a:cubicBezTo>
                  <a:cubicBezTo>
                    <a:pt x="122" y="191"/>
                    <a:pt x="124" y="197"/>
                    <a:pt x="126" y="203"/>
                  </a:cubicBezTo>
                  <a:cubicBezTo>
                    <a:pt x="126" y="203"/>
                    <a:pt x="126" y="203"/>
                    <a:pt x="126" y="203"/>
                  </a:cubicBezTo>
                  <a:cubicBezTo>
                    <a:pt x="126" y="199"/>
                    <a:pt x="125" y="196"/>
                    <a:pt x="125" y="192"/>
                  </a:cubicBezTo>
                  <a:cubicBezTo>
                    <a:pt x="124" y="185"/>
                    <a:pt x="123" y="177"/>
                    <a:pt x="122" y="170"/>
                  </a:cubicBezTo>
                  <a:cubicBezTo>
                    <a:pt x="121" y="162"/>
                    <a:pt x="121" y="154"/>
                    <a:pt x="120" y="146"/>
                  </a:cubicBezTo>
                  <a:cubicBezTo>
                    <a:pt x="120" y="142"/>
                    <a:pt x="120" y="138"/>
                    <a:pt x="120" y="134"/>
                  </a:cubicBezTo>
                  <a:cubicBezTo>
                    <a:pt x="120" y="131"/>
                    <a:pt x="119" y="127"/>
                    <a:pt x="119" y="124"/>
                  </a:cubicBezTo>
                  <a:cubicBezTo>
                    <a:pt x="119" y="115"/>
                    <a:pt x="119" y="106"/>
                    <a:pt x="119" y="97"/>
                  </a:cubicBezTo>
                  <a:cubicBezTo>
                    <a:pt x="119" y="96"/>
                    <a:pt x="119" y="95"/>
                    <a:pt x="119" y="94"/>
                  </a:cubicBezTo>
                  <a:cubicBezTo>
                    <a:pt x="119" y="90"/>
                    <a:pt x="119" y="87"/>
                    <a:pt x="119" y="83"/>
                  </a:cubicBezTo>
                  <a:cubicBezTo>
                    <a:pt x="119" y="79"/>
                    <a:pt x="119" y="76"/>
                    <a:pt x="119" y="72"/>
                  </a:cubicBezTo>
                  <a:cubicBezTo>
                    <a:pt x="119" y="70"/>
                    <a:pt x="119" y="69"/>
                    <a:pt x="119" y="67"/>
                  </a:cubicBezTo>
                  <a:cubicBezTo>
                    <a:pt x="119" y="61"/>
                    <a:pt x="119" y="55"/>
                    <a:pt x="120" y="49"/>
                  </a:cubicBezTo>
                  <a:cubicBezTo>
                    <a:pt x="120" y="40"/>
                    <a:pt x="120" y="32"/>
                    <a:pt x="121" y="23"/>
                  </a:cubicBezTo>
                  <a:cubicBezTo>
                    <a:pt x="121" y="21"/>
                    <a:pt x="122" y="19"/>
                    <a:pt x="122" y="17"/>
                  </a:cubicBezTo>
                  <a:cubicBezTo>
                    <a:pt x="123" y="14"/>
                    <a:pt x="124" y="10"/>
                    <a:pt x="123" y="7"/>
                  </a:cubicBezTo>
                  <a:cubicBezTo>
                    <a:pt x="122" y="5"/>
                    <a:pt x="120" y="3"/>
                    <a:pt x="118" y="1"/>
                  </a:cubicBezTo>
                  <a:cubicBezTo>
                    <a:pt x="117" y="1"/>
                    <a:pt x="114" y="0"/>
                    <a:pt x="112" y="0"/>
                  </a:cubicBezTo>
                  <a:cubicBezTo>
                    <a:pt x="112" y="0"/>
                    <a:pt x="112" y="0"/>
                    <a:pt x="112" y="0"/>
                  </a:cubicBezTo>
                  <a:cubicBezTo>
                    <a:pt x="109" y="0"/>
                    <a:pt x="107" y="0"/>
                    <a:pt x="104" y="1"/>
                  </a:cubicBezTo>
                  <a:cubicBezTo>
                    <a:pt x="100" y="2"/>
                    <a:pt x="96" y="3"/>
                    <a:pt x="91" y="4"/>
                  </a:cubicBezTo>
                  <a:cubicBezTo>
                    <a:pt x="85" y="5"/>
                    <a:pt x="78" y="7"/>
                    <a:pt x="71" y="9"/>
                  </a:cubicBezTo>
                  <a:cubicBezTo>
                    <a:pt x="63" y="11"/>
                    <a:pt x="54" y="13"/>
                    <a:pt x="46" y="16"/>
                  </a:cubicBezTo>
                  <a:cubicBezTo>
                    <a:pt x="38" y="19"/>
                    <a:pt x="29" y="22"/>
                    <a:pt x="21" y="25"/>
                  </a:cubicBezTo>
                  <a:cubicBezTo>
                    <a:pt x="14" y="27"/>
                    <a:pt x="7" y="30"/>
                    <a:pt x="0" y="32"/>
                  </a:cubicBezTo>
                  <a:cubicBezTo>
                    <a:pt x="0" y="32"/>
                    <a:pt x="0" y="32"/>
                    <a:pt x="0" y="32"/>
                  </a:cubicBezTo>
                  <a:cubicBezTo>
                    <a:pt x="10" y="32"/>
                    <a:pt x="19" y="31"/>
                    <a:pt x="29" y="3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34" name="Freeform 216"/>
            <p:cNvSpPr/>
            <p:nvPr/>
          </p:nvSpPr>
          <p:spPr bwMode="auto">
            <a:xfrm>
              <a:off x="2921000" y="3622675"/>
              <a:ext cx="55563" cy="315913"/>
            </a:xfrm>
            <a:custGeom>
              <a:avLst/>
              <a:gdLst>
                <a:gd name="T0" fmla="*/ 27 w 31"/>
                <a:gd name="T1" fmla="*/ 77 h 174"/>
                <a:gd name="T2" fmla="*/ 30 w 31"/>
                <a:gd name="T3" fmla="*/ 48 h 174"/>
                <a:gd name="T4" fmla="*/ 30 w 31"/>
                <a:gd name="T5" fmla="*/ 0 h 174"/>
                <a:gd name="T6" fmla="*/ 30 w 31"/>
                <a:gd name="T7" fmla="*/ 0 h 174"/>
                <a:gd name="T8" fmla="*/ 30 w 31"/>
                <a:gd name="T9" fmla="*/ 0 h 174"/>
                <a:gd name="T10" fmla="*/ 11 w 31"/>
                <a:gd name="T11" fmla="*/ 65 h 174"/>
                <a:gd name="T12" fmla="*/ 8 w 31"/>
                <a:gd name="T13" fmla="*/ 81 h 174"/>
                <a:gd name="T14" fmla="*/ 4 w 31"/>
                <a:gd name="T15" fmla="*/ 112 h 174"/>
                <a:gd name="T16" fmla="*/ 2 w 31"/>
                <a:gd name="T17" fmla="*/ 140 h 174"/>
                <a:gd name="T18" fmla="*/ 0 w 31"/>
                <a:gd name="T19" fmla="*/ 174 h 174"/>
                <a:gd name="T20" fmla="*/ 0 w 31"/>
                <a:gd name="T21" fmla="*/ 174 h 174"/>
                <a:gd name="T22" fmla="*/ 9 w 31"/>
                <a:gd name="T23" fmla="*/ 151 h 174"/>
                <a:gd name="T24" fmla="*/ 16 w 31"/>
                <a:gd name="T25" fmla="*/ 130 h 174"/>
                <a:gd name="T26" fmla="*/ 21 w 31"/>
                <a:gd name="T27" fmla="*/ 110 h 174"/>
                <a:gd name="T28" fmla="*/ 27 w 31"/>
                <a:gd name="T29" fmla="*/ 77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1" h="174">
                  <a:moveTo>
                    <a:pt x="27" y="77"/>
                  </a:moveTo>
                  <a:cubicBezTo>
                    <a:pt x="29" y="67"/>
                    <a:pt x="29" y="57"/>
                    <a:pt x="30" y="48"/>
                  </a:cubicBezTo>
                  <a:cubicBezTo>
                    <a:pt x="31" y="32"/>
                    <a:pt x="31" y="16"/>
                    <a:pt x="30" y="0"/>
                  </a:cubicBezTo>
                  <a:cubicBezTo>
                    <a:pt x="30" y="0"/>
                    <a:pt x="30" y="0"/>
                    <a:pt x="30" y="0"/>
                  </a:cubicBezTo>
                  <a:cubicBezTo>
                    <a:pt x="30" y="0"/>
                    <a:pt x="30" y="0"/>
                    <a:pt x="30" y="0"/>
                  </a:cubicBezTo>
                  <a:cubicBezTo>
                    <a:pt x="22" y="22"/>
                    <a:pt x="16" y="43"/>
                    <a:pt x="11" y="65"/>
                  </a:cubicBezTo>
                  <a:cubicBezTo>
                    <a:pt x="10" y="70"/>
                    <a:pt x="9" y="76"/>
                    <a:pt x="8" y="81"/>
                  </a:cubicBezTo>
                  <a:cubicBezTo>
                    <a:pt x="6" y="91"/>
                    <a:pt x="5" y="101"/>
                    <a:pt x="4" y="112"/>
                  </a:cubicBezTo>
                  <a:cubicBezTo>
                    <a:pt x="3" y="121"/>
                    <a:pt x="3" y="131"/>
                    <a:pt x="2" y="140"/>
                  </a:cubicBezTo>
                  <a:cubicBezTo>
                    <a:pt x="1" y="151"/>
                    <a:pt x="1" y="163"/>
                    <a:pt x="0" y="174"/>
                  </a:cubicBezTo>
                  <a:cubicBezTo>
                    <a:pt x="0" y="174"/>
                    <a:pt x="0" y="174"/>
                    <a:pt x="0" y="174"/>
                  </a:cubicBezTo>
                  <a:cubicBezTo>
                    <a:pt x="3" y="166"/>
                    <a:pt x="6" y="159"/>
                    <a:pt x="9" y="151"/>
                  </a:cubicBezTo>
                  <a:cubicBezTo>
                    <a:pt x="11" y="144"/>
                    <a:pt x="13" y="137"/>
                    <a:pt x="16" y="130"/>
                  </a:cubicBezTo>
                  <a:cubicBezTo>
                    <a:pt x="18" y="124"/>
                    <a:pt x="20" y="117"/>
                    <a:pt x="21" y="110"/>
                  </a:cubicBezTo>
                  <a:cubicBezTo>
                    <a:pt x="24" y="99"/>
                    <a:pt x="26" y="88"/>
                    <a:pt x="27" y="7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5" name="组合 4"/>
          <p:cNvGrpSpPr/>
          <p:nvPr/>
        </p:nvGrpSpPr>
        <p:grpSpPr>
          <a:xfrm>
            <a:off x="3684207" y="2718008"/>
            <a:ext cx="1933575" cy="1989138"/>
            <a:chOff x="3578225" y="2070100"/>
            <a:chExt cx="1933575" cy="1989138"/>
          </a:xfrm>
        </p:grpSpPr>
        <p:sp>
          <p:nvSpPr>
            <p:cNvPr id="6313" name="Freeform 197"/>
            <p:cNvSpPr/>
            <p:nvPr/>
          </p:nvSpPr>
          <p:spPr bwMode="auto">
            <a:xfrm>
              <a:off x="4529138" y="370681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0096B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17" name="Freeform 199"/>
            <p:cNvSpPr>
              <a:spLocks noEditPoints="1"/>
            </p:cNvSpPr>
            <p:nvPr/>
          </p:nvSpPr>
          <p:spPr bwMode="auto">
            <a:xfrm>
              <a:off x="3578225" y="2070100"/>
              <a:ext cx="1933575" cy="1989138"/>
            </a:xfrm>
            <a:custGeom>
              <a:avLst/>
              <a:gdLst>
                <a:gd name="T0" fmla="*/ 263 w 1065"/>
                <a:gd name="T1" fmla="*/ 979 h 1093"/>
                <a:gd name="T2" fmla="*/ 421 w 1065"/>
                <a:gd name="T3" fmla="*/ 872 h 1093"/>
                <a:gd name="T4" fmla="*/ 669 w 1065"/>
                <a:gd name="T5" fmla="*/ 897 h 1093"/>
                <a:gd name="T6" fmla="*/ 969 w 1065"/>
                <a:gd name="T7" fmla="*/ 767 h 1093"/>
                <a:gd name="T8" fmla="*/ 1045 w 1065"/>
                <a:gd name="T9" fmla="*/ 673 h 1093"/>
                <a:gd name="T10" fmla="*/ 1053 w 1065"/>
                <a:gd name="T11" fmla="*/ 388 h 1093"/>
                <a:gd name="T12" fmla="*/ 904 w 1065"/>
                <a:gd name="T13" fmla="*/ 92 h 1093"/>
                <a:gd name="T14" fmla="*/ 688 w 1065"/>
                <a:gd name="T15" fmla="*/ 5 h 1093"/>
                <a:gd name="T16" fmla="*/ 386 w 1065"/>
                <a:gd name="T17" fmla="*/ 48 h 1093"/>
                <a:gd name="T18" fmla="*/ 86 w 1065"/>
                <a:gd name="T19" fmla="*/ 317 h 1093"/>
                <a:gd name="T20" fmla="*/ 12 w 1065"/>
                <a:gd name="T21" fmla="*/ 488 h 1093"/>
                <a:gd name="T22" fmla="*/ 2 w 1065"/>
                <a:gd name="T23" fmla="*/ 659 h 1093"/>
                <a:gd name="T24" fmla="*/ 49 w 1065"/>
                <a:gd name="T25" fmla="*/ 789 h 1093"/>
                <a:gd name="T26" fmla="*/ 197 w 1065"/>
                <a:gd name="T27" fmla="*/ 880 h 1093"/>
                <a:gd name="T28" fmla="*/ 170 w 1065"/>
                <a:gd name="T29" fmla="*/ 999 h 1093"/>
                <a:gd name="T30" fmla="*/ 50 w 1065"/>
                <a:gd name="T31" fmla="*/ 612 h 1093"/>
                <a:gd name="T32" fmla="*/ 71 w 1065"/>
                <a:gd name="T33" fmla="*/ 463 h 1093"/>
                <a:gd name="T34" fmla="*/ 658 w 1065"/>
                <a:gd name="T35" fmla="*/ 685 h 1093"/>
                <a:gd name="T36" fmla="*/ 367 w 1065"/>
                <a:gd name="T37" fmla="*/ 716 h 1093"/>
                <a:gd name="T38" fmla="*/ 364 w 1065"/>
                <a:gd name="T39" fmla="*/ 699 h 1093"/>
                <a:gd name="T40" fmla="*/ 651 w 1065"/>
                <a:gd name="T41" fmla="*/ 679 h 1093"/>
                <a:gd name="T42" fmla="*/ 474 w 1065"/>
                <a:gd name="T43" fmla="*/ 625 h 1093"/>
                <a:gd name="T44" fmla="*/ 412 w 1065"/>
                <a:gd name="T45" fmla="*/ 605 h 1093"/>
                <a:gd name="T46" fmla="*/ 879 w 1065"/>
                <a:gd name="T47" fmla="*/ 585 h 1093"/>
                <a:gd name="T48" fmla="*/ 552 w 1065"/>
                <a:gd name="T49" fmla="*/ 318 h 1093"/>
                <a:gd name="T50" fmla="*/ 847 w 1065"/>
                <a:gd name="T51" fmla="*/ 298 h 1093"/>
                <a:gd name="T52" fmla="*/ 879 w 1065"/>
                <a:gd name="T53" fmla="*/ 309 h 1093"/>
                <a:gd name="T54" fmla="*/ 825 w 1065"/>
                <a:gd name="T55" fmla="*/ 321 h 1093"/>
                <a:gd name="T56" fmla="*/ 500 w 1065"/>
                <a:gd name="T57" fmla="*/ 336 h 1093"/>
                <a:gd name="T58" fmla="*/ 317 w 1065"/>
                <a:gd name="T59" fmla="*/ 359 h 1093"/>
                <a:gd name="T60" fmla="*/ 453 w 1065"/>
                <a:gd name="T61" fmla="*/ 330 h 1093"/>
                <a:gd name="T62" fmla="*/ 472 w 1065"/>
                <a:gd name="T63" fmla="*/ 327 h 1093"/>
                <a:gd name="T64" fmla="*/ 744 w 1065"/>
                <a:gd name="T65" fmla="*/ 398 h 1093"/>
                <a:gd name="T66" fmla="*/ 886 w 1065"/>
                <a:gd name="T67" fmla="*/ 396 h 1093"/>
                <a:gd name="T68" fmla="*/ 847 w 1065"/>
                <a:gd name="T69" fmla="*/ 420 h 1093"/>
                <a:gd name="T70" fmla="*/ 528 w 1065"/>
                <a:gd name="T71" fmla="*/ 437 h 1093"/>
                <a:gd name="T72" fmla="*/ 414 w 1065"/>
                <a:gd name="T73" fmla="*/ 428 h 1093"/>
                <a:gd name="T74" fmla="*/ 702 w 1065"/>
                <a:gd name="T75" fmla="*/ 488 h 1093"/>
                <a:gd name="T76" fmla="*/ 850 w 1065"/>
                <a:gd name="T77" fmla="*/ 494 h 1093"/>
                <a:gd name="T78" fmla="*/ 813 w 1065"/>
                <a:gd name="T79" fmla="*/ 512 h 1093"/>
                <a:gd name="T80" fmla="*/ 514 w 1065"/>
                <a:gd name="T81" fmla="*/ 523 h 1093"/>
                <a:gd name="T82" fmla="*/ 379 w 1065"/>
                <a:gd name="T83" fmla="*/ 519 h 1093"/>
                <a:gd name="T84" fmla="*/ 884 w 1065"/>
                <a:gd name="T85" fmla="*/ 769 h 1093"/>
                <a:gd name="T86" fmla="*/ 838 w 1065"/>
                <a:gd name="T87" fmla="*/ 763 h 1093"/>
                <a:gd name="T88" fmla="*/ 859 w 1065"/>
                <a:gd name="T89" fmla="*/ 704 h 1093"/>
                <a:gd name="T90" fmla="*/ 564 w 1065"/>
                <a:gd name="T91" fmla="*/ 233 h 1093"/>
                <a:gd name="T92" fmla="*/ 819 w 1065"/>
                <a:gd name="T93" fmla="*/ 221 h 1093"/>
                <a:gd name="T94" fmla="*/ 899 w 1065"/>
                <a:gd name="T95" fmla="*/ 225 h 1093"/>
                <a:gd name="T96" fmla="*/ 867 w 1065"/>
                <a:gd name="T97" fmla="*/ 248 h 1093"/>
                <a:gd name="T98" fmla="*/ 723 w 1065"/>
                <a:gd name="T99" fmla="*/ 239 h 1093"/>
                <a:gd name="T100" fmla="*/ 385 w 1065"/>
                <a:gd name="T101" fmla="*/ 258 h 1093"/>
                <a:gd name="T102" fmla="*/ 410 w 1065"/>
                <a:gd name="T103" fmla="*/ 94 h 1093"/>
                <a:gd name="T104" fmla="*/ 377 w 1065"/>
                <a:gd name="T105" fmla="*/ 112 h 1093"/>
                <a:gd name="T106" fmla="*/ 346 w 1065"/>
                <a:gd name="T107" fmla="*/ 107 h 1093"/>
                <a:gd name="T108" fmla="*/ 349 w 1065"/>
                <a:gd name="T109" fmla="*/ 114 h 1093"/>
                <a:gd name="T110" fmla="*/ 221 w 1065"/>
                <a:gd name="T111" fmla="*/ 283 h 1093"/>
                <a:gd name="T112" fmla="*/ 237 w 1065"/>
                <a:gd name="T113" fmla="*/ 941 h 1093"/>
                <a:gd name="T114" fmla="*/ 288 w 1065"/>
                <a:gd name="T115" fmla="*/ 877 h 1093"/>
                <a:gd name="T116" fmla="*/ 245 w 1065"/>
                <a:gd name="T117" fmla="*/ 963 h 1093"/>
                <a:gd name="T118" fmla="*/ 204 w 1065"/>
                <a:gd name="T119" fmla="*/ 1014 h 10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65" h="1093">
                  <a:moveTo>
                    <a:pt x="171" y="1018"/>
                  </a:moveTo>
                  <a:cubicBezTo>
                    <a:pt x="172" y="1029"/>
                    <a:pt x="173" y="1040"/>
                    <a:pt x="174" y="1051"/>
                  </a:cubicBezTo>
                  <a:cubicBezTo>
                    <a:pt x="175" y="1065"/>
                    <a:pt x="175" y="1079"/>
                    <a:pt x="177" y="1093"/>
                  </a:cubicBezTo>
                  <a:cubicBezTo>
                    <a:pt x="181" y="1087"/>
                    <a:pt x="186" y="1081"/>
                    <a:pt x="190" y="1076"/>
                  </a:cubicBezTo>
                  <a:cubicBezTo>
                    <a:pt x="200" y="1064"/>
                    <a:pt x="209" y="1052"/>
                    <a:pt x="219" y="1041"/>
                  </a:cubicBezTo>
                  <a:cubicBezTo>
                    <a:pt x="219" y="1040"/>
                    <a:pt x="220" y="1038"/>
                    <a:pt x="221" y="1037"/>
                  </a:cubicBezTo>
                  <a:cubicBezTo>
                    <a:pt x="227" y="1030"/>
                    <a:pt x="232" y="1022"/>
                    <a:pt x="237" y="1015"/>
                  </a:cubicBezTo>
                  <a:cubicBezTo>
                    <a:pt x="240" y="1011"/>
                    <a:pt x="243" y="1007"/>
                    <a:pt x="246" y="1004"/>
                  </a:cubicBezTo>
                  <a:cubicBezTo>
                    <a:pt x="251" y="995"/>
                    <a:pt x="257" y="987"/>
                    <a:pt x="263" y="979"/>
                  </a:cubicBezTo>
                  <a:cubicBezTo>
                    <a:pt x="277" y="959"/>
                    <a:pt x="292" y="940"/>
                    <a:pt x="306" y="920"/>
                  </a:cubicBezTo>
                  <a:cubicBezTo>
                    <a:pt x="314" y="910"/>
                    <a:pt x="322" y="899"/>
                    <a:pt x="329" y="888"/>
                  </a:cubicBezTo>
                  <a:cubicBezTo>
                    <a:pt x="331" y="886"/>
                    <a:pt x="333" y="883"/>
                    <a:pt x="335" y="881"/>
                  </a:cubicBezTo>
                  <a:cubicBezTo>
                    <a:pt x="337" y="877"/>
                    <a:pt x="340" y="873"/>
                    <a:pt x="343" y="870"/>
                  </a:cubicBezTo>
                  <a:cubicBezTo>
                    <a:pt x="344" y="869"/>
                    <a:pt x="345" y="868"/>
                    <a:pt x="346" y="867"/>
                  </a:cubicBezTo>
                  <a:cubicBezTo>
                    <a:pt x="350" y="863"/>
                    <a:pt x="352" y="862"/>
                    <a:pt x="357" y="860"/>
                  </a:cubicBezTo>
                  <a:cubicBezTo>
                    <a:pt x="364" y="858"/>
                    <a:pt x="372" y="859"/>
                    <a:pt x="379" y="861"/>
                  </a:cubicBezTo>
                  <a:cubicBezTo>
                    <a:pt x="382" y="861"/>
                    <a:pt x="384" y="862"/>
                    <a:pt x="387" y="862"/>
                  </a:cubicBezTo>
                  <a:cubicBezTo>
                    <a:pt x="398" y="865"/>
                    <a:pt x="410" y="868"/>
                    <a:pt x="421" y="872"/>
                  </a:cubicBezTo>
                  <a:cubicBezTo>
                    <a:pt x="433" y="876"/>
                    <a:pt x="445" y="880"/>
                    <a:pt x="457" y="884"/>
                  </a:cubicBezTo>
                  <a:cubicBezTo>
                    <a:pt x="469" y="888"/>
                    <a:pt x="481" y="891"/>
                    <a:pt x="493" y="893"/>
                  </a:cubicBezTo>
                  <a:cubicBezTo>
                    <a:pt x="505" y="896"/>
                    <a:pt x="517" y="899"/>
                    <a:pt x="529" y="901"/>
                  </a:cubicBezTo>
                  <a:cubicBezTo>
                    <a:pt x="529" y="901"/>
                    <a:pt x="529" y="901"/>
                    <a:pt x="528" y="901"/>
                  </a:cubicBezTo>
                  <a:cubicBezTo>
                    <a:pt x="533" y="901"/>
                    <a:pt x="538" y="902"/>
                    <a:pt x="542" y="902"/>
                  </a:cubicBezTo>
                  <a:cubicBezTo>
                    <a:pt x="549" y="903"/>
                    <a:pt x="555" y="903"/>
                    <a:pt x="562" y="903"/>
                  </a:cubicBezTo>
                  <a:cubicBezTo>
                    <a:pt x="568" y="904"/>
                    <a:pt x="575" y="904"/>
                    <a:pt x="581" y="904"/>
                  </a:cubicBezTo>
                  <a:cubicBezTo>
                    <a:pt x="587" y="904"/>
                    <a:pt x="594" y="903"/>
                    <a:pt x="600" y="903"/>
                  </a:cubicBezTo>
                  <a:cubicBezTo>
                    <a:pt x="623" y="902"/>
                    <a:pt x="646" y="900"/>
                    <a:pt x="669" y="897"/>
                  </a:cubicBezTo>
                  <a:cubicBezTo>
                    <a:pt x="674" y="896"/>
                    <a:pt x="679" y="896"/>
                    <a:pt x="684" y="895"/>
                  </a:cubicBezTo>
                  <a:cubicBezTo>
                    <a:pt x="689" y="893"/>
                    <a:pt x="694" y="893"/>
                    <a:pt x="699" y="891"/>
                  </a:cubicBezTo>
                  <a:cubicBezTo>
                    <a:pt x="709" y="889"/>
                    <a:pt x="720" y="886"/>
                    <a:pt x="729" y="883"/>
                  </a:cubicBezTo>
                  <a:cubicBezTo>
                    <a:pt x="739" y="880"/>
                    <a:pt x="749" y="877"/>
                    <a:pt x="759" y="873"/>
                  </a:cubicBezTo>
                  <a:cubicBezTo>
                    <a:pt x="768" y="869"/>
                    <a:pt x="777" y="866"/>
                    <a:pt x="786" y="862"/>
                  </a:cubicBezTo>
                  <a:cubicBezTo>
                    <a:pt x="805" y="854"/>
                    <a:pt x="824" y="846"/>
                    <a:pt x="843" y="837"/>
                  </a:cubicBezTo>
                  <a:cubicBezTo>
                    <a:pt x="866" y="827"/>
                    <a:pt x="889" y="816"/>
                    <a:pt x="911" y="804"/>
                  </a:cubicBezTo>
                  <a:cubicBezTo>
                    <a:pt x="922" y="798"/>
                    <a:pt x="933" y="791"/>
                    <a:pt x="944" y="784"/>
                  </a:cubicBezTo>
                  <a:cubicBezTo>
                    <a:pt x="953" y="779"/>
                    <a:pt x="961" y="773"/>
                    <a:pt x="969" y="767"/>
                  </a:cubicBezTo>
                  <a:cubicBezTo>
                    <a:pt x="978" y="759"/>
                    <a:pt x="988" y="751"/>
                    <a:pt x="997" y="742"/>
                  </a:cubicBezTo>
                  <a:cubicBezTo>
                    <a:pt x="1001" y="738"/>
                    <a:pt x="1006" y="733"/>
                    <a:pt x="1010" y="728"/>
                  </a:cubicBezTo>
                  <a:cubicBezTo>
                    <a:pt x="1014" y="725"/>
                    <a:pt x="1016" y="722"/>
                    <a:pt x="1019" y="718"/>
                  </a:cubicBezTo>
                  <a:cubicBezTo>
                    <a:pt x="1020" y="717"/>
                    <a:pt x="1021" y="715"/>
                    <a:pt x="1022" y="714"/>
                  </a:cubicBezTo>
                  <a:cubicBezTo>
                    <a:pt x="1023" y="712"/>
                    <a:pt x="1025" y="710"/>
                    <a:pt x="1026" y="708"/>
                  </a:cubicBezTo>
                  <a:cubicBezTo>
                    <a:pt x="1029" y="704"/>
                    <a:pt x="1031" y="700"/>
                    <a:pt x="1034" y="695"/>
                  </a:cubicBezTo>
                  <a:cubicBezTo>
                    <a:pt x="1035" y="694"/>
                    <a:pt x="1036" y="691"/>
                    <a:pt x="1037" y="690"/>
                  </a:cubicBezTo>
                  <a:cubicBezTo>
                    <a:pt x="1038" y="687"/>
                    <a:pt x="1039" y="685"/>
                    <a:pt x="1041" y="683"/>
                  </a:cubicBezTo>
                  <a:cubicBezTo>
                    <a:pt x="1042" y="680"/>
                    <a:pt x="1044" y="676"/>
                    <a:pt x="1045" y="673"/>
                  </a:cubicBezTo>
                  <a:cubicBezTo>
                    <a:pt x="1047" y="669"/>
                    <a:pt x="1048" y="665"/>
                    <a:pt x="1050" y="660"/>
                  </a:cubicBezTo>
                  <a:cubicBezTo>
                    <a:pt x="1051" y="657"/>
                    <a:pt x="1052" y="653"/>
                    <a:pt x="1053" y="649"/>
                  </a:cubicBezTo>
                  <a:cubicBezTo>
                    <a:pt x="1054" y="647"/>
                    <a:pt x="1054" y="645"/>
                    <a:pt x="1054" y="643"/>
                  </a:cubicBezTo>
                  <a:cubicBezTo>
                    <a:pt x="1057" y="633"/>
                    <a:pt x="1058" y="623"/>
                    <a:pt x="1060" y="613"/>
                  </a:cubicBezTo>
                  <a:cubicBezTo>
                    <a:pt x="1061" y="600"/>
                    <a:pt x="1062" y="588"/>
                    <a:pt x="1063" y="575"/>
                  </a:cubicBezTo>
                  <a:cubicBezTo>
                    <a:pt x="1064" y="550"/>
                    <a:pt x="1065" y="524"/>
                    <a:pt x="1065" y="499"/>
                  </a:cubicBezTo>
                  <a:cubicBezTo>
                    <a:pt x="1065" y="475"/>
                    <a:pt x="1062" y="451"/>
                    <a:pt x="1060" y="428"/>
                  </a:cubicBezTo>
                  <a:cubicBezTo>
                    <a:pt x="1059" y="427"/>
                    <a:pt x="1059" y="427"/>
                    <a:pt x="1059" y="426"/>
                  </a:cubicBezTo>
                  <a:cubicBezTo>
                    <a:pt x="1058" y="413"/>
                    <a:pt x="1056" y="401"/>
                    <a:pt x="1053" y="388"/>
                  </a:cubicBezTo>
                  <a:cubicBezTo>
                    <a:pt x="1051" y="376"/>
                    <a:pt x="1048" y="364"/>
                    <a:pt x="1045" y="352"/>
                  </a:cubicBezTo>
                  <a:cubicBezTo>
                    <a:pt x="1043" y="340"/>
                    <a:pt x="1040" y="328"/>
                    <a:pt x="1036" y="317"/>
                  </a:cubicBezTo>
                  <a:cubicBezTo>
                    <a:pt x="1032" y="305"/>
                    <a:pt x="1028" y="293"/>
                    <a:pt x="1023" y="281"/>
                  </a:cubicBezTo>
                  <a:cubicBezTo>
                    <a:pt x="1020" y="274"/>
                    <a:pt x="1016" y="266"/>
                    <a:pt x="1013" y="259"/>
                  </a:cubicBezTo>
                  <a:cubicBezTo>
                    <a:pt x="1002" y="236"/>
                    <a:pt x="991" y="214"/>
                    <a:pt x="978" y="193"/>
                  </a:cubicBezTo>
                  <a:cubicBezTo>
                    <a:pt x="972" y="181"/>
                    <a:pt x="965" y="170"/>
                    <a:pt x="958" y="159"/>
                  </a:cubicBezTo>
                  <a:cubicBezTo>
                    <a:pt x="951" y="149"/>
                    <a:pt x="945" y="140"/>
                    <a:pt x="938" y="131"/>
                  </a:cubicBezTo>
                  <a:cubicBezTo>
                    <a:pt x="932" y="123"/>
                    <a:pt x="925" y="115"/>
                    <a:pt x="918" y="107"/>
                  </a:cubicBezTo>
                  <a:cubicBezTo>
                    <a:pt x="913" y="102"/>
                    <a:pt x="908" y="97"/>
                    <a:pt x="904" y="92"/>
                  </a:cubicBezTo>
                  <a:cubicBezTo>
                    <a:pt x="900" y="88"/>
                    <a:pt x="896" y="85"/>
                    <a:pt x="891" y="82"/>
                  </a:cubicBezTo>
                  <a:cubicBezTo>
                    <a:pt x="886" y="77"/>
                    <a:pt x="880" y="73"/>
                    <a:pt x="874" y="69"/>
                  </a:cubicBezTo>
                  <a:cubicBezTo>
                    <a:pt x="870" y="66"/>
                    <a:pt x="866" y="63"/>
                    <a:pt x="862" y="61"/>
                  </a:cubicBezTo>
                  <a:cubicBezTo>
                    <a:pt x="858" y="58"/>
                    <a:pt x="854" y="55"/>
                    <a:pt x="849" y="53"/>
                  </a:cubicBezTo>
                  <a:cubicBezTo>
                    <a:pt x="841" y="49"/>
                    <a:pt x="832" y="44"/>
                    <a:pt x="823" y="40"/>
                  </a:cubicBezTo>
                  <a:cubicBezTo>
                    <a:pt x="817" y="37"/>
                    <a:pt x="810" y="34"/>
                    <a:pt x="803" y="31"/>
                  </a:cubicBezTo>
                  <a:cubicBezTo>
                    <a:pt x="794" y="28"/>
                    <a:pt x="785" y="24"/>
                    <a:pt x="776" y="22"/>
                  </a:cubicBezTo>
                  <a:cubicBezTo>
                    <a:pt x="766" y="19"/>
                    <a:pt x="756" y="17"/>
                    <a:pt x="746" y="15"/>
                  </a:cubicBezTo>
                  <a:cubicBezTo>
                    <a:pt x="727" y="11"/>
                    <a:pt x="707" y="8"/>
                    <a:pt x="688" y="5"/>
                  </a:cubicBezTo>
                  <a:cubicBezTo>
                    <a:pt x="682" y="4"/>
                    <a:pt x="676" y="4"/>
                    <a:pt x="670" y="3"/>
                  </a:cubicBezTo>
                  <a:cubicBezTo>
                    <a:pt x="645" y="1"/>
                    <a:pt x="619" y="0"/>
                    <a:pt x="594" y="0"/>
                  </a:cubicBezTo>
                  <a:cubicBezTo>
                    <a:pt x="581" y="0"/>
                    <a:pt x="568" y="0"/>
                    <a:pt x="555" y="0"/>
                  </a:cubicBezTo>
                  <a:cubicBezTo>
                    <a:pt x="544" y="1"/>
                    <a:pt x="534" y="2"/>
                    <a:pt x="524" y="3"/>
                  </a:cubicBezTo>
                  <a:cubicBezTo>
                    <a:pt x="505" y="6"/>
                    <a:pt x="486" y="10"/>
                    <a:pt x="468" y="15"/>
                  </a:cubicBezTo>
                  <a:cubicBezTo>
                    <a:pt x="459" y="17"/>
                    <a:pt x="450" y="20"/>
                    <a:pt x="441" y="23"/>
                  </a:cubicBezTo>
                  <a:cubicBezTo>
                    <a:pt x="433" y="26"/>
                    <a:pt x="426" y="29"/>
                    <a:pt x="418" y="32"/>
                  </a:cubicBezTo>
                  <a:cubicBezTo>
                    <a:pt x="413" y="35"/>
                    <a:pt x="408" y="37"/>
                    <a:pt x="403" y="39"/>
                  </a:cubicBezTo>
                  <a:cubicBezTo>
                    <a:pt x="397" y="42"/>
                    <a:pt x="392" y="45"/>
                    <a:pt x="386" y="48"/>
                  </a:cubicBezTo>
                  <a:cubicBezTo>
                    <a:pt x="375" y="54"/>
                    <a:pt x="365" y="61"/>
                    <a:pt x="354" y="68"/>
                  </a:cubicBezTo>
                  <a:cubicBezTo>
                    <a:pt x="334" y="82"/>
                    <a:pt x="313" y="97"/>
                    <a:pt x="293" y="112"/>
                  </a:cubicBezTo>
                  <a:cubicBezTo>
                    <a:pt x="279" y="122"/>
                    <a:pt x="266" y="133"/>
                    <a:pt x="253" y="144"/>
                  </a:cubicBezTo>
                  <a:cubicBezTo>
                    <a:pt x="238" y="157"/>
                    <a:pt x="223" y="169"/>
                    <a:pt x="208" y="182"/>
                  </a:cubicBezTo>
                  <a:cubicBezTo>
                    <a:pt x="198" y="191"/>
                    <a:pt x="188" y="200"/>
                    <a:pt x="179" y="209"/>
                  </a:cubicBezTo>
                  <a:cubicBezTo>
                    <a:pt x="170" y="218"/>
                    <a:pt x="161" y="227"/>
                    <a:pt x="152" y="236"/>
                  </a:cubicBezTo>
                  <a:cubicBezTo>
                    <a:pt x="144" y="245"/>
                    <a:pt x="135" y="254"/>
                    <a:pt x="127" y="264"/>
                  </a:cubicBezTo>
                  <a:cubicBezTo>
                    <a:pt x="120" y="272"/>
                    <a:pt x="113" y="281"/>
                    <a:pt x="106" y="289"/>
                  </a:cubicBezTo>
                  <a:cubicBezTo>
                    <a:pt x="99" y="298"/>
                    <a:pt x="92" y="307"/>
                    <a:pt x="86" y="317"/>
                  </a:cubicBezTo>
                  <a:cubicBezTo>
                    <a:pt x="79" y="327"/>
                    <a:pt x="73" y="337"/>
                    <a:pt x="67" y="348"/>
                  </a:cubicBezTo>
                  <a:cubicBezTo>
                    <a:pt x="61" y="359"/>
                    <a:pt x="55" y="370"/>
                    <a:pt x="50" y="381"/>
                  </a:cubicBezTo>
                  <a:cubicBezTo>
                    <a:pt x="47" y="386"/>
                    <a:pt x="44" y="392"/>
                    <a:pt x="42" y="398"/>
                  </a:cubicBezTo>
                  <a:cubicBezTo>
                    <a:pt x="40" y="403"/>
                    <a:pt x="38" y="407"/>
                    <a:pt x="36" y="412"/>
                  </a:cubicBezTo>
                  <a:cubicBezTo>
                    <a:pt x="34" y="417"/>
                    <a:pt x="32" y="423"/>
                    <a:pt x="30" y="428"/>
                  </a:cubicBezTo>
                  <a:cubicBezTo>
                    <a:pt x="28" y="432"/>
                    <a:pt x="27" y="437"/>
                    <a:pt x="25" y="441"/>
                  </a:cubicBezTo>
                  <a:cubicBezTo>
                    <a:pt x="24" y="446"/>
                    <a:pt x="22" y="450"/>
                    <a:pt x="21" y="455"/>
                  </a:cubicBezTo>
                  <a:cubicBezTo>
                    <a:pt x="19" y="460"/>
                    <a:pt x="18" y="466"/>
                    <a:pt x="16" y="472"/>
                  </a:cubicBezTo>
                  <a:cubicBezTo>
                    <a:pt x="15" y="477"/>
                    <a:pt x="14" y="483"/>
                    <a:pt x="12" y="488"/>
                  </a:cubicBezTo>
                  <a:cubicBezTo>
                    <a:pt x="11" y="493"/>
                    <a:pt x="10" y="497"/>
                    <a:pt x="9" y="502"/>
                  </a:cubicBezTo>
                  <a:cubicBezTo>
                    <a:pt x="7" y="512"/>
                    <a:pt x="5" y="522"/>
                    <a:pt x="4" y="531"/>
                  </a:cubicBezTo>
                  <a:cubicBezTo>
                    <a:pt x="3" y="536"/>
                    <a:pt x="2" y="541"/>
                    <a:pt x="2" y="546"/>
                  </a:cubicBezTo>
                  <a:cubicBezTo>
                    <a:pt x="1" y="551"/>
                    <a:pt x="1" y="557"/>
                    <a:pt x="1" y="563"/>
                  </a:cubicBezTo>
                  <a:cubicBezTo>
                    <a:pt x="0" y="573"/>
                    <a:pt x="0" y="584"/>
                    <a:pt x="0" y="595"/>
                  </a:cubicBezTo>
                  <a:cubicBezTo>
                    <a:pt x="0" y="606"/>
                    <a:pt x="0" y="617"/>
                    <a:pt x="1" y="628"/>
                  </a:cubicBezTo>
                  <a:cubicBezTo>
                    <a:pt x="1" y="634"/>
                    <a:pt x="1" y="640"/>
                    <a:pt x="1" y="646"/>
                  </a:cubicBezTo>
                  <a:cubicBezTo>
                    <a:pt x="2" y="652"/>
                    <a:pt x="2" y="659"/>
                    <a:pt x="3" y="665"/>
                  </a:cubicBezTo>
                  <a:cubicBezTo>
                    <a:pt x="3" y="663"/>
                    <a:pt x="2" y="661"/>
                    <a:pt x="2" y="659"/>
                  </a:cubicBezTo>
                  <a:cubicBezTo>
                    <a:pt x="3" y="666"/>
                    <a:pt x="4" y="673"/>
                    <a:pt x="5" y="680"/>
                  </a:cubicBezTo>
                  <a:cubicBezTo>
                    <a:pt x="6" y="685"/>
                    <a:pt x="7" y="689"/>
                    <a:pt x="8" y="694"/>
                  </a:cubicBezTo>
                  <a:cubicBezTo>
                    <a:pt x="8" y="697"/>
                    <a:pt x="9" y="700"/>
                    <a:pt x="10" y="704"/>
                  </a:cubicBezTo>
                  <a:cubicBezTo>
                    <a:pt x="11" y="707"/>
                    <a:pt x="12" y="710"/>
                    <a:pt x="13" y="713"/>
                  </a:cubicBezTo>
                  <a:cubicBezTo>
                    <a:pt x="14" y="717"/>
                    <a:pt x="16" y="722"/>
                    <a:pt x="17" y="726"/>
                  </a:cubicBezTo>
                  <a:cubicBezTo>
                    <a:pt x="19" y="732"/>
                    <a:pt x="21" y="737"/>
                    <a:pt x="23" y="742"/>
                  </a:cubicBezTo>
                  <a:cubicBezTo>
                    <a:pt x="25" y="746"/>
                    <a:pt x="27" y="750"/>
                    <a:pt x="29" y="754"/>
                  </a:cubicBezTo>
                  <a:cubicBezTo>
                    <a:pt x="31" y="758"/>
                    <a:pt x="32" y="761"/>
                    <a:pt x="34" y="764"/>
                  </a:cubicBezTo>
                  <a:cubicBezTo>
                    <a:pt x="39" y="773"/>
                    <a:pt x="44" y="781"/>
                    <a:pt x="49" y="789"/>
                  </a:cubicBezTo>
                  <a:cubicBezTo>
                    <a:pt x="52" y="792"/>
                    <a:pt x="54" y="795"/>
                    <a:pt x="57" y="797"/>
                  </a:cubicBezTo>
                  <a:cubicBezTo>
                    <a:pt x="60" y="800"/>
                    <a:pt x="63" y="802"/>
                    <a:pt x="66" y="805"/>
                  </a:cubicBezTo>
                  <a:cubicBezTo>
                    <a:pt x="71" y="809"/>
                    <a:pt x="76" y="813"/>
                    <a:pt x="81" y="817"/>
                  </a:cubicBezTo>
                  <a:cubicBezTo>
                    <a:pt x="86" y="820"/>
                    <a:pt x="91" y="824"/>
                    <a:pt x="96" y="828"/>
                  </a:cubicBezTo>
                  <a:cubicBezTo>
                    <a:pt x="100" y="831"/>
                    <a:pt x="105" y="834"/>
                    <a:pt x="109" y="837"/>
                  </a:cubicBezTo>
                  <a:cubicBezTo>
                    <a:pt x="118" y="842"/>
                    <a:pt x="126" y="848"/>
                    <a:pt x="134" y="853"/>
                  </a:cubicBezTo>
                  <a:cubicBezTo>
                    <a:pt x="149" y="862"/>
                    <a:pt x="163" y="871"/>
                    <a:pt x="177" y="881"/>
                  </a:cubicBezTo>
                  <a:cubicBezTo>
                    <a:pt x="180" y="881"/>
                    <a:pt x="183" y="881"/>
                    <a:pt x="186" y="882"/>
                  </a:cubicBezTo>
                  <a:cubicBezTo>
                    <a:pt x="189" y="882"/>
                    <a:pt x="194" y="881"/>
                    <a:pt x="197" y="880"/>
                  </a:cubicBezTo>
                  <a:cubicBezTo>
                    <a:pt x="198" y="880"/>
                    <a:pt x="199" y="879"/>
                    <a:pt x="200" y="879"/>
                  </a:cubicBezTo>
                  <a:cubicBezTo>
                    <a:pt x="199" y="884"/>
                    <a:pt x="198" y="889"/>
                    <a:pt x="196" y="894"/>
                  </a:cubicBezTo>
                  <a:cubicBezTo>
                    <a:pt x="197" y="894"/>
                    <a:pt x="197" y="894"/>
                    <a:pt x="197" y="894"/>
                  </a:cubicBezTo>
                  <a:cubicBezTo>
                    <a:pt x="197" y="894"/>
                    <a:pt x="197" y="894"/>
                    <a:pt x="197" y="894"/>
                  </a:cubicBezTo>
                  <a:cubicBezTo>
                    <a:pt x="197" y="894"/>
                    <a:pt x="197" y="894"/>
                    <a:pt x="196" y="894"/>
                  </a:cubicBezTo>
                  <a:cubicBezTo>
                    <a:pt x="196" y="897"/>
                    <a:pt x="195" y="900"/>
                    <a:pt x="194" y="902"/>
                  </a:cubicBezTo>
                  <a:cubicBezTo>
                    <a:pt x="192" y="913"/>
                    <a:pt x="189" y="924"/>
                    <a:pt x="186" y="935"/>
                  </a:cubicBezTo>
                  <a:cubicBezTo>
                    <a:pt x="182" y="950"/>
                    <a:pt x="178" y="965"/>
                    <a:pt x="175" y="981"/>
                  </a:cubicBezTo>
                  <a:cubicBezTo>
                    <a:pt x="173" y="987"/>
                    <a:pt x="172" y="993"/>
                    <a:pt x="170" y="999"/>
                  </a:cubicBezTo>
                  <a:cubicBezTo>
                    <a:pt x="169" y="1006"/>
                    <a:pt x="167" y="1013"/>
                    <a:pt x="166" y="1021"/>
                  </a:cubicBezTo>
                  <a:cubicBezTo>
                    <a:pt x="163" y="1034"/>
                    <a:pt x="161" y="1046"/>
                    <a:pt x="159" y="1059"/>
                  </a:cubicBezTo>
                  <a:cubicBezTo>
                    <a:pt x="163" y="1045"/>
                    <a:pt x="167" y="1031"/>
                    <a:pt x="171" y="1018"/>
                  </a:cubicBezTo>
                  <a:cubicBezTo>
                    <a:pt x="171" y="1018"/>
                    <a:pt x="171" y="1018"/>
                    <a:pt x="171" y="1018"/>
                  </a:cubicBezTo>
                  <a:close/>
                  <a:moveTo>
                    <a:pt x="78" y="676"/>
                  </a:moveTo>
                  <a:cubicBezTo>
                    <a:pt x="78" y="676"/>
                    <a:pt x="77" y="675"/>
                    <a:pt x="77" y="674"/>
                  </a:cubicBezTo>
                  <a:cubicBezTo>
                    <a:pt x="74" y="670"/>
                    <a:pt x="71" y="665"/>
                    <a:pt x="68" y="660"/>
                  </a:cubicBezTo>
                  <a:cubicBezTo>
                    <a:pt x="66" y="655"/>
                    <a:pt x="63" y="650"/>
                    <a:pt x="61" y="645"/>
                  </a:cubicBezTo>
                  <a:cubicBezTo>
                    <a:pt x="57" y="634"/>
                    <a:pt x="53" y="623"/>
                    <a:pt x="50" y="612"/>
                  </a:cubicBezTo>
                  <a:cubicBezTo>
                    <a:pt x="47" y="600"/>
                    <a:pt x="45" y="588"/>
                    <a:pt x="44" y="576"/>
                  </a:cubicBezTo>
                  <a:cubicBezTo>
                    <a:pt x="43" y="564"/>
                    <a:pt x="44" y="552"/>
                    <a:pt x="45" y="541"/>
                  </a:cubicBezTo>
                  <a:cubicBezTo>
                    <a:pt x="47" y="529"/>
                    <a:pt x="49" y="517"/>
                    <a:pt x="52" y="506"/>
                  </a:cubicBezTo>
                  <a:cubicBezTo>
                    <a:pt x="53" y="501"/>
                    <a:pt x="55" y="496"/>
                    <a:pt x="57" y="490"/>
                  </a:cubicBezTo>
                  <a:cubicBezTo>
                    <a:pt x="58" y="487"/>
                    <a:pt x="59" y="484"/>
                    <a:pt x="61" y="480"/>
                  </a:cubicBezTo>
                  <a:cubicBezTo>
                    <a:pt x="63" y="473"/>
                    <a:pt x="66" y="467"/>
                    <a:pt x="71" y="462"/>
                  </a:cubicBezTo>
                  <a:cubicBezTo>
                    <a:pt x="71" y="462"/>
                    <a:pt x="71" y="462"/>
                    <a:pt x="71" y="462"/>
                  </a:cubicBezTo>
                  <a:cubicBezTo>
                    <a:pt x="71" y="462"/>
                    <a:pt x="71" y="462"/>
                    <a:pt x="71" y="462"/>
                  </a:cubicBezTo>
                  <a:cubicBezTo>
                    <a:pt x="71" y="462"/>
                    <a:pt x="71" y="463"/>
                    <a:pt x="71" y="463"/>
                  </a:cubicBezTo>
                  <a:cubicBezTo>
                    <a:pt x="69" y="467"/>
                    <a:pt x="69" y="470"/>
                    <a:pt x="68" y="473"/>
                  </a:cubicBezTo>
                  <a:cubicBezTo>
                    <a:pt x="67" y="481"/>
                    <a:pt x="67" y="489"/>
                    <a:pt x="67" y="497"/>
                  </a:cubicBezTo>
                  <a:cubicBezTo>
                    <a:pt x="66" y="512"/>
                    <a:pt x="67" y="528"/>
                    <a:pt x="68" y="544"/>
                  </a:cubicBezTo>
                  <a:cubicBezTo>
                    <a:pt x="68" y="554"/>
                    <a:pt x="69" y="564"/>
                    <a:pt x="69" y="574"/>
                  </a:cubicBezTo>
                  <a:cubicBezTo>
                    <a:pt x="70" y="585"/>
                    <a:pt x="70" y="595"/>
                    <a:pt x="71" y="605"/>
                  </a:cubicBezTo>
                  <a:cubicBezTo>
                    <a:pt x="72" y="625"/>
                    <a:pt x="74" y="645"/>
                    <a:pt x="76" y="664"/>
                  </a:cubicBezTo>
                  <a:cubicBezTo>
                    <a:pt x="77" y="668"/>
                    <a:pt x="78" y="672"/>
                    <a:pt x="78" y="676"/>
                  </a:cubicBezTo>
                  <a:cubicBezTo>
                    <a:pt x="78" y="676"/>
                    <a:pt x="78" y="676"/>
                    <a:pt x="78" y="676"/>
                  </a:cubicBezTo>
                  <a:close/>
                  <a:moveTo>
                    <a:pt x="658" y="685"/>
                  </a:moveTo>
                  <a:cubicBezTo>
                    <a:pt x="656" y="688"/>
                    <a:pt x="654" y="690"/>
                    <a:pt x="652" y="692"/>
                  </a:cubicBezTo>
                  <a:cubicBezTo>
                    <a:pt x="650" y="694"/>
                    <a:pt x="648" y="695"/>
                    <a:pt x="646" y="697"/>
                  </a:cubicBezTo>
                  <a:cubicBezTo>
                    <a:pt x="645" y="698"/>
                    <a:pt x="643" y="699"/>
                    <a:pt x="642" y="700"/>
                  </a:cubicBezTo>
                  <a:cubicBezTo>
                    <a:pt x="630" y="700"/>
                    <a:pt x="618" y="700"/>
                    <a:pt x="607" y="701"/>
                  </a:cubicBezTo>
                  <a:cubicBezTo>
                    <a:pt x="589" y="701"/>
                    <a:pt x="571" y="702"/>
                    <a:pt x="553" y="703"/>
                  </a:cubicBezTo>
                  <a:cubicBezTo>
                    <a:pt x="547" y="703"/>
                    <a:pt x="540" y="703"/>
                    <a:pt x="534" y="704"/>
                  </a:cubicBezTo>
                  <a:cubicBezTo>
                    <a:pt x="526" y="704"/>
                    <a:pt x="518" y="704"/>
                    <a:pt x="510" y="705"/>
                  </a:cubicBezTo>
                  <a:cubicBezTo>
                    <a:pt x="476" y="708"/>
                    <a:pt x="442" y="711"/>
                    <a:pt x="408" y="714"/>
                  </a:cubicBezTo>
                  <a:cubicBezTo>
                    <a:pt x="394" y="715"/>
                    <a:pt x="381" y="715"/>
                    <a:pt x="367" y="716"/>
                  </a:cubicBezTo>
                  <a:cubicBezTo>
                    <a:pt x="356" y="716"/>
                    <a:pt x="346" y="717"/>
                    <a:pt x="335" y="717"/>
                  </a:cubicBezTo>
                  <a:cubicBezTo>
                    <a:pt x="324" y="718"/>
                    <a:pt x="312" y="718"/>
                    <a:pt x="301" y="718"/>
                  </a:cubicBezTo>
                  <a:cubicBezTo>
                    <a:pt x="300" y="718"/>
                    <a:pt x="300" y="718"/>
                    <a:pt x="300" y="717"/>
                  </a:cubicBezTo>
                  <a:cubicBezTo>
                    <a:pt x="300" y="716"/>
                    <a:pt x="300" y="716"/>
                    <a:pt x="301" y="715"/>
                  </a:cubicBezTo>
                  <a:cubicBezTo>
                    <a:pt x="302" y="713"/>
                    <a:pt x="303" y="712"/>
                    <a:pt x="304" y="710"/>
                  </a:cubicBezTo>
                  <a:cubicBezTo>
                    <a:pt x="307" y="707"/>
                    <a:pt x="310" y="705"/>
                    <a:pt x="313" y="702"/>
                  </a:cubicBezTo>
                  <a:cubicBezTo>
                    <a:pt x="314" y="701"/>
                    <a:pt x="315" y="700"/>
                    <a:pt x="317" y="700"/>
                  </a:cubicBezTo>
                  <a:cubicBezTo>
                    <a:pt x="326" y="700"/>
                    <a:pt x="336" y="700"/>
                    <a:pt x="346" y="699"/>
                  </a:cubicBezTo>
                  <a:cubicBezTo>
                    <a:pt x="352" y="699"/>
                    <a:pt x="358" y="699"/>
                    <a:pt x="364" y="699"/>
                  </a:cubicBezTo>
                  <a:cubicBezTo>
                    <a:pt x="381" y="698"/>
                    <a:pt x="399" y="697"/>
                    <a:pt x="417" y="696"/>
                  </a:cubicBezTo>
                  <a:cubicBezTo>
                    <a:pt x="419" y="696"/>
                    <a:pt x="421" y="696"/>
                    <a:pt x="423" y="695"/>
                  </a:cubicBezTo>
                  <a:cubicBezTo>
                    <a:pt x="427" y="695"/>
                    <a:pt x="432" y="695"/>
                    <a:pt x="437" y="694"/>
                  </a:cubicBezTo>
                  <a:cubicBezTo>
                    <a:pt x="448" y="693"/>
                    <a:pt x="459" y="692"/>
                    <a:pt x="470" y="691"/>
                  </a:cubicBezTo>
                  <a:cubicBezTo>
                    <a:pt x="485" y="690"/>
                    <a:pt x="500" y="689"/>
                    <a:pt x="516" y="687"/>
                  </a:cubicBezTo>
                  <a:cubicBezTo>
                    <a:pt x="532" y="686"/>
                    <a:pt x="547" y="685"/>
                    <a:pt x="563" y="684"/>
                  </a:cubicBezTo>
                  <a:cubicBezTo>
                    <a:pt x="577" y="683"/>
                    <a:pt x="591" y="682"/>
                    <a:pt x="605" y="682"/>
                  </a:cubicBezTo>
                  <a:cubicBezTo>
                    <a:pt x="620" y="681"/>
                    <a:pt x="635" y="681"/>
                    <a:pt x="649" y="680"/>
                  </a:cubicBezTo>
                  <a:cubicBezTo>
                    <a:pt x="650" y="680"/>
                    <a:pt x="651" y="680"/>
                    <a:pt x="651" y="679"/>
                  </a:cubicBezTo>
                  <a:cubicBezTo>
                    <a:pt x="653" y="679"/>
                    <a:pt x="654" y="679"/>
                    <a:pt x="656" y="679"/>
                  </a:cubicBezTo>
                  <a:cubicBezTo>
                    <a:pt x="657" y="679"/>
                    <a:pt x="657" y="679"/>
                    <a:pt x="658" y="679"/>
                  </a:cubicBezTo>
                  <a:cubicBezTo>
                    <a:pt x="658" y="679"/>
                    <a:pt x="658" y="679"/>
                    <a:pt x="658" y="679"/>
                  </a:cubicBezTo>
                  <a:cubicBezTo>
                    <a:pt x="659" y="679"/>
                    <a:pt x="660" y="679"/>
                    <a:pt x="660" y="680"/>
                  </a:cubicBezTo>
                  <a:cubicBezTo>
                    <a:pt x="661" y="681"/>
                    <a:pt x="658" y="685"/>
                    <a:pt x="658" y="685"/>
                  </a:cubicBezTo>
                  <a:close/>
                  <a:moveTo>
                    <a:pt x="753" y="613"/>
                  </a:moveTo>
                  <a:cubicBezTo>
                    <a:pt x="722" y="615"/>
                    <a:pt x="690" y="616"/>
                    <a:pt x="658" y="617"/>
                  </a:cubicBezTo>
                  <a:cubicBezTo>
                    <a:pt x="627" y="618"/>
                    <a:pt x="595" y="619"/>
                    <a:pt x="564" y="621"/>
                  </a:cubicBezTo>
                  <a:cubicBezTo>
                    <a:pt x="534" y="622"/>
                    <a:pt x="504" y="623"/>
                    <a:pt x="474" y="625"/>
                  </a:cubicBezTo>
                  <a:cubicBezTo>
                    <a:pt x="443" y="626"/>
                    <a:pt x="411" y="628"/>
                    <a:pt x="380" y="630"/>
                  </a:cubicBezTo>
                  <a:cubicBezTo>
                    <a:pt x="335" y="633"/>
                    <a:pt x="290" y="636"/>
                    <a:pt x="246" y="639"/>
                  </a:cubicBezTo>
                  <a:cubicBezTo>
                    <a:pt x="244" y="639"/>
                    <a:pt x="244" y="638"/>
                    <a:pt x="244" y="637"/>
                  </a:cubicBezTo>
                  <a:cubicBezTo>
                    <a:pt x="245" y="636"/>
                    <a:pt x="245" y="636"/>
                    <a:pt x="245" y="635"/>
                  </a:cubicBezTo>
                  <a:cubicBezTo>
                    <a:pt x="247" y="632"/>
                    <a:pt x="248" y="630"/>
                    <a:pt x="250" y="628"/>
                  </a:cubicBezTo>
                  <a:cubicBezTo>
                    <a:pt x="254" y="624"/>
                    <a:pt x="257" y="621"/>
                    <a:pt x="261" y="618"/>
                  </a:cubicBezTo>
                  <a:cubicBezTo>
                    <a:pt x="263" y="616"/>
                    <a:pt x="265" y="615"/>
                    <a:pt x="267" y="615"/>
                  </a:cubicBezTo>
                  <a:cubicBezTo>
                    <a:pt x="276" y="614"/>
                    <a:pt x="286" y="613"/>
                    <a:pt x="295" y="613"/>
                  </a:cubicBezTo>
                  <a:cubicBezTo>
                    <a:pt x="334" y="610"/>
                    <a:pt x="373" y="608"/>
                    <a:pt x="412" y="605"/>
                  </a:cubicBezTo>
                  <a:cubicBezTo>
                    <a:pt x="442" y="603"/>
                    <a:pt x="472" y="602"/>
                    <a:pt x="503" y="600"/>
                  </a:cubicBezTo>
                  <a:cubicBezTo>
                    <a:pt x="517" y="599"/>
                    <a:pt x="530" y="599"/>
                    <a:pt x="544" y="598"/>
                  </a:cubicBezTo>
                  <a:cubicBezTo>
                    <a:pt x="558" y="598"/>
                    <a:pt x="573" y="597"/>
                    <a:pt x="587" y="596"/>
                  </a:cubicBezTo>
                  <a:cubicBezTo>
                    <a:pt x="622" y="595"/>
                    <a:pt x="657" y="594"/>
                    <a:pt x="692" y="593"/>
                  </a:cubicBezTo>
                  <a:cubicBezTo>
                    <a:pt x="724" y="591"/>
                    <a:pt x="756" y="590"/>
                    <a:pt x="787" y="589"/>
                  </a:cubicBezTo>
                  <a:cubicBezTo>
                    <a:pt x="802" y="588"/>
                    <a:pt x="817" y="587"/>
                    <a:pt x="832" y="586"/>
                  </a:cubicBezTo>
                  <a:cubicBezTo>
                    <a:pt x="847" y="585"/>
                    <a:pt x="862" y="584"/>
                    <a:pt x="878" y="583"/>
                  </a:cubicBezTo>
                  <a:cubicBezTo>
                    <a:pt x="878" y="583"/>
                    <a:pt x="878" y="583"/>
                    <a:pt x="878" y="583"/>
                  </a:cubicBezTo>
                  <a:cubicBezTo>
                    <a:pt x="879" y="583"/>
                    <a:pt x="879" y="584"/>
                    <a:pt x="879" y="585"/>
                  </a:cubicBezTo>
                  <a:cubicBezTo>
                    <a:pt x="879" y="585"/>
                    <a:pt x="879" y="586"/>
                    <a:pt x="878" y="587"/>
                  </a:cubicBezTo>
                  <a:cubicBezTo>
                    <a:pt x="877" y="589"/>
                    <a:pt x="876" y="591"/>
                    <a:pt x="874" y="593"/>
                  </a:cubicBezTo>
                  <a:cubicBezTo>
                    <a:pt x="871" y="596"/>
                    <a:pt x="868" y="599"/>
                    <a:pt x="864" y="602"/>
                  </a:cubicBezTo>
                  <a:cubicBezTo>
                    <a:pt x="863" y="603"/>
                    <a:pt x="861" y="604"/>
                    <a:pt x="859" y="605"/>
                  </a:cubicBezTo>
                  <a:cubicBezTo>
                    <a:pt x="856" y="605"/>
                    <a:pt x="852" y="605"/>
                    <a:pt x="848" y="606"/>
                  </a:cubicBezTo>
                  <a:cubicBezTo>
                    <a:pt x="817" y="609"/>
                    <a:pt x="785" y="612"/>
                    <a:pt x="753" y="613"/>
                  </a:cubicBezTo>
                  <a:close/>
                  <a:moveTo>
                    <a:pt x="480" y="326"/>
                  </a:moveTo>
                  <a:cubicBezTo>
                    <a:pt x="499" y="324"/>
                    <a:pt x="519" y="321"/>
                    <a:pt x="538" y="319"/>
                  </a:cubicBezTo>
                  <a:cubicBezTo>
                    <a:pt x="543" y="319"/>
                    <a:pt x="547" y="318"/>
                    <a:pt x="552" y="318"/>
                  </a:cubicBezTo>
                  <a:cubicBezTo>
                    <a:pt x="564" y="316"/>
                    <a:pt x="575" y="315"/>
                    <a:pt x="587" y="314"/>
                  </a:cubicBezTo>
                  <a:cubicBezTo>
                    <a:pt x="601" y="312"/>
                    <a:pt x="616" y="311"/>
                    <a:pt x="631" y="309"/>
                  </a:cubicBezTo>
                  <a:cubicBezTo>
                    <a:pt x="638" y="309"/>
                    <a:pt x="646" y="308"/>
                    <a:pt x="653" y="307"/>
                  </a:cubicBezTo>
                  <a:cubicBezTo>
                    <a:pt x="662" y="307"/>
                    <a:pt x="671" y="306"/>
                    <a:pt x="679" y="305"/>
                  </a:cubicBezTo>
                  <a:cubicBezTo>
                    <a:pt x="687" y="305"/>
                    <a:pt x="695" y="304"/>
                    <a:pt x="702" y="304"/>
                  </a:cubicBezTo>
                  <a:cubicBezTo>
                    <a:pt x="711" y="303"/>
                    <a:pt x="719" y="303"/>
                    <a:pt x="728" y="302"/>
                  </a:cubicBezTo>
                  <a:cubicBezTo>
                    <a:pt x="745" y="301"/>
                    <a:pt x="762" y="300"/>
                    <a:pt x="778" y="300"/>
                  </a:cubicBezTo>
                  <a:cubicBezTo>
                    <a:pt x="793" y="299"/>
                    <a:pt x="807" y="299"/>
                    <a:pt x="822" y="298"/>
                  </a:cubicBezTo>
                  <a:cubicBezTo>
                    <a:pt x="830" y="298"/>
                    <a:pt x="839" y="298"/>
                    <a:pt x="847" y="298"/>
                  </a:cubicBezTo>
                  <a:cubicBezTo>
                    <a:pt x="851" y="297"/>
                    <a:pt x="855" y="297"/>
                    <a:pt x="859" y="297"/>
                  </a:cubicBezTo>
                  <a:cubicBezTo>
                    <a:pt x="863" y="297"/>
                    <a:pt x="867" y="297"/>
                    <a:pt x="871" y="297"/>
                  </a:cubicBezTo>
                  <a:cubicBezTo>
                    <a:pt x="873" y="297"/>
                    <a:pt x="875" y="297"/>
                    <a:pt x="878" y="297"/>
                  </a:cubicBezTo>
                  <a:cubicBezTo>
                    <a:pt x="877" y="297"/>
                    <a:pt x="877" y="297"/>
                    <a:pt x="877" y="297"/>
                  </a:cubicBezTo>
                  <a:cubicBezTo>
                    <a:pt x="878" y="297"/>
                    <a:pt x="880" y="297"/>
                    <a:pt x="881" y="298"/>
                  </a:cubicBezTo>
                  <a:cubicBezTo>
                    <a:pt x="881" y="298"/>
                    <a:pt x="882" y="298"/>
                    <a:pt x="882" y="299"/>
                  </a:cubicBezTo>
                  <a:cubicBezTo>
                    <a:pt x="882" y="300"/>
                    <a:pt x="882" y="300"/>
                    <a:pt x="882" y="301"/>
                  </a:cubicBezTo>
                  <a:cubicBezTo>
                    <a:pt x="882" y="303"/>
                    <a:pt x="881" y="305"/>
                    <a:pt x="880" y="306"/>
                  </a:cubicBezTo>
                  <a:cubicBezTo>
                    <a:pt x="880" y="307"/>
                    <a:pt x="879" y="308"/>
                    <a:pt x="879" y="309"/>
                  </a:cubicBezTo>
                  <a:cubicBezTo>
                    <a:pt x="876" y="313"/>
                    <a:pt x="874" y="316"/>
                    <a:pt x="871" y="319"/>
                  </a:cubicBezTo>
                  <a:cubicBezTo>
                    <a:pt x="868" y="321"/>
                    <a:pt x="866" y="324"/>
                    <a:pt x="863" y="325"/>
                  </a:cubicBezTo>
                  <a:cubicBezTo>
                    <a:pt x="862" y="327"/>
                    <a:pt x="860" y="328"/>
                    <a:pt x="858" y="328"/>
                  </a:cubicBezTo>
                  <a:cubicBezTo>
                    <a:pt x="857" y="329"/>
                    <a:pt x="857" y="328"/>
                    <a:pt x="857" y="327"/>
                  </a:cubicBezTo>
                  <a:cubicBezTo>
                    <a:pt x="857" y="326"/>
                    <a:pt x="858" y="325"/>
                    <a:pt x="858" y="324"/>
                  </a:cubicBezTo>
                  <a:cubicBezTo>
                    <a:pt x="857" y="323"/>
                    <a:pt x="857" y="322"/>
                    <a:pt x="856" y="322"/>
                  </a:cubicBezTo>
                  <a:cubicBezTo>
                    <a:pt x="854" y="322"/>
                    <a:pt x="853" y="322"/>
                    <a:pt x="852" y="322"/>
                  </a:cubicBezTo>
                  <a:cubicBezTo>
                    <a:pt x="852" y="322"/>
                    <a:pt x="853" y="322"/>
                    <a:pt x="853" y="322"/>
                  </a:cubicBezTo>
                  <a:cubicBezTo>
                    <a:pt x="844" y="321"/>
                    <a:pt x="834" y="321"/>
                    <a:pt x="825" y="321"/>
                  </a:cubicBezTo>
                  <a:cubicBezTo>
                    <a:pt x="794" y="320"/>
                    <a:pt x="763" y="321"/>
                    <a:pt x="732" y="321"/>
                  </a:cubicBezTo>
                  <a:cubicBezTo>
                    <a:pt x="724" y="321"/>
                    <a:pt x="716" y="321"/>
                    <a:pt x="709" y="322"/>
                  </a:cubicBezTo>
                  <a:cubicBezTo>
                    <a:pt x="701" y="322"/>
                    <a:pt x="693" y="322"/>
                    <a:pt x="686" y="322"/>
                  </a:cubicBezTo>
                  <a:cubicBezTo>
                    <a:pt x="677" y="323"/>
                    <a:pt x="669" y="323"/>
                    <a:pt x="661" y="324"/>
                  </a:cubicBezTo>
                  <a:cubicBezTo>
                    <a:pt x="653" y="324"/>
                    <a:pt x="646" y="324"/>
                    <a:pt x="638" y="325"/>
                  </a:cubicBezTo>
                  <a:cubicBezTo>
                    <a:pt x="630" y="325"/>
                    <a:pt x="622" y="326"/>
                    <a:pt x="614" y="326"/>
                  </a:cubicBezTo>
                  <a:cubicBezTo>
                    <a:pt x="607" y="327"/>
                    <a:pt x="599" y="327"/>
                    <a:pt x="591" y="328"/>
                  </a:cubicBezTo>
                  <a:cubicBezTo>
                    <a:pt x="573" y="330"/>
                    <a:pt x="555" y="331"/>
                    <a:pt x="538" y="333"/>
                  </a:cubicBezTo>
                  <a:cubicBezTo>
                    <a:pt x="525" y="334"/>
                    <a:pt x="513" y="335"/>
                    <a:pt x="500" y="336"/>
                  </a:cubicBezTo>
                  <a:cubicBezTo>
                    <a:pt x="489" y="337"/>
                    <a:pt x="478" y="339"/>
                    <a:pt x="466" y="340"/>
                  </a:cubicBezTo>
                  <a:cubicBezTo>
                    <a:pt x="460" y="340"/>
                    <a:pt x="455" y="341"/>
                    <a:pt x="449" y="342"/>
                  </a:cubicBezTo>
                  <a:cubicBezTo>
                    <a:pt x="432" y="344"/>
                    <a:pt x="415" y="346"/>
                    <a:pt x="397" y="348"/>
                  </a:cubicBezTo>
                  <a:cubicBezTo>
                    <a:pt x="390" y="349"/>
                    <a:pt x="383" y="350"/>
                    <a:pt x="375" y="351"/>
                  </a:cubicBezTo>
                  <a:cubicBezTo>
                    <a:pt x="367" y="352"/>
                    <a:pt x="359" y="353"/>
                    <a:pt x="351" y="354"/>
                  </a:cubicBezTo>
                  <a:cubicBezTo>
                    <a:pt x="343" y="355"/>
                    <a:pt x="335" y="356"/>
                    <a:pt x="328" y="357"/>
                  </a:cubicBezTo>
                  <a:cubicBezTo>
                    <a:pt x="328" y="358"/>
                    <a:pt x="327" y="358"/>
                    <a:pt x="327" y="358"/>
                  </a:cubicBezTo>
                  <a:cubicBezTo>
                    <a:pt x="326" y="358"/>
                    <a:pt x="326" y="359"/>
                    <a:pt x="325" y="359"/>
                  </a:cubicBezTo>
                  <a:cubicBezTo>
                    <a:pt x="322" y="359"/>
                    <a:pt x="319" y="359"/>
                    <a:pt x="317" y="359"/>
                  </a:cubicBezTo>
                  <a:cubicBezTo>
                    <a:pt x="316" y="359"/>
                    <a:pt x="316" y="358"/>
                    <a:pt x="317" y="358"/>
                  </a:cubicBezTo>
                  <a:cubicBezTo>
                    <a:pt x="317" y="357"/>
                    <a:pt x="318" y="356"/>
                    <a:pt x="319" y="355"/>
                  </a:cubicBezTo>
                  <a:cubicBezTo>
                    <a:pt x="320" y="353"/>
                    <a:pt x="322" y="351"/>
                    <a:pt x="324" y="350"/>
                  </a:cubicBezTo>
                  <a:cubicBezTo>
                    <a:pt x="324" y="349"/>
                    <a:pt x="325" y="349"/>
                    <a:pt x="326" y="349"/>
                  </a:cubicBezTo>
                  <a:cubicBezTo>
                    <a:pt x="332" y="347"/>
                    <a:pt x="339" y="346"/>
                    <a:pt x="345" y="345"/>
                  </a:cubicBezTo>
                  <a:cubicBezTo>
                    <a:pt x="351" y="344"/>
                    <a:pt x="357" y="343"/>
                    <a:pt x="364" y="343"/>
                  </a:cubicBezTo>
                  <a:cubicBezTo>
                    <a:pt x="371" y="342"/>
                    <a:pt x="378" y="341"/>
                    <a:pt x="386" y="340"/>
                  </a:cubicBezTo>
                  <a:cubicBezTo>
                    <a:pt x="405" y="337"/>
                    <a:pt x="425" y="334"/>
                    <a:pt x="444" y="331"/>
                  </a:cubicBezTo>
                  <a:cubicBezTo>
                    <a:pt x="447" y="331"/>
                    <a:pt x="450" y="330"/>
                    <a:pt x="453" y="330"/>
                  </a:cubicBezTo>
                  <a:cubicBezTo>
                    <a:pt x="455" y="329"/>
                    <a:pt x="458" y="329"/>
                    <a:pt x="460" y="328"/>
                  </a:cubicBezTo>
                  <a:cubicBezTo>
                    <a:pt x="463" y="327"/>
                    <a:pt x="465" y="326"/>
                    <a:pt x="468" y="326"/>
                  </a:cubicBezTo>
                  <a:cubicBezTo>
                    <a:pt x="472" y="325"/>
                    <a:pt x="476" y="324"/>
                    <a:pt x="480" y="323"/>
                  </a:cubicBezTo>
                  <a:cubicBezTo>
                    <a:pt x="480" y="323"/>
                    <a:pt x="480" y="323"/>
                    <a:pt x="480" y="323"/>
                  </a:cubicBezTo>
                  <a:cubicBezTo>
                    <a:pt x="480" y="323"/>
                    <a:pt x="480" y="323"/>
                    <a:pt x="480" y="323"/>
                  </a:cubicBezTo>
                  <a:cubicBezTo>
                    <a:pt x="480" y="323"/>
                    <a:pt x="479" y="324"/>
                    <a:pt x="479" y="324"/>
                  </a:cubicBezTo>
                  <a:cubicBezTo>
                    <a:pt x="479" y="325"/>
                    <a:pt x="478" y="325"/>
                    <a:pt x="478" y="325"/>
                  </a:cubicBezTo>
                  <a:cubicBezTo>
                    <a:pt x="478" y="326"/>
                    <a:pt x="477" y="326"/>
                    <a:pt x="477" y="326"/>
                  </a:cubicBezTo>
                  <a:cubicBezTo>
                    <a:pt x="475" y="326"/>
                    <a:pt x="473" y="327"/>
                    <a:pt x="472" y="327"/>
                  </a:cubicBezTo>
                  <a:cubicBezTo>
                    <a:pt x="474" y="327"/>
                    <a:pt x="477" y="327"/>
                    <a:pt x="480" y="326"/>
                  </a:cubicBezTo>
                  <a:close/>
                  <a:moveTo>
                    <a:pt x="414" y="428"/>
                  </a:moveTo>
                  <a:cubicBezTo>
                    <a:pt x="444" y="424"/>
                    <a:pt x="474" y="421"/>
                    <a:pt x="504" y="418"/>
                  </a:cubicBezTo>
                  <a:cubicBezTo>
                    <a:pt x="519" y="417"/>
                    <a:pt x="533" y="415"/>
                    <a:pt x="548" y="414"/>
                  </a:cubicBezTo>
                  <a:cubicBezTo>
                    <a:pt x="565" y="412"/>
                    <a:pt x="582" y="411"/>
                    <a:pt x="599" y="409"/>
                  </a:cubicBezTo>
                  <a:cubicBezTo>
                    <a:pt x="612" y="408"/>
                    <a:pt x="624" y="407"/>
                    <a:pt x="637" y="406"/>
                  </a:cubicBezTo>
                  <a:cubicBezTo>
                    <a:pt x="649" y="405"/>
                    <a:pt x="660" y="404"/>
                    <a:pt x="671" y="403"/>
                  </a:cubicBezTo>
                  <a:cubicBezTo>
                    <a:pt x="677" y="402"/>
                    <a:pt x="683" y="402"/>
                    <a:pt x="689" y="402"/>
                  </a:cubicBezTo>
                  <a:cubicBezTo>
                    <a:pt x="707" y="401"/>
                    <a:pt x="726" y="399"/>
                    <a:pt x="744" y="398"/>
                  </a:cubicBezTo>
                  <a:cubicBezTo>
                    <a:pt x="760" y="398"/>
                    <a:pt x="775" y="397"/>
                    <a:pt x="791" y="397"/>
                  </a:cubicBezTo>
                  <a:cubicBezTo>
                    <a:pt x="805" y="396"/>
                    <a:pt x="819" y="396"/>
                    <a:pt x="832" y="396"/>
                  </a:cubicBezTo>
                  <a:cubicBezTo>
                    <a:pt x="840" y="395"/>
                    <a:pt x="849" y="395"/>
                    <a:pt x="857" y="395"/>
                  </a:cubicBezTo>
                  <a:cubicBezTo>
                    <a:pt x="860" y="395"/>
                    <a:pt x="864" y="395"/>
                    <a:pt x="868" y="395"/>
                  </a:cubicBezTo>
                  <a:cubicBezTo>
                    <a:pt x="868" y="395"/>
                    <a:pt x="869" y="395"/>
                    <a:pt x="869" y="395"/>
                  </a:cubicBezTo>
                  <a:cubicBezTo>
                    <a:pt x="871" y="395"/>
                    <a:pt x="874" y="395"/>
                    <a:pt x="877" y="395"/>
                  </a:cubicBezTo>
                  <a:cubicBezTo>
                    <a:pt x="878" y="395"/>
                    <a:pt x="879" y="395"/>
                    <a:pt x="880" y="395"/>
                  </a:cubicBezTo>
                  <a:cubicBezTo>
                    <a:pt x="881" y="395"/>
                    <a:pt x="883" y="395"/>
                    <a:pt x="884" y="395"/>
                  </a:cubicBezTo>
                  <a:cubicBezTo>
                    <a:pt x="885" y="396"/>
                    <a:pt x="885" y="396"/>
                    <a:pt x="886" y="396"/>
                  </a:cubicBezTo>
                  <a:cubicBezTo>
                    <a:pt x="886" y="398"/>
                    <a:pt x="886" y="399"/>
                    <a:pt x="885" y="400"/>
                  </a:cubicBezTo>
                  <a:cubicBezTo>
                    <a:pt x="884" y="402"/>
                    <a:pt x="882" y="404"/>
                    <a:pt x="880" y="406"/>
                  </a:cubicBezTo>
                  <a:cubicBezTo>
                    <a:pt x="878" y="409"/>
                    <a:pt x="876" y="411"/>
                    <a:pt x="873" y="413"/>
                  </a:cubicBezTo>
                  <a:cubicBezTo>
                    <a:pt x="871" y="415"/>
                    <a:pt x="869" y="417"/>
                    <a:pt x="867" y="418"/>
                  </a:cubicBezTo>
                  <a:cubicBezTo>
                    <a:pt x="866" y="418"/>
                    <a:pt x="865" y="419"/>
                    <a:pt x="864" y="419"/>
                  </a:cubicBezTo>
                  <a:cubicBezTo>
                    <a:pt x="864" y="419"/>
                    <a:pt x="863" y="419"/>
                    <a:pt x="863" y="419"/>
                  </a:cubicBezTo>
                  <a:cubicBezTo>
                    <a:pt x="862" y="419"/>
                    <a:pt x="862" y="419"/>
                    <a:pt x="862" y="419"/>
                  </a:cubicBezTo>
                  <a:cubicBezTo>
                    <a:pt x="859" y="419"/>
                    <a:pt x="857" y="419"/>
                    <a:pt x="855" y="419"/>
                  </a:cubicBezTo>
                  <a:cubicBezTo>
                    <a:pt x="852" y="420"/>
                    <a:pt x="850" y="420"/>
                    <a:pt x="847" y="420"/>
                  </a:cubicBezTo>
                  <a:cubicBezTo>
                    <a:pt x="843" y="420"/>
                    <a:pt x="840" y="420"/>
                    <a:pt x="836" y="420"/>
                  </a:cubicBezTo>
                  <a:cubicBezTo>
                    <a:pt x="828" y="420"/>
                    <a:pt x="820" y="420"/>
                    <a:pt x="812" y="420"/>
                  </a:cubicBezTo>
                  <a:cubicBezTo>
                    <a:pt x="800" y="420"/>
                    <a:pt x="787" y="420"/>
                    <a:pt x="774" y="421"/>
                  </a:cubicBezTo>
                  <a:cubicBezTo>
                    <a:pt x="764" y="421"/>
                    <a:pt x="753" y="421"/>
                    <a:pt x="743" y="422"/>
                  </a:cubicBezTo>
                  <a:cubicBezTo>
                    <a:pt x="737" y="422"/>
                    <a:pt x="732" y="422"/>
                    <a:pt x="726" y="422"/>
                  </a:cubicBezTo>
                  <a:cubicBezTo>
                    <a:pt x="707" y="423"/>
                    <a:pt x="689" y="424"/>
                    <a:pt x="670" y="425"/>
                  </a:cubicBezTo>
                  <a:cubicBezTo>
                    <a:pt x="654" y="426"/>
                    <a:pt x="638" y="428"/>
                    <a:pt x="623" y="429"/>
                  </a:cubicBezTo>
                  <a:cubicBezTo>
                    <a:pt x="610" y="430"/>
                    <a:pt x="597" y="431"/>
                    <a:pt x="585" y="432"/>
                  </a:cubicBezTo>
                  <a:cubicBezTo>
                    <a:pt x="566" y="434"/>
                    <a:pt x="547" y="435"/>
                    <a:pt x="528" y="437"/>
                  </a:cubicBezTo>
                  <a:cubicBezTo>
                    <a:pt x="515" y="438"/>
                    <a:pt x="503" y="440"/>
                    <a:pt x="491" y="441"/>
                  </a:cubicBezTo>
                  <a:cubicBezTo>
                    <a:pt x="460" y="444"/>
                    <a:pt x="429" y="447"/>
                    <a:pt x="398" y="450"/>
                  </a:cubicBezTo>
                  <a:cubicBezTo>
                    <a:pt x="356" y="455"/>
                    <a:pt x="313" y="459"/>
                    <a:pt x="270" y="464"/>
                  </a:cubicBezTo>
                  <a:cubicBezTo>
                    <a:pt x="269" y="464"/>
                    <a:pt x="268" y="463"/>
                    <a:pt x="269" y="462"/>
                  </a:cubicBezTo>
                  <a:cubicBezTo>
                    <a:pt x="269" y="461"/>
                    <a:pt x="269" y="461"/>
                    <a:pt x="270" y="460"/>
                  </a:cubicBezTo>
                  <a:cubicBezTo>
                    <a:pt x="271" y="458"/>
                    <a:pt x="273" y="455"/>
                    <a:pt x="275" y="453"/>
                  </a:cubicBezTo>
                  <a:cubicBezTo>
                    <a:pt x="278" y="450"/>
                    <a:pt x="281" y="446"/>
                    <a:pt x="285" y="443"/>
                  </a:cubicBezTo>
                  <a:cubicBezTo>
                    <a:pt x="287" y="442"/>
                    <a:pt x="289" y="441"/>
                    <a:pt x="291" y="440"/>
                  </a:cubicBezTo>
                  <a:cubicBezTo>
                    <a:pt x="332" y="436"/>
                    <a:pt x="373" y="432"/>
                    <a:pt x="414" y="428"/>
                  </a:cubicBezTo>
                  <a:close/>
                  <a:moveTo>
                    <a:pt x="379" y="519"/>
                  </a:moveTo>
                  <a:cubicBezTo>
                    <a:pt x="411" y="515"/>
                    <a:pt x="443" y="510"/>
                    <a:pt x="475" y="506"/>
                  </a:cubicBezTo>
                  <a:cubicBezTo>
                    <a:pt x="486" y="505"/>
                    <a:pt x="498" y="503"/>
                    <a:pt x="509" y="502"/>
                  </a:cubicBezTo>
                  <a:cubicBezTo>
                    <a:pt x="529" y="500"/>
                    <a:pt x="548" y="498"/>
                    <a:pt x="568" y="496"/>
                  </a:cubicBezTo>
                  <a:cubicBezTo>
                    <a:pt x="572" y="495"/>
                    <a:pt x="576" y="495"/>
                    <a:pt x="580" y="495"/>
                  </a:cubicBezTo>
                  <a:cubicBezTo>
                    <a:pt x="591" y="494"/>
                    <a:pt x="602" y="493"/>
                    <a:pt x="614" y="492"/>
                  </a:cubicBezTo>
                  <a:cubicBezTo>
                    <a:pt x="621" y="492"/>
                    <a:pt x="629" y="491"/>
                    <a:pt x="637" y="491"/>
                  </a:cubicBezTo>
                  <a:cubicBezTo>
                    <a:pt x="643" y="490"/>
                    <a:pt x="649" y="490"/>
                    <a:pt x="655" y="490"/>
                  </a:cubicBezTo>
                  <a:cubicBezTo>
                    <a:pt x="671" y="489"/>
                    <a:pt x="686" y="489"/>
                    <a:pt x="702" y="488"/>
                  </a:cubicBezTo>
                  <a:cubicBezTo>
                    <a:pt x="719" y="488"/>
                    <a:pt x="735" y="488"/>
                    <a:pt x="752" y="488"/>
                  </a:cubicBezTo>
                  <a:cubicBezTo>
                    <a:pt x="769" y="487"/>
                    <a:pt x="785" y="487"/>
                    <a:pt x="801" y="487"/>
                  </a:cubicBezTo>
                  <a:cubicBezTo>
                    <a:pt x="809" y="487"/>
                    <a:pt x="818" y="487"/>
                    <a:pt x="826" y="487"/>
                  </a:cubicBezTo>
                  <a:cubicBezTo>
                    <a:pt x="828" y="487"/>
                    <a:pt x="830" y="487"/>
                    <a:pt x="832" y="487"/>
                  </a:cubicBezTo>
                  <a:cubicBezTo>
                    <a:pt x="834" y="487"/>
                    <a:pt x="836" y="487"/>
                    <a:pt x="838" y="487"/>
                  </a:cubicBezTo>
                  <a:cubicBezTo>
                    <a:pt x="842" y="487"/>
                    <a:pt x="845" y="487"/>
                    <a:pt x="848" y="487"/>
                  </a:cubicBezTo>
                  <a:cubicBezTo>
                    <a:pt x="849" y="488"/>
                    <a:pt x="850" y="487"/>
                    <a:pt x="851" y="488"/>
                  </a:cubicBezTo>
                  <a:cubicBezTo>
                    <a:pt x="852" y="488"/>
                    <a:pt x="852" y="489"/>
                    <a:pt x="852" y="490"/>
                  </a:cubicBezTo>
                  <a:cubicBezTo>
                    <a:pt x="852" y="492"/>
                    <a:pt x="851" y="493"/>
                    <a:pt x="850" y="494"/>
                  </a:cubicBezTo>
                  <a:cubicBezTo>
                    <a:pt x="849" y="497"/>
                    <a:pt x="847" y="499"/>
                    <a:pt x="845" y="502"/>
                  </a:cubicBezTo>
                  <a:cubicBezTo>
                    <a:pt x="842" y="505"/>
                    <a:pt x="838" y="509"/>
                    <a:pt x="834" y="512"/>
                  </a:cubicBezTo>
                  <a:cubicBezTo>
                    <a:pt x="833" y="513"/>
                    <a:pt x="831" y="514"/>
                    <a:pt x="829" y="515"/>
                  </a:cubicBezTo>
                  <a:cubicBezTo>
                    <a:pt x="828" y="515"/>
                    <a:pt x="827" y="515"/>
                    <a:pt x="828" y="513"/>
                  </a:cubicBezTo>
                  <a:cubicBezTo>
                    <a:pt x="828" y="513"/>
                    <a:pt x="828" y="513"/>
                    <a:pt x="828" y="512"/>
                  </a:cubicBezTo>
                  <a:cubicBezTo>
                    <a:pt x="828" y="512"/>
                    <a:pt x="828" y="512"/>
                    <a:pt x="827" y="512"/>
                  </a:cubicBezTo>
                  <a:cubicBezTo>
                    <a:pt x="826" y="512"/>
                    <a:pt x="824" y="512"/>
                    <a:pt x="822" y="512"/>
                  </a:cubicBezTo>
                  <a:cubicBezTo>
                    <a:pt x="821" y="512"/>
                    <a:pt x="820" y="512"/>
                    <a:pt x="819" y="512"/>
                  </a:cubicBezTo>
                  <a:cubicBezTo>
                    <a:pt x="817" y="512"/>
                    <a:pt x="815" y="512"/>
                    <a:pt x="813" y="512"/>
                  </a:cubicBezTo>
                  <a:cubicBezTo>
                    <a:pt x="810" y="512"/>
                    <a:pt x="808" y="512"/>
                    <a:pt x="805" y="512"/>
                  </a:cubicBezTo>
                  <a:cubicBezTo>
                    <a:pt x="799" y="512"/>
                    <a:pt x="792" y="512"/>
                    <a:pt x="786" y="512"/>
                  </a:cubicBezTo>
                  <a:cubicBezTo>
                    <a:pt x="775" y="512"/>
                    <a:pt x="764" y="512"/>
                    <a:pt x="753" y="512"/>
                  </a:cubicBezTo>
                  <a:cubicBezTo>
                    <a:pt x="722" y="512"/>
                    <a:pt x="691" y="512"/>
                    <a:pt x="660" y="513"/>
                  </a:cubicBezTo>
                  <a:cubicBezTo>
                    <a:pt x="648" y="513"/>
                    <a:pt x="637" y="514"/>
                    <a:pt x="626" y="514"/>
                  </a:cubicBezTo>
                  <a:cubicBezTo>
                    <a:pt x="622" y="514"/>
                    <a:pt x="617" y="514"/>
                    <a:pt x="613" y="515"/>
                  </a:cubicBezTo>
                  <a:cubicBezTo>
                    <a:pt x="593" y="516"/>
                    <a:pt x="573" y="517"/>
                    <a:pt x="554" y="519"/>
                  </a:cubicBezTo>
                  <a:cubicBezTo>
                    <a:pt x="550" y="519"/>
                    <a:pt x="547" y="519"/>
                    <a:pt x="544" y="520"/>
                  </a:cubicBezTo>
                  <a:cubicBezTo>
                    <a:pt x="534" y="521"/>
                    <a:pt x="524" y="522"/>
                    <a:pt x="514" y="523"/>
                  </a:cubicBezTo>
                  <a:cubicBezTo>
                    <a:pt x="503" y="524"/>
                    <a:pt x="492" y="525"/>
                    <a:pt x="480" y="526"/>
                  </a:cubicBezTo>
                  <a:cubicBezTo>
                    <a:pt x="475" y="527"/>
                    <a:pt x="471" y="527"/>
                    <a:pt x="466" y="528"/>
                  </a:cubicBezTo>
                  <a:cubicBezTo>
                    <a:pt x="436" y="532"/>
                    <a:pt x="406" y="536"/>
                    <a:pt x="376" y="540"/>
                  </a:cubicBezTo>
                  <a:cubicBezTo>
                    <a:pt x="332" y="546"/>
                    <a:pt x="288" y="551"/>
                    <a:pt x="244" y="557"/>
                  </a:cubicBezTo>
                  <a:cubicBezTo>
                    <a:pt x="241" y="557"/>
                    <a:pt x="243" y="554"/>
                    <a:pt x="243" y="553"/>
                  </a:cubicBezTo>
                  <a:cubicBezTo>
                    <a:pt x="245" y="551"/>
                    <a:pt x="246" y="549"/>
                    <a:pt x="248" y="547"/>
                  </a:cubicBezTo>
                  <a:cubicBezTo>
                    <a:pt x="251" y="543"/>
                    <a:pt x="255" y="540"/>
                    <a:pt x="259" y="537"/>
                  </a:cubicBezTo>
                  <a:cubicBezTo>
                    <a:pt x="260" y="535"/>
                    <a:pt x="262" y="534"/>
                    <a:pt x="264" y="534"/>
                  </a:cubicBezTo>
                  <a:cubicBezTo>
                    <a:pt x="303" y="529"/>
                    <a:pt x="341" y="524"/>
                    <a:pt x="379" y="519"/>
                  </a:cubicBezTo>
                  <a:close/>
                  <a:moveTo>
                    <a:pt x="936" y="724"/>
                  </a:moveTo>
                  <a:cubicBezTo>
                    <a:pt x="943" y="721"/>
                    <a:pt x="951" y="719"/>
                    <a:pt x="958" y="716"/>
                  </a:cubicBezTo>
                  <a:cubicBezTo>
                    <a:pt x="960" y="715"/>
                    <a:pt x="961" y="715"/>
                    <a:pt x="962" y="714"/>
                  </a:cubicBezTo>
                  <a:cubicBezTo>
                    <a:pt x="962" y="714"/>
                    <a:pt x="962" y="714"/>
                    <a:pt x="962" y="714"/>
                  </a:cubicBezTo>
                  <a:cubicBezTo>
                    <a:pt x="962" y="714"/>
                    <a:pt x="962" y="714"/>
                    <a:pt x="962" y="714"/>
                  </a:cubicBezTo>
                  <a:cubicBezTo>
                    <a:pt x="958" y="719"/>
                    <a:pt x="953" y="722"/>
                    <a:pt x="949" y="726"/>
                  </a:cubicBezTo>
                  <a:cubicBezTo>
                    <a:pt x="945" y="729"/>
                    <a:pt x="941" y="732"/>
                    <a:pt x="937" y="735"/>
                  </a:cubicBezTo>
                  <a:cubicBezTo>
                    <a:pt x="923" y="745"/>
                    <a:pt x="909" y="754"/>
                    <a:pt x="894" y="763"/>
                  </a:cubicBezTo>
                  <a:cubicBezTo>
                    <a:pt x="891" y="765"/>
                    <a:pt x="888" y="767"/>
                    <a:pt x="884" y="769"/>
                  </a:cubicBezTo>
                  <a:cubicBezTo>
                    <a:pt x="880" y="771"/>
                    <a:pt x="875" y="774"/>
                    <a:pt x="870" y="776"/>
                  </a:cubicBezTo>
                  <a:cubicBezTo>
                    <a:pt x="858" y="781"/>
                    <a:pt x="847" y="785"/>
                    <a:pt x="836" y="788"/>
                  </a:cubicBezTo>
                  <a:cubicBezTo>
                    <a:pt x="824" y="791"/>
                    <a:pt x="813" y="793"/>
                    <a:pt x="801" y="794"/>
                  </a:cubicBezTo>
                  <a:cubicBezTo>
                    <a:pt x="795" y="795"/>
                    <a:pt x="790" y="795"/>
                    <a:pt x="784" y="796"/>
                  </a:cubicBezTo>
                  <a:cubicBezTo>
                    <a:pt x="778" y="796"/>
                    <a:pt x="773" y="796"/>
                    <a:pt x="768" y="796"/>
                  </a:cubicBezTo>
                  <a:cubicBezTo>
                    <a:pt x="768" y="796"/>
                    <a:pt x="768" y="796"/>
                    <a:pt x="768" y="796"/>
                  </a:cubicBezTo>
                  <a:cubicBezTo>
                    <a:pt x="774" y="793"/>
                    <a:pt x="780" y="790"/>
                    <a:pt x="786" y="788"/>
                  </a:cubicBezTo>
                  <a:cubicBezTo>
                    <a:pt x="791" y="785"/>
                    <a:pt x="797" y="782"/>
                    <a:pt x="803" y="780"/>
                  </a:cubicBezTo>
                  <a:cubicBezTo>
                    <a:pt x="815" y="774"/>
                    <a:pt x="826" y="768"/>
                    <a:pt x="838" y="763"/>
                  </a:cubicBezTo>
                  <a:cubicBezTo>
                    <a:pt x="849" y="758"/>
                    <a:pt x="860" y="752"/>
                    <a:pt x="871" y="748"/>
                  </a:cubicBezTo>
                  <a:cubicBezTo>
                    <a:pt x="877" y="745"/>
                    <a:pt x="883" y="743"/>
                    <a:pt x="888" y="741"/>
                  </a:cubicBezTo>
                  <a:cubicBezTo>
                    <a:pt x="897" y="737"/>
                    <a:pt x="906" y="734"/>
                    <a:pt x="916" y="731"/>
                  </a:cubicBezTo>
                  <a:cubicBezTo>
                    <a:pt x="922" y="728"/>
                    <a:pt x="929" y="726"/>
                    <a:pt x="936" y="724"/>
                  </a:cubicBezTo>
                  <a:close/>
                  <a:moveTo>
                    <a:pt x="914" y="654"/>
                  </a:moveTo>
                  <a:cubicBezTo>
                    <a:pt x="914" y="654"/>
                    <a:pt x="914" y="654"/>
                    <a:pt x="914" y="654"/>
                  </a:cubicBezTo>
                  <a:cubicBezTo>
                    <a:pt x="914" y="654"/>
                    <a:pt x="914" y="654"/>
                    <a:pt x="914" y="654"/>
                  </a:cubicBezTo>
                  <a:cubicBezTo>
                    <a:pt x="909" y="660"/>
                    <a:pt x="903" y="666"/>
                    <a:pt x="898" y="671"/>
                  </a:cubicBezTo>
                  <a:cubicBezTo>
                    <a:pt x="886" y="683"/>
                    <a:pt x="873" y="694"/>
                    <a:pt x="859" y="704"/>
                  </a:cubicBezTo>
                  <a:cubicBezTo>
                    <a:pt x="844" y="715"/>
                    <a:pt x="828" y="724"/>
                    <a:pt x="811" y="732"/>
                  </a:cubicBezTo>
                  <a:cubicBezTo>
                    <a:pt x="811" y="732"/>
                    <a:pt x="811" y="732"/>
                    <a:pt x="811" y="732"/>
                  </a:cubicBezTo>
                  <a:cubicBezTo>
                    <a:pt x="818" y="724"/>
                    <a:pt x="825" y="717"/>
                    <a:pt x="832" y="710"/>
                  </a:cubicBezTo>
                  <a:cubicBezTo>
                    <a:pt x="838" y="704"/>
                    <a:pt x="843" y="699"/>
                    <a:pt x="850" y="694"/>
                  </a:cubicBezTo>
                  <a:cubicBezTo>
                    <a:pt x="857" y="687"/>
                    <a:pt x="865" y="682"/>
                    <a:pt x="873" y="676"/>
                  </a:cubicBezTo>
                  <a:cubicBezTo>
                    <a:pt x="886" y="668"/>
                    <a:pt x="900" y="660"/>
                    <a:pt x="914" y="654"/>
                  </a:cubicBezTo>
                  <a:close/>
                  <a:moveTo>
                    <a:pt x="467" y="241"/>
                  </a:moveTo>
                  <a:cubicBezTo>
                    <a:pt x="482" y="240"/>
                    <a:pt x="497" y="238"/>
                    <a:pt x="512" y="237"/>
                  </a:cubicBezTo>
                  <a:cubicBezTo>
                    <a:pt x="529" y="236"/>
                    <a:pt x="546" y="235"/>
                    <a:pt x="564" y="233"/>
                  </a:cubicBezTo>
                  <a:cubicBezTo>
                    <a:pt x="578" y="232"/>
                    <a:pt x="592" y="231"/>
                    <a:pt x="607" y="230"/>
                  </a:cubicBezTo>
                  <a:cubicBezTo>
                    <a:pt x="625" y="229"/>
                    <a:pt x="643" y="228"/>
                    <a:pt x="662" y="226"/>
                  </a:cubicBezTo>
                  <a:cubicBezTo>
                    <a:pt x="666" y="226"/>
                    <a:pt x="670" y="226"/>
                    <a:pt x="675" y="226"/>
                  </a:cubicBezTo>
                  <a:cubicBezTo>
                    <a:pt x="686" y="225"/>
                    <a:pt x="698" y="225"/>
                    <a:pt x="709" y="224"/>
                  </a:cubicBezTo>
                  <a:cubicBezTo>
                    <a:pt x="715" y="224"/>
                    <a:pt x="721" y="223"/>
                    <a:pt x="727" y="223"/>
                  </a:cubicBezTo>
                  <a:cubicBezTo>
                    <a:pt x="736" y="223"/>
                    <a:pt x="745" y="222"/>
                    <a:pt x="753" y="222"/>
                  </a:cubicBezTo>
                  <a:cubicBezTo>
                    <a:pt x="761" y="222"/>
                    <a:pt x="768" y="222"/>
                    <a:pt x="776" y="222"/>
                  </a:cubicBezTo>
                  <a:cubicBezTo>
                    <a:pt x="785" y="221"/>
                    <a:pt x="794" y="221"/>
                    <a:pt x="803" y="221"/>
                  </a:cubicBezTo>
                  <a:cubicBezTo>
                    <a:pt x="808" y="221"/>
                    <a:pt x="814" y="221"/>
                    <a:pt x="819" y="221"/>
                  </a:cubicBezTo>
                  <a:cubicBezTo>
                    <a:pt x="820" y="221"/>
                    <a:pt x="821" y="221"/>
                    <a:pt x="822" y="221"/>
                  </a:cubicBezTo>
                  <a:cubicBezTo>
                    <a:pt x="827" y="221"/>
                    <a:pt x="833" y="221"/>
                    <a:pt x="839" y="221"/>
                  </a:cubicBezTo>
                  <a:cubicBezTo>
                    <a:pt x="840" y="221"/>
                    <a:pt x="841" y="221"/>
                    <a:pt x="842" y="221"/>
                  </a:cubicBezTo>
                  <a:cubicBezTo>
                    <a:pt x="844" y="221"/>
                    <a:pt x="846" y="221"/>
                    <a:pt x="848" y="221"/>
                  </a:cubicBezTo>
                  <a:cubicBezTo>
                    <a:pt x="856" y="221"/>
                    <a:pt x="864" y="222"/>
                    <a:pt x="872" y="222"/>
                  </a:cubicBezTo>
                  <a:cubicBezTo>
                    <a:pt x="876" y="222"/>
                    <a:pt x="880" y="223"/>
                    <a:pt x="884" y="223"/>
                  </a:cubicBezTo>
                  <a:cubicBezTo>
                    <a:pt x="886" y="223"/>
                    <a:pt x="889" y="224"/>
                    <a:pt x="891" y="224"/>
                  </a:cubicBezTo>
                  <a:cubicBezTo>
                    <a:pt x="893" y="224"/>
                    <a:pt x="895" y="224"/>
                    <a:pt x="897" y="224"/>
                  </a:cubicBezTo>
                  <a:cubicBezTo>
                    <a:pt x="898" y="225"/>
                    <a:pt x="899" y="225"/>
                    <a:pt x="899" y="225"/>
                  </a:cubicBezTo>
                  <a:cubicBezTo>
                    <a:pt x="900" y="226"/>
                    <a:pt x="901" y="227"/>
                    <a:pt x="901" y="227"/>
                  </a:cubicBezTo>
                  <a:cubicBezTo>
                    <a:pt x="902" y="229"/>
                    <a:pt x="899" y="232"/>
                    <a:pt x="899" y="233"/>
                  </a:cubicBezTo>
                  <a:cubicBezTo>
                    <a:pt x="897" y="235"/>
                    <a:pt x="895" y="237"/>
                    <a:pt x="893" y="239"/>
                  </a:cubicBezTo>
                  <a:cubicBezTo>
                    <a:pt x="888" y="244"/>
                    <a:pt x="883" y="249"/>
                    <a:pt x="877" y="252"/>
                  </a:cubicBezTo>
                  <a:cubicBezTo>
                    <a:pt x="875" y="253"/>
                    <a:pt x="872" y="255"/>
                    <a:pt x="870" y="256"/>
                  </a:cubicBezTo>
                  <a:cubicBezTo>
                    <a:pt x="866" y="258"/>
                    <a:pt x="863" y="260"/>
                    <a:pt x="859" y="261"/>
                  </a:cubicBezTo>
                  <a:cubicBezTo>
                    <a:pt x="857" y="262"/>
                    <a:pt x="859" y="259"/>
                    <a:pt x="859" y="258"/>
                  </a:cubicBezTo>
                  <a:cubicBezTo>
                    <a:pt x="860" y="257"/>
                    <a:pt x="861" y="255"/>
                    <a:pt x="862" y="254"/>
                  </a:cubicBezTo>
                  <a:cubicBezTo>
                    <a:pt x="864" y="252"/>
                    <a:pt x="866" y="250"/>
                    <a:pt x="867" y="248"/>
                  </a:cubicBezTo>
                  <a:cubicBezTo>
                    <a:pt x="869" y="247"/>
                    <a:pt x="870" y="246"/>
                    <a:pt x="872" y="245"/>
                  </a:cubicBezTo>
                  <a:cubicBezTo>
                    <a:pt x="873" y="244"/>
                    <a:pt x="874" y="244"/>
                    <a:pt x="875" y="243"/>
                  </a:cubicBezTo>
                  <a:cubicBezTo>
                    <a:pt x="871" y="243"/>
                    <a:pt x="868" y="243"/>
                    <a:pt x="864" y="242"/>
                  </a:cubicBezTo>
                  <a:cubicBezTo>
                    <a:pt x="857" y="242"/>
                    <a:pt x="850" y="241"/>
                    <a:pt x="843" y="240"/>
                  </a:cubicBezTo>
                  <a:cubicBezTo>
                    <a:pt x="839" y="240"/>
                    <a:pt x="835" y="240"/>
                    <a:pt x="832" y="240"/>
                  </a:cubicBezTo>
                  <a:cubicBezTo>
                    <a:pt x="828" y="240"/>
                    <a:pt x="825" y="239"/>
                    <a:pt x="821" y="239"/>
                  </a:cubicBezTo>
                  <a:cubicBezTo>
                    <a:pt x="814" y="239"/>
                    <a:pt x="807" y="239"/>
                    <a:pt x="800" y="239"/>
                  </a:cubicBezTo>
                  <a:cubicBezTo>
                    <a:pt x="791" y="239"/>
                    <a:pt x="781" y="239"/>
                    <a:pt x="771" y="239"/>
                  </a:cubicBezTo>
                  <a:cubicBezTo>
                    <a:pt x="755" y="239"/>
                    <a:pt x="739" y="239"/>
                    <a:pt x="723" y="239"/>
                  </a:cubicBezTo>
                  <a:cubicBezTo>
                    <a:pt x="708" y="240"/>
                    <a:pt x="694" y="240"/>
                    <a:pt x="679" y="241"/>
                  </a:cubicBezTo>
                  <a:cubicBezTo>
                    <a:pt x="666" y="241"/>
                    <a:pt x="654" y="242"/>
                    <a:pt x="641" y="243"/>
                  </a:cubicBezTo>
                  <a:cubicBezTo>
                    <a:pt x="620" y="244"/>
                    <a:pt x="598" y="245"/>
                    <a:pt x="577" y="247"/>
                  </a:cubicBezTo>
                  <a:cubicBezTo>
                    <a:pt x="566" y="248"/>
                    <a:pt x="556" y="248"/>
                    <a:pt x="545" y="249"/>
                  </a:cubicBezTo>
                  <a:cubicBezTo>
                    <a:pt x="524" y="251"/>
                    <a:pt x="503" y="252"/>
                    <a:pt x="483" y="254"/>
                  </a:cubicBezTo>
                  <a:cubicBezTo>
                    <a:pt x="470" y="255"/>
                    <a:pt x="458" y="256"/>
                    <a:pt x="446" y="256"/>
                  </a:cubicBezTo>
                  <a:cubicBezTo>
                    <a:pt x="426" y="258"/>
                    <a:pt x="406" y="259"/>
                    <a:pt x="385" y="260"/>
                  </a:cubicBezTo>
                  <a:cubicBezTo>
                    <a:pt x="384" y="260"/>
                    <a:pt x="384" y="260"/>
                    <a:pt x="384" y="259"/>
                  </a:cubicBezTo>
                  <a:cubicBezTo>
                    <a:pt x="384" y="259"/>
                    <a:pt x="385" y="258"/>
                    <a:pt x="385" y="258"/>
                  </a:cubicBezTo>
                  <a:cubicBezTo>
                    <a:pt x="386" y="256"/>
                    <a:pt x="387" y="255"/>
                    <a:pt x="388" y="253"/>
                  </a:cubicBezTo>
                  <a:cubicBezTo>
                    <a:pt x="390" y="251"/>
                    <a:pt x="392" y="249"/>
                    <a:pt x="395" y="247"/>
                  </a:cubicBezTo>
                  <a:cubicBezTo>
                    <a:pt x="396" y="246"/>
                    <a:pt x="397" y="245"/>
                    <a:pt x="398" y="245"/>
                  </a:cubicBezTo>
                  <a:cubicBezTo>
                    <a:pt x="403" y="245"/>
                    <a:pt x="408" y="245"/>
                    <a:pt x="413" y="244"/>
                  </a:cubicBezTo>
                  <a:cubicBezTo>
                    <a:pt x="431" y="243"/>
                    <a:pt x="449" y="242"/>
                    <a:pt x="467" y="241"/>
                  </a:cubicBezTo>
                  <a:close/>
                  <a:moveTo>
                    <a:pt x="377" y="112"/>
                  </a:moveTo>
                  <a:cubicBezTo>
                    <a:pt x="381" y="109"/>
                    <a:pt x="385" y="107"/>
                    <a:pt x="389" y="104"/>
                  </a:cubicBezTo>
                  <a:cubicBezTo>
                    <a:pt x="396" y="100"/>
                    <a:pt x="403" y="96"/>
                    <a:pt x="410" y="94"/>
                  </a:cubicBezTo>
                  <a:cubicBezTo>
                    <a:pt x="410" y="94"/>
                    <a:pt x="410" y="94"/>
                    <a:pt x="410" y="94"/>
                  </a:cubicBezTo>
                  <a:cubicBezTo>
                    <a:pt x="410" y="94"/>
                    <a:pt x="410" y="94"/>
                    <a:pt x="410" y="94"/>
                  </a:cubicBezTo>
                  <a:cubicBezTo>
                    <a:pt x="404" y="98"/>
                    <a:pt x="399" y="104"/>
                    <a:pt x="394" y="109"/>
                  </a:cubicBezTo>
                  <a:cubicBezTo>
                    <a:pt x="388" y="115"/>
                    <a:pt x="381" y="121"/>
                    <a:pt x="375" y="127"/>
                  </a:cubicBezTo>
                  <a:cubicBezTo>
                    <a:pt x="372" y="130"/>
                    <a:pt x="368" y="134"/>
                    <a:pt x="365" y="137"/>
                  </a:cubicBezTo>
                  <a:cubicBezTo>
                    <a:pt x="362" y="140"/>
                    <a:pt x="360" y="143"/>
                    <a:pt x="357" y="147"/>
                  </a:cubicBezTo>
                  <a:cubicBezTo>
                    <a:pt x="356" y="148"/>
                    <a:pt x="355" y="149"/>
                    <a:pt x="354" y="150"/>
                  </a:cubicBezTo>
                  <a:cubicBezTo>
                    <a:pt x="354" y="150"/>
                    <a:pt x="354" y="150"/>
                    <a:pt x="354" y="150"/>
                  </a:cubicBezTo>
                  <a:cubicBezTo>
                    <a:pt x="356" y="141"/>
                    <a:pt x="360" y="131"/>
                    <a:pt x="366" y="124"/>
                  </a:cubicBezTo>
                  <a:cubicBezTo>
                    <a:pt x="370" y="120"/>
                    <a:pt x="373" y="116"/>
                    <a:pt x="377" y="112"/>
                  </a:cubicBezTo>
                  <a:close/>
                  <a:moveTo>
                    <a:pt x="216" y="268"/>
                  </a:moveTo>
                  <a:cubicBezTo>
                    <a:pt x="218" y="256"/>
                    <a:pt x="222" y="245"/>
                    <a:pt x="227" y="235"/>
                  </a:cubicBezTo>
                  <a:cubicBezTo>
                    <a:pt x="232" y="225"/>
                    <a:pt x="237" y="215"/>
                    <a:pt x="244" y="206"/>
                  </a:cubicBezTo>
                  <a:cubicBezTo>
                    <a:pt x="250" y="196"/>
                    <a:pt x="257" y="187"/>
                    <a:pt x="265" y="179"/>
                  </a:cubicBezTo>
                  <a:cubicBezTo>
                    <a:pt x="273" y="170"/>
                    <a:pt x="280" y="162"/>
                    <a:pt x="289" y="155"/>
                  </a:cubicBezTo>
                  <a:cubicBezTo>
                    <a:pt x="296" y="148"/>
                    <a:pt x="303" y="142"/>
                    <a:pt x="310" y="136"/>
                  </a:cubicBezTo>
                  <a:cubicBezTo>
                    <a:pt x="317" y="131"/>
                    <a:pt x="323" y="125"/>
                    <a:pt x="330" y="120"/>
                  </a:cubicBezTo>
                  <a:cubicBezTo>
                    <a:pt x="333" y="117"/>
                    <a:pt x="337" y="114"/>
                    <a:pt x="340" y="112"/>
                  </a:cubicBezTo>
                  <a:cubicBezTo>
                    <a:pt x="342" y="110"/>
                    <a:pt x="344" y="108"/>
                    <a:pt x="346" y="107"/>
                  </a:cubicBezTo>
                  <a:cubicBezTo>
                    <a:pt x="348" y="106"/>
                    <a:pt x="350" y="104"/>
                    <a:pt x="352" y="103"/>
                  </a:cubicBezTo>
                  <a:cubicBezTo>
                    <a:pt x="353" y="102"/>
                    <a:pt x="354" y="102"/>
                    <a:pt x="355" y="102"/>
                  </a:cubicBezTo>
                  <a:cubicBezTo>
                    <a:pt x="356" y="101"/>
                    <a:pt x="356" y="101"/>
                    <a:pt x="357" y="101"/>
                  </a:cubicBezTo>
                  <a:cubicBezTo>
                    <a:pt x="357" y="101"/>
                    <a:pt x="357" y="101"/>
                    <a:pt x="357" y="101"/>
                  </a:cubicBezTo>
                  <a:cubicBezTo>
                    <a:pt x="359" y="101"/>
                    <a:pt x="359" y="103"/>
                    <a:pt x="359" y="104"/>
                  </a:cubicBezTo>
                  <a:cubicBezTo>
                    <a:pt x="357" y="108"/>
                    <a:pt x="354" y="110"/>
                    <a:pt x="352" y="113"/>
                  </a:cubicBezTo>
                  <a:cubicBezTo>
                    <a:pt x="350" y="115"/>
                    <a:pt x="348" y="117"/>
                    <a:pt x="345" y="119"/>
                  </a:cubicBezTo>
                  <a:cubicBezTo>
                    <a:pt x="345" y="119"/>
                    <a:pt x="345" y="119"/>
                    <a:pt x="345" y="119"/>
                  </a:cubicBezTo>
                  <a:cubicBezTo>
                    <a:pt x="346" y="118"/>
                    <a:pt x="348" y="116"/>
                    <a:pt x="349" y="114"/>
                  </a:cubicBezTo>
                  <a:cubicBezTo>
                    <a:pt x="349" y="115"/>
                    <a:pt x="348" y="115"/>
                    <a:pt x="348" y="115"/>
                  </a:cubicBezTo>
                  <a:cubicBezTo>
                    <a:pt x="347" y="116"/>
                    <a:pt x="346" y="117"/>
                    <a:pt x="345" y="118"/>
                  </a:cubicBezTo>
                  <a:cubicBezTo>
                    <a:pt x="343" y="121"/>
                    <a:pt x="340" y="124"/>
                    <a:pt x="338" y="127"/>
                  </a:cubicBezTo>
                  <a:cubicBezTo>
                    <a:pt x="333" y="133"/>
                    <a:pt x="328" y="139"/>
                    <a:pt x="323" y="145"/>
                  </a:cubicBezTo>
                  <a:cubicBezTo>
                    <a:pt x="313" y="156"/>
                    <a:pt x="303" y="167"/>
                    <a:pt x="293" y="179"/>
                  </a:cubicBezTo>
                  <a:cubicBezTo>
                    <a:pt x="281" y="193"/>
                    <a:pt x="268" y="207"/>
                    <a:pt x="256" y="222"/>
                  </a:cubicBezTo>
                  <a:cubicBezTo>
                    <a:pt x="251" y="229"/>
                    <a:pt x="245" y="237"/>
                    <a:pt x="240" y="245"/>
                  </a:cubicBezTo>
                  <a:cubicBezTo>
                    <a:pt x="234" y="252"/>
                    <a:pt x="230" y="260"/>
                    <a:pt x="226" y="269"/>
                  </a:cubicBezTo>
                  <a:cubicBezTo>
                    <a:pt x="224" y="273"/>
                    <a:pt x="223" y="278"/>
                    <a:pt x="221" y="283"/>
                  </a:cubicBezTo>
                  <a:cubicBezTo>
                    <a:pt x="220" y="288"/>
                    <a:pt x="219" y="293"/>
                    <a:pt x="218" y="298"/>
                  </a:cubicBezTo>
                  <a:cubicBezTo>
                    <a:pt x="218" y="298"/>
                    <a:pt x="218" y="298"/>
                    <a:pt x="218" y="298"/>
                  </a:cubicBezTo>
                  <a:cubicBezTo>
                    <a:pt x="218" y="300"/>
                    <a:pt x="218" y="302"/>
                    <a:pt x="218" y="303"/>
                  </a:cubicBezTo>
                  <a:cubicBezTo>
                    <a:pt x="218" y="303"/>
                    <a:pt x="218" y="303"/>
                    <a:pt x="218" y="303"/>
                  </a:cubicBezTo>
                  <a:cubicBezTo>
                    <a:pt x="217" y="301"/>
                    <a:pt x="217" y="298"/>
                    <a:pt x="216" y="295"/>
                  </a:cubicBezTo>
                  <a:cubicBezTo>
                    <a:pt x="216" y="292"/>
                    <a:pt x="216" y="289"/>
                    <a:pt x="216" y="286"/>
                  </a:cubicBezTo>
                  <a:cubicBezTo>
                    <a:pt x="216" y="280"/>
                    <a:pt x="216" y="274"/>
                    <a:pt x="216" y="268"/>
                  </a:cubicBezTo>
                  <a:close/>
                  <a:moveTo>
                    <a:pt x="241" y="937"/>
                  </a:moveTo>
                  <a:cubicBezTo>
                    <a:pt x="241" y="939"/>
                    <a:pt x="239" y="941"/>
                    <a:pt x="237" y="941"/>
                  </a:cubicBezTo>
                  <a:cubicBezTo>
                    <a:pt x="234" y="941"/>
                    <a:pt x="233" y="939"/>
                    <a:pt x="233" y="937"/>
                  </a:cubicBezTo>
                  <a:cubicBezTo>
                    <a:pt x="233" y="935"/>
                    <a:pt x="234" y="933"/>
                    <a:pt x="237" y="933"/>
                  </a:cubicBezTo>
                  <a:cubicBezTo>
                    <a:pt x="239" y="933"/>
                    <a:pt x="241" y="935"/>
                    <a:pt x="241" y="937"/>
                  </a:cubicBezTo>
                  <a:close/>
                  <a:moveTo>
                    <a:pt x="212" y="996"/>
                  </a:moveTo>
                  <a:cubicBezTo>
                    <a:pt x="215" y="990"/>
                    <a:pt x="218" y="984"/>
                    <a:pt x="221" y="978"/>
                  </a:cubicBezTo>
                  <a:cubicBezTo>
                    <a:pt x="227" y="968"/>
                    <a:pt x="233" y="957"/>
                    <a:pt x="239" y="947"/>
                  </a:cubicBezTo>
                  <a:cubicBezTo>
                    <a:pt x="248" y="933"/>
                    <a:pt x="258" y="919"/>
                    <a:pt x="268" y="905"/>
                  </a:cubicBezTo>
                  <a:cubicBezTo>
                    <a:pt x="272" y="899"/>
                    <a:pt x="277" y="892"/>
                    <a:pt x="282" y="886"/>
                  </a:cubicBezTo>
                  <a:cubicBezTo>
                    <a:pt x="284" y="883"/>
                    <a:pt x="286" y="880"/>
                    <a:pt x="288" y="877"/>
                  </a:cubicBezTo>
                  <a:cubicBezTo>
                    <a:pt x="292" y="871"/>
                    <a:pt x="296" y="866"/>
                    <a:pt x="301" y="861"/>
                  </a:cubicBezTo>
                  <a:cubicBezTo>
                    <a:pt x="301" y="860"/>
                    <a:pt x="302" y="860"/>
                    <a:pt x="303" y="860"/>
                  </a:cubicBezTo>
                  <a:cubicBezTo>
                    <a:pt x="304" y="860"/>
                    <a:pt x="305" y="860"/>
                    <a:pt x="305" y="861"/>
                  </a:cubicBezTo>
                  <a:cubicBezTo>
                    <a:pt x="306" y="862"/>
                    <a:pt x="307" y="864"/>
                    <a:pt x="306" y="865"/>
                  </a:cubicBezTo>
                  <a:cubicBezTo>
                    <a:pt x="302" y="871"/>
                    <a:pt x="300" y="877"/>
                    <a:pt x="297" y="883"/>
                  </a:cubicBezTo>
                  <a:cubicBezTo>
                    <a:pt x="293" y="891"/>
                    <a:pt x="289" y="898"/>
                    <a:pt x="285" y="906"/>
                  </a:cubicBezTo>
                  <a:cubicBezTo>
                    <a:pt x="281" y="912"/>
                    <a:pt x="277" y="918"/>
                    <a:pt x="273" y="925"/>
                  </a:cubicBezTo>
                  <a:cubicBezTo>
                    <a:pt x="269" y="931"/>
                    <a:pt x="265" y="937"/>
                    <a:pt x="261" y="942"/>
                  </a:cubicBezTo>
                  <a:cubicBezTo>
                    <a:pt x="256" y="949"/>
                    <a:pt x="250" y="956"/>
                    <a:pt x="245" y="963"/>
                  </a:cubicBezTo>
                  <a:cubicBezTo>
                    <a:pt x="245" y="963"/>
                    <a:pt x="245" y="963"/>
                    <a:pt x="245" y="963"/>
                  </a:cubicBezTo>
                  <a:cubicBezTo>
                    <a:pt x="245" y="963"/>
                    <a:pt x="245" y="964"/>
                    <a:pt x="244" y="964"/>
                  </a:cubicBezTo>
                  <a:cubicBezTo>
                    <a:pt x="245" y="964"/>
                    <a:pt x="245" y="964"/>
                    <a:pt x="245" y="963"/>
                  </a:cubicBezTo>
                  <a:cubicBezTo>
                    <a:pt x="239" y="971"/>
                    <a:pt x="232" y="979"/>
                    <a:pt x="226" y="987"/>
                  </a:cubicBezTo>
                  <a:cubicBezTo>
                    <a:pt x="220" y="995"/>
                    <a:pt x="214" y="1002"/>
                    <a:pt x="208" y="1009"/>
                  </a:cubicBezTo>
                  <a:cubicBezTo>
                    <a:pt x="207" y="1010"/>
                    <a:pt x="207" y="1011"/>
                    <a:pt x="206" y="1012"/>
                  </a:cubicBezTo>
                  <a:cubicBezTo>
                    <a:pt x="206" y="1012"/>
                    <a:pt x="206" y="1012"/>
                    <a:pt x="206" y="1012"/>
                  </a:cubicBezTo>
                  <a:cubicBezTo>
                    <a:pt x="205" y="1013"/>
                    <a:pt x="205" y="1014"/>
                    <a:pt x="204" y="1014"/>
                  </a:cubicBezTo>
                  <a:cubicBezTo>
                    <a:pt x="204" y="1014"/>
                    <a:pt x="204" y="1014"/>
                    <a:pt x="204" y="1014"/>
                  </a:cubicBezTo>
                  <a:cubicBezTo>
                    <a:pt x="206" y="1008"/>
                    <a:pt x="209" y="1002"/>
                    <a:pt x="212" y="996"/>
                  </a:cubicBezTo>
                  <a:close/>
                  <a:moveTo>
                    <a:pt x="197" y="1014"/>
                  </a:moveTo>
                  <a:cubicBezTo>
                    <a:pt x="198" y="1013"/>
                    <a:pt x="198" y="1013"/>
                    <a:pt x="198" y="1013"/>
                  </a:cubicBezTo>
                  <a:cubicBezTo>
                    <a:pt x="198" y="1014"/>
                    <a:pt x="198" y="1014"/>
                    <a:pt x="197" y="1014"/>
                  </a:cubicBezTo>
                  <a:cubicBezTo>
                    <a:pt x="197" y="1014"/>
                    <a:pt x="197" y="1014"/>
                    <a:pt x="197" y="1014"/>
                  </a:cubicBez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6320" name="Freeform 202"/>
            <p:cNvSpPr/>
            <p:nvPr/>
          </p:nvSpPr>
          <p:spPr bwMode="auto">
            <a:xfrm>
              <a:off x="3736975" y="2279650"/>
              <a:ext cx="246063" cy="236538"/>
            </a:xfrm>
            <a:custGeom>
              <a:avLst/>
              <a:gdLst>
                <a:gd name="T0" fmla="*/ 74 w 135"/>
                <a:gd name="T1" fmla="*/ 53 h 130"/>
                <a:gd name="T2" fmla="*/ 103 w 135"/>
                <a:gd name="T3" fmla="*/ 27 h 130"/>
                <a:gd name="T4" fmla="*/ 135 w 135"/>
                <a:gd name="T5" fmla="*/ 0 h 130"/>
                <a:gd name="T6" fmla="*/ 132 w 135"/>
                <a:gd name="T7" fmla="*/ 2 h 130"/>
                <a:gd name="T8" fmla="*/ 119 w 135"/>
                <a:gd name="T9" fmla="*/ 11 h 130"/>
                <a:gd name="T10" fmla="*/ 100 w 135"/>
                <a:gd name="T11" fmla="*/ 25 h 130"/>
                <a:gd name="T12" fmla="*/ 92 w 135"/>
                <a:gd name="T13" fmla="*/ 31 h 130"/>
                <a:gd name="T14" fmla="*/ 85 w 135"/>
                <a:gd name="T15" fmla="*/ 38 h 130"/>
                <a:gd name="T16" fmla="*/ 69 w 135"/>
                <a:gd name="T17" fmla="*/ 52 h 130"/>
                <a:gd name="T18" fmla="*/ 56 w 135"/>
                <a:gd name="T19" fmla="*/ 64 h 130"/>
                <a:gd name="T20" fmla="*/ 46 w 135"/>
                <a:gd name="T21" fmla="*/ 75 h 130"/>
                <a:gd name="T22" fmla="*/ 33 w 135"/>
                <a:gd name="T23" fmla="*/ 88 h 130"/>
                <a:gd name="T24" fmla="*/ 19 w 135"/>
                <a:gd name="T25" fmla="*/ 104 h 130"/>
                <a:gd name="T26" fmla="*/ 13 w 135"/>
                <a:gd name="T27" fmla="*/ 113 h 130"/>
                <a:gd name="T28" fmla="*/ 5 w 135"/>
                <a:gd name="T29" fmla="*/ 123 h 130"/>
                <a:gd name="T30" fmla="*/ 0 w 135"/>
                <a:gd name="T31" fmla="*/ 130 h 130"/>
                <a:gd name="T32" fmla="*/ 45 w 135"/>
                <a:gd name="T33" fmla="*/ 80 h 130"/>
                <a:gd name="T34" fmla="*/ 74 w 135"/>
                <a:gd name="T35" fmla="*/ 53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5" h="130">
                  <a:moveTo>
                    <a:pt x="74" y="53"/>
                  </a:moveTo>
                  <a:cubicBezTo>
                    <a:pt x="83" y="44"/>
                    <a:pt x="93" y="35"/>
                    <a:pt x="103" y="27"/>
                  </a:cubicBezTo>
                  <a:cubicBezTo>
                    <a:pt x="114" y="18"/>
                    <a:pt x="124" y="9"/>
                    <a:pt x="135" y="0"/>
                  </a:cubicBezTo>
                  <a:cubicBezTo>
                    <a:pt x="134" y="1"/>
                    <a:pt x="133" y="1"/>
                    <a:pt x="132" y="2"/>
                  </a:cubicBezTo>
                  <a:cubicBezTo>
                    <a:pt x="127" y="5"/>
                    <a:pt x="123" y="8"/>
                    <a:pt x="119" y="11"/>
                  </a:cubicBezTo>
                  <a:cubicBezTo>
                    <a:pt x="113" y="16"/>
                    <a:pt x="106" y="21"/>
                    <a:pt x="100" y="25"/>
                  </a:cubicBezTo>
                  <a:cubicBezTo>
                    <a:pt x="98" y="27"/>
                    <a:pt x="95" y="29"/>
                    <a:pt x="92" y="31"/>
                  </a:cubicBezTo>
                  <a:cubicBezTo>
                    <a:pt x="90" y="34"/>
                    <a:pt x="87" y="36"/>
                    <a:pt x="85" y="38"/>
                  </a:cubicBezTo>
                  <a:cubicBezTo>
                    <a:pt x="80" y="42"/>
                    <a:pt x="75" y="47"/>
                    <a:pt x="69" y="52"/>
                  </a:cubicBezTo>
                  <a:cubicBezTo>
                    <a:pt x="65" y="56"/>
                    <a:pt x="60" y="60"/>
                    <a:pt x="56" y="64"/>
                  </a:cubicBezTo>
                  <a:cubicBezTo>
                    <a:pt x="52" y="68"/>
                    <a:pt x="49" y="71"/>
                    <a:pt x="46" y="75"/>
                  </a:cubicBezTo>
                  <a:cubicBezTo>
                    <a:pt x="41" y="79"/>
                    <a:pt x="37" y="83"/>
                    <a:pt x="33" y="88"/>
                  </a:cubicBezTo>
                  <a:cubicBezTo>
                    <a:pt x="29" y="93"/>
                    <a:pt x="24" y="99"/>
                    <a:pt x="19" y="104"/>
                  </a:cubicBezTo>
                  <a:cubicBezTo>
                    <a:pt x="17" y="107"/>
                    <a:pt x="15" y="110"/>
                    <a:pt x="13" y="113"/>
                  </a:cubicBezTo>
                  <a:cubicBezTo>
                    <a:pt x="10" y="116"/>
                    <a:pt x="7" y="120"/>
                    <a:pt x="5" y="123"/>
                  </a:cubicBezTo>
                  <a:cubicBezTo>
                    <a:pt x="3" y="125"/>
                    <a:pt x="1" y="128"/>
                    <a:pt x="0" y="130"/>
                  </a:cubicBezTo>
                  <a:cubicBezTo>
                    <a:pt x="14" y="113"/>
                    <a:pt x="29" y="96"/>
                    <a:pt x="45" y="80"/>
                  </a:cubicBezTo>
                  <a:cubicBezTo>
                    <a:pt x="55" y="71"/>
                    <a:pt x="64" y="62"/>
                    <a:pt x="74" y="53"/>
                  </a:cubicBezTo>
                  <a:close/>
                </a:path>
              </a:pathLst>
            </a:custGeom>
            <a:solidFill>
              <a:srgbClr val="0096B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23" name="Freeform 205"/>
            <p:cNvSpPr/>
            <p:nvPr/>
          </p:nvSpPr>
          <p:spPr bwMode="auto">
            <a:xfrm>
              <a:off x="4972050" y="3368675"/>
              <a:ext cx="352425" cy="149225"/>
            </a:xfrm>
            <a:custGeom>
              <a:avLst/>
              <a:gdLst>
                <a:gd name="T0" fmla="*/ 103 w 194"/>
                <a:gd name="T1" fmla="*/ 34 h 82"/>
                <a:gd name="T2" fmla="*/ 70 w 194"/>
                <a:gd name="T3" fmla="*/ 49 h 82"/>
                <a:gd name="T4" fmla="*/ 35 w 194"/>
                <a:gd name="T5" fmla="*/ 66 h 82"/>
                <a:gd name="T6" fmla="*/ 18 w 194"/>
                <a:gd name="T7" fmla="*/ 74 h 82"/>
                <a:gd name="T8" fmla="*/ 0 w 194"/>
                <a:gd name="T9" fmla="*/ 82 h 82"/>
                <a:gd name="T10" fmla="*/ 0 w 194"/>
                <a:gd name="T11" fmla="*/ 82 h 82"/>
                <a:gd name="T12" fmla="*/ 16 w 194"/>
                <a:gd name="T13" fmla="*/ 82 h 82"/>
                <a:gd name="T14" fmla="*/ 33 w 194"/>
                <a:gd name="T15" fmla="*/ 80 h 82"/>
                <a:gd name="T16" fmla="*/ 68 w 194"/>
                <a:gd name="T17" fmla="*/ 74 h 82"/>
                <a:gd name="T18" fmla="*/ 102 w 194"/>
                <a:gd name="T19" fmla="*/ 62 h 82"/>
                <a:gd name="T20" fmla="*/ 116 w 194"/>
                <a:gd name="T21" fmla="*/ 55 h 82"/>
                <a:gd name="T22" fmla="*/ 126 w 194"/>
                <a:gd name="T23" fmla="*/ 49 h 82"/>
                <a:gd name="T24" fmla="*/ 169 w 194"/>
                <a:gd name="T25" fmla="*/ 21 h 82"/>
                <a:gd name="T26" fmla="*/ 181 w 194"/>
                <a:gd name="T27" fmla="*/ 12 h 82"/>
                <a:gd name="T28" fmla="*/ 194 w 194"/>
                <a:gd name="T29" fmla="*/ 0 h 82"/>
                <a:gd name="T30" fmla="*/ 194 w 194"/>
                <a:gd name="T31" fmla="*/ 0 h 82"/>
                <a:gd name="T32" fmla="*/ 194 w 194"/>
                <a:gd name="T33" fmla="*/ 0 h 82"/>
                <a:gd name="T34" fmla="*/ 190 w 194"/>
                <a:gd name="T35" fmla="*/ 2 h 82"/>
                <a:gd name="T36" fmla="*/ 168 w 194"/>
                <a:gd name="T37" fmla="*/ 10 h 82"/>
                <a:gd name="T38" fmla="*/ 148 w 194"/>
                <a:gd name="T39" fmla="*/ 17 h 82"/>
                <a:gd name="T40" fmla="*/ 120 w 194"/>
                <a:gd name="T41" fmla="*/ 27 h 82"/>
                <a:gd name="T42" fmla="*/ 103 w 194"/>
                <a:gd name="T43" fmla="*/ 34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94" h="82">
                  <a:moveTo>
                    <a:pt x="103" y="34"/>
                  </a:moveTo>
                  <a:cubicBezTo>
                    <a:pt x="92" y="38"/>
                    <a:pt x="81" y="44"/>
                    <a:pt x="70" y="49"/>
                  </a:cubicBezTo>
                  <a:cubicBezTo>
                    <a:pt x="58" y="54"/>
                    <a:pt x="47" y="60"/>
                    <a:pt x="35" y="66"/>
                  </a:cubicBezTo>
                  <a:cubicBezTo>
                    <a:pt x="29" y="68"/>
                    <a:pt x="23" y="71"/>
                    <a:pt x="18" y="74"/>
                  </a:cubicBezTo>
                  <a:cubicBezTo>
                    <a:pt x="12" y="76"/>
                    <a:pt x="6" y="79"/>
                    <a:pt x="0" y="82"/>
                  </a:cubicBezTo>
                  <a:cubicBezTo>
                    <a:pt x="0" y="82"/>
                    <a:pt x="0" y="82"/>
                    <a:pt x="0" y="82"/>
                  </a:cubicBezTo>
                  <a:cubicBezTo>
                    <a:pt x="5" y="82"/>
                    <a:pt x="10" y="82"/>
                    <a:pt x="16" y="82"/>
                  </a:cubicBezTo>
                  <a:cubicBezTo>
                    <a:pt x="22" y="81"/>
                    <a:pt x="27" y="81"/>
                    <a:pt x="33" y="80"/>
                  </a:cubicBezTo>
                  <a:cubicBezTo>
                    <a:pt x="45" y="79"/>
                    <a:pt x="56" y="77"/>
                    <a:pt x="68" y="74"/>
                  </a:cubicBezTo>
                  <a:cubicBezTo>
                    <a:pt x="79" y="71"/>
                    <a:pt x="90" y="67"/>
                    <a:pt x="102" y="62"/>
                  </a:cubicBezTo>
                  <a:cubicBezTo>
                    <a:pt x="107" y="60"/>
                    <a:pt x="112" y="57"/>
                    <a:pt x="116" y="55"/>
                  </a:cubicBezTo>
                  <a:cubicBezTo>
                    <a:pt x="120" y="53"/>
                    <a:pt x="123" y="51"/>
                    <a:pt x="126" y="49"/>
                  </a:cubicBezTo>
                  <a:cubicBezTo>
                    <a:pt x="141" y="40"/>
                    <a:pt x="155" y="31"/>
                    <a:pt x="169" y="21"/>
                  </a:cubicBezTo>
                  <a:cubicBezTo>
                    <a:pt x="173" y="18"/>
                    <a:pt x="177" y="15"/>
                    <a:pt x="181" y="12"/>
                  </a:cubicBezTo>
                  <a:cubicBezTo>
                    <a:pt x="185" y="8"/>
                    <a:pt x="190" y="5"/>
                    <a:pt x="194" y="0"/>
                  </a:cubicBezTo>
                  <a:cubicBezTo>
                    <a:pt x="194" y="0"/>
                    <a:pt x="194" y="0"/>
                    <a:pt x="194" y="0"/>
                  </a:cubicBezTo>
                  <a:cubicBezTo>
                    <a:pt x="194" y="0"/>
                    <a:pt x="194" y="0"/>
                    <a:pt x="194" y="0"/>
                  </a:cubicBezTo>
                  <a:cubicBezTo>
                    <a:pt x="193" y="1"/>
                    <a:pt x="192" y="1"/>
                    <a:pt x="190" y="2"/>
                  </a:cubicBezTo>
                  <a:cubicBezTo>
                    <a:pt x="183" y="5"/>
                    <a:pt x="175" y="7"/>
                    <a:pt x="168" y="10"/>
                  </a:cubicBezTo>
                  <a:cubicBezTo>
                    <a:pt x="161" y="12"/>
                    <a:pt x="154" y="14"/>
                    <a:pt x="148" y="17"/>
                  </a:cubicBezTo>
                  <a:cubicBezTo>
                    <a:pt x="138" y="20"/>
                    <a:pt x="129" y="23"/>
                    <a:pt x="120" y="27"/>
                  </a:cubicBezTo>
                  <a:cubicBezTo>
                    <a:pt x="115" y="29"/>
                    <a:pt x="109" y="31"/>
                    <a:pt x="103" y="34"/>
                  </a:cubicBezTo>
                  <a:close/>
                </a:path>
              </a:pathLst>
            </a:custGeom>
            <a:solidFill>
              <a:srgbClr val="FCFAE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25" name="Freeform 207"/>
            <p:cNvSpPr/>
            <p:nvPr/>
          </p:nvSpPr>
          <p:spPr bwMode="auto">
            <a:xfrm>
              <a:off x="3970338" y="2254250"/>
              <a:ext cx="260350" cy="368300"/>
            </a:xfrm>
            <a:custGeom>
              <a:avLst/>
              <a:gdLst>
                <a:gd name="T0" fmla="*/ 0 w 143"/>
                <a:gd name="T1" fmla="*/ 194 h 202"/>
                <a:gd name="T2" fmla="*/ 2 w 143"/>
                <a:gd name="T3" fmla="*/ 202 h 202"/>
                <a:gd name="T4" fmla="*/ 2 w 143"/>
                <a:gd name="T5" fmla="*/ 202 h 202"/>
                <a:gd name="T6" fmla="*/ 2 w 143"/>
                <a:gd name="T7" fmla="*/ 197 h 202"/>
                <a:gd name="T8" fmla="*/ 2 w 143"/>
                <a:gd name="T9" fmla="*/ 197 h 202"/>
                <a:gd name="T10" fmla="*/ 2 w 143"/>
                <a:gd name="T11" fmla="*/ 197 h 202"/>
                <a:gd name="T12" fmla="*/ 2 w 143"/>
                <a:gd name="T13" fmla="*/ 197 h 202"/>
                <a:gd name="T14" fmla="*/ 2 w 143"/>
                <a:gd name="T15" fmla="*/ 197 h 202"/>
                <a:gd name="T16" fmla="*/ 5 w 143"/>
                <a:gd name="T17" fmla="*/ 182 h 202"/>
                <a:gd name="T18" fmla="*/ 10 w 143"/>
                <a:gd name="T19" fmla="*/ 168 h 202"/>
                <a:gd name="T20" fmla="*/ 24 w 143"/>
                <a:gd name="T21" fmla="*/ 144 h 202"/>
                <a:gd name="T22" fmla="*/ 40 w 143"/>
                <a:gd name="T23" fmla="*/ 121 h 202"/>
                <a:gd name="T24" fmla="*/ 77 w 143"/>
                <a:gd name="T25" fmla="*/ 78 h 202"/>
                <a:gd name="T26" fmla="*/ 107 w 143"/>
                <a:gd name="T27" fmla="*/ 44 h 202"/>
                <a:gd name="T28" fmla="*/ 122 w 143"/>
                <a:gd name="T29" fmla="*/ 26 h 202"/>
                <a:gd name="T30" fmla="*/ 129 w 143"/>
                <a:gd name="T31" fmla="*/ 17 h 202"/>
                <a:gd name="T32" fmla="*/ 132 w 143"/>
                <a:gd name="T33" fmla="*/ 14 h 202"/>
                <a:gd name="T34" fmla="*/ 133 w 143"/>
                <a:gd name="T35" fmla="*/ 13 h 202"/>
                <a:gd name="T36" fmla="*/ 129 w 143"/>
                <a:gd name="T37" fmla="*/ 18 h 202"/>
                <a:gd name="T38" fmla="*/ 129 w 143"/>
                <a:gd name="T39" fmla="*/ 18 h 202"/>
                <a:gd name="T40" fmla="*/ 136 w 143"/>
                <a:gd name="T41" fmla="*/ 12 h 202"/>
                <a:gd name="T42" fmla="*/ 143 w 143"/>
                <a:gd name="T43" fmla="*/ 3 h 202"/>
                <a:gd name="T44" fmla="*/ 141 w 143"/>
                <a:gd name="T45" fmla="*/ 0 h 202"/>
                <a:gd name="T46" fmla="*/ 141 w 143"/>
                <a:gd name="T47" fmla="*/ 0 h 202"/>
                <a:gd name="T48" fmla="*/ 139 w 143"/>
                <a:gd name="T49" fmla="*/ 1 h 202"/>
                <a:gd name="T50" fmla="*/ 136 w 143"/>
                <a:gd name="T51" fmla="*/ 2 h 202"/>
                <a:gd name="T52" fmla="*/ 130 w 143"/>
                <a:gd name="T53" fmla="*/ 6 h 202"/>
                <a:gd name="T54" fmla="*/ 124 w 143"/>
                <a:gd name="T55" fmla="*/ 11 h 202"/>
                <a:gd name="T56" fmla="*/ 114 w 143"/>
                <a:gd name="T57" fmla="*/ 19 h 202"/>
                <a:gd name="T58" fmla="*/ 94 w 143"/>
                <a:gd name="T59" fmla="*/ 35 h 202"/>
                <a:gd name="T60" fmla="*/ 73 w 143"/>
                <a:gd name="T61" fmla="*/ 54 h 202"/>
                <a:gd name="T62" fmla="*/ 49 w 143"/>
                <a:gd name="T63" fmla="*/ 78 h 202"/>
                <a:gd name="T64" fmla="*/ 28 w 143"/>
                <a:gd name="T65" fmla="*/ 105 h 202"/>
                <a:gd name="T66" fmla="*/ 11 w 143"/>
                <a:gd name="T67" fmla="*/ 134 h 202"/>
                <a:gd name="T68" fmla="*/ 0 w 143"/>
                <a:gd name="T69" fmla="*/ 167 h 202"/>
                <a:gd name="T70" fmla="*/ 0 w 143"/>
                <a:gd name="T71" fmla="*/ 185 h 202"/>
                <a:gd name="T72" fmla="*/ 0 w 143"/>
                <a:gd name="T73" fmla="*/ 194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3" h="202">
                  <a:moveTo>
                    <a:pt x="0" y="194"/>
                  </a:moveTo>
                  <a:cubicBezTo>
                    <a:pt x="1" y="197"/>
                    <a:pt x="1" y="200"/>
                    <a:pt x="2" y="202"/>
                  </a:cubicBezTo>
                  <a:cubicBezTo>
                    <a:pt x="2" y="202"/>
                    <a:pt x="2" y="202"/>
                    <a:pt x="2" y="202"/>
                  </a:cubicBezTo>
                  <a:cubicBezTo>
                    <a:pt x="2" y="201"/>
                    <a:pt x="2" y="199"/>
                    <a:pt x="2" y="197"/>
                  </a:cubicBezTo>
                  <a:cubicBezTo>
                    <a:pt x="2" y="197"/>
                    <a:pt x="2" y="197"/>
                    <a:pt x="2" y="197"/>
                  </a:cubicBezTo>
                  <a:cubicBezTo>
                    <a:pt x="2" y="197"/>
                    <a:pt x="2" y="197"/>
                    <a:pt x="2" y="197"/>
                  </a:cubicBezTo>
                  <a:cubicBezTo>
                    <a:pt x="2" y="197"/>
                    <a:pt x="2" y="197"/>
                    <a:pt x="2" y="197"/>
                  </a:cubicBezTo>
                  <a:cubicBezTo>
                    <a:pt x="2" y="197"/>
                    <a:pt x="2" y="197"/>
                    <a:pt x="2" y="197"/>
                  </a:cubicBezTo>
                  <a:cubicBezTo>
                    <a:pt x="3" y="192"/>
                    <a:pt x="4" y="187"/>
                    <a:pt x="5" y="182"/>
                  </a:cubicBezTo>
                  <a:cubicBezTo>
                    <a:pt x="7" y="177"/>
                    <a:pt x="8" y="172"/>
                    <a:pt x="10" y="168"/>
                  </a:cubicBezTo>
                  <a:cubicBezTo>
                    <a:pt x="14" y="159"/>
                    <a:pt x="18" y="151"/>
                    <a:pt x="24" y="144"/>
                  </a:cubicBezTo>
                  <a:cubicBezTo>
                    <a:pt x="29" y="136"/>
                    <a:pt x="35" y="128"/>
                    <a:pt x="40" y="121"/>
                  </a:cubicBezTo>
                  <a:cubicBezTo>
                    <a:pt x="52" y="106"/>
                    <a:pt x="65" y="92"/>
                    <a:pt x="77" y="78"/>
                  </a:cubicBezTo>
                  <a:cubicBezTo>
                    <a:pt x="87" y="66"/>
                    <a:pt x="97" y="55"/>
                    <a:pt x="107" y="44"/>
                  </a:cubicBezTo>
                  <a:cubicBezTo>
                    <a:pt x="112" y="38"/>
                    <a:pt x="117" y="32"/>
                    <a:pt x="122" y="26"/>
                  </a:cubicBezTo>
                  <a:cubicBezTo>
                    <a:pt x="124" y="23"/>
                    <a:pt x="127" y="20"/>
                    <a:pt x="129" y="17"/>
                  </a:cubicBezTo>
                  <a:cubicBezTo>
                    <a:pt x="130" y="16"/>
                    <a:pt x="131" y="15"/>
                    <a:pt x="132" y="14"/>
                  </a:cubicBezTo>
                  <a:cubicBezTo>
                    <a:pt x="132" y="14"/>
                    <a:pt x="133" y="14"/>
                    <a:pt x="133" y="13"/>
                  </a:cubicBezTo>
                  <a:cubicBezTo>
                    <a:pt x="132" y="15"/>
                    <a:pt x="130" y="17"/>
                    <a:pt x="129" y="18"/>
                  </a:cubicBezTo>
                  <a:cubicBezTo>
                    <a:pt x="129" y="18"/>
                    <a:pt x="129" y="18"/>
                    <a:pt x="129" y="18"/>
                  </a:cubicBezTo>
                  <a:cubicBezTo>
                    <a:pt x="132" y="16"/>
                    <a:pt x="134" y="14"/>
                    <a:pt x="136" y="12"/>
                  </a:cubicBezTo>
                  <a:cubicBezTo>
                    <a:pt x="138" y="9"/>
                    <a:pt x="141" y="7"/>
                    <a:pt x="143" y="3"/>
                  </a:cubicBezTo>
                  <a:cubicBezTo>
                    <a:pt x="143" y="2"/>
                    <a:pt x="143" y="0"/>
                    <a:pt x="141" y="0"/>
                  </a:cubicBezTo>
                  <a:cubicBezTo>
                    <a:pt x="141" y="0"/>
                    <a:pt x="141" y="0"/>
                    <a:pt x="141" y="0"/>
                  </a:cubicBezTo>
                  <a:cubicBezTo>
                    <a:pt x="140" y="0"/>
                    <a:pt x="140" y="0"/>
                    <a:pt x="139" y="1"/>
                  </a:cubicBezTo>
                  <a:cubicBezTo>
                    <a:pt x="138" y="1"/>
                    <a:pt x="137" y="1"/>
                    <a:pt x="136" y="2"/>
                  </a:cubicBezTo>
                  <a:cubicBezTo>
                    <a:pt x="134" y="3"/>
                    <a:pt x="132" y="5"/>
                    <a:pt x="130" y="6"/>
                  </a:cubicBezTo>
                  <a:cubicBezTo>
                    <a:pt x="128" y="7"/>
                    <a:pt x="126" y="9"/>
                    <a:pt x="124" y="11"/>
                  </a:cubicBezTo>
                  <a:cubicBezTo>
                    <a:pt x="121" y="13"/>
                    <a:pt x="117" y="16"/>
                    <a:pt x="114" y="19"/>
                  </a:cubicBezTo>
                  <a:cubicBezTo>
                    <a:pt x="107" y="24"/>
                    <a:pt x="101" y="30"/>
                    <a:pt x="94" y="35"/>
                  </a:cubicBezTo>
                  <a:cubicBezTo>
                    <a:pt x="87" y="41"/>
                    <a:pt x="80" y="47"/>
                    <a:pt x="73" y="54"/>
                  </a:cubicBezTo>
                  <a:cubicBezTo>
                    <a:pt x="64" y="61"/>
                    <a:pt x="57" y="69"/>
                    <a:pt x="49" y="78"/>
                  </a:cubicBezTo>
                  <a:cubicBezTo>
                    <a:pt x="41" y="86"/>
                    <a:pt x="34" y="95"/>
                    <a:pt x="28" y="105"/>
                  </a:cubicBezTo>
                  <a:cubicBezTo>
                    <a:pt x="21" y="114"/>
                    <a:pt x="16" y="124"/>
                    <a:pt x="11" y="134"/>
                  </a:cubicBezTo>
                  <a:cubicBezTo>
                    <a:pt x="6" y="144"/>
                    <a:pt x="2" y="155"/>
                    <a:pt x="0" y="167"/>
                  </a:cubicBezTo>
                  <a:cubicBezTo>
                    <a:pt x="0" y="173"/>
                    <a:pt x="0" y="179"/>
                    <a:pt x="0" y="185"/>
                  </a:cubicBezTo>
                  <a:cubicBezTo>
                    <a:pt x="0" y="188"/>
                    <a:pt x="0" y="191"/>
                    <a:pt x="0" y="194"/>
                  </a:cubicBezTo>
                  <a:close/>
                </a:path>
              </a:pathLst>
            </a:custGeom>
            <a:solidFill>
              <a:srgbClr val="FCFAE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27" name="Freeform 209"/>
            <p:cNvSpPr/>
            <p:nvPr/>
          </p:nvSpPr>
          <p:spPr bwMode="auto">
            <a:xfrm>
              <a:off x="4221163" y="2241550"/>
              <a:ext cx="101600" cy="101600"/>
            </a:xfrm>
            <a:custGeom>
              <a:avLst/>
              <a:gdLst>
                <a:gd name="T0" fmla="*/ 0 w 56"/>
                <a:gd name="T1" fmla="*/ 56 h 56"/>
                <a:gd name="T2" fmla="*/ 3 w 56"/>
                <a:gd name="T3" fmla="*/ 53 h 56"/>
                <a:gd name="T4" fmla="*/ 11 w 56"/>
                <a:gd name="T5" fmla="*/ 43 h 56"/>
                <a:gd name="T6" fmla="*/ 21 w 56"/>
                <a:gd name="T7" fmla="*/ 33 h 56"/>
                <a:gd name="T8" fmla="*/ 40 w 56"/>
                <a:gd name="T9" fmla="*/ 15 h 56"/>
                <a:gd name="T10" fmla="*/ 56 w 56"/>
                <a:gd name="T11" fmla="*/ 0 h 56"/>
                <a:gd name="T12" fmla="*/ 56 w 56"/>
                <a:gd name="T13" fmla="*/ 0 h 56"/>
                <a:gd name="T14" fmla="*/ 56 w 56"/>
                <a:gd name="T15" fmla="*/ 0 h 56"/>
                <a:gd name="T16" fmla="*/ 35 w 56"/>
                <a:gd name="T17" fmla="*/ 10 h 56"/>
                <a:gd name="T18" fmla="*/ 23 w 56"/>
                <a:gd name="T19" fmla="*/ 18 h 56"/>
                <a:gd name="T20" fmla="*/ 12 w 56"/>
                <a:gd name="T21" fmla="*/ 30 h 56"/>
                <a:gd name="T22" fmla="*/ 0 w 56"/>
                <a:gd name="T23" fmla="*/ 56 h 56"/>
                <a:gd name="T24" fmla="*/ 0 w 56"/>
                <a:gd name="T25"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 h="56">
                  <a:moveTo>
                    <a:pt x="0" y="56"/>
                  </a:moveTo>
                  <a:cubicBezTo>
                    <a:pt x="1" y="55"/>
                    <a:pt x="2" y="54"/>
                    <a:pt x="3" y="53"/>
                  </a:cubicBezTo>
                  <a:cubicBezTo>
                    <a:pt x="6" y="49"/>
                    <a:pt x="8" y="46"/>
                    <a:pt x="11" y="43"/>
                  </a:cubicBezTo>
                  <a:cubicBezTo>
                    <a:pt x="14" y="40"/>
                    <a:pt x="18" y="36"/>
                    <a:pt x="21" y="33"/>
                  </a:cubicBezTo>
                  <a:cubicBezTo>
                    <a:pt x="27" y="27"/>
                    <a:pt x="34" y="21"/>
                    <a:pt x="40" y="15"/>
                  </a:cubicBezTo>
                  <a:cubicBezTo>
                    <a:pt x="45" y="10"/>
                    <a:pt x="50" y="4"/>
                    <a:pt x="56" y="0"/>
                  </a:cubicBezTo>
                  <a:cubicBezTo>
                    <a:pt x="56" y="0"/>
                    <a:pt x="56" y="0"/>
                    <a:pt x="56" y="0"/>
                  </a:cubicBezTo>
                  <a:cubicBezTo>
                    <a:pt x="56" y="0"/>
                    <a:pt x="56" y="0"/>
                    <a:pt x="56" y="0"/>
                  </a:cubicBezTo>
                  <a:cubicBezTo>
                    <a:pt x="49" y="2"/>
                    <a:pt x="42" y="6"/>
                    <a:pt x="35" y="10"/>
                  </a:cubicBezTo>
                  <a:cubicBezTo>
                    <a:pt x="31" y="13"/>
                    <a:pt x="27" y="15"/>
                    <a:pt x="23" y="18"/>
                  </a:cubicBezTo>
                  <a:cubicBezTo>
                    <a:pt x="19" y="22"/>
                    <a:pt x="16" y="26"/>
                    <a:pt x="12" y="30"/>
                  </a:cubicBezTo>
                  <a:cubicBezTo>
                    <a:pt x="6" y="37"/>
                    <a:pt x="2" y="47"/>
                    <a:pt x="0" y="56"/>
                  </a:cubicBezTo>
                  <a:cubicBezTo>
                    <a:pt x="0" y="56"/>
                    <a:pt x="0" y="56"/>
                    <a:pt x="0" y="56"/>
                  </a:cubicBezTo>
                  <a:close/>
                </a:path>
              </a:pathLst>
            </a:custGeom>
            <a:solidFill>
              <a:srgbClr val="FCFAE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35" name="Oval 217"/>
            <p:cNvSpPr>
              <a:spLocks noChangeArrowheads="1"/>
            </p:cNvSpPr>
            <p:nvPr/>
          </p:nvSpPr>
          <p:spPr bwMode="auto">
            <a:xfrm>
              <a:off x="4000500" y="3767138"/>
              <a:ext cx="15875" cy="1428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36" name="Freeform 218"/>
            <p:cNvSpPr/>
            <p:nvPr/>
          </p:nvSpPr>
          <p:spPr bwMode="auto">
            <a:xfrm>
              <a:off x="4021138" y="3822700"/>
              <a:ext cx="1588" cy="1588"/>
            </a:xfrm>
            <a:custGeom>
              <a:avLst/>
              <a:gdLst>
                <a:gd name="T0" fmla="*/ 1 w 1"/>
                <a:gd name="T1" fmla="*/ 0 h 1"/>
                <a:gd name="T2" fmla="*/ 1 w 1"/>
                <a:gd name="T3" fmla="*/ 0 h 1"/>
                <a:gd name="T4" fmla="*/ 0 w 1"/>
                <a:gd name="T5" fmla="*/ 1 h 1"/>
                <a:gd name="T6" fmla="*/ 1 w 1"/>
                <a:gd name="T7" fmla="*/ 0 h 1"/>
              </a:gdLst>
              <a:ahLst/>
              <a:cxnLst>
                <a:cxn ang="0">
                  <a:pos x="T0" y="T1"/>
                </a:cxn>
                <a:cxn ang="0">
                  <a:pos x="T2" y="T3"/>
                </a:cxn>
                <a:cxn ang="0">
                  <a:pos x="T4" y="T5"/>
                </a:cxn>
                <a:cxn ang="0">
                  <a:pos x="T6" y="T7"/>
                </a:cxn>
              </a:cxnLst>
              <a:rect l="0" t="0" r="r" b="b"/>
              <a:pathLst>
                <a:path w="1" h="1">
                  <a:moveTo>
                    <a:pt x="1" y="0"/>
                  </a:moveTo>
                  <a:cubicBezTo>
                    <a:pt x="1" y="0"/>
                    <a:pt x="1" y="0"/>
                    <a:pt x="1" y="0"/>
                  </a:cubicBezTo>
                  <a:cubicBezTo>
                    <a:pt x="1" y="1"/>
                    <a:pt x="1" y="1"/>
                    <a:pt x="0" y="1"/>
                  </a:cubicBezTo>
                  <a:cubicBezTo>
                    <a:pt x="1" y="1"/>
                    <a:pt x="1"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37" name="Freeform 219"/>
            <p:cNvSpPr/>
            <p:nvPr/>
          </p:nvSpPr>
          <p:spPr bwMode="auto">
            <a:xfrm>
              <a:off x="3948113" y="3635375"/>
              <a:ext cx="187325" cy="279400"/>
            </a:xfrm>
            <a:custGeom>
              <a:avLst/>
              <a:gdLst>
                <a:gd name="T0" fmla="*/ 2 w 103"/>
                <a:gd name="T1" fmla="*/ 152 h 154"/>
                <a:gd name="T2" fmla="*/ 2 w 103"/>
                <a:gd name="T3" fmla="*/ 152 h 154"/>
                <a:gd name="T4" fmla="*/ 4 w 103"/>
                <a:gd name="T5" fmla="*/ 149 h 154"/>
                <a:gd name="T6" fmla="*/ 22 w 103"/>
                <a:gd name="T7" fmla="*/ 127 h 154"/>
                <a:gd name="T8" fmla="*/ 41 w 103"/>
                <a:gd name="T9" fmla="*/ 103 h 154"/>
                <a:gd name="T10" fmla="*/ 57 w 103"/>
                <a:gd name="T11" fmla="*/ 82 h 154"/>
                <a:gd name="T12" fmla="*/ 69 w 103"/>
                <a:gd name="T13" fmla="*/ 65 h 154"/>
                <a:gd name="T14" fmla="*/ 81 w 103"/>
                <a:gd name="T15" fmla="*/ 46 h 154"/>
                <a:gd name="T16" fmla="*/ 93 w 103"/>
                <a:gd name="T17" fmla="*/ 23 h 154"/>
                <a:gd name="T18" fmla="*/ 102 w 103"/>
                <a:gd name="T19" fmla="*/ 5 h 154"/>
                <a:gd name="T20" fmla="*/ 101 w 103"/>
                <a:gd name="T21" fmla="*/ 1 h 154"/>
                <a:gd name="T22" fmla="*/ 99 w 103"/>
                <a:gd name="T23" fmla="*/ 0 h 154"/>
                <a:gd name="T24" fmla="*/ 97 w 103"/>
                <a:gd name="T25" fmla="*/ 1 h 154"/>
                <a:gd name="T26" fmla="*/ 84 w 103"/>
                <a:gd name="T27" fmla="*/ 17 h 154"/>
                <a:gd name="T28" fmla="*/ 78 w 103"/>
                <a:gd name="T29" fmla="*/ 26 h 154"/>
                <a:gd name="T30" fmla="*/ 64 w 103"/>
                <a:gd name="T31" fmla="*/ 45 h 154"/>
                <a:gd name="T32" fmla="*/ 35 w 103"/>
                <a:gd name="T33" fmla="*/ 87 h 154"/>
                <a:gd name="T34" fmla="*/ 17 w 103"/>
                <a:gd name="T35" fmla="*/ 118 h 154"/>
                <a:gd name="T36" fmla="*/ 8 w 103"/>
                <a:gd name="T37" fmla="*/ 136 h 154"/>
                <a:gd name="T38" fmla="*/ 0 w 103"/>
                <a:gd name="T39" fmla="*/ 154 h 154"/>
                <a:gd name="T40" fmla="*/ 0 w 103"/>
                <a:gd name="T41" fmla="*/ 154 h 154"/>
                <a:gd name="T42" fmla="*/ 2 w 103"/>
                <a:gd name="T43" fmla="*/ 152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3" h="154">
                  <a:moveTo>
                    <a:pt x="2" y="152"/>
                  </a:moveTo>
                  <a:cubicBezTo>
                    <a:pt x="2" y="152"/>
                    <a:pt x="2" y="152"/>
                    <a:pt x="2" y="152"/>
                  </a:cubicBezTo>
                  <a:cubicBezTo>
                    <a:pt x="3" y="151"/>
                    <a:pt x="3" y="150"/>
                    <a:pt x="4" y="149"/>
                  </a:cubicBezTo>
                  <a:cubicBezTo>
                    <a:pt x="10" y="142"/>
                    <a:pt x="16" y="135"/>
                    <a:pt x="22" y="127"/>
                  </a:cubicBezTo>
                  <a:cubicBezTo>
                    <a:pt x="28" y="119"/>
                    <a:pt x="35" y="111"/>
                    <a:pt x="41" y="103"/>
                  </a:cubicBezTo>
                  <a:cubicBezTo>
                    <a:pt x="46" y="96"/>
                    <a:pt x="52" y="89"/>
                    <a:pt x="57" y="82"/>
                  </a:cubicBezTo>
                  <a:cubicBezTo>
                    <a:pt x="61" y="77"/>
                    <a:pt x="65" y="71"/>
                    <a:pt x="69" y="65"/>
                  </a:cubicBezTo>
                  <a:cubicBezTo>
                    <a:pt x="73" y="58"/>
                    <a:pt x="77" y="52"/>
                    <a:pt x="81" y="46"/>
                  </a:cubicBezTo>
                  <a:cubicBezTo>
                    <a:pt x="85" y="38"/>
                    <a:pt x="89" y="31"/>
                    <a:pt x="93" y="23"/>
                  </a:cubicBezTo>
                  <a:cubicBezTo>
                    <a:pt x="96" y="17"/>
                    <a:pt x="98" y="11"/>
                    <a:pt x="102" y="5"/>
                  </a:cubicBezTo>
                  <a:cubicBezTo>
                    <a:pt x="103" y="4"/>
                    <a:pt x="102" y="2"/>
                    <a:pt x="101" y="1"/>
                  </a:cubicBezTo>
                  <a:cubicBezTo>
                    <a:pt x="101" y="0"/>
                    <a:pt x="100" y="0"/>
                    <a:pt x="99" y="0"/>
                  </a:cubicBezTo>
                  <a:cubicBezTo>
                    <a:pt x="98" y="0"/>
                    <a:pt x="97" y="0"/>
                    <a:pt x="97" y="1"/>
                  </a:cubicBezTo>
                  <a:cubicBezTo>
                    <a:pt x="92" y="6"/>
                    <a:pt x="88" y="11"/>
                    <a:pt x="84" y="17"/>
                  </a:cubicBezTo>
                  <a:cubicBezTo>
                    <a:pt x="82" y="20"/>
                    <a:pt x="80" y="23"/>
                    <a:pt x="78" y="26"/>
                  </a:cubicBezTo>
                  <a:cubicBezTo>
                    <a:pt x="73" y="32"/>
                    <a:pt x="68" y="39"/>
                    <a:pt x="64" y="45"/>
                  </a:cubicBezTo>
                  <a:cubicBezTo>
                    <a:pt x="54" y="59"/>
                    <a:pt x="44" y="73"/>
                    <a:pt x="35" y="87"/>
                  </a:cubicBezTo>
                  <a:cubicBezTo>
                    <a:pt x="29" y="97"/>
                    <a:pt x="23" y="108"/>
                    <a:pt x="17" y="118"/>
                  </a:cubicBezTo>
                  <a:cubicBezTo>
                    <a:pt x="14" y="124"/>
                    <a:pt x="11" y="130"/>
                    <a:pt x="8" y="136"/>
                  </a:cubicBezTo>
                  <a:cubicBezTo>
                    <a:pt x="5" y="142"/>
                    <a:pt x="2" y="148"/>
                    <a:pt x="0" y="154"/>
                  </a:cubicBezTo>
                  <a:cubicBezTo>
                    <a:pt x="0" y="154"/>
                    <a:pt x="0" y="154"/>
                    <a:pt x="0" y="154"/>
                  </a:cubicBezTo>
                  <a:cubicBezTo>
                    <a:pt x="1" y="154"/>
                    <a:pt x="1" y="153"/>
                    <a:pt x="2" y="15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38" name="Freeform 220"/>
            <p:cNvSpPr/>
            <p:nvPr/>
          </p:nvSpPr>
          <p:spPr bwMode="auto">
            <a:xfrm>
              <a:off x="3656013" y="2911475"/>
              <a:ext cx="63500" cy="388938"/>
            </a:xfrm>
            <a:custGeom>
              <a:avLst/>
              <a:gdLst>
                <a:gd name="T0" fmla="*/ 28 w 35"/>
                <a:gd name="T1" fmla="*/ 143 h 214"/>
                <a:gd name="T2" fmla="*/ 26 w 35"/>
                <a:gd name="T3" fmla="*/ 112 h 214"/>
                <a:gd name="T4" fmla="*/ 25 w 35"/>
                <a:gd name="T5" fmla="*/ 82 h 214"/>
                <a:gd name="T6" fmla="*/ 24 w 35"/>
                <a:gd name="T7" fmla="*/ 35 h 214"/>
                <a:gd name="T8" fmla="*/ 25 w 35"/>
                <a:gd name="T9" fmla="*/ 11 h 214"/>
                <a:gd name="T10" fmla="*/ 28 w 35"/>
                <a:gd name="T11" fmla="*/ 1 h 214"/>
                <a:gd name="T12" fmla="*/ 28 w 35"/>
                <a:gd name="T13" fmla="*/ 0 h 214"/>
                <a:gd name="T14" fmla="*/ 28 w 35"/>
                <a:gd name="T15" fmla="*/ 0 h 214"/>
                <a:gd name="T16" fmla="*/ 28 w 35"/>
                <a:gd name="T17" fmla="*/ 0 h 214"/>
                <a:gd name="T18" fmla="*/ 18 w 35"/>
                <a:gd name="T19" fmla="*/ 18 h 214"/>
                <a:gd name="T20" fmla="*/ 14 w 35"/>
                <a:gd name="T21" fmla="*/ 28 h 214"/>
                <a:gd name="T22" fmla="*/ 9 w 35"/>
                <a:gd name="T23" fmla="*/ 44 h 214"/>
                <a:gd name="T24" fmla="*/ 2 w 35"/>
                <a:gd name="T25" fmla="*/ 79 h 214"/>
                <a:gd name="T26" fmla="*/ 1 w 35"/>
                <a:gd name="T27" fmla="*/ 114 h 214"/>
                <a:gd name="T28" fmla="*/ 7 w 35"/>
                <a:gd name="T29" fmla="*/ 150 h 214"/>
                <a:gd name="T30" fmla="*/ 18 w 35"/>
                <a:gd name="T31" fmla="*/ 183 h 214"/>
                <a:gd name="T32" fmla="*/ 25 w 35"/>
                <a:gd name="T33" fmla="*/ 198 h 214"/>
                <a:gd name="T34" fmla="*/ 34 w 35"/>
                <a:gd name="T35" fmla="*/ 212 h 214"/>
                <a:gd name="T36" fmla="*/ 35 w 35"/>
                <a:gd name="T37" fmla="*/ 214 h 214"/>
                <a:gd name="T38" fmla="*/ 35 w 35"/>
                <a:gd name="T39" fmla="*/ 214 h 214"/>
                <a:gd name="T40" fmla="*/ 33 w 35"/>
                <a:gd name="T41" fmla="*/ 202 h 214"/>
                <a:gd name="T42" fmla="*/ 28 w 35"/>
                <a:gd name="T43" fmla="*/ 143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5" h="214">
                  <a:moveTo>
                    <a:pt x="28" y="143"/>
                  </a:moveTo>
                  <a:cubicBezTo>
                    <a:pt x="27" y="133"/>
                    <a:pt x="27" y="123"/>
                    <a:pt x="26" y="112"/>
                  </a:cubicBezTo>
                  <a:cubicBezTo>
                    <a:pt x="26" y="102"/>
                    <a:pt x="25" y="92"/>
                    <a:pt x="25" y="82"/>
                  </a:cubicBezTo>
                  <a:cubicBezTo>
                    <a:pt x="24" y="66"/>
                    <a:pt x="23" y="50"/>
                    <a:pt x="24" y="35"/>
                  </a:cubicBezTo>
                  <a:cubicBezTo>
                    <a:pt x="24" y="27"/>
                    <a:pt x="24" y="19"/>
                    <a:pt x="25" y="11"/>
                  </a:cubicBezTo>
                  <a:cubicBezTo>
                    <a:pt x="26" y="8"/>
                    <a:pt x="26" y="5"/>
                    <a:pt x="28" y="1"/>
                  </a:cubicBezTo>
                  <a:cubicBezTo>
                    <a:pt x="28" y="1"/>
                    <a:pt x="28" y="0"/>
                    <a:pt x="28" y="0"/>
                  </a:cubicBezTo>
                  <a:cubicBezTo>
                    <a:pt x="28" y="0"/>
                    <a:pt x="28" y="0"/>
                    <a:pt x="28" y="0"/>
                  </a:cubicBezTo>
                  <a:cubicBezTo>
                    <a:pt x="28" y="0"/>
                    <a:pt x="28" y="0"/>
                    <a:pt x="28" y="0"/>
                  </a:cubicBezTo>
                  <a:cubicBezTo>
                    <a:pt x="23" y="5"/>
                    <a:pt x="20" y="11"/>
                    <a:pt x="18" y="18"/>
                  </a:cubicBezTo>
                  <a:cubicBezTo>
                    <a:pt x="16" y="22"/>
                    <a:pt x="15" y="25"/>
                    <a:pt x="14" y="28"/>
                  </a:cubicBezTo>
                  <a:cubicBezTo>
                    <a:pt x="12" y="34"/>
                    <a:pt x="10" y="39"/>
                    <a:pt x="9" y="44"/>
                  </a:cubicBezTo>
                  <a:cubicBezTo>
                    <a:pt x="6" y="55"/>
                    <a:pt x="4" y="67"/>
                    <a:pt x="2" y="79"/>
                  </a:cubicBezTo>
                  <a:cubicBezTo>
                    <a:pt x="1" y="90"/>
                    <a:pt x="0" y="102"/>
                    <a:pt x="1" y="114"/>
                  </a:cubicBezTo>
                  <a:cubicBezTo>
                    <a:pt x="2" y="126"/>
                    <a:pt x="4" y="138"/>
                    <a:pt x="7" y="150"/>
                  </a:cubicBezTo>
                  <a:cubicBezTo>
                    <a:pt x="10" y="161"/>
                    <a:pt x="14" y="172"/>
                    <a:pt x="18" y="183"/>
                  </a:cubicBezTo>
                  <a:cubicBezTo>
                    <a:pt x="20" y="188"/>
                    <a:pt x="23" y="193"/>
                    <a:pt x="25" y="198"/>
                  </a:cubicBezTo>
                  <a:cubicBezTo>
                    <a:pt x="28" y="203"/>
                    <a:pt x="31" y="208"/>
                    <a:pt x="34" y="212"/>
                  </a:cubicBezTo>
                  <a:cubicBezTo>
                    <a:pt x="34" y="213"/>
                    <a:pt x="35" y="214"/>
                    <a:pt x="35" y="214"/>
                  </a:cubicBezTo>
                  <a:cubicBezTo>
                    <a:pt x="35" y="214"/>
                    <a:pt x="35" y="214"/>
                    <a:pt x="35" y="214"/>
                  </a:cubicBezTo>
                  <a:cubicBezTo>
                    <a:pt x="35" y="210"/>
                    <a:pt x="34" y="206"/>
                    <a:pt x="33" y="202"/>
                  </a:cubicBezTo>
                  <a:cubicBezTo>
                    <a:pt x="31" y="183"/>
                    <a:pt x="29" y="163"/>
                    <a:pt x="28" y="14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232" name="组合 231"/>
          <p:cNvGrpSpPr/>
          <p:nvPr/>
        </p:nvGrpSpPr>
        <p:grpSpPr>
          <a:xfrm>
            <a:off x="2165173" y="4626934"/>
            <a:ext cx="2949324" cy="542724"/>
            <a:chOff x="2031619" y="4700773"/>
            <a:chExt cx="3222626" cy="933451"/>
          </a:xfrm>
        </p:grpSpPr>
        <p:grpSp>
          <p:nvGrpSpPr>
            <p:cNvPr id="233" name="组合 232"/>
            <p:cNvGrpSpPr/>
            <p:nvPr/>
          </p:nvGrpSpPr>
          <p:grpSpPr>
            <a:xfrm>
              <a:off x="2031619" y="4700773"/>
              <a:ext cx="3222626" cy="844551"/>
              <a:chOff x="2031619" y="4700773"/>
              <a:chExt cx="3222626" cy="844551"/>
            </a:xfrm>
          </p:grpSpPr>
          <p:sp>
            <p:nvSpPr>
              <p:cNvPr id="235" name="Freeform 18"/>
              <p:cNvSpPr/>
              <p:nvPr/>
            </p:nvSpPr>
            <p:spPr bwMode="auto">
              <a:xfrm flipV="1">
                <a:off x="2031619" y="4700773"/>
                <a:ext cx="538163" cy="754063"/>
              </a:xfrm>
              <a:custGeom>
                <a:avLst/>
                <a:gdLst>
                  <a:gd name="T0" fmla="*/ 339 w 339"/>
                  <a:gd name="T1" fmla="*/ 475 h 475"/>
                  <a:gd name="T2" fmla="*/ 339 w 339"/>
                  <a:gd name="T3" fmla="*/ 0 h 475"/>
                  <a:gd name="T4" fmla="*/ 81 w 339"/>
                  <a:gd name="T5" fmla="*/ 0 h 475"/>
                  <a:gd name="T6" fmla="*/ 0 w 339"/>
                  <a:gd name="T7" fmla="*/ 227 h 475"/>
                  <a:gd name="T8" fmla="*/ 81 w 339"/>
                  <a:gd name="T9" fmla="*/ 475 h 475"/>
                  <a:gd name="T10" fmla="*/ 339 w 339"/>
                  <a:gd name="T11" fmla="*/ 475 h 475"/>
                </a:gdLst>
                <a:ahLst/>
                <a:cxnLst>
                  <a:cxn ang="0">
                    <a:pos x="T0" y="T1"/>
                  </a:cxn>
                  <a:cxn ang="0">
                    <a:pos x="T2" y="T3"/>
                  </a:cxn>
                  <a:cxn ang="0">
                    <a:pos x="T4" y="T5"/>
                  </a:cxn>
                  <a:cxn ang="0">
                    <a:pos x="T6" y="T7"/>
                  </a:cxn>
                  <a:cxn ang="0">
                    <a:pos x="T8" y="T9"/>
                  </a:cxn>
                  <a:cxn ang="0">
                    <a:pos x="T10" y="T11"/>
                  </a:cxn>
                </a:cxnLst>
                <a:rect l="0" t="0" r="r" b="b"/>
                <a:pathLst>
                  <a:path w="339" h="475">
                    <a:moveTo>
                      <a:pt x="339" y="475"/>
                    </a:moveTo>
                    <a:lnTo>
                      <a:pt x="339" y="0"/>
                    </a:lnTo>
                    <a:lnTo>
                      <a:pt x="81" y="0"/>
                    </a:lnTo>
                    <a:lnTo>
                      <a:pt x="0" y="227"/>
                    </a:lnTo>
                    <a:lnTo>
                      <a:pt x="81" y="475"/>
                    </a:lnTo>
                    <a:lnTo>
                      <a:pt x="339" y="475"/>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p>
            </p:txBody>
          </p:sp>
          <p:sp>
            <p:nvSpPr>
              <p:cNvPr id="236" name="Rectangle 19"/>
              <p:cNvSpPr>
                <a:spLocks noChangeArrowheads="1"/>
              </p:cNvSpPr>
              <p:nvPr/>
            </p:nvSpPr>
            <p:spPr bwMode="auto">
              <a:xfrm flipV="1">
                <a:off x="2301494" y="4789674"/>
                <a:ext cx="468313" cy="755650"/>
              </a:xfrm>
              <a:prstGeom prst="rect">
                <a:avLst/>
              </a:prstGeom>
              <a:solidFill>
                <a:schemeClr val="accent2">
                  <a:lumMod val="7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1400"/>
              </a:p>
            </p:txBody>
          </p:sp>
          <p:sp>
            <p:nvSpPr>
              <p:cNvPr id="237" name="Freeform 20"/>
              <p:cNvSpPr/>
              <p:nvPr/>
            </p:nvSpPr>
            <p:spPr bwMode="auto">
              <a:xfrm flipV="1">
                <a:off x="2503107" y="4789673"/>
                <a:ext cx="266700" cy="90488"/>
              </a:xfrm>
              <a:custGeom>
                <a:avLst/>
                <a:gdLst>
                  <a:gd name="T0" fmla="*/ 0 w 168"/>
                  <a:gd name="T1" fmla="*/ 0 h 57"/>
                  <a:gd name="T2" fmla="*/ 168 w 168"/>
                  <a:gd name="T3" fmla="*/ 57 h 57"/>
                  <a:gd name="T4" fmla="*/ 168 w 168"/>
                  <a:gd name="T5" fmla="*/ 0 h 57"/>
                  <a:gd name="T6" fmla="*/ 0 w 168"/>
                  <a:gd name="T7" fmla="*/ 0 h 57"/>
                </a:gdLst>
                <a:ahLst/>
                <a:cxnLst>
                  <a:cxn ang="0">
                    <a:pos x="T0" y="T1"/>
                  </a:cxn>
                  <a:cxn ang="0">
                    <a:pos x="T2" y="T3"/>
                  </a:cxn>
                  <a:cxn ang="0">
                    <a:pos x="T4" y="T5"/>
                  </a:cxn>
                  <a:cxn ang="0">
                    <a:pos x="T6" y="T7"/>
                  </a:cxn>
                </a:cxnLst>
                <a:rect l="0" t="0" r="r" b="b"/>
                <a:pathLst>
                  <a:path w="168" h="57">
                    <a:moveTo>
                      <a:pt x="0" y="0"/>
                    </a:moveTo>
                    <a:lnTo>
                      <a:pt x="168" y="57"/>
                    </a:lnTo>
                    <a:lnTo>
                      <a:pt x="168" y="0"/>
                    </a:lnTo>
                    <a:lnTo>
                      <a:pt x="0" y="0"/>
                    </a:lnTo>
                    <a:close/>
                  </a:path>
                </a:pathLst>
              </a:custGeom>
              <a:solidFill>
                <a:schemeClr val="accent2">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p>
            </p:txBody>
          </p:sp>
          <p:sp>
            <p:nvSpPr>
              <p:cNvPr id="238" name="Freeform 21"/>
              <p:cNvSpPr/>
              <p:nvPr/>
            </p:nvSpPr>
            <p:spPr bwMode="auto">
              <a:xfrm flipV="1">
                <a:off x="2301494" y="4700774"/>
                <a:ext cx="266700" cy="88900"/>
              </a:xfrm>
              <a:custGeom>
                <a:avLst/>
                <a:gdLst>
                  <a:gd name="T0" fmla="*/ 0 w 168"/>
                  <a:gd name="T1" fmla="*/ 0 h 56"/>
                  <a:gd name="T2" fmla="*/ 168 w 168"/>
                  <a:gd name="T3" fmla="*/ 56 h 56"/>
                  <a:gd name="T4" fmla="*/ 168 w 168"/>
                  <a:gd name="T5" fmla="*/ 0 h 56"/>
                  <a:gd name="T6" fmla="*/ 0 w 168"/>
                  <a:gd name="T7" fmla="*/ 0 h 56"/>
                </a:gdLst>
                <a:ahLst/>
                <a:cxnLst>
                  <a:cxn ang="0">
                    <a:pos x="T0" y="T1"/>
                  </a:cxn>
                  <a:cxn ang="0">
                    <a:pos x="T2" y="T3"/>
                  </a:cxn>
                  <a:cxn ang="0">
                    <a:pos x="T4" y="T5"/>
                  </a:cxn>
                  <a:cxn ang="0">
                    <a:pos x="T6" y="T7"/>
                  </a:cxn>
                </a:cxnLst>
                <a:rect l="0" t="0" r="r" b="b"/>
                <a:pathLst>
                  <a:path w="168" h="56">
                    <a:moveTo>
                      <a:pt x="0" y="0"/>
                    </a:moveTo>
                    <a:lnTo>
                      <a:pt x="168" y="56"/>
                    </a:lnTo>
                    <a:lnTo>
                      <a:pt x="168" y="0"/>
                    </a:lnTo>
                    <a:lnTo>
                      <a:pt x="0" y="0"/>
                    </a:lnTo>
                    <a:close/>
                  </a:path>
                </a:pathLst>
              </a:custGeom>
              <a:solidFill>
                <a:schemeClr val="accent2">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p>
            </p:txBody>
          </p:sp>
          <p:sp>
            <p:nvSpPr>
              <p:cNvPr id="239" name="Freeform 22"/>
              <p:cNvSpPr/>
              <p:nvPr/>
            </p:nvSpPr>
            <p:spPr bwMode="auto">
              <a:xfrm flipV="1">
                <a:off x="4716082" y="4700773"/>
                <a:ext cx="538163" cy="754063"/>
              </a:xfrm>
              <a:custGeom>
                <a:avLst/>
                <a:gdLst>
                  <a:gd name="T0" fmla="*/ 0 w 339"/>
                  <a:gd name="T1" fmla="*/ 0 h 475"/>
                  <a:gd name="T2" fmla="*/ 0 w 339"/>
                  <a:gd name="T3" fmla="*/ 475 h 475"/>
                  <a:gd name="T4" fmla="*/ 258 w 339"/>
                  <a:gd name="T5" fmla="*/ 475 h 475"/>
                  <a:gd name="T6" fmla="*/ 339 w 339"/>
                  <a:gd name="T7" fmla="*/ 245 h 475"/>
                  <a:gd name="T8" fmla="*/ 258 w 339"/>
                  <a:gd name="T9" fmla="*/ 0 h 475"/>
                  <a:gd name="T10" fmla="*/ 0 w 339"/>
                  <a:gd name="T11" fmla="*/ 0 h 475"/>
                </a:gdLst>
                <a:ahLst/>
                <a:cxnLst>
                  <a:cxn ang="0">
                    <a:pos x="T0" y="T1"/>
                  </a:cxn>
                  <a:cxn ang="0">
                    <a:pos x="T2" y="T3"/>
                  </a:cxn>
                  <a:cxn ang="0">
                    <a:pos x="T4" y="T5"/>
                  </a:cxn>
                  <a:cxn ang="0">
                    <a:pos x="T6" y="T7"/>
                  </a:cxn>
                  <a:cxn ang="0">
                    <a:pos x="T8" y="T9"/>
                  </a:cxn>
                  <a:cxn ang="0">
                    <a:pos x="T10" y="T11"/>
                  </a:cxn>
                </a:cxnLst>
                <a:rect l="0" t="0" r="r" b="b"/>
                <a:pathLst>
                  <a:path w="339" h="475">
                    <a:moveTo>
                      <a:pt x="0" y="0"/>
                    </a:moveTo>
                    <a:lnTo>
                      <a:pt x="0" y="475"/>
                    </a:lnTo>
                    <a:lnTo>
                      <a:pt x="258" y="475"/>
                    </a:lnTo>
                    <a:lnTo>
                      <a:pt x="339" y="245"/>
                    </a:lnTo>
                    <a:lnTo>
                      <a:pt x="258"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p>
            </p:txBody>
          </p:sp>
          <p:sp>
            <p:nvSpPr>
              <p:cNvPr id="240" name="Rectangle 23"/>
              <p:cNvSpPr>
                <a:spLocks noChangeArrowheads="1"/>
              </p:cNvSpPr>
              <p:nvPr/>
            </p:nvSpPr>
            <p:spPr bwMode="auto">
              <a:xfrm flipV="1">
                <a:off x="4512882" y="4789674"/>
                <a:ext cx="469900" cy="755650"/>
              </a:xfrm>
              <a:prstGeom prst="rect">
                <a:avLst/>
              </a:prstGeom>
              <a:solidFill>
                <a:schemeClr val="accent2">
                  <a:lumMod val="7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1400"/>
              </a:p>
            </p:txBody>
          </p:sp>
          <p:sp>
            <p:nvSpPr>
              <p:cNvPr id="241" name="Freeform 24"/>
              <p:cNvSpPr/>
              <p:nvPr/>
            </p:nvSpPr>
            <p:spPr bwMode="auto">
              <a:xfrm flipV="1">
                <a:off x="4512882" y="4789673"/>
                <a:ext cx="268288" cy="90488"/>
              </a:xfrm>
              <a:custGeom>
                <a:avLst/>
                <a:gdLst>
                  <a:gd name="T0" fmla="*/ 169 w 169"/>
                  <a:gd name="T1" fmla="*/ 0 h 57"/>
                  <a:gd name="T2" fmla="*/ 0 w 169"/>
                  <a:gd name="T3" fmla="*/ 57 h 57"/>
                  <a:gd name="T4" fmla="*/ 0 w 169"/>
                  <a:gd name="T5" fmla="*/ 0 h 57"/>
                  <a:gd name="T6" fmla="*/ 169 w 169"/>
                  <a:gd name="T7" fmla="*/ 0 h 57"/>
                </a:gdLst>
                <a:ahLst/>
                <a:cxnLst>
                  <a:cxn ang="0">
                    <a:pos x="T0" y="T1"/>
                  </a:cxn>
                  <a:cxn ang="0">
                    <a:pos x="T2" y="T3"/>
                  </a:cxn>
                  <a:cxn ang="0">
                    <a:pos x="T4" y="T5"/>
                  </a:cxn>
                  <a:cxn ang="0">
                    <a:pos x="T6" y="T7"/>
                  </a:cxn>
                </a:cxnLst>
                <a:rect l="0" t="0" r="r" b="b"/>
                <a:pathLst>
                  <a:path w="169" h="57">
                    <a:moveTo>
                      <a:pt x="169" y="0"/>
                    </a:moveTo>
                    <a:lnTo>
                      <a:pt x="0" y="57"/>
                    </a:lnTo>
                    <a:lnTo>
                      <a:pt x="0" y="0"/>
                    </a:lnTo>
                    <a:lnTo>
                      <a:pt x="169" y="0"/>
                    </a:lnTo>
                    <a:close/>
                  </a:path>
                </a:pathLst>
              </a:custGeom>
              <a:solidFill>
                <a:schemeClr val="accent2">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p>
            </p:txBody>
          </p:sp>
          <p:sp>
            <p:nvSpPr>
              <p:cNvPr id="242" name="Freeform 25"/>
              <p:cNvSpPr/>
              <p:nvPr/>
            </p:nvSpPr>
            <p:spPr bwMode="auto">
              <a:xfrm flipV="1">
                <a:off x="4716082" y="4700774"/>
                <a:ext cx="266700" cy="88900"/>
              </a:xfrm>
              <a:custGeom>
                <a:avLst/>
                <a:gdLst>
                  <a:gd name="T0" fmla="*/ 168 w 168"/>
                  <a:gd name="T1" fmla="*/ 0 h 56"/>
                  <a:gd name="T2" fmla="*/ 0 w 168"/>
                  <a:gd name="T3" fmla="*/ 56 h 56"/>
                  <a:gd name="T4" fmla="*/ 0 w 168"/>
                  <a:gd name="T5" fmla="*/ 0 h 56"/>
                  <a:gd name="T6" fmla="*/ 168 w 168"/>
                  <a:gd name="T7" fmla="*/ 0 h 56"/>
                </a:gdLst>
                <a:ahLst/>
                <a:cxnLst>
                  <a:cxn ang="0">
                    <a:pos x="T0" y="T1"/>
                  </a:cxn>
                  <a:cxn ang="0">
                    <a:pos x="T2" y="T3"/>
                  </a:cxn>
                  <a:cxn ang="0">
                    <a:pos x="T4" y="T5"/>
                  </a:cxn>
                  <a:cxn ang="0">
                    <a:pos x="T6" y="T7"/>
                  </a:cxn>
                </a:cxnLst>
                <a:rect l="0" t="0" r="r" b="b"/>
                <a:pathLst>
                  <a:path w="168" h="56">
                    <a:moveTo>
                      <a:pt x="168" y="0"/>
                    </a:moveTo>
                    <a:lnTo>
                      <a:pt x="0" y="56"/>
                    </a:lnTo>
                    <a:lnTo>
                      <a:pt x="0" y="0"/>
                    </a:lnTo>
                    <a:lnTo>
                      <a:pt x="168" y="0"/>
                    </a:lnTo>
                    <a:close/>
                  </a:path>
                </a:pathLst>
              </a:custGeom>
              <a:solidFill>
                <a:schemeClr val="accent2">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p>
            </p:txBody>
          </p:sp>
        </p:grpSp>
        <p:sp>
          <p:nvSpPr>
            <p:cNvPr id="234" name="Rectangle 26"/>
            <p:cNvSpPr>
              <a:spLocks noChangeArrowheads="1"/>
            </p:cNvSpPr>
            <p:nvPr/>
          </p:nvSpPr>
          <p:spPr bwMode="auto">
            <a:xfrm>
              <a:off x="2503107" y="4880161"/>
              <a:ext cx="2278063" cy="754063"/>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algn="ctr"/>
              <a:r>
                <a:rPr lang="zh-CN" altLang="en-US" sz="2400" b="1" dirty="0">
                  <a:solidFill>
                    <a:schemeClr val="bg1"/>
                  </a:solidFill>
                </a:rPr>
                <a:t>思想交流法</a:t>
              </a:r>
              <a:endParaRPr lang="en-US" altLang="zh-CN" sz="2400" b="1" dirty="0">
                <a:solidFill>
                  <a:schemeClr val="bg1"/>
                </a:solidFill>
              </a:endParaRPr>
            </a:p>
          </p:txBody>
        </p:sp>
      </p:grpSp>
      <p:grpSp>
        <p:nvGrpSpPr>
          <p:cNvPr id="243" name="组合 242"/>
          <p:cNvGrpSpPr/>
          <p:nvPr/>
        </p:nvGrpSpPr>
        <p:grpSpPr>
          <a:xfrm>
            <a:off x="7266907" y="4626934"/>
            <a:ext cx="2949324" cy="542724"/>
            <a:chOff x="2031619" y="4700773"/>
            <a:chExt cx="3222626" cy="933451"/>
          </a:xfrm>
        </p:grpSpPr>
        <p:grpSp>
          <p:nvGrpSpPr>
            <p:cNvPr id="244" name="组合 243"/>
            <p:cNvGrpSpPr/>
            <p:nvPr/>
          </p:nvGrpSpPr>
          <p:grpSpPr>
            <a:xfrm>
              <a:off x="2031619" y="4700773"/>
              <a:ext cx="3222626" cy="844551"/>
              <a:chOff x="2031619" y="4700773"/>
              <a:chExt cx="3222626" cy="844551"/>
            </a:xfrm>
          </p:grpSpPr>
          <p:sp>
            <p:nvSpPr>
              <p:cNvPr id="246" name="Freeform 18"/>
              <p:cNvSpPr/>
              <p:nvPr/>
            </p:nvSpPr>
            <p:spPr bwMode="auto">
              <a:xfrm flipV="1">
                <a:off x="2031619" y="4700773"/>
                <a:ext cx="538163" cy="754063"/>
              </a:xfrm>
              <a:custGeom>
                <a:avLst/>
                <a:gdLst>
                  <a:gd name="T0" fmla="*/ 339 w 339"/>
                  <a:gd name="T1" fmla="*/ 475 h 475"/>
                  <a:gd name="T2" fmla="*/ 339 w 339"/>
                  <a:gd name="T3" fmla="*/ 0 h 475"/>
                  <a:gd name="T4" fmla="*/ 81 w 339"/>
                  <a:gd name="T5" fmla="*/ 0 h 475"/>
                  <a:gd name="T6" fmla="*/ 0 w 339"/>
                  <a:gd name="T7" fmla="*/ 227 h 475"/>
                  <a:gd name="T8" fmla="*/ 81 w 339"/>
                  <a:gd name="T9" fmla="*/ 475 h 475"/>
                  <a:gd name="T10" fmla="*/ 339 w 339"/>
                  <a:gd name="T11" fmla="*/ 475 h 475"/>
                </a:gdLst>
                <a:ahLst/>
                <a:cxnLst>
                  <a:cxn ang="0">
                    <a:pos x="T0" y="T1"/>
                  </a:cxn>
                  <a:cxn ang="0">
                    <a:pos x="T2" y="T3"/>
                  </a:cxn>
                  <a:cxn ang="0">
                    <a:pos x="T4" y="T5"/>
                  </a:cxn>
                  <a:cxn ang="0">
                    <a:pos x="T6" y="T7"/>
                  </a:cxn>
                  <a:cxn ang="0">
                    <a:pos x="T8" y="T9"/>
                  </a:cxn>
                  <a:cxn ang="0">
                    <a:pos x="T10" y="T11"/>
                  </a:cxn>
                </a:cxnLst>
                <a:rect l="0" t="0" r="r" b="b"/>
                <a:pathLst>
                  <a:path w="339" h="475">
                    <a:moveTo>
                      <a:pt x="339" y="475"/>
                    </a:moveTo>
                    <a:lnTo>
                      <a:pt x="339" y="0"/>
                    </a:lnTo>
                    <a:lnTo>
                      <a:pt x="81" y="0"/>
                    </a:lnTo>
                    <a:lnTo>
                      <a:pt x="0" y="227"/>
                    </a:lnTo>
                    <a:lnTo>
                      <a:pt x="81" y="475"/>
                    </a:lnTo>
                    <a:lnTo>
                      <a:pt x="339" y="475"/>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p>
            </p:txBody>
          </p:sp>
          <p:sp>
            <p:nvSpPr>
              <p:cNvPr id="247" name="Rectangle 19"/>
              <p:cNvSpPr>
                <a:spLocks noChangeArrowheads="1"/>
              </p:cNvSpPr>
              <p:nvPr/>
            </p:nvSpPr>
            <p:spPr bwMode="auto">
              <a:xfrm flipV="1">
                <a:off x="2301494" y="4789674"/>
                <a:ext cx="468313" cy="755650"/>
              </a:xfrm>
              <a:prstGeom prst="rect">
                <a:avLst/>
              </a:prstGeom>
              <a:solidFill>
                <a:schemeClr val="accent2">
                  <a:lumMod val="7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1400"/>
              </a:p>
            </p:txBody>
          </p:sp>
          <p:sp>
            <p:nvSpPr>
              <p:cNvPr id="248" name="Freeform 20"/>
              <p:cNvSpPr/>
              <p:nvPr/>
            </p:nvSpPr>
            <p:spPr bwMode="auto">
              <a:xfrm flipV="1">
                <a:off x="2503107" y="4789673"/>
                <a:ext cx="266700" cy="90488"/>
              </a:xfrm>
              <a:custGeom>
                <a:avLst/>
                <a:gdLst>
                  <a:gd name="T0" fmla="*/ 0 w 168"/>
                  <a:gd name="T1" fmla="*/ 0 h 57"/>
                  <a:gd name="T2" fmla="*/ 168 w 168"/>
                  <a:gd name="T3" fmla="*/ 57 h 57"/>
                  <a:gd name="T4" fmla="*/ 168 w 168"/>
                  <a:gd name="T5" fmla="*/ 0 h 57"/>
                  <a:gd name="T6" fmla="*/ 0 w 168"/>
                  <a:gd name="T7" fmla="*/ 0 h 57"/>
                </a:gdLst>
                <a:ahLst/>
                <a:cxnLst>
                  <a:cxn ang="0">
                    <a:pos x="T0" y="T1"/>
                  </a:cxn>
                  <a:cxn ang="0">
                    <a:pos x="T2" y="T3"/>
                  </a:cxn>
                  <a:cxn ang="0">
                    <a:pos x="T4" y="T5"/>
                  </a:cxn>
                  <a:cxn ang="0">
                    <a:pos x="T6" y="T7"/>
                  </a:cxn>
                </a:cxnLst>
                <a:rect l="0" t="0" r="r" b="b"/>
                <a:pathLst>
                  <a:path w="168" h="57">
                    <a:moveTo>
                      <a:pt x="0" y="0"/>
                    </a:moveTo>
                    <a:lnTo>
                      <a:pt x="168" y="57"/>
                    </a:lnTo>
                    <a:lnTo>
                      <a:pt x="168" y="0"/>
                    </a:lnTo>
                    <a:lnTo>
                      <a:pt x="0" y="0"/>
                    </a:lnTo>
                    <a:close/>
                  </a:path>
                </a:pathLst>
              </a:custGeom>
              <a:solidFill>
                <a:schemeClr val="accent2">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p>
            </p:txBody>
          </p:sp>
          <p:sp>
            <p:nvSpPr>
              <p:cNvPr id="249" name="Freeform 21"/>
              <p:cNvSpPr/>
              <p:nvPr/>
            </p:nvSpPr>
            <p:spPr bwMode="auto">
              <a:xfrm flipV="1">
                <a:off x="2301494" y="4700774"/>
                <a:ext cx="266700" cy="88900"/>
              </a:xfrm>
              <a:custGeom>
                <a:avLst/>
                <a:gdLst>
                  <a:gd name="T0" fmla="*/ 0 w 168"/>
                  <a:gd name="T1" fmla="*/ 0 h 56"/>
                  <a:gd name="T2" fmla="*/ 168 w 168"/>
                  <a:gd name="T3" fmla="*/ 56 h 56"/>
                  <a:gd name="T4" fmla="*/ 168 w 168"/>
                  <a:gd name="T5" fmla="*/ 0 h 56"/>
                  <a:gd name="T6" fmla="*/ 0 w 168"/>
                  <a:gd name="T7" fmla="*/ 0 h 56"/>
                </a:gdLst>
                <a:ahLst/>
                <a:cxnLst>
                  <a:cxn ang="0">
                    <a:pos x="T0" y="T1"/>
                  </a:cxn>
                  <a:cxn ang="0">
                    <a:pos x="T2" y="T3"/>
                  </a:cxn>
                  <a:cxn ang="0">
                    <a:pos x="T4" y="T5"/>
                  </a:cxn>
                  <a:cxn ang="0">
                    <a:pos x="T6" y="T7"/>
                  </a:cxn>
                </a:cxnLst>
                <a:rect l="0" t="0" r="r" b="b"/>
                <a:pathLst>
                  <a:path w="168" h="56">
                    <a:moveTo>
                      <a:pt x="0" y="0"/>
                    </a:moveTo>
                    <a:lnTo>
                      <a:pt x="168" y="56"/>
                    </a:lnTo>
                    <a:lnTo>
                      <a:pt x="168" y="0"/>
                    </a:lnTo>
                    <a:lnTo>
                      <a:pt x="0" y="0"/>
                    </a:lnTo>
                    <a:close/>
                  </a:path>
                </a:pathLst>
              </a:custGeom>
              <a:solidFill>
                <a:schemeClr val="accent2">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p>
            </p:txBody>
          </p:sp>
          <p:sp>
            <p:nvSpPr>
              <p:cNvPr id="250" name="Freeform 22"/>
              <p:cNvSpPr/>
              <p:nvPr/>
            </p:nvSpPr>
            <p:spPr bwMode="auto">
              <a:xfrm flipV="1">
                <a:off x="4716082" y="4700773"/>
                <a:ext cx="538163" cy="754063"/>
              </a:xfrm>
              <a:custGeom>
                <a:avLst/>
                <a:gdLst>
                  <a:gd name="T0" fmla="*/ 0 w 339"/>
                  <a:gd name="T1" fmla="*/ 0 h 475"/>
                  <a:gd name="T2" fmla="*/ 0 w 339"/>
                  <a:gd name="T3" fmla="*/ 475 h 475"/>
                  <a:gd name="T4" fmla="*/ 258 w 339"/>
                  <a:gd name="T5" fmla="*/ 475 h 475"/>
                  <a:gd name="T6" fmla="*/ 339 w 339"/>
                  <a:gd name="T7" fmla="*/ 245 h 475"/>
                  <a:gd name="T8" fmla="*/ 258 w 339"/>
                  <a:gd name="T9" fmla="*/ 0 h 475"/>
                  <a:gd name="T10" fmla="*/ 0 w 339"/>
                  <a:gd name="T11" fmla="*/ 0 h 475"/>
                </a:gdLst>
                <a:ahLst/>
                <a:cxnLst>
                  <a:cxn ang="0">
                    <a:pos x="T0" y="T1"/>
                  </a:cxn>
                  <a:cxn ang="0">
                    <a:pos x="T2" y="T3"/>
                  </a:cxn>
                  <a:cxn ang="0">
                    <a:pos x="T4" y="T5"/>
                  </a:cxn>
                  <a:cxn ang="0">
                    <a:pos x="T6" y="T7"/>
                  </a:cxn>
                  <a:cxn ang="0">
                    <a:pos x="T8" y="T9"/>
                  </a:cxn>
                  <a:cxn ang="0">
                    <a:pos x="T10" y="T11"/>
                  </a:cxn>
                </a:cxnLst>
                <a:rect l="0" t="0" r="r" b="b"/>
                <a:pathLst>
                  <a:path w="339" h="475">
                    <a:moveTo>
                      <a:pt x="0" y="0"/>
                    </a:moveTo>
                    <a:lnTo>
                      <a:pt x="0" y="475"/>
                    </a:lnTo>
                    <a:lnTo>
                      <a:pt x="258" y="475"/>
                    </a:lnTo>
                    <a:lnTo>
                      <a:pt x="339" y="245"/>
                    </a:lnTo>
                    <a:lnTo>
                      <a:pt x="258"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p>
            </p:txBody>
          </p:sp>
          <p:sp>
            <p:nvSpPr>
              <p:cNvPr id="251" name="Rectangle 23"/>
              <p:cNvSpPr>
                <a:spLocks noChangeArrowheads="1"/>
              </p:cNvSpPr>
              <p:nvPr/>
            </p:nvSpPr>
            <p:spPr bwMode="auto">
              <a:xfrm flipV="1">
                <a:off x="4512882" y="4789674"/>
                <a:ext cx="469900" cy="755650"/>
              </a:xfrm>
              <a:prstGeom prst="rect">
                <a:avLst/>
              </a:prstGeom>
              <a:solidFill>
                <a:schemeClr val="accent2">
                  <a:lumMod val="7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1400"/>
              </a:p>
            </p:txBody>
          </p:sp>
          <p:sp>
            <p:nvSpPr>
              <p:cNvPr id="252" name="Freeform 24"/>
              <p:cNvSpPr/>
              <p:nvPr/>
            </p:nvSpPr>
            <p:spPr bwMode="auto">
              <a:xfrm flipV="1">
                <a:off x="4512882" y="4789673"/>
                <a:ext cx="268288" cy="90488"/>
              </a:xfrm>
              <a:custGeom>
                <a:avLst/>
                <a:gdLst>
                  <a:gd name="T0" fmla="*/ 169 w 169"/>
                  <a:gd name="T1" fmla="*/ 0 h 57"/>
                  <a:gd name="T2" fmla="*/ 0 w 169"/>
                  <a:gd name="T3" fmla="*/ 57 h 57"/>
                  <a:gd name="T4" fmla="*/ 0 w 169"/>
                  <a:gd name="T5" fmla="*/ 0 h 57"/>
                  <a:gd name="T6" fmla="*/ 169 w 169"/>
                  <a:gd name="T7" fmla="*/ 0 h 57"/>
                </a:gdLst>
                <a:ahLst/>
                <a:cxnLst>
                  <a:cxn ang="0">
                    <a:pos x="T0" y="T1"/>
                  </a:cxn>
                  <a:cxn ang="0">
                    <a:pos x="T2" y="T3"/>
                  </a:cxn>
                  <a:cxn ang="0">
                    <a:pos x="T4" y="T5"/>
                  </a:cxn>
                  <a:cxn ang="0">
                    <a:pos x="T6" y="T7"/>
                  </a:cxn>
                </a:cxnLst>
                <a:rect l="0" t="0" r="r" b="b"/>
                <a:pathLst>
                  <a:path w="169" h="57">
                    <a:moveTo>
                      <a:pt x="169" y="0"/>
                    </a:moveTo>
                    <a:lnTo>
                      <a:pt x="0" y="57"/>
                    </a:lnTo>
                    <a:lnTo>
                      <a:pt x="0" y="0"/>
                    </a:lnTo>
                    <a:lnTo>
                      <a:pt x="169" y="0"/>
                    </a:lnTo>
                    <a:close/>
                  </a:path>
                </a:pathLst>
              </a:custGeom>
              <a:solidFill>
                <a:schemeClr val="accent2">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p>
            </p:txBody>
          </p:sp>
          <p:sp>
            <p:nvSpPr>
              <p:cNvPr id="253" name="Freeform 25"/>
              <p:cNvSpPr/>
              <p:nvPr/>
            </p:nvSpPr>
            <p:spPr bwMode="auto">
              <a:xfrm flipV="1">
                <a:off x="4716082" y="4700774"/>
                <a:ext cx="266700" cy="88900"/>
              </a:xfrm>
              <a:custGeom>
                <a:avLst/>
                <a:gdLst>
                  <a:gd name="T0" fmla="*/ 168 w 168"/>
                  <a:gd name="T1" fmla="*/ 0 h 56"/>
                  <a:gd name="T2" fmla="*/ 0 w 168"/>
                  <a:gd name="T3" fmla="*/ 56 h 56"/>
                  <a:gd name="T4" fmla="*/ 0 w 168"/>
                  <a:gd name="T5" fmla="*/ 0 h 56"/>
                  <a:gd name="T6" fmla="*/ 168 w 168"/>
                  <a:gd name="T7" fmla="*/ 0 h 56"/>
                </a:gdLst>
                <a:ahLst/>
                <a:cxnLst>
                  <a:cxn ang="0">
                    <a:pos x="T0" y="T1"/>
                  </a:cxn>
                  <a:cxn ang="0">
                    <a:pos x="T2" y="T3"/>
                  </a:cxn>
                  <a:cxn ang="0">
                    <a:pos x="T4" y="T5"/>
                  </a:cxn>
                  <a:cxn ang="0">
                    <a:pos x="T6" y="T7"/>
                  </a:cxn>
                </a:cxnLst>
                <a:rect l="0" t="0" r="r" b="b"/>
                <a:pathLst>
                  <a:path w="168" h="56">
                    <a:moveTo>
                      <a:pt x="168" y="0"/>
                    </a:moveTo>
                    <a:lnTo>
                      <a:pt x="0" y="56"/>
                    </a:lnTo>
                    <a:lnTo>
                      <a:pt x="0" y="0"/>
                    </a:lnTo>
                    <a:lnTo>
                      <a:pt x="168" y="0"/>
                    </a:lnTo>
                    <a:close/>
                  </a:path>
                </a:pathLst>
              </a:custGeom>
              <a:solidFill>
                <a:schemeClr val="accent2">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p>
            </p:txBody>
          </p:sp>
        </p:grpSp>
        <p:sp>
          <p:nvSpPr>
            <p:cNvPr id="245" name="Rectangle 26"/>
            <p:cNvSpPr>
              <a:spLocks noChangeArrowheads="1"/>
            </p:cNvSpPr>
            <p:nvPr/>
          </p:nvSpPr>
          <p:spPr bwMode="auto">
            <a:xfrm>
              <a:off x="2503107" y="4880161"/>
              <a:ext cx="2278063" cy="754063"/>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algn="ctr"/>
              <a:r>
                <a:rPr lang="zh-CN" altLang="en-US" sz="2400" b="1" dirty="0">
                  <a:solidFill>
                    <a:schemeClr val="bg1"/>
                  </a:solidFill>
                </a:rPr>
                <a:t>运动释放法</a:t>
              </a:r>
              <a:endParaRPr lang="en-US" altLang="zh-CN" sz="2400" b="1" dirty="0">
                <a:solidFill>
                  <a:schemeClr val="bg1"/>
                </a:solidFill>
              </a:endParaRPr>
            </a:p>
          </p:txBody>
        </p:sp>
      </p:grpSp>
      <p:grpSp>
        <p:nvGrpSpPr>
          <p:cNvPr id="263" name="组合 262"/>
          <p:cNvGrpSpPr/>
          <p:nvPr/>
        </p:nvGrpSpPr>
        <p:grpSpPr>
          <a:xfrm>
            <a:off x="2674152" y="430336"/>
            <a:ext cx="6843697" cy="624446"/>
            <a:chOff x="3207365" y="316035"/>
            <a:chExt cx="6843697" cy="713951"/>
          </a:xfrm>
        </p:grpSpPr>
        <p:sp>
          <p:nvSpPr>
            <p:cNvPr id="264" name="Freeform 30"/>
            <p:cNvSpPr/>
            <p:nvPr/>
          </p:nvSpPr>
          <p:spPr bwMode="auto">
            <a:xfrm>
              <a:off x="3207365" y="392345"/>
              <a:ext cx="1052280" cy="637641"/>
            </a:xfrm>
            <a:custGeom>
              <a:avLst/>
              <a:gdLst>
                <a:gd name="T0" fmla="*/ 759 w 759"/>
                <a:gd name="T1" fmla="*/ 493 h 493"/>
                <a:gd name="T2" fmla="*/ 0 w 759"/>
                <a:gd name="T3" fmla="*/ 493 h 493"/>
                <a:gd name="T4" fmla="*/ 253 w 759"/>
                <a:gd name="T5" fmla="*/ 246 h 493"/>
                <a:gd name="T6" fmla="*/ 0 w 759"/>
                <a:gd name="T7" fmla="*/ 0 h 493"/>
                <a:gd name="T8" fmla="*/ 759 w 759"/>
                <a:gd name="T9" fmla="*/ 0 h 493"/>
                <a:gd name="T10" fmla="*/ 759 w 759"/>
                <a:gd name="T11" fmla="*/ 493 h 493"/>
              </a:gdLst>
              <a:ahLst/>
              <a:cxnLst>
                <a:cxn ang="0">
                  <a:pos x="T0" y="T1"/>
                </a:cxn>
                <a:cxn ang="0">
                  <a:pos x="T2" y="T3"/>
                </a:cxn>
                <a:cxn ang="0">
                  <a:pos x="T4" y="T5"/>
                </a:cxn>
                <a:cxn ang="0">
                  <a:pos x="T6" y="T7"/>
                </a:cxn>
                <a:cxn ang="0">
                  <a:pos x="T8" y="T9"/>
                </a:cxn>
                <a:cxn ang="0">
                  <a:pos x="T10" y="T11"/>
                </a:cxn>
              </a:cxnLst>
              <a:rect l="0" t="0" r="r" b="b"/>
              <a:pathLst>
                <a:path w="759" h="493">
                  <a:moveTo>
                    <a:pt x="759" y="493"/>
                  </a:moveTo>
                  <a:lnTo>
                    <a:pt x="0" y="493"/>
                  </a:lnTo>
                  <a:lnTo>
                    <a:pt x="253" y="246"/>
                  </a:lnTo>
                  <a:lnTo>
                    <a:pt x="0" y="0"/>
                  </a:lnTo>
                  <a:lnTo>
                    <a:pt x="759" y="0"/>
                  </a:lnTo>
                  <a:lnTo>
                    <a:pt x="759" y="493"/>
                  </a:lnTo>
                  <a:close/>
                </a:path>
              </a:pathLst>
            </a:custGeom>
            <a:solidFill>
              <a:schemeClr val="accent3">
                <a:lumMod val="50000"/>
              </a:schemeClr>
            </a:solidFill>
            <a:ln>
              <a:noFill/>
            </a:ln>
          </p:spPr>
          <p:txBody>
            <a:bodyPr vert="horz" wrap="square" lIns="91440" tIns="45720" rIns="91440" bIns="45720" numCol="1" anchor="t" anchorCtr="0" compatLnSpc="1">
              <a:normAutofit/>
            </a:bodyPr>
            <a:lstStyle/>
            <a:p>
              <a:endParaRPr lang="zh-CN" altLang="en-US"/>
            </a:p>
          </p:txBody>
        </p:sp>
        <p:sp>
          <p:nvSpPr>
            <p:cNvPr id="265" name="Freeform 35"/>
            <p:cNvSpPr/>
            <p:nvPr/>
          </p:nvSpPr>
          <p:spPr bwMode="auto">
            <a:xfrm>
              <a:off x="8998781" y="392345"/>
              <a:ext cx="1052281" cy="637641"/>
            </a:xfrm>
            <a:custGeom>
              <a:avLst/>
              <a:gdLst>
                <a:gd name="T0" fmla="*/ 0 w 759"/>
                <a:gd name="T1" fmla="*/ 493 h 493"/>
                <a:gd name="T2" fmla="*/ 759 w 759"/>
                <a:gd name="T3" fmla="*/ 493 h 493"/>
                <a:gd name="T4" fmla="*/ 506 w 759"/>
                <a:gd name="T5" fmla="*/ 246 h 493"/>
                <a:gd name="T6" fmla="*/ 759 w 759"/>
                <a:gd name="T7" fmla="*/ 0 h 493"/>
                <a:gd name="T8" fmla="*/ 0 w 759"/>
                <a:gd name="T9" fmla="*/ 0 h 493"/>
                <a:gd name="T10" fmla="*/ 0 w 759"/>
                <a:gd name="T11" fmla="*/ 493 h 493"/>
              </a:gdLst>
              <a:ahLst/>
              <a:cxnLst>
                <a:cxn ang="0">
                  <a:pos x="T0" y="T1"/>
                </a:cxn>
                <a:cxn ang="0">
                  <a:pos x="T2" y="T3"/>
                </a:cxn>
                <a:cxn ang="0">
                  <a:pos x="T4" y="T5"/>
                </a:cxn>
                <a:cxn ang="0">
                  <a:pos x="T6" y="T7"/>
                </a:cxn>
                <a:cxn ang="0">
                  <a:pos x="T8" y="T9"/>
                </a:cxn>
                <a:cxn ang="0">
                  <a:pos x="T10" y="T11"/>
                </a:cxn>
              </a:cxnLst>
              <a:rect l="0" t="0" r="r" b="b"/>
              <a:pathLst>
                <a:path w="759" h="493">
                  <a:moveTo>
                    <a:pt x="0" y="493"/>
                  </a:moveTo>
                  <a:lnTo>
                    <a:pt x="759" y="493"/>
                  </a:lnTo>
                  <a:lnTo>
                    <a:pt x="506" y="246"/>
                  </a:lnTo>
                  <a:lnTo>
                    <a:pt x="759" y="0"/>
                  </a:lnTo>
                  <a:lnTo>
                    <a:pt x="0" y="0"/>
                  </a:lnTo>
                  <a:lnTo>
                    <a:pt x="0" y="493"/>
                  </a:lnTo>
                  <a:close/>
                </a:path>
              </a:pathLst>
            </a:custGeom>
            <a:solidFill>
              <a:schemeClr val="accent5">
                <a:lumMod val="75000"/>
              </a:schemeClr>
            </a:solidFill>
            <a:ln>
              <a:noFill/>
            </a:ln>
          </p:spPr>
          <p:txBody>
            <a:bodyPr vert="horz" wrap="square" lIns="91440" tIns="45720" rIns="91440" bIns="45720" numCol="1" anchor="t" anchorCtr="0" compatLnSpc="1">
              <a:normAutofit/>
            </a:bodyPr>
            <a:lstStyle/>
            <a:p>
              <a:endParaRPr lang="zh-CN" altLang="en-US"/>
            </a:p>
          </p:txBody>
        </p:sp>
        <p:sp>
          <p:nvSpPr>
            <p:cNvPr id="266" name="Rectangle 41"/>
            <p:cNvSpPr>
              <a:spLocks noChangeArrowheads="1"/>
            </p:cNvSpPr>
            <p:nvPr/>
          </p:nvSpPr>
          <p:spPr bwMode="auto">
            <a:xfrm>
              <a:off x="3660830" y="316035"/>
              <a:ext cx="5880902" cy="637641"/>
            </a:xfrm>
            <a:prstGeom prst="rect">
              <a:avLst/>
            </a:prstGeom>
            <a:solidFill>
              <a:schemeClr val="accent3">
                <a:lumMod val="75000"/>
              </a:schemeClr>
            </a:solidFill>
            <a:ln>
              <a:noFill/>
            </a:ln>
          </p:spPr>
          <p:txBody>
            <a:bodyPr vert="horz" wrap="square" lIns="91440" tIns="45720" rIns="91440" bIns="45720" numCol="1" anchor="ctr" anchorCtr="0" compatLnSpc="1">
              <a:noAutofit/>
            </a:bodyPr>
            <a:lstStyle/>
            <a:p>
              <a:pPr algn="ctr"/>
              <a:r>
                <a:rPr lang="zh-CN" altLang="en-US" sz="2600" b="1" dirty="0">
                  <a:solidFill>
                    <a:schemeClr val="bg1"/>
                  </a:solidFill>
                </a:rPr>
                <a:t>如果你不幸染上了职场负情绪怎么办？</a:t>
              </a:r>
            </a:p>
          </p:txBody>
        </p:sp>
      </p:grpSp>
    </p:spTree>
  </p:cSld>
  <p:clrMapOvr>
    <a:masterClrMapping/>
  </p:clrMapOvr>
  <mc:AlternateContent xmlns:mc="http://schemas.openxmlformats.org/markup-compatibility/2006" xmlns:p14="http://schemas.microsoft.com/office/powerpoint/2010/main">
    <mc:Choice Requires="p14">
      <p:transition spd="slow" p14:dur="2000" advTm="0">
        <p:split orient="vert"/>
      </p:transition>
    </mc:Choice>
    <mc:Fallback xmlns="">
      <p:transition spd="slow" advTm="0">
        <p:split orient="vert"/>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1333661" y="4804599"/>
            <a:ext cx="4224508" cy="904863"/>
          </a:xfrm>
          <a:prstGeom prst="rect">
            <a:avLst/>
          </a:prstGeom>
          <a:noFill/>
        </p:spPr>
        <p:txBody>
          <a:bodyPr wrap="square" rtlCol="0">
            <a:spAutoFit/>
          </a:bodyPr>
          <a:lstStyle>
            <a:defPPr>
              <a:defRPr lang="zh-CN"/>
            </a:defPPr>
            <a:lvl1pPr>
              <a:lnSpc>
                <a:spcPct val="120000"/>
              </a:lnSpc>
            </a:lvl1pPr>
          </a:lstStyle>
          <a:p>
            <a:r>
              <a:rPr lang="zh-CN" altLang="en-US" sz="2200" dirty="0"/>
              <a:t>告诫自己乌云总会散尽，同时多回想一些以前经历过的美好情景。</a:t>
            </a:r>
          </a:p>
        </p:txBody>
      </p:sp>
      <p:sp>
        <p:nvSpPr>
          <p:cNvPr id="8" name="文本框 7"/>
          <p:cNvSpPr txBox="1"/>
          <p:nvPr/>
        </p:nvSpPr>
        <p:spPr>
          <a:xfrm>
            <a:off x="6734743" y="4873560"/>
            <a:ext cx="3973286" cy="869854"/>
          </a:xfrm>
          <a:prstGeom prst="rect">
            <a:avLst/>
          </a:prstGeom>
          <a:noFill/>
        </p:spPr>
        <p:txBody>
          <a:bodyPr wrap="square" rtlCol="0">
            <a:spAutoFit/>
          </a:bodyPr>
          <a:lstStyle>
            <a:defPPr>
              <a:defRPr lang="zh-CN"/>
            </a:defPPr>
            <a:lvl1pPr>
              <a:lnSpc>
                <a:spcPct val="120000"/>
              </a:lnSpc>
              <a:defRPr sz="2200"/>
            </a:lvl1pPr>
          </a:lstStyle>
          <a:p>
            <a:r>
              <a:rPr lang="zh-CN" altLang="en-US" dirty="0"/>
              <a:t>如果你心情烦躁，注意力无法集中，就不要强迫自己了。</a:t>
            </a:r>
          </a:p>
        </p:txBody>
      </p:sp>
      <p:grpSp>
        <p:nvGrpSpPr>
          <p:cNvPr id="3" name="组合 2"/>
          <p:cNvGrpSpPr/>
          <p:nvPr/>
        </p:nvGrpSpPr>
        <p:grpSpPr>
          <a:xfrm>
            <a:off x="1333661" y="727331"/>
            <a:ext cx="4475730" cy="3782662"/>
            <a:chOff x="1333661" y="727331"/>
            <a:chExt cx="4475730" cy="3782662"/>
          </a:xfrm>
        </p:grpSpPr>
        <p:sp>
          <p:nvSpPr>
            <p:cNvPr id="116" name="圆角矩形 115"/>
            <p:cNvSpPr/>
            <p:nvPr/>
          </p:nvSpPr>
          <p:spPr>
            <a:xfrm>
              <a:off x="1333661" y="1233641"/>
              <a:ext cx="4475730" cy="3080306"/>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Freeform 5"/>
            <p:cNvSpPr/>
            <p:nvPr/>
          </p:nvSpPr>
          <p:spPr bwMode="auto">
            <a:xfrm>
              <a:off x="4244825" y="2264370"/>
              <a:ext cx="350464" cy="315418"/>
            </a:xfrm>
            <a:custGeom>
              <a:avLst/>
              <a:gdLst>
                <a:gd name="T0" fmla="*/ 32 w 59"/>
                <a:gd name="T1" fmla="*/ 2 h 53"/>
                <a:gd name="T2" fmla="*/ 57 w 59"/>
                <a:gd name="T3" fmla="*/ 19 h 53"/>
                <a:gd name="T4" fmla="*/ 39 w 59"/>
                <a:gd name="T5" fmla="*/ 51 h 53"/>
                <a:gd name="T6" fmla="*/ 26 w 59"/>
                <a:gd name="T7" fmla="*/ 52 h 53"/>
                <a:gd name="T8" fmla="*/ 32 w 59"/>
                <a:gd name="T9" fmla="*/ 2 h 53"/>
              </a:gdLst>
              <a:ahLst/>
              <a:cxnLst>
                <a:cxn ang="0">
                  <a:pos x="T0" y="T1"/>
                </a:cxn>
                <a:cxn ang="0">
                  <a:pos x="T2" y="T3"/>
                </a:cxn>
                <a:cxn ang="0">
                  <a:pos x="T4" y="T5"/>
                </a:cxn>
                <a:cxn ang="0">
                  <a:pos x="T6" y="T7"/>
                </a:cxn>
                <a:cxn ang="0">
                  <a:pos x="T8" y="T9"/>
                </a:cxn>
              </a:cxnLst>
              <a:rect l="0" t="0" r="r" b="b"/>
              <a:pathLst>
                <a:path w="59" h="53">
                  <a:moveTo>
                    <a:pt x="32" y="2"/>
                  </a:moveTo>
                  <a:cubicBezTo>
                    <a:pt x="43" y="0"/>
                    <a:pt x="55" y="8"/>
                    <a:pt x="57" y="19"/>
                  </a:cubicBezTo>
                  <a:cubicBezTo>
                    <a:pt x="59" y="31"/>
                    <a:pt x="53" y="50"/>
                    <a:pt x="39" y="51"/>
                  </a:cubicBezTo>
                  <a:cubicBezTo>
                    <a:pt x="35" y="52"/>
                    <a:pt x="27" y="53"/>
                    <a:pt x="26" y="52"/>
                  </a:cubicBezTo>
                  <a:cubicBezTo>
                    <a:pt x="0" y="34"/>
                    <a:pt x="12" y="2"/>
                    <a:pt x="32" y="2"/>
                  </a:cubicBezTo>
                  <a:close/>
                </a:path>
              </a:pathLst>
            </a:custGeom>
            <a:solidFill>
              <a:schemeClr val="accent5"/>
            </a:solidFill>
            <a:ln>
              <a:noFill/>
            </a:ln>
          </p:spPr>
          <p:txBody>
            <a:bodyPr vert="horz" wrap="square" lIns="91440" tIns="45720" rIns="91440" bIns="45720" numCol="1" anchor="t" anchorCtr="0" compatLnSpc="1"/>
            <a:lstStyle/>
            <a:p>
              <a:endParaRPr lang="zh-CN" altLang="en-US"/>
            </a:p>
          </p:txBody>
        </p:sp>
        <p:sp>
          <p:nvSpPr>
            <p:cNvPr id="12" name="Freeform 6"/>
            <p:cNvSpPr/>
            <p:nvPr/>
          </p:nvSpPr>
          <p:spPr bwMode="auto">
            <a:xfrm>
              <a:off x="2377349" y="1295586"/>
              <a:ext cx="836108" cy="640849"/>
            </a:xfrm>
            <a:custGeom>
              <a:avLst/>
              <a:gdLst>
                <a:gd name="T0" fmla="*/ 108 w 141"/>
                <a:gd name="T1" fmla="*/ 7 h 108"/>
                <a:gd name="T2" fmla="*/ 78 w 141"/>
                <a:gd name="T3" fmla="*/ 6 h 108"/>
                <a:gd name="T4" fmla="*/ 44 w 141"/>
                <a:gd name="T5" fmla="*/ 41 h 108"/>
                <a:gd name="T6" fmla="*/ 27 w 141"/>
                <a:gd name="T7" fmla="*/ 62 h 108"/>
                <a:gd name="T8" fmla="*/ 10 w 141"/>
                <a:gd name="T9" fmla="*/ 67 h 108"/>
                <a:gd name="T10" fmla="*/ 23 w 141"/>
                <a:gd name="T11" fmla="*/ 81 h 108"/>
                <a:gd name="T12" fmla="*/ 17 w 141"/>
                <a:gd name="T13" fmla="*/ 86 h 108"/>
                <a:gd name="T14" fmla="*/ 27 w 141"/>
                <a:gd name="T15" fmla="*/ 89 h 108"/>
                <a:gd name="T16" fmla="*/ 29 w 141"/>
                <a:gd name="T17" fmla="*/ 97 h 108"/>
                <a:gd name="T18" fmla="*/ 42 w 141"/>
                <a:gd name="T19" fmla="*/ 97 h 108"/>
                <a:gd name="T20" fmla="*/ 73 w 141"/>
                <a:gd name="T21" fmla="*/ 107 h 108"/>
                <a:gd name="T22" fmla="*/ 114 w 141"/>
                <a:gd name="T23" fmla="*/ 94 h 108"/>
                <a:gd name="T24" fmla="*/ 129 w 141"/>
                <a:gd name="T25" fmla="*/ 78 h 108"/>
                <a:gd name="T26" fmla="*/ 132 w 141"/>
                <a:gd name="T27" fmla="*/ 67 h 108"/>
                <a:gd name="T28" fmla="*/ 120 w 141"/>
                <a:gd name="T29" fmla="*/ 8 h 108"/>
                <a:gd name="T30" fmla="*/ 108 w 141"/>
                <a:gd name="T31" fmla="*/ 7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1" h="108">
                  <a:moveTo>
                    <a:pt x="108" y="7"/>
                  </a:moveTo>
                  <a:cubicBezTo>
                    <a:pt x="105" y="6"/>
                    <a:pt x="92" y="0"/>
                    <a:pt x="78" y="6"/>
                  </a:cubicBezTo>
                  <a:cubicBezTo>
                    <a:pt x="58" y="15"/>
                    <a:pt x="68" y="34"/>
                    <a:pt x="44" y="41"/>
                  </a:cubicBezTo>
                  <a:cubicBezTo>
                    <a:pt x="31" y="45"/>
                    <a:pt x="36" y="56"/>
                    <a:pt x="27" y="62"/>
                  </a:cubicBezTo>
                  <a:cubicBezTo>
                    <a:pt x="18" y="68"/>
                    <a:pt x="15" y="65"/>
                    <a:pt x="10" y="67"/>
                  </a:cubicBezTo>
                  <a:cubicBezTo>
                    <a:pt x="0" y="72"/>
                    <a:pt x="25" y="79"/>
                    <a:pt x="23" y="81"/>
                  </a:cubicBezTo>
                  <a:cubicBezTo>
                    <a:pt x="21" y="84"/>
                    <a:pt x="17" y="84"/>
                    <a:pt x="17" y="86"/>
                  </a:cubicBezTo>
                  <a:cubicBezTo>
                    <a:pt x="18" y="88"/>
                    <a:pt x="26" y="87"/>
                    <a:pt x="27" y="89"/>
                  </a:cubicBezTo>
                  <a:cubicBezTo>
                    <a:pt x="28" y="92"/>
                    <a:pt x="23" y="97"/>
                    <a:pt x="29" y="97"/>
                  </a:cubicBezTo>
                  <a:cubicBezTo>
                    <a:pt x="35" y="98"/>
                    <a:pt x="36" y="94"/>
                    <a:pt x="42" y="97"/>
                  </a:cubicBezTo>
                  <a:cubicBezTo>
                    <a:pt x="48" y="100"/>
                    <a:pt x="53" y="108"/>
                    <a:pt x="73" y="107"/>
                  </a:cubicBezTo>
                  <a:cubicBezTo>
                    <a:pt x="93" y="106"/>
                    <a:pt x="102" y="105"/>
                    <a:pt x="114" y="94"/>
                  </a:cubicBezTo>
                  <a:cubicBezTo>
                    <a:pt x="126" y="83"/>
                    <a:pt x="128" y="83"/>
                    <a:pt x="129" y="78"/>
                  </a:cubicBezTo>
                  <a:cubicBezTo>
                    <a:pt x="131" y="73"/>
                    <a:pt x="130" y="67"/>
                    <a:pt x="132" y="67"/>
                  </a:cubicBezTo>
                  <a:cubicBezTo>
                    <a:pt x="141" y="63"/>
                    <a:pt x="140" y="17"/>
                    <a:pt x="120" y="8"/>
                  </a:cubicBezTo>
                  <a:cubicBezTo>
                    <a:pt x="115" y="5"/>
                    <a:pt x="108" y="7"/>
                    <a:pt x="108" y="7"/>
                  </a:cubicBezTo>
                  <a:close/>
                </a:path>
              </a:pathLst>
            </a:custGeom>
            <a:solidFill>
              <a:schemeClr val="accent2"/>
            </a:solidFill>
            <a:ln>
              <a:noFill/>
            </a:ln>
          </p:spPr>
          <p:txBody>
            <a:bodyPr vert="horz" wrap="square" lIns="91440" tIns="45720" rIns="91440" bIns="45720" numCol="1" anchor="t" anchorCtr="0" compatLnSpc="1"/>
            <a:lstStyle/>
            <a:p>
              <a:endParaRPr lang="zh-CN" altLang="en-US"/>
            </a:p>
          </p:txBody>
        </p:sp>
        <p:sp>
          <p:nvSpPr>
            <p:cNvPr id="14" name="Freeform 8"/>
            <p:cNvSpPr/>
            <p:nvPr/>
          </p:nvSpPr>
          <p:spPr bwMode="auto">
            <a:xfrm>
              <a:off x="2912581" y="727331"/>
              <a:ext cx="450597" cy="423062"/>
            </a:xfrm>
            <a:custGeom>
              <a:avLst/>
              <a:gdLst>
                <a:gd name="T0" fmla="*/ 35 w 76"/>
                <a:gd name="T1" fmla="*/ 11 h 71"/>
                <a:gd name="T2" fmla="*/ 49 w 76"/>
                <a:gd name="T3" fmla="*/ 2 h 71"/>
                <a:gd name="T4" fmla="*/ 74 w 76"/>
                <a:gd name="T5" fmla="*/ 17 h 71"/>
                <a:gd name="T6" fmla="*/ 68 w 76"/>
                <a:gd name="T7" fmla="*/ 42 h 71"/>
                <a:gd name="T8" fmla="*/ 52 w 76"/>
                <a:gd name="T9" fmla="*/ 67 h 71"/>
                <a:gd name="T10" fmla="*/ 48 w 76"/>
                <a:gd name="T11" fmla="*/ 71 h 71"/>
                <a:gd name="T12" fmla="*/ 44 w 76"/>
                <a:gd name="T13" fmla="*/ 69 h 71"/>
                <a:gd name="T14" fmla="*/ 18 w 76"/>
                <a:gd name="T15" fmla="*/ 53 h 71"/>
                <a:gd name="T16" fmla="*/ 3 w 76"/>
                <a:gd name="T17" fmla="*/ 32 h 71"/>
                <a:gd name="T18" fmla="*/ 19 w 76"/>
                <a:gd name="T19" fmla="*/ 9 h 71"/>
                <a:gd name="T20" fmla="*/ 35 w 76"/>
                <a:gd name="T21" fmla="*/ 1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6" h="71">
                  <a:moveTo>
                    <a:pt x="35" y="11"/>
                  </a:moveTo>
                  <a:cubicBezTo>
                    <a:pt x="38" y="7"/>
                    <a:pt x="43" y="4"/>
                    <a:pt x="49" y="2"/>
                  </a:cubicBezTo>
                  <a:cubicBezTo>
                    <a:pt x="60" y="0"/>
                    <a:pt x="72" y="5"/>
                    <a:pt x="74" y="17"/>
                  </a:cubicBezTo>
                  <a:cubicBezTo>
                    <a:pt x="76" y="25"/>
                    <a:pt x="72" y="35"/>
                    <a:pt x="68" y="42"/>
                  </a:cubicBezTo>
                  <a:cubicBezTo>
                    <a:pt x="64" y="51"/>
                    <a:pt x="57" y="59"/>
                    <a:pt x="52" y="67"/>
                  </a:cubicBezTo>
                  <a:cubicBezTo>
                    <a:pt x="48" y="71"/>
                    <a:pt x="48" y="71"/>
                    <a:pt x="48" y="71"/>
                  </a:cubicBezTo>
                  <a:cubicBezTo>
                    <a:pt x="44" y="69"/>
                    <a:pt x="44" y="69"/>
                    <a:pt x="44" y="69"/>
                  </a:cubicBezTo>
                  <a:cubicBezTo>
                    <a:pt x="35" y="64"/>
                    <a:pt x="26" y="59"/>
                    <a:pt x="18" y="53"/>
                  </a:cubicBezTo>
                  <a:cubicBezTo>
                    <a:pt x="11" y="48"/>
                    <a:pt x="5" y="41"/>
                    <a:pt x="3" y="32"/>
                  </a:cubicBezTo>
                  <a:cubicBezTo>
                    <a:pt x="0" y="21"/>
                    <a:pt x="9" y="11"/>
                    <a:pt x="19" y="9"/>
                  </a:cubicBezTo>
                  <a:cubicBezTo>
                    <a:pt x="26" y="7"/>
                    <a:pt x="31" y="8"/>
                    <a:pt x="35" y="11"/>
                  </a:cubicBezTo>
                  <a:close/>
                </a:path>
              </a:pathLst>
            </a:custGeom>
            <a:solidFill>
              <a:srgbClr val="D2213A"/>
            </a:solidFill>
            <a:ln>
              <a:noFill/>
            </a:ln>
          </p:spPr>
          <p:txBody>
            <a:bodyPr vert="horz" wrap="square" lIns="91440" tIns="45720" rIns="91440" bIns="45720" numCol="1" anchor="t" anchorCtr="0" compatLnSpc="1"/>
            <a:lstStyle/>
            <a:p>
              <a:endParaRPr lang="zh-CN" altLang="en-US"/>
            </a:p>
          </p:txBody>
        </p:sp>
        <p:sp>
          <p:nvSpPr>
            <p:cNvPr id="15" name="Freeform 9"/>
            <p:cNvSpPr/>
            <p:nvPr/>
          </p:nvSpPr>
          <p:spPr bwMode="auto">
            <a:xfrm>
              <a:off x="2312263" y="890049"/>
              <a:ext cx="337949" cy="320425"/>
            </a:xfrm>
            <a:custGeom>
              <a:avLst/>
              <a:gdLst>
                <a:gd name="T0" fmla="*/ 31 w 57"/>
                <a:gd name="T1" fmla="*/ 9 h 54"/>
                <a:gd name="T2" fmla="*/ 43 w 57"/>
                <a:gd name="T3" fmla="*/ 7 h 54"/>
                <a:gd name="T4" fmla="*/ 55 w 57"/>
                <a:gd name="T5" fmla="*/ 25 h 54"/>
                <a:gd name="T6" fmla="*/ 43 w 57"/>
                <a:gd name="T7" fmla="*/ 41 h 54"/>
                <a:gd name="T8" fmla="*/ 24 w 57"/>
                <a:gd name="T9" fmla="*/ 52 h 54"/>
                <a:gd name="T10" fmla="*/ 20 w 57"/>
                <a:gd name="T11" fmla="*/ 54 h 54"/>
                <a:gd name="T12" fmla="*/ 18 w 57"/>
                <a:gd name="T13" fmla="*/ 51 h 54"/>
                <a:gd name="T14" fmla="*/ 6 w 57"/>
                <a:gd name="T15" fmla="*/ 32 h 54"/>
                <a:gd name="T16" fmla="*/ 2 w 57"/>
                <a:gd name="T17" fmla="*/ 13 h 54"/>
                <a:gd name="T18" fmla="*/ 21 w 57"/>
                <a:gd name="T19" fmla="*/ 2 h 54"/>
                <a:gd name="T20" fmla="*/ 31 w 57"/>
                <a:gd name="T21" fmla="*/ 9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7" h="54">
                  <a:moveTo>
                    <a:pt x="31" y="9"/>
                  </a:moveTo>
                  <a:cubicBezTo>
                    <a:pt x="34" y="7"/>
                    <a:pt x="38" y="6"/>
                    <a:pt x="43" y="7"/>
                  </a:cubicBezTo>
                  <a:cubicBezTo>
                    <a:pt x="51" y="9"/>
                    <a:pt x="57" y="17"/>
                    <a:pt x="55" y="25"/>
                  </a:cubicBezTo>
                  <a:cubicBezTo>
                    <a:pt x="53" y="32"/>
                    <a:pt x="48" y="37"/>
                    <a:pt x="43" y="41"/>
                  </a:cubicBezTo>
                  <a:cubicBezTo>
                    <a:pt x="37" y="45"/>
                    <a:pt x="30" y="49"/>
                    <a:pt x="24" y="52"/>
                  </a:cubicBezTo>
                  <a:cubicBezTo>
                    <a:pt x="20" y="54"/>
                    <a:pt x="20" y="54"/>
                    <a:pt x="20" y="54"/>
                  </a:cubicBezTo>
                  <a:cubicBezTo>
                    <a:pt x="18" y="51"/>
                    <a:pt x="18" y="51"/>
                    <a:pt x="18" y="51"/>
                  </a:cubicBezTo>
                  <a:cubicBezTo>
                    <a:pt x="14" y="45"/>
                    <a:pt x="9" y="39"/>
                    <a:pt x="6" y="32"/>
                  </a:cubicBezTo>
                  <a:cubicBezTo>
                    <a:pt x="3" y="26"/>
                    <a:pt x="0" y="19"/>
                    <a:pt x="2" y="13"/>
                  </a:cubicBezTo>
                  <a:cubicBezTo>
                    <a:pt x="4" y="4"/>
                    <a:pt x="13" y="0"/>
                    <a:pt x="21" y="2"/>
                  </a:cubicBezTo>
                  <a:cubicBezTo>
                    <a:pt x="25" y="3"/>
                    <a:pt x="29" y="6"/>
                    <a:pt x="31" y="9"/>
                  </a:cubicBezTo>
                  <a:close/>
                </a:path>
              </a:pathLst>
            </a:custGeom>
            <a:solidFill>
              <a:srgbClr val="D2213A"/>
            </a:solidFill>
            <a:ln>
              <a:noFill/>
            </a:ln>
          </p:spPr>
          <p:txBody>
            <a:bodyPr vert="horz" wrap="square" lIns="91440" tIns="45720" rIns="91440" bIns="45720" numCol="1" anchor="t" anchorCtr="0" compatLnSpc="1"/>
            <a:lstStyle/>
            <a:p>
              <a:endParaRPr lang="zh-CN" altLang="en-US"/>
            </a:p>
          </p:txBody>
        </p:sp>
        <p:sp>
          <p:nvSpPr>
            <p:cNvPr id="16" name="Freeform 10"/>
            <p:cNvSpPr/>
            <p:nvPr/>
          </p:nvSpPr>
          <p:spPr bwMode="auto">
            <a:xfrm>
              <a:off x="4014520" y="2044078"/>
              <a:ext cx="152703" cy="142690"/>
            </a:xfrm>
            <a:custGeom>
              <a:avLst/>
              <a:gdLst>
                <a:gd name="T0" fmla="*/ 14 w 26"/>
                <a:gd name="T1" fmla="*/ 4 h 24"/>
                <a:gd name="T2" fmla="*/ 19 w 26"/>
                <a:gd name="T3" fmla="*/ 3 h 24"/>
                <a:gd name="T4" fmla="*/ 25 w 26"/>
                <a:gd name="T5" fmla="*/ 11 h 24"/>
                <a:gd name="T6" fmla="*/ 19 w 26"/>
                <a:gd name="T7" fmla="*/ 18 h 24"/>
                <a:gd name="T8" fmla="*/ 11 w 26"/>
                <a:gd name="T9" fmla="*/ 23 h 24"/>
                <a:gd name="T10" fmla="*/ 9 w 26"/>
                <a:gd name="T11" fmla="*/ 24 h 24"/>
                <a:gd name="T12" fmla="*/ 8 w 26"/>
                <a:gd name="T13" fmla="*/ 23 h 24"/>
                <a:gd name="T14" fmla="*/ 3 w 26"/>
                <a:gd name="T15" fmla="*/ 14 h 24"/>
                <a:gd name="T16" fmla="*/ 1 w 26"/>
                <a:gd name="T17" fmla="*/ 6 h 24"/>
                <a:gd name="T18" fmla="*/ 10 w 26"/>
                <a:gd name="T19" fmla="*/ 1 h 24"/>
                <a:gd name="T20" fmla="*/ 14 w 26"/>
                <a:gd name="T21" fmla="*/ 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 h="24">
                  <a:moveTo>
                    <a:pt x="14" y="4"/>
                  </a:moveTo>
                  <a:cubicBezTo>
                    <a:pt x="16" y="3"/>
                    <a:pt x="17" y="3"/>
                    <a:pt x="19" y="3"/>
                  </a:cubicBezTo>
                  <a:cubicBezTo>
                    <a:pt x="23" y="4"/>
                    <a:pt x="26" y="7"/>
                    <a:pt x="25" y="11"/>
                  </a:cubicBezTo>
                  <a:cubicBezTo>
                    <a:pt x="24" y="14"/>
                    <a:pt x="22" y="16"/>
                    <a:pt x="19" y="18"/>
                  </a:cubicBezTo>
                  <a:cubicBezTo>
                    <a:pt x="17" y="20"/>
                    <a:pt x="14" y="22"/>
                    <a:pt x="11" y="23"/>
                  </a:cubicBezTo>
                  <a:cubicBezTo>
                    <a:pt x="9" y="24"/>
                    <a:pt x="9" y="24"/>
                    <a:pt x="9" y="24"/>
                  </a:cubicBezTo>
                  <a:cubicBezTo>
                    <a:pt x="8" y="23"/>
                    <a:pt x="8" y="23"/>
                    <a:pt x="8" y="23"/>
                  </a:cubicBezTo>
                  <a:cubicBezTo>
                    <a:pt x="6" y="20"/>
                    <a:pt x="4" y="17"/>
                    <a:pt x="3" y="14"/>
                  </a:cubicBezTo>
                  <a:cubicBezTo>
                    <a:pt x="1" y="12"/>
                    <a:pt x="0" y="9"/>
                    <a:pt x="1" y="6"/>
                  </a:cubicBezTo>
                  <a:cubicBezTo>
                    <a:pt x="2" y="2"/>
                    <a:pt x="6" y="0"/>
                    <a:pt x="10" y="1"/>
                  </a:cubicBezTo>
                  <a:cubicBezTo>
                    <a:pt x="12" y="1"/>
                    <a:pt x="13" y="2"/>
                    <a:pt x="14" y="4"/>
                  </a:cubicBezTo>
                  <a:close/>
                </a:path>
              </a:pathLst>
            </a:custGeom>
            <a:solidFill>
              <a:srgbClr val="D2213A"/>
            </a:solidFill>
            <a:ln>
              <a:noFill/>
            </a:ln>
          </p:spPr>
          <p:txBody>
            <a:bodyPr vert="horz" wrap="square" lIns="91440" tIns="45720" rIns="91440" bIns="45720" numCol="1" anchor="t" anchorCtr="0" compatLnSpc="1"/>
            <a:lstStyle/>
            <a:p>
              <a:endParaRPr lang="zh-CN" altLang="en-US"/>
            </a:p>
          </p:txBody>
        </p:sp>
        <p:sp>
          <p:nvSpPr>
            <p:cNvPr id="17" name="Freeform 11"/>
            <p:cNvSpPr/>
            <p:nvPr/>
          </p:nvSpPr>
          <p:spPr bwMode="auto">
            <a:xfrm>
              <a:off x="4274864" y="1828793"/>
              <a:ext cx="147697" cy="145193"/>
            </a:xfrm>
            <a:custGeom>
              <a:avLst/>
              <a:gdLst>
                <a:gd name="T0" fmla="*/ 13 w 25"/>
                <a:gd name="T1" fmla="*/ 4 h 24"/>
                <a:gd name="T2" fmla="*/ 19 w 25"/>
                <a:gd name="T3" fmla="*/ 3 h 24"/>
                <a:gd name="T4" fmla="*/ 24 w 25"/>
                <a:gd name="T5" fmla="*/ 11 h 24"/>
                <a:gd name="T6" fmla="*/ 19 w 25"/>
                <a:gd name="T7" fmla="*/ 18 h 24"/>
                <a:gd name="T8" fmla="*/ 10 w 25"/>
                <a:gd name="T9" fmla="*/ 23 h 24"/>
                <a:gd name="T10" fmla="*/ 9 w 25"/>
                <a:gd name="T11" fmla="*/ 24 h 24"/>
                <a:gd name="T12" fmla="*/ 8 w 25"/>
                <a:gd name="T13" fmla="*/ 23 h 24"/>
                <a:gd name="T14" fmla="*/ 2 w 25"/>
                <a:gd name="T15" fmla="*/ 14 h 24"/>
                <a:gd name="T16" fmla="*/ 1 w 25"/>
                <a:gd name="T17" fmla="*/ 6 h 24"/>
                <a:gd name="T18" fmla="*/ 9 w 25"/>
                <a:gd name="T19" fmla="*/ 1 h 24"/>
                <a:gd name="T20" fmla="*/ 13 w 25"/>
                <a:gd name="T21" fmla="*/ 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 h="24">
                  <a:moveTo>
                    <a:pt x="13" y="4"/>
                  </a:moveTo>
                  <a:cubicBezTo>
                    <a:pt x="15" y="3"/>
                    <a:pt x="17" y="3"/>
                    <a:pt x="19" y="3"/>
                  </a:cubicBezTo>
                  <a:cubicBezTo>
                    <a:pt x="22" y="4"/>
                    <a:pt x="25" y="7"/>
                    <a:pt x="24" y="11"/>
                  </a:cubicBezTo>
                  <a:cubicBezTo>
                    <a:pt x="24" y="14"/>
                    <a:pt x="21" y="16"/>
                    <a:pt x="19" y="18"/>
                  </a:cubicBezTo>
                  <a:cubicBezTo>
                    <a:pt x="16" y="20"/>
                    <a:pt x="13" y="22"/>
                    <a:pt x="10" y="23"/>
                  </a:cubicBezTo>
                  <a:cubicBezTo>
                    <a:pt x="9" y="24"/>
                    <a:pt x="9" y="24"/>
                    <a:pt x="9" y="24"/>
                  </a:cubicBezTo>
                  <a:cubicBezTo>
                    <a:pt x="8" y="23"/>
                    <a:pt x="8" y="23"/>
                    <a:pt x="8" y="23"/>
                  </a:cubicBezTo>
                  <a:cubicBezTo>
                    <a:pt x="6" y="20"/>
                    <a:pt x="4" y="17"/>
                    <a:pt x="2" y="14"/>
                  </a:cubicBezTo>
                  <a:cubicBezTo>
                    <a:pt x="1" y="12"/>
                    <a:pt x="0" y="9"/>
                    <a:pt x="1" y="6"/>
                  </a:cubicBezTo>
                  <a:cubicBezTo>
                    <a:pt x="1" y="2"/>
                    <a:pt x="5" y="0"/>
                    <a:pt x="9" y="1"/>
                  </a:cubicBezTo>
                  <a:cubicBezTo>
                    <a:pt x="11" y="1"/>
                    <a:pt x="13" y="2"/>
                    <a:pt x="13" y="4"/>
                  </a:cubicBezTo>
                  <a:close/>
                </a:path>
              </a:pathLst>
            </a:custGeom>
            <a:solidFill>
              <a:srgbClr val="D2213A"/>
            </a:solidFill>
            <a:ln>
              <a:noFill/>
            </a:ln>
          </p:spPr>
          <p:txBody>
            <a:bodyPr vert="horz" wrap="square" lIns="91440" tIns="45720" rIns="91440" bIns="45720" numCol="1" anchor="t" anchorCtr="0" compatLnSpc="1"/>
            <a:lstStyle/>
            <a:p>
              <a:endParaRPr lang="zh-CN" altLang="en-US"/>
            </a:p>
          </p:txBody>
        </p:sp>
        <p:sp>
          <p:nvSpPr>
            <p:cNvPr id="27" name="Oval 21"/>
            <p:cNvSpPr>
              <a:spLocks noChangeArrowheads="1"/>
            </p:cNvSpPr>
            <p:nvPr/>
          </p:nvSpPr>
          <p:spPr bwMode="auto">
            <a:xfrm>
              <a:off x="2750344" y="1538408"/>
              <a:ext cx="77603" cy="100133"/>
            </a:xfrm>
            <a:prstGeom prst="ellipse">
              <a:avLst/>
            </a:prstGeom>
            <a:solidFill>
              <a:srgbClr val="FDCF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 name="Oval 22"/>
            <p:cNvSpPr>
              <a:spLocks noChangeArrowheads="1"/>
            </p:cNvSpPr>
            <p:nvPr/>
          </p:nvSpPr>
          <p:spPr bwMode="auto">
            <a:xfrm>
              <a:off x="3083285" y="1538408"/>
              <a:ext cx="70093" cy="100133"/>
            </a:xfrm>
            <a:prstGeom prst="ellipse">
              <a:avLst/>
            </a:prstGeom>
            <a:solidFill>
              <a:srgbClr val="FDCF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23"/>
            <p:cNvSpPr/>
            <p:nvPr/>
          </p:nvSpPr>
          <p:spPr bwMode="auto">
            <a:xfrm>
              <a:off x="2762860" y="1335640"/>
              <a:ext cx="378002" cy="423062"/>
            </a:xfrm>
            <a:custGeom>
              <a:avLst/>
              <a:gdLst>
                <a:gd name="T0" fmla="*/ 29 w 64"/>
                <a:gd name="T1" fmla="*/ 2 h 71"/>
                <a:gd name="T2" fmla="*/ 2 w 64"/>
                <a:gd name="T3" fmla="*/ 39 h 71"/>
                <a:gd name="T4" fmla="*/ 35 w 64"/>
                <a:gd name="T5" fmla="*/ 69 h 71"/>
                <a:gd name="T6" fmla="*/ 62 w 64"/>
                <a:gd name="T7" fmla="*/ 32 h 71"/>
                <a:gd name="T8" fmla="*/ 29 w 64"/>
                <a:gd name="T9" fmla="*/ 2 h 71"/>
              </a:gdLst>
              <a:ahLst/>
              <a:cxnLst>
                <a:cxn ang="0">
                  <a:pos x="T0" y="T1"/>
                </a:cxn>
                <a:cxn ang="0">
                  <a:pos x="T2" y="T3"/>
                </a:cxn>
                <a:cxn ang="0">
                  <a:pos x="T4" y="T5"/>
                </a:cxn>
                <a:cxn ang="0">
                  <a:pos x="T6" y="T7"/>
                </a:cxn>
                <a:cxn ang="0">
                  <a:pos x="T8" y="T9"/>
                </a:cxn>
              </a:cxnLst>
              <a:rect l="0" t="0" r="r" b="b"/>
              <a:pathLst>
                <a:path w="64" h="71">
                  <a:moveTo>
                    <a:pt x="29" y="2"/>
                  </a:moveTo>
                  <a:cubicBezTo>
                    <a:pt x="12" y="4"/>
                    <a:pt x="0" y="21"/>
                    <a:pt x="2" y="39"/>
                  </a:cubicBezTo>
                  <a:cubicBezTo>
                    <a:pt x="4" y="57"/>
                    <a:pt x="19" y="71"/>
                    <a:pt x="35" y="69"/>
                  </a:cubicBezTo>
                  <a:cubicBezTo>
                    <a:pt x="52" y="67"/>
                    <a:pt x="64" y="50"/>
                    <a:pt x="62" y="32"/>
                  </a:cubicBezTo>
                  <a:cubicBezTo>
                    <a:pt x="60" y="13"/>
                    <a:pt x="45" y="0"/>
                    <a:pt x="29" y="2"/>
                  </a:cubicBezTo>
                  <a:close/>
                </a:path>
              </a:pathLst>
            </a:custGeom>
            <a:solidFill>
              <a:srgbClr val="FDCF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Freeform 24"/>
            <p:cNvSpPr/>
            <p:nvPr/>
          </p:nvSpPr>
          <p:spPr bwMode="auto">
            <a:xfrm>
              <a:off x="4435077" y="3716293"/>
              <a:ext cx="135179" cy="142690"/>
            </a:xfrm>
            <a:custGeom>
              <a:avLst/>
              <a:gdLst>
                <a:gd name="T0" fmla="*/ 8 w 23"/>
                <a:gd name="T1" fmla="*/ 9 h 24"/>
                <a:gd name="T2" fmla="*/ 5 w 23"/>
                <a:gd name="T3" fmla="*/ 22 h 24"/>
                <a:gd name="T4" fmla="*/ 19 w 23"/>
                <a:gd name="T5" fmla="*/ 14 h 24"/>
                <a:gd name="T6" fmla="*/ 21 w 23"/>
                <a:gd name="T7" fmla="*/ 5 h 24"/>
                <a:gd name="T8" fmla="*/ 8 w 23"/>
                <a:gd name="T9" fmla="*/ 9 h 24"/>
              </a:gdLst>
              <a:ahLst/>
              <a:cxnLst>
                <a:cxn ang="0">
                  <a:pos x="T0" y="T1"/>
                </a:cxn>
                <a:cxn ang="0">
                  <a:pos x="T2" y="T3"/>
                </a:cxn>
                <a:cxn ang="0">
                  <a:pos x="T4" y="T5"/>
                </a:cxn>
                <a:cxn ang="0">
                  <a:pos x="T6" y="T7"/>
                </a:cxn>
                <a:cxn ang="0">
                  <a:pos x="T8" y="T9"/>
                </a:cxn>
              </a:cxnLst>
              <a:rect l="0" t="0" r="r" b="b"/>
              <a:pathLst>
                <a:path w="23" h="24">
                  <a:moveTo>
                    <a:pt x="8" y="9"/>
                  </a:moveTo>
                  <a:cubicBezTo>
                    <a:pt x="4" y="14"/>
                    <a:pt x="0" y="20"/>
                    <a:pt x="5" y="22"/>
                  </a:cubicBezTo>
                  <a:cubicBezTo>
                    <a:pt x="11" y="24"/>
                    <a:pt x="16" y="18"/>
                    <a:pt x="19" y="14"/>
                  </a:cubicBezTo>
                  <a:cubicBezTo>
                    <a:pt x="22" y="10"/>
                    <a:pt x="23" y="7"/>
                    <a:pt x="21" y="5"/>
                  </a:cubicBezTo>
                  <a:cubicBezTo>
                    <a:pt x="18" y="0"/>
                    <a:pt x="11" y="5"/>
                    <a:pt x="8" y="9"/>
                  </a:cubicBezTo>
                  <a:close/>
                </a:path>
              </a:pathLst>
            </a:custGeom>
            <a:solidFill>
              <a:srgbClr val="A1564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Freeform 25"/>
            <p:cNvSpPr/>
            <p:nvPr/>
          </p:nvSpPr>
          <p:spPr bwMode="auto">
            <a:xfrm>
              <a:off x="4808072" y="3608651"/>
              <a:ext cx="130172" cy="120159"/>
            </a:xfrm>
            <a:custGeom>
              <a:avLst/>
              <a:gdLst>
                <a:gd name="T0" fmla="*/ 14 w 22"/>
                <a:gd name="T1" fmla="*/ 9 h 20"/>
                <a:gd name="T2" fmla="*/ 21 w 22"/>
                <a:gd name="T3" fmla="*/ 15 h 20"/>
                <a:gd name="T4" fmla="*/ 11 w 22"/>
                <a:gd name="T5" fmla="*/ 18 h 20"/>
                <a:gd name="T6" fmla="*/ 2 w 22"/>
                <a:gd name="T7" fmla="*/ 10 h 20"/>
                <a:gd name="T8" fmla="*/ 14 w 22"/>
                <a:gd name="T9" fmla="*/ 9 h 20"/>
              </a:gdLst>
              <a:ahLst/>
              <a:cxnLst>
                <a:cxn ang="0">
                  <a:pos x="T0" y="T1"/>
                </a:cxn>
                <a:cxn ang="0">
                  <a:pos x="T2" y="T3"/>
                </a:cxn>
                <a:cxn ang="0">
                  <a:pos x="T4" y="T5"/>
                </a:cxn>
                <a:cxn ang="0">
                  <a:pos x="T6" y="T7"/>
                </a:cxn>
                <a:cxn ang="0">
                  <a:pos x="T8" y="T9"/>
                </a:cxn>
              </a:cxnLst>
              <a:rect l="0" t="0" r="r" b="b"/>
              <a:pathLst>
                <a:path w="22" h="20">
                  <a:moveTo>
                    <a:pt x="14" y="9"/>
                  </a:moveTo>
                  <a:cubicBezTo>
                    <a:pt x="17" y="11"/>
                    <a:pt x="22" y="13"/>
                    <a:pt x="21" y="15"/>
                  </a:cubicBezTo>
                  <a:cubicBezTo>
                    <a:pt x="20" y="18"/>
                    <a:pt x="16" y="20"/>
                    <a:pt x="11" y="18"/>
                  </a:cubicBezTo>
                  <a:cubicBezTo>
                    <a:pt x="5" y="16"/>
                    <a:pt x="3" y="12"/>
                    <a:pt x="2" y="10"/>
                  </a:cubicBezTo>
                  <a:cubicBezTo>
                    <a:pt x="0" y="0"/>
                    <a:pt x="12" y="7"/>
                    <a:pt x="14" y="9"/>
                  </a:cubicBezTo>
                  <a:close/>
                </a:path>
              </a:pathLst>
            </a:custGeom>
            <a:solidFill>
              <a:srgbClr val="A1564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 name="Freeform 26"/>
            <p:cNvSpPr/>
            <p:nvPr/>
          </p:nvSpPr>
          <p:spPr bwMode="auto">
            <a:xfrm>
              <a:off x="3941923" y="2372014"/>
              <a:ext cx="978797" cy="1386838"/>
            </a:xfrm>
            <a:custGeom>
              <a:avLst/>
              <a:gdLst>
                <a:gd name="T0" fmla="*/ 6 w 165"/>
                <a:gd name="T1" fmla="*/ 1 h 233"/>
                <a:gd name="T2" fmla="*/ 4 w 165"/>
                <a:gd name="T3" fmla="*/ 8 h 233"/>
                <a:gd name="T4" fmla="*/ 56 w 165"/>
                <a:gd name="T5" fmla="*/ 51 h 233"/>
                <a:gd name="T6" fmla="*/ 97 w 165"/>
                <a:gd name="T7" fmla="*/ 233 h 233"/>
                <a:gd name="T8" fmla="*/ 102 w 165"/>
                <a:gd name="T9" fmla="*/ 230 h 233"/>
                <a:gd name="T10" fmla="*/ 86 w 165"/>
                <a:gd name="T11" fmla="*/ 143 h 233"/>
                <a:gd name="T12" fmla="*/ 151 w 165"/>
                <a:gd name="T13" fmla="*/ 218 h 233"/>
                <a:gd name="T14" fmla="*/ 153 w 165"/>
                <a:gd name="T15" fmla="*/ 214 h 233"/>
                <a:gd name="T16" fmla="*/ 103 w 165"/>
                <a:gd name="T17" fmla="*/ 57 h 233"/>
                <a:gd name="T18" fmla="*/ 161 w 165"/>
                <a:gd name="T19" fmla="*/ 91 h 233"/>
                <a:gd name="T20" fmla="*/ 164 w 165"/>
                <a:gd name="T21" fmla="*/ 87 h 233"/>
                <a:gd name="T22" fmla="*/ 86 w 165"/>
                <a:gd name="T23" fmla="*/ 37 h 233"/>
                <a:gd name="T24" fmla="*/ 6 w 165"/>
                <a:gd name="T25" fmla="*/ 1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5" h="233">
                  <a:moveTo>
                    <a:pt x="6" y="1"/>
                  </a:moveTo>
                  <a:cubicBezTo>
                    <a:pt x="5" y="3"/>
                    <a:pt x="0" y="0"/>
                    <a:pt x="4" y="8"/>
                  </a:cubicBezTo>
                  <a:cubicBezTo>
                    <a:pt x="12" y="23"/>
                    <a:pt x="36" y="43"/>
                    <a:pt x="56" y="51"/>
                  </a:cubicBezTo>
                  <a:cubicBezTo>
                    <a:pt x="41" y="114"/>
                    <a:pt x="58" y="183"/>
                    <a:pt x="97" y="233"/>
                  </a:cubicBezTo>
                  <a:cubicBezTo>
                    <a:pt x="100" y="233"/>
                    <a:pt x="102" y="230"/>
                    <a:pt x="102" y="230"/>
                  </a:cubicBezTo>
                  <a:cubicBezTo>
                    <a:pt x="92" y="209"/>
                    <a:pt x="75" y="139"/>
                    <a:pt x="86" y="143"/>
                  </a:cubicBezTo>
                  <a:cubicBezTo>
                    <a:pt x="95" y="162"/>
                    <a:pt x="109" y="185"/>
                    <a:pt x="151" y="218"/>
                  </a:cubicBezTo>
                  <a:cubicBezTo>
                    <a:pt x="151" y="216"/>
                    <a:pt x="153" y="214"/>
                    <a:pt x="153" y="214"/>
                  </a:cubicBezTo>
                  <a:cubicBezTo>
                    <a:pt x="110" y="156"/>
                    <a:pt x="93" y="104"/>
                    <a:pt x="103" y="57"/>
                  </a:cubicBezTo>
                  <a:cubicBezTo>
                    <a:pt x="132" y="62"/>
                    <a:pt x="143" y="77"/>
                    <a:pt x="161" y="91"/>
                  </a:cubicBezTo>
                  <a:cubicBezTo>
                    <a:pt x="162" y="90"/>
                    <a:pt x="165" y="88"/>
                    <a:pt x="164" y="87"/>
                  </a:cubicBezTo>
                  <a:cubicBezTo>
                    <a:pt x="150" y="68"/>
                    <a:pt x="124" y="40"/>
                    <a:pt x="86" y="37"/>
                  </a:cubicBezTo>
                  <a:cubicBezTo>
                    <a:pt x="30" y="32"/>
                    <a:pt x="6" y="1"/>
                    <a:pt x="6" y="1"/>
                  </a:cubicBezTo>
                  <a:close/>
                </a:path>
              </a:pathLst>
            </a:custGeom>
            <a:solidFill>
              <a:srgbClr val="FDCF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 name="Freeform 27"/>
            <p:cNvSpPr/>
            <p:nvPr/>
          </p:nvSpPr>
          <p:spPr bwMode="auto">
            <a:xfrm>
              <a:off x="4314917" y="2286900"/>
              <a:ext cx="255339" cy="280372"/>
            </a:xfrm>
            <a:custGeom>
              <a:avLst/>
              <a:gdLst>
                <a:gd name="T0" fmla="*/ 24 w 43"/>
                <a:gd name="T1" fmla="*/ 1 h 47"/>
                <a:gd name="T2" fmla="*/ 43 w 43"/>
                <a:gd name="T3" fmla="*/ 24 h 47"/>
                <a:gd name="T4" fmla="*/ 21 w 43"/>
                <a:gd name="T5" fmla="*/ 47 h 47"/>
                <a:gd name="T6" fmla="*/ 1 w 43"/>
                <a:gd name="T7" fmla="*/ 23 h 47"/>
                <a:gd name="T8" fmla="*/ 24 w 43"/>
                <a:gd name="T9" fmla="*/ 1 h 47"/>
              </a:gdLst>
              <a:ahLst/>
              <a:cxnLst>
                <a:cxn ang="0">
                  <a:pos x="T0" y="T1"/>
                </a:cxn>
                <a:cxn ang="0">
                  <a:pos x="T2" y="T3"/>
                </a:cxn>
                <a:cxn ang="0">
                  <a:pos x="T4" y="T5"/>
                </a:cxn>
                <a:cxn ang="0">
                  <a:pos x="T6" y="T7"/>
                </a:cxn>
                <a:cxn ang="0">
                  <a:pos x="T8" y="T9"/>
                </a:cxn>
              </a:cxnLst>
              <a:rect l="0" t="0" r="r" b="b"/>
              <a:pathLst>
                <a:path w="43" h="47">
                  <a:moveTo>
                    <a:pt x="24" y="1"/>
                  </a:moveTo>
                  <a:cubicBezTo>
                    <a:pt x="36" y="1"/>
                    <a:pt x="43" y="12"/>
                    <a:pt x="43" y="24"/>
                  </a:cubicBezTo>
                  <a:cubicBezTo>
                    <a:pt x="42" y="37"/>
                    <a:pt x="34" y="47"/>
                    <a:pt x="21" y="47"/>
                  </a:cubicBezTo>
                  <a:cubicBezTo>
                    <a:pt x="8" y="46"/>
                    <a:pt x="0" y="35"/>
                    <a:pt x="1" y="23"/>
                  </a:cubicBezTo>
                  <a:cubicBezTo>
                    <a:pt x="1" y="10"/>
                    <a:pt x="11" y="0"/>
                    <a:pt x="24" y="1"/>
                  </a:cubicBezTo>
                  <a:close/>
                </a:path>
              </a:pathLst>
            </a:custGeom>
            <a:solidFill>
              <a:srgbClr val="FDCF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 name="Freeform 32"/>
            <p:cNvSpPr/>
            <p:nvPr/>
          </p:nvSpPr>
          <p:spPr bwMode="auto">
            <a:xfrm>
              <a:off x="2822940" y="1681097"/>
              <a:ext cx="277869" cy="190252"/>
            </a:xfrm>
            <a:custGeom>
              <a:avLst/>
              <a:gdLst>
                <a:gd name="T0" fmla="*/ 15 w 47"/>
                <a:gd name="T1" fmla="*/ 2 h 32"/>
                <a:gd name="T2" fmla="*/ 0 w 47"/>
                <a:gd name="T3" fmla="*/ 23 h 32"/>
                <a:gd name="T4" fmla="*/ 32 w 47"/>
                <a:gd name="T5" fmla="*/ 30 h 32"/>
                <a:gd name="T6" fmla="*/ 47 w 47"/>
                <a:gd name="T7" fmla="*/ 23 h 32"/>
                <a:gd name="T8" fmla="*/ 31 w 47"/>
                <a:gd name="T9" fmla="*/ 0 h 32"/>
                <a:gd name="T10" fmla="*/ 15 w 47"/>
                <a:gd name="T11" fmla="*/ 2 h 32"/>
              </a:gdLst>
              <a:ahLst/>
              <a:cxnLst>
                <a:cxn ang="0">
                  <a:pos x="T0" y="T1"/>
                </a:cxn>
                <a:cxn ang="0">
                  <a:pos x="T2" y="T3"/>
                </a:cxn>
                <a:cxn ang="0">
                  <a:pos x="T4" y="T5"/>
                </a:cxn>
                <a:cxn ang="0">
                  <a:pos x="T6" y="T7"/>
                </a:cxn>
                <a:cxn ang="0">
                  <a:pos x="T8" y="T9"/>
                </a:cxn>
                <a:cxn ang="0">
                  <a:pos x="T10" y="T11"/>
                </a:cxn>
              </a:cxnLst>
              <a:rect l="0" t="0" r="r" b="b"/>
              <a:pathLst>
                <a:path w="47" h="32">
                  <a:moveTo>
                    <a:pt x="15" y="2"/>
                  </a:moveTo>
                  <a:cubicBezTo>
                    <a:pt x="16" y="12"/>
                    <a:pt x="12" y="17"/>
                    <a:pt x="0" y="23"/>
                  </a:cubicBezTo>
                  <a:cubicBezTo>
                    <a:pt x="0" y="23"/>
                    <a:pt x="20" y="32"/>
                    <a:pt x="32" y="30"/>
                  </a:cubicBezTo>
                  <a:cubicBezTo>
                    <a:pt x="45" y="28"/>
                    <a:pt x="47" y="23"/>
                    <a:pt x="47" y="23"/>
                  </a:cubicBezTo>
                  <a:cubicBezTo>
                    <a:pt x="35" y="18"/>
                    <a:pt x="32" y="7"/>
                    <a:pt x="31" y="0"/>
                  </a:cubicBezTo>
                  <a:lnTo>
                    <a:pt x="15" y="2"/>
                  </a:lnTo>
                  <a:close/>
                </a:path>
              </a:pathLst>
            </a:custGeom>
            <a:solidFill>
              <a:srgbClr val="FDCF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 name="Freeform 45"/>
            <p:cNvSpPr/>
            <p:nvPr/>
          </p:nvSpPr>
          <p:spPr bwMode="auto">
            <a:xfrm>
              <a:off x="2650212" y="3703778"/>
              <a:ext cx="207776" cy="207776"/>
            </a:xfrm>
            <a:custGeom>
              <a:avLst/>
              <a:gdLst>
                <a:gd name="T0" fmla="*/ 25 w 35"/>
                <a:gd name="T1" fmla="*/ 7 h 35"/>
                <a:gd name="T2" fmla="*/ 26 w 35"/>
                <a:gd name="T3" fmla="*/ 15 h 35"/>
                <a:gd name="T4" fmla="*/ 33 w 35"/>
                <a:gd name="T5" fmla="*/ 35 h 35"/>
                <a:gd name="T6" fmla="*/ 17 w 35"/>
                <a:gd name="T7" fmla="*/ 0 h 35"/>
                <a:gd name="T8" fmla="*/ 25 w 35"/>
                <a:gd name="T9" fmla="*/ 7 h 35"/>
              </a:gdLst>
              <a:ahLst/>
              <a:cxnLst>
                <a:cxn ang="0">
                  <a:pos x="T0" y="T1"/>
                </a:cxn>
                <a:cxn ang="0">
                  <a:pos x="T2" y="T3"/>
                </a:cxn>
                <a:cxn ang="0">
                  <a:pos x="T4" y="T5"/>
                </a:cxn>
                <a:cxn ang="0">
                  <a:pos x="T6" y="T7"/>
                </a:cxn>
                <a:cxn ang="0">
                  <a:pos x="T8" y="T9"/>
                </a:cxn>
              </a:cxnLst>
              <a:rect l="0" t="0" r="r" b="b"/>
              <a:pathLst>
                <a:path w="35" h="35">
                  <a:moveTo>
                    <a:pt x="25" y="7"/>
                  </a:moveTo>
                  <a:cubicBezTo>
                    <a:pt x="25" y="10"/>
                    <a:pt x="24" y="7"/>
                    <a:pt x="26" y="15"/>
                  </a:cubicBezTo>
                  <a:cubicBezTo>
                    <a:pt x="28" y="23"/>
                    <a:pt x="35" y="35"/>
                    <a:pt x="33" y="35"/>
                  </a:cubicBezTo>
                  <a:cubicBezTo>
                    <a:pt x="24" y="35"/>
                    <a:pt x="0" y="14"/>
                    <a:pt x="17" y="0"/>
                  </a:cubicBezTo>
                  <a:cubicBezTo>
                    <a:pt x="20" y="10"/>
                    <a:pt x="23" y="9"/>
                    <a:pt x="25" y="7"/>
                  </a:cubicBezTo>
                  <a:close/>
                </a:path>
              </a:pathLst>
            </a:custGeom>
            <a:solidFill>
              <a:schemeClr val="accent2">
                <a:lumMod val="50000"/>
              </a:schemeClr>
            </a:solidFill>
            <a:ln>
              <a:noFill/>
            </a:ln>
          </p:spPr>
          <p:txBody>
            <a:bodyPr vert="horz" wrap="square" lIns="91440" tIns="45720" rIns="91440" bIns="45720" numCol="1" anchor="t" anchorCtr="0" compatLnSpc="1"/>
            <a:lstStyle/>
            <a:p>
              <a:endParaRPr lang="zh-CN" altLang="en-US"/>
            </a:p>
          </p:txBody>
        </p:sp>
        <p:sp>
          <p:nvSpPr>
            <p:cNvPr id="52" name="Freeform 46"/>
            <p:cNvSpPr/>
            <p:nvPr/>
          </p:nvSpPr>
          <p:spPr bwMode="auto">
            <a:xfrm>
              <a:off x="2056925" y="3573605"/>
              <a:ext cx="255339" cy="125166"/>
            </a:xfrm>
            <a:custGeom>
              <a:avLst/>
              <a:gdLst>
                <a:gd name="T0" fmla="*/ 43 w 43"/>
                <a:gd name="T1" fmla="*/ 4 h 21"/>
                <a:gd name="T2" fmla="*/ 31 w 43"/>
                <a:gd name="T3" fmla="*/ 2 h 21"/>
                <a:gd name="T4" fmla="*/ 4 w 43"/>
                <a:gd name="T5" fmla="*/ 5 h 21"/>
                <a:gd name="T6" fmla="*/ 35 w 43"/>
                <a:gd name="T7" fmla="*/ 20 h 21"/>
                <a:gd name="T8" fmla="*/ 43 w 43"/>
                <a:gd name="T9" fmla="*/ 4 h 21"/>
              </a:gdLst>
              <a:ahLst/>
              <a:cxnLst>
                <a:cxn ang="0">
                  <a:pos x="T0" y="T1"/>
                </a:cxn>
                <a:cxn ang="0">
                  <a:pos x="T2" y="T3"/>
                </a:cxn>
                <a:cxn ang="0">
                  <a:pos x="T4" y="T5"/>
                </a:cxn>
                <a:cxn ang="0">
                  <a:pos x="T6" y="T7"/>
                </a:cxn>
                <a:cxn ang="0">
                  <a:pos x="T8" y="T9"/>
                </a:cxn>
              </a:cxnLst>
              <a:rect l="0" t="0" r="r" b="b"/>
              <a:pathLst>
                <a:path w="43" h="21">
                  <a:moveTo>
                    <a:pt x="43" y="4"/>
                  </a:moveTo>
                  <a:cubicBezTo>
                    <a:pt x="40" y="3"/>
                    <a:pt x="38" y="0"/>
                    <a:pt x="31" y="2"/>
                  </a:cubicBezTo>
                  <a:cubicBezTo>
                    <a:pt x="24" y="4"/>
                    <a:pt x="5" y="2"/>
                    <a:pt x="4" y="5"/>
                  </a:cubicBezTo>
                  <a:cubicBezTo>
                    <a:pt x="0" y="12"/>
                    <a:pt x="22" y="21"/>
                    <a:pt x="35" y="20"/>
                  </a:cubicBezTo>
                  <a:cubicBezTo>
                    <a:pt x="39" y="19"/>
                    <a:pt x="39" y="10"/>
                    <a:pt x="43" y="4"/>
                  </a:cubicBezTo>
                  <a:close/>
                </a:path>
              </a:pathLst>
            </a:custGeom>
            <a:solidFill>
              <a:schemeClr val="accent2">
                <a:lumMod val="50000"/>
              </a:schemeClr>
            </a:solidFill>
            <a:ln>
              <a:noFill/>
            </a:ln>
          </p:spPr>
          <p:txBody>
            <a:bodyPr vert="horz" wrap="square" lIns="91440" tIns="45720" rIns="91440" bIns="45720" numCol="1" anchor="t" anchorCtr="0" compatLnSpc="1"/>
            <a:lstStyle/>
            <a:p>
              <a:endParaRPr lang="zh-CN" altLang="en-US"/>
            </a:p>
          </p:txBody>
        </p:sp>
        <p:sp>
          <p:nvSpPr>
            <p:cNvPr id="53" name="Freeform 47"/>
            <p:cNvSpPr/>
            <p:nvPr/>
          </p:nvSpPr>
          <p:spPr bwMode="auto">
            <a:xfrm>
              <a:off x="1949283" y="1788739"/>
              <a:ext cx="1992640" cy="1970111"/>
            </a:xfrm>
            <a:custGeom>
              <a:avLst/>
              <a:gdLst>
                <a:gd name="T0" fmla="*/ 336 w 336"/>
                <a:gd name="T1" fmla="*/ 91 h 331"/>
                <a:gd name="T2" fmla="*/ 325 w 336"/>
                <a:gd name="T3" fmla="*/ 94 h 331"/>
                <a:gd name="T4" fmla="*/ 211 w 336"/>
                <a:gd name="T5" fmla="*/ 40 h 331"/>
                <a:gd name="T6" fmla="*/ 141 w 336"/>
                <a:gd name="T7" fmla="*/ 331 h 331"/>
                <a:gd name="T8" fmla="*/ 133 w 336"/>
                <a:gd name="T9" fmla="*/ 325 h 331"/>
                <a:gd name="T10" fmla="*/ 159 w 336"/>
                <a:gd name="T11" fmla="*/ 170 h 331"/>
                <a:gd name="T12" fmla="*/ 58 w 336"/>
                <a:gd name="T13" fmla="*/ 308 h 331"/>
                <a:gd name="T14" fmla="*/ 49 w 336"/>
                <a:gd name="T15" fmla="*/ 302 h 331"/>
                <a:gd name="T16" fmla="*/ 134 w 336"/>
                <a:gd name="T17" fmla="*/ 31 h 331"/>
                <a:gd name="T18" fmla="*/ 1 w 336"/>
                <a:gd name="T19" fmla="*/ 70 h 331"/>
                <a:gd name="T20" fmla="*/ 1 w 336"/>
                <a:gd name="T21" fmla="*/ 60 h 331"/>
                <a:gd name="T22" fmla="*/ 151 w 336"/>
                <a:gd name="T23" fmla="*/ 2 h 331"/>
                <a:gd name="T24" fmla="*/ 194 w 336"/>
                <a:gd name="T25" fmla="*/ 5 h 331"/>
                <a:gd name="T26" fmla="*/ 336 w 336"/>
                <a:gd name="T27" fmla="*/ 91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6" h="331">
                  <a:moveTo>
                    <a:pt x="336" y="91"/>
                  </a:moveTo>
                  <a:cubicBezTo>
                    <a:pt x="330" y="92"/>
                    <a:pt x="330" y="98"/>
                    <a:pt x="325" y="94"/>
                  </a:cubicBezTo>
                  <a:cubicBezTo>
                    <a:pt x="296" y="76"/>
                    <a:pt x="230" y="40"/>
                    <a:pt x="211" y="40"/>
                  </a:cubicBezTo>
                  <a:cubicBezTo>
                    <a:pt x="212" y="147"/>
                    <a:pt x="206" y="247"/>
                    <a:pt x="141" y="331"/>
                  </a:cubicBezTo>
                  <a:cubicBezTo>
                    <a:pt x="142" y="330"/>
                    <a:pt x="131" y="329"/>
                    <a:pt x="133" y="325"/>
                  </a:cubicBezTo>
                  <a:cubicBezTo>
                    <a:pt x="171" y="260"/>
                    <a:pt x="178" y="171"/>
                    <a:pt x="159" y="170"/>
                  </a:cubicBezTo>
                  <a:cubicBezTo>
                    <a:pt x="145" y="201"/>
                    <a:pt x="123" y="240"/>
                    <a:pt x="58" y="308"/>
                  </a:cubicBezTo>
                  <a:cubicBezTo>
                    <a:pt x="55" y="311"/>
                    <a:pt x="49" y="305"/>
                    <a:pt x="49" y="302"/>
                  </a:cubicBezTo>
                  <a:cubicBezTo>
                    <a:pt x="119" y="210"/>
                    <a:pt x="150" y="115"/>
                    <a:pt x="134" y="31"/>
                  </a:cubicBezTo>
                  <a:cubicBezTo>
                    <a:pt x="86" y="36"/>
                    <a:pt x="49" y="46"/>
                    <a:pt x="1" y="70"/>
                  </a:cubicBezTo>
                  <a:cubicBezTo>
                    <a:pt x="1" y="70"/>
                    <a:pt x="0" y="63"/>
                    <a:pt x="1" y="60"/>
                  </a:cubicBezTo>
                  <a:cubicBezTo>
                    <a:pt x="53" y="29"/>
                    <a:pt x="89" y="11"/>
                    <a:pt x="151" y="2"/>
                  </a:cubicBezTo>
                  <a:cubicBezTo>
                    <a:pt x="166" y="0"/>
                    <a:pt x="181" y="2"/>
                    <a:pt x="194" y="5"/>
                  </a:cubicBezTo>
                  <a:cubicBezTo>
                    <a:pt x="266" y="21"/>
                    <a:pt x="328" y="84"/>
                    <a:pt x="336" y="91"/>
                  </a:cubicBezTo>
                  <a:close/>
                </a:path>
              </a:pathLst>
            </a:custGeom>
            <a:solidFill>
              <a:srgbClr val="FDCF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 name="Freeform 48"/>
            <p:cNvSpPr/>
            <p:nvPr/>
          </p:nvSpPr>
          <p:spPr bwMode="auto">
            <a:xfrm>
              <a:off x="2234661" y="1788739"/>
              <a:ext cx="1018851" cy="1396851"/>
            </a:xfrm>
            <a:custGeom>
              <a:avLst/>
              <a:gdLst>
                <a:gd name="T0" fmla="*/ 160 w 172"/>
                <a:gd name="T1" fmla="*/ 235 h 235"/>
                <a:gd name="T2" fmla="*/ 0 w 172"/>
                <a:gd name="T3" fmla="*/ 188 h 235"/>
                <a:gd name="T4" fmla="*/ 86 w 172"/>
                <a:gd name="T5" fmla="*/ 5 h 235"/>
                <a:gd name="T6" fmla="*/ 103 w 172"/>
                <a:gd name="T7" fmla="*/ 2 h 235"/>
                <a:gd name="T8" fmla="*/ 124 w 172"/>
                <a:gd name="T9" fmla="*/ 33 h 235"/>
                <a:gd name="T10" fmla="*/ 149 w 172"/>
                <a:gd name="T11" fmla="*/ 5 h 235"/>
                <a:gd name="T12" fmla="*/ 163 w 172"/>
                <a:gd name="T13" fmla="*/ 10 h 235"/>
                <a:gd name="T14" fmla="*/ 160 w 172"/>
                <a:gd name="T15" fmla="*/ 235 h 2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2" h="235">
                  <a:moveTo>
                    <a:pt x="160" y="235"/>
                  </a:moveTo>
                  <a:cubicBezTo>
                    <a:pt x="119" y="213"/>
                    <a:pt x="30" y="221"/>
                    <a:pt x="0" y="188"/>
                  </a:cubicBezTo>
                  <a:cubicBezTo>
                    <a:pt x="73" y="162"/>
                    <a:pt x="87" y="81"/>
                    <a:pt x="86" y="5"/>
                  </a:cubicBezTo>
                  <a:cubicBezTo>
                    <a:pt x="86" y="4"/>
                    <a:pt x="101" y="0"/>
                    <a:pt x="103" y="2"/>
                  </a:cubicBezTo>
                  <a:cubicBezTo>
                    <a:pt x="108" y="5"/>
                    <a:pt x="106" y="30"/>
                    <a:pt x="124" y="33"/>
                  </a:cubicBezTo>
                  <a:cubicBezTo>
                    <a:pt x="141" y="35"/>
                    <a:pt x="144" y="6"/>
                    <a:pt x="149" y="5"/>
                  </a:cubicBezTo>
                  <a:cubicBezTo>
                    <a:pt x="150" y="5"/>
                    <a:pt x="162" y="6"/>
                    <a:pt x="163" y="10"/>
                  </a:cubicBezTo>
                  <a:cubicBezTo>
                    <a:pt x="170" y="52"/>
                    <a:pt x="172" y="204"/>
                    <a:pt x="160" y="235"/>
                  </a:cubicBez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55" name="Freeform 49"/>
            <p:cNvSpPr/>
            <p:nvPr/>
          </p:nvSpPr>
          <p:spPr bwMode="auto">
            <a:xfrm>
              <a:off x="1801586" y="2139203"/>
              <a:ext cx="165219" cy="120159"/>
            </a:xfrm>
            <a:custGeom>
              <a:avLst/>
              <a:gdLst>
                <a:gd name="T0" fmla="*/ 26 w 28"/>
                <a:gd name="T1" fmla="*/ 1 h 20"/>
                <a:gd name="T2" fmla="*/ 8 w 28"/>
                <a:gd name="T3" fmla="*/ 3 h 20"/>
                <a:gd name="T4" fmla="*/ 0 w 28"/>
                <a:gd name="T5" fmla="*/ 15 h 20"/>
                <a:gd name="T6" fmla="*/ 7 w 28"/>
                <a:gd name="T7" fmla="*/ 15 h 20"/>
                <a:gd name="T8" fmla="*/ 6 w 28"/>
                <a:gd name="T9" fmla="*/ 20 h 20"/>
                <a:gd name="T10" fmla="*/ 19 w 28"/>
                <a:gd name="T11" fmla="*/ 17 h 20"/>
                <a:gd name="T12" fmla="*/ 28 w 28"/>
                <a:gd name="T13" fmla="*/ 10 h 20"/>
                <a:gd name="T14" fmla="*/ 26 w 28"/>
                <a:gd name="T15" fmla="*/ 1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 h="20">
                  <a:moveTo>
                    <a:pt x="26" y="1"/>
                  </a:moveTo>
                  <a:cubicBezTo>
                    <a:pt x="24" y="2"/>
                    <a:pt x="16" y="0"/>
                    <a:pt x="8" y="3"/>
                  </a:cubicBezTo>
                  <a:cubicBezTo>
                    <a:pt x="0" y="7"/>
                    <a:pt x="0" y="15"/>
                    <a:pt x="0" y="15"/>
                  </a:cubicBezTo>
                  <a:cubicBezTo>
                    <a:pt x="1" y="15"/>
                    <a:pt x="7" y="15"/>
                    <a:pt x="7" y="15"/>
                  </a:cubicBezTo>
                  <a:cubicBezTo>
                    <a:pt x="7" y="15"/>
                    <a:pt x="3" y="19"/>
                    <a:pt x="6" y="20"/>
                  </a:cubicBezTo>
                  <a:cubicBezTo>
                    <a:pt x="8" y="20"/>
                    <a:pt x="15" y="19"/>
                    <a:pt x="19" y="17"/>
                  </a:cubicBezTo>
                  <a:cubicBezTo>
                    <a:pt x="22" y="14"/>
                    <a:pt x="28" y="10"/>
                    <a:pt x="28" y="10"/>
                  </a:cubicBezTo>
                  <a:lnTo>
                    <a:pt x="26" y="1"/>
                  </a:lnTo>
                  <a:close/>
                </a:path>
              </a:pathLst>
            </a:custGeom>
            <a:solidFill>
              <a:srgbClr val="FDCF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 name="Freeform 50"/>
            <p:cNvSpPr/>
            <p:nvPr/>
          </p:nvSpPr>
          <p:spPr bwMode="auto">
            <a:xfrm>
              <a:off x="3876837" y="2299416"/>
              <a:ext cx="165219" cy="137684"/>
            </a:xfrm>
            <a:custGeom>
              <a:avLst/>
              <a:gdLst>
                <a:gd name="T0" fmla="*/ 3 w 28"/>
                <a:gd name="T1" fmla="*/ 0 h 23"/>
                <a:gd name="T2" fmla="*/ 21 w 28"/>
                <a:gd name="T3" fmla="*/ 7 h 23"/>
                <a:gd name="T4" fmla="*/ 25 w 28"/>
                <a:gd name="T5" fmla="*/ 20 h 23"/>
                <a:gd name="T6" fmla="*/ 18 w 28"/>
                <a:gd name="T7" fmla="*/ 18 h 23"/>
                <a:gd name="T8" fmla="*/ 19 w 28"/>
                <a:gd name="T9" fmla="*/ 23 h 23"/>
                <a:gd name="T10" fmla="*/ 7 w 28"/>
                <a:gd name="T11" fmla="*/ 17 h 23"/>
                <a:gd name="T12" fmla="*/ 0 w 28"/>
                <a:gd name="T13" fmla="*/ 8 h 23"/>
                <a:gd name="T14" fmla="*/ 3 w 28"/>
                <a:gd name="T15" fmla="*/ 0 h 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 h="23">
                  <a:moveTo>
                    <a:pt x="3" y="0"/>
                  </a:moveTo>
                  <a:cubicBezTo>
                    <a:pt x="6" y="1"/>
                    <a:pt x="14" y="2"/>
                    <a:pt x="21" y="7"/>
                  </a:cubicBezTo>
                  <a:cubicBezTo>
                    <a:pt x="28" y="12"/>
                    <a:pt x="26" y="20"/>
                    <a:pt x="25" y="20"/>
                  </a:cubicBezTo>
                  <a:cubicBezTo>
                    <a:pt x="24" y="20"/>
                    <a:pt x="18" y="18"/>
                    <a:pt x="18" y="18"/>
                  </a:cubicBezTo>
                  <a:cubicBezTo>
                    <a:pt x="18" y="18"/>
                    <a:pt x="22" y="23"/>
                    <a:pt x="19" y="23"/>
                  </a:cubicBezTo>
                  <a:cubicBezTo>
                    <a:pt x="16" y="23"/>
                    <a:pt x="10" y="20"/>
                    <a:pt x="7" y="17"/>
                  </a:cubicBezTo>
                  <a:cubicBezTo>
                    <a:pt x="4" y="14"/>
                    <a:pt x="0" y="8"/>
                    <a:pt x="0" y="8"/>
                  </a:cubicBezTo>
                  <a:lnTo>
                    <a:pt x="3" y="0"/>
                  </a:lnTo>
                  <a:close/>
                </a:path>
              </a:pathLst>
            </a:custGeom>
            <a:solidFill>
              <a:srgbClr val="FDCF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 name="Freeform 51"/>
            <p:cNvSpPr/>
            <p:nvPr/>
          </p:nvSpPr>
          <p:spPr bwMode="auto">
            <a:xfrm>
              <a:off x="2710291" y="1330633"/>
              <a:ext cx="307909" cy="237816"/>
            </a:xfrm>
            <a:custGeom>
              <a:avLst/>
              <a:gdLst>
                <a:gd name="T0" fmla="*/ 33 w 52"/>
                <a:gd name="T1" fmla="*/ 1 h 40"/>
                <a:gd name="T2" fmla="*/ 47 w 52"/>
                <a:gd name="T3" fmla="*/ 3 h 40"/>
                <a:gd name="T4" fmla="*/ 47 w 52"/>
                <a:gd name="T5" fmla="*/ 12 h 40"/>
                <a:gd name="T6" fmla="*/ 33 w 52"/>
                <a:gd name="T7" fmla="*/ 17 h 40"/>
                <a:gd name="T8" fmla="*/ 28 w 52"/>
                <a:gd name="T9" fmla="*/ 27 h 40"/>
                <a:gd name="T10" fmla="*/ 18 w 52"/>
                <a:gd name="T11" fmla="*/ 29 h 40"/>
                <a:gd name="T12" fmla="*/ 10 w 52"/>
                <a:gd name="T13" fmla="*/ 39 h 40"/>
                <a:gd name="T14" fmla="*/ 0 w 52"/>
                <a:gd name="T15" fmla="*/ 39 h 40"/>
                <a:gd name="T16" fmla="*/ 14 w 52"/>
                <a:gd name="T17" fmla="*/ 13 h 40"/>
                <a:gd name="T18" fmla="*/ 33 w 52"/>
                <a:gd name="T19" fmla="*/ 1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 h="40">
                  <a:moveTo>
                    <a:pt x="33" y="1"/>
                  </a:moveTo>
                  <a:cubicBezTo>
                    <a:pt x="37" y="1"/>
                    <a:pt x="43" y="0"/>
                    <a:pt x="47" y="3"/>
                  </a:cubicBezTo>
                  <a:cubicBezTo>
                    <a:pt x="52" y="6"/>
                    <a:pt x="52" y="7"/>
                    <a:pt x="47" y="12"/>
                  </a:cubicBezTo>
                  <a:cubicBezTo>
                    <a:pt x="42" y="16"/>
                    <a:pt x="37" y="13"/>
                    <a:pt x="33" y="17"/>
                  </a:cubicBezTo>
                  <a:cubicBezTo>
                    <a:pt x="29" y="22"/>
                    <a:pt x="34" y="23"/>
                    <a:pt x="28" y="27"/>
                  </a:cubicBezTo>
                  <a:cubicBezTo>
                    <a:pt x="22" y="30"/>
                    <a:pt x="21" y="25"/>
                    <a:pt x="18" y="29"/>
                  </a:cubicBezTo>
                  <a:cubicBezTo>
                    <a:pt x="14" y="33"/>
                    <a:pt x="15" y="37"/>
                    <a:pt x="10" y="39"/>
                  </a:cubicBezTo>
                  <a:cubicBezTo>
                    <a:pt x="5" y="40"/>
                    <a:pt x="0" y="39"/>
                    <a:pt x="0" y="39"/>
                  </a:cubicBezTo>
                  <a:cubicBezTo>
                    <a:pt x="0" y="39"/>
                    <a:pt x="8" y="19"/>
                    <a:pt x="14" y="13"/>
                  </a:cubicBezTo>
                  <a:cubicBezTo>
                    <a:pt x="20" y="7"/>
                    <a:pt x="33" y="1"/>
                    <a:pt x="33" y="1"/>
                  </a:cubicBezTo>
                  <a:close/>
                </a:path>
              </a:pathLst>
            </a:custGeom>
            <a:solidFill>
              <a:schemeClr val="accent2"/>
            </a:solidFill>
            <a:ln>
              <a:noFill/>
            </a:ln>
          </p:spPr>
          <p:txBody>
            <a:bodyPr vert="horz" wrap="square" lIns="91440" tIns="45720" rIns="91440" bIns="45720" numCol="1" anchor="t" anchorCtr="0" compatLnSpc="1"/>
            <a:lstStyle/>
            <a:p>
              <a:endParaRPr lang="zh-CN" altLang="en-US"/>
            </a:p>
          </p:txBody>
        </p:sp>
        <p:sp>
          <p:nvSpPr>
            <p:cNvPr id="58" name="Freeform 52"/>
            <p:cNvSpPr/>
            <p:nvPr/>
          </p:nvSpPr>
          <p:spPr bwMode="auto">
            <a:xfrm>
              <a:off x="2898040" y="1343149"/>
              <a:ext cx="242822" cy="207776"/>
            </a:xfrm>
            <a:custGeom>
              <a:avLst/>
              <a:gdLst>
                <a:gd name="T0" fmla="*/ 15 w 41"/>
                <a:gd name="T1" fmla="*/ 1 h 35"/>
                <a:gd name="T2" fmla="*/ 4 w 41"/>
                <a:gd name="T3" fmla="*/ 4 h 35"/>
                <a:gd name="T4" fmla="*/ 4 w 41"/>
                <a:gd name="T5" fmla="*/ 11 h 35"/>
                <a:gd name="T6" fmla="*/ 14 w 41"/>
                <a:gd name="T7" fmla="*/ 16 h 35"/>
                <a:gd name="T8" fmla="*/ 18 w 41"/>
                <a:gd name="T9" fmla="*/ 24 h 35"/>
                <a:gd name="T10" fmla="*/ 26 w 41"/>
                <a:gd name="T11" fmla="*/ 26 h 35"/>
                <a:gd name="T12" fmla="*/ 31 w 41"/>
                <a:gd name="T13" fmla="*/ 34 h 35"/>
                <a:gd name="T14" fmla="*/ 41 w 41"/>
                <a:gd name="T15" fmla="*/ 32 h 35"/>
                <a:gd name="T16" fmla="*/ 34 w 41"/>
                <a:gd name="T17" fmla="*/ 10 h 35"/>
                <a:gd name="T18" fmla="*/ 15 w 41"/>
                <a:gd name="T19" fmla="*/ 1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35">
                  <a:moveTo>
                    <a:pt x="15" y="1"/>
                  </a:moveTo>
                  <a:cubicBezTo>
                    <a:pt x="12" y="0"/>
                    <a:pt x="7" y="1"/>
                    <a:pt x="4" y="4"/>
                  </a:cubicBezTo>
                  <a:cubicBezTo>
                    <a:pt x="0" y="6"/>
                    <a:pt x="0" y="7"/>
                    <a:pt x="4" y="11"/>
                  </a:cubicBezTo>
                  <a:cubicBezTo>
                    <a:pt x="8" y="15"/>
                    <a:pt x="11" y="13"/>
                    <a:pt x="14" y="16"/>
                  </a:cubicBezTo>
                  <a:cubicBezTo>
                    <a:pt x="17" y="20"/>
                    <a:pt x="13" y="21"/>
                    <a:pt x="18" y="24"/>
                  </a:cubicBezTo>
                  <a:cubicBezTo>
                    <a:pt x="23" y="26"/>
                    <a:pt x="23" y="23"/>
                    <a:pt x="26" y="26"/>
                  </a:cubicBezTo>
                  <a:cubicBezTo>
                    <a:pt x="28" y="29"/>
                    <a:pt x="28" y="32"/>
                    <a:pt x="31" y="34"/>
                  </a:cubicBezTo>
                  <a:cubicBezTo>
                    <a:pt x="35" y="35"/>
                    <a:pt x="41" y="32"/>
                    <a:pt x="41" y="32"/>
                  </a:cubicBezTo>
                  <a:cubicBezTo>
                    <a:pt x="41" y="32"/>
                    <a:pt x="38" y="16"/>
                    <a:pt x="34" y="10"/>
                  </a:cubicBezTo>
                  <a:cubicBezTo>
                    <a:pt x="29" y="5"/>
                    <a:pt x="15" y="1"/>
                    <a:pt x="15" y="1"/>
                  </a:cubicBezTo>
                  <a:close/>
                </a:path>
              </a:pathLst>
            </a:custGeom>
            <a:solidFill>
              <a:schemeClr val="accent2"/>
            </a:solidFill>
            <a:ln>
              <a:noFill/>
            </a:ln>
          </p:spPr>
          <p:txBody>
            <a:bodyPr vert="horz" wrap="square" lIns="91440" tIns="45720" rIns="91440" bIns="45720" numCol="1" anchor="t" anchorCtr="0" compatLnSpc="1"/>
            <a:lstStyle/>
            <a:p>
              <a:endParaRPr lang="zh-CN" altLang="en-US"/>
            </a:p>
          </p:txBody>
        </p:sp>
        <p:sp>
          <p:nvSpPr>
            <p:cNvPr id="59" name="Freeform 53"/>
            <p:cNvSpPr/>
            <p:nvPr/>
          </p:nvSpPr>
          <p:spPr bwMode="auto">
            <a:xfrm>
              <a:off x="2775377" y="1485839"/>
              <a:ext cx="47564" cy="142690"/>
            </a:xfrm>
            <a:custGeom>
              <a:avLst/>
              <a:gdLst>
                <a:gd name="T0" fmla="*/ 8 w 8"/>
                <a:gd name="T1" fmla="*/ 0 h 24"/>
                <a:gd name="T2" fmla="*/ 6 w 8"/>
                <a:gd name="T3" fmla="*/ 11 h 24"/>
                <a:gd name="T4" fmla="*/ 5 w 8"/>
                <a:gd name="T5" fmla="*/ 22 h 24"/>
                <a:gd name="T6" fmla="*/ 4 w 8"/>
                <a:gd name="T7" fmla="*/ 17 h 24"/>
                <a:gd name="T8" fmla="*/ 2 w 8"/>
                <a:gd name="T9" fmla="*/ 9 h 24"/>
                <a:gd name="T10" fmla="*/ 2 w 8"/>
                <a:gd name="T11" fmla="*/ 3 h 24"/>
                <a:gd name="T12" fmla="*/ 8 w 8"/>
                <a:gd name="T13" fmla="*/ 0 h 24"/>
              </a:gdLst>
              <a:ahLst/>
              <a:cxnLst>
                <a:cxn ang="0">
                  <a:pos x="T0" y="T1"/>
                </a:cxn>
                <a:cxn ang="0">
                  <a:pos x="T2" y="T3"/>
                </a:cxn>
                <a:cxn ang="0">
                  <a:pos x="T4" y="T5"/>
                </a:cxn>
                <a:cxn ang="0">
                  <a:pos x="T6" y="T7"/>
                </a:cxn>
                <a:cxn ang="0">
                  <a:pos x="T8" y="T9"/>
                </a:cxn>
                <a:cxn ang="0">
                  <a:pos x="T10" y="T11"/>
                </a:cxn>
                <a:cxn ang="0">
                  <a:pos x="T12" y="T13"/>
                </a:cxn>
              </a:cxnLst>
              <a:rect l="0" t="0" r="r" b="b"/>
              <a:pathLst>
                <a:path w="8" h="24">
                  <a:moveTo>
                    <a:pt x="8" y="0"/>
                  </a:moveTo>
                  <a:cubicBezTo>
                    <a:pt x="7" y="2"/>
                    <a:pt x="5" y="6"/>
                    <a:pt x="6" y="11"/>
                  </a:cubicBezTo>
                  <a:cubicBezTo>
                    <a:pt x="8" y="16"/>
                    <a:pt x="6" y="21"/>
                    <a:pt x="5" y="22"/>
                  </a:cubicBezTo>
                  <a:cubicBezTo>
                    <a:pt x="3" y="24"/>
                    <a:pt x="4" y="22"/>
                    <a:pt x="4" y="17"/>
                  </a:cubicBezTo>
                  <a:cubicBezTo>
                    <a:pt x="3" y="12"/>
                    <a:pt x="3" y="13"/>
                    <a:pt x="2" y="9"/>
                  </a:cubicBezTo>
                  <a:cubicBezTo>
                    <a:pt x="0" y="6"/>
                    <a:pt x="1" y="4"/>
                    <a:pt x="2" y="3"/>
                  </a:cubicBezTo>
                  <a:cubicBezTo>
                    <a:pt x="3" y="3"/>
                    <a:pt x="8" y="0"/>
                    <a:pt x="8" y="0"/>
                  </a:cubicBezTo>
                  <a:close/>
                </a:path>
              </a:pathLst>
            </a:custGeom>
            <a:solidFill>
              <a:schemeClr val="accent2"/>
            </a:solidFill>
            <a:ln>
              <a:noFill/>
            </a:ln>
          </p:spPr>
          <p:txBody>
            <a:bodyPr vert="horz" wrap="square" lIns="91440" tIns="45720" rIns="91440" bIns="45720" numCol="1" anchor="t" anchorCtr="0" compatLnSpc="1"/>
            <a:lstStyle/>
            <a:p>
              <a:endParaRPr lang="zh-CN" altLang="en-US"/>
            </a:p>
          </p:txBody>
        </p:sp>
        <p:sp>
          <p:nvSpPr>
            <p:cNvPr id="60" name="Freeform 54"/>
            <p:cNvSpPr/>
            <p:nvPr/>
          </p:nvSpPr>
          <p:spPr bwMode="auto">
            <a:xfrm>
              <a:off x="3083285" y="1473322"/>
              <a:ext cx="40053" cy="142690"/>
            </a:xfrm>
            <a:custGeom>
              <a:avLst/>
              <a:gdLst>
                <a:gd name="T0" fmla="*/ 0 w 7"/>
                <a:gd name="T1" fmla="*/ 0 h 24"/>
                <a:gd name="T2" fmla="*/ 2 w 7"/>
                <a:gd name="T3" fmla="*/ 10 h 24"/>
                <a:gd name="T4" fmla="*/ 3 w 7"/>
                <a:gd name="T5" fmla="*/ 22 h 24"/>
                <a:gd name="T6" fmla="*/ 4 w 7"/>
                <a:gd name="T7" fmla="*/ 17 h 24"/>
                <a:gd name="T8" fmla="*/ 6 w 7"/>
                <a:gd name="T9" fmla="*/ 9 h 24"/>
                <a:gd name="T10" fmla="*/ 6 w 7"/>
                <a:gd name="T11" fmla="*/ 3 h 24"/>
                <a:gd name="T12" fmla="*/ 0 w 7"/>
                <a:gd name="T13" fmla="*/ 0 h 24"/>
              </a:gdLst>
              <a:ahLst/>
              <a:cxnLst>
                <a:cxn ang="0">
                  <a:pos x="T0" y="T1"/>
                </a:cxn>
                <a:cxn ang="0">
                  <a:pos x="T2" y="T3"/>
                </a:cxn>
                <a:cxn ang="0">
                  <a:pos x="T4" y="T5"/>
                </a:cxn>
                <a:cxn ang="0">
                  <a:pos x="T6" y="T7"/>
                </a:cxn>
                <a:cxn ang="0">
                  <a:pos x="T8" y="T9"/>
                </a:cxn>
                <a:cxn ang="0">
                  <a:pos x="T10" y="T11"/>
                </a:cxn>
                <a:cxn ang="0">
                  <a:pos x="T12" y="T13"/>
                </a:cxn>
              </a:cxnLst>
              <a:rect l="0" t="0" r="r" b="b"/>
              <a:pathLst>
                <a:path w="7" h="24">
                  <a:moveTo>
                    <a:pt x="0" y="0"/>
                  </a:moveTo>
                  <a:cubicBezTo>
                    <a:pt x="1" y="1"/>
                    <a:pt x="3" y="5"/>
                    <a:pt x="2" y="10"/>
                  </a:cubicBezTo>
                  <a:cubicBezTo>
                    <a:pt x="0" y="16"/>
                    <a:pt x="2" y="20"/>
                    <a:pt x="3" y="22"/>
                  </a:cubicBezTo>
                  <a:cubicBezTo>
                    <a:pt x="5" y="24"/>
                    <a:pt x="4" y="21"/>
                    <a:pt x="4" y="17"/>
                  </a:cubicBezTo>
                  <a:cubicBezTo>
                    <a:pt x="5" y="12"/>
                    <a:pt x="5" y="12"/>
                    <a:pt x="6" y="9"/>
                  </a:cubicBezTo>
                  <a:cubicBezTo>
                    <a:pt x="7" y="6"/>
                    <a:pt x="7" y="3"/>
                    <a:pt x="6" y="3"/>
                  </a:cubicBezTo>
                  <a:cubicBezTo>
                    <a:pt x="5" y="2"/>
                    <a:pt x="0" y="0"/>
                    <a:pt x="0" y="0"/>
                  </a:cubicBezTo>
                  <a:close/>
                </a:path>
              </a:pathLst>
            </a:custGeom>
            <a:solidFill>
              <a:schemeClr val="accent2"/>
            </a:solidFill>
            <a:ln>
              <a:noFill/>
            </a:ln>
          </p:spPr>
          <p:txBody>
            <a:bodyPr vert="horz" wrap="square" lIns="91440" tIns="45720" rIns="91440" bIns="45720" numCol="1" anchor="t" anchorCtr="0" compatLnSpc="1"/>
            <a:lstStyle/>
            <a:p>
              <a:endParaRPr lang="zh-CN" altLang="en-US"/>
            </a:p>
          </p:txBody>
        </p:sp>
        <p:sp>
          <p:nvSpPr>
            <p:cNvPr id="65" name="Freeform 59"/>
            <p:cNvSpPr/>
            <p:nvPr/>
          </p:nvSpPr>
          <p:spPr bwMode="auto">
            <a:xfrm>
              <a:off x="4352468" y="2537233"/>
              <a:ext cx="152703" cy="95126"/>
            </a:xfrm>
            <a:custGeom>
              <a:avLst/>
              <a:gdLst>
                <a:gd name="T0" fmla="*/ 8 w 26"/>
                <a:gd name="T1" fmla="*/ 0 h 16"/>
                <a:gd name="T2" fmla="*/ 0 w 26"/>
                <a:gd name="T3" fmla="*/ 10 h 16"/>
                <a:gd name="T4" fmla="*/ 13 w 26"/>
                <a:gd name="T5" fmla="*/ 16 h 16"/>
                <a:gd name="T6" fmla="*/ 25 w 26"/>
                <a:gd name="T7" fmla="*/ 12 h 16"/>
                <a:gd name="T8" fmla="*/ 20 w 26"/>
                <a:gd name="T9" fmla="*/ 1 h 16"/>
                <a:gd name="T10" fmla="*/ 8 w 26"/>
                <a:gd name="T11" fmla="*/ 0 h 16"/>
              </a:gdLst>
              <a:ahLst/>
              <a:cxnLst>
                <a:cxn ang="0">
                  <a:pos x="T0" y="T1"/>
                </a:cxn>
                <a:cxn ang="0">
                  <a:pos x="T2" y="T3"/>
                </a:cxn>
                <a:cxn ang="0">
                  <a:pos x="T4" y="T5"/>
                </a:cxn>
                <a:cxn ang="0">
                  <a:pos x="T6" y="T7"/>
                </a:cxn>
                <a:cxn ang="0">
                  <a:pos x="T8" y="T9"/>
                </a:cxn>
                <a:cxn ang="0">
                  <a:pos x="T10" y="T11"/>
                </a:cxn>
              </a:cxnLst>
              <a:rect l="0" t="0" r="r" b="b"/>
              <a:pathLst>
                <a:path w="26" h="16">
                  <a:moveTo>
                    <a:pt x="8" y="0"/>
                  </a:moveTo>
                  <a:cubicBezTo>
                    <a:pt x="9" y="8"/>
                    <a:pt x="0" y="10"/>
                    <a:pt x="0" y="10"/>
                  </a:cubicBezTo>
                  <a:cubicBezTo>
                    <a:pt x="1" y="10"/>
                    <a:pt x="7" y="16"/>
                    <a:pt x="13" y="16"/>
                  </a:cubicBezTo>
                  <a:cubicBezTo>
                    <a:pt x="20" y="15"/>
                    <a:pt x="26" y="12"/>
                    <a:pt x="25" y="12"/>
                  </a:cubicBezTo>
                  <a:cubicBezTo>
                    <a:pt x="21" y="11"/>
                    <a:pt x="19" y="5"/>
                    <a:pt x="20" y="1"/>
                  </a:cubicBezTo>
                  <a:lnTo>
                    <a:pt x="8" y="0"/>
                  </a:lnTo>
                  <a:close/>
                </a:path>
              </a:pathLst>
            </a:custGeom>
            <a:solidFill>
              <a:srgbClr val="FDCF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 name="Freeform 60"/>
            <p:cNvSpPr/>
            <p:nvPr/>
          </p:nvSpPr>
          <p:spPr bwMode="auto">
            <a:xfrm>
              <a:off x="4410044" y="2276887"/>
              <a:ext cx="167723" cy="155206"/>
            </a:xfrm>
            <a:custGeom>
              <a:avLst/>
              <a:gdLst>
                <a:gd name="T0" fmla="*/ 3 w 28"/>
                <a:gd name="T1" fmla="*/ 0 h 26"/>
                <a:gd name="T2" fmla="*/ 4 w 28"/>
                <a:gd name="T3" fmla="*/ 9 h 26"/>
                <a:gd name="T4" fmla="*/ 16 w 28"/>
                <a:gd name="T5" fmla="*/ 22 h 26"/>
                <a:gd name="T6" fmla="*/ 15 w 28"/>
                <a:gd name="T7" fmla="*/ 19 h 26"/>
                <a:gd name="T8" fmla="*/ 21 w 28"/>
                <a:gd name="T9" fmla="*/ 24 h 26"/>
                <a:gd name="T10" fmla="*/ 28 w 28"/>
                <a:gd name="T11" fmla="*/ 26 h 26"/>
                <a:gd name="T12" fmla="*/ 26 w 28"/>
                <a:gd name="T13" fmla="*/ 13 h 26"/>
                <a:gd name="T14" fmla="*/ 3 w 28"/>
                <a:gd name="T15" fmla="*/ 0 h 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 h="26">
                  <a:moveTo>
                    <a:pt x="3" y="0"/>
                  </a:moveTo>
                  <a:cubicBezTo>
                    <a:pt x="2" y="1"/>
                    <a:pt x="0" y="1"/>
                    <a:pt x="4" y="9"/>
                  </a:cubicBezTo>
                  <a:cubicBezTo>
                    <a:pt x="7" y="18"/>
                    <a:pt x="16" y="22"/>
                    <a:pt x="16" y="22"/>
                  </a:cubicBezTo>
                  <a:cubicBezTo>
                    <a:pt x="16" y="21"/>
                    <a:pt x="15" y="19"/>
                    <a:pt x="15" y="19"/>
                  </a:cubicBezTo>
                  <a:cubicBezTo>
                    <a:pt x="16" y="19"/>
                    <a:pt x="18" y="22"/>
                    <a:pt x="21" y="24"/>
                  </a:cubicBezTo>
                  <a:cubicBezTo>
                    <a:pt x="24" y="26"/>
                    <a:pt x="28" y="26"/>
                    <a:pt x="28" y="26"/>
                  </a:cubicBezTo>
                  <a:cubicBezTo>
                    <a:pt x="28" y="26"/>
                    <a:pt x="28" y="18"/>
                    <a:pt x="26" y="13"/>
                  </a:cubicBezTo>
                  <a:cubicBezTo>
                    <a:pt x="21" y="2"/>
                    <a:pt x="14" y="2"/>
                    <a:pt x="3" y="0"/>
                  </a:cubicBezTo>
                  <a:close/>
                </a:path>
              </a:pathLst>
            </a:custGeom>
            <a:solidFill>
              <a:schemeClr val="accent5"/>
            </a:solidFill>
            <a:ln>
              <a:noFill/>
            </a:ln>
          </p:spPr>
          <p:txBody>
            <a:bodyPr vert="horz" wrap="square" lIns="91440" tIns="45720" rIns="91440" bIns="45720" numCol="1" anchor="t" anchorCtr="0" compatLnSpc="1"/>
            <a:lstStyle/>
            <a:p>
              <a:endParaRPr lang="zh-CN" altLang="en-US"/>
            </a:p>
          </p:txBody>
        </p:sp>
        <p:sp>
          <p:nvSpPr>
            <p:cNvPr id="67" name="Freeform 61"/>
            <p:cNvSpPr/>
            <p:nvPr/>
          </p:nvSpPr>
          <p:spPr bwMode="auto">
            <a:xfrm>
              <a:off x="4322428" y="2281894"/>
              <a:ext cx="130172" cy="95126"/>
            </a:xfrm>
            <a:custGeom>
              <a:avLst/>
              <a:gdLst>
                <a:gd name="T0" fmla="*/ 22 w 22"/>
                <a:gd name="T1" fmla="*/ 4 h 16"/>
                <a:gd name="T2" fmla="*/ 15 w 22"/>
                <a:gd name="T3" fmla="*/ 11 h 16"/>
                <a:gd name="T4" fmla="*/ 0 w 22"/>
                <a:gd name="T5" fmla="*/ 16 h 16"/>
                <a:gd name="T6" fmla="*/ 6 w 22"/>
                <a:gd name="T7" fmla="*/ 6 h 16"/>
                <a:gd name="T8" fmla="*/ 18 w 22"/>
                <a:gd name="T9" fmla="*/ 0 h 16"/>
                <a:gd name="T10" fmla="*/ 22 w 22"/>
                <a:gd name="T11" fmla="*/ 4 h 16"/>
              </a:gdLst>
              <a:ahLst/>
              <a:cxnLst>
                <a:cxn ang="0">
                  <a:pos x="T0" y="T1"/>
                </a:cxn>
                <a:cxn ang="0">
                  <a:pos x="T2" y="T3"/>
                </a:cxn>
                <a:cxn ang="0">
                  <a:pos x="T4" y="T5"/>
                </a:cxn>
                <a:cxn ang="0">
                  <a:pos x="T6" y="T7"/>
                </a:cxn>
                <a:cxn ang="0">
                  <a:pos x="T8" y="T9"/>
                </a:cxn>
                <a:cxn ang="0">
                  <a:pos x="T10" y="T11"/>
                </a:cxn>
              </a:cxnLst>
              <a:rect l="0" t="0" r="r" b="b"/>
              <a:pathLst>
                <a:path w="22" h="16">
                  <a:moveTo>
                    <a:pt x="22" y="4"/>
                  </a:moveTo>
                  <a:cubicBezTo>
                    <a:pt x="22" y="4"/>
                    <a:pt x="22" y="6"/>
                    <a:pt x="15" y="11"/>
                  </a:cubicBezTo>
                  <a:cubicBezTo>
                    <a:pt x="7" y="16"/>
                    <a:pt x="0" y="16"/>
                    <a:pt x="0" y="16"/>
                  </a:cubicBezTo>
                  <a:cubicBezTo>
                    <a:pt x="0" y="16"/>
                    <a:pt x="2" y="10"/>
                    <a:pt x="6" y="6"/>
                  </a:cubicBezTo>
                  <a:cubicBezTo>
                    <a:pt x="11" y="2"/>
                    <a:pt x="18" y="0"/>
                    <a:pt x="18" y="0"/>
                  </a:cubicBezTo>
                  <a:lnTo>
                    <a:pt x="22" y="4"/>
                  </a:lnTo>
                  <a:close/>
                </a:path>
              </a:pathLst>
            </a:custGeom>
            <a:solidFill>
              <a:schemeClr val="accent5"/>
            </a:solidFill>
            <a:ln>
              <a:noFill/>
            </a:ln>
          </p:spPr>
          <p:txBody>
            <a:bodyPr vert="horz" wrap="square" lIns="91440" tIns="45720" rIns="91440" bIns="45720" numCol="1" anchor="t" anchorCtr="0" compatLnSpc="1"/>
            <a:lstStyle/>
            <a:p>
              <a:endParaRPr lang="zh-CN" altLang="en-US"/>
            </a:p>
          </p:txBody>
        </p:sp>
        <p:sp>
          <p:nvSpPr>
            <p:cNvPr id="68" name="Freeform 62"/>
            <p:cNvSpPr/>
            <p:nvPr/>
          </p:nvSpPr>
          <p:spPr bwMode="auto">
            <a:xfrm>
              <a:off x="4873158" y="2852650"/>
              <a:ext cx="112650" cy="120159"/>
            </a:xfrm>
            <a:custGeom>
              <a:avLst/>
              <a:gdLst>
                <a:gd name="T0" fmla="*/ 0 w 19"/>
                <a:gd name="T1" fmla="*/ 5 h 20"/>
                <a:gd name="T2" fmla="*/ 6 w 19"/>
                <a:gd name="T3" fmla="*/ 19 h 20"/>
                <a:gd name="T4" fmla="*/ 7 w 19"/>
                <a:gd name="T5" fmla="*/ 14 h 20"/>
                <a:gd name="T6" fmla="*/ 17 w 19"/>
                <a:gd name="T7" fmla="*/ 19 h 20"/>
                <a:gd name="T8" fmla="*/ 11 w 19"/>
                <a:gd name="T9" fmla="*/ 8 h 20"/>
                <a:gd name="T10" fmla="*/ 0 w 19"/>
                <a:gd name="T11" fmla="*/ 1 h 20"/>
                <a:gd name="T12" fmla="*/ 0 w 19"/>
                <a:gd name="T13" fmla="*/ 5 h 20"/>
              </a:gdLst>
              <a:ahLst/>
              <a:cxnLst>
                <a:cxn ang="0">
                  <a:pos x="T0" y="T1"/>
                </a:cxn>
                <a:cxn ang="0">
                  <a:pos x="T2" y="T3"/>
                </a:cxn>
                <a:cxn ang="0">
                  <a:pos x="T4" y="T5"/>
                </a:cxn>
                <a:cxn ang="0">
                  <a:pos x="T6" y="T7"/>
                </a:cxn>
                <a:cxn ang="0">
                  <a:pos x="T8" y="T9"/>
                </a:cxn>
                <a:cxn ang="0">
                  <a:pos x="T10" y="T11"/>
                </a:cxn>
                <a:cxn ang="0">
                  <a:pos x="T12" y="T13"/>
                </a:cxn>
              </a:cxnLst>
              <a:rect l="0" t="0" r="r" b="b"/>
              <a:pathLst>
                <a:path w="19" h="20">
                  <a:moveTo>
                    <a:pt x="0" y="5"/>
                  </a:moveTo>
                  <a:cubicBezTo>
                    <a:pt x="2" y="8"/>
                    <a:pt x="5" y="19"/>
                    <a:pt x="6" y="19"/>
                  </a:cubicBezTo>
                  <a:cubicBezTo>
                    <a:pt x="8" y="18"/>
                    <a:pt x="6" y="14"/>
                    <a:pt x="7" y="14"/>
                  </a:cubicBezTo>
                  <a:cubicBezTo>
                    <a:pt x="8" y="14"/>
                    <a:pt x="15" y="20"/>
                    <a:pt x="17" y="19"/>
                  </a:cubicBezTo>
                  <a:cubicBezTo>
                    <a:pt x="19" y="19"/>
                    <a:pt x="14" y="12"/>
                    <a:pt x="11" y="8"/>
                  </a:cubicBezTo>
                  <a:cubicBezTo>
                    <a:pt x="7" y="5"/>
                    <a:pt x="1" y="0"/>
                    <a:pt x="0" y="1"/>
                  </a:cubicBezTo>
                  <a:cubicBezTo>
                    <a:pt x="0" y="1"/>
                    <a:pt x="0" y="5"/>
                    <a:pt x="0" y="5"/>
                  </a:cubicBezTo>
                  <a:close/>
                </a:path>
              </a:pathLst>
            </a:custGeom>
            <a:solidFill>
              <a:srgbClr val="FDCF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 name="Freeform 63"/>
            <p:cNvSpPr/>
            <p:nvPr/>
          </p:nvSpPr>
          <p:spPr bwMode="auto">
            <a:xfrm>
              <a:off x="4244825" y="3012862"/>
              <a:ext cx="463114" cy="483141"/>
            </a:xfrm>
            <a:custGeom>
              <a:avLst/>
              <a:gdLst>
                <a:gd name="T0" fmla="*/ 3 w 78"/>
                <a:gd name="T1" fmla="*/ 3 h 81"/>
                <a:gd name="T2" fmla="*/ 0 w 78"/>
                <a:gd name="T3" fmla="*/ 14 h 81"/>
                <a:gd name="T4" fmla="*/ 10 w 78"/>
                <a:gd name="T5" fmla="*/ 62 h 81"/>
                <a:gd name="T6" fmla="*/ 16 w 78"/>
                <a:gd name="T7" fmla="*/ 81 h 81"/>
                <a:gd name="T8" fmla="*/ 39 w 78"/>
                <a:gd name="T9" fmla="*/ 77 h 81"/>
                <a:gd name="T10" fmla="*/ 34 w 78"/>
                <a:gd name="T11" fmla="*/ 55 h 81"/>
                <a:gd name="T12" fmla="*/ 33 w 78"/>
                <a:gd name="T13" fmla="*/ 40 h 81"/>
                <a:gd name="T14" fmla="*/ 56 w 78"/>
                <a:gd name="T15" fmla="*/ 73 h 81"/>
                <a:gd name="T16" fmla="*/ 78 w 78"/>
                <a:gd name="T17" fmla="*/ 62 h 81"/>
                <a:gd name="T18" fmla="*/ 54 w 78"/>
                <a:gd name="T19" fmla="*/ 0 h 81"/>
                <a:gd name="T20" fmla="*/ 3 w 78"/>
                <a:gd name="T21" fmla="*/ 3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8" h="81">
                  <a:moveTo>
                    <a:pt x="3" y="3"/>
                  </a:moveTo>
                  <a:cubicBezTo>
                    <a:pt x="0" y="4"/>
                    <a:pt x="0" y="14"/>
                    <a:pt x="0" y="14"/>
                  </a:cubicBezTo>
                  <a:cubicBezTo>
                    <a:pt x="0" y="14"/>
                    <a:pt x="6" y="49"/>
                    <a:pt x="10" y="62"/>
                  </a:cubicBezTo>
                  <a:cubicBezTo>
                    <a:pt x="14" y="75"/>
                    <a:pt x="16" y="81"/>
                    <a:pt x="16" y="81"/>
                  </a:cubicBezTo>
                  <a:cubicBezTo>
                    <a:pt x="39" y="77"/>
                    <a:pt x="39" y="77"/>
                    <a:pt x="39" y="77"/>
                  </a:cubicBezTo>
                  <a:cubicBezTo>
                    <a:pt x="39" y="77"/>
                    <a:pt x="35" y="62"/>
                    <a:pt x="34" y="55"/>
                  </a:cubicBezTo>
                  <a:cubicBezTo>
                    <a:pt x="33" y="48"/>
                    <a:pt x="33" y="40"/>
                    <a:pt x="33" y="40"/>
                  </a:cubicBezTo>
                  <a:cubicBezTo>
                    <a:pt x="56" y="73"/>
                    <a:pt x="56" y="73"/>
                    <a:pt x="56" y="73"/>
                  </a:cubicBezTo>
                  <a:cubicBezTo>
                    <a:pt x="78" y="62"/>
                    <a:pt x="78" y="62"/>
                    <a:pt x="78" y="62"/>
                  </a:cubicBezTo>
                  <a:cubicBezTo>
                    <a:pt x="72" y="51"/>
                    <a:pt x="52" y="11"/>
                    <a:pt x="54" y="0"/>
                  </a:cubicBezTo>
                  <a:lnTo>
                    <a:pt x="3" y="3"/>
                  </a:lnTo>
                  <a:close/>
                </a:path>
              </a:pathLst>
            </a:custGeom>
            <a:solidFill>
              <a:srgbClr val="806A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 name="Freeform 64"/>
            <p:cNvSpPr/>
            <p:nvPr/>
          </p:nvSpPr>
          <p:spPr bwMode="auto">
            <a:xfrm>
              <a:off x="4184744" y="2532225"/>
              <a:ext cx="468121" cy="565750"/>
            </a:xfrm>
            <a:custGeom>
              <a:avLst/>
              <a:gdLst>
                <a:gd name="T0" fmla="*/ 23 w 79"/>
                <a:gd name="T1" fmla="*/ 6 h 95"/>
                <a:gd name="T2" fmla="*/ 6 w 79"/>
                <a:gd name="T3" fmla="*/ 1 h 95"/>
                <a:gd name="T4" fmla="*/ 1 w 79"/>
                <a:gd name="T5" fmla="*/ 20 h 95"/>
                <a:gd name="T6" fmla="*/ 13 w 79"/>
                <a:gd name="T7" fmla="*/ 25 h 95"/>
                <a:gd name="T8" fmla="*/ 7 w 79"/>
                <a:gd name="T9" fmla="*/ 95 h 95"/>
                <a:gd name="T10" fmla="*/ 69 w 79"/>
                <a:gd name="T11" fmla="*/ 88 h 95"/>
                <a:gd name="T12" fmla="*/ 64 w 79"/>
                <a:gd name="T13" fmla="*/ 48 h 95"/>
                <a:gd name="T14" fmla="*/ 64 w 79"/>
                <a:gd name="T15" fmla="*/ 33 h 95"/>
                <a:gd name="T16" fmla="*/ 76 w 79"/>
                <a:gd name="T17" fmla="*/ 36 h 95"/>
                <a:gd name="T18" fmla="*/ 79 w 79"/>
                <a:gd name="T19" fmla="*/ 18 h 95"/>
                <a:gd name="T20" fmla="*/ 59 w 79"/>
                <a:gd name="T21" fmla="*/ 11 h 95"/>
                <a:gd name="T22" fmla="*/ 54 w 79"/>
                <a:gd name="T23" fmla="*/ 10 h 95"/>
                <a:gd name="T24" fmla="*/ 48 w 79"/>
                <a:gd name="T25" fmla="*/ 25 h 95"/>
                <a:gd name="T26" fmla="*/ 29 w 79"/>
                <a:gd name="T27" fmla="*/ 20 h 95"/>
                <a:gd name="T28" fmla="*/ 28 w 79"/>
                <a:gd name="T29" fmla="*/ 8 h 95"/>
                <a:gd name="T30" fmla="*/ 23 w 79"/>
                <a:gd name="T31" fmla="*/ 6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9" h="95">
                  <a:moveTo>
                    <a:pt x="23" y="6"/>
                  </a:moveTo>
                  <a:cubicBezTo>
                    <a:pt x="22" y="5"/>
                    <a:pt x="7" y="0"/>
                    <a:pt x="6" y="1"/>
                  </a:cubicBezTo>
                  <a:cubicBezTo>
                    <a:pt x="6" y="2"/>
                    <a:pt x="0" y="20"/>
                    <a:pt x="1" y="20"/>
                  </a:cubicBezTo>
                  <a:cubicBezTo>
                    <a:pt x="2" y="20"/>
                    <a:pt x="13" y="25"/>
                    <a:pt x="13" y="25"/>
                  </a:cubicBezTo>
                  <a:cubicBezTo>
                    <a:pt x="12" y="44"/>
                    <a:pt x="3" y="70"/>
                    <a:pt x="7" y="95"/>
                  </a:cubicBezTo>
                  <a:cubicBezTo>
                    <a:pt x="69" y="88"/>
                    <a:pt x="69" y="88"/>
                    <a:pt x="69" y="88"/>
                  </a:cubicBezTo>
                  <a:cubicBezTo>
                    <a:pt x="69" y="88"/>
                    <a:pt x="64" y="58"/>
                    <a:pt x="64" y="48"/>
                  </a:cubicBezTo>
                  <a:cubicBezTo>
                    <a:pt x="63" y="38"/>
                    <a:pt x="64" y="33"/>
                    <a:pt x="64" y="33"/>
                  </a:cubicBezTo>
                  <a:cubicBezTo>
                    <a:pt x="76" y="36"/>
                    <a:pt x="76" y="36"/>
                    <a:pt x="76" y="36"/>
                  </a:cubicBezTo>
                  <a:cubicBezTo>
                    <a:pt x="79" y="18"/>
                    <a:pt x="79" y="18"/>
                    <a:pt x="79" y="18"/>
                  </a:cubicBezTo>
                  <a:cubicBezTo>
                    <a:pt x="79" y="18"/>
                    <a:pt x="62" y="12"/>
                    <a:pt x="59" y="11"/>
                  </a:cubicBezTo>
                  <a:cubicBezTo>
                    <a:pt x="55" y="10"/>
                    <a:pt x="54" y="10"/>
                    <a:pt x="54" y="10"/>
                  </a:cubicBezTo>
                  <a:cubicBezTo>
                    <a:pt x="54" y="10"/>
                    <a:pt x="56" y="20"/>
                    <a:pt x="48" y="25"/>
                  </a:cubicBezTo>
                  <a:cubicBezTo>
                    <a:pt x="40" y="29"/>
                    <a:pt x="32" y="25"/>
                    <a:pt x="29" y="20"/>
                  </a:cubicBezTo>
                  <a:cubicBezTo>
                    <a:pt x="26" y="15"/>
                    <a:pt x="28" y="8"/>
                    <a:pt x="28" y="8"/>
                  </a:cubicBezTo>
                  <a:lnTo>
                    <a:pt x="23" y="6"/>
                  </a:lnTo>
                  <a:close/>
                </a:path>
              </a:pathLst>
            </a:custGeom>
            <a:solidFill>
              <a:schemeClr val="accent4"/>
            </a:solidFill>
            <a:ln>
              <a:noFill/>
            </a:ln>
          </p:spPr>
          <p:txBody>
            <a:bodyPr vert="horz" wrap="square" lIns="91440" tIns="45720" rIns="91440" bIns="45720" numCol="1" anchor="t" anchorCtr="0" compatLnSpc="1"/>
            <a:lstStyle/>
            <a:p>
              <a:endParaRPr lang="zh-CN" altLang="en-US"/>
            </a:p>
          </p:txBody>
        </p:sp>
        <p:sp>
          <p:nvSpPr>
            <p:cNvPr id="71" name="Freeform 65"/>
            <p:cNvSpPr/>
            <p:nvPr/>
          </p:nvSpPr>
          <p:spPr bwMode="auto">
            <a:xfrm>
              <a:off x="4535209" y="2424582"/>
              <a:ext cx="52570" cy="77603"/>
            </a:xfrm>
            <a:custGeom>
              <a:avLst/>
              <a:gdLst>
                <a:gd name="T0" fmla="*/ 7 w 9"/>
                <a:gd name="T1" fmla="*/ 1 h 13"/>
                <a:gd name="T2" fmla="*/ 8 w 9"/>
                <a:gd name="T3" fmla="*/ 9 h 13"/>
                <a:gd name="T4" fmla="*/ 3 w 9"/>
                <a:gd name="T5" fmla="*/ 12 h 13"/>
                <a:gd name="T6" fmla="*/ 1 w 9"/>
                <a:gd name="T7" fmla="*/ 5 h 13"/>
                <a:gd name="T8" fmla="*/ 7 w 9"/>
                <a:gd name="T9" fmla="*/ 1 h 13"/>
              </a:gdLst>
              <a:ahLst/>
              <a:cxnLst>
                <a:cxn ang="0">
                  <a:pos x="T0" y="T1"/>
                </a:cxn>
                <a:cxn ang="0">
                  <a:pos x="T2" y="T3"/>
                </a:cxn>
                <a:cxn ang="0">
                  <a:pos x="T4" y="T5"/>
                </a:cxn>
                <a:cxn ang="0">
                  <a:pos x="T6" y="T7"/>
                </a:cxn>
                <a:cxn ang="0">
                  <a:pos x="T8" y="T9"/>
                </a:cxn>
              </a:cxnLst>
              <a:rect l="0" t="0" r="r" b="b"/>
              <a:pathLst>
                <a:path w="9" h="13">
                  <a:moveTo>
                    <a:pt x="7" y="1"/>
                  </a:moveTo>
                  <a:cubicBezTo>
                    <a:pt x="9" y="2"/>
                    <a:pt x="9" y="5"/>
                    <a:pt x="8" y="9"/>
                  </a:cubicBezTo>
                  <a:cubicBezTo>
                    <a:pt x="7" y="12"/>
                    <a:pt x="5" y="13"/>
                    <a:pt x="3" y="12"/>
                  </a:cubicBezTo>
                  <a:cubicBezTo>
                    <a:pt x="1" y="11"/>
                    <a:pt x="0" y="8"/>
                    <a:pt x="1" y="5"/>
                  </a:cubicBezTo>
                  <a:cubicBezTo>
                    <a:pt x="2" y="2"/>
                    <a:pt x="5" y="0"/>
                    <a:pt x="7" y="1"/>
                  </a:cubicBezTo>
                  <a:close/>
                </a:path>
              </a:pathLst>
            </a:custGeom>
            <a:solidFill>
              <a:srgbClr val="FDCF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 name="Freeform 66"/>
            <p:cNvSpPr/>
            <p:nvPr/>
          </p:nvSpPr>
          <p:spPr bwMode="auto">
            <a:xfrm>
              <a:off x="4297395" y="2384529"/>
              <a:ext cx="47564" cy="75099"/>
            </a:xfrm>
            <a:custGeom>
              <a:avLst/>
              <a:gdLst>
                <a:gd name="T0" fmla="*/ 4 w 8"/>
                <a:gd name="T1" fmla="*/ 0 h 13"/>
                <a:gd name="T2" fmla="*/ 8 w 8"/>
                <a:gd name="T3" fmla="*/ 6 h 13"/>
                <a:gd name="T4" fmla="*/ 4 w 8"/>
                <a:gd name="T5" fmla="*/ 13 h 13"/>
                <a:gd name="T6" fmla="*/ 0 w 8"/>
                <a:gd name="T7" fmla="*/ 6 h 13"/>
                <a:gd name="T8" fmla="*/ 4 w 8"/>
                <a:gd name="T9" fmla="*/ 0 h 13"/>
              </a:gdLst>
              <a:ahLst/>
              <a:cxnLst>
                <a:cxn ang="0">
                  <a:pos x="T0" y="T1"/>
                </a:cxn>
                <a:cxn ang="0">
                  <a:pos x="T2" y="T3"/>
                </a:cxn>
                <a:cxn ang="0">
                  <a:pos x="T4" y="T5"/>
                </a:cxn>
                <a:cxn ang="0">
                  <a:pos x="T6" y="T7"/>
                </a:cxn>
                <a:cxn ang="0">
                  <a:pos x="T8" y="T9"/>
                </a:cxn>
              </a:cxnLst>
              <a:rect l="0" t="0" r="r" b="b"/>
              <a:pathLst>
                <a:path w="8" h="13">
                  <a:moveTo>
                    <a:pt x="4" y="0"/>
                  </a:moveTo>
                  <a:cubicBezTo>
                    <a:pt x="6" y="0"/>
                    <a:pt x="8" y="3"/>
                    <a:pt x="8" y="6"/>
                  </a:cubicBezTo>
                  <a:cubicBezTo>
                    <a:pt x="8" y="10"/>
                    <a:pt x="6" y="13"/>
                    <a:pt x="4" y="13"/>
                  </a:cubicBezTo>
                  <a:cubicBezTo>
                    <a:pt x="2" y="13"/>
                    <a:pt x="1" y="10"/>
                    <a:pt x="0" y="6"/>
                  </a:cubicBezTo>
                  <a:cubicBezTo>
                    <a:pt x="0" y="3"/>
                    <a:pt x="2" y="0"/>
                    <a:pt x="4" y="0"/>
                  </a:cubicBezTo>
                  <a:close/>
                </a:path>
              </a:pathLst>
            </a:custGeom>
            <a:solidFill>
              <a:srgbClr val="FDCF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 name="Freeform 67"/>
            <p:cNvSpPr/>
            <p:nvPr/>
          </p:nvSpPr>
          <p:spPr bwMode="auto">
            <a:xfrm>
              <a:off x="4327435" y="2364502"/>
              <a:ext cx="30039" cy="77603"/>
            </a:xfrm>
            <a:custGeom>
              <a:avLst/>
              <a:gdLst>
                <a:gd name="T0" fmla="*/ 5 w 5"/>
                <a:gd name="T1" fmla="*/ 0 h 13"/>
                <a:gd name="T2" fmla="*/ 2 w 5"/>
                <a:gd name="T3" fmla="*/ 5 h 13"/>
                <a:gd name="T4" fmla="*/ 0 w 5"/>
                <a:gd name="T5" fmla="*/ 13 h 13"/>
                <a:gd name="T6" fmla="*/ 0 w 5"/>
                <a:gd name="T7" fmla="*/ 3 h 13"/>
                <a:gd name="T8" fmla="*/ 0 w 5"/>
                <a:gd name="T9" fmla="*/ 1 h 13"/>
                <a:gd name="T10" fmla="*/ 5 w 5"/>
                <a:gd name="T11" fmla="*/ 0 h 13"/>
              </a:gdLst>
              <a:ahLst/>
              <a:cxnLst>
                <a:cxn ang="0">
                  <a:pos x="T0" y="T1"/>
                </a:cxn>
                <a:cxn ang="0">
                  <a:pos x="T2" y="T3"/>
                </a:cxn>
                <a:cxn ang="0">
                  <a:pos x="T4" y="T5"/>
                </a:cxn>
                <a:cxn ang="0">
                  <a:pos x="T6" y="T7"/>
                </a:cxn>
                <a:cxn ang="0">
                  <a:pos x="T8" y="T9"/>
                </a:cxn>
                <a:cxn ang="0">
                  <a:pos x="T10" y="T11"/>
                </a:cxn>
              </a:cxnLst>
              <a:rect l="0" t="0" r="r" b="b"/>
              <a:pathLst>
                <a:path w="5" h="13">
                  <a:moveTo>
                    <a:pt x="5" y="0"/>
                  </a:moveTo>
                  <a:cubicBezTo>
                    <a:pt x="5" y="0"/>
                    <a:pt x="3" y="1"/>
                    <a:pt x="2" y="5"/>
                  </a:cubicBezTo>
                  <a:cubicBezTo>
                    <a:pt x="1" y="8"/>
                    <a:pt x="0" y="13"/>
                    <a:pt x="0" y="13"/>
                  </a:cubicBezTo>
                  <a:cubicBezTo>
                    <a:pt x="0" y="12"/>
                    <a:pt x="0" y="3"/>
                    <a:pt x="0" y="3"/>
                  </a:cubicBezTo>
                  <a:cubicBezTo>
                    <a:pt x="0" y="3"/>
                    <a:pt x="0" y="1"/>
                    <a:pt x="0" y="1"/>
                  </a:cubicBezTo>
                  <a:cubicBezTo>
                    <a:pt x="0" y="1"/>
                    <a:pt x="5" y="0"/>
                    <a:pt x="5" y="0"/>
                  </a:cubicBezTo>
                  <a:close/>
                </a:path>
              </a:pathLst>
            </a:custGeom>
            <a:solidFill>
              <a:schemeClr val="accent5"/>
            </a:solidFill>
            <a:ln>
              <a:noFill/>
            </a:ln>
          </p:spPr>
          <p:txBody>
            <a:bodyPr vert="horz" wrap="square" lIns="91440" tIns="45720" rIns="91440" bIns="45720" numCol="1" anchor="t" anchorCtr="0" compatLnSpc="1"/>
            <a:lstStyle/>
            <a:p>
              <a:endParaRPr lang="zh-CN" altLang="en-US"/>
            </a:p>
          </p:txBody>
        </p:sp>
        <p:sp>
          <p:nvSpPr>
            <p:cNvPr id="74" name="Freeform 68"/>
            <p:cNvSpPr/>
            <p:nvPr/>
          </p:nvSpPr>
          <p:spPr bwMode="auto">
            <a:xfrm>
              <a:off x="4540216" y="2407059"/>
              <a:ext cx="30039" cy="82611"/>
            </a:xfrm>
            <a:custGeom>
              <a:avLst/>
              <a:gdLst>
                <a:gd name="T0" fmla="*/ 2 w 5"/>
                <a:gd name="T1" fmla="*/ 0 h 14"/>
                <a:gd name="T2" fmla="*/ 2 w 5"/>
                <a:gd name="T3" fmla="*/ 6 h 14"/>
                <a:gd name="T4" fmla="*/ 0 w 5"/>
                <a:gd name="T5" fmla="*/ 13 h 14"/>
                <a:gd name="T6" fmla="*/ 4 w 5"/>
                <a:gd name="T7" fmla="*/ 5 h 14"/>
                <a:gd name="T8" fmla="*/ 5 w 5"/>
                <a:gd name="T9" fmla="*/ 3 h 14"/>
                <a:gd name="T10" fmla="*/ 2 w 5"/>
                <a:gd name="T11" fmla="*/ 0 h 14"/>
              </a:gdLst>
              <a:ahLst/>
              <a:cxnLst>
                <a:cxn ang="0">
                  <a:pos x="T0" y="T1"/>
                </a:cxn>
                <a:cxn ang="0">
                  <a:pos x="T2" y="T3"/>
                </a:cxn>
                <a:cxn ang="0">
                  <a:pos x="T4" y="T5"/>
                </a:cxn>
                <a:cxn ang="0">
                  <a:pos x="T6" y="T7"/>
                </a:cxn>
                <a:cxn ang="0">
                  <a:pos x="T8" y="T9"/>
                </a:cxn>
                <a:cxn ang="0">
                  <a:pos x="T10" y="T11"/>
                </a:cxn>
              </a:cxnLst>
              <a:rect l="0" t="0" r="r" b="b"/>
              <a:pathLst>
                <a:path w="5" h="14">
                  <a:moveTo>
                    <a:pt x="2" y="0"/>
                  </a:moveTo>
                  <a:cubicBezTo>
                    <a:pt x="2" y="0"/>
                    <a:pt x="3" y="2"/>
                    <a:pt x="2" y="6"/>
                  </a:cubicBezTo>
                  <a:cubicBezTo>
                    <a:pt x="1" y="9"/>
                    <a:pt x="0" y="14"/>
                    <a:pt x="0" y="13"/>
                  </a:cubicBezTo>
                  <a:cubicBezTo>
                    <a:pt x="0" y="13"/>
                    <a:pt x="4" y="5"/>
                    <a:pt x="4" y="5"/>
                  </a:cubicBezTo>
                  <a:cubicBezTo>
                    <a:pt x="4" y="5"/>
                    <a:pt x="5" y="3"/>
                    <a:pt x="5" y="3"/>
                  </a:cubicBezTo>
                  <a:cubicBezTo>
                    <a:pt x="5" y="3"/>
                    <a:pt x="2" y="0"/>
                    <a:pt x="2" y="0"/>
                  </a:cubicBezTo>
                  <a:close/>
                </a:path>
              </a:pathLst>
            </a:custGeom>
            <a:solidFill>
              <a:schemeClr val="accent5"/>
            </a:solidFill>
            <a:ln>
              <a:noFill/>
            </a:ln>
          </p:spPr>
          <p:txBody>
            <a:bodyPr vert="horz" wrap="square" lIns="91440" tIns="45720" rIns="91440" bIns="45720" numCol="1" anchor="t" anchorCtr="0" compatLnSpc="1"/>
            <a:lstStyle/>
            <a:p>
              <a:endParaRPr lang="zh-CN" altLang="en-US"/>
            </a:p>
          </p:txBody>
        </p:sp>
        <p:grpSp>
          <p:nvGrpSpPr>
            <p:cNvPr id="63" name="组合 62"/>
            <p:cNvGrpSpPr/>
            <p:nvPr/>
          </p:nvGrpSpPr>
          <p:grpSpPr>
            <a:xfrm>
              <a:off x="2165173" y="3967269"/>
              <a:ext cx="2949324" cy="542724"/>
              <a:chOff x="2031619" y="4700773"/>
              <a:chExt cx="3222626" cy="933451"/>
            </a:xfrm>
          </p:grpSpPr>
          <p:grpSp>
            <p:nvGrpSpPr>
              <p:cNvPr id="50" name="组合 49"/>
              <p:cNvGrpSpPr/>
              <p:nvPr/>
            </p:nvGrpSpPr>
            <p:grpSpPr>
              <a:xfrm>
                <a:off x="2031619" y="4700773"/>
                <a:ext cx="3222626" cy="844551"/>
                <a:chOff x="2031619" y="4700773"/>
                <a:chExt cx="3222626" cy="844551"/>
              </a:xfrm>
            </p:grpSpPr>
            <p:sp>
              <p:nvSpPr>
                <p:cNvPr id="39" name="Freeform 18"/>
                <p:cNvSpPr/>
                <p:nvPr/>
              </p:nvSpPr>
              <p:spPr bwMode="auto">
                <a:xfrm flipV="1">
                  <a:off x="2031619" y="4700773"/>
                  <a:ext cx="538163" cy="754063"/>
                </a:xfrm>
                <a:custGeom>
                  <a:avLst/>
                  <a:gdLst>
                    <a:gd name="T0" fmla="*/ 339 w 339"/>
                    <a:gd name="T1" fmla="*/ 475 h 475"/>
                    <a:gd name="T2" fmla="*/ 339 w 339"/>
                    <a:gd name="T3" fmla="*/ 0 h 475"/>
                    <a:gd name="T4" fmla="*/ 81 w 339"/>
                    <a:gd name="T5" fmla="*/ 0 h 475"/>
                    <a:gd name="T6" fmla="*/ 0 w 339"/>
                    <a:gd name="T7" fmla="*/ 227 h 475"/>
                    <a:gd name="T8" fmla="*/ 81 w 339"/>
                    <a:gd name="T9" fmla="*/ 475 h 475"/>
                    <a:gd name="T10" fmla="*/ 339 w 339"/>
                    <a:gd name="T11" fmla="*/ 475 h 475"/>
                  </a:gdLst>
                  <a:ahLst/>
                  <a:cxnLst>
                    <a:cxn ang="0">
                      <a:pos x="T0" y="T1"/>
                    </a:cxn>
                    <a:cxn ang="0">
                      <a:pos x="T2" y="T3"/>
                    </a:cxn>
                    <a:cxn ang="0">
                      <a:pos x="T4" y="T5"/>
                    </a:cxn>
                    <a:cxn ang="0">
                      <a:pos x="T6" y="T7"/>
                    </a:cxn>
                    <a:cxn ang="0">
                      <a:pos x="T8" y="T9"/>
                    </a:cxn>
                    <a:cxn ang="0">
                      <a:pos x="T10" y="T11"/>
                    </a:cxn>
                  </a:cxnLst>
                  <a:rect l="0" t="0" r="r" b="b"/>
                  <a:pathLst>
                    <a:path w="339" h="475">
                      <a:moveTo>
                        <a:pt x="339" y="475"/>
                      </a:moveTo>
                      <a:lnTo>
                        <a:pt x="339" y="0"/>
                      </a:lnTo>
                      <a:lnTo>
                        <a:pt x="81" y="0"/>
                      </a:lnTo>
                      <a:lnTo>
                        <a:pt x="0" y="227"/>
                      </a:lnTo>
                      <a:lnTo>
                        <a:pt x="81" y="475"/>
                      </a:lnTo>
                      <a:lnTo>
                        <a:pt x="339" y="475"/>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p>
              </p:txBody>
            </p:sp>
            <p:sp>
              <p:nvSpPr>
                <p:cNvPr id="40" name="Rectangle 19"/>
                <p:cNvSpPr>
                  <a:spLocks noChangeArrowheads="1"/>
                </p:cNvSpPr>
                <p:nvPr/>
              </p:nvSpPr>
              <p:spPr bwMode="auto">
                <a:xfrm flipV="1">
                  <a:off x="2301494" y="4789674"/>
                  <a:ext cx="468313" cy="755650"/>
                </a:xfrm>
                <a:prstGeom prst="rect">
                  <a:avLst/>
                </a:prstGeom>
                <a:solidFill>
                  <a:schemeClr val="accent2">
                    <a:lumMod val="7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1400"/>
                </a:p>
              </p:txBody>
            </p:sp>
            <p:sp>
              <p:nvSpPr>
                <p:cNvPr id="41" name="Freeform 20"/>
                <p:cNvSpPr/>
                <p:nvPr/>
              </p:nvSpPr>
              <p:spPr bwMode="auto">
                <a:xfrm flipV="1">
                  <a:off x="2503107" y="4789673"/>
                  <a:ext cx="266700" cy="90488"/>
                </a:xfrm>
                <a:custGeom>
                  <a:avLst/>
                  <a:gdLst>
                    <a:gd name="T0" fmla="*/ 0 w 168"/>
                    <a:gd name="T1" fmla="*/ 0 h 57"/>
                    <a:gd name="T2" fmla="*/ 168 w 168"/>
                    <a:gd name="T3" fmla="*/ 57 h 57"/>
                    <a:gd name="T4" fmla="*/ 168 w 168"/>
                    <a:gd name="T5" fmla="*/ 0 h 57"/>
                    <a:gd name="T6" fmla="*/ 0 w 168"/>
                    <a:gd name="T7" fmla="*/ 0 h 57"/>
                  </a:gdLst>
                  <a:ahLst/>
                  <a:cxnLst>
                    <a:cxn ang="0">
                      <a:pos x="T0" y="T1"/>
                    </a:cxn>
                    <a:cxn ang="0">
                      <a:pos x="T2" y="T3"/>
                    </a:cxn>
                    <a:cxn ang="0">
                      <a:pos x="T4" y="T5"/>
                    </a:cxn>
                    <a:cxn ang="0">
                      <a:pos x="T6" y="T7"/>
                    </a:cxn>
                  </a:cxnLst>
                  <a:rect l="0" t="0" r="r" b="b"/>
                  <a:pathLst>
                    <a:path w="168" h="57">
                      <a:moveTo>
                        <a:pt x="0" y="0"/>
                      </a:moveTo>
                      <a:lnTo>
                        <a:pt x="168" y="57"/>
                      </a:lnTo>
                      <a:lnTo>
                        <a:pt x="168" y="0"/>
                      </a:lnTo>
                      <a:lnTo>
                        <a:pt x="0" y="0"/>
                      </a:lnTo>
                      <a:close/>
                    </a:path>
                  </a:pathLst>
                </a:custGeom>
                <a:solidFill>
                  <a:schemeClr val="accent2">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p>
              </p:txBody>
            </p:sp>
            <p:sp>
              <p:nvSpPr>
                <p:cNvPr id="42" name="Freeform 21"/>
                <p:cNvSpPr/>
                <p:nvPr/>
              </p:nvSpPr>
              <p:spPr bwMode="auto">
                <a:xfrm flipV="1">
                  <a:off x="2301494" y="4700774"/>
                  <a:ext cx="266700" cy="88900"/>
                </a:xfrm>
                <a:custGeom>
                  <a:avLst/>
                  <a:gdLst>
                    <a:gd name="T0" fmla="*/ 0 w 168"/>
                    <a:gd name="T1" fmla="*/ 0 h 56"/>
                    <a:gd name="T2" fmla="*/ 168 w 168"/>
                    <a:gd name="T3" fmla="*/ 56 h 56"/>
                    <a:gd name="T4" fmla="*/ 168 w 168"/>
                    <a:gd name="T5" fmla="*/ 0 h 56"/>
                    <a:gd name="T6" fmla="*/ 0 w 168"/>
                    <a:gd name="T7" fmla="*/ 0 h 56"/>
                  </a:gdLst>
                  <a:ahLst/>
                  <a:cxnLst>
                    <a:cxn ang="0">
                      <a:pos x="T0" y="T1"/>
                    </a:cxn>
                    <a:cxn ang="0">
                      <a:pos x="T2" y="T3"/>
                    </a:cxn>
                    <a:cxn ang="0">
                      <a:pos x="T4" y="T5"/>
                    </a:cxn>
                    <a:cxn ang="0">
                      <a:pos x="T6" y="T7"/>
                    </a:cxn>
                  </a:cxnLst>
                  <a:rect l="0" t="0" r="r" b="b"/>
                  <a:pathLst>
                    <a:path w="168" h="56">
                      <a:moveTo>
                        <a:pt x="0" y="0"/>
                      </a:moveTo>
                      <a:lnTo>
                        <a:pt x="168" y="56"/>
                      </a:lnTo>
                      <a:lnTo>
                        <a:pt x="168" y="0"/>
                      </a:lnTo>
                      <a:lnTo>
                        <a:pt x="0" y="0"/>
                      </a:lnTo>
                      <a:close/>
                    </a:path>
                  </a:pathLst>
                </a:custGeom>
                <a:solidFill>
                  <a:schemeClr val="accent2">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p>
              </p:txBody>
            </p:sp>
            <p:sp>
              <p:nvSpPr>
                <p:cNvPr id="43" name="Freeform 22"/>
                <p:cNvSpPr/>
                <p:nvPr/>
              </p:nvSpPr>
              <p:spPr bwMode="auto">
                <a:xfrm flipV="1">
                  <a:off x="4716082" y="4700773"/>
                  <a:ext cx="538163" cy="754063"/>
                </a:xfrm>
                <a:custGeom>
                  <a:avLst/>
                  <a:gdLst>
                    <a:gd name="T0" fmla="*/ 0 w 339"/>
                    <a:gd name="T1" fmla="*/ 0 h 475"/>
                    <a:gd name="T2" fmla="*/ 0 w 339"/>
                    <a:gd name="T3" fmla="*/ 475 h 475"/>
                    <a:gd name="T4" fmla="*/ 258 w 339"/>
                    <a:gd name="T5" fmla="*/ 475 h 475"/>
                    <a:gd name="T6" fmla="*/ 339 w 339"/>
                    <a:gd name="T7" fmla="*/ 245 h 475"/>
                    <a:gd name="T8" fmla="*/ 258 w 339"/>
                    <a:gd name="T9" fmla="*/ 0 h 475"/>
                    <a:gd name="T10" fmla="*/ 0 w 339"/>
                    <a:gd name="T11" fmla="*/ 0 h 475"/>
                  </a:gdLst>
                  <a:ahLst/>
                  <a:cxnLst>
                    <a:cxn ang="0">
                      <a:pos x="T0" y="T1"/>
                    </a:cxn>
                    <a:cxn ang="0">
                      <a:pos x="T2" y="T3"/>
                    </a:cxn>
                    <a:cxn ang="0">
                      <a:pos x="T4" y="T5"/>
                    </a:cxn>
                    <a:cxn ang="0">
                      <a:pos x="T6" y="T7"/>
                    </a:cxn>
                    <a:cxn ang="0">
                      <a:pos x="T8" y="T9"/>
                    </a:cxn>
                    <a:cxn ang="0">
                      <a:pos x="T10" y="T11"/>
                    </a:cxn>
                  </a:cxnLst>
                  <a:rect l="0" t="0" r="r" b="b"/>
                  <a:pathLst>
                    <a:path w="339" h="475">
                      <a:moveTo>
                        <a:pt x="0" y="0"/>
                      </a:moveTo>
                      <a:lnTo>
                        <a:pt x="0" y="475"/>
                      </a:lnTo>
                      <a:lnTo>
                        <a:pt x="258" y="475"/>
                      </a:lnTo>
                      <a:lnTo>
                        <a:pt x="339" y="245"/>
                      </a:lnTo>
                      <a:lnTo>
                        <a:pt x="258"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p>
              </p:txBody>
            </p:sp>
            <p:sp>
              <p:nvSpPr>
                <p:cNvPr id="44" name="Rectangle 23"/>
                <p:cNvSpPr>
                  <a:spLocks noChangeArrowheads="1"/>
                </p:cNvSpPr>
                <p:nvPr/>
              </p:nvSpPr>
              <p:spPr bwMode="auto">
                <a:xfrm flipV="1">
                  <a:off x="4512882" y="4789674"/>
                  <a:ext cx="469900" cy="755650"/>
                </a:xfrm>
                <a:prstGeom prst="rect">
                  <a:avLst/>
                </a:prstGeom>
                <a:solidFill>
                  <a:schemeClr val="accent2">
                    <a:lumMod val="7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1400"/>
                </a:p>
              </p:txBody>
            </p:sp>
            <p:sp>
              <p:nvSpPr>
                <p:cNvPr id="45" name="Freeform 24"/>
                <p:cNvSpPr/>
                <p:nvPr/>
              </p:nvSpPr>
              <p:spPr bwMode="auto">
                <a:xfrm flipV="1">
                  <a:off x="4512882" y="4789673"/>
                  <a:ext cx="268288" cy="90488"/>
                </a:xfrm>
                <a:custGeom>
                  <a:avLst/>
                  <a:gdLst>
                    <a:gd name="T0" fmla="*/ 169 w 169"/>
                    <a:gd name="T1" fmla="*/ 0 h 57"/>
                    <a:gd name="T2" fmla="*/ 0 w 169"/>
                    <a:gd name="T3" fmla="*/ 57 h 57"/>
                    <a:gd name="T4" fmla="*/ 0 w 169"/>
                    <a:gd name="T5" fmla="*/ 0 h 57"/>
                    <a:gd name="T6" fmla="*/ 169 w 169"/>
                    <a:gd name="T7" fmla="*/ 0 h 57"/>
                  </a:gdLst>
                  <a:ahLst/>
                  <a:cxnLst>
                    <a:cxn ang="0">
                      <a:pos x="T0" y="T1"/>
                    </a:cxn>
                    <a:cxn ang="0">
                      <a:pos x="T2" y="T3"/>
                    </a:cxn>
                    <a:cxn ang="0">
                      <a:pos x="T4" y="T5"/>
                    </a:cxn>
                    <a:cxn ang="0">
                      <a:pos x="T6" y="T7"/>
                    </a:cxn>
                  </a:cxnLst>
                  <a:rect l="0" t="0" r="r" b="b"/>
                  <a:pathLst>
                    <a:path w="169" h="57">
                      <a:moveTo>
                        <a:pt x="169" y="0"/>
                      </a:moveTo>
                      <a:lnTo>
                        <a:pt x="0" y="57"/>
                      </a:lnTo>
                      <a:lnTo>
                        <a:pt x="0" y="0"/>
                      </a:lnTo>
                      <a:lnTo>
                        <a:pt x="169" y="0"/>
                      </a:lnTo>
                      <a:close/>
                    </a:path>
                  </a:pathLst>
                </a:custGeom>
                <a:solidFill>
                  <a:schemeClr val="accent2">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p>
              </p:txBody>
            </p:sp>
            <p:sp>
              <p:nvSpPr>
                <p:cNvPr id="46" name="Freeform 25"/>
                <p:cNvSpPr/>
                <p:nvPr/>
              </p:nvSpPr>
              <p:spPr bwMode="auto">
                <a:xfrm flipV="1">
                  <a:off x="4716082" y="4700774"/>
                  <a:ext cx="266700" cy="88900"/>
                </a:xfrm>
                <a:custGeom>
                  <a:avLst/>
                  <a:gdLst>
                    <a:gd name="T0" fmla="*/ 168 w 168"/>
                    <a:gd name="T1" fmla="*/ 0 h 56"/>
                    <a:gd name="T2" fmla="*/ 0 w 168"/>
                    <a:gd name="T3" fmla="*/ 56 h 56"/>
                    <a:gd name="T4" fmla="*/ 0 w 168"/>
                    <a:gd name="T5" fmla="*/ 0 h 56"/>
                    <a:gd name="T6" fmla="*/ 168 w 168"/>
                    <a:gd name="T7" fmla="*/ 0 h 56"/>
                  </a:gdLst>
                  <a:ahLst/>
                  <a:cxnLst>
                    <a:cxn ang="0">
                      <a:pos x="T0" y="T1"/>
                    </a:cxn>
                    <a:cxn ang="0">
                      <a:pos x="T2" y="T3"/>
                    </a:cxn>
                    <a:cxn ang="0">
                      <a:pos x="T4" y="T5"/>
                    </a:cxn>
                    <a:cxn ang="0">
                      <a:pos x="T6" y="T7"/>
                    </a:cxn>
                  </a:cxnLst>
                  <a:rect l="0" t="0" r="r" b="b"/>
                  <a:pathLst>
                    <a:path w="168" h="56">
                      <a:moveTo>
                        <a:pt x="168" y="0"/>
                      </a:moveTo>
                      <a:lnTo>
                        <a:pt x="0" y="56"/>
                      </a:lnTo>
                      <a:lnTo>
                        <a:pt x="0" y="0"/>
                      </a:lnTo>
                      <a:lnTo>
                        <a:pt x="168" y="0"/>
                      </a:lnTo>
                      <a:close/>
                    </a:path>
                  </a:pathLst>
                </a:custGeom>
                <a:solidFill>
                  <a:schemeClr val="accent2">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p>
              </p:txBody>
            </p:sp>
          </p:grpSp>
          <p:sp>
            <p:nvSpPr>
              <p:cNvPr id="47" name="Rectangle 26"/>
              <p:cNvSpPr>
                <a:spLocks noChangeArrowheads="1"/>
              </p:cNvSpPr>
              <p:nvPr/>
            </p:nvSpPr>
            <p:spPr bwMode="auto">
              <a:xfrm>
                <a:off x="2503107" y="4880161"/>
                <a:ext cx="2278063" cy="754063"/>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algn="ctr"/>
                <a:r>
                  <a:rPr lang="zh-CN" altLang="en-US" sz="2400" b="1" dirty="0">
                    <a:solidFill>
                      <a:schemeClr val="bg1"/>
                    </a:solidFill>
                  </a:rPr>
                  <a:t>心理暗示法</a:t>
                </a:r>
                <a:endParaRPr lang="en-US" altLang="zh-CN" sz="2400" b="1" dirty="0">
                  <a:solidFill>
                    <a:schemeClr val="bg1"/>
                  </a:solidFill>
                </a:endParaRPr>
              </a:p>
            </p:txBody>
          </p:sp>
        </p:grpSp>
      </p:grpSp>
      <p:grpSp>
        <p:nvGrpSpPr>
          <p:cNvPr id="2" name="组合 1"/>
          <p:cNvGrpSpPr/>
          <p:nvPr/>
        </p:nvGrpSpPr>
        <p:grpSpPr>
          <a:xfrm>
            <a:off x="6455436" y="1115061"/>
            <a:ext cx="4475730" cy="3394932"/>
            <a:chOff x="6455436" y="1115061"/>
            <a:chExt cx="4475730" cy="3394932"/>
          </a:xfrm>
        </p:grpSpPr>
        <p:sp>
          <p:nvSpPr>
            <p:cNvPr id="117" name="圆角矩形 116"/>
            <p:cNvSpPr/>
            <p:nvPr/>
          </p:nvSpPr>
          <p:spPr>
            <a:xfrm>
              <a:off x="6455436" y="1233641"/>
              <a:ext cx="4475730" cy="3080306"/>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4" name="组合 33"/>
            <p:cNvGrpSpPr/>
            <p:nvPr/>
          </p:nvGrpSpPr>
          <p:grpSpPr>
            <a:xfrm rot="19926785">
              <a:off x="7518400" y="1772331"/>
              <a:ext cx="2446338" cy="1627188"/>
              <a:chOff x="7518400" y="2605088"/>
              <a:chExt cx="2446338" cy="1627188"/>
            </a:xfrm>
          </p:grpSpPr>
          <p:sp>
            <p:nvSpPr>
              <p:cNvPr id="13" name="Freeform 5"/>
              <p:cNvSpPr>
                <a:spLocks noEditPoints="1"/>
              </p:cNvSpPr>
              <p:nvPr/>
            </p:nvSpPr>
            <p:spPr bwMode="auto">
              <a:xfrm>
                <a:off x="7518400" y="2605088"/>
                <a:ext cx="2446338" cy="1627188"/>
              </a:xfrm>
              <a:custGeom>
                <a:avLst/>
                <a:gdLst>
                  <a:gd name="T0" fmla="*/ 1617 w 1631"/>
                  <a:gd name="T1" fmla="*/ 786 h 1085"/>
                  <a:gd name="T2" fmla="*/ 1415 w 1631"/>
                  <a:gd name="T3" fmla="*/ 161 h 1085"/>
                  <a:gd name="T4" fmla="*/ 1403 w 1631"/>
                  <a:gd name="T5" fmla="*/ 148 h 1085"/>
                  <a:gd name="T6" fmla="*/ 1379 w 1631"/>
                  <a:gd name="T7" fmla="*/ 138 h 1085"/>
                  <a:gd name="T8" fmla="*/ 1371 w 1631"/>
                  <a:gd name="T9" fmla="*/ 110 h 1085"/>
                  <a:gd name="T10" fmla="*/ 1369 w 1631"/>
                  <a:gd name="T11" fmla="*/ 104 h 1085"/>
                  <a:gd name="T12" fmla="*/ 1306 w 1631"/>
                  <a:gd name="T13" fmla="*/ 52 h 1085"/>
                  <a:gd name="T14" fmla="*/ 1097 w 1631"/>
                  <a:gd name="T15" fmla="*/ 0 h 1085"/>
                  <a:gd name="T16" fmla="*/ 1046 w 1631"/>
                  <a:gd name="T17" fmla="*/ 12 h 1085"/>
                  <a:gd name="T18" fmla="*/ 963 w 1631"/>
                  <a:gd name="T19" fmla="*/ 50 h 1085"/>
                  <a:gd name="T20" fmla="*/ 661 w 1631"/>
                  <a:gd name="T21" fmla="*/ 50 h 1085"/>
                  <a:gd name="T22" fmla="*/ 577 w 1631"/>
                  <a:gd name="T23" fmla="*/ 12 h 1085"/>
                  <a:gd name="T24" fmla="*/ 527 w 1631"/>
                  <a:gd name="T25" fmla="*/ 0 h 1085"/>
                  <a:gd name="T26" fmla="*/ 318 w 1631"/>
                  <a:gd name="T27" fmla="*/ 52 h 1085"/>
                  <a:gd name="T28" fmla="*/ 255 w 1631"/>
                  <a:gd name="T29" fmla="*/ 104 h 1085"/>
                  <a:gd name="T30" fmla="*/ 252 w 1631"/>
                  <a:gd name="T31" fmla="*/ 110 h 1085"/>
                  <a:gd name="T32" fmla="*/ 245 w 1631"/>
                  <a:gd name="T33" fmla="*/ 139 h 1085"/>
                  <a:gd name="T34" fmla="*/ 227 w 1631"/>
                  <a:gd name="T35" fmla="*/ 150 h 1085"/>
                  <a:gd name="T36" fmla="*/ 216 w 1631"/>
                  <a:gd name="T37" fmla="*/ 161 h 1085"/>
                  <a:gd name="T38" fmla="*/ 14 w 1631"/>
                  <a:gd name="T39" fmla="*/ 786 h 1085"/>
                  <a:gd name="T40" fmla="*/ 61 w 1631"/>
                  <a:gd name="T41" fmla="*/ 1028 h 1085"/>
                  <a:gd name="T42" fmla="*/ 187 w 1631"/>
                  <a:gd name="T43" fmla="*/ 1085 h 1085"/>
                  <a:gd name="T44" fmla="*/ 206 w 1631"/>
                  <a:gd name="T45" fmla="*/ 1085 h 1085"/>
                  <a:gd name="T46" fmla="*/ 439 w 1631"/>
                  <a:gd name="T47" fmla="*/ 894 h 1085"/>
                  <a:gd name="T48" fmla="*/ 473 w 1631"/>
                  <a:gd name="T49" fmla="*/ 862 h 1085"/>
                  <a:gd name="T50" fmla="*/ 576 w 1631"/>
                  <a:gd name="T51" fmla="*/ 831 h 1085"/>
                  <a:gd name="T52" fmla="*/ 1057 w 1631"/>
                  <a:gd name="T53" fmla="*/ 831 h 1085"/>
                  <a:gd name="T54" fmla="*/ 1161 w 1631"/>
                  <a:gd name="T55" fmla="*/ 862 h 1085"/>
                  <a:gd name="T56" fmla="*/ 1195 w 1631"/>
                  <a:gd name="T57" fmla="*/ 894 h 1085"/>
                  <a:gd name="T58" fmla="*/ 1428 w 1631"/>
                  <a:gd name="T59" fmla="*/ 1085 h 1085"/>
                  <a:gd name="T60" fmla="*/ 1447 w 1631"/>
                  <a:gd name="T61" fmla="*/ 1085 h 1085"/>
                  <a:gd name="T62" fmla="*/ 1573 w 1631"/>
                  <a:gd name="T63" fmla="*/ 1028 h 1085"/>
                  <a:gd name="T64" fmla="*/ 1617 w 1631"/>
                  <a:gd name="T65" fmla="*/ 786 h 1085"/>
                  <a:gd name="T66" fmla="*/ 1617 w 1631"/>
                  <a:gd name="T67" fmla="*/ 786 h 1085"/>
                  <a:gd name="T68" fmla="*/ 1617 w 1631"/>
                  <a:gd name="T69" fmla="*/ 786 h 10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31" h="1085">
                    <a:moveTo>
                      <a:pt x="1617" y="786"/>
                    </a:moveTo>
                    <a:cubicBezTo>
                      <a:pt x="1579" y="494"/>
                      <a:pt x="1422" y="175"/>
                      <a:pt x="1415" y="161"/>
                    </a:cubicBezTo>
                    <a:cubicBezTo>
                      <a:pt x="1413" y="156"/>
                      <a:pt x="1408" y="151"/>
                      <a:pt x="1403" y="148"/>
                    </a:cubicBezTo>
                    <a:cubicBezTo>
                      <a:pt x="1379" y="138"/>
                      <a:pt x="1379" y="138"/>
                      <a:pt x="1379" y="138"/>
                    </a:cubicBezTo>
                    <a:cubicBezTo>
                      <a:pt x="1371" y="110"/>
                      <a:pt x="1371" y="110"/>
                      <a:pt x="1371" y="110"/>
                    </a:cubicBezTo>
                    <a:cubicBezTo>
                      <a:pt x="1371" y="108"/>
                      <a:pt x="1370" y="107"/>
                      <a:pt x="1369" y="104"/>
                    </a:cubicBezTo>
                    <a:cubicBezTo>
                      <a:pt x="1368" y="102"/>
                      <a:pt x="1351" y="70"/>
                      <a:pt x="1306" y="52"/>
                    </a:cubicBezTo>
                    <a:cubicBezTo>
                      <a:pt x="1264" y="36"/>
                      <a:pt x="1160" y="0"/>
                      <a:pt x="1097" y="0"/>
                    </a:cubicBezTo>
                    <a:cubicBezTo>
                      <a:pt x="1075" y="0"/>
                      <a:pt x="1057" y="3"/>
                      <a:pt x="1046" y="12"/>
                    </a:cubicBezTo>
                    <a:cubicBezTo>
                      <a:pt x="1037" y="16"/>
                      <a:pt x="1000" y="50"/>
                      <a:pt x="963" y="50"/>
                    </a:cubicBezTo>
                    <a:cubicBezTo>
                      <a:pt x="661" y="50"/>
                      <a:pt x="661" y="50"/>
                      <a:pt x="661" y="50"/>
                    </a:cubicBezTo>
                    <a:cubicBezTo>
                      <a:pt x="625" y="50"/>
                      <a:pt x="586" y="17"/>
                      <a:pt x="577" y="12"/>
                    </a:cubicBezTo>
                    <a:cubicBezTo>
                      <a:pt x="565" y="3"/>
                      <a:pt x="548" y="0"/>
                      <a:pt x="527" y="0"/>
                    </a:cubicBezTo>
                    <a:cubicBezTo>
                      <a:pt x="464" y="0"/>
                      <a:pt x="359" y="36"/>
                      <a:pt x="318" y="52"/>
                    </a:cubicBezTo>
                    <a:cubicBezTo>
                      <a:pt x="272" y="70"/>
                      <a:pt x="256" y="102"/>
                      <a:pt x="255" y="104"/>
                    </a:cubicBezTo>
                    <a:cubicBezTo>
                      <a:pt x="253" y="105"/>
                      <a:pt x="253" y="108"/>
                      <a:pt x="252" y="110"/>
                    </a:cubicBezTo>
                    <a:cubicBezTo>
                      <a:pt x="245" y="139"/>
                      <a:pt x="245" y="139"/>
                      <a:pt x="245" y="139"/>
                    </a:cubicBezTo>
                    <a:cubicBezTo>
                      <a:pt x="227" y="150"/>
                      <a:pt x="227" y="150"/>
                      <a:pt x="227" y="150"/>
                    </a:cubicBezTo>
                    <a:cubicBezTo>
                      <a:pt x="222" y="152"/>
                      <a:pt x="218" y="156"/>
                      <a:pt x="216" y="161"/>
                    </a:cubicBezTo>
                    <a:cubicBezTo>
                      <a:pt x="209" y="175"/>
                      <a:pt x="52" y="494"/>
                      <a:pt x="14" y="786"/>
                    </a:cubicBezTo>
                    <a:cubicBezTo>
                      <a:pt x="0" y="896"/>
                      <a:pt x="15" y="976"/>
                      <a:pt x="61" y="1028"/>
                    </a:cubicBezTo>
                    <a:cubicBezTo>
                      <a:pt x="105" y="1077"/>
                      <a:pt x="163" y="1085"/>
                      <a:pt x="187" y="1085"/>
                    </a:cubicBezTo>
                    <a:cubicBezTo>
                      <a:pt x="206" y="1085"/>
                      <a:pt x="206" y="1085"/>
                      <a:pt x="206" y="1085"/>
                    </a:cubicBezTo>
                    <a:cubicBezTo>
                      <a:pt x="238" y="1085"/>
                      <a:pt x="285" y="1059"/>
                      <a:pt x="439" y="894"/>
                    </a:cubicBezTo>
                    <a:cubicBezTo>
                      <a:pt x="454" y="878"/>
                      <a:pt x="465" y="869"/>
                      <a:pt x="473" y="862"/>
                    </a:cubicBezTo>
                    <a:cubicBezTo>
                      <a:pt x="495" y="839"/>
                      <a:pt x="542" y="831"/>
                      <a:pt x="576" y="831"/>
                    </a:cubicBezTo>
                    <a:cubicBezTo>
                      <a:pt x="1057" y="831"/>
                      <a:pt x="1057" y="831"/>
                      <a:pt x="1057" y="831"/>
                    </a:cubicBezTo>
                    <a:cubicBezTo>
                      <a:pt x="1092" y="831"/>
                      <a:pt x="1139" y="839"/>
                      <a:pt x="1161" y="862"/>
                    </a:cubicBezTo>
                    <a:cubicBezTo>
                      <a:pt x="1168" y="869"/>
                      <a:pt x="1180" y="878"/>
                      <a:pt x="1195" y="894"/>
                    </a:cubicBezTo>
                    <a:cubicBezTo>
                      <a:pt x="1349" y="1059"/>
                      <a:pt x="1395" y="1085"/>
                      <a:pt x="1428" y="1085"/>
                    </a:cubicBezTo>
                    <a:cubicBezTo>
                      <a:pt x="1447" y="1085"/>
                      <a:pt x="1447" y="1085"/>
                      <a:pt x="1447" y="1085"/>
                    </a:cubicBezTo>
                    <a:cubicBezTo>
                      <a:pt x="1470" y="1085"/>
                      <a:pt x="1529" y="1078"/>
                      <a:pt x="1573" y="1028"/>
                    </a:cubicBezTo>
                    <a:cubicBezTo>
                      <a:pt x="1616" y="976"/>
                      <a:pt x="1631" y="894"/>
                      <a:pt x="1617" y="786"/>
                    </a:cubicBezTo>
                    <a:close/>
                    <a:moveTo>
                      <a:pt x="1617" y="786"/>
                    </a:moveTo>
                    <a:cubicBezTo>
                      <a:pt x="1617" y="786"/>
                      <a:pt x="1617" y="786"/>
                      <a:pt x="1617" y="786"/>
                    </a:cubicBezTo>
                  </a:path>
                </a:pathLst>
              </a:custGeom>
              <a:solidFill>
                <a:srgbClr val="324D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 name="Freeform 6"/>
              <p:cNvSpPr>
                <a:spLocks noEditPoints="1"/>
              </p:cNvSpPr>
              <p:nvPr/>
            </p:nvSpPr>
            <p:spPr bwMode="auto">
              <a:xfrm>
                <a:off x="7793038" y="2605088"/>
                <a:ext cx="1903413" cy="433388"/>
              </a:xfrm>
              <a:custGeom>
                <a:avLst/>
                <a:gdLst>
                  <a:gd name="T0" fmla="*/ 1232 w 1269"/>
                  <a:gd name="T1" fmla="*/ 161 h 289"/>
                  <a:gd name="T2" fmla="*/ 1220 w 1269"/>
                  <a:gd name="T3" fmla="*/ 148 h 289"/>
                  <a:gd name="T4" fmla="*/ 1196 w 1269"/>
                  <a:gd name="T5" fmla="*/ 138 h 289"/>
                  <a:gd name="T6" fmla="*/ 1188 w 1269"/>
                  <a:gd name="T7" fmla="*/ 110 h 289"/>
                  <a:gd name="T8" fmla="*/ 1186 w 1269"/>
                  <a:gd name="T9" fmla="*/ 104 h 289"/>
                  <a:gd name="T10" fmla="*/ 1123 w 1269"/>
                  <a:gd name="T11" fmla="*/ 52 h 289"/>
                  <a:gd name="T12" fmla="*/ 914 w 1269"/>
                  <a:gd name="T13" fmla="*/ 0 h 289"/>
                  <a:gd name="T14" fmla="*/ 863 w 1269"/>
                  <a:gd name="T15" fmla="*/ 12 h 289"/>
                  <a:gd name="T16" fmla="*/ 780 w 1269"/>
                  <a:gd name="T17" fmla="*/ 50 h 289"/>
                  <a:gd name="T18" fmla="*/ 478 w 1269"/>
                  <a:gd name="T19" fmla="*/ 50 h 289"/>
                  <a:gd name="T20" fmla="*/ 394 w 1269"/>
                  <a:gd name="T21" fmla="*/ 12 h 289"/>
                  <a:gd name="T22" fmla="*/ 344 w 1269"/>
                  <a:gd name="T23" fmla="*/ 0 h 289"/>
                  <a:gd name="T24" fmla="*/ 135 w 1269"/>
                  <a:gd name="T25" fmla="*/ 52 h 289"/>
                  <a:gd name="T26" fmla="*/ 72 w 1269"/>
                  <a:gd name="T27" fmla="*/ 104 h 289"/>
                  <a:gd name="T28" fmla="*/ 69 w 1269"/>
                  <a:gd name="T29" fmla="*/ 110 h 289"/>
                  <a:gd name="T30" fmla="*/ 62 w 1269"/>
                  <a:gd name="T31" fmla="*/ 139 h 289"/>
                  <a:gd name="T32" fmla="*/ 44 w 1269"/>
                  <a:gd name="T33" fmla="*/ 150 h 289"/>
                  <a:gd name="T34" fmla="*/ 33 w 1269"/>
                  <a:gd name="T35" fmla="*/ 161 h 289"/>
                  <a:gd name="T36" fmla="*/ 0 w 1269"/>
                  <a:gd name="T37" fmla="*/ 231 h 289"/>
                  <a:gd name="T38" fmla="*/ 117 w 1269"/>
                  <a:gd name="T39" fmla="*/ 172 h 289"/>
                  <a:gd name="T40" fmla="*/ 348 w 1269"/>
                  <a:gd name="T41" fmla="*/ 142 h 289"/>
                  <a:gd name="T42" fmla="*/ 428 w 1269"/>
                  <a:gd name="T43" fmla="*/ 230 h 289"/>
                  <a:gd name="T44" fmla="*/ 514 w 1269"/>
                  <a:gd name="T45" fmla="*/ 289 h 289"/>
                  <a:gd name="T46" fmla="*/ 736 w 1269"/>
                  <a:gd name="T47" fmla="*/ 289 h 289"/>
                  <a:gd name="T48" fmla="*/ 820 w 1269"/>
                  <a:gd name="T49" fmla="*/ 230 h 289"/>
                  <a:gd name="T50" fmla="*/ 900 w 1269"/>
                  <a:gd name="T51" fmla="*/ 142 h 289"/>
                  <a:gd name="T52" fmla="*/ 1143 w 1269"/>
                  <a:gd name="T53" fmla="*/ 179 h 289"/>
                  <a:gd name="T54" fmla="*/ 1269 w 1269"/>
                  <a:gd name="T55" fmla="*/ 242 h 289"/>
                  <a:gd name="T56" fmla="*/ 1232 w 1269"/>
                  <a:gd name="T57" fmla="*/ 161 h 289"/>
                  <a:gd name="T58" fmla="*/ 1232 w 1269"/>
                  <a:gd name="T59" fmla="*/ 161 h 289"/>
                  <a:gd name="T60" fmla="*/ 1232 w 1269"/>
                  <a:gd name="T61" fmla="*/ 161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269" h="289">
                    <a:moveTo>
                      <a:pt x="1232" y="161"/>
                    </a:moveTo>
                    <a:cubicBezTo>
                      <a:pt x="1230" y="156"/>
                      <a:pt x="1225" y="151"/>
                      <a:pt x="1220" y="148"/>
                    </a:cubicBezTo>
                    <a:cubicBezTo>
                      <a:pt x="1196" y="138"/>
                      <a:pt x="1196" y="138"/>
                      <a:pt x="1196" y="138"/>
                    </a:cubicBezTo>
                    <a:cubicBezTo>
                      <a:pt x="1188" y="110"/>
                      <a:pt x="1188" y="110"/>
                      <a:pt x="1188" y="110"/>
                    </a:cubicBezTo>
                    <a:cubicBezTo>
                      <a:pt x="1188" y="108"/>
                      <a:pt x="1187" y="107"/>
                      <a:pt x="1186" y="104"/>
                    </a:cubicBezTo>
                    <a:cubicBezTo>
                      <a:pt x="1185" y="102"/>
                      <a:pt x="1168" y="70"/>
                      <a:pt x="1123" y="52"/>
                    </a:cubicBezTo>
                    <a:cubicBezTo>
                      <a:pt x="1081" y="36"/>
                      <a:pt x="977" y="0"/>
                      <a:pt x="914" y="0"/>
                    </a:cubicBezTo>
                    <a:cubicBezTo>
                      <a:pt x="892" y="0"/>
                      <a:pt x="874" y="3"/>
                      <a:pt x="863" y="12"/>
                    </a:cubicBezTo>
                    <a:cubicBezTo>
                      <a:pt x="854" y="16"/>
                      <a:pt x="817" y="50"/>
                      <a:pt x="780" y="50"/>
                    </a:cubicBezTo>
                    <a:cubicBezTo>
                      <a:pt x="478" y="50"/>
                      <a:pt x="478" y="50"/>
                      <a:pt x="478" y="50"/>
                    </a:cubicBezTo>
                    <a:cubicBezTo>
                      <a:pt x="442" y="50"/>
                      <a:pt x="403" y="17"/>
                      <a:pt x="394" y="12"/>
                    </a:cubicBezTo>
                    <a:cubicBezTo>
                      <a:pt x="382" y="3"/>
                      <a:pt x="365" y="0"/>
                      <a:pt x="344" y="0"/>
                    </a:cubicBezTo>
                    <a:cubicBezTo>
                      <a:pt x="281" y="0"/>
                      <a:pt x="176" y="36"/>
                      <a:pt x="135" y="52"/>
                    </a:cubicBezTo>
                    <a:cubicBezTo>
                      <a:pt x="89" y="70"/>
                      <a:pt x="73" y="102"/>
                      <a:pt x="72" y="104"/>
                    </a:cubicBezTo>
                    <a:cubicBezTo>
                      <a:pt x="70" y="105"/>
                      <a:pt x="70" y="108"/>
                      <a:pt x="69" y="110"/>
                    </a:cubicBezTo>
                    <a:cubicBezTo>
                      <a:pt x="62" y="139"/>
                      <a:pt x="62" y="139"/>
                      <a:pt x="62" y="139"/>
                    </a:cubicBezTo>
                    <a:cubicBezTo>
                      <a:pt x="44" y="150"/>
                      <a:pt x="44" y="150"/>
                      <a:pt x="44" y="150"/>
                    </a:cubicBezTo>
                    <a:cubicBezTo>
                      <a:pt x="39" y="152"/>
                      <a:pt x="35" y="156"/>
                      <a:pt x="33" y="161"/>
                    </a:cubicBezTo>
                    <a:cubicBezTo>
                      <a:pt x="31" y="165"/>
                      <a:pt x="17" y="190"/>
                      <a:pt x="0" y="231"/>
                    </a:cubicBezTo>
                    <a:cubicBezTo>
                      <a:pt x="117" y="172"/>
                      <a:pt x="117" y="172"/>
                      <a:pt x="117" y="172"/>
                    </a:cubicBezTo>
                    <a:cubicBezTo>
                      <a:pt x="283" y="93"/>
                      <a:pt x="343" y="138"/>
                      <a:pt x="348" y="142"/>
                    </a:cubicBezTo>
                    <a:cubicBezTo>
                      <a:pt x="351" y="147"/>
                      <a:pt x="374" y="177"/>
                      <a:pt x="428" y="230"/>
                    </a:cubicBezTo>
                    <a:cubicBezTo>
                      <a:pt x="480" y="282"/>
                      <a:pt x="504" y="289"/>
                      <a:pt x="514" y="289"/>
                    </a:cubicBezTo>
                    <a:cubicBezTo>
                      <a:pt x="736" y="289"/>
                      <a:pt x="736" y="289"/>
                      <a:pt x="736" y="289"/>
                    </a:cubicBezTo>
                    <a:cubicBezTo>
                      <a:pt x="747" y="289"/>
                      <a:pt x="771" y="281"/>
                      <a:pt x="820" y="230"/>
                    </a:cubicBezTo>
                    <a:cubicBezTo>
                      <a:pt x="873" y="177"/>
                      <a:pt x="896" y="148"/>
                      <a:pt x="900" y="142"/>
                    </a:cubicBezTo>
                    <a:cubicBezTo>
                      <a:pt x="906" y="137"/>
                      <a:pt x="968" y="90"/>
                      <a:pt x="1143" y="179"/>
                    </a:cubicBezTo>
                    <a:cubicBezTo>
                      <a:pt x="1140" y="176"/>
                      <a:pt x="1217" y="215"/>
                      <a:pt x="1269" y="242"/>
                    </a:cubicBezTo>
                    <a:cubicBezTo>
                      <a:pt x="1249" y="195"/>
                      <a:pt x="1235" y="165"/>
                      <a:pt x="1232" y="161"/>
                    </a:cubicBezTo>
                    <a:close/>
                    <a:moveTo>
                      <a:pt x="1232" y="161"/>
                    </a:moveTo>
                    <a:cubicBezTo>
                      <a:pt x="1232" y="161"/>
                      <a:pt x="1232" y="161"/>
                      <a:pt x="1232" y="161"/>
                    </a:cubicBezTo>
                  </a:path>
                </a:pathLst>
              </a:custGeom>
              <a:solidFill>
                <a:srgbClr val="1D323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 name="Freeform 7"/>
              <p:cNvSpPr>
                <a:spLocks noEditPoints="1"/>
              </p:cNvSpPr>
              <p:nvPr/>
            </p:nvSpPr>
            <p:spPr bwMode="auto">
              <a:xfrm>
                <a:off x="9101138" y="2944813"/>
                <a:ext cx="434975" cy="434975"/>
              </a:xfrm>
              <a:custGeom>
                <a:avLst/>
                <a:gdLst>
                  <a:gd name="T0" fmla="*/ 145 w 290"/>
                  <a:gd name="T1" fmla="*/ 202 h 290"/>
                  <a:gd name="T2" fmla="*/ 101 w 290"/>
                  <a:gd name="T3" fmla="*/ 246 h 290"/>
                  <a:gd name="T4" fmla="*/ 145 w 290"/>
                  <a:gd name="T5" fmla="*/ 290 h 290"/>
                  <a:gd name="T6" fmla="*/ 189 w 290"/>
                  <a:gd name="T7" fmla="*/ 246 h 290"/>
                  <a:gd name="T8" fmla="*/ 145 w 290"/>
                  <a:gd name="T9" fmla="*/ 202 h 290"/>
                  <a:gd name="T10" fmla="*/ 246 w 290"/>
                  <a:gd name="T11" fmla="*/ 101 h 290"/>
                  <a:gd name="T12" fmla="*/ 202 w 290"/>
                  <a:gd name="T13" fmla="*/ 145 h 290"/>
                  <a:gd name="T14" fmla="*/ 246 w 290"/>
                  <a:gd name="T15" fmla="*/ 189 h 290"/>
                  <a:gd name="T16" fmla="*/ 290 w 290"/>
                  <a:gd name="T17" fmla="*/ 145 h 290"/>
                  <a:gd name="T18" fmla="*/ 246 w 290"/>
                  <a:gd name="T19" fmla="*/ 101 h 290"/>
                  <a:gd name="T20" fmla="*/ 44 w 290"/>
                  <a:gd name="T21" fmla="*/ 101 h 290"/>
                  <a:gd name="T22" fmla="*/ 0 w 290"/>
                  <a:gd name="T23" fmla="*/ 145 h 290"/>
                  <a:gd name="T24" fmla="*/ 44 w 290"/>
                  <a:gd name="T25" fmla="*/ 189 h 290"/>
                  <a:gd name="T26" fmla="*/ 88 w 290"/>
                  <a:gd name="T27" fmla="*/ 145 h 290"/>
                  <a:gd name="T28" fmla="*/ 44 w 290"/>
                  <a:gd name="T29" fmla="*/ 101 h 290"/>
                  <a:gd name="T30" fmla="*/ 145 w 290"/>
                  <a:gd name="T31" fmla="*/ 0 h 290"/>
                  <a:gd name="T32" fmla="*/ 101 w 290"/>
                  <a:gd name="T33" fmla="*/ 45 h 290"/>
                  <a:gd name="T34" fmla="*/ 145 w 290"/>
                  <a:gd name="T35" fmla="*/ 89 h 290"/>
                  <a:gd name="T36" fmla="*/ 189 w 290"/>
                  <a:gd name="T37" fmla="*/ 45 h 290"/>
                  <a:gd name="T38" fmla="*/ 145 w 290"/>
                  <a:gd name="T39" fmla="*/ 0 h 290"/>
                  <a:gd name="T40" fmla="*/ 145 w 290"/>
                  <a:gd name="T41" fmla="*/ 0 h 290"/>
                  <a:gd name="T42" fmla="*/ 145 w 290"/>
                  <a:gd name="T43" fmla="*/ 0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90" h="290">
                    <a:moveTo>
                      <a:pt x="145" y="202"/>
                    </a:moveTo>
                    <a:cubicBezTo>
                      <a:pt x="121" y="202"/>
                      <a:pt x="101" y="222"/>
                      <a:pt x="101" y="246"/>
                    </a:cubicBezTo>
                    <a:cubicBezTo>
                      <a:pt x="101" y="270"/>
                      <a:pt x="121" y="290"/>
                      <a:pt x="145" y="290"/>
                    </a:cubicBezTo>
                    <a:cubicBezTo>
                      <a:pt x="169" y="290"/>
                      <a:pt x="189" y="270"/>
                      <a:pt x="189" y="246"/>
                    </a:cubicBezTo>
                    <a:cubicBezTo>
                      <a:pt x="189" y="222"/>
                      <a:pt x="169" y="202"/>
                      <a:pt x="145" y="202"/>
                    </a:cubicBezTo>
                    <a:close/>
                    <a:moveTo>
                      <a:pt x="246" y="101"/>
                    </a:moveTo>
                    <a:cubicBezTo>
                      <a:pt x="222" y="101"/>
                      <a:pt x="202" y="121"/>
                      <a:pt x="202" y="145"/>
                    </a:cubicBezTo>
                    <a:cubicBezTo>
                      <a:pt x="202" y="169"/>
                      <a:pt x="222" y="189"/>
                      <a:pt x="246" y="189"/>
                    </a:cubicBezTo>
                    <a:cubicBezTo>
                      <a:pt x="270" y="189"/>
                      <a:pt x="290" y="169"/>
                      <a:pt x="290" y="145"/>
                    </a:cubicBezTo>
                    <a:cubicBezTo>
                      <a:pt x="290" y="121"/>
                      <a:pt x="270" y="101"/>
                      <a:pt x="246" y="101"/>
                    </a:cubicBezTo>
                    <a:close/>
                    <a:moveTo>
                      <a:pt x="44" y="101"/>
                    </a:moveTo>
                    <a:cubicBezTo>
                      <a:pt x="20" y="101"/>
                      <a:pt x="0" y="121"/>
                      <a:pt x="0" y="145"/>
                    </a:cubicBezTo>
                    <a:cubicBezTo>
                      <a:pt x="0" y="169"/>
                      <a:pt x="20" y="189"/>
                      <a:pt x="44" y="189"/>
                    </a:cubicBezTo>
                    <a:cubicBezTo>
                      <a:pt x="68" y="189"/>
                      <a:pt x="88" y="169"/>
                      <a:pt x="88" y="145"/>
                    </a:cubicBezTo>
                    <a:cubicBezTo>
                      <a:pt x="88" y="121"/>
                      <a:pt x="68" y="101"/>
                      <a:pt x="44" y="101"/>
                    </a:cubicBezTo>
                    <a:close/>
                    <a:moveTo>
                      <a:pt x="145" y="0"/>
                    </a:moveTo>
                    <a:cubicBezTo>
                      <a:pt x="121" y="0"/>
                      <a:pt x="101" y="21"/>
                      <a:pt x="101" y="45"/>
                    </a:cubicBezTo>
                    <a:cubicBezTo>
                      <a:pt x="101" y="68"/>
                      <a:pt x="121" y="89"/>
                      <a:pt x="145" y="89"/>
                    </a:cubicBezTo>
                    <a:cubicBezTo>
                      <a:pt x="169" y="89"/>
                      <a:pt x="189" y="68"/>
                      <a:pt x="189" y="45"/>
                    </a:cubicBezTo>
                    <a:cubicBezTo>
                      <a:pt x="189" y="21"/>
                      <a:pt x="169" y="0"/>
                      <a:pt x="145" y="0"/>
                    </a:cubicBezTo>
                    <a:close/>
                    <a:moveTo>
                      <a:pt x="145" y="0"/>
                    </a:moveTo>
                    <a:cubicBezTo>
                      <a:pt x="145" y="0"/>
                      <a:pt x="145" y="0"/>
                      <a:pt x="145" y="0"/>
                    </a:cubicBezTo>
                  </a:path>
                </a:pathLst>
              </a:custGeom>
              <a:solidFill>
                <a:srgbClr val="59758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 name="Freeform 8"/>
              <p:cNvSpPr>
                <a:spLocks noEditPoints="1"/>
              </p:cNvSpPr>
              <p:nvPr/>
            </p:nvSpPr>
            <p:spPr bwMode="auto">
              <a:xfrm>
                <a:off x="8666163" y="2794001"/>
                <a:ext cx="150813" cy="150813"/>
              </a:xfrm>
              <a:custGeom>
                <a:avLst/>
                <a:gdLst>
                  <a:gd name="T0" fmla="*/ 51 w 101"/>
                  <a:gd name="T1" fmla="*/ 0 h 100"/>
                  <a:gd name="T2" fmla="*/ 101 w 101"/>
                  <a:gd name="T3" fmla="*/ 50 h 100"/>
                  <a:gd name="T4" fmla="*/ 51 w 101"/>
                  <a:gd name="T5" fmla="*/ 100 h 100"/>
                  <a:gd name="T6" fmla="*/ 0 w 101"/>
                  <a:gd name="T7" fmla="*/ 50 h 100"/>
                  <a:gd name="T8" fmla="*/ 51 w 101"/>
                  <a:gd name="T9" fmla="*/ 0 h 100"/>
                  <a:gd name="T10" fmla="*/ 51 w 101"/>
                  <a:gd name="T11" fmla="*/ 0 h 100"/>
                  <a:gd name="T12" fmla="*/ 51 w 101"/>
                  <a:gd name="T13" fmla="*/ 0 h 100"/>
                </a:gdLst>
                <a:ahLst/>
                <a:cxnLst>
                  <a:cxn ang="0">
                    <a:pos x="T0" y="T1"/>
                  </a:cxn>
                  <a:cxn ang="0">
                    <a:pos x="T2" y="T3"/>
                  </a:cxn>
                  <a:cxn ang="0">
                    <a:pos x="T4" y="T5"/>
                  </a:cxn>
                  <a:cxn ang="0">
                    <a:pos x="T6" y="T7"/>
                  </a:cxn>
                  <a:cxn ang="0">
                    <a:pos x="T8" y="T9"/>
                  </a:cxn>
                  <a:cxn ang="0">
                    <a:pos x="T10" y="T11"/>
                  </a:cxn>
                  <a:cxn ang="0">
                    <a:pos x="T12" y="T13"/>
                  </a:cxn>
                </a:cxnLst>
                <a:rect l="0" t="0" r="r" b="b"/>
                <a:pathLst>
                  <a:path w="101" h="100">
                    <a:moveTo>
                      <a:pt x="51" y="0"/>
                    </a:moveTo>
                    <a:cubicBezTo>
                      <a:pt x="78" y="0"/>
                      <a:pt x="101" y="22"/>
                      <a:pt x="101" y="50"/>
                    </a:cubicBezTo>
                    <a:cubicBezTo>
                      <a:pt x="101" y="78"/>
                      <a:pt x="78" y="100"/>
                      <a:pt x="51" y="100"/>
                    </a:cubicBezTo>
                    <a:cubicBezTo>
                      <a:pt x="23" y="100"/>
                      <a:pt x="0" y="78"/>
                      <a:pt x="0" y="50"/>
                    </a:cubicBezTo>
                    <a:cubicBezTo>
                      <a:pt x="0" y="22"/>
                      <a:pt x="23" y="0"/>
                      <a:pt x="51" y="0"/>
                    </a:cubicBezTo>
                    <a:close/>
                    <a:moveTo>
                      <a:pt x="51" y="0"/>
                    </a:moveTo>
                    <a:cubicBezTo>
                      <a:pt x="51" y="0"/>
                      <a:pt x="51" y="0"/>
                      <a:pt x="51" y="0"/>
                    </a:cubicBezTo>
                  </a:path>
                </a:pathLst>
              </a:custGeom>
              <a:solidFill>
                <a:srgbClr val="B8C4C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 name="Freeform 9"/>
              <p:cNvSpPr>
                <a:spLocks noEditPoints="1"/>
              </p:cNvSpPr>
              <p:nvPr/>
            </p:nvSpPr>
            <p:spPr bwMode="auto">
              <a:xfrm>
                <a:off x="8326438" y="3341688"/>
                <a:ext cx="301625" cy="304800"/>
              </a:xfrm>
              <a:custGeom>
                <a:avLst/>
                <a:gdLst>
                  <a:gd name="T0" fmla="*/ 184 w 202"/>
                  <a:gd name="T1" fmla="*/ 139 h 203"/>
                  <a:gd name="T2" fmla="*/ 139 w 202"/>
                  <a:gd name="T3" fmla="*/ 139 h 203"/>
                  <a:gd name="T4" fmla="*/ 139 w 202"/>
                  <a:gd name="T5" fmla="*/ 185 h 203"/>
                  <a:gd name="T6" fmla="*/ 121 w 202"/>
                  <a:gd name="T7" fmla="*/ 203 h 203"/>
                  <a:gd name="T8" fmla="*/ 81 w 202"/>
                  <a:gd name="T9" fmla="*/ 203 h 203"/>
                  <a:gd name="T10" fmla="*/ 63 w 202"/>
                  <a:gd name="T11" fmla="*/ 185 h 203"/>
                  <a:gd name="T12" fmla="*/ 63 w 202"/>
                  <a:gd name="T13" fmla="*/ 139 h 203"/>
                  <a:gd name="T14" fmla="*/ 18 w 202"/>
                  <a:gd name="T15" fmla="*/ 139 h 203"/>
                  <a:gd name="T16" fmla="*/ 0 w 202"/>
                  <a:gd name="T17" fmla="*/ 121 h 203"/>
                  <a:gd name="T18" fmla="*/ 0 w 202"/>
                  <a:gd name="T19" fmla="*/ 81 h 203"/>
                  <a:gd name="T20" fmla="*/ 18 w 202"/>
                  <a:gd name="T21" fmla="*/ 63 h 203"/>
                  <a:gd name="T22" fmla="*/ 63 w 202"/>
                  <a:gd name="T23" fmla="*/ 63 h 203"/>
                  <a:gd name="T24" fmla="*/ 63 w 202"/>
                  <a:gd name="T25" fmla="*/ 18 h 203"/>
                  <a:gd name="T26" fmla="*/ 81 w 202"/>
                  <a:gd name="T27" fmla="*/ 0 h 203"/>
                  <a:gd name="T28" fmla="*/ 121 w 202"/>
                  <a:gd name="T29" fmla="*/ 0 h 203"/>
                  <a:gd name="T30" fmla="*/ 139 w 202"/>
                  <a:gd name="T31" fmla="*/ 18 h 203"/>
                  <a:gd name="T32" fmla="*/ 139 w 202"/>
                  <a:gd name="T33" fmla="*/ 63 h 203"/>
                  <a:gd name="T34" fmla="*/ 184 w 202"/>
                  <a:gd name="T35" fmla="*/ 63 h 203"/>
                  <a:gd name="T36" fmla="*/ 202 w 202"/>
                  <a:gd name="T37" fmla="*/ 81 h 203"/>
                  <a:gd name="T38" fmla="*/ 202 w 202"/>
                  <a:gd name="T39" fmla="*/ 121 h 203"/>
                  <a:gd name="T40" fmla="*/ 184 w 202"/>
                  <a:gd name="T41" fmla="*/ 139 h 203"/>
                  <a:gd name="T42" fmla="*/ 184 w 202"/>
                  <a:gd name="T43" fmla="*/ 139 h 203"/>
                  <a:gd name="T44" fmla="*/ 184 w 202"/>
                  <a:gd name="T45" fmla="*/ 139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02" h="203">
                    <a:moveTo>
                      <a:pt x="184" y="139"/>
                    </a:moveTo>
                    <a:cubicBezTo>
                      <a:pt x="139" y="139"/>
                      <a:pt x="139" y="139"/>
                      <a:pt x="139" y="139"/>
                    </a:cubicBezTo>
                    <a:cubicBezTo>
                      <a:pt x="139" y="185"/>
                      <a:pt x="139" y="185"/>
                      <a:pt x="139" y="185"/>
                    </a:cubicBezTo>
                    <a:cubicBezTo>
                      <a:pt x="139" y="195"/>
                      <a:pt x="131" y="203"/>
                      <a:pt x="121" y="203"/>
                    </a:cubicBezTo>
                    <a:cubicBezTo>
                      <a:pt x="81" y="203"/>
                      <a:pt x="81" y="203"/>
                      <a:pt x="81" y="203"/>
                    </a:cubicBezTo>
                    <a:cubicBezTo>
                      <a:pt x="71" y="203"/>
                      <a:pt x="63" y="195"/>
                      <a:pt x="63" y="185"/>
                    </a:cubicBezTo>
                    <a:cubicBezTo>
                      <a:pt x="63" y="139"/>
                      <a:pt x="63" y="139"/>
                      <a:pt x="63" y="139"/>
                    </a:cubicBezTo>
                    <a:cubicBezTo>
                      <a:pt x="18" y="139"/>
                      <a:pt x="18" y="139"/>
                      <a:pt x="18" y="139"/>
                    </a:cubicBezTo>
                    <a:cubicBezTo>
                      <a:pt x="8" y="139"/>
                      <a:pt x="0" y="131"/>
                      <a:pt x="0" y="121"/>
                    </a:cubicBezTo>
                    <a:cubicBezTo>
                      <a:pt x="0" y="81"/>
                      <a:pt x="0" y="81"/>
                      <a:pt x="0" y="81"/>
                    </a:cubicBezTo>
                    <a:cubicBezTo>
                      <a:pt x="0" y="71"/>
                      <a:pt x="8" y="63"/>
                      <a:pt x="18" y="63"/>
                    </a:cubicBezTo>
                    <a:cubicBezTo>
                      <a:pt x="63" y="63"/>
                      <a:pt x="63" y="63"/>
                      <a:pt x="63" y="63"/>
                    </a:cubicBezTo>
                    <a:cubicBezTo>
                      <a:pt x="63" y="18"/>
                      <a:pt x="63" y="18"/>
                      <a:pt x="63" y="18"/>
                    </a:cubicBezTo>
                    <a:cubicBezTo>
                      <a:pt x="63" y="8"/>
                      <a:pt x="71" y="0"/>
                      <a:pt x="81" y="0"/>
                    </a:cubicBezTo>
                    <a:cubicBezTo>
                      <a:pt x="121" y="0"/>
                      <a:pt x="121" y="0"/>
                      <a:pt x="121" y="0"/>
                    </a:cubicBezTo>
                    <a:cubicBezTo>
                      <a:pt x="131" y="0"/>
                      <a:pt x="139" y="8"/>
                      <a:pt x="139" y="18"/>
                    </a:cubicBezTo>
                    <a:cubicBezTo>
                      <a:pt x="139" y="63"/>
                      <a:pt x="139" y="63"/>
                      <a:pt x="139" y="63"/>
                    </a:cubicBezTo>
                    <a:cubicBezTo>
                      <a:pt x="184" y="63"/>
                      <a:pt x="184" y="63"/>
                      <a:pt x="184" y="63"/>
                    </a:cubicBezTo>
                    <a:cubicBezTo>
                      <a:pt x="194" y="63"/>
                      <a:pt x="202" y="71"/>
                      <a:pt x="202" y="81"/>
                    </a:cubicBezTo>
                    <a:cubicBezTo>
                      <a:pt x="202" y="121"/>
                      <a:pt x="202" y="121"/>
                      <a:pt x="202" y="121"/>
                    </a:cubicBezTo>
                    <a:cubicBezTo>
                      <a:pt x="202" y="131"/>
                      <a:pt x="194" y="139"/>
                      <a:pt x="184" y="139"/>
                    </a:cubicBezTo>
                    <a:close/>
                    <a:moveTo>
                      <a:pt x="184" y="139"/>
                    </a:moveTo>
                    <a:cubicBezTo>
                      <a:pt x="184" y="139"/>
                      <a:pt x="184" y="139"/>
                      <a:pt x="184" y="139"/>
                    </a:cubicBezTo>
                  </a:path>
                </a:pathLst>
              </a:custGeom>
              <a:solidFill>
                <a:srgbClr val="4F6B7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 name="Freeform 10"/>
              <p:cNvSpPr>
                <a:spLocks noEditPoints="1"/>
              </p:cNvSpPr>
              <p:nvPr/>
            </p:nvSpPr>
            <p:spPr bwMode="auto">
              <a:xfrm>
                <a:off x="8780463" y="3303588"/>
                <a:ext cx="377825" cy="377825"/>
              </a:xfrm>
              <a:custGeom>
                <a:avLst/>
                <a:gdLst>
                  <a:gd name="T0" fmla="*/ 126 w 252"/>
                  <a:gd name="T1" fmla="*/ 0 h 252"/>
                  <a:gd name="T2" fmla="*/ 252 w 252"/>
                  <a:gd name="T3" fmla="*/ 126 h 252"/>
                  <a:gd name="T4" fmla="*/ 126 w 252"/>
                  <a:gd name="T5" fmla="*/ 252 h 252"/>
                  <a:gd name="T6" fmla="*/ 0 w 252"/>
                  <a:gd name="T7" fmla="*/ 126 h 252"/>
                  <a:gd name="T8" fmla="*/ 126 w 252"/>
                  <a:gd name="T9" fmla="*/ 0 h 252"/>
                  <a:gd name="T10" fmla="*/ 126 w 252"/>
                  <a:gd name="T11" fmla="*/ 0 h 252"/>
                  <a:gd name="T12" fmla="*/ 126 w 252"/>
                  <a:gd name="T13" fmla="*/ 0 h 252"/>
                </a:gdLst>
                <a:ahLst/>
                <a:cxnLst>
                  <a:cxn ang="0">
                    <a:pos x="T0" y="T1"/>
                  </a:cxn>
                  <a:cxn ang="0">
                    <a:pos x="T2" y="T3"/>
                  </a:cxn>
                  <a:cxn ang="0">
                    <a:pos x="T4" y="T5"/>
                  </a:cxn>
                  <a:cxn ang="0">
                    <a:pos x="T6" y="T7"/>
                  </a:cxn>
                  <a:cxn ang="0">
                    <a:pos x="T8" y="T9"/>
                  </a:cxn>
                  <a:cxn ang="0">
                    <a:pos x="T10" y="T11"/>
                  </a:cxn>
                  <a:cxn ang="0">
                    <a:pos x="T12" y="T13"/>
                  </a:cxn>
                </a:cxnLst>
                <a:rect l="0" t="0" r="r" b="b"/>
                <a:pathLst>
                  <a:path w="252" h="252">
                    <a:moveTo>
                      <a:pt x="126" y="0"/>
                    </a:moveTo>
                    <a:cubicBezTo>
                      <a:pt x="195" y="0"/>
                      <a:pt x="252" y="57"/>
                      <a:pt x="252" y="126"/>
                    </a:cubicBezTo>
                    <a:cubicBezTo>
                      <a:pt x="252" y="195"/>
                      <a:pt x="195" y="252"/>
                      <a:pt x="126" y="252"/>
                    </a:cubicBezTo>
                    <a:cubicBezTo>
                      <a:pt x="56" y="252"/>
                      <a:pt x="0" y="195"/>
                      <a:pt x="0" y="126"/>
                    </a:cubicBezTo>
                    <a:cubicBezTo>
                      <a:pt x="0" y="57"/>
                      <a:pt x="56" y="0"/>
                      <a:pt x="126" y="0"/>
                    </a:cubicBezTo>
                    <a:close/>
                    <a:moveTo>
                      <a:pt x="126" y="0"/>
                    </a:moveTo>
                    <a:cubicBezTo>
                      <a:pt x="126" y="0"/>
                      <a:pt x="126" y="0"/>
                      <a:pt x="126" y="0"/>
                    </a:cubicBezTo>
                  </a:path>
                </a:pathLst>
              </a:custGeom>
              <a:solidFill>
                <a:srgbClr val="2D455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11"/>
              <p:cNvSpPr>
                <a:spLocks noEditPoints="1"/>
              </p:cNvSpPr>
              <p:nvPr/>
            </p:nvSpPr>
            <p:spPr bwMode="auto">
              <a:xfrm>
                <a:off x="8837613" y="3360738"/>
                <a:ext cx="263525" cy="265113"/>
              </a:xfrm>
              <a:custGeom>
                <a:avLst/>
                <a:gdLst>
                  <a:gd name="T0" fmla="*/ 88 w 176"/>
                  <a:gd name="T1" fmla="*/ 0 h 176"/>
                  <a:gd name="T2" fmla="*/ 176 w 176"/>
                  <a:gd name="T3" fmla="*/ 88 h 176"/>
                  <a:gd name="T4" fmla="*/ 88 w 176"/>
                  <a:gd name="T5" fmla="*/ 176 h 176"/>
                  <a:gd name="T6" fmla="*/ 0 w 176"/>
                  <a:gd name="T7" fmla="*/ 88 h 176"/>
                  <a:gd name="T8" fmla="*/ 88 w 176"/>
                  <a:gd name="T9" fmla="*/ 0 h 176"/>
                  <a:gd name="T10" fmla="*/ 88 w 176"/>
                  <a:gd name="T11" fmla="*/ 0 h 176"/>
                  <a:gd name="T12" fmla="*/ 88 w 176"/>
                  <a:gd name="T13" fmla="*/ 0 h 176"/>
                </a:gdLst>
                <a:ahLst/>
                <a:cxnLst>
                  <a:cxn ang="0">
                    <a:pos x="T0" y="T1"/>
                  </a:cxn>
                  <a:cxn ang="0">
                    <a:pos x="T2" y="T3"/>
                  </a:cxn>
                  <a:cxn ang="0">
                    <a:pos x="T4" y="T5"/>
                  </a:cxn>
                  <a:cxn ang="0">
                    <a:pos x="T6" y="T7"/>
                  </a:cxn>
                  <a:cxn ang="0">
                    <a:pos x="T8" y="T9"/>
                  </a:cxn>
                  <a:cxn ang="0">
                    <a:pos x="T10" y="T11"/>
                  </a:cxn>
                  <a:cxn ang="0">
                    <a:pos x="T12" y="T13"/>
                  </a:cxn>
                </a:cxnLst>
                <a:rect l="0" t="0" r="r" b="b"/>
                <a:pathLst>
                  <a:path w="176" h="176">
                    <a:moveTo>
                      <a:pt x="88" y="0"/>
                    </a:moveTo>
                    <a:cubicBezTo>
                      <a:pt x="137" y="0"/>
                      <a:pt x="176" y="39"/>
                      <a:pt x="176" y="88"/>
                    </a:cubicBezTo>
                    <a:cubicBezTo>
                      <a:pt x="176" y="137"/>
                      <a:pt x="137" y="176"/>
                      <a:pt x="88" y="176"/>
                    </a:cubicBezTo>
                    <a:cubicBezTo>
                      <a:pt x="39" y="176"/>
                      <a:pt x="0" y="137"/>
                      <a:pt x="0" y="88"/>
                    </a:cubicBezTo>
                    <a:cubicBezTo>
                      <a:pt x="0" y="40"/>
                      <a:pt x="39" y="0"/>
                      <a:pt x="88" y="0"/>
                    </a:cubicBezTo>
                    <a:close/>
                    <a:moveTo>
                      <a:pt x="88" y="0"/>
                    </a:moveTo>
                    <a:cubicBezTo>
                      <a:pt x="88" y="0"/>
                      <a:pt x="88" y="0"/>
                      <a:pt x="88" y="0"/>
                    </a:cubicBezTo>
                  </a:path>
                </a:pathLst>
              </a:custGeom>
              <a:solidFill>
                <a:srgbClr val="4F6B7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 name="Freeform 12"/>
              <p:cNvSpPr>
                <a:spLocks noEditPoints="1"/>
              </p:cNvSpPr>
              <p:nvPr/>
            </p:nvSpPr>
            <p:spPr bwMode="auto">
              <a:xfrm>
                <a:off x="7948613" y="2963863"/>
                <a:ext cx="377825" cy="377825"/>
              </a:xfrm>
              <a:custGeom>
                <a:avLst/>
                <a:gdLst>
                  <a:gd name="T0" fmla="*/ 126 w 252"/>
                  <a:gd name="T1" fmla="*/ 0 h 252"/>
                  <a:gd name="T2" fmla="*/ 252 w 252"/>
                  <a:gd name="T3" fmla="*/ 126 h 252"/>
                  <a:gd name="T4" fmla="*/ 126 w 252"/>
                  <a:gd name="T5" fmla="*/ 252 h 252"/>
                  <a:gd name="T6" fmla="*/ 0 w 252"/>
                  <a:gd name="T7" fmla="*/ 126 h 252"/>
                  <a:gd name="T8" fmla="*/ 126 w 252"/>
                  <a:gd name="T9" fmla="*/ 0 h 252"/>
                  <a:gd name="T10" fmla="*/ 126 w 252"/>
                  <a:gd name="T11" fmla="*/ 0 h 252"/>
                  <a:gd name="T12" fmla="*/ 126 w 252"/>
                  <a:gd name="T13" fmla="*/ 0 h 252"/>
                </a:gdLst>
                <a:ahLst/>
                <a:cxnLst>
                  <a:cxn ang="0">
                    <a:pos x="T0" y="T1"/>
                  </a:cxn>
                  <a:cxn ang="0">
                    <a:pos x="T2" y="T3"/>
                  </a:cxn>
                  <a:cxn ang="0">
                    <a:pos x="T4" y="T5"/>
                  </a:cxn>
                  <a:cxn ang="0">
                    <a:pos x="T6" y="T7"/>
                  </a:cxn>
                  <a:cxn ang="0">
                    <a:pos x="T8" y="T9"/>
                  </a:cxn>
                  <a:cxn ang="0">
                    <a:pos x="T10" y="T11"/>
                  </a:cxn>
                  <a:cxn ang="0">
                    <a:pos x="T12" y="T13"/>
                  </a:cxn>
                </a:cxnLst>
                <a:rect l="0" t="0" r="r" b="b"/>
                <a:pathLst>
                  <a:path w="252" h="252">
                    <a:moveTo>
                      <a:pt x="126" y="0"/>
                    </a:moveTo>
                    <a:cubicBezTo>
                      <a:pt x="196" y="0"/>
                      <a:pt x="252" y="57"/>
                      <a:pt x="252" y="126"/>
                    </a:cubicBezTo>
                    <a:cubicBezTo>
                      <a:pt x="252" y="195"/>
                      <a:pt x="196" y="252"/>
                      <a:pt x="126" y="252"/>
                    </a:cubicBezTo>
                    <a:cubicBezTo>
                      <a:pt x="57" y="252"/>
                      <a:pt x="0" y="195"/>
                      <a:pt x="0" y="126"/>
                    </a:cubicBezTo>
                    <a:cubicBezTo>
                      <a:pt x="0" y="57"/>
                      <a:pt x="57" y="0"/>
                      <a:pt x="126" y="0"/>
                    </a:cubicBezTo>
                    <a:close/>
                    <a:moveTo>
                      <a:pt x="126" y="0"/>
                    </a:moveTo>
                    <a:cubicBezTo>
                      <a:pt x="126" y="0"/>
                      <a:pt x="126" y="0"/>
                      <a:pt x="126" y="0"/>
                    </a:cubicBezTo>
                  </a:path>
                </a:pathLst>
              </a:custGeom>
              <a:solidFill>
                <a:srgbClr val="2D455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Freeform 13"/>
              <p:cNvSpPr>
                <a:spLocks noEditPoints="1"/>
              </p:cNvSpPr>
              <p:nvPr/>
            </p:nvSpPr>
            <p:spPr bwMode="auto">
              <a:xfrm>
                <a:off x="8004175" y="3021013"/>
                <a:ext cx="265113" cy="263525"/>
              </a:xfrm>
              <a:custGeom>
                <a:avLst/>
                <a:gdLst>
                  <a:gd name="T0" fmla="*/ 88 w 176"/>
                  <a:gd name="T1" fmla="*/ 0 h 176"/>
                  <a:gd name="T2" fmla="*/ 176 w 176"/>
                  <a:gd name="T3" fmla="*/ 88 h 176"/>
                  <a:gd name="T4" fmla="*/ 88 w 176"/>
                  <a:gd name="T5" fmla="*/ 176 h 176"/>
                  <a:gd name="T6" fmla="*/ 0 w 176"/>
                  <a:gd name="T7" fmla="*/ 88 h 176"/>
                  <a:gd name="T8" fmla="*/ 88 w 176"/>
                  <a:gd name="T9" fmla="*/ 0 h 176"/>
                  <a:gd name="T10" fmla="*/ 88 w 176"/>
                  <a:gd name="T11" fmla="*/ 0 h 176"/>
                  <a:gd name="T12" fmla="*/ 88 w 176"/>
                  <a:gd name="T13" fmla="*/ 0 h 176"/>
                </a:gdLst>
                <a:ahLst/>
                <a:cxnLst>
                  <a:cxn ang="0">
                    <a:pos x="T0" y="T1"/>
                  </a:cxn>
                  <a:cxn ang="0">
                    <a:pos x="T2" y="T3"/>
                  </a:cxn>
                  <a:cxn ang="0">
                    <a:pos x="T4" y="T5"/>
                  </a:cxn>
                  <a:cxn ang="0">
                    <a:pos x="T6" y="T7"/>
                  </a:cxn>
                  <a:cxn ang="0">
                    <a:pos x="T8" y="T9"/>
                  </a:cxn>
                  <a:cxn ang="0">
                    <a:pos x="T10" y="T11"/>
                  </a:cxn>
                  <a:cxn ang="0">
                    <a:pos x="T12" y="T13"/>
                  </a:cxn>
                </a:cxnLst>
                <a:rect l="0" t="0" r="r" b="b"/>
                <a:pathLst>
                  <a:path w="176" h="176">
                    <a:moveTo>
                      <a:pt x="88" y="0"/>
                    </a:moveTo>
                    <a:cubicBezTo>
                      <a:pt x="137" y="0"/>
                      <a:pt x="176" y="39"/>
                      <a:pt x="176" y="88"/>
                    </a:cubicBezTo>
                    <a:cubicBezTo>
                      <a:pt x="176" y="137"/>
                      <a:pt x="137" y="176"/>
                      <a:pt x="88" y="176"/>
                    </a:cubicBezTo>
                    <a:cubicBezTo>
                      <a:pt x="39" y="176"/>
                      <a:pt x="0" y="137"/>
                      <a:pt x="0" y="88"/>
                    </a:cubicBezTo>
                    <a:cubicBezTo>
                      <a:pt x="0" y="40"/>
                      <a:pt x="39" y="0"/>
                      <a:pt x="88" y="0"/>
                    </a:cubicBezTo>
                    <a:close/>
                    <a:moveTo>
                      <a:pt x="88" y="0"/>
                    </a:moveTo>
                    <a:cubicBezTo>
                      <a:pt x="88" y="0"/>
                      <a:pt x="88" y="0"/>
                      <a:pt x="88" y="0"/>
                    </a:cubicBezTo>
                  </a:path>
                </a:pathLst>
              </a:custGeom>
              <a:solidFill>
                <a:srgbClr val="4F6B7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 name="Freeform 14"/>
              <p:cNvSpPr>
                <a:spLocks noEditPoints="1"/>
              </p:cNvSpPr>
              <p:nvPr/>
            </p:nvSpPr>
            <p:spPr bwMode="auto">
              <a:xfrm>
                <a:off x="8061325" y="3078163"/>
                <a:ext cx="982663" cy="490538"/>
              </a:xfrm>
              <a:custGeom>
                <a:avLst/>
                <a:gdLst>
                  <a:gd name="T0" fmla="*/ 605 w 655"/>
                  <a:gd name="T1" fmla="*/ 226 h 327"/>
                  <a:gd name="T2" fmla="*/ 655 w 655"/>
                  <a:gd name="T3" fmla="*/ 277 h 327"/>
                  <a:gd name="T4" fmla="*/ 605 w 655"/>
                  <a:gd name="T5" fmla="*/ 327 h 327"/>
                  <a:gd name="T6" fmla="*/ 554 w 655"/>
                  <a:gd name="T7" fmla="*/ 277 h 327"/>
                  <a:gd name="T8" fmla="*/ 605 w 655"/>
                  <a:gd name="T9" fmla="*/ 226 h 327"/>
                  <a:gd name="T10" fmla="*/ 50 w 655"/>
                  <a:gd name="T11" fmla="*/ 0 h 327"/>
                  <a:gd name="T12" fmla="*/ 101 w 655"/>
                  <a:gd name="T13" fmla="*/ 50 h 327"/>
                  <a:gd name="T14" fmla="*/ 50 w 655"/>
                  <a:gd name="T15" fmla="*/ 100 h 327"/>
                  <a:gd name="T16" fmla="*/ 0 w 655"/>
                  <a:gd name="T17" fmla="*/ 50 h 327"/>
                  <a:gd name="T18" fmla="*/ 50 w 655"/>
                  <a:gd name="T19" fmla="*/ 0 h 327"/>
                  <a:gd name="T20" fmla="*/ 50 w 655"/>
                  <a:gd name="T21" fmla="*/ 0 h 327"/>
                  <a:gd name="T22" fmla="*/ 50 w 655"/>
                  <a:gd name="T23" fmla="*/ 0 h 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55" h="327">
                    <a:moveTo>
                      <a:pt x="605" y="226"/>
                    </a:moveTo>
                    <a:cubicBezTo>
                      <a:pt x="632" y="226"/>
                      <a:pt x="655" y="249"/>
                      <a:pt x="655" y="277"/>
                    </a:cubicBezTo>
                    <a:cubicBezTo>
                      <a:pt x="655" y="305"/>
                      <a:pt x="632" y="327"/>
                      <a:pt x="605" y="327"/>
                    </a:cubicBezTo>
                    <a:cubicBezTo>
                      <a:pt x="577" y="327"/>
                      <a:pt x="554" y="305"/>
                      <a:pt x="554" y="277"/>
                    </a:cubicBezTo>
                    <a:cubicBezTo>
                      <a:pt x="554" y="249"/>
                      <a:pt x="577" y="226"/>
                      <a:pt x="605" y="226"/>
                    </a:cubicBezTo>
                    <a:close/>
                    <a:moveTo>
                      <a:pt x="50" y="0"/>
                    </a:moveTo>
                    <a:cubicBezTo>
                      <a:pt x="78" y="0"/>
                      <a:pt x="101" y="22"/>
                      <a:pt x="101" y="50"/>
                    </a:cubicBezTo>
                    <a:cubicBezTo>
                      <a:pt x="101" y="78"/>
                      <a:pt x="78" y="100"/>
                      <a:pt x="50" y="100"/>
                    </a:cubicBezTo>
                    <a:cubicBezTo>
                      <a:pt x="22" y="100"/>
                      <a:pt x="0" y="78"/>
                      <a:pt x="0" y="50"/>
                    </a:cubicBezTo>
                    <a:cubicBezTo>
                      <a:pt x="0" y="22"/>
                      <a:pt x="22" y="0"/>
                      <a:pt x="50" y="0"/>
                    </a:cubicBezTo>
                    <a:close/>
                    <a:moveTo>
                      <a:pt x="50" y="0"/>
                    </a:moveTo>
                    <a:cubicBezTo>
                      <a:pt x="50" y="0"/>
                      <a:pt x="50" y="0"/>
                      <a:pt x="50" y="0"/>
                    </a:cubicBezTo>
                  </a:path>
                </a:pathLst>
              </a:custGeom>
              <a:solidFill>
                <a:srgbClr val="3F596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62" name="矩形 61"/>
            <p:cNvSpPr/>
            <p:nvPr/>
          </p:nvSpPr>
          <p:spPr>
            <a:xfrm rot="213387">
              <a:off x="6825717" y="1780278"/>
              <a:ext cx="1620957" cy="523220"/>
            </a:xfrm>
            <a:prstGeom prst="rect">
              <a:avLst/>
            </a:prstGeom>
            <a:solidFill>
              <a:schemeClr val="accent3">
                <a:lumMod val="50000"/>
              </a:schemeClr>
            </a:solidFill>
          </p:spPr>
          <p:txBody>
            <a:bodyPr wrap="none">
              <a:spAutoFit/>
            </a:bodyPr>
            <a:lstStyle/>
            <a:p>
              <a:r>
                <a:rPr lang="zh-CN" altLang="en-US" sz="2800" b="1" dirty="0">
                  <a:solidFill>
                    <a:schemeClr val="bg1"/>
                  </a:solidFill>
                </a:rPr>
                <a:t>带我一个</a:t>
              </a:r>
              <a:endParaRPr lang="en-US" altLang="zh-CN" sz="2800" b="1" dirty="0">
                <a:solidFill>
                  <a:schemeClr val="bg1"/>
                </a:solidFill>
              </a:endParaRPr>
            </a:p>
          </p:txBody>
        </p:sp>
        <p:sp>
          <p:nvSpPr>
            <p:cNvPr id="61" name="矩形 60"/>
            <p:cNvSpPr/>
            <p:nvPr/>
          </p:nvSpPr>
          <p:spPr>
            <a:xfrm rot="20083972">
              <a:off x="7155489" y="1115061"/>
              <a:ext cx="1620957" cy="523220"/>
            </a:xfrm>
            <a:prstGeom prst="rect">
              <a:avLst/>
            </a:prstGeom>
            <a:solidFill>
              <a:schemeClr val="accent4"/>
            </a:solidFill>
          </p:spPr>
          <p:txBody>
            <a:bodyPr wrap="none">
              <a:spAutoFit/>
            </a:bodyPr>
            <a:lstStyle/>
            <a:p>
              <a:r>
                <a:rPr lang="zh-CN" altLang="en-US" sz="2800" b="1" dirty="0">
                  <a:solidFill>
                    <a:schemeClr val="bg1"/>
                  </a:solidFill>
                </a:rPr>
                <a:t>开黑吗？</a:t>
              </a:r>
              <a:endParaRPr lang="en-US" altLang="zh-CN" sz="2800" b="1" dirty="0">
                <a:solidFill>
                  <a:schemeClr val="bg1"/>
                </a:solidFill>
              </a:endParaRPr>
            </a:p>
          </p:txBody>
        </p:sp>
        <p:grpSp>
          <p:nvGrpSpPr>
            <p:cNvPr id="77" name="组合 76"/>
            <p:cNvGrpSpPr/>
            <p:nvPr/>
          </p:nvGrpSpPr>
          <p:grpSpPr>
            <a:xfrm>
              <a:off x="7247451" y="3967269"/>
              <a:ext cx="2949324" cy="542724"/>
              <a:chOff x="2031619" y="4700773"/>
              <a:chExt cx="3222626" cy="933451"/>
            </a:xfrm>
          </p:grpSpPr>
          <p:grpSp>
            <p:nvGrpSpPr>
              <p:cNvPr id="79" name="组合 78"/>
              <p:cNvGrpSpPr/>
              <p:nvPr/>
            </p:nvGrpSpPr>
            <p:grpSpPr>
              <a:xfrm>
                <a:off x="2031619" y="4700773"/>
                <a:ext cx="3222626" cy="844551"/>
                <a:chOff x="2031619" y="4700773"/>
                <a:chExt cx="3222626" cy="844551"/>
              </a:xfrm>
            </p:grpSpPr>
            <p:sp>
              <p:nvSpPr>
                <p:cNvPr id="81" name="Freeform 18"/>
                <p:cNvSpPr/>
                <p:nvPr/>
              </p:nvSpPr>
              <p:spPr bwMode="auto">
                <a:xfrm flipV="1">
                  <a:off x="2031619" y="4700773"/>
                  <a:ext cx="538163" cy="754063"/>
                </a:xfrm>
                <a:custGeom>
                  <a:avLst/>
                  <a:gdLst>
                    <a:gd name="T0" fmla="*/ 339 w 339"/>
                    <a:gd name="T1" fmla="*/ 475 h 475"/>
                    <a:gd name="T2" fmla="*/ 339 w 339"/>
                    <a:gd name="T3" fmla="*/ 0 h 475"/>
                    <a:gd name="T4" fmla="*/ 81 w 339"/>
                    <a:gd name="T5" fmla="*/ 0 h 475"/>
                    <a:gd name="T6" fmla="*/ 0 w 339"/>
                    <a:gd name="T7" fmla="*/ 227 h 475"/>
                    <a:gd name="T8" fmla="*/ 81 w 339"/>
                    <a:gd name="T9" fmla="*/ 475 h 475"/>
                    <a:gd name="T10" fmla="*/ 339 w 339"/>
                    <a:gd name="T11" fmla="*/ 475 h 475"/>
                  </a:gdLst>
                  <a:ahLst/>
                  <a:cxnLst>
                    <a:cxn ang="0">
                      <a:pos x="T0" y="T1"/>
                    </a:cxn>
                    <a:cxn ang="0">
                      <a:pos x="T2" y="T3"/>
                    </a:cxn>
                    <a:cxn ang="0">
                      <a:pos x="T4" y="T5"/>
                    </a:cxn>
                    <a:cxn ang="0">
                      <a:pos x="T6" y="T7"/>
                    </a:cxn>
                    <a:cxn ang="0">
                      <a:pos x="T8" y="T9"/>
                    </a:cxn>
                    <a:cxn ang="0">
                      <a:pos x="T10" y="T11"/>
                    </a:cxn>
                  </a:cxnLst>
                  <a:rect l="0" t="0" r="r" b="b"/>
                  <a:pathLst>
                    <a:path w="339" h="475">
                      <a:moveTo>
                        <a:pt x="339" y="475"/>
                      </a:moveTo>
                      <a:lnTo>
                        <a:pt x="339" y="0"/>
                      </a:lnTo>
                      <a:lnTo>
                        <a:pt x="81" y="0"/>
                      </a:lnTo>
                      <a:lnTo>
                        <a:pt x="0" y="227"/>
                      </a:lnTo>
                      <a:lnTo>
                        <a:pt x="81" y="475"/>
                      </a:lnTo>
                      <a:lnTo>
                        <a:pt x="339" y="475"/>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p>
              </p:txBody>
            </p:sp>
            <p:sp>
              <p:nvSpPr>
                <p:cNvPr id="82" name="Rectangle 19"/>
                <p:cNvSpPr>
                  <a:spLocks noChangeArrowheads="1"/>
                </p:cNvSpPr>
                <p:nvPr/>
              </p:nvSpPr>
              <p:spPr bwMode="auto">
                <a:xfrm flipV="1">
                  <a:off x="2301494" y="4789674"/>
                  <a:ext cx="468313" cy="755650"/>
                </a:xfrm>
                <a:prstGeom prst="rect">
                  <a:avLst/>
                </a:prstGeom>
                <a:solidFill>
                  <a:schemeClr val="accent2">
                    <a:lumMod val="7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1400"/>
                </a:p>
              </p:txBody>
            </p:sp>
            <p:sp>
              <p:nvSpPr>
                <p:cNvPr id="83" name="Freeform 20"/>
                <p:cNvSpPr/>
                <p:nvPr/>
              </p:nvSpPr>
              <p:spPr bwMode="auto">
                <a:xfrm flipV="1">
                  <a:off x="2503107" y="4789673"/>
                  <a:ext cx="266700" cy="90488"/>
                </a:xfrm>
                <a:custGeom>
                  <a:avLst/>
                  <a:gdLst>
                    <a:gd name="T0" fmla="*/ 0 w 168"/>
                    <a:gd name="T1" fmla="*/ 0 h 57"/>
                    <a:gd name="T2" fmla="*/ 168 w 168"/>
                    <a:gd name="T3" fmla="*/ 57 h 57"/>
                    <a:gd name="T4" fmla="*/ 168 w 168"/>
                    <a:gd name="T5" fmla="*/ 0 h 57"/>
                    <a:gd name="T6" fmla="*/ 0 w 168"/>
                    <a:gd name="T7" fmla="*/ 0 h 57"/>
                  </a:gdLst>
                  <a:ahLst/>
                  <a:cxnLst>
                    <a:cxn ang="0">
                      <a:pos x="T0" y="T1"/>
                    </a:cxn>
                    <a:cxn ang="0">
                      <a:pos x="T2" y="T3"/>
                    </a:cxn>
                    <a:cxn ang="0">
                      <a:pos x="T4" y="T5"/>
                    </a:cxn>
                    <a:cxn ang="0">
                      <a:pos x="T6" y="T7"/>
                    </a:cxn>
                  </a:cxnLst>
                  <a:rect l="0" t="0" r="r" b="b"/>
                  <a:pathLst>
                    <a:path w="168" h="57">
                      <a:moveTo>
                        <a:pt x="0" y="0"/>
                      </a:moveTo>
                      <a:lnTo>
                        <a:pt x="168" y="57"/>
                      </a:lnTo>
                      <a:lnTo>
                        <a:pt x="168" y="0"/>
                      </a:lnTo>
                      <a:lnTo>
                        <a:pt x="0" y="0"/>
                      </a:lnTo>
                      <a:close/>
                    </a:path>
                  </a:pathLst>
                </a:custGeom>
                <a:solidFill>
                  <a:schemeClr val="accent2">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p>
              </p:txBody>
            </p:sp>
            <p:sp>
              <p:nvSpPr>
                <p:cNvPr id="84" name="Freeform 21"/>
                <p:cNvSpPr/>
                <p:nvPr/>
              </p:nvSpPr>
              <p:spPr bwMode="auto">
                <a:xfrm flipV="1">
                  <a:off x="2301494" y="4700774"/>
                  <a:ext cx="266700" cy="88900"/>
                </a:xfrm>
                <a:custGeom>
                  <a:avLst/>
                  <a:gdLst>
                    <a:gd name="T0" fmla="*/ 0 w 168"/>
                    <a:gd name="T1" fmla="*/ 0 h 56"/>
                    <a:gd name="T2" fmla="*/ 168 w 168"/>
                    <a:gd name="T3" fmla="*/ 56 h 56"/>
                    <a:gd name="T4" fmla="*/ 168 w 168"/>
                    <a:gd name="T5" fmla="*/ 0 h 56"/>
                    <a:gd name="T6" fmla="*/ 0 w 168"/>
                    <a:gd name="T7" fmla="*/ 0 h 56"/>
                  </a:gdLst>
                  <a:ahLst/>
                  <a:cxnLst>
                    <a:cxn ang="0">
                      <a:pos x="T0" y="T1"/>
                    </a:cxn>
                    <a:cxn ang="0">
                      <a:pos x="T2" y="T3"/>
                    </a:cxn>
                    <a:cxn ang="0">
                      <a:pos x="T4" y="T5"/>
                    </a:cxn>
                    <a:cxn ang="0">
                      <a:pos x="T6" y="T7"/>
                    </a:cxn>
                  </a:cxnLst>
                  <a:rect l="0" t="0" r="r" b="b"/>
                  <a:pathLst>
                    <a:path w="168" h="56">
                      <a:moveTo>
                        <a:pt x="0" y="0"/>
                      </a:moveTo>
                      <a:lnTo>
                        <a:pt x="168" y="56"/>
                      </a:lnTo>
                      <a:lnTo>
                        <a:pt x="168" y="0"/>
                      </a:lnTo>
                      <a:lnTo>
                        <a:pt x="0" y="0"/>
                      </a:lnTo>
                      <a:close/>
                    </a:path>
                  </a:pathLst>
                </a:custGeom>
                <a:solidFill>
                  <a:schemeClr val="accent2">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p>
              </p:txBody>
            </p:sp>
            <p:sp>
              <p:nvSpPr>
                <p:cNvPr id="85" name="Freeform 22"/>
                <p:cNvSpPr/>
                <p:nvPr/>
              </p:nvSpPr>
              <p:spPr bwMode="auto">
                <a:xfrm flipV="1">
                  <a:off x="4716082" y="4700773"/>
                  <a:ext cx="538163" cy="754063"/>
                </a:xfrm>
                <a:custGeom>
                  <a:avLst/>
                  <a:gdLst>
                    <a:gd name="T0" fmla="*/ 0 w 339"/>
                    <a:gd name="T1" fmla="*/ 0 h 475"/>
                    <a:gd name="T2" fmla="*/ 0 w 339"/>
                    <a:gd name="T3" fmla="*/ 475 h 475"/>
                    <a:gd name="T4" fmla="*/ 258 w 339"/>
                    <a:gd name="T5" fmla="*/ 475 h 475"/>
                    <a:gd name="T6" fmla="*/ 339 w 339"/>
                    <a:gd name="T7" fmla="*/ 245 h 475"/>
                    <a:gd name="T8" fmla="*/ 258 w 339"/>
                    <a:gd name="T9" fmla="*/ 0 h 475"/>
                    <a:gd name="T10" fmla="*/ 0 w 339"/>
                    <a:gd name="T11" fmla="*/ 0 h 475"/>
                  </a:gdLst>
                  <a:ahLst/>
                  <a:cxnLst>
                    <a:cxn ang="0">
                      <a:pos x="T0" y="T1"/>
                    </a:cxn>
                    <a:cxn ang="0">
                      <a:pos x="T2" y="T3"/>
                    </a:cxn>
                    <a:cxn ang="0">
                      <a:pos x="T4" y="T5"/>
                    </a:cxn>
                    <a:cxn ang="0">
                      <a:pos x="T6" y="T7"/>
                    </a:cxn>
                    <a:cxn ang="0">
                      <a:pos x="T8" y="T9"/>
                    </a:cxn>
                    <a:cxn ang="0">
                      <a:pos x="T10" y="T11"/>
                    </a:cxn>
                  </a:cxnLst>
                  <a:rect l="0" t="0" r="r" b="b"/>
                  <a:pathLst>
                    <a:path w="339" h="475">
                      <a:moveTo>
                        <a:pt x="0" y="0"/>
                      </a:moveTo>
                      <a:lnTo>
                        <a:pt x="0" y="475"/>
                      </a:lnTo>
                      <a:lnTo>
                        <a:pt x="258" y="475"/>
                      </a:lnTo>
                      <a:lnTo>
                        <a:pt x="339" y="245"/>
                      </a:lnTo>
                      <a:lnTo>
                        <a:pt x="258"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p>
              </p:txBody>
            </p:sp>
            <p:sp>
              <p:nvSpPr>
                <p:cNvPr id="86" name="Rectangle 23"/>
                <p:cNvSpPr>
                  <a:spLocks noChangeArrowheads="1"/>
                </p:cNvSpPr>
                <p:nvPr/>
              </p:nvSpPr>
              <p:spPr bwMode="auto">
                <a:xfrm flipV="1">
                  <a:off x="4512882" y="4789674"/>
                  <a:ext cx="469900" cy="755650"/>
                </a:xfrm>
                <a:prstGeom prst="rect">
                  <a:avLst/>
                </a:prstGeom>
                <a:solidFill>
                  <a:schemeClr val="accent2">
                    <a:lumMod val="7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1400"/>
                </a:p>
              </p:txBody>
            </p:sp>
            <p:sp>
              <p:nvSpPr>
                <p:cNvPr id="87" name="Freeform 24"/>
                <p:cNvSpPr/>
                <p:nvPr/>
              </p:nvSpPr>
              <p:spPr bwMode="auto">
                <a:xfrm flipV="1">
                  <a:off x="4512882" y="4789673"/>
                  <a:ext cx="268288" cy="90488"/>
                </a:xfrm>
                <a:custGeom>
                  <a:avLst/>
                  <a:gdLst>
                    <a:gd name="T0" fmla="*/ 169 w 169"/>
                    <a:gd name="T1" fmla="*/ 0 h 57"/>
                    <a:gd name="T2" fmla="*/ 0 w 169"/>
                    <a:gd name="T3" fmla="*/ 57 h 57"/>
                    <a:gd name="T4" fmla="*/ 0 w 169"/>
                    <a:gd name="T5" fmla="*/ 0 h 57"/>
                    <a:gd name="T6" fmla="*/ 169 w 169"/>
                    <a:gd name="T7" fmla="*/ 0 h 57"/>
                  </a:gdLst>
                  <a:ahLst/>
                  <a:cxnLst>
                    <a:cxn ang="0">
                      <a:pos x="T0" y="T1"/>
                    </a:cxn>
                    <a:cxn ang="0">
                      <a:pos x="T2" y="T3"/>
                    </a:cxn>
                    <a:cxn ang="0">
                      <a:pos x="T4" y="T5"/>
                    </a:cxn>
                    <a:cxn ang="0">
                      <a:pos x="T6" y="T7"/>
                    </a:cxn>
                  </a:cxnLst>
                  <a:rect l="0" t="0" r="r" b="b"/>
                  <a:pathLst>
                    <a:path w="169" h="57">
                      <a:moveTo>
                        <a:pt x="169" y="0"/>
                      </a:moveTo>
                      <a:lnTo>
                        <a:pt x="0" y="57"/>
                      </a:lnTo>
                      <a:lnTo>
                        <a:pt x="0" y="0"/>
                      </a:lnTo>
                      <a:lnTo>
                        <a:pt x="169" y="0"/>
                      </a:lnTo>
                      <a:close/>
                    </a:path>
                  </a:pathLst>
                </a:custGeom>
                <a:solidFill>
                  <a:schemeClr val="accent2">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p>
              </p:txBody>
            </p:sp>
            <p:sp>
              <p:nvSpPr>
                <p:cNvPr id="88" name="Freeform 25"/>
                <p:cNvSpPr/>
                <p:nvPr/>
              </p:nvSpPr>
              <p:spPr bwMode="auto">
                <a:xfrm flipV="1">
                  <a:off x="4716082" y="4700774"/>
                  <a:ext cx="266700" cy="88900"/>
                </a:xfrm>
                <a:custGeom>
                  <a:avLst/>
                  <a:gdLst>
                    <a:gd name="T0" fmla="*/ 168 w 168"/>
                    <a:gd name="T1" fmla="*/ 0 h 56"/>
                    <a:gd name="T2" fmla="*/ 0 w 168"/>
                    <a:gd name="T3" fmla="*/ 56 h 56"/>
                    <a:gd name="T4" fmla="*/ 0 w 168"/>
                    <a:gd name="T5" fmla="*/ 0 h 56"/>
                    <a:gd name="T6" fmla="*/ 168 w 168"/>
                    <a:gd name="T7" fmla="*/ 0 h 56"/>
                  </a:gdLst>
                  <a:ahLst/>
                  <a:cxnLst>
                    <a:cxn ang="0">
                      <a:pos x="T0" y="T1"/>
                    </a:cxn>
                    <a:cxn ang="0">
                      <a:pos x="T2" y="T3"/>
                    </a:cxn>
                    <a:cxn ang="0">
                      <a:pos x="T4" y="T5"/>
                    </a:cxn>
                    <a:cxn ang="0">
                      <a:pos x="T6" y="T7"/>
                    </a:cxn>
                  </a:cxnLst>
                  <a:rect l="0" t="0" r="r" b="b"/>
                  <a:pathLst>
                    <a:path w="168" h="56">
                      <a:moveTo>
                        <a:pt x="168" y="0"/>
                      </a:moveTo>
                      <a:lnTo>
                        <a:pt x="0" y="56"/>
                      </a:lnTo>
                      <a:lnTo>
                        <a:pt x="0" y="0"/>
                      </a:lnTo>
                      <a:lnTo>
                        <a:pt x="168" y="0"/>
                      </a:lnTo>
                      <a:close/>
                    </a:path>
                  </a:pathLst>
                </a:custGeom>
                <a:solidFill>
                  <a:schemeClr val="accent2">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p>
              </p:txBody>
            </p:sp>
          </p:grpSp>
          <p:sp>
            <p:nvSpPr>
              <p:cNvPr id="80" name="Rectangle 26"/>
              <p:cNvSpPr>
                <a:spLocks noChangeArrowheads="1"/>
              </p:cNvSpPr>
              <p:nvPr/>
            </p:nvSpPr>
            <p:spPr bwMode="auto">
              <a:xfrm>
                <a:off x="2503107" y="4880161"/>
                <a:ext cx="2278063" cy="754063"/>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algn="ctr"/>
                <a:r>
                  <a:rPr lang="zh-CN" altLang="en-US" sz="2400" b="1" dirty="0">
                    <a:solidFill>
                      <a:schemeClr val="bg1"/>
                    </a:solidFill>
                  </a:rPr>
                  <a:t>目标转移法</a:t>
                </a:r>
                <a:endParaRPr lang="en-US" altLang="zh-CN" sz="2400" b="1" dirty="0">
                  <a:solidFill>
                    <a:schemeClr val="bg1"/>
                  </a:solidFill>
                </a:endParaRPr>
              </a:p>
            </p:txBody>
          </p:sp>
        </p:grpSp>
      </p:grpSp>
    </p:spTree>
  </p:cSld>
  <p:clrMapOvr>
    <a:masterClrMapping/>
  </p:clrMapOvr>
  <mc:AlternateContent xmlns:mc="http://schemas.openxmlformats.org/markup-compatibility/2006" xmlns:p14="http://schemas.microsoft.com/office/powerpoint/2010/main">
    <mc:Choice Requires="p14">
      <p:transition spd="slow" p14:dur="2000" advTm="0">
        <p:split orient="vert"/>
      </p:transition>
    </mc:Choice>
    <mc:Fallback xmlns="">
      <p:transition spd="slow" advTm="0">
        <p:split orient="vert"/>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993507" y="2815733"/>
            <a:ext cx="7723414" cy="961289"/>
          </a:xfrm>
          <a:prstGeom prst="rect">
            <a:avLst/>
          </a:prstGeom>
        </p:spPr>
        <p:txBody>
          <a:bodyPr wrap="square">
            <a:spAutoFit/>
          </a:bodyPr>
          <a:lstStyle/>
          <a:p>
            <a:pPr>
              <a:lnSpc>
                <a:spcPct val="150000"/>
              </a:lnSpc>
            </a:pPr>
            <a:r>
              <a:rPr lang="zh-CN" altLang="en-US" sz="2000" dirty="0">
                <a:solidFill>
                  <a:srgbClr val="000000"/>
                </a:solidFill>
                <a:latin typeface="+mj-ea"/>
                <a:ea typeface="+mj-ea"/>
              </a:rPr>
              <a:t>高温天气会影响人体下丘脑的情绪调节中枢，使人表现出以下状态</a:t>
            </a:r>
            <a:r>
              <a:rPr lang="en-US" altLang="zh-CN" sz="2000" dirty="0">
                <a:solidFill>
                  <a:srgbClr val="000000"/>
                </a:solidFill>
                <a:latin typeface="+mj-ea"/>
                <a:ea typeface="+mj-ea"/>
              </a:rPr>
              <a:t>——</a:t>
            </a:r>
          </a:p>
        </p:txBody>
      </p:sp>
      <p:sp>
        <p:nvSpPr>
          <p:cNvPr id="3" name="矩形 2"/>
          <p:cNvSpPr/>
          <p:nvPr/>
        </p:nvSpPr>
        <p:spPr>
          <a:xfrm>
            <a:off x="4003543" y="883128"/>
            <a:ext cx="5933109" cy="1591718"/>
          </a:xfrm>
          <a:prstGeom prst="rect">
            <a:avLst/>
          </a:prstGeom>
        </p:spPr>
        <p:txBody>
          <a:bodyPr wrap="square">
            <a:spAutoFit/>
          </a:bodyPr>
          <a:lstStyle/>
          <a:p>
            <a:pPr>
              <a:lnSpc>
                <a:spcPct val="170000"/>
              </a:lnSpc>
            </a:pPr>
            <a:r>
              <a:rPr lang="zh-CN" altLang="en-US" sz="2000" dirty="0">
                <a:solidFill>
                  <a:schemeClr val="accent1">
                    <a:lumMod val="50000"/>
                  </a:schemeClr>
                </a:solidFill>
              </a:rPr>
              <a:t>盛夏来临，太阳变得不再像冬天那样受人喜欢，而你也有可能在办公室变得不受人待见，因为</a:t>
            </a:r>
            <a:r>
              <a:rPr lang="zh-CN" altLang="en-US" sz="2000" b="1" dirty="0">
                <a:solidFill>
                  <a:schemeClr val="accent1">
                    <a:lumMod val="50000"/>
                  </a:schemeClr>
                </a:solidFill>
              </a:rPr>
              <a:t>你的情绪会随温度越来越越不受控制。</a:t>
            </a:r>
          </a:p>
        </p:txBody>
      </p:sp>
      <p:sp>
        <p:nvSpPr>
          <p:cNvPr id="4" name="矩形 3"/>
          <p:cNvSpPr/>
          <p:nvPr/>
        </p:nvSpPr>
        <p:spPr>
          <a:xfrm>
            <a:off x="1028700" y="4324350"/>
            <a:ext cx="9994900" cy="177164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p:cNvPicPr>
            <a:picLocks noChangeAspect="1"/>
          </p:cNvPicPr>
          <p:nvPr/>
        </p:nvPicPr>
        <p:blipFill>
          <a:blip r:embed="rId3"/>
          <a:stretch>
            <a:fillRect/>
          </a:stretch>
        </p:blipFill>
        <p:spPr>
          <a:xfrm rot="345108">
            <a:off x="9819136" y="1131718"/>
            <a:ext cx="1628019" cy="4420263"/>
          </a:xfrm>
          <a:prstGeom prst="rect">
            <a:avLst/>
          </a:prstGeom>
        </p:spPr>
      </p:pic>
      <p:sp>
        <p:nvSpPr>
          <p:cNvPr id="7" name="矩形 6"/>
          <p:cNvSpPr/>
          <p:nvPr/>
        </p:nvSpPr>
        <p:spPr>
          <a:xfrm>
            <a:off x="1300686" y="4502168"/>
            <a:ext cx="7506014" cy="1308884"/>
          </a:xfrm>
          <a:prstGeom prst="rect">
            <a:avLst/>
          </a:prstGeom>
        </p:spPr>
        <p:txBody>
          <a:bodyPr wrap="square">
            <a:spAutoFit/>
          </a:bodyPr>
          <a:lstStyle/>
          <a:p>
            <a:pPr>
              <a:lnSpc>
                <a:spcPct val="150000"/>
              </a:lnSpc>
            </a:pPr>
            <a:r>
              <a:rPr lang="zh-CN" altLang="en-US" sz="2800" b="1" dirty="0">
                <a:solidFill>
                  <a:schemeClr val="bg1"/>
                </a:solidFill>
                <a:latin typeface="+mj-ea"/>
              </a:rPr>
              <a:t>有条件的不妨将室内的各种布艺统统换成清凉的绿色、蓝色，养几盆绿叶植物。</a:t>
            </a:r>
          </a:p>
        </p:txBody>
      </p:sp>
      <p:pic>
        <p:nvPicPr>
          <p:cNvPr id="8" name="图片 7"/>
          <p:cNvPicPr>
            <a:picLocks noChangeAspect="1"/>
          </p:cNvPicPr>
          <p:nvPr/>
        </p:nvPicPr>
        <p:blipFill>
          <a:blip r:embed="rId4"/>
          <a:stretch>
            <a:fillRect/>
          </a:stretch>
        </p:blipFill>
        <p:spPr>
          <a:xfrm>
            <a:off x="974587" y="215366"/>
            <a:ext cx="3028956" cy="2591851"/>
          </a:xfrm>
          <a:prstGeom prst="rect">
            <a:avLst/>
          </a:prstGeom>
        </p:spPr>
      </p:pic>
      <p:grpSp>
        <p:nvGrpSpPr>
          <p:cNvPr id="14" name="组合 13"/>
          <p:cNvGrpSpPr/>
          <p:nvPr/>
        </p:nvGrpSpPr>
        <p:grpSpPr>
          <a:xfrm>
            <a:off x="1083287" y="3429901"/>
            <a:ext cx="7397315" cy="551625"/>
            <a:chOff x="1300686" y="3495831"/>
            <a:chExt cx="6675417" cy="485695"/>
          </a:xfrm>
        </p:grpSpPr>
        <p:sp>
          <p:nvSpPr>
            <p:cNvPr id="10" name="矩形 9"/>
            <p:cNvSpPr/>
            <p:nvPr/>
          </p:nvSpPr>
          <p:spPr>
            <a:xfrm>
              <a:off x="1300686" y="3495831"/>
              <a:ext cx="1442514" cy="48569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a:solidFill>
                    <a:schemeClr val="bg1"/>
                  </a:solidFill>
                  <a:latin typeface="+mj-ea"/>
                </a:rPr>
                <a:t>心烦气躁</a:t>
              </a:r>
              <a:endParaRPr lang="zh-CN" altLang="en-US" sz="2000" b="1">
                <a:solidFill>
                  <a:schemeClr val="bg1"/>
                </a:solidFill>
              </a:endParaRPr>
            </a:p>
          </p:txBody>
        </p:sp>
        <p:sp>
          <p:nvSpPr>
            <p:cNvPr id="11" name="矩形 10"/>
            <p:cNvSpPr/>
            <p:nvPr/>
          </p:nvSpPr>
          <p:spPr>
            <a:xfrm>
              <a:off x="3044987" y="3495831"/>
              <a:ext cx="1442514" cy="48569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a:solidFill>
                    <a:schemeClr val="bg1"/>
                  </a:solidFill>
                  <a:latin typeface="+mj-ea"/>
                </a:rPr>
                <a:t>好发脾气</a:t>
              </a:r>
              <a:endParaRPr lang="zh-CN" altLang="en-US" sz="2000" b="1">
                <a:solidFill>
                  <a:schemeClr val="bg1"/>
                </a:solidFill>
              </a:endParaRPr>
            </a:p>
          </p:txBody>
        </p:sp>
        <p:sp>
          <p:nvSpPr>
            <p:cNvPr id="12" name="矩形 11"/>
            <p:cNvSpPr/>
            <p:nvPr/>
          </p:nvSpPr>
          <p:spPr>
            <a:xfrm>
              <a:off x="4789288" y="3495831"/>
              <a:ext cx="1442514" cy="48569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a:solidFill>
                    <a:schemeClr val="bg1"/>
                  </a:solidFill>
                  <a:latin typeface="+mj-ea"/>
                </a:rPr>
                <a:t>思维紊乱</a:t>
              </a:r>
              <a:endParaRPr lang="zh-CN" altLang="en-US" sz="2000" b="1">
                <a:solidFill>
                  <a:schemeClr val="bg1"/>
                </a:solidFill>
              </a:endParaRPr>
            </a:p>
          </p:txBody>
        </p:sp>
        <p:sp>
          <p:nvSpPr>
            <p:cNvPr id="13" name="矩形 12"/>
            <p:cNvSpPr/>
            <p:nvPr/>
          </p:nvSpPr>
          <p:spPr>
            <a:xfrm>
              <a:off x="6533589" y="3495831"/>
              <a:ext cx="1442514" cy="48569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a:solidFill>
                    <a:schemeClr val="bg1"/>
                  </a:solidFill>
                  <a:latin typeface="+mj-ea"/>
                </a:rPr>
                <a:t>行为异常</a:t>
              </a:r>
              <a:endParaRPr lang="zh-CN" altLang="en-US" sz="2000" b="1" dirty="0">
                <a:solidFill>
                  <a:schemeClr val="bg1"/>
                </a:solidFill>
              </a:endParaRPr>
            </a:p>
          </p:txBody>
        </p:sp>
      </p:grpSp>
      <p:grpSp>
        <p:nvGrpSpPr>
          <p:cNvPr id="18" name="组合 17"/>
          <p:cNvGrpSpPr/>
          <p:nvPr/>
        </p:nvGrpSpPr>
        <p:grpSpPr>
          <a:xfrm>
            <a:off x="8627142" y="3607719"/>
            <a:ext cx="879556" cy="179558"/>
            <a:chOff x="8627142" y="3607719"/>
            <a:chExt cx="879556" cy="179558"/>
          </a:xfrm>
          <a:solidFill>
            <a:srgbClr val="4AC8CF"/>
          </a:solidFill>
        </p:grpSpPr>
        <p:sp>
          <p:nvSpPr>
            <p:cNvPr id="15" name="椭圆 14"/>
            <p:cNvSpPr/>
            <p:nvPr/>
          </p:nvSpPr>
          <p:spPr>
            <a:xfrm>
              <a:off x="8627142" y="3607719"/>
              <a:ext cx="179558" cy="17955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p:nvSpPr>
          <p:spPr>
            <a:xfrm>
              <a:off x="8977141" y="3607719"/>
              <a:ext cx="179558" cy="17955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a:off x="9327140" y="3607719"/>
              <a:ext cx="179558" cy="17955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26" name="直接连接符 25"/>
          <p:cNvCxnSpPr/>
          <p:nvPr/>
        </p:nvCxnSpPr>
        <p:spPr>
          <a:xfrm>
            <a:off x="4003543" y="1460449"/>
            <a:ext cx="5824257" cy="9437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flipH="1">
            <a:off x="4003543" y="1939632"/>
            <a:ext cx="5824257" cy="94370"/>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a:off x="4003543" y="2434041"/>
            <a:ext cx="5824257" cy="9437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2000" advTm="0">
        <p:split orient="vert"/>
      </p:transition>
    </mc:Choice>
    <mc:Fallback xmlns="">
      <p:transition spd="slow" advTm="0">
        <p:split orient="vert"/>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1752683" y="1190704"/>
            <a:ext cx="8686635" cy="400110"/>
          </a:xfrm>
          <a:prstGeom prst="rect">
            <a:avLst/>
          </a:prstGeom>
        </p:spPr>
        <p:txBody>
          <a:bodyPr wrap="square">
            <a:spAutoFit/>
          </a:bodyPr>
          <a:lstStyle/>
          <a:p>
            <a:r>
              <a:rPr lang="zh-CN" altLang="en-US" sz="2000" dirty="0"/>
              <a:t>一个好汉三个帮，找到工作中的小伙伴，即使情绪不好，也可以倾诉苦水。</a:t>
            </a:r>
          </a:p>
        </p:txBody>
      </p:sp>
      <p:grpSp>
        <p:nvGrpSpPr>
          <p:cNvPr id="150" name="组合 149"/>
          <p:cNvGrpSpPr/>
          <p:nvPr/>
        </p:nvGrpSpPr>
        <p:grpSpPr>
          <a:xfrm>
            <a:off x="1485431" y="1738989"/>
            <a:ext cx="3557463" cy="3910012"/>
            <a:chOff x="1485431" y="1624689"/>
            <a:chExt cx="3557463" cy="3910012"/>
          </a:xfrm>
        </p:grpSpPr>
        <p:grpSp>
          <p:nvGrpSpPr>
            <p:cNvPr id="20" name="d90f3bca-41d3-4e2f-afba-4dcc126e2b3f" descr="aQUAAB+LCAAAAAAABADFkl9PwjAUxb9L1bdpxuKfuLehwfCgmLDog+GhrhdWsnak6wyG7Lvbbu0YrCI8GV7G7Tm9v3N7N+hcfq8AhWjKsJCPFC8EZmMJDHloTFDIyyzz0JByQvniSeTlqkDhx6a1dU/eqUzfcFaC9nIqKc6av2FPb2XPlFNWMiPzr3xVwutOaeA3RUpIBl3ZmEsQX22Hga7V31MpVINRLhiWquHGry6QOULhnfJW2kxgrS7yUNxgWR6DpwfgzKkPdMyILMtCMuBya3rFanSgqBx5+76tusUJ9udxee+YSGAymJunKV7Bi7pK85oJ6BKateF2YFVf9bETu/J+5Y1hfWJC7ehmcz3HQfq65RbeELiwZw7wdhEf8iwXfy+ilfXOJ/M5TSBOgYHVxJTLiBPFTOwWDgVdpJJDUZjC5HMJiezYwhutKotU3Xk2Gl0Hd7dRhGw8v3Jto2147Dbu6Y95ptrSfSeVtwAZJYkasyFvAtX1Xk6Lf8oeWsydt2yKB1bw38IFp6zpoWwz9fsBwdAheGkFAAA="/>
            <p:cNvGrpSpPr>
              <a:grpSpLocks noChangeAspect="1"/>
            </p:cNvGrpSpPr>
            <p:nvPr/>
          </p:nvGrpSpPr>
          <p:grpSpPr>
            <a:xfrm>
              <a:off x="1485431" y="1624689"/>
              <a:ext cx="3557463" cy="3557463"/>
              <a:chOff x="1727200" y="2260601"/>
              <a:chExt cx="2336800" cy="2336800"/>
            </a:xfrm>
          </p:grpSpPr>
          <p:sp>
            <p:nvSpPr>
              <p:cNvPr id="21" name="BackShape"/>
              <p:cNvSpPr/>
              <p:nvPr/>
            </p:nvSpPr>
            <p:spPr>
              <a:xfrm>
                <a:off x="1774232" y="2339166"/>
                <a:ext cx="2179669" cy="2179669"/>
              </a:xfrm>
              <a:prstGeom prst="ellipse">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a:p>
            </p:txBody>
          </p:sp>
          <p:sp>
            <p:nvSpPr>
              <p:cNvPr id="22" name="ValueShape"/>
              <p:cNvSpPr/>
              <p:nvPr/>
            </p:nvSpPr>
            <p:spPr>
              <a:xfrm>
                <a:off x="1727200" y="2260601"/>
                <a:ext cx="2336800" cy="2336800"/>
              </a:xfrm>
              <a:prstGeom prst="pie">
                <a:avLst>
                  <a:gd name="adj1" fmla="val 16200000"/>
                  <a:gd name="adj2" fmla="val 9720000"/>
                </a:avLst>
              </a:prstGeom>
              <a:solidFill>
                <a:schemeClr val="accent1">
                  <a:lumMod val="10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a:p>
            </p:txBody>
          </p:sp>
          <p:sp>
            <p:nvSpPr>
              <p:cNvPr id="23" name="ValueBack"/>
              <p:cNvSpPr/>
              <p:nvPr/>
            </p:nvSpPr>
            <p:spPr>
              <a:xfrm>
                <a:off x="2143096" y="2712230"/>
                <a:ext cx="1433541" cy="1433541"/>
              </a:xfrm>
              <a:prstGeom prst="ellipse">
                <a:avLst/>
              </a:prstGeom>
              <a:solidFill>
                <a:schemeClr val="bg1"/>
              </a:solidFill>
              <a:ln w="127000">
                <a:solidFill>
                  <a:schemeClr val="bg1">
                    <a:lumMod val="85000"/>
                    <a:alpha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a:p>
            </p:txBody>
          </p:sp>
          <p:sp>
            <p:nvSpPr>
              <p:cNvPr id="24" name="ValueText"/>
              <p:cNvSpPr/>
              <p:nvPr/>
            </p:nvSpPr>
            <p:spPr>
              <a:xfrm>
                <a:off x="2539820" y="3162166"/>
                <a:ext cx="711559" cy="533668"/>
              </a:xfrm>
              <a:prstGeom prst="rect">
                <a:avLst/>
              </a:prstGeom>
            </p:spPr>
            <p:txBody>
              <a:bodyPr wrap="none">
                <a:prstTxWarp prst="textPlain">
                  <a:avLst/>
                </a:prstTxWarp>
                <a:normAutofit/>
              </a:bodyPr>
              <a:lstStyle/>
              <a:p>
                <a:pPr lvl="0" algn="ctr"/>
                <a:r>
                  <a:rPr lang="en-US" altLang="zh-CN" sz="3200" dirty="0">
                    <a:solidFill>
                      <a:schemeClr val="accent1">
                        <a:lumMod val="100000"/>
                      </a:schemeClr>
                    </a:solidFill>
                    <a:latin typeface="Impact" panose="020B0806030902050204" pitchFamily="34" charset="0"/>
                  </a:rPr>
                  <a:t>70%</a:t>
                </a:r>
              </a:p>
            </p:txBody>
          </p:sp>
        </p:grpSp>
        <p:grpSp>
          <p:nvGrpSpPr>
            <p:cNvPr id="85" name="组合 84"/>
            <p:cNvGrpSpPr/>
            <p:nvPr/>
          </p:nvGrpSpPr>
          <p:grpSpPr>
            <a:xfrm>
              <a:off x="3581613" y="1675489"/>
              <a:ext cx="1412876" cy="3817937"/>
              <a:chOff x="7447172" y="1770540"/>
              <a:chExt cx="1412876" cy="3817937"/>
            </a:xfrm>
          </p:grpSpPr>
          <p:sp>
            <p:nvSpPr>
              <p:cNvPr id="29" name="Freeform 5"/>
              <p:cNvSpPr/>
              <p:nvPr/>
            </p:nvSpPr>
            <p:spPr bwMode="auto">
              <a:xfrm>
                <a:off x="7447172" y="3940652"/>
                <a:ext cx="219075" cy="320675"/>
              </a:xfrm>
              <a:custGeom>
                <a:avLst/>
                <a:gdLst>
                  <a:gd name="T0" fmla="*/ 64 w 112"/>
                  <a:gd name="T1" fmla="*/ 189 h 191"/>
                  <a:gd name="T2" fmla="*/ 90 w 112"/>
                  <a:gd name="T3" fmla="*/ 104 h 191"/>
                  <a:gd name="T4" fmla="*/ 101 w 112"/>
                  <a:gd name="T5" fmla="*/ 144 h 191"/>
                  <a:gd name="T6" fmla="*/ 109 w 112"/>
                  <a:gd name="T7" fmla="*/ 95 h 191"/>
                  <a:gd name="T8" fmla="*/ 103 w 112"/>
                  <a:gd name="T9" fmla="*/ 54 h 191"/>
                  <a:gd name="T10" fmla="*/ 111 w 112"/>
                  <a:gd name="T11" fmla="*/ 8 h 191"/>
                  <a:gd name="T12" fmla="*/ 73 w 112"/>
                  <a:gd name="T13" fmla="*/ 0 h 191"/>
                  <a:gd name="T14" fmla="*/ 62 w 112"/>
                  <a:gd name="T15" fmla="*/ 49 h 191"/>
                  <a:gd name="T16" fmla="*/ 30 w 112"/>
                  <a:gd name="T17" fmla="*/ 92 h 191"/>
                  <a:gd name="T18" fmla="*/ 4 w 112"/>
                  <a:gd name="T19" fmla="*/ 157 h 191"/>
                  <a:gd name="T20" fmla="*/ 13 w 112"/>
                  <a:gd name="T21" fmla="*/ 160 h 191"/>
                  <a:gd name="T22" fmla="*/ 35 w 112"/>
                  <a:gd name="T23" fmla="*/ 119 h 191"/>
                  <a:gd name="T24" fmla="*/ 30 w 112"/>
                  <a:gd name="T25" fmla="*/ 135 h 191"/>
                  <a:gd name="T26" fmla="*/ 18 w 112"/>
                  <a:gd name="T27" fmla="*/ 181 h 191"/>
                  <a:gd name="T28" fmla="*/ 50 w 112"/>
                  <a:gd name="T29" fmla="*/ 126 h 191"/>
                  <a:gd name="T30" fmla="*/ 38 w 112"/>
                  <a:gd name="T31" fmla="*/ 189 h 191"/>
                  <a:gd name="T32" fmla="*/ 68 w 112"/>
                  <a:gd name="T33" fmla="*/ 125 h 191"/>
                  <a:gd name="T34" fmla="*/ 64 w 112"/>
                  <a:gd name="T35" fmla="*/ 189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2" h="191">
                    <a:moveTo>
                      <a:pt x="64" y="189"/>
                    </a:moveTo>
                    <a:cubicBezTo>
                      <a:pt x="73" y="188"/>
                      <a:pt x="73" y="176"/>
                      <a:pt x="90" y="104"/>
                    </a:cubicBezTo>
                    <a:cubicBezTo>
                      <a:pt x="90" y="104"/>
                      <a:pt x="96" y="164"/>
                      <a:pt x="101" y="144"/>
                    </a:cubicBezTo>
                    <a:cubicBezTo>
                      <a:pt x="106" y="127"/>
                      <a:pt x="109" y="95"/>
                      <a:pt x="109" y="95"/>
                    </a:cubicBezTo>
                    <a:cubicBezTo>
                      <a:pt x="112" y="78"/>
                      <a:pt x="110" y="62"/>
                      <a:pt x="103" y="54"/>
                    </a:cubicBezTo>
                    <a:cubicBezTo>
                      <a:pt x="111" y="8"/>
                      <a:pt x="111" y="8"/>
                      <a:pt x="111" y="8"/>
                    </a:cubicBezTo>
                    <a:cubicBezTo>
                      <a:pt x="73" y="0"/>
                      <a:pt x="73" y="0"/>
                      <a:pt x="73" y="0"/>
                    </a:cubicBezTo>
                    <a:cubicBezTo>
                      <a:pt x="62" y="49"/>
                      <a:pt x="62" y="49"/>
                      <a:pt x="62" y="49"/>
                    </a:cubicBezTo>
                    <a:cubicBezTo>
                      <a:pt x="53" y="57"/>
                      <a:pt x="36" y="74"/>
                      <a:pt x="30" y="92"/>
                    </a:cubicBezTo>
                    <a:cubicBezTo>
                      <a:pt x="30" y="92"/>
                      <a:pt x="9" y="143"/>
                      <a:pt x="4" y="157"/>
                    </a:cubicBezTo>
                    <a:cubicBezTo>
                      <a:pt x="1" y="167"/>
                      <a:pt x="0" y="184"/>
                      <a:pt x="13" y="160"/>
                    </a:cubicBezTo>
                    <a:cubicBezTo>
                      <a:pt x="14" y="158"/>
                      <a:pt x="35" y="119"/>
                      <a:pt x="35" y="119"/>
                    </a:cubicBezTo>
                    <a:cubicBezTo>
                      <a:pt x="30" y="135"/>
                      <a:pt x="30" y="135"/>
                      <a:pt x="30" y="135"/>
                    </a:cubicBezTo>
                    <a:cubicBezTo>
                      <a:pt x="30" y="135"/>
                      <a:pt x="14" y="179"/>
                      <a:pt x="18" y="181"/>
                    </a:cubicBezTo>
                    <a:cubicBezTo>
                      <a:pt x="28" y="185"/>
                      <a:pt x="50" y="126"/>
                      <a:pt x="50" y="126"/>
                    </a:cubicBezTo>
                    <a:cubicBezTo>
                      <a:pt x="50" y="126"/>
                      <a:pt x="28" y="186"/>
                      <a:pt x="38" y="189"/>
                    </a:cubicBezTo>
                    <a:cubicBezTo>
                      <a:pt x="47" y="191"/>
                      <a:pt x="68" y="125"/>
                      <a:pt x="68" y="125"/>
                    </a:cubicBezTo>
                    <a:cubicBezTo>
                      <a:pt x="68" y="125"/>
                      <a:pt x="59" y="190"/>
                      <a:pt x="64" y="189"/>
                    </a:cubicBezTo>
                    <a:close/>
                  </a:path>
                </a:pathLst>
              </a:custGeom>
              <a:solidFill>
                <a:srgbClr val="FFD5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Freeform 6"/>
              <p:cNvSpPr/>
              <p:nvPr/>
            </p:nvSpPr>
            <p:spPr bwMode="auto">
              <a:xfrm>
                <a:off x="7796422" y="3927952"/>
                <a:ext cx="703263" cy="1509712"/>
              </a:xfrm>
              <a:custGeom>
                <a:avLst/>
                <a:gdLst>
                  <a:gd name="T0" fmla="*/ 313 w 358"/>
                  <a:gd name="T1" fmla="*/ 901 h 901"/>
                  <a:gd name="T2" fmla="*/ 140 w 358"/>
                  <a:gd name="T3" fmla="*/ 179 h 901"/>
                  <a:gd name="T4" fmla="*/ 66 w 358"/>
                  <a:gd name="T5" fmla="*/ 888 h 901"/>
                  <a:gd name="T6" fmla="*/ 19 w 358"/>
                  <a:gd name="T7" fmla="*/ 888 h 901"/>
                  <a:gd name="T8" fmla="*/ 0 w 358"/>
                  <a:gd name="T9" fmla="*/ 0 h 901"/>
                  <a:gd name="T10" fmla="*/ 342 w 358"/>
                  <a:gd name="T11" fmla="*/ 32 h 901"/>
                  <a:gd name="T12" fmla="*/ 358 w 358"/>
                  <a:gd name="T13" fmla="*/ 898 h 901"/>
                  <a:gd name="T14" fmla="*/ 313 w 358"/>
                  <a:gd name="T15" fmla="*/ 901 h 90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8" h="901">
                    <a:moveTo>
                      <a:pt x="313" y="901"/>
                    </a:moveTo>
                    <a:cubicBezTo>
                      <a:pt x="140" y="179"/>
                      <a:pt x="140" y="179"/>
                      <a:pt x="140" y="179"/>
                    </a:cubicBezTo>
                    <a:cubicBezTo>
                      <a:pt x="66" y="888"/>
                      <a:pt x="66" y="888"/>
                      <a:pt x="66" y="888"/>
                    </a:cubicBezTo>
                    <a:cubicBezTo>
                      <a:pt x="66" y="888"/>
                      <a:pt x="29" y="888"/>
                      <a:pt x="19" y="888"/>
                    </a:cubicBezTo>
                    <a:cubicBezTo>
                      <a:pt x="8" y="888"/>
                      <a:pt x="0" y="0"/>
                      <a:pt x="0" y="0"/>
                    </a:cubicBezTo>
                    <a:cubicBezTo>
                      <a:pt x="342" y="32"/>
                      <a:pt x="342" y="32"/>
                      <a:pt x="342" y="32"/>
                    </a:cubicBezTo>
                    <a:cubicBezTo>
                      <a:pt x="358" y="898"/>
                      <a:pt x="358" y="898"/>
                      <a:pt x="358" y="898"/>
                    </a:cubicBezTo>
                    <a:lnTo>
                      <a:pt x="313" y="901"/>
                    </a:lnTo>
                    <a:close/>
                  </a:path>
                </a:pathLst>
              </a:custGeom>
              <a:solidFill>
                <a:srgbClr val="10273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Freeform 7"/>
              <p:cNvSpPr/>
              <p:nvPr/>
            </p:nvSpPr>
            <p:spPr bwMode="auto">
              <a:xfrm>
                <a:off x="7550360" y="2854802"/>
                <a:ext cx="582613" cy="1182687"/>
              </a:xfrm>
              <a:custGeom>
                <a:avLst/>
                <a:gdLst>
                  <a:gd name="T0" fmla="*/ 229 w 296"/>
                  <a:gd name="T1" fmla="*/ 0 h 706"/>
                  <a:gd name="T2" fmla="*/ 85 w 296"/>
                  <a:gd name="T3" fmla="*/ 357 h 706"/>
                  <a:gd name="T4" fmla="*/ 0 w 296"/>
                  <a:gd name="T5" fmla="*/ 683 h 706"/>
                  <a:gd name="T6" fmla="*/ 61 w 296"/>
                  <a:gd name="T7" fmla="*/ 706 h 706"/>
                  <a:gd name="T8" fmla="*/ 151 w 296"/>
                  <a:gd name="T9" fmla="*/ 388 h 706"/>
                  <a:gd name="T10" fmla="*/ 296 w 296"/>
                  <a:gd name="T11" fmla="*/ 18 h 706"/>
                  <a:gd name="T12" fmla="*/ 229 w 296"/>
                  <a:gd name="T13" fmla="*/ 0 h 706"/>
                </a:gdLst>
                <a:ahLst/>
                <a:cxnLst>
                  <a:cxn ang="0">
                    <a:pos x="T0" y="T1"/>
                  </a:cxn>
                  <a:cxn ang="0">
                    <a:pos x="T2" y="T3"/>
                  </a:cxn>
                  <a:cxn ang="0">
                    <a:pos x="T4" y="T5"/>
                  </a:cxn>
                  <a:cxn ang="0">
                    <a:pos x="T6" y="T7"/>
                  </a:cxn>
                  <a:cxn ang="0">
                    <a:pos x="T8" y="T9"/>
                  </a:cxn>
                  <a:cxn ang="0">
                    <a:pos x="T10" y="T11"/>
                  </a:cxn>
                  <a:cxn ang="0">
                    <a:pos x="T12" y="T13"/>
                  </a:cxn>
                </a:cxnLst>
                <a:rect l="0" t="0" r="r" b="b"/>
                <a:pathLst>
                  <a:path w="296" h="706">
                    <a:moveTo>
                      <a:pt x="229" y="0"/>
                    </a:moveTo>
                    <a:cubicBezTo>
                      <a:pt x="229" y="0"/>
                      <a:pt x="115" y="265"/>
                      <a:pt x="85" y="357"/>
                    </a:cubicBezTo>
                    <a:cubicBezTo>
                      <a:pt x="59" y="437"/>
                      <a:pt x="0" y="683"/>
                      <a:pt x="0" y="683"/>
                    </a:cubicBezTo>
                    <a:cubicBezTo>
                      <a:pt x="61" y="706"/>
                      <a:pt x="61" y="706"/>
                      <a:pt x="61" y="706"/>
                    </a:cubicBezTo>
                    <a:cubicBezTo>
                      <a:pt x="61" y="706"/>
                      <a:pt x="125" y="467"/>
                      <a:pt x="151" y="388"/>
                    </a:cubicBezTo>
                    <a:cubicBezTo>
                      <a:pt x="183" y="294"/>
                      <a:pt x="296" y="18"/>
                      <a:pt x="296" y="18"/>
                    </a:cubicBezTo>
                    <a:lnTo>
                      <a:pt x="229" y="0"/>
                    </a:lnTo>
                    <a:close/>
                  </a:path>
                </a:pathLst>
              </a:custGeom>
              <a:solidFill>
                <a:srgbClr val="2F5D7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 name="Freeform 8"/>
              <p:cNvSpPr/>
              <p:nvPr/>
            </p:nvSpPr>
            <p:spPr bwMode="auto">
              <a:xfrm>
                <a:off x="8001210" y="2029302"/>
                <a:ext cx="736600" cy="919162"/>
              </a:xfrm>
              <a:custGeom>
                <a:avLst/>
                <a:gdLst>
                  <a:gd name="T0" fmla="*/ 267 w 375"/>
                  <a:gd name="T1" fmla="*/ 548 h 548"/>
                  <a:gd name="T2" fmla="*/ 289 w 375"/>
                  <a:gd name="T3" fmla="*/ 240 h 548"/>
                  <a:gd name="T4" fmla="*/ 290 w 375"/>
                  <a:gd name="T5" fmla="*/ 177 h 548"/>
                  <a:gd name="T6" fmla="*/ 313 w 375"/>
                  <a:gd name="T7" fmla="*/ 40 h 548"/>
                  <a:gd name="T8" fmla="*/ 64 w 375"/>
                  <a:gd name="T9" fmla="*/ 0 h 548"/>
                  <a:gd name="T10" fmla="*/ 11 w 375"/>
                  <a:gd name="T11" fmla="*/ 313 h 548"/>
                  <a:gd name="T12" fmla="*/ 39 w 375"/>
                  <a:gd name="T13" fmla="*/ 367 h 548"/>
                  <a:gd name="T14" fmla="*/ 144 w 375"/>
                  <a:gd name="T15" fmla="*/ 362 h 548"/>
                  <a:gd name="T16" fmla="*/ 85 w 375"/>
                  <a:gd name="T17" fmla="*/ 517 h 548"/>
                  <a:gd name="T18" fmla="*/ 267 w 375"/>
                  <a:gd name="T19" fmla="*/ 548 h 5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5" h="548">
                    <a:moveTo>
                      <a:pt x="267" y="548"/>
                    </a:moveTo>
                    <a:cubicBezTo>
                      <a:pt x="289" y="240"/>
                      <a:pt x="289" y="240"/>
                      <a:pt x="289" y="240"/>
                    </a:cubicBezTo>
                    <a:cubicBezTo>
                      <a:pt x="289" y="240"/>
                      <a:pt x="375" y="220"/>
                      <a:pt x="290" y="177"/>
                    </a:cubicBezTo>
                    <a:cubicBezTo>
                      <a:pt x="299" y="177"/>
                      <a:pt x="313" y="40"/>
                      <a:pt x="313" y="40"/>
                    </a:cubicBezTo>
                    <a:cubicBezTo>
                      <a:pt x="64" y="0"/>
                      <a:pt x="64" y="0"/>
                      <a:pt x="64" y="0"/>
                    </a:cubicBezTo>
                    <a:cubicBezTo>
                      <a:pt x="11" y="313"/>
                      <a:pt x="11" y="313"/>
                      <a:pt x="11" y="313"/>
                    </a:cubicBezTo>
                    <a:cubicBezTo>
                      <a:pt x="11" y="313"/>
                      <a:pt x="0" y="368"/>
                      <a:pt x="39" y="367"/>
                    </a:cubicBezTo>
                    <a:cubicBezTo>
                      <a:pt x="48" y="369"/>
                      <a:pt x="144" y="362"/>
                      <a:pt x="144" y="362"/>
                    </a:cubicBezTo>
                    <a:cubicBezTo>
                      <a:pt x="85" y="517"/>
                      <a:pt x="85" y="517"/>
                      <a:pt x="85" y="517"/>
                    </a:cubicBezTo>
                    <a:lnTo>
                      <a:pt x="267" y="548"/>
                    </a:lnTo>
                    <a:close/>
                  </a:path>
                </a:pathLst>
              </a:custGeom>
              <a:solidFill>
                <a:srgbClr val="FFD5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 name="Freeform 9"/>
              <p:cNvSpPr/>
              <p:nvPr/>
            </p:nvSpPr>
            <p:spPr bwMode="auto">
              <a:xfrm>
                <a:off x="8110747" y="5421790"/>
                <a:ext cx="369888" cy="166687"/>
              </a:xfrm>
              <a:custGeom>
                <a:avLst/>
                <a:gdLst>
                  <a:gd name="T0" fmla="*/ 160 w 188"/>
                  <a:gd name="T1" fmla="*/ 0 h 99"/>
                  <a:gd name="T2" fmla="*/ 33 w 188"/>
                  <a:gd name="T3" fmla="*/ 22 h 99"/>
                  <a:gd name="T4" fmla="*/ 157 w 188"/>
                  <a:gd name="T5" fmla="*/ 64 h 99"/>
                  <a:gd name="T6" fmla="*/ 157 w 188"/>
                  <a:gd name="T7" fmla="*/ 77 h 99"/>
                  <a:gd name="T8" fmla="*/ 188 w 188"/>
                  <a:gd name="T9" fmla="*/ 77 h 99"/>
                  <a:gd name="T10" fmla="*/ 188 w 188"/>
                  <a:gd name="T11" fmla="*/ 1 h 99"/>
                  <a:gd name="T12" fmla="*/ 160 w 188"/>
                  <a:gd name="T13" fmla="*/ 0 h 99"/>
                </a:gdLst>
                <a:ahLst/>
                <a:cxnLst>
                  <a:cxn ang="0">
                    <a:pos x="T0" y="T1"/>
                  </a:cxn>
                  <a:cxn ang="0">
                    <a:pos x="T2" y="T3"/>
                  </a:cxn>
                  <a:cxn ang="0">
                    <a:pos x="T4" y="T5"/>
                  </a:cxn>
                  <a:cxn ang="0">
                    <a:pos x="T6" y="T7"/>
                  </a:cxn>
                  <a:cxn ang="0">
                    <a:pos x="T8" y="T9"/>
                  </a:cxn>
                  <a:cxn ang="0">
                    <a:pos x="T10" y="T11"/>
                  </a:cxn>
                  <a:cxn ang="0">
                    <a:pos x="T12" y="T13"/>
                  </a:cxn>
                </a:cxnLst>
                <a:rect l="0" t="0" r="r" b="b"/>
                <a:pathLst>
                  <a:path w="188" h="99">
                    <a:moveTo>
                      <a:pt x="160" y="0"/>
                    </a:moveTo>
                    <a:cubicBezTo>
                      <a:pt x="160" y="0"/>
                      <a:pt x="178" y="46"/>
                      <a:pt x="33" y="22"/>
                    </a:cubicBezTo>
                    <a:cubicBezTo>
                      <a:pt x="30" y="20"/>
                      <a:pt x="0" y="99"/>
                      <a:pt x="157" y="64"/>
                    </a:cubicBezTo>
                    <a:cubicBezTo>
                      <a:pt x="157" y="77"/>
                      <a:pt x="157" y="77"/>
                      <a:pt x="157" y="77"/>
                    </a:cubicBezTo>
                    <a:cubicBezTo>
                      <a:pt x="188" y="77"/>
                      <a:pt x="188" y="77"/>
                      <a:pt x="188" y="77"/>
                    </a:cubicBezTo>
                    <a:cubicBezTo>
                      <a:pt x="188" y="1"/>
                      <a:pt x="188" y="1"/>
                      <a:pt x="188" y="1"/>
                    </a:cubicBezTo>
                    <a:lnTo>
                      <a:pt x="160" y="0"/>
                    </a:lnTo>
                    <a:close/>
                  </a:path>
                </a:pathLst>
              </a:custGeom>
              <a:solidFill>
                <a:srgbClr val="411B0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 name="Freeform 10"/>
              <p:cNvSpPr/>
              <p:nvPr/>
            </p:nvSpPr>
            <p:spPr bwMode="auto">
              <a:xfrm>
                <a:off x="7534485" y="5401152"/>
                <a:ext cx="369888" cy="165100"/>
              </a:xfrm>
              <a:custGeom>
                <a:avLst/>
                <a:gdLst>
                  <a:gd name="T0" fmla="*/ 160 w 188"/>
                  <a:gd name="T1" fmla="*/ 0 h 99"/>
                  <a:gd name="T2" fmla="*/ 32 w 188"/>
                  <a:gd name="T3" fmla="*/ 21 h 99"/>
                  <a:gd name="T4" fmla="*/ 156 w 188"/>
                  <a:gd name="T5" fmla="*/ 64 h 99"/>
                  <a:gd name="T6" fmla="*/ 156 w 188"/>
                  <a:gd name="T7" fmla="*/ 77 h 99"/>
                  <a:gd name="T8" fmla="*/ 188 w 188"/>
                  <a:gd name="T9" fmla="*/ 77 h 99"/>
                  <a:gd name="T10" fmla="*/ 188 w 188"/>
                  <a:gd name="T11" fmla="*/ 0 h 99"/>
                  <a:gd name="T12" fmla="*/ 160 w 188"/>
                  <a:gd name="T13" fmla="*/ 0 h 99"/>
                </a:gdLst>
                <a:ahLst/>
                <a:cxnLst>
                  <a:cxn ang="0">
                    <a:pos x="T0" y="T1"/>
                  </a:cxn>
                  <a:cxn ang="0">
                    <a:pos x="T2" y="T3"/>
                  </a:cxn>
                  <a:cxn ang="0">
                    <a:pos x="T4" y="T5"/>
                  </a:cxn>
                  <a:cxn ang="0">
                    <a:pos x="T6" y="T7"/>
                  </a:cxn>
                  <a:cxn ang="0">
                    <a:pos x="T8" y="T9"/>
                  </a:cxn>
                  <a:cxn ang="0">
                    <a:pos x="T10" y="T11"/>
                  </a:cxn>
                  <a:cxn ang="0">
                    <a:pos x="T12" y="T13"/>
                  </a:cxn>
                </a:cxnLst>
                <a:rect l="0" t="0" r="r" b="b"/>
                <a:pathLst>
                  <a:path w="188" h="99">
                    <a:moveTo>
                      <a:pt x="160" y="0"/>
                    </a:moveTo>
                    <a:cubicBezTo>
                      <a:pt x="160" y="0"/>
                      <a:pt x="177" y="46"/>
                      <a:pt x="32" y="21"/>
                    </a:cubicBezTo>
                    <a:cubicBezTo>
                      <a:pt x="30" y="19"/>
                      <a:pt x="0" y="99"/>
                      <a:pt x="156" y="64"/>
                    </a:cubicBezTo>
                    <a:cubicBezTo>
                      <a:pt x="156" y="77"/>
                      <a:pt x="156" y="77"/>
                      <a:pt x="156" y="77"/>
                    </a:cubicBezTo>
                    <a:cubicBezTo>
                      <a:pt x="188" y="77"/>
                      <a:pt x="188" y="77"/>
                      <a:pt x="188" y="77"/>
                    </a:cubicBezTo>
                    <a:cubicBezTo>
                      <a:pt x="188" y="0"/>
                      <a:pt x="188" y="0"/>
                      <a:pt x="188" y="0"/>
                    </a:cubicBezTo>
                    <a:lnTo>
                      <a:pt x="160" y="0"/>
                    </a:lnTo>
                    <a:close/>
                  </a:path>
                </a:pathLst>
              </a:custGeom>
              <a:solidFill>
                <a:srgbClr val="411B0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Rectangle 11"/>
              <p:cNvSpPr>
                <a:spLocks noChangeArrowheads="1"/>
              </p:cNvSpPr>
              <p:nvPr/>
            </p:nvSpPr>
            <p:spPr bwMode="auto">
              <a:xfrm>
                <a:off x="8375860" y="5405915"/>
                <a:ext cx="153988" cy="41275"/>
              </a:xfrm>
              <a:prstGeom prst="rect">
                <a:avLst/>
              </a:prstGeom>
              <a:solidFill>
                <a:srgbClr val="05121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6" name="Rectangle 12"/>
              <p:cNvSpPr>
                <a:spLocks noChangeArrowheads="1"/>
              </p:cNvSpPr>
              <p:nvPr/>
            </p:nvSpPr>
            <p:spPr bwMode="auto">
              <a:xfrm>
                <a:off x="7798010" y="5383690"/>
                <a:ext cx="153988" cy="42862"/>
              </a:xfrm>
              <a:prstGeom prst="rect">
                <a:avLst/>
              </a:prstGeom>
              <a:solidFill>
                <a:srgbClr val="05121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7" name="Freeform 13"/>
              <p:cNvSpPr/>
              <p:nvPr/>
            </p:nvSpPr>
            <p:spPr bwMode="auto">
              <a:xfrm>
                <a:off x="7796422" y="2764315"/>
                <a:ext cx="1058863" cy="1217612"/>
              </a:xfrm>
              <a:custGeom>
                <a:avLst/>
                <a:gdLst>
                  <a:gd name="T0" fmla="*/ 539 w 539"/>
                  <a:gd name="T1" fmla="*/ 139 h 727"/>
                  <a:gd name="T2" fmla="*/ 539 w 539"/>
                  <a:gd name="T3" fmla="*/ 138 h 727"/>
                  <a:gd name="T4" fmla="*/ 377 w 539"/>
                  <a:gd name="T5" fmla="*/ 15 h 727"/>
                  <a:gd name="T6" fmla="*/ 377 w 539"/>
                  <a:gd name="T7" fmla="*/ 15 h 727"/>
                  <a:gd name="T8" fmla="*/ 221 w 539"/>
                  <a:gd name="T9" fmla="*/ 0 h 727"/>
                  <a:gd name="T10" fmla="*/ 220 w 539"/>
                  <a:gd name="T11" fmla="*/ 0 h 727"/>
                  <a:gd name="T12" fmla="*/ 220 w 539"/>
                  <a:gd name="T13" fmla="*/ 0 h 727"/>
                  <a:gd name="T14" fmla="*/ 102 w 539"/>
                  <a:gd name="T15" fmla="*/ 54 h 727"/>
                  <a:gd name="T16" fmla="*/ 99 w 539"/>
                  <a:gd name="T17" fmla="*/ 83 h 727"/>
                  <a:gd name="T18" fmla="*/ 0 w 539"/>
                  <a:gd name="T19" fmla="*/ 696 h 727"/>
                  <a:gd name="T20" fmla="*/ 130 w 539"/>
                  <a:gd name="T21" fmla="*/ 708 h 727"/>
                  <a:gd name="T22" fmla="*/ 130 w 539"/>
                  <a:gd name="T23" fmla="*/ 708 h 727"/>
                  <a:gd name="T24" fmla="*/ 342 w 539"/>
                  <a:gd name="T25" fmla="*/ 727 h 727"/>
                  <a:gd name="T26" fmla="*/ 342 w 539"/>
                  <a:gd name="T27" fmla="*/ 727 h 727"/>
                  <a:gd name="T28" fmla="*/ 342 w 539"/>
                  <a:gd name="T29" fmla="*/ 727 h 727"/>
                  <a:gd name="T30" fmla="*/ 539 w 539"/>
                  <a:gd name="T31" fmla="*/ 139 h 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39" h="727">
                    <a:moveTo>
                      <a:pt x="539" y="139"/>
                    </a:moveTo>
                    <a:cubicBezTo>
                      <a:pt x="539" y="139"/>
                      <a:pt x="539" y="138"/>
                      <a:pt x="539" y="138"/>
                    </a:cubicBezTo>
                    <a:cubicBezTo>
                      <a:pt x="519" y="105"/>
                      <a:pt x="382" y="16"/>
                      <a:pt x="377" y="15"/>
                    </a:cubicBezTo>
                    <a:cubicBezTo>
                      <a:pt x="377" y="15"/>
                      <a:pt x="377" y="15"/>
                      <a:pt x="377" y="15"/>
                    </a:cubicBezTo>
                    <a:cubicBezTo>
                      <a:pt x="285" y="70"/>
                      <a:pt x="221" y="0"/>
                      <a:pt x="221" y="0"/>
                    </a:cubicBezTo>
                    <a:cubicBezTo>
                      <a:pt x="220" y="0"/>
                      <a:pt x="220" y="0"/>
                      <a:pt x="220" y="0"/>
                    </a:cubicBezTo>
                    <a:cubicBezTo>
                      <a:pt x="220" y="0"/>
                      <a:pt x="220" y="0"/>
                      <a:pt x="220" y="0"/>
                    </a:cubicBezTo>
                    <a:cubicBezTo>
                      <a:pt x="102" y="54"/>
                      <a:pt x="102" y="54"/>
                      <a:pt x="102" y="54"/>
                    </a:cubicBezTo>
                    <a:cubicBezTo>
                      <a:pt x="99" y="83"/>
                      <a:pt x="99" y="83"/>
                      <a:pt x="99" y="83"/>
                    </a:cubicBezTo>
                    <a:cubicBezTo>
                      <a:pt x="0" y="696"/>
                      <a:pt x="0" y="696"/>
                      <a:pt x="0" y="696"/>
                    </a:cubicBezTo>
                    <a:cubicBezTo>
                      <a:pt x="130" y="708"/>
                      <a:pt x="130" y="708"/>
                      <a:pt x="130" y="708"/>
                    </a:cubicBezTo>
                    <a:cubicBezTo>
                      <a:pt x="130" y="708"/>
                      <a:pt x="130" y="708"/>
                      <a:pt x="130" y="708"/>
                    </a:cubicBezTo>
                    <a:cubicBezTo>
                      <a:pt x="342" y="727"/>
                      <a:pt x="342" y="727"/>
                      <a:pt x="342" y="727"/>
                    </a:cubicBezTo>
                    <a:cubicBezTo>
                      <a:pt x="342" y="727"/>
                      <a:pt x="342" y="727"/>
                      <a:pt x="342" y="727"/>
                    </a:cubicBezTo>
                    <a:cubicBezTo>
                      <a:pt x="342" y="727"/>
                      <a:pt x="342" y="727"/>
                      <a:pt x="342" y="727"/>
                    </a:cubicBezTo>
                    <a:lnTo>
                      <a:pt x="539" y="139"/>
                    </a:lnTo>
                    <a:close/>
                  </a:path>
                </a:pathLst>
              </a:custGeom>
              <a:solidFill>
                <a:srgbClr val="4474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 name="Freeform 14"/>
              <p:cNvSpPr/>
              <p:nvPr/>
            </p:nvSpPr>
            <p:spPr bwMode="auto">
              <a:xfrm>
                <a:off x="7705935" y="3607277"/>
                <a:ext cx="401638" cy="149225"/>
              </a:xfrm>
              <a:custGeom>
                <a:avLst/>
                <a:gdLst>
                  <a:gd name="T0" fmla="*/ 18 w 204"/>
                  <a:gd name="T1" fmla="*/ 21 h 89"/>
                  <a:gd name="T2" fmla="*/ 107 w 204"/>
                  <a:gd name="T3" fmla="*/ 28 h 89"/>
                  <a:gd name="T4" fmla="*/ 74 w 204"/>
                  <a:gd name="T5" fmla="*/ 2 h 89"/>
                  <a:gd name="T6" fmla="*/ 122 w 204"/>
                  <a:gd name="T7" fmla="*/ 13 h 89"/>
                  <a:gd name="T8" fmla="*/ 158 w 204"/>
                  <a:gd name="T9" fmla="*/ 33 h 89"/>
                  <a:gd name="T10" fmla="*/ 204 w 204"/>
                  <a:gd name="T11" fmla="*/ 43 h 89"/>
                  <a:gd name="T12" fmla="*/ 198 w 204"/>
                  <a:gd name="T13" fmla="*/ 81 h 89"/>
                  <a:gd name="T14" fmla="*/ 148 w 204"/>
                  <a:gd name="T15" fmla="*/ 73 h 89"/>
                  <a:gd name="T16" fmla="*/ 97 w 204"/>
                  <a:gd name="T17" fmla="*/ 88 h 89"/>
                  <a:gd name="T18" fmla="*/ 26 w 204"/>
                  <a:gd name="T19" fmla="*/ 88 h 89"/>
                  <a:gd name="T20" fmla="*/ 27 w 204"/>
                  <a:gd name="T21" fmla="*/ 79 h 89"/>
                  <a:gd name="T22" fmla="*/ 73 w 204"/>
                  <a:gd name="T23" fmla="*/ 73 h 89"/>
                  <a:gd name="T24" fmla="*/ 56 w 204"/>
                  <a:gd name="T25" fmla="*/ 72 h 89"/>
                  <a:gd name="T26" fmla="*/ 9 w 204"/>
                  <a:gd name="T27" fmla="*/ 66 h 89"/>
                  <a:gd name="T28" fmla="*/ 72 w 204"/>
                  <a:gd name="T29" fmla="*/ 57 h 89"/>
                  <a:gd name="T30" fmla="*/ 9 w 204"/>
                  <a:gd name="T31" fmla="*/ 45 h 89"/>
                  <a:gd name="T32" fmla="*/ 79 w 204"/>
                  <a:gd name="T33" fmla="*/ 40 h 89"/>
                  <a:gd name="T34" fmla="*/ 18 w 204"/>
                  <a:gd name="T35" fmla="*/ 21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4" h="89">
                    <a:moveTo>
                      <a:pt x="18" y="21"/>
                    </a:moveTo>
                    <a:cubicBezTo>
                      <a:pt x="22" y="13"/>
                      <a:pt x="34" y="17"/>
                      <a:pt x="107" y="28"/>
                    </a:cubicBezTo>
                    <a:cubicBezTo>
                      <a:pt x="107" y="27"/>
                      <a:pt x="54" y="0"/>
                      <a:pt x="74" y="2"/>
                    </a:cubicBezTo>
                    <a:cubicBezTo>
                      <a:pt x="91" y="4"/>
                      <a:pt x="122" y="13"/>
                      <a:pt x="122" y="13"/>
                    </a:cubicBezTo>
                    <a:cubicBezTo>
                      <a:pt x="140" y="16"/>
                      <a:pt x="153" y="24"/>
                      <a:pt x="158" y="33"/>
                    </a:cubicBezTo>
                    <a:cubicBezTo>
                      <a:pt x="204" y="43"/>
                      <a:pt x="204" y="43"/>
                      <a:pt x="204" y="43"/>
                    </a:cubicBezTo>
                    <a:cubicBezTo>
                      <a:pt x="198" y="81"/>
                      <a:pt x="198" y="81"/>
                      <a:pt x="198" y="81"/>
                    </a:cubicBezTo>
                    <a:cubicBezTo>
                      <a:pt x="148" y="73"/>
                      <a:pt x="148" y="73"/>
                      <a:pt x="148" y="73"/>
                    </a:cubicBezTo>
                    <a:cubicBezTo>
                      <a:pt x="137" y="78"/>
                      <a:pt x="116" y="89"/>
                      <a:pt x="97" y="88"/>
                    </a:cubicBezTo>
                    <a:cubicBezTo>
                      <a:pt x="97" y="88"/>
                      <a:pt x="42" y="89"/>
                      <a:pt x="26" y="88"/>
                    </a:cubicBezTo>
                    <a:cubicBezTo>
                      <a:pt x="16" y="87"/>
                      <a:pt x="0" y="82"/>
                      <a:pt x="27" y="79"/>
                    </a:cubicBezTo>
                    <a:cubicBezTo>
                      <a:pt x="29" y="79"/>
                      <a:pt x="73" y="73"/>
                      <a:pt x="73" y="73"/>
                    </a:cubicBezTo>
                    <a:cubicBezTo>
                      <a:pt x="56" y="72"/>
                      <a:pt x="56" y="72"/>
                      <a:pt x="56" y="72"/>
                    </a:cubicBezTo>
                    <a:cubicBezTo>
                      <a:pt x="56" y="72"/>
                      <a:pt x="9" y="71"/>
                      <a:pt x="9" y="66"/>
                    </a:cubicBezTo>
                    <a:cubicBezTo>
                      <a:pt x="9" y="56"/>
                      <a:pt x="72" y="57"/>
                      <a:pt x="72" y="57"/>
                    </a:cubicBezTo>
                    <a:cubicBezTo>
                      <a:pt x="72" y="57"/>
                      <a:pt x="8" y="55"/>
                      <a:pt x="9" y="45"/>
                    </a:cubicBezTo>
                    <a:cubicBezTo>
                      <a:pt x="10" y="36"/>
                      <a:pt x="79" y="40"/>
                      <a:pt x="79" y="40"/>
                    </a:cubicBezTo>
                    <a:cubicBezTo>
                      <a:pt x="79" y="40"/>
                      <a:pt x="16" y="25"/>
                      <a:pt x="18" y="21"/>
                    </a:cubicBezTo>
                    <a:close/>
                  </a:path>
                </a:pathLst>
              </a:custGeom>
              <a:solidFill>
                <a:srgbClr val="FFD5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 name="Freeform 15"/>
              <p:cNvSpPr/>
              <p:nvPr/>
            </p:nvSpPr>
            <p:spPr bwMode="auto">
              <a:xfrm>
                <a:off x="8002797" y="2997677"/>
                <a:ext cx="855663" cy="896937"/>
              </a:xfrm>
              <a:custGeom>
                <a:avLst/>
                <a:gdLst>
                  <a:gd name="T0" fmla="*/ 19 w 539"/>
                  <a:gd name="T1" fmla="*/ 420 h 565"/>
                  <a:gd name="T2" fmla="*/ 386 w 539"/>
                  <a:gd name="T3" fmla="*/ 448 h 565"/>
                  <a:gd name="T4" fmla="*/ 391 w 539"/>
                  <a:gd name="T5" fmla="*/ 71 h 565"/>
                  <a:gd name="T6" fmla="*/ 539 w 539"/>
                  <a:gd name="T7" fmla="*/ 0 h 565"/>
                  <a:gd name="T8" fmla="*/ 502 w 539"/>
                  <a:gd name="T9" fmla="*/ 565 h 565"/>
                  <a:gd name="T10" fmla="*/ 0 w 539"/>
                  <a:gd name="T11" fmla="*/ 465 h 565"/>
                  <a:gd name="T12" fmla="*/ 19 w 539"/>
                  <a:gd name="T13" fmla="*/ 420 h 565"/>
                </a:gdLst>
                <a:ahLst/>
                <a:cxnLst>
                  <a:cxn ang="0">
                    <a:pos x="T0" y="T1"/>
                  </a:cxn>
                  <a:cxn ang="0">
                    <a:pos x="T2" y="T3"/>
                  </a:cxn>
                  <a:cxn ang="0">
                    <a:pos x="T4" y="T5"/>
                  </a:cxn>
                  <a:cxn ang="0">
                    <a:pos x="T6" y="T7"/>
                  </a:cxn>
                  <a:cxn ang="0">
                    <a:pos x="T8" y="T9"/>
                  </a:cxn>
                  <a:cxn ang="0">
                    <a:pos x="T10" y="T11"/>
                  </a:cxn>
                  <a:cxn ang="0">
                    <a:pos x="T12" y="T13"/>
                  </a:cxn>
                </a:cxnLst>
                <a:rect l="0" t="0" r="r" b="b"/>
                <a:pathLst>
                  <a:path w="539" h="565">
                    <a:moveTo>
                      <a:pt x="19" y="420"/>
                    </a:moveTo>
                    <a:lnTo>
                      <a:pt x="386" y="448"/>
                    </a:lnTo>
                    <a:lnTo>
                      <a:pt x="391" y="71"/>
                    </a:lnTo>
                    <a:lnTo>
                      <a:pt x="539" y="0"/>
                    </a:lnTo>
                    <a:lnTo>
                      <a:pt x="502" y="565"/>
                    </a:lnTo>
                    <a:lnTo>
                      <a:pt x="0" y="465"/>
                    </a:lnTo>
                    <a:lnTo>
                      <a:pt x="19" y="420"/>
                    </a:lnTo>
                    <a:close/>
                  </a:path>
                </a:pathLst>
              </a:custGeom>
              <a:solidFill>
                <a:srgbClr val="4474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 name="Freeform 16"/>
              <p:cNvSpPr/>
              <p:nvPr/>
            </p:nvSpPr>
            <p:spPr bwMode="auto">
              <a:xfrm>
                <a:off x="7996447" y="1770540"/>
                <a:ext cx="782638" cy="606425"/>
              </a:xfrm>
              <a:custGeom>
                <a:avLst/>
                <a:gdLst>
                  <a:gd name="T0" fmla="*/ 342 w 398"/>
                  <a:gd name="T1" fmla="*/ 165 h 362"/>
                  <a:gd name="T2" fmla="*/ 97 w 398"/>
                  <a:gd name="T3" fmla="*/ 94 h 362"/>
                  <a:gd name="T4" fmla="*/ 0 w 398"/>
                  <a:gd name="T5" fmla="*/ 122 h 362"/>
                  <a:gd name="T6" fmla="*/ 65 w 398"/>
                  <a:gd name="T7" fmla="*/ 184 h 362"/>
                  <a:gd name="T8" fmla="*/ 82 w 398"/>
                  <a:gd name="T9" fmla="*/ 182 h 362"/>
                  <a:gd name="T10" fmla="*/ 278 w 398"/>
                  <a:gd name="T11" fmla="*/ 198 h 362"/>
                  <a:gd name="T12" fmla="*/ 292 w 398"/>
                  <a:gd name="T13" fmla="*/ 333 h 362"/>
                  <a:gd name="T14" fmla="*/ 328 w 398"/>
                  <a:gd name="T15" fmla="*/ 362 h 362"/>
                  <a:gd name="T16" fmla="*/ 351 w 398"/>
                  <a:gd name="T17" fmla="*/ 281 h 362"/>
                  <a:gd name="T18" fmla="*/ 342 w 398"/>
                  <a:gd name="T19" fmla="*/ 165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8" h="362">
                    <a:moveTo>
                      <a:pt x="342" y="165"/>
                    </a:moveTo>
                    <a:cubicBezTo>
                      <a:pt x="335" y="0"/>
                      <a:pt x="136" y="67"/>
                      <a:pt x="97" y="94"/>
                    </a:cubicBezTo>
                    <a:cubicBezTo>
                      <a:pt x="59" y="119"/>
                      <a:pt x="5" y="130"/>
                      <a:pt x="0" y="122"/>
                    </a:cubicBezTo>
                    <a:cubicBezTo>
                      <a:pt x="8" y="191"/>
                      <a:pt x="65" y="184"/>
                      <a:pt x="65" y="184"/>
                    </a:cubicBezTo>
                    <a:cubicBezTo>
                      <a:pt x="82" y="182"/>
                      <a:pt x="82" y="182"/>
                      <a:pt x="82" y="182"/>
                    </a:cubicBezTo>
                    <a:cubicBezTo>
                      <a:pt x="82" y="182"/>
                      <a:pt x="249" y="168"/>
                      <a:pt x="278" y="198"/>
                    </a:cubicBezTo>
                    <a:cubicBezTo>
                      <a:pt x="295" y="216"/>
                      <a:pt x="295" y="282"/>
                      <a:pt x="292" y="333"/>
                    </a:cubicBezTo>
                    <a:cubicBezTo>
                      <a:pt x="301" y="336"/>
                      <a:pt x="319" y="345"/>
                      <a:pt x="328" y="362"/>
                    </a:cubicBezTo>
                    <a:cubicBezTo>
                      <a:pt x="342" y="327"/>
                      <a:pt x="350" y="284"/>
                      <a:pt x="351" y="281"/>
                    </a:cubicBezTo>
                    <a:cubicBezTo>
                      <a:pt x="398" y="211"/>
                      <a:pt x="340" y="174"/>
                      <a:pt x="342" y="165"/>
                    </a:cubicBezTo>
                    <a:close/>
                  </a:path>
                </a:pathLst>
              </a:custGeom>
              <a:solidFill>
                <a:srgbClr val="411B0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 name="Freeform 17"/>
              <p:cNvSpPr/>
              <p:nvPr/>
            </p:nvSpPr>
            <p:spPr bwMode="auto">
              <a:xfrm>
                <a:off x="8558422" y="2410302"/>
                <a:ext cx="153988" cy="149225"/>
              </a:xfrm>
              <a:custGeom>
                <a:avLst/>
                <a:gdLst>
                  <a:gd name="T0" fmla="*/ 5 w 78"/>
                  <a:gd name="T1" fmla="*/ 13 h 89"/>
                  <a:gd name="T2" fmla="*/ 35 w 78"/>
                  <a:gd name="T3" fmla="*/ 0 h 89"/>
                  <a:gd name="T4" fmla="*/ 0 w 78"/>
                  <a:gd name="T5" fmla="*/ 82 h 89"/>
                  <a:gd name="T6" fmla="*/ 5 w 78"/>
                  <a:gd name="T7" fmla="*/ 13 h 89"/>
                </a:gdLst>
                <a:ahLst/>
                <a:cxnLst>
                  <a:cxn ang="0">
                    <a:pos x="T0" y="T1"/>
                  </a:cxn>
                  <a:cxn ang="0">
                    <a:pos x="T2" y="T3"/>
                  </a:cxn>
                  <a:cxn ang="0">
                    <a:pos x="T4" y="T5"/>
                  </a:cxn>
                  <a:cxn ang="0">
                    <a:pos x="T6" y="T7"/>
                  </a:cxn>
                </a:cxnLst>
                <a:rect l="0" t="0" r="r" b="b"/>
                <a:pathLst>
                  <a:path w="78" h="89">
                    <a:moveTo>
                      <a:pt x="5" y="13"/>
                    </a:moveTo>
                    <a:cubicBezTo>
                      <a:pt x="5" y="13"/>
                      <a:pt x="26" y="7"/>
                      <a:pt x="35" y="0"/>
                    </a:cubicBezTo>
                    <a:cubicBezTo>
                      <a:pt x="36" y="0"/>
                      <a:pt x="78" y="89"/>
                      <a:pt x="0" y="82"/>
                    </a:cubicBezTo>
                    <a:cubicBezTo>
                      <a:pt x="0" y="82"/>
                      <a:pt x="5" y="13"/>
                      <a:pt x="5" y="13"/>
                    </a:cubicBezTo>
                    <a:close/>
                  </a:path>
                </a:pathLst>
              </a:custGeom>
              <a:solidFill>
                <a:srgbClr val="411B0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 name="Freeform 18"/>
              <p:cNvSpPr/>
              <p:nvPr/>
            </p:nvSpPr>
            <p:spPr bwMode="auto">
              <a:xfrm>
                <a:off x="8725110" y="2983390"/>
                <a:ext cx="134938" cy="69850"/>
              </a:xfrm>
              <a:custGeom>
                <a:avLst/>
                <a:gdLst>
                  <a:gd name="T0" fmla="*/ 69 w 69"/>
                  <a:gd name="T1" fmla="*/ 9 h 42"/>
                  <a:gd name="T2" fmla="*/ 66 w 69"/>
                  <a:gd name="T3" fmla="*/ 5 h 42"/>
                  <a:gd name="T4" fmla="*/ 62 w 69"/>
                  <a:gd name="T5" fmla="*/ 0 h 42"/>
                  <a:gd name="T6" fmla="*/ 0 w 69"/>
                  <a:gd name="T7" fmla="*/ 42 h 42"/>
                  <a:gd name="T8" fmla="*/ 69 w 69"/>
                  <a:gd name="T9" fmla="*/ 9 h 42"/>
                </a:gdLst>
                <a:ahLst/>
                <a:cxnLst>
                  <a:cxn ang="0">
                    <a:pos x="T0" y="T1"/>
                  </a:cxn>
                  <a:cxn ang="0">
                    <a:pos x="T2" y="T3"/>
                  </a:cxn>
                  <a:cxn ang="0">
                    <a:pos x="T4" y="T5"/>
                  </a:cxn>
                  <a:cxn ang="0">
                    <a:pos x="T6" y="T7"/>
                  </a:cxn>
                  <a:cxn ang="0">
                    <a:pos x="T8" y="T9"/>
                  </a:cxn>
                </a:cxnLst>
                <a:rect l="0" t="0" r="r" b="b"/>
                <a:pathLst>
                  <a:path w="69" h="42">
                    <a:moveTo>
                      <a:pt x="69" y="9"/>
                    </a:moveTo>
                    <a:cubicBezTo>
                      <a:pt x="69" y="9"/>
                      <a:pt x="67" y="6"/>
                      <a:pt x="66" y="5"/>
                    </a:cubicBezTo>
                    <a:cubicBezTo>
                      <a:pt x="65" y="4"/>
                      <a:pt x="62" y="0"/>
                      <a:pt x="62" y="0"/>
                    </a:cubicBezTo>
                    <a:cubicBezTo>
                      <a:pt x="0" y="42"/>
                      <a:pt x="0" y="42"/>
                      <a:pt x="0" y="42"/>
                    </a:cubicBezTo>
                    <a:lnTo>
                      <a:pt x="69" y="9"/>
                    </a:lnTo>
                    <a:close/>
                  </a:path>
                </a:pathLst>
              </a:custGeom>
              <a:solidFill>
                <a:srgbClr val="22415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 name="Freeform 19"/>
              <p:cNvSpPr/>
              <p:nvPr/>
            </p:nvSpPr>
            <p:spPr bwMode="auto">
              <a:xfrm>
                <a:off x="8358397" y="2137252"/>
                <a:ext cx="76200" cy="71437"/>
              </a:xfrm>
              <a:custGeom>
                <a:avLst/>
                <a:gdLst>
                  <a:gd name="T0" fmla="*/ 0 w 39"/>
                  <a:gd name="T1" fmla="*/ 9 h 43"/>
                  <a:gd name="T2" fmla="*/ 38 w 39"/>
                  <a:gd name="T3" fmla="*/ 43 h 43"/>
                  <a:gd name="T4" fmla="*/ 0 w 39"/>
                  <a:gd name="T5" fmla="*/ 9 h 43"/>
                </a:gdLst>
                <a:ahLst/>
                <a:cxnLst>
                  <a:cxn ang="0">
                    <a:pos x="T0" y="T1"/>
                  </a:cxn>
                  <a:cxn ang="0">
                    <a:pos x="T2" y="T3"/>
                  </a:cxn>
                  <a:cxn ang="0">
                    <a:pos x="T4" y="T5"/>
                  </a:cxn>
                </a:cxnLst>
                <a:rect l="0" t="0" r="r" b="b"/>
                <a:pathLst>
                  <a:path w="39" h="43">
                    <a:moveTo>
                      <a:pt x="0" y="9"/>
                    </a:moveTo>
                    <a:cubicBezTo>
                      <a:pt x="0" y="9"/>
                      <a:pt x="30" y="24"/>
                      <a:pt x="38" y="43"/>
                    </a:cubicBezTo>
                    <a:cubicBezTo>
                      <a:pt x="39" y="42"/>
                      <a:pt x="35" y="0"/>
                      <a:pt x="0" y="9"/>
                    </a:cubicBezTo>
                    <a:close/>
                  </a:path>
                </a:pathLst>
              </a:custGeom>
              <a:solidFill>
                <a:srgbClr val="411B0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 name="Freeform 20"/>
              <p:cNvSpPr/>
              <p:nvPr/>
            </p:nvSpPr>
            <p:spPr bwMode="auto">
              <a:xfrm>
                <a:off x="8140910" y="2118202"/>
                <a:ext cx="69850" cy="52387"/>
              </a:xfrm>
              <a:custGeom>
                <a:avLst/>
                <a:gdLst>
                  <a:gd name="T0" fmla="*/ 36 w 36"/>
                  <a:gd name="T1" fmla="*/ 15 h 31"/>
                  <a:gd name="T2" fmla="*/ 0 w 36"/>
                  <a:gd name="T3" fmla="*/ 31 h 31"/>
                  <a:gd name="T4" fmla="*/ 36 w 36"/>
                  <a:gd name="T5" fmla="*/ 15 h 31"/>
                </a:gdLst>
                <a:ahLst/>
                <a:cxnLst>
                  <a:cxn ang="0">
                    <a:pos x="T0" y="T1"/>
                  </a:cxn>
                  <a:cxn ang="0">
                    <a:pos x="T2" y="T3"/>
                  </a:cxn>
                  <a:cxn ang="0">
                    <a:pos x="T4" y="T5"/>
                  </a:cxn>
                </a:cxnLst>
                <a:rect l="0" t="0" r="r" b="b"/>
                <a:pathLst>
                  <a:path w="36" h="31">
                    <a:moveTo>
                      <a:pt x="36" y="15"/>
                    </a:moveTo>
                    <a:cubicBezTo>
                      <a:pt x="36" y="15"/>
                      <a:pt x="10" y="19"/>
                      <a:pt x="0" y="31"/>
                    </a:cubicBezTo>
                    <a:cubicBezTo>
                      <a:pt x="0" y="30"/>
                      <a:pt x="12" y="0"/>
                      <a:pt x="36" y="15"/>
                    </a:cubicBezTo>
                    <a:close/>
                  </a:path>
                </a:pathLst>
              </a:custGeom>
              <a:solidFill>
                <a:srgbClr val="411B0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 name="Oval 21"/>
              <p:cNvSpPr>
                <a:spLocks noChangeArrowheads="1"/>
              </p:cNvSpPr>
              <p:nvPr/>
            </p:nvSpPr>
            <p:spPr bwMode="auto">
              <a:xfrm>
                <a:off x="8385385" y="2343627"/>
                <a:ext cx="90488" cy="76200"/>
              </a:xfrm>
              <a:prstGeom prst="ellipse">
                <a:avLst/>
              </a:prstGeom>
              <a:solidFill>
                <a:srgbClr val="EABB9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 name="Freeform 22"/>
              <p:cNvSpPr/>
              <p:nvPr/>
            </p:nvSpPr>
            <p:spPr bwMode="auto">
              <a:xfrm>
                <a:off x="8331410" y="2215040"/>
                <a:ext cx="76200" cy="82550"/>
              </a:xfrm>
              <a:custGeom>
                <a:avLst/>
                <a:gdLst>
                  <a:gd name="T0" fmla="*/ 1 w 39"/>
                  <a:gd name="T1" fmla="*/ 0 h 50"/>
                  <a:gd name="T2" fmla="*/ 1 w 39"/>
                  <a:gd name="T3" fmla="*/ 4 h 50"/>
                  <a:gd name="T4" fmla="*/ 3 w 39"/>
                  <a:gd name="T5" fmla="*/ 13 h 50"/>
                  <a:gd name="T6" fmla="*/ 7 w 39"/>
                  <a:gd name="T7" fmla="*/ 27 h 50"/>
                  <a:gd name="T8" fmla="*/ 9 w 39"/>
                  <a:gd name="T9" fmla="*/ 35 h 50"/>
                  <a:gd name="T10" fmla="*/ 12 w 39"/>
                  <a:gd name="T11" fmla="*/ 42 h 50"/>
                  <a:gd name="T12" fmla="*/ 17 w 39"/>
                  <a:gd name="T13" fmla="*/ 46 h 50"/>
                  <a:gd name="T14" fmla="*/ 23 w 39"/>
                  <a:gd name="T15" fmla="*/ 44 h 50"/>
                  <a:gd name="T16" fmla="*/ 28 w 39"/>
                  <a:gd name="T17" fmla="*/ 39 h 50"/>
                  <a:gd name="T18" fmla="*/ 31 w 39"/>
                  <a:gd name="T19" fmla="*/ 33 h 50"/>
                  <a:gd name="T20" fmla="*/ 34 w 39"/>
                  <a:gd name="T21" fmla="*/ 29 h 50"/>
                  <a:gd name="T22" fmla="*/ 37 w 39"/>
                  <a:gd name="T23" fmla="*/ 25 h 50"/>
                  <a:gd name="T24" fmla="*/ 39 w 39"/>
                  <a:gd name="T25" fmla="*/ 21 h 50"/>
                  <a:gd name="T26" fmla="*/ 37 w 39"/>
                  <a:gd name="T27" fmla="*/ 25 h 50"/>
                  <a:gd name="T28" fmla="*/ 36 w 39"/>
                  <a:gd name="T29" fmla="*/ 29 h 50"/>
                  <a:gd name="T30" fmla="*/ 33 w 39"/>
                  <a:gd name="T31" fmla="*/ 34 h 50"/>
                  <a:gd name="T32" fmla="*/ 30 w 39"/>
                  <a:gd name="T33" fmla="*/ 40 h 50"/>
                  <a:gd name="T34" fmla="*/ 25 w 39"/>
                  <a:gd name="T35" fmla="*/ 47 h 50"/>
                  <a:gd name="T36" fmla="*/ 24 w 39"/>
                  <a:gd name="T37" fmla="*/ 48 h 50"/>
                  <a:gd name="T38" fmla="*/ 22 w 39"/>
                  <a:gd name="T39" fmla="*/ 49 h 50"/>
                  <a:gd name="T40" fmla="*/ 19 w 39"/>
                  <a:gd name="T41" fmla="*/ 50 h 50"/>
                  <a:gd name="T42" fmla="*/ 18 w 39"/>
                  <a:gd name="T43" fmla="*/ 50 h 50"/>
                  <a:gd name="T44" fmla="*/ 16 w 39"/>
                  <a:gd name="T45" fmla="*/ 50 h 50"/>
                  <a:gd name="T46" fmla="*/ 9 w 39"/>
                  <a:gd name="T47" fmla="*/ 44 h 50"/>
                  <a:gd name="T48" fmla="*/ 3 w 39"/>
                  <a:gd name="T49" fmla="*/ 28 h 50"/>
                  <a:gd name="T50" fmla="*/ 1 w 39"/>
                  <a:gd name="T51" fmla="*/ 14 h 50"/>
                  <a:gd name="T52" fmla="*/ 1 w 39"/>
                  <a:gd name="T53"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9" h="50">
                    <a:moveTo>
                      <a:pt x="1" y="0"/>
                    </a:moveTo>
                    <a:cubicBezTo>
                      <a:pt x="1" y="0"/>
                      <a:pt x="1" y="1"/>
                      <a:pt x="1" y="4"/>
                    </a:cubicBezTo>
                    <a:cubicBezTo>
                      <a:pt x="2" y="6"/>
                      <a:pt x="3" y="9"/>
                      <a:pt x="3" y="13"/>
                    </a:cubicBezTo>
                    <a:cubicBezTo>
                      <a:pt x="4" y="17"/>
                      <a:pt x="5" y="22"/>
                      <a:pt x="7" y="27"/>
                    </a:cubicBezTo>
                    <a:cubicBezTo>
                      <a:pt x="7" y="30"/>
                      <a:pt x="8" y="32"/>
                      <a:pt x="9" y="35"/>
                    </a:cubicBezTo>
                    <a:cubicBezTo>
                      <a:pt x="10" y="37"/>
                      <a:pt x="11" y="40"/>
                      <a:pt x="12" y="42"/>
                    </a:cubicBezTo>
                    <a:cubicBezTo>
                      <a:pt x="14" y="44"/>
                      <a:pt x="16" y="46"/>
                      <a:pt x="17" y="46"/>
                    </a:cubicBezTo>
                    <a:cubicBezTo>
                      <a:pt x="19" y="47"/>
                      <a:pt x="21" y="46"/>
                      <a:pt x="23" y="44"/>
                    </a:cubicBezTo>
                    <a:cubicBezTo>
                      <a:pt x="25" y="42"/>
                      <a:pt x="26" y="41"/>
                      <a:pt x="28" y="39"/>
                    </a:cubicBezTo>
                    <a:cubicBezTo>
                      <a:pt x="29" y="37"/>
                      <a:pt x="30" y="35"/>
                      <a:pt x="31" y="33"/>
                    </a:cubicBezTo>
                    <a:cubicBezTo>
                      <a:pt x="33" y="32"/>
                      <a:pt x="34" y="30"/>
                      <a:pt x="34" y="29"/>
                    </a:cubicBezTo>
                    <a:cubicBezTo>
                      <a:pt x="35" y="27"/>
                      <a:pt x="36" y="26"/>
                      <a:pt x="37" y="25"/>
                    </a:cubicBezTo>
                    <a:cubicBezTo>
                      <a:pt x="38" y="23"/>
                      <a:pt x="39" y="21"/>
                      <a:pt x="39" y="21"/>
                    </a:cubicBezTo>
                    <a:cubicBezTo>
                      <a:pt x="39" y="21"/>
                      <a:pt x="38" y="23"/>
                      <a:pt x="37" y="25"/>
                    </a:cubicBezTo>
                    <a:cubicBezTo>
                      <a:pt x="37" y="26"/>
                      <a:pt x="36" y="28"/>
                      <a:pt x="36" y="29"/>
                    </a:cubicBezTo>
                    <a:cubicBezTo>
                      <a:pt x="35" y="31"/>
                      <a:pt x="34" y="33"/>
                      <a:pt x="33" y="34"/>
                    </a:cubicBezTo>
                    <a:cubicBezTo>
                      <a:pt x="33" y="36"/>
                      <a:pt x="32" y="38"/>
                      <a:pt x="30" y="40"/>
                    </a:cubicBezTo>
                    <a:cubicBezTo>
                      <a:pt x="29" y="43"/>
                      <a:pt x="27" y="45"/>
                      <a:pt x="25" y="47"/>
                    </a:cubicBezTo>
                    <a:cubicBezTo>
                      <a:pt x="25" y="47"/>
                      <a:pt x="24" y="48"/>
                      <a:pt x="24" y="48"/>
                    </a:cubicBezTo>
                    <a:cubicBezTo>
                      <a:pt x="23" y="49"/>
                      <a:pt x="22" y="49"/>
                      <a:pt x="22" y="49"/>
                    </a:cubicBezTo>
                    <a:cubicBezTo>
                      <a:pt x="21" y="50"/>
                      <a:pt x="20" y="50"/>
                      <a:pt x="19" y="50"/>
                    </a:cubicBezTo>
                    <a:cubicBezTo>
                      <a:pt x="18" y="50"/>
                      <a:pt x="18" y="50"/>
                      <a:pt x="18" y="50"/>
                    </a:cubicBezTo>
                    <a:cubicBezTo>
                      <a:pt x="17" y="50"/>
                      <a:pt x="17" y="50"/>
                      <a:pt x="16" y="50"/>
                    </a:cubicBezTo>
                    <a:cubicBezTo>
                      <a:pt x="13" y="49"/>
                      <a:pt x="11" y="46"/>
                      <a:pt x="9" y="44"/>
                    </a:cubicBezTo>
                    <a:cubicBezTo>
                      <a:pt x="6" y="39"/>
                      <a:pt x="5" y="33"/>
                      <a:pt x="3" y="28"/>
                    </a:cubicBezTo>
                    <a:cubicBezTo>
                      <a:pt x="2" y="23"/>
                      <a:pt x="2" y="18"/>
                      <a:pt x="1" y="14"/>
                    </a:cubicBezTo>
                    <a:cubicBezTo>
                      <a:pt x="0" y="5"/>
                      <a:pt x="1" y="0"/>
                      <a:pt x="1" y="0"/>
                    </a:cubicBezTo>
                    <a:close/>
                  </a:path>
                </a:pathLst>
              </a:custGeom>
              <a:solidFill>
                <a:srgbClr val="35353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Freeform 23"/>
              <p:cNvSpPr/>
              <p:nvPr/>
            </p:nvSpPr>
            <p:spPr bwMode="auto">
              <a:xfrm>
                <a:off x="8153610" y="2211865"/>
                <a:ext cx="60325" cy="71437"/>
              </a:xfrm>
              <a:custGeom>
                <a:avLst/>
                <a:gdLst>
                  <a:gd name="T0" fmla="*/ 0 w 30"/>
                  <a:gd name="T1" fmla="*/ 0 h 42"/>
                  <a:gd name="T2" fmla="*/ 2 w 30"/>
                  <a:gd name="T3" fmla="*/ 11 h 42"/>
                  <a:gd name="T4" fmla="*/ 4 w 30"/>
                  <a:gd name="T5" fmla="*/ 23 h 42"/>
                  <a:gd name="T6" fmla="*/ 8 w 30"/>
                  <a:gd name="T7" fmla="*/ 35 h 42"/>
                  <a:gd name="T8" fmla="*/ 12 w 30"/>
                  <a:gd name="T9" fmla="*/ 38 h 42"/>
                  <a:gd name="T10" fmla="*/ 16 w 30"/>
                  <a:gd name="T11" fmla="*/ 37 h 42"/>
                  <a:gd name="T12" fmla="*/ 20 w 30"/>
                  <a:gd name="T13" fmla="*/ 33 h 42"/>
                  <a:gd name="T14" fmla="*/ 24 w 30"/>
                  <a:gd name="T15" fmla="*/ 29 h 42"/>
                  <a:gd name="T16" fmla="*/ 26 w 30"/>
                  <a:gd name="T17" fmla="*/ 25 h 42"/>
                  <a:gd name="T18" fmla="*/ 28 w 30"/>
                  <a:gd name="T19" fmla="*/ 22 h 42"/>
                  <a:gd name="T20" fmla="*/ 30 w 30"/>
                  <a:gd name="T21" fmla="*/ 19 h 42"/>
                  <a:gd name="T22" fmla="*/ 29 w 30"/>
                  <a:gd name="T23" fmla="*/ 22 h 42"/>
                  <a:gd name="T24" fmla="*/ 28 w 30"/>
                  <a:gd name="T25" fmla="*/ 26 h 42"/>
                  <a:gd name="T26" fmla="*/ 26 w 30"/>
                  <a:gd name="T27" fmla="*/ 30 h 42"/>
                  <a:gd name="T28" fmla="*/ 23 w 30"/>
                  <a:gd name="T29" fmla="*/ 35 h 42"/>
                  <a:gd name="T30" fmla="*/ 18 w 30"/>
                  <a:gd name="T31" fmla="*/ 40 h 42"/>
                  <a:gd name="T32" fmla="*/ 17 w 30"/>
                  <a:gd name="T33" fmla="*/ 41 h 42"/>
                  <a:gd name="T34" fmla="*/ 15 w 30"/>
                  <a:gd name="T35" fmla="*/ 42 h 42"/>
                  <a:gd name="T36" fmla="*/ 13 w 30"/>
                  <a:gd name="T37" fmla="*/ 42 h 42"/>
                  <a:gd name="T38" fmla="*/ 11 w 30"/>
                  <a:gd name="T39" fmla="*/ 42 h 42"/>
                  <a:gd name="T40" fmla="*/ 5 w 30"/>
                  <a:gd name="T41" fmla="*/ 37 h 42"/>
                  <a:gd name="T42" fmla="*/ 1 w 30"/>
                  <a:gd name="T43" fmla="*/ 23 h 42"/>
                  <a:gd name="T44" fmla="*/ 0 w 30"/>
                  <a:gd name="T45" fmla="*/ 11 h 42"/>
                  <a:gd name="T46" fmla="*/ 0 w 30"/>
                  <a:gd name="T47"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0" h="42">
                    <a:moveTo>
                      <a:pt x="0" y="0"/>
                    </a:moveTo>
                    <a:cubicBezTo>
                      <a:pt x="0" y="0"/>
                      <a:pt x="1" y="4"/>
                      <a:pt x="2" y="11"/>
                    </a:cubicBezTo>
                    <a:cubicBezTo>
                      <a:pt x="3" y="15"/>
                      <a:pt x="3" y="18"/>
                      <a:pt x="4" y="23"/>
                    </a:cubicBezTo>
                    <a:cubicBezTo>
                      <a:pt x="5" y="27"/>
                      <a:pt x="6" y="31"/>
                      <a:pt x="8" y="35"/>
                    </a:cubicBezTo>
                    <a:cubicBezTo>
                      <a:pt x="9" y="37"/>
                      <a:pt x="11" y="38"/>
                      <a:pt x="12" y="38"/>
                    </a:cubicBezTo>
                    <a:cubicBezTo>
                      <a:pt x="13" y="39"/>
                      <a:pt x="15" y="38"/>
                      <a:pt x="16" y="37"/>
                    </a:cubicBezTo>
                    <a:cubicBezTo>
                      <a:pt x="18" y="36"/>
                      <a:pt x="19" y="34"/>
                      <a:pt x="20" y="33"/>
                    </a:cubicBezTo>
                    <a:cubicBezTo>
                      <a:pt x="22" y="32"/>
                      <a:pt x="23" y="30"/>
                      <a:pt x="24" y="29"/>
                    </a:cubicBezTo>
                    <a:cubicBezTo>
                      <a:pt x="25" y="27"/>
                      <a:pt x="26" y="26"/>
                      <a:pt x="26" y="25"/>
                    </a:cubicBezTo>
                    <a:cubicBezTo>
                      <a:pt x="27" y="24"/>
                      <a:pt x="28" y="23"/>
                      <a:pt x="28" y="22"/>
                    </a:cubicBezTo>
                    <a:cubicBezTo>
                      <a:pt x="30" y="20"/>
                      <a:pt x="30" y="19"/>
                      <a:pt x="30" y="19"/>
                    </a:cubicBezTo>
                    <a:cubicBezTo>
                      <a:pt x="30" y="19"/>
                      <a:pt x="30" y="20"/>
                      <a:pt x="29" y="22"/>
                    </a:cubicBezTo>
                    <a:cubicBezTo>
                      <a:pt x="29" y="23"/>
                      <a:pt x="28" y="24"/>
                      <a:pt x="28" y="26"/>
                    </a:cubicBezTo>
                    <a:cubicBezTo>
                      <a:pt x="27" y="27"/>
                      <a:pt x="27" y="28"/>
                      <a:pt x="26" y="30"/>
                    </a:cubicBezTo>
                    <a:cubicBezTo>
                      <a:pt x="25" y="32"/>
                      <a:pt x="24" y="33"/>
                      <a:pt x="23" y="35"/>
                    </a:cubicBezTo>
                    <a:cubicBezTo>
                      <a:pt x="22" y="37"/>
                      <a:pt x="20" y="38"/>
                      <a:pt x="18" y="40"/>
                    </a:cubicBezTo>
                    <a:cubicBezTo>
                      <a:pt x="18" y="40"/>
                      <a:pt x="17" y="41"/>
                      <a:pt x="17" y="41"/>
                    </a:cubicBezTo>
                    <a:cubicBezTo>
                      <a:pt x="16" y="41"/>
                      <a:pt x="16" y="42"/>
                      <a:pt x="15" y="42"/>
                    </a:cubicBezTo>
                    <a:cubicBezTo>
                      <a:pt x="15" y="42"/>
                      <a:pt x="14" y="42"/>
                      <a:pt x="13" y="42"/>
                    </a:cubicBezTo>
                    <a:cubicBezTo>
                      <a:pt x="12" y="42"/>
                      <a:pt x="12" y="42"/>
                      <a:pt x="11" y="42"/>
                    </a:cubicBezTo>
                    <a:cubicBezTo>
                      <a:pt x="8" y="41"/>
                      <a:pt x="6" y="39"/>
                      <a:pt x="5" y="37"/>
                    </a:cubicBezTo>
                    <a:cubicBezTo>
                      <a:pt x="2" y="32"/>
                      <a:pt x="1" y="28"/>
                      <a:pt x="1" y="23"/>
                    </a:cubicBezTo>
                    <a:cubicBezTo>
                      <a:pt x="0" y="19"/>
                      <a:pt x="0" y="15"/>
                      <a:pt x="0" y="11"/>
                    </a:cubicBezTo>
                    <a:cubicBezTo>
                      <a:pt x="0" y="5"/>
                      <a:pt x="0" y="0"/>
                      <a:pt x="0" y="0"/>
                    </a:cubicBezTo>
                    <a:close/>
                  </a:path>
                </a:pathLst>
              </a:custGeom>
              <a:solidFill>
                <a:srgbClr val="35353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Freeform 24"/>
              <p:cNvSpPr/>
              <p:nvPr/>
            </p:nvSpPr>
            <p:spPr bwMode="auto">
              <a:xfrm>
                <a:off x="8153610" y="2488090"/>
                <a:ext cx="120650" cy="47625"/>
              </a:xfrm>
              <a:custGeom>
                <a:avLst/>
                <a:gdLst>
                  <a:gd name="T0" fmla="*/ 30 w 61"/>
                  <a:gd name="T1" fmla="*/ 17 h 29"/>
                  <a:gd name="T2" fmla="*/ 61 w 61"/>
                  <a:gd name="T3" fmla="*/ 20 h 29"/>
                  <a:gd name="T4" fmla="*/ 30 w 61"/>
                  <a:gd name="T5" fmla="*/ 29 h 29"/>
                  <a:gd name="T6" fmla="*/ 29 w 61"/>
                  <a:gd name="T7" fmla="*/ 29 h 29"/>
                  <a:gd name="T8" fmla="*/ 0 w 61"/>
                  <a:gd name="T9" fmla="*/ 16 h 29"/>
                  <a:gd name="T10" fmla="*/ 30 w 61"/>
                  <a:gd name="T11" fmla="*/ 17 h 29"/>
                </a:gdLst>
                <a:ahLst/>
                <a:cxnLst>
                  <a:cxn ang="0">
                    <a:pos x="T0" y="T1"/>
                  </a:cxn>
                  <a:cxn ang="0">
                    <a:pos x="T2" y="T3"/>
                  </a:cxn>
                  <a:cxn ang="0">
                    <a:pos x="T4" y="T5"/>
                  </a:cxn>
                  <a:cxn ang="0">
                    <a:pos x="T6" y="T7"/>
                  </a:cxn>
                  <a:cxn ang="0">
                    <a:pos x="T8" y="T9"/>
                  </a:cxn>
                  <a:cxn ang="0">
                    <a:pos x="T10" y="T11"/>
                  </a:cxn>
                </a:cxnLst>
                <a:rect l="0" t="0" r="r" b="b"/>
                <a:pathLst>
                  <a:path w="61" h="29">
                    <a:moveTo>
                      <a:pt x="30" y="17"/>
                    </a:moveTo>
                    <a:cubicBezTo>
                      <a:pt x="42" y="5"/>
                      <a:pt x="53" y="11"/>
                      <a:pt x="61" y="20"/>
                    </a:cubicBezTo>
                    <a:cubicBezTo>
                      <a:pt x="52" y="25"/>
                      <a:pt x="42" y="29"/>
                      <a:pt x="30" y="29"/>
                    </a:cubicBezTo>
                    <a:cubicBezTo>
                      <a:pt x="29" y="29"/>
                      <a:pt x="29" y="29"/>
                      <a:pt x="29" y="29"/>
                    </a:cubicBezTo>
                    <a:cubicBezTo>
                      <a:pt x="17" y="27"/>
                      <a:pt x="8" y="22"/>
                      <a:pt x="0" y="16"/>
                    </a:cubicBezTo>
                    <a:cubicBezTo>
                      <a:pt x="17" y="0"/>
                      <a:pt x="30" y="18"/>
                      <a:pt x="30" y="17"/>
                    </a:cubicBezTo>
                    <a:close/>
                  </a:path>
                </a:pathLst>
              </a:custGeom>
              <a:solidFill>
                <a:srgbClr val="FF5D4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 name="Freeform 25"/>
              <p:cNvSpPr/>
              <p:nvPr/>
            </p:nvSpPr>
            <p:spPr bwMode="auto">
              <a:xfrm>
                <a:off x="8096460" y="2445227"/>
                <a:ext cx="242888" cy="76200"/>
              </a:xfrm>
              <a:custGeom>
                <a:avLst/>
                <a:gdLst>
                  <a:gd name="T0" fmla="*/ 0 w 123"/>
                  <a:gd name="T1" fmla="*/ 0 h 45"/>
                  <a:gd name="T2" fmla="*/ 123 w 123"/>
                  <a:gd name="T3" fmla="*/ 7 h 45"/>
                  <a:gd name="T4" fmla="*/ 90 w 123"/>
                  <a:gd name="T5" fmla="*/ 45 h 45"/>
                  <a:gd name="T6" fmla="*/ 59 w 123"/>
                  <a:gd name="T7" fmla="*/ 42 h 45"/>
                  <a:gd name="T8" fmla="*/ 29 w 123"/>
                  <a:gd name="T9" fmla="*/ 41 h 45"/>
                  <a:gd name="T10" fmla="*/ 0 w 123"/>
                  <a:gd name="T11" fmla="*/ 0 h 45"/>
                </a:gdLst>
                <a:ahLst/>
                <a:cxnLst>
                  <a:cxn ang="0">
                    <a:pos x="T0" y="T1"/>
                  </a:cxn>
                  <a:cxn ang="0">
                    <a:pos x="T2" y="T3"/>
                  </a:cxn>
                  <a:cxn ang="0">
                    <a:pos x="T4" y="T5"/>
                  </a:cxn>
                  <a:cxn ang="0">
                    <a:pos x="T6" y="T7"/>
                  </a:cxn>
                  <a:cxn ang="0">
                    <a:pos x="T8" y="T9"/>
                  </a:cxn>
                  <a:cxn ang="0">
                    <a:pos x="T10" y="T11"/>
                  </a:cxn>
                </a:cxnLst>
                <a:rect l="0" t="0" r="r" b="b"/>
                <a:pathLst>
                  <a:path w="123" h="45">
                    <a:moveTo>
                      <a:pt x="0" y="0"/>
                    </a:moveTo>
                    <a:cubicBezTo>
                      <a:pt x="19" y="14"/>
                      <a:pt x="103" y="19"/>
                      <a:pt x="123" y="7"/>
                    </a:cubicBezTo>
                    <a:cubicBezTo>
                      <a:pt x="122" y="9"/>
                      <a:pt x="111" y="31"/>
                      <a:pt x="90" y="45"/>
                    </a:cubicBezTo>
                    <a:cubicBezTo>
                      <a:pt x="82" y="36"/>
                      <a:pt x="71" y="30"/>
                      <a:pt x="59" y="42"/>
                    </a:cubicBezTo>
                    <a:cubicBezTo>
                      <a:pt x="59" y="43"/>
                      <a:pt x="46" y="25"/>
                      <a:pt x="29" y="41"/>
                    </a:cubicBezTo>
                    <a:cubicBezTo>
                      <a:pt x="9" y="25"/>
                      <a:pt x="0" y="1"/>
                      <a:pt x="0" y="0"/>
                    </a:cubicBezTo>
                    <a:close/>
                  </a:path>
                </a:pathLst>
              </a:custGeom>
              <a:solidFill>
                <a:srgbClr val="411B0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 name="Freeform 26"/>
              <p:cNvSpPr/>
              <p:nvPr/>
            </p:nvSpPr>
            <p:spPr bwMode="auto">
              <a:xfrm>
                <a:off x="8152022" y="2246790"/>
                <a:ext cx="136525" cy="161925"/>
              </a:xfrm>
              <a:custGeom>
                <a:avLst/>
                <a:gdLst>
                  <a:gd name="T0" fmla="*/ 57 w 69"/>
                  <a:gd name="T1" fmla="*/ 17 h 97"/>
                  <a:gd name="T2" fmla="*/ 40 w 69"/>
                  <a:gd name="T3" fmla="*/ 49 h 97"/>
                  <a:gd name="T4" fmla="*/ 33 w 69"/>
                  <a:gd name="T5" fmla="*/ 55 h 97"/>
                  <a:gd name="T6" fmla="*/ 25 w 69"/>
                  <a:gd name="T7" fmla="*/ 59 h 97"/>
                  <a:gd name="T8" fmla="*/ 24 w 69"/>
                  <a:gd name="T9" fmla="*/ 57 h 97"/>
                  <a:gd name="T10" fmla="*/ 25 w 69"/>
                  <a:gd name="T11" fmla="*/ 59 h 97"/>
                  <a:gd name="T12" fmla="*/ 25 w 69"/>
                  <a:gd name="T13" fmla="*/ 59 h 97"/>
                  <a:gd name="T14" fmla="*/ 24 w 69"/>
                  <a:gd name="T15" fmla="*/ 60 h 97"/>
                  <a:gd name="T16" fmla="*/ 21 w 69"/>
                  <a:gd name="T17" fmla="*/ 61 h 97"/>
                  <a:gd name="T18" fmla="*/ 12 w 69"/>
                  <a:gd name="T19" fmla="*/ 66 h 97"/>
                  <a:gd name="T20" fmla="*/ 4 w 69"/>
                  <a:gd name="T21" fmla="*/ 84 h 97"/>
                  <a:gd name="T22" fmla="*/ 4 w 69"/>
                  <a:gd name="T23" fmla="*/ 85 h 97"/>
                  <a:gd name="T24" fmla="*/ 4 w 69"/>
                  <a:gd name="T25" fmla="*/ 86 h 97"/>
                  <a:gd name="T26" fmla="*/ 9 w 69"/>
                  <a:gd name="T27" fmla="*/ 89 h 97"/>
                  <a:gd name="T28" fmla="*/ 30 w 69"/>
                  <a:gd name="T29" fmla="*/ 95 h 97"/>
                  <a:gd name="T30" fmla="*/ 53 w 69"/>
                  <a:gd name="T31" fmla="*/ 92 h 97"/>
                  <a:gd name="T32" fmla="*/ 64 w 69"/>
                  <a:gd name="T33" fmla="*/ 83 h 97"/>
                  <a:gd name="T34" fmla="*/ 68 w 69"/>
                  <a:gd name="T35" fmla="*/ 73 h 97"/>
                  <a:gd name="T36" fmla="*/ 69 w 69"/>
                  <a:gd name="T37" fmla="*/ 73 h 97"/>
                  <a:gd name="T38" fmla="*/ 65 w 69"/>
                  <a:gd name="T39" fmla="*/ 83 h 97"/>
                  <a:gd name="T40" fmla="*/ 53 w 69"/>
                  <a:gd name="T41" fmla="*/ 94 h 97"/>
                  <a:gd name="T42" fmla="*/ 22 w 69"/>
                  <a:gd name="T43" fmla="*/ 96 h 97"/>
                  <a:gd name="T44" fmla="*/ 4 w 69"/>
                  <a:gd name="T45" fmla="*/ 89 h 97"/>
                  <a:gd name="T46" fmla="*/ 2 w 69"/>
                  <a:gd name="T47" fmla="*/ 86 h 97"/>
                  <a:gd name="T48" fmla="*/ 1 w 69"/>
                  <a:gd name="T49" fmla="*/ 86 h 97"/>
                  <a:gd name="T50" fmla="*/ 1 w 69"/>
                  <a:gd name="T51" fmla="*/ 77 h 97"/>
                  <a:gd name="T52" fmla="*/ 10 w 69"/>
                  <a:gd name="T53" fmla="*/ 64 h 97"/>
                  <a:gd name="T54" fmla="*/ 20 w 69"/>
                  <a:gd name="T55" fmla="*/ 59 h 97"/>
                  <a:gd name="T56" fmla="*/ 23 w 69"/>
                  <a:gd name="T57" fmla="*/ 57 h 97"/>
                  <a:gd name="T58" fmla="*/ 24 w 69"/>
                  <a:gd name="T59" fmla="*/ 57 h 97"/>
                  <a:gd name="T60" fmla="*/ 23 w 69"/>
                  <a:gd name="T61" fmla="*/ 58 h 97"/>
                  <a:gd name="T62" fmla="*/ 24 w 69"/>
                  <a:gd name="T63" fmla="*/ 59 h 97"/>
                  <a:gd name="T64" fmla="*/ 24 w 69"/>
                  <a:gd name="T65" fmla="*/ 57 h 97"/>
                  <a:gd name="T66" fmla="*/ 31 w 69"/>
                  <a:gd name="T67" fmla="*/ 53 h 97"/>
                  <a:gd name="T68" fmla="*/ 48 w 69"/>
                  <a:gd name="T69" fmla="*/ 33 h 97"/>
                  <a:gd name="T70" fmla="*/ 62 w 69"/>
                  <a:gd name="T71"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9" h="97">
                    <a:moveTo>
                      <a:pt x="62" y="0"/>
                    </a:moveTo>
                    <a:cubicBezTo>
                      <a:pt x="60" y="6"/>
                      <a:pt x="59" y="11"/>
                      <a:pt x="57" y="17"/>
                    </a:cubicBezTo>
                    <a:cubicBezTo>
                      <a:pt x="55" y="23"/>
                      <a:pt x="52" y="28"/>
                      <a:pt x="50" y="34"/>
                    </a:cubicBezTo>
                    <a:cubicBezTo>
                      <a:pt x="47" y="39"/>
                      <a:pt x="44" y="44"/>
                      <a:pt x="40" y="49"/>
                    </a:cubicBezTo>
                    <a:cubicBezTo>
                      <a:pt x="39" y="50"/>
                      <a:pt x="37" y="51"/>
                      <a:pt x="36" y="52"/>
                    </a:cubicBezTo>
                    <a:cubicBezTo>
                      <a:pt x="35" y="53"/>
                      <a:pt x="34" y="54"/>
                      <a:pt x="33" y="55"/>
                    </a:cubicBezTo>
                    <a:cubicBezTo>
                      <a:pt x="32" y="56"/>
                      <a:pt x="30" y="57"/>
                      <a:pt x="29" y="57"/>
                    </a:cubicBezTo>
                    <a:cubicBezTo>
                      <a:pt x="28" y="58"/>
                      <a:pt x="26" y="59"/>
                      <a:pt x="25" y="59"/>
                    </a:cubicBezTo>
                    <a:cubicBezTo>
                      <a:pt x="24" y="57"/>
                      <a:pt x="24" y="57"/>
                      <a:pt x="24" y="57"/>
                    </a:cubicBezTo>
                    <a:cubicBezTo>
                      <a:pt x="24" y="57"/>
                      <a:pt x="24" y="57"/>
                      <a:pt x="24" y="57"/>
                    </a:cubicBezTo>
                    <a:cubicBezTo>
                      <a:pt x="25" y="57"/>
                      <a:pt x="25" y="57"/>
                      <a:pt x="25" y="58"/>
                    </a:cubicBezTo>
                    <a:cubicBezTo>
                      <a:pt x="26" y="59"/>
                      <a:pt x="25" y="59"/>
                      <a:pt x="25" y="59"/>
                    </a:cubicBezTo>
                    <a:cubicBezTo>
                      <a:pt x="25" y="59"/>
                      <a:pt x="25" y="59"/>
                      <a:pt x="25" y="59"/>
                    </a:cubicBezTo>
                    <a:cubicBezTo>
                      <a:pt x="25" y="59"/>
                      <a:pt x="25" y="59"/>
                      <a:pt x="25" y="59"/>
                    </a:cubicBezTo>
                    <a:cubicBezTo>
                      <a:pt x="24" y="59"/>
                      <a:pt x="24" y="59"/>
                      <a:pt x="24" y="59"/>
                    </a:cubicBezTo>
                    <a:cubicBezTo>
                      <a:pt x="24" y="60"/>
                      <a:pt x="24" y="60"/>
                      <a:pt x="24" y="60"/>
                    </a:cubicBezTo>
                    <a:cubicBezTo>
                      <a:pt x="23" y="60"/>
                      <a:pt x="23" y="60"/>
                      <a:pt x="23" y="60"/>
                    </a:cubicBezTo>
                    <a:cubicBezTo>
                      <a:pt x="21" y="61"/>
                      <a:pt x="21" y="61"/>
                      <a:pt x="21" y="61"/>
                    </a:cubicBezTo>
                    <a:cubicBezTo>
                      <a:pt x="20" y="61"/>
                      <a:pt x="19" y="62"/>
                      <a:pt x="18" y="62"/>
                    </a:cubicBezTo>
                    <a:cubicBezTo>
                      <a:pt x="16" y="64"/>
                      <a:pt x="14" y="65"/>
                      <a:pt x="12" y="66"/>
                    </a:cubicBezTo>
                    <a:cubicBezTo>
                      <a:pt x="8" y="69"/>
                      <a:pt x="4" y="73"/>
                      <a:pt x="3" y="78"/>
                    </a:cubicBezTo>
                    <a:cubicBezTo>
                      <a:pt x="3" y="80"/>
                      <a:pt x="3" y="82"/>
                      <a:pt x="4" y="84"/>
                    </a:cubicBezTo>
                    <a:cubicBezTo>
                      <a:pt x="4" y="85"/>
                      <a:pt x="4" y="85"/>
                      <a:pt x="4" y="85"/>
                    </a:cubicBezTo>
                    <a:cubicBezTo>
                      <a:pt x="4" y="85"/>
                      <a:pt x="4" y="85"/>
                      <a:pt x="4" y="85"/>
                    </a:cubicBezTo>
                    <a:cubicBezTo>
                      <a:pt x="4" y="85"/>
                      <a:pt x="4" y="85"/>
                      <a:pt x="4" y="85"/>
                    </a:cubicBezTo>
                    <a:cubicBezTo>
                      <a:pt x="4" y="86"/>
                      <a:pt x="4" y="86"/>
                      <a:pt x="4" y="86"/>
                    </a:cubicBezTo>
                    <a:cubicBezTo>
                      <a:pt x="5" y="86"/>
                      <a:pt x="5" y="86"/>
                      <a:pt x="6" y="87"/>
                    </a:cubicBezTo>
                    <a:cubicBezTo>
                      <a:pt x="7" y="88"/>
                      <a:pt x="8" y="88"/>
                      <a:pt x="9" y="89"/>
                    </a:cubicBezTo>
                    <a:cubicBezTo>
                      <a:pt x="13" y="91"/>
                      <a:pt x="18" y="93"/>
                      <a:pt x="23" y="94"/>
                    </a:cubicBezTo>
                    <a:cubicBezTo>
                      <a:pt x="25" y="94"/>
                      <a:pt x="28" y="95"/>
                      <a:pt x="30" y="95"/>
                    </a:cubicBezTo>
                    <a:cubicBezTo>
                      <a:pt x="33" y="95"/>
                      <a:pt x="35" y="95"/>
                      <a:pt x="38" y="95"/>
                    </a:cubicBezTo>
                    <a:cubicBezTo>
                      <a:pt x="43" y="95"/>
                      <a:pt x="48" y="94"/>
                      <a:pt x="53" y="92"/>
                    </a:cubicBezTo>
                    <a:cubicBezTo>
                      <a:pt x="55" y="92"/>
                      <a:pt x="57" y="90"/>
                      <a:pt x="59" y="89"/>
                    </a:cubicBezTo>
                    <a:cubicBezTo>
                      <a:pt x="61" y="87"/>
                      <a:pt x="63" y="85"/>
                      <a:pt x="64" y="83"/>
                    </a:cubicBezTo>
                    <a:cubicBezTo>
                      <a:pt x="65" y="81"/>
                      <a:pt x="66" y="79"/>
                      <a:pt x="67" y="76"/>
                    </a:cubicBezTo>
                    <a:cubicBezTo>
                      <a:pt x="68" y="73"/>
                      <a:pt x="68" y="73"/>
                      <a:pt x="68" y="73"/>
                    </a:cubicBezTo>
                    <a:cubicBezTo>
                      <a:pt x="69" y="69"/>
                      <a:pt x="69" y="69"/>
                      <a:pt x="69" y="69"/>
                    </a:cubicBezTo>
                    <a:cubicBezTo>
                      <a:pt x="69" y="73"/>
                      <a:pt x="69" y="73"/>
                      <a:pt x="69" y="73"/>
                    </a:cubicBezTo>
                    <a:cubicBezTo>
                      <a:pt x="68" y="74"/>
                      <a:pt x="68" y="75"/>
                      <a:pt x="68" y="76"/>
                    </a:cubicBezTo>
                    <a:cubicBezTo>
                      <a:pt x="67" y="79"/>
                      <a:pt x="66" y="81"/>
                      <a:pt x="65" y="83"/>
                    </a:cubicBezTo>
                    <a:cubicBezTo>
                      <a:pt x="63" y="86"/>
                      <a:pt x="62" y="88"/>
                      <a:pt x="60" y="90"/>
                    </a:cubicBezTo>
                    <a:cubicBezTo>
                      <a:pt x="58" y="91"/>
                      <a:pt x="56" y="93"/>
                      <a:pt x="53" y="94"/>
                    </a:cubicBezTo>
                    <a:cubicBezTo>
                      <a:pt x="48" y="96"/>
                      <a:pt x="43" y="97"/>
                      <a:pt x="38" y="97"/>
                    </a:cubicBezTo>
                    <a:cubicBezTo>
                      <a:pt x="33" y="97"/>
                      <a:pt x="28" y="97"/>
                      <a:pt x="22" y="96"/>
                    </a:cubicBezTo>
                    <a:cubicBezTo>
                      <a:pt x="17" y="95"/>
                      <a:pt x="12" y="93"/>
                      <a:pt x="8" y="91"/>
                    </a:cubicBezTo>
                    <a:cubicBezTo>
                      <a:pt x="6" y="90"/>
                      <a:pt x="5" y="90"/>
                      <a:pt x="4" y="89"/>
                    </a:cubicBezTo>
                    <a:cubicBezTo>
                      <a:pt x="4" y="88"/>
                      <a:pt x="3" y="88"/>
                      <a:pt x="3" y="87"/>
                    </a:cubicBezTo>
                    <a:cubicBezTo>
                      <a:pt x="2" y="87"/>
                      <a:pt x="2" y="87"/>
                      <a:pt x="2" y="86"/>
                    </a:cubicBezTo>
                    <a:cubicBezTo>
                      <a:pt x="2" y="86"/>
                      <a:pt x="2" y="86"/>
                      <a:pt x="2" y="86"/>
                    </a:cubicBezTo>
                    <a:cubicBezTo>
                      <a:pt x="1" y="86"/>
                      <a:pt x="1" y="86"/>
                      <a:pt x="1" y="86"/>
                    </a:cubicBezTo>
                    <a:cubicBezTo>
                      <a:pt x="1" y="85"/>
                      <a:pt x="1" y="85"/>
                      <a:pt x="1" y="85"/>
                    </a:cubicBezTo>
                    <a:cubicBezTo>
                      <a:pt x="0" y="83"/>
                      <a:pt x="0" y="80"/>
                      <a:pt x="1" y="77"/>
                    </a:cubicBezTo>
                    <a:cubicBezTo>
                      <a:pt x="1" y="74"/>
                      <a:pt x="3" y="72"/>
                      <a:pt x="4" y="70"/>
                    </a:cubicBezTo>
                    <a:cubicBezTo>
                      <a:pt x="6" y="68"/>
                      <a:pt x="8" y="66"/>
                      <a:pt x="10" y="64"/>
                    </a:cubicBezTo>
                    <a:cubicBezTo>
                      <a:pt x="12" y="63"/>
                      <a:pt x="15" y="61"/>
                      <a:pt x="17" y="60"/>
                    </a:cubicBezTo>
                    <a:cubicBezTo>
                      <a:pt x="18" y="60"/>
                      <a:pt x="19" y="59"/>
                      <a:pt x="20" y="59"/>
                    </a:cubicBezTo>
                    <a:cubicBezTo>
                      <a:pt x="22" y="58"/>
                      <a:pt x="22" y="58"/>
                      <a:pt x="22" y="58"/>
                    </a:cubicBezTo>
                    <a:cubicBezTo>
                      <a:pt x="23" y="57"/>
                      <a:pt x="23" y="57"/>
                      <a:pt x="23" y="57"/>
                    </a:cubicBezTo>
                    <a:cubicBezTo>
                      <a:pt x="24" y="57"/>
                      <a:pt x="24" y="57"/>
                      <a:pt x="24" y="57"/>
                    </a:cubicBezTo>
                    <a:cubicBezTo>
                      <a:pt x="24" y="57"/>
                      <a:pt x="24" y="57"/>
                      <a:pt x="24" y="57"/>
                    </a:cubicBezTo>
                    <a:cubicBezTo>
                      <a:pt x="24" y="57"/>
                      <a:pt x="24" y="57"/>
                      <a:pt x="24" y="57"/>
                    </a:cubicBezTo>
                    <a:cubicBezTo>
                      <a:pt x="24" y="57"/>
                      <a:pt x="23" y="57"/>
                      <a:pt x="23" y="58"/>
                    </a:cubicBezTo>
                    <a:cubicBezTo>
                      <a:pt x="23" y="58"/>
                      <a:pt x="23" y="58"/>
                      <a:pt x="23" y="59"/>
                    </a:cubicBezTo>
                    <a:cubicBezTo>
                      <a:pt x="23" y="59"/>
                      <a:pt x="24" y="59"/>
                      <a:pt x="24" y="59"/>
                    </a:cubicBezTo>
                    <a:cubicBezTo>
                      <a:pt x="24" y="59"/>
                      <a:pt x="25" y="59"/>
                      <a:pt x="25" y="59"/>
                    </a:cubicBezTo>
                    <a:cubicBezTo>
                      <a:pt x="24" y="57"/>
                      <a:pt x="24" y="57"/>
                      <a:pt x="24" y="57"/>
                    </a:cubicBezTo>
                    <a:cubicBezTo>
                      <a:pt x="25" y="57"/>
                      <a:pt x="27" y="56"/>
                      <a:pt x="28" y="55"/>
                    </a:cubicBezTo>
                    <a:cubicBezTo>
                      <a:pt x="29" y="55"/>
                      <a:pt x="30" y="54"/>
                      <a:pt x="31" y="53"/>
                    </a:cubicBezTo>
                    <a:cubicBezTo>
                      <a:pt x="34" y="51"/>
                      <a:pt x="36" y="49"/>
                      <a:pt x="38" y="47"/>
                    </a:cubicBezTo>
                    <a:cubicBezTo>
                      <a:pt x="42" y="43"/>
                      <a:pt x="45" y="38"/>
                      <a:pt x="48" y="33"/>
                    </a:cubicBezTo>
                    <a:cubicBezTo>
                      <a:pt x="51" y="28"/>
                      <a:pt x="54" y="22"/>
                      <a:pt x="56" y="17"/>
                    </a:cubicBezTo>
                    <a:cubicBezTo>
                      <a:pt x="58" y="11"/>
                      <a:pt x="60" y="6"/>
                      <a:pt x="62" y="0"/>
                    </a:cubicBezTo>
                    <a:close/>
                  </a:path>
                </a:pathLst>
              </a:custGeom>
              <a:solidFill>
                <a:srgbClr val="EABB9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 name="Freeform 27"/>
              <p:cNvSpPr/>
              <p:nvPr/>
            </p:nvSpPr>
            <p:spPr bwMode="auto">
              <a:xfrm>
                <a:off x="7999622" y="3742215"/>
                <a:ext cx="523875" cy="141287"/>
              </a:xfrm>
              <a:custGeom>
                <a:avLst/>
                <a:gdLst>
                  <a:gd name="T0" fmla="*/ 319 w 330"/>
                  <a:gd name="T1" fmla="*/ 89 h 89"/>
                  <a:gd name="T2" fmla="*/ 330 w 330"/>
                  <a:gd name="T3" fmla="*/ 61 h 89"/>
                  <a:gd name="T4" fmla="*/ 0 w 330"/>
                  <a:gd name="T5" fmla="*/ 0 h 89"/>
                  <a:gd name="T6" fmla="*/ 319 w 330"/>
                  <a:gd name="T7" fmla="*/ 89 h 89"/>
                </a:gdLst>
                <a:ahLst/>
                <a:cxnLst>
                  <a:cxn ang="0">
                    <a:pos x="T0" y="T1"/>
                  </a:cxn>
                  <a:cxn ang="0">
                    <a:pos x="T2" y="T3"/>
                  </a:cxn>
                  <a:cxn ang="0">
                    <a:pos x="T4" y="T5"/>
                  </a:cxn>
                  <a:cxn ang="0">
                    <a:pos x="T6" y="T7"/>
                  </a:cxn>
                </a:cxnLst>
                <a:rect l="0" t="0" r="r" b="b"/>
                <a:pathLst>
                  <a:path w="330" h="89">
                    <a:moveTo>
                      <a:pt x="319" y="89"/>
                    </a:moveTo>
                    <a:lnTo>
                      <a:pt x="330" y="61"/>
                    </a:lnTo>
                    <a:lnTo>
                      <a:pt x="0" y="0"/>
                    </a:lnTo>
                    <a:lnTo>
                      <a:pt x="319" y="89"/>
                    </a:lnTo>
                    <a:close/>
                  </a:path>
                </a:pathLst>
              </a:custGeom>
              <a:solidFill>
                <a:srgbClr val="2F5D7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 name="Freeform 28"/>
              <p:cNvSpPr/>
              <p:nvPr/>
            </p:nvSpPr>
            <p:spPr bwMode="auto">
              <a:xfrm>
                <a:off x="8596522" y="3104040"/>
                <a:ext cx="47625" cy="542925"/>
              </a:xfrm>
              <a:custGeom>
                <a:avLst/>
                <a:gdLst>
                  <a:gd name="T0" fmla="*/ 0 w 30"/>
                  <a:gd name="T1" fmla="*/ 342 h 342"/>
                  <a:gd name="T2" fmla="*/ 14 w 30"/>
                  <a:gd name="T3" fmla="*/ 312 h 342"/>
                  <a:gd name="T4" fmla="*/ 30 w 30"/>
                  <a:gd name="T5" fmla="*/ 0 h 342"/>
                  <a:gd name="T6" fmla="*/ 0 w 30"/>
                  <a:gd name="T7" fmla="*/ 342 h 342"/>
                </a:gdLst>
                <a:ahLst/>
                <a:cxnLst>
                  <a:cxn ang="0">
                    <a:pos x="T0" y="T1"/>
                  </a:cxn>
                  <a:cxn ang="0">
                    <a:pos x="T2" y="T3"/>
                  </a:cxn>
                  <a:cxn ang="0">
                    <a:pos x="T4" y="T5"/>
                  </a:cxn>
                  <a:cxn ang="0">
                    <a:pos x="T6" y="T7"/>
                  </a:cxn>
                </a:cxnLst>
                <a:rect l="0" t="0" r="r" b="b"/>
                <a:pathLst>
                  <a:path w="30" h="342">
                    <a:moveTo>
                      <a:pt x="0" y="342"/>
                    </a:moveTo>
                    <a:lnTo>
                      <a:pt x="14" y="312"/>
                    </a:lnTo>
                    <a:lnTo>
                      <a:pt x="30" y="0"/>
                    </a:lnTo>
                    <a:lnTo>
                      <a:pt x="0" y="342"/>
                    </a:lnTo>
                    <a:close/>
                  </a:path>
                </a:pathLst>
              </a:custGeom>
              <a:solidFill>
                <a:srgbClr val="2F5D7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86" name="组合 85"/>
            <p:cNvGrpSpPr/>
            <p:nvPr/>
          </p:nvGrpSpPr>
          <p:grpSpPr>
            <a:xfrm>
              <a:off x="1557031" y="1624689"/>
              <a:ext cx="1409700" cy="3910012"/>
              <a:chOff x="5712035" y="1719740"/>
              <a:chExt cx="1409700" cy="3910012"/>
            </a:xfrm>
          </p:grpSpPr>
          <p:sp>
            <p:nvSpPr>
              <p:cNvPr id="53" name="Freeform 29"/>
              <p:cNvSpPr/>
              <p:nvPr/>
            </p:nvSpPr>
            <p:spPr bwMode="auto">
              <a:xfrm>
                <a:off x="6904247" y="3981927"/>
                <a:ext cx="217488" cy="320675"/>
              </a:xfrm>
              <a:custGeom>
                <a:avLst/>
                <a:gdLst>
                  <a:gd name="T0" fmla="*/ 48 w 111"/>
                  <a:gd name="T1" fmla="*/ 190 h 192"/>
                  <a:gd name="T2" fmla="*/ 22 w 111"/>
                  <a:gd name="T3" fmla="*/ 104 h 192"/>
                  <a:gd name="T4" fmla="*/ 10 w 111"/>
                  <a:gd name="T5" fmla="*/ 144 h 192"/>
                  <a:gd name="T6" fmla="*/ 2 w 111"/>
                  <a:gd name="T7" fmla="*/ 95 h 192"/>
                  <a:gd name="T8" fmla="*/ 9 w 111"/>
                  <a:gd name="T9" fmla="*/ 55 h 192"/>
                  <a:gd name="T10" fmla="*/ 1 w 111"/>
                  <a:gd name="T11" fmla="*/ 9 h 192"/>
                  <a:gd name="T12" fmla="*/ 38 w 111"/>
                  <a:gd name="T13" fmla="*/ 0 h 192"/>
                  <a:gd name="T14" fmla="*/ 50 w 111"/>
                  <a:gd name="T15" fmla="*/ 49 h 192"/>
                  <a:gd name="T16" fmla="*/ 82 w 111"/>
                  <a:gd name="T17" fmla="*/ 92 h 192"/>
                  <a:gd name="T18" fmla="*/ 108 w 111"/>
                  <a:gd name="T19" fmla="*/ 158 h 192"/>
                  <a:gd name="T20" fmla="*/ 99 w 111"/>
                  <a:gd name="T21" fmla="*/ 160 h 192"/>
                  <a:gd name="T22" fmla="*/ 76 w 111"/>
                  <a:gd name="T23" fmla="*/ 119 h 192"/>
                  <a:gd name="T24" fmla="*/ 82 w 111"/>
                  <a:gd name="T25" fmla="*/ 136 h 192"/>
                  <a:gd name="T26" fmla="*/ 94 w 111"/>
                  <a:gd name="T27" fmla="*/ 181 h 192"/>
                  <a:gd name="T28" fmla="*/ 61 w 111"/>
                  <a:gd name="T29" fmla="*/ 126 h 192"/>
                  <a:gd name="T30" fmla="*/ 74 w 111"/>
                  <a:gd name="T31" fmla="*/ 189 h 192"/>
                  <a:gd name="T32" fmla="*/ 44 w 111"/>
                  <a:gd name="T33" fmla="*/ 125 h 192"/>
                  <a:gd name="T34" fmla="*/ 48 w 111"/>
                  <a:gd name="T35" fmla="*/ 19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1" h="192">
                    <a:moveTo>
                      <a:pt x="48" y="190"/>
                    </a:moveTo>
                    <a:cubicBezTo>
                      <a:pt x="39" y="188"/>
                      <a:pt x="39" y="176"/>
                      <a:pt x="22" y="104"/>
                    </a:cubicBezTo>
                    <a:cubicBezTo>
                      <a:pt x="22" y="104"/>
                      <a:pt x="15" y="164"/>
                      <a:pt x="10" y="144"/>
                    </a:cubicBezTo>
                    <a:cubicBezTo>
                      <a:pt x="6" y="127"/>
                      <a:pt x="2" y="95"/>
                      <a:pt x="2" y="95"/>
                    </a:cubicBezTo>
                    <a:cubicBezTo>
                      <a:pt x="0" y="78"/>
                      <a:pt x="2" y="62"/>
                      <a:pt x="9" y="55"/>
                    </a:cubicBezTo>
                    <a:cubicBezTo>
                      <a:pt x="1" y="9"/>
                      <a:pt x="1" y="9"/>
                      <a:pt x="1" y="9"/>
                    </a:cubicBezTo>
                    <a:cubicBezTo>
                      <a:pt x="38" y="0"/>
                      <a:pt x="38" y="0"/>
                      <a:pt x="38" y="0"/>
                    </a:cubicBezTo>
                    <a:cubicBezTo>
                      <a:pt x="50" y="49"/>
                      <a:pt x="50" y="49"/>
                      <a:pt x="50" y="49"/>
                    </a:cubicBezTo>
                    <a:cubicBezTo>
                      <a:pt x="58" y="58"/>
                      <a:pt x="76" y="74"/>
                      <a:pt x="82" y="92"/>
                    </a:cubicBezTo>
                    <a:cubicBezTo>
                      <a:pt x="82" y="92"/>
                      <a:pt x="103" y="143"/>
                      <a:pt x="108" y="158"/>
                    </a:cubicBezTo>
                    <a:cubicBezTo>
                      <a:pt x="111" y="167"/>
                      <a:pt x="111" y="184"/>
                      <a:pt x="99" y="160"/>
                    </a:cubicBezTo>
                    <a:cubicBezTo>
                      <a:pt x="98" y="159"/>
                      <a:pt x="76" y="119"/>
                      <a:pt x="76" y="119"/>
                    </a:cubicBezTo>
                    <a:cubicBezTo>
                      <a:pt x="82" y="136"/>
                      <a:pt x="82" y="136"/>
                      <a:pt x="82" y="136"/>
                    </a:cubicBezTo>
                    <a:cubicBezTo>
                      <a:pt x="82" y="136"/>
                      <a:pt x="98" y="180"/>
                      <a:pt x="94" y="181"/>
                    </a:cubicBezTo>
                    <a:cubicBezTo>
                      <a:pt x="84" y="185"/>
                      <a:pt x="61" y="126"/>
                      <a:pt x="61" y="126"/>
                    </a:cubicBezTo>
                    <a:cubicBezTo>
                      <a:pt x="61" y="126"/>
                      <a:pt x="83" y="186"/>
                      <a:pt x="74" y="189"/>
                    </a:cubicBezTo>
                    <a:cubicBezTo>
                      <a:pt x="65" y="192"/>
                      <a:pt x="44" y="125"/>
                      <a:pt x="44" y="125"/>
                    </a:cubicBezTo>
                    <a:cubicBezTo>
                      <a:pt x="44" y="125"/>
                      <a:pt x="52" y="190"/>
                      <a:pt x="48" y="190"/>
                    </a:cubicBezTo>
                    <a:close/>
                  </a:path>
                </a:pathLst>
              </a:custGeom>
              <a:solidFill>
                <a:srgbClr val="FFD5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 name="Freeform 30"/>
              <p:cNvSpPr/>
              <p:nvPr/>
            </p:nvSpPr>
            <p:spPr bwMode="auto">
              <a:xfrm>
                <a:off x="6070810" y="3969227"/>
                <a:ext cx="701675" cy="1509712"/>
              </a:xfrm>
              <a:custGeom>
                <a:avLst/>
                <a:gdLst>
                  <a:gd name="T0" fmla="*/ 44 w 357"/>
                  <a:gd name="T1" fmla="*/ 901 h 901"/>
                  <a:gd name="T2" fmla="*/ 218 w 357"/>
                  <a:gd name="T3" fmla="*/ 179 h 901"/>
                  <a:gd name="T4" fmla="*/ 291 w 357"/>
                  <a:gd name="T5" fmla="*/ 888 h 901"/>
                  <a:gd name="T6" fmla="*/ 338 w 357"/>
                  <a:gd name="T7" fmla="*/ 888 h 901"/>
                  <a:gd name="T8" fmla="*/ 357 w 357"/>
                  <a:gd name="T9" fmla="*/ 0 h 901"/>
                  <a:gd name="T10" fmla="*/ 15 w 357"/>
                  <a:gd name="T11" fmla="*/ 32 h 901"/>
                  <a:gd name="T12" fmla="*/ 0 w 357"/>
                  <a:gd name="T13" fmla="*/ 898 h 901"/>
                  <a:gd name="T14" fmla="*/ 44 w 357"/>
                  <a:gd name="T15" fmla="*/ 901 h 90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7" h="901">
                    <a:moveTo>
                      <a:pt x="44" y="901"/>
                    </a:moveTo>
                    <a:cubicBezTo>
                      <a:pt x="218" y="179"/>
                      <a:pt x="218" y="179"/>
                      <a:pt x="218" y="179"/>
                    </a:cubicBezTo>
                    <a:cubicBezTo>
                      <a:pt x="291" y="888"/>
                      <a:pt x="291" y="888"/>
                      <a:pt x="291" y="888"/>
                    </a:cubicBezTo>
                    <a:cubicBezTo>
                      <a:pt x="291" y="888"/>
                      <a:pt x="328" y="888"/>
                      <a:pt x="338" y="888"/>
                    </a:cubicBezTo>
                    <a:cubicBezTo>
                      <a:pt x="349" y="888"/>
                      <a:pt x="357" y="0"/>
                      <a:pt x="357" y="0"/>
                    </a:cubicBezTo>
                    <a:cubicBezTo>
                      <a:pt x="15" y="32"/>
                      <a:pt x="15" y="32"/>
                      <a:pt x="15" y="32"/>
                    </a:cubicBezTo>
                    <a:cubicBezTo>
                      <a:pt x="0" y="898"/>
                      <a:pt x="0" y="898"/>
                      <a:pt x="0" y="898"/>
                    </a:cubicBezTo>
                    <a:lnTo>
                      <a:pt x="44" y="901"/>
                    </a:lnTo>
                    <a:close/>
                  </a:path>
                </a:pathLst>
              </a:custGeom>
              <a:solidFill>
                <a:srgbClr val="2E2E2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 name="Freeform 31"/>
              <p:cNvSpPr/>
              <p:nvPr/>
            </p:nvSpPr>
            <p:spPr bwMode="auto">
              <a:xfrm>
                <a:off x="6437522" y="2896077"/>
                <a:ext cx="581025" cy="1184275"/>
              </a:xfrm>
              <a:custGeom>
                <a:avLst/>
                <a:gdLst>
                  <a:gd name="T0" fmla="*/ 68 w 295"/>
                  <a:gd name="T1" fmla="*/ 0 h 707"/>
                  <a:gd name="T2" fmla="*/ 210 w 295"/>
                  <a:gd name="T3" fmla="*/ 357 h 707"/>
                  <a:gd name="T4" fmla="*/ 295 w 295"/>
                  <a:gd name="T5" fmla="*/ 683 h 707"/>
                  <a:gd name="T6" fmla="*/ 234 w 295"/>
                  <a:gd name="T7" fmla="*/ 707 h 707"/>
                  <a:gd name="T8" fmla="*/ 144 w 295"/>
                  <a:gd name="T9" fmla="*/ 388 h 707"/>
                  <a:gd name="T10" fmla="*/ 0 w 295"/>
                  <a:gd name="T11" fmla="*/ 18 h 707"/>
                  <a:gd name="T12" fmla="*/ 68 w 295"/>
                  <a:gd name="T13" fmla="*/ 0 h 707"/>
                </a:gdLst>
                <a:ahLst/>
                <a:cxnLst>
                  <a:cxn ang="0">
                    <a:pos x="T0" y="T1"/>
                  </a:cxn>
                  <a:cxn ang="0">
                    <a:pos x="T2" y="T3"/>
                  </a:cxn>
                  <a:cxn ang="0">
                    <a:pos x="T4" y="T5"/>
                  </a:cxn>
                  <a:cxn ang="0">
                    <a:pos x="T6" y="T7"/>
                  </a:cxn>
                  <a:cxn ang="0">
                    <a:pos x="T8" y="T9"/>
                  </a:cxn>
                  <a:cxn ang="0">
                    <a:pos x="T10" y="T11"/>
                  </a:cxn>
                  <a:cxn ang="0">
                    <a:pos x="T12" y="T13"/>
                  </a:cxn>
                </a:cxnLst>
                <a:rect l="0" t="0" r="r" b="b"/>
                <a:pathLst>
                  <a:path w="295" h="707">
                    <a:moveTo>
                      <a:pt x="68" y="0"/>
                    </a:moveTo>
                    <a:cubicBezTo>
                      <a:pt x="68" y="0"/>
                      <a:pt x="180" y="265"/>
                      <a:pt x="210" y="357"/>
                    </a:cubicBezTo>
                    <a:cubicBezTo>
                      <a:pt x="236" y="437"/>
                      <a:pt x="295" y="683"/>
                      <a:pt x="295" y="683"/>
                    </a:cubicBezTo>
                    <a:cubicBezTo>
                      <a:pt x="234" y="707"/>
                      <a:pt x="234" y="707"/>
                      <a:pt x="234" y="707"/>
                    </a:cubicBezTo>
                    <a:cubicBezTo>
                      <a:pt x="234" y="707"/>
                      <a:pt x="170" y="467"/>
                      <a:pt x="144" y="388"/>
                    </a:cubicBezTo>
                    <a:cubicBezTo>
                      <a:pt x="112" y="294"/>
                      <a:pt x="0" y="18"/>
                      <a:pt x="0" y="18"/>
                    </a:cubicBezTo>
                    <a:lnTo>
                      <a:pt x="68" y="0"/>
                    </a:lnTo>
                    <a:close/>
                  </a:path>
                </a:pathLst>
              </a:custGeom>
              <a:solidFill>
                <a:srgbClr val="82828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 name="Freeform 32"/>
              <p:cNvSpPr/>
              <p:nvPr/>
            </p:nvSpPr>
            <p:spPr bwMode="auto">
              <a:xfrm>
                <a:off x="5832685" y="2070577"/>
                <a:ext cx="735013" cy="919162"/>
              </a:xfrm>
              <a:custGeom>
                <a:avLst/>
                <a:gdLst>
                  <a:gd name="T0" fmla="*/ 107 w 374"/>
                  <a:gd name="T1" fmla="*/ 549 h 549"/>
                  <a:gd name="T2" fmla="*/ 86 w 374"/>
                  <a:gd name="T3" fmla="*/ 241 h 549"/>
                  <a:gd name="T4" fmla="*/ 84 w 374"/>
                  <a:gd name="T5" fmla="*/ 178 h 549"/>
                  <a:gd name="T6" fmla="*/ 61 w 374"/>
                  <a:gd name="T7" fmla="*/ 41 h 549"/>
                  <a:gd name="T8" fmla="*/ 310 w 374"/>
                  <a:gd name="T9" fmla="*/ 0 h 549"/>
                  <a:gd name="T10" fmla="*/ 363 w 374"/>
                  <a:gd name="T11" fmla="*/ 314 h 549"/>
                  <a:gd name="T12" fmla="*/ 335 w 374"/>
                  <a:gd name="T13" fmla="*/ 368 h 549"/>
                  <a:gd name="T14" fmla="*/ 230 w 374"/>
                  <a:gd name="T15" fmla="*/ 363 h 549"/>
                  <a:gd name="T16" fmla="*/ 290 w 374"/>
                  <a:gd name="T17" fmla="*/ 518 h 549"/>
                  <a:gd name="T18" fmla="*/ 107 w 374"/>
                  <a:gd name="T19" fmla="*/ 549 h 5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4" h="549">
                    <a:moveTo>
                      <a:pt x="107" y="549"/>
                    </a:moveTo>
                    <a:cubicBezTo>
                      <a:pt x="86" y="241"/>
                      <a:pt x="86" y="241"/>
                      <a:pt x="86" y="241"/>
                    </a:cubicBezTo>
                    <a:cubicBezTo>
                      <a:pt x="86" y="241"/>
                      <a:pt x="0" y="221"/>
                      <a:pt x="84" y="178"/>
                    </a:cubicBezTo>
                    <a:cubicBezTo>
                      <a:pt x="75" y="178"/>
                      <a:pt x="61" y="41"/>
                      <a:pt x="61" y="41"/>
                    </a:cubicBezTo>
                    <a:cubicBezTo>
                      <a:pt x="310" y="0"/>
                      <a:pt x="310" y="0"/>
                      <a:pt x="310" y="0"/>
                    </a:cubicBezTo>
                    <a:cubicBezTo>
                      <a:pt x="363" y="314"/>
                      <a:pt x="363" y="314"/>
                      <a:pt x="363" y="314"/>
                    </a:cubicBezTo>
                    <a:cubicBezTo>
                      <a:pt x="363" y="314"/>
                      <a:pt x="374" y="369"/>
                      <a:pt x="335" y="368"/>
                    </a:cubicBezTo>
                    <a:cubicBezTo>
                      <a:pt x="326" y="370"/>
                      <a:pt x="230" y="363"/>
                      <a:pt x="230" y="363"/>
                    </a:cubicBezTo>
                    <a:cubicBezTo>
                      <a:pt x="290" y="518"/>
                      <a:pt x="290" y="518"/>
                      <a:pt x="290" y="518"/>
                    </a:cubicBezTo>
                    <a:lnTo>
                      <a:pt x="107" y="549"/>
                    </a:lnTo>
                    <a:close/>
                  </a:path>
                </a:pathLst>
              </a:custGeom>
              <a:solidFill>
                <a:srgbClr val="FFD5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 name="Freeform 33"/>
              <p:cNvSpPr/>
              <p:nvPr/>
            </p:nvSpPr>
            <p:spPr bwMode="auto">
              <a:xfrm>
                <a:off x="5732672" y="1719740"/>
                <a:ext cx="876300" cy="825500"/>
              </a:xfrm>
              <a:custGeom>
                <a:avLst/>
                <a:gdLst>
                  <a:gd name="T0" fmla="*/ 140 w 446"/>
                  <a:gd name="T1" fmla="*/ 493 h 493"/>
                  <a:gd name="T2" fmla="*/ 137 w 446"/>
                  <a:gd name="T3" fmla="*/ 448 h 493"/>
                  <a:gd name="T4" fmla="*/ 98 w 446"/>
                  <a:gd name="T5" fmla="*/ 421 h 493"/>
                  <a:gd name="T6" fmla="*/ 138 w 446"/>
                  <a:gd name="T7" fmla="*/ 386 h 493"/>
                  <a:gd name="T8" fmla="*/ 155 w 446"/>
                  <a:gd name="T9" fmla="*/ 314 h 493"/>
                  <a:gd name="T10" fmla="*/ 144 w 446"/>
                  <a:gd name="T11" fmla="*/ 256 h 493"/>
                  <a:gd name="T12" fmla="*/ 443 w 446"/>
                  <a:gd name="T13" fmla="*/ 194 h 493"/>
                  <a:gd name="T14" fmla="*/ 92 w 446"/>
                  <a:gd name="T15" fmla="*/ 209 h 493"/>
                  <a:gd name="T16" fmla="*/ 42 w 446"/>
                  <a:gd name="T17" fmla="*/ 349 h 493"/>
                  <a:gd name="T18" fmla="*/ 140 w 446"/>
                  <a:gd name="T19" fmla="*/ 493 h 4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6" h="493">
                    <a:moveTo>
                      <a:pt x="140" y="493"/>
                    </a:moveTo>
                    <a:cubicBezTo>
                      <a:pt x="137" y="448"/>
                      <a:pt x="137" y="448"/>
                      <a:pt x="137" y="448"/>
                    </a:cubicBezTo>
                    <a:cubicBezTo>
                      <a:pt x="137" y="448"/>
                      <a:pt x="100" y="441"/>
                      <a:pt x="98" y="421"/>
                    </a:cubicBezTo>
                    <a:cubicBezTo>
                      <a:pt x="98" y="414"/>
                      <a:pt x="111" y="405"/>
                      <a:pt x="138" y="386"/>
                    </a:cubicBezTo>
                    <a:cubicBezTo>
                      <a:pt x="134" y="390"/>
                      <a:pt x="164" y="365"/>
                      <a:pt x="155" y="314"/>
                    </a:cubicBezTo>
                    <a:cubicBezTo>
                      <a:pt x="156" y="318"/>
                      <a:pt x="144" y="256"/>
                      <a:pt x="144" y="256"/>
                    </a:cubicBezTo>
                    <a:cubicBezTo>
                      <a:pt x="144" y="256"/>
                      <a:pt x="355" y="287"/>
                      <a:pt x="443" y="194"/>
                    </a:cubicBezTo>
                    <a:cubicBezTo>
                      <a:pt x="446" y="195"/>
                      <a:pt x="201" y="0"/>
                      <a:pt x="92" y="209"/>
                    </a:cubicBezTo>
                    <a:cubicBezTo>
                      <a:pt x="95" y="209"/>
                      <a:pt x="0" y="189"/>
                      <a:pt x="42" y="349"/>
                    </a:cubicBezTo>
                    <a:cubicBezTo>
                      <a:pt x="44" y="349"/>
                      <a:pt x="66" y="468"/>
                      <a:pt x="140" y="493"/>
                    </a:cubicBezTo>
                    <a:close/>
                  </a:path>
                </a:pathLst>
              </a:custGeom>
              <a:solidFill>
                <a:srgbClr val="35353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 name="Freeform 34"/>
              <p:cNvSpPr/>
              <p:nvPr/>
            </p:nvSpPr>
            <p:spPr bwMode="auto">
              <a:xfrm>
                <a:off x="6088272" y="5464652"/>
                <a:ext cx="369888" cy="165100"/>
              </a:xfrm>
              <a:custGeom>
                <a:avLst/>
                <a:gdLst>
                  <a:gd name="T0" fmla="*/ 28 w 188"/>
                  <a:gd name="T1" fmla="*/ 0 h 99"/>
                  <a:gd name="T2" fmla="*/ 156 w 188"/>
                  <a:gd name="T3" fmla="*/ 22 h 99"/>
                  <a:gd name="T4" fmla="*/ 32 w 188"/>
                  <a:gd name="T5" fmla="*/ 64 h 99"/>
                  <a:gd name="T6" fmla="*/ 32 w 188"/>
                  <a:gd name="T7" fmla="*/ 77 h 99"/>
                  <a:gd name="T8" fmla="*/ 0 w 188"/>
                  <a:gd name="T9" fmla="*/ 77 h 99"/>
                  <a:gd name="T10" fmla="*/ 0 w 188"/>
                  <a:gd name="T11" fmla="*/ 1 h 99"/>
                  <a:gd name="T12" fmla="*/ 28 w 188"/>
                  <a:gd name="T13" fmla="*/ 0 h 99"/>
                </a:gdLst>
                <a:ahLst/>
                <a:cxnLst>
                  <a:cxn ang="0">
                    <a:pos x="T0" y="T1"/>
                  </a:cxn>
                  <a:cxn ang="0">
                    <a:pos x="T2" y="T3"/>
                  </a:cxn>
                  <a:cxn ang="0">
                    <a:pos x="T4" y="T5"/>
                  </a:cxn>
                  <a:cxn ang="0">
                    <a:pos x="T6" y="T7"/>
                  </a:cxn>
                  <a:cxn ang="0">
                    <a:pos x="T8" y="T9"/>
                  </a:cxn>
                  <a:cxn ang="0">
                    <a:pos x="T10" y="T11"/>
                  </a:cxn>
                  <a:cxn ang="0">
                    <a:pos x="T12" y="T13"/>
                  </a:cxn>
                </a:cxnLst>
                <a:rect l="0" t="0" r="r" b="b"/>
                <a:pathLst>
                  <a:path w="188" h="99">
                    <a:moveTo>
                      <a:pt x="28" y="0"/>
                    </a:moveTo>
                    <a:cubicBezTo>
                      <a:pt x="28" y="0"/>
                      <a:pt x="10" y="47"/>
                      <a:pt x="156" y="22"/>
                    </a:cubicBezTo>
                    <a:cubicBezTo>
                      <a:pt x="158" y="20"/>
                      <a:pt x="188" y="99"/>
                      <a:pt x="32" y="64"/>
                    </a:cubicBezTo>
                    <a:cubicBezTo>
                      <a:pt x="32" y="77"/>
                      <a:pt x="32" y="77"/>
                      <a:pt x="32" y="77"/>
                    </a:cubicBezTo>
                    <a:cubicBezTo>
                      <a:pt x="0" y="77"/>
                      <a:pt x="0" y="77"/>
                      <a:pt x="0" y="77"/>
                    </a:cubicBezTo>
                    <a:cubicBezTo>
                      <a:pt x="0" y="1"/>
                      <a:pt x="0" y="1"/>
                      <a:pt x="0" y="1"/>
                    </a:cubicBezTo>
                    <a:lnTo>
                      <a:pt x="28" y="0"/>
                    </a:lnTo>
                    <a:close/>
                  </a:path>
                </a:pathLst>
              </a:custGeom>
              <a:solidFill>
                <a:srgbClr val="1616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 name="Freeform 35"/>
              <p:cNvSpPr/>
              <p:nvPr/>
            </p:nvSpPr>
            <p:spPr bwMode="auto">
              <a:xfrm>
                <a:off x="6664535" y="5442427"/>
                <a:ext cx="371475" cy="165100"/>
              </a:xfrm>
              <a:custGeom>
                <a:avLst/>
                <a:gdLst>
                  <a:gd name="T0" fmla="*/ 28 w 189"/>
                  <a:gd name="T1" fmla="*/ 0 h 99"/>
                  <a:gd name="T2" fmla="*/ 156 w 189"/>
                  <a:gd name="T3" fmla="*/ 21 h 99"/>
                  <a:gd name="T4" fmla="*/ 32 w 189"/>
                  <a:gd name="T5" fmla="*/ 64 h 99"/>
                  <a:gd name="T6" fmla="*/ 32 w 189"/>
                  <a:gd name="T7" fmla="*/ 77 h 99"/>
                  <a:gd name="T8" fmla="*/ 0 w 189"/>
                  <a:gd name="T9" fmla="*/ 77 h 99"/>
                  <a:gd name="T10" fmla="*/ 0 w 189"/>
                  <a:gd name="T11" fmla="*/ 0 h 99"/>
                  <a:gd name="T12" fmla="*/ 28 w 189"/>
                  <a:gd name="T13" fmla="*/ 0 h 99"/>
                </a:gdLst>
                <a:ahLst/>
                <a:cxnLst>
                  <a:cxn ang="0">
                    <a:pos x="T0" y="T1"/>
                  </a:cxn>
                  <a:cxn ang="0">
                    <a:pos x="T2" y="T3"/>
                  </a:cxn>
                  <a:cxn ang="0">
                    <a:pos x="T4" y="T5"/>
                  </a:cxn>
                  <a:cxn ang="0">
                    <a:pos x="T6" y="T7"/>
                  </a:cxn>
                  <a:cxn ang="0">
                    <a:pos x="T8" y="T9"/>
                  </a:cxn>
                  <a:cxn ang="0">
                    <a:pos x="T10" y="T11"/>
                  </a:cxn>
                  <a:cxn ang="0">
                    <a:pos x="T12" y="T13"/>
                  </a:cxn>
                </a:cxnLst>
                <a:rect l="0" t="0" r="r" b="b"/>
                <a:pathLst>
                  <a:path w="189" h="99">
                    <a:moveTo>
                      <a:pt x="28" y="0"/>
                    </a:moveTo>
                    <a:cubicBezTo>
                      <a:pt x="28" y="0"/>
                      <a:pt x="11" y="46"/>
                      <a:pt x="156" y="21"/>
                    </a:cubicBezTo>
                    <a:cubicBezTo>
                      <a:pt x="158" y="19"/>
                      <a:pt x="189" y="99"/>
                      <a:pt x="32" y="64"/>
                    </a:cubicBezTo>
                    <a:cubicBezTo>
                      <a:pt x="32" y="77"/>
                      <a:pt x="32" y="77"/>
                      <a:pt x="32" y="77"/>
                    </a:cubicBezTo>
                    <a:cubicBezTo>
                      <a:pt x="0" y="77"/>
                      <a:pt x="0" y="77"/>
                      <a:pt x="0" y="77"/>
                    </a:cubicBezTo>
                    <a:cubicBezTo>
                      <a:pt x="0" y="0"/>
                      <a:pt x="0" y="0"/>
                      <a:pt x="0" y="0"/>
                    </a:cubicBezTo>
                    <a:lnTo>
                      <a:pt x="28" y="0"/>
                    </a:lnTo>
                    <a:close/>
                  </a:path>
                </a:pathLst>
              </a:custGeom>
              <a:solidFill>
                <a:srgbClr val="1616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 name="Rectangle 36"/>
              <p:cNvSpPr>
                <a:spLocks noChangeArrowheads="1"/>
              </p:cNvSpPr>
              <p:nvPr/>
            </p:nvSpPr>
            <p:spPr bwMode="auto">
              <a:xfrm>
                <a:off x="6039060" y="5447190"/>
                <a:ext cx="152400" cy="41275"/>
              </a:xfrm>
              <a:prstGeom prst="rect">
                <a:avLst/>
              </a:prstGeom>
              <a:solidFill>
                <a:srgbClr val="1C1C1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1" name="Rectangle 37"/>
              <p:cNvSpPr>
                <a:spLocks noChangeArrowheads="1"/>
              </p:cNvSpPr>
              <p:nvPr/>
            </p:nvSpPr>
            <p:spPr bwMode="auto">
              <a:xfrm>
                <a:off x="6616910" y="5424965"/>
                <a:ext cx="153988" cy="44450"/>
              </a:xfrm>
              <a:prstGeom prst="rect">
                <a:avLst/>
              </a:prstGeom>
              <a:solidFill>
                <a:srgbClr val="1C1C1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2" name="Freeform 38"/>
              <p:cNvSpPr/>
              <p:nvPr/>
            </p:nvSpPr>
            <p:spPr bwMode="auto">
              <a:xfrm>
                <a:off x="5712035" y="2805590"/>
                <a:ext cx="1058863" cy="1217612"/>
              </a:xfrm>
              <a:custGeom>
                <a:avLst/>
                <a:gdLst>
                  <a:gd name="T0" fmla="*/ 440 w 538"/>
                  <a:gd name="T1" fmla="*/ 83 h 727"/>
                  <a:gd name="T2" fmla="*/ 436 w 538"/>
                  <a:gd name="T3" fmla="*/ 54 h 727"/>
                  <a:gd name="T4" fmla="*/ 319 w 538"/>
                  <a:gd name="T5" fmla="*/ 0 h 727"/>
                  <a:gd name="T6" fmla="*/ 162 w 538"/>
                  <a:gd name="T7" fmla="*/ 15 h 727"/>
                  <a:gd name="T8" fmla="*/ 0 w 538"/>
                  <a:gd name="T9" fmla="*/ 138 h 727"/>
                  <a:gd name="T10" fmla="*/ 0 w 538"/>
                  <a:gd name="T11" fmla="*/ 139 h 727"/>
                  <a:gd name="T12" fmla="*/ 197 w 538"/>
                  <a:gd name="T13" fmla="*/ 727 h 727"/>
                  <a:gd name="T14" fmla="*/ 538 w 538"/>
                  <a:gd name="T15" fmla="*/ 696 h 727"/>
                  <a:gd name="T16" fmla="*/ 440 w 538"/>
                  <a:gd name="T17" fmla="*/ 83 h 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38" h="727">
                    <a:moveTo>
                      <a:pt x="440" y="83"/>
                    </a:moveTo>
                    <a:cubicBezTo>
                      <a:pt x="436" y="54"/>
                      <a:pt x="436" y="54"/>
                      <a:pt x="436" y="54"/>
                    </a:cubicBezTo>
                    <a:cubicBezTo>
                      <a:pt x="319" y="0"/>
                      <a:pt x="319" y="0"/>
                      <a:pt x="319" y="0"/>
                    </a:cubicBezTo>
                    <a:cubicBezTo>
                      <a:pt x="319" y="0"/>
                      <a:pt x="254" y="70"/>
                      <a:pt x="162" y="15"/>
                    </a:cubicBezTo>
                    <a:cubicBezTo>
                      <a:pt x="165" y="10"/>
                      <a:pt x="20" y="104"/>
                      <a:pt x="0" y="138"/>
                    </a:cubicBezTo>
                    <a:cubicBezTo>
                      <a:pt x="0" y="138"/>
                      <a:pt x="0" y="139"/>
                      <a:pt x="0" y="139"/>
                    </a:cubicBezTo>
                    <a:cubicBezTo>
                      <a:pt x="197" y="727"/>
                      <a:pt x="197" y="727"/>
                      <a:pt x="197" y="727"/>
                    </a:cubicBezTo>
                    <a:cubicBezTo>
                      <a:pt x="538" y="696"/>
                      <a:pt x="538" y="696"/>
                      <a:pt x="538" y="696"/>
                    </a:cubicBezTo>
                    <a:lnTo>
                      <a:pt x="440" y="83"/>
                    </a:lnTo>
                    <a:close/>
                  </a:path>
                </a:pathLst>
              </a:custGeom>
              <a:solidFill>
                <a:srgbClr val="EAEAE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 name="Freeform 39"/>
              <p:cNvSpPr/>
              <p:nvPr/>
            </p:nvSpPr>
            <p:spPr bwMode="auto">
              <a:xfrm>
                <a:off x="5712035" y="303736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EAEAE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 name="Freeform 40"/>
              <p:cNvSpPr/>
              <p:nvPr/>
            </p:nvSpPr>
            <p:spPr bwMode="auto">
              <a:xfrm>
                <a:off x="6153360" y="2865915"/>
                <a:ext cx="127000" cy="198437"/>
              </a:xfrm>
              <a:custGeom>
                <a:avLst/>
                <a:gdLst>
                  <a:gd name="T0" fmla="*/ 28 w 80"/>
                  <a:gd name="T1" fmla="*/ 0 h 125"/>
                  <a:gd name="T2" fmla="*/ 0 w 80"/>
                  <a:gd name="T3" fmla="*/ 59 h 125"/>
                  <a:gd name="T4" fmla="*/ 45 w 80"/>
                  <a:gd name="T5" fmla="*/ 125 h 125"/>
                  <a:gd name="T6" fmla="*/ 53 w 80"/>
                  <a:gd name="T7" fmla="*/ 125 h 125"/>
                  <a:gd name="T8" fmla="*/ 80 w 80"/>
                  <a:gd name="T9" fmla="*/ 46 h 125"/>
                  <a:gd name="T10" fmla="*/ 28 w 80"/>
                  <a:gd name="T11" fmla="*/ 0 h 125"/>
                </a:gdLst>
                <a:ahLst/>
                <a:cxnLst>
                  <a:cxn ang="0">
                    <a:pos x="T0" y="T1"/>
                  </a:cxn>
                  <a:cxn ang="0">
                    <a:pos x="T2" y="T3"/>
                  </a:cxn>
                  <a:cxn ang="0">
                    <a:pos x="T4" y="T5"/>
                  </a:cxn>
                  <a:cxn ang="0">
                    <a:pos x="T6" y="T7"/>
                  </a:cxn>
                  <a:cxn ang="0">
                    <a:pos x="T8" y="T9"/>
                  </a:cxn>
                  <a:cxn ang="0">
                    <a:pos x="T10" y="T11"/>
                  </a:cxn>
                </a:cxnLst>
                <a:rect l="0" t="0" r="r" b="b"/>
                <a:pathLst>
                  <a:path w="80" h="125">
                    <a:moveTo>
                      <a:pt x="28" y="0"/>
                    </a:moveTo>
                    <a:lnTo>
                      <a:pt x="0" y="59"/>
                    </a:lnTo>
                    <a:lnTo>
                      <a:pt x="45" y="125"/>
                    </a:lnTo>
                    <a:lnTo>
                      <a:pt x="53" y="125"/>
                    </a:lnTo>
                    <a:lnTo>
                      <a:pt x="80" y="46"/>
                    </a:lnTo>
                    <a:lnTo>
                      <a:pt x="28" y="0"/>
                    </a:lnTo>
                    <a:close/>
                  </a:path>
                </a:pathLst>
              </a:custGeom>
              <a:solidFill>
                <a:srgbClr val="77050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 name="Freeform 41"/>
              <p:cNvSpPr/>
              <p:nvPr/>
            </p:nvSpPr>
            <p:spPr bwMode="auto">
              <a:xfrm>
                <a:off x="6197810" y="3061177"/>
                <a:ext cx="182563" cy="654050"/>
              </a:xfrm>
              <a:custGeom>
                <a:avLst/>
                <a:gdLst>
                  <a:gd name="T0" fmla="*/ 17 w 115"/>
                  <a:gd name="T1" fmla="*/ 2 h 412"/>
                  <a:gd name="T2" fmla="*/ 24 w 115"/>
                  <a:gd name="T3" fmla="*/ 0 h 412"/>
                  <a:gd name="T4" fmla="*/ 82 w 115"/>
                  <a:gd name="T5" fmla="*/ 88 h 412"/>
                  <a:gd name="T6" fmla="*/ 115 w 115"/>
                  <a:gd name="T7" fmla="*/ 412 h 412"/>
                  <a:gd name="T8" fmla="*/ 0 w 115"/>
                  <a:gd name="T9" fmla="*/ 100 h 412"/>
                  <a:gd name="T10" fmla="*/ 17 w 115"/>
                  <a:gd name="T11" fmla="*/ 2 h 412"/>
                </a:gdLst>
                <a:ahLst/>
                <a:cxnLst>
                  <a:cxn ang="0">
                    <a:pos x="T0" y="T1"/>
                  </a:cxn>
                  <a:cxn ang="0">
                    <a:pos x="T2" y="T3"/>
                  </a:cxn>
                  <a:cxn ang="0">
                    <a:pos x="T4" y="T5"/>
                  </a:cxn>
                  <a:cxn ang="0">
                    <a:pos x="T6" y="T7"/>
                  </a:cxn>
                  <a:cxn ang="0">
                    <a:pos x="T8" y="T9"/>
                  </a:cxn>
                  <a:cxn ang="0">
                    <a:pos x="T10" y="T11"/>
                  </a:cxn>
                </a:cxnLst>
                <a:rect l="0" t="0" r="r" b="b"/>
                <a:pathLst>
                  <a:path w="115" h="412">
                    <a:moveTo>
                      <a:pt x="17" y="2"/>
                    </a:moveTo>
                    <a:lnTo>
                      <a:pt x="24" y="0"/>
                    </a:lnTo>
                    <a:lnTo>
                      <a:pt x="82" y="88"/>
                    </a:lnTo>
                    <a:lnTo>
                      <a:pt x="115" y="412"/>
                    </a:lnTo>
                    <a:lnTo>
                      <a:pt x="0" y="100"/>
                    </a:lnTo>
                    <a:lnTo>
                      <a:pt x="17" y="2"/>
                    </a:lnTo>
                    <a:close/>
                  </a:path>
                </a:pathLst>
              </a:custGeom>
              <a:solidFill>
                <a:srgbClr val="89020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 name="Freeform 42"/>
              <p:cNvSpPr/>
              <p:nvPr/>
            </p:nvSpPr>
            <p:spPr bwMode="auto">
              <a:xfrm>
                <a:off x="6339097" y="2802415"/>
                <a:ext cx="433388" cy="1189037"/>
              </a:xfrm>
              <a:custGeom>
                <a:avLst/>
                <a:gdLst>
                  <a:gd name="T0" fmla="*/ 273 w 273"/>
                  <a:gd name="T1" fmla="*/ 736 h 749"/>
                  <a:gd name="T2" fmla="*/ 151 w 273"/>
                  <a:gd name="T3" fmla="*/ 90 h 749"/>
                  <a:gd name="T4" fmla="*/ 146 w 273"/>
                  <a:gd name="T5" fmla="*/ 59 h 749"/>
                  <a:gd name="T6" fmla="*/ 0 w 273"/>
                  <a:gd name="T7" fmla="*/ 0 h 749"/>
                  <a:gd name="T8" fmla="*/ 112 w 273"/>
                  <a:gd name="T9" fmla="*/ 749 h 749"/>
                  <a:gd name="T10" fmla="*/ 273 w 273"/>
                  <a:gd name="T11" fmla="*/ 736 h 749"/>
                </a:gdLst>
                <a:ahLst/>
                <a:cxnLst>
                  <a:cxn ang="0">
                    <a:pos x="T0" y="T1"/>
                  </a:cxn>
                  <a:cxn ang="0">
                    <a:pos x="T2" y="T3"/>
                  </a:cxn>
                  <a:cxn ang="0">
                    <a:pos x="T4" y="T5"/>
                  </a:cxn>
                  <a:cxn ang="0">
                    <a:pos x="T6" y="T7"/>
                  </a:cxn>
                  <a:cxn ang="0">
                    <a:pos x="T8" y="T9"/>
                  </a:cxn>
                  <a:cxn ang="0">
                    <a:pos x="T10" y="T11"/>
                  </a:cxn>
                </a:cxnLst>
                <a:rect l="0" t="0" r="r" b="b"/>
                <a:pathLst>
                  <a:path w="273" h="749">
                    <a:moveTo>
                      <a:pt x="273" y="736"/>
                    </a:moveTo>
                    <a:lnTo>
                      <a:pt x="151" y="90"/>
                    </a:lnTo>
                    <a:lnTo>
                      <a:pt x="146" y="59"/>
                    </a:lnTo>
                    <a:lnTo>
                      <a:pt x="0" y="0"/>
                    </a:lnTo>
                    <a:lnTo>
                      <a:pt x="112" y="749"/>
                    </a:lnTo>
                    <a:lnTo>
                      <a:pt x="273" y="736"/>
                    </a:lnTo>
                    <a:close/>
                  </a:path>
                </a:pathLst>
              </a:custGeom>
              <a:solidFill>
                <a:srgbClr val="A6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 name="Freeform 43"/>
              <p:cNvSpPr/>
              <p:nvPr/>
            </p:nvSpPr>
            <p:spPr bwMode="auto">
              <a:xfrm>
                <a:off x="5712035" y="2827815"/>
                <a:ext cx="600075" cy="1195387"/>
              </a:xfrm>
              <a:custGeom>
                <a:avLst/>
                <a:gdLst>
                  <a:gd name="T0" fmla="*/ 162 w 305"/>
                  <a:gd name="T1" fmla="*/ 2 h 714"/>
                  <a:gd name="T2" fmla="*/ 0 w 305"/>
                  <a:gd name="T3" fmla="*/ 125 h 714"/>
                  <a:gd name="T4" fmla="*/ 0 w 305"/>
                  <a:gd name="T5" fmla="*/ 127 h 714"/>
                  <a:gd name="T6" fmla="*/ 197 w 305"/>
                  <a:gd name="T7" fmla="*/ 714 h 714"/>
                  <a:gd name="T8" fmla="*/ 305 w 305"/>
                  <a:gd name="T9" fmla="*/ 704 h 714"/>
                  <a:gd name="T10" fmla="*/ 162 w 305"/>
                  <a:gd name="T11" fmla="*/ 2 h 714"/>
                </a:gdLst>
                <a:ahLst/>
                <a:cxnLst>
                  <a:cxn ang="0">
                    <a:pos x="T0" y="T1"/>
                  </a:cxn>
                  <a:cxn ang="0">
                    <a:pos x="T2" y="T3"/>
                  </a:cxn>
                  <a:cxn ang="0">
                    <a:pos x="T4" y="T5"/>
                  </a:cxn>
                  <a:cxn ang="0">
                    <a:pos x="T6" y="T7"/>
                  </a:cxn>
                  <a:cxn ang="0">
                    <a:pos x="T8" y="T9"/>
                  </a:cxn>
                  <a:cxn ang="0">
                    <a:pos x="T10" y="T11"/>
                  </a:cxn>
                </a:cxnLst>
                <a:rect l="0" t="0" r="r" b="b"/>
                <a:pathLst>
                  <a:path w="305" h="714">
                    <a:moveTo>
                      <a:pt x="162" y="2"/>
                    </a:moveTo>
                    <a:cubicBezTo>
                      <a:pt x="161" y="0"/>
                      <a:pt x="20" y="91"/>
                      <a:pt x="0" y="125"/>
                    </a:cubicBezTo>
                    <a:cubicBezTo>
                      <a:pt x="0" y="125"/>
                      <a:pt x="0" y="127"/>
                      <a:pt x="0" y="127"/>
                    </a:cubicBezTo>
                    <a:cubicBezTo>
                      <a:pt x="197" y="714"/>
                      <a:pt x="197" y="714"/>
                      <a:pt x="197" y="714"/>
                    </a:cubicBezTo>
                    <a:cubicBezTo>
                      <a:pt x="305" y="704"/>
                      <a:pt x="305" y="704"/>
                      <a:pt x="305" y="704"/>
                    </a:cubicBezTo>
                    <a:cubicBezTo>
                      <a:pt x="162" y="2"/>
                      <a:pt x="162" y="2"/>
                      <a:pt x="162" y="2"/>
                    </a:cubicBezTo>
                    <a:close/>
                  </a:path>
                </a:pathLst>
              </a:custGeom>
              <a:solidFill>
                <a:srgbClr val="A6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 name="Freeform 44"/>
              <p:cNvSpPr/>
              <p:nvPr/>
            </p:nvSpPr>
            <p:spPr bwMode="auto">
              <a:xfrm>
                <a:off x="6499435" y="3645377"/>
                <a:ext cx="400050" cy="149225"/>
              </a:xfrm>
              <a:custGeom>
                <a:avLst/>
                <a:gdLst>
                  <a:gd name="T0" fmla="*/ 186 w 204"/>
                  <a:gd name="T1" fmla="*/ 21 h 89"/>
                  <a:gd name="T2" fmla="*/ 97 w 204"/>
                  <a:gd name="T3" fmla="*/ 28 h 89"/>
                  <a:gd name="T4" fmla="*/ 130 w 204"/>
                  <a:gd name="T5" fmla="*/ 3 h 89"/>
                  <a:gd name="T6" fmla="*/ 81 w 204"/>
                  <a:gd name="T7" fmla="*/ 13 h 89"/>
                  <a:gd name="T8" fmla="*/ 45 w 204"/>
                  <a:gd name="T9" fmla="*/ 34 h 89"/>
                  <a:gd name="T10" fmla="*/ 0 w 204"/>
                  <a:gd name="T11" fmla="*/ 43 h 89"/>
                  <a:gd name="T12" fmla="*/ 5 w 204"/>
                  <a:gd name="T13" fmla="*/ 81 h 89"/>
                  <a:gd name="T14" fmla="*/ 56 w 204"/>
                  <a:gd name="T15" fmla="*/ 74 h 89"/>
                  <a:gd name="T16" fmla="*/ 107 w 204"/>
                  <a:gd name="T17" fmla="*/ 88 h 89"/>
                  <a:gd name="T18" fmla="*/ 177 w 204"/>
                  <a:gd name="T19" fmla="*/ 88 h 89"/>
                  <a:gd name="T20" fmla="*/ 177 w 204"/>
                  <a:gd name="T21" fmla="*/ 79 h 89"/>
                  <a:gd name="T22" fmla="*/ 130 w 204"/>
                  <a:gd name="T23" fmla="*/ 73 h 89"/>
                  <a:gd name="T24" fmla="*/ 148 w 204"/>
                  <a:gd name="T25" fmla="*/ 72 h 89"/>
                  <a:gd name="T26" fmla="*/ 194 w 204"/>
                  <a:gd name="T27" fmla="*/ 67 h 89"/>
                  <a:gd name="T28" fmla="*/ 131 w 204"/>
                  <a:gd name="T29" fmla="*/ 57 h 89"/>
                  <a:gd name="T30" fmla="*/ 195 w 204"/>
                  <a:gd name="T31" fmla="*/ 46 h 89"/>
                  <a:gd name="T32" fmla="*/ 124 w 204"/>
                  <a:gd name="T33" fmla="*/ 41 h 89"/>
                  <a:gd name="T34" fmla="*/ 186 w 204"/>
                  <a:gd name="T35" fmla="*/ 21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4" h="89">
                    <a:moveTo>
                      <a:pt x="186" y="21"/>
                    </a:moveTo>
                    <a:cubicBezTo>
                      <a:pt x="181" y="13"/>
                      <a:pt x="170" y="17"/>
                      <a:pt x="97" y="28"/>
                    </a:cubicBezTo>
                    <a:cubicBezTo>
                      <a:pt x="97" y="28"/>
                      <a:pt x="150" y="0"/>
                      <a:pt x="130" y="3"/>
                    </a:cubicBezTo>
                    <a:cubicBezTo>
                      <a:pt x="112" y="5"/>
                      <a:pt x="81" y="13"/>
                      <a:pt x="81" y="13"/>
                    </a:cubicBezTo>
                    <a:cubicBezTo>
                      <a:pt x="64" y="17"/>
                      <a:pt x="50" y="24"/>
                      <a:pt x="45" y="34"/>
                    </a:cubicBezTo>
                    <a:cubicBezTo>
                      <a:pt x="0" y="43"/>
                      <a:pt x="0" y="43"/>
                      <a:pt x="0" y="43"/>
                    </a:cubicBezTo>
                    <a:cubicBezTo>
                      <a:pt x="5" y="81"/>
                      <a:pt x="5" y="81"/>
                      <a:pt x="5" y="81"/>
                    </a:cubicBezTo>
                    <a:cubicBezTo>
                      <a:pt x="56" y="74"/>
                      <a:pt x="56" y="74"/>
                      <a:pt x="56" y="74"/>
                    </a:cubicBezTo>
                    <a:cubicBezTo>
                      <a:pt x="66" y="79"/>
                      <a:pt x="88" y="89"/>
                      <a:pt x="107" y="88"/>
                    </a:cubicBezTo>
                    <a:cubicBezTo>
                      <a:pt x="107" y="88"/>
                      <a:pt x="162" y="89"/>
                      <a:pt x="177" y="88"/>
                    </a:cubicBezTo>
                    <a:cubicBezTo>
                      <a:pt x="188" y="88"/>
                      <a:pt x="204" y="82"/>
                      <a:pt x="177" y="79"/>
                    </a:cubicBezTo>
                    <a:cubicBezTo>
                      <a:pt x="175" y="79"/>
                      <a:pt x="130" y="73"/>
                      <a:pt x="130" y="73"/>
                    </a:cubicBezTo>
                    <a:cubicBezTo>
                      <a:pt x="148" y="72"/>
                      <a:pt x="148" y="72"/>
                      <a:pt x="148" y="72"/>
                    </a:cubicBezTo>
                    <a:cubicBezTo>
                      <a:pt x="148" y="72"/>
                      <a:pt x="194" y="71"/>
                      <a:pt x="194" y="67"/>
                    </a:cubicBezTo>
                    <a:cubicBezTo>
                      <a:pt x="194" y="56"/>
                      <a:pt x="131" y="57"/>
                      <a:pt x="131" y="57"/>
                    </a:cubicBezTo>
                    <a:cubicBezTo>
                      <a:pt x="131" y="57"/>
                      <a:pt x="195" y="55"/>
                      <a:pt x="195" y="46"/>
                    </a:cubicBezTo>
                    <a:cubicBezTo>
                      <a:pt x="194" y="36"/>
                      <a:pt x="124" y="41"/>
                      <a:pt x="124" y="41"/>
                    </a:cubicBezTo>
                    <a:cubicBezTo>
                      <a:pt x="124" y="41"/>
                      <a:pt x="188" y="25"/>
                      <a:pt x="186" y="21"/>
                    </a:cubicBezTo>
                    <a:close/>
                  </a:path>
                </a:pathLst>
              </a:custGeom>
              <a:solidFill>
                <a:srgbClr val="FFD5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 name="Freeform 45"/>
              <p:cNvSpPr/>
              <p:nvPr/>
            </p:nvSpPr>
            <p:spPr bwMode="auto">
              <a:xfrm>
                <a:off x="5712035" y="3037365"/>
                <a:ext cx="855663" cy="898525"/>
              </a:xfrm>
              <a:custGeom>
                <a:avLst/>
                <a:gdLst>
                  <a:gd name="T0" fmla="*/ 519 w 539"/>
                  <a:gd name="T1" fmla="*/ 422 h 566"/>
                  <a:gd name="T2" fmla="*/ 151 w 539"/>
                  <a:gd name="T3" fmla="*/ 449 h 566"/>
                  <a:gd name="T4" fmla="*/ 148 w 539"/>
                  <a:gd name="T5" fmla="*/ 72 h 566"/>
                  <a:gd name="T6" fmla="*/ 0 w 539"/>
                  <a:gd name="T7" fmla="*/ 0 h 566"/>
                  <a:gd name="T8" fmla="*/ 36 w 539"/>
                  <a:gd name="T9" fmla="*/ 566 h 566"/>
                  <a:gd name="T10" fmla="*/ 539 w 539"/>
                  <a:gd name="T11" fmla="*/ 466 h 566"/>
                  <a:gd name="T12" fmla="*/ 519 w 539"/>
                  <a:gd name="T13" fmla="*/ 422 h 566"/>
                </a:gdLst>
                <a:ahLst/>
                <a:cxnLst>
                  <a:cxn ang="0">
                    <a:pos x="T0" y="T1"/>
                  </a:cxn>
                  <a:cxn ang="0">
                    <a:pos x="T2" y="T3"/>
                  </a:cxn>
                  <a:cxn ang="0">
                    <a:pos x="T4" y="T5"/>
                  </a:cxn>
                  <a:cxn ang="0">
                    <a:pos x="T6" y="T7"/>
                  </a:cxn>
                  <a:cxn ang="0">
                    <a:pos x="T8" y="T9"/>
                  </a:cxn>
                  <a:cxn ang="0">
                    <a:pos x="T10" y="T11"/>
                  </a:cxn>
                  <a:cxn ang="0">
                    <a:pos x="T12" y="T13"/>
                  </a:cxn>
                </a:cxnLst>
                <a:rect l="0" t="0" r="r" b="b"/>
                <a:pathLst>
                  <a:path w="539" h="566">
                    <a:moveTo>
                      <a:pt x="519" y="422"/>
                    </a:moveTo>
                    <a:lnTo>
                      <a:pt x="151" y="449"/>
                    </a:lnTo>
                    <a:lnTo>
                      <a:pt x="148" y="72"/>
                    </a:lnTo>
                    <a:lnTo>
                      <a:pt x="0" y="0"/>
                    </a:lnTo>
                    <a:lnTo>
                      <a:pt x="36" y="566"/>
                    </a:lnTo>
                    <a:lnTo>
                      <a:pt x="539" y="466"/>
                    </a:lnTo>
                    <a:lnTo>
                      <a:pt x="519" y="422"/>
                    </a:lnTo>
                    <a:close/>
                  </a:path>
                </a:pathLst>
              </a:custGeom>
              <a:solidFill>
                <a:srgbClr val="A6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 name="Freeform 46"/>
              <p:cNvSpPr/>
              <p:nvPr/>
            </p:nvSpPr>
            <p:spPr bwMode="auto">
              <a:xfrm>
                <a:off x="6031122" y="2830990"/>
                <a:ext cx="171450" cy="128587"/>
              </a:xfrm>
              <a:custGeom>
                <a:avLst/>
                <a:gdLst>
                  <a:gd name="T0" fmla="*/ 0 w 87"/>
                  <a:gd name="T1" fmla="*/ 0 h 77"/>
                  <a:gd name="T2" fmla="*/ 86 w 87"/>
                  <a:gd name="T3" fmla="*/ 20 h 77"/>
                  <a:gd name="T4" fmla="*/ 62 w 87"/>
                  <a:gd name="T5" fmla="*/ 77 h 77"/>
                  <a:gd name="T6" fmla="*/ 14 w 87"/>
                  <a:gd name="T7" fmla="*/ 70 h 77"/>
                  <a:gd name="T8" fmla="*/ 0 w 87"/>
                  <a:gd name="T9" fmla="*/ 0 h 77"/>
                </a:gdLst>
                <a:ahLst/>
                <a:cxnLst>
                  <a:cxn ang="0">
                    <a:pos x="T0" y="T1"/>
                  </a:cxn>
                  <a:cxn ang="0">
                    <a:pos x="T2" y="T3"/>
                  </a:cxn>
                  <a:cxn ang="0">
                    <a:pos x="T4" y="T5"/>
                  </a:cxn>
                  <a:cxn ang="0">
                    <a:pos x="T6" y="T7"/>
                  </a:cxn>
                  <a:cxn ang="0">
                    <a:pos x="T8" y="T9"/>
                  </a:cxn>
                </a:cxnLst>
                <a:rect l="0" t="0" r="r" b="b"/>
                <a:pathLst>
                  <a:path w="87" h="77">
                    <a:moveTo>
                      <a:pt x="0" y="0"/>
                    </a:moveTo>
                    <a:cubicBezTo>
                      <a:pt x="0" y="0"/>
                      <a:pt x="45" y="27"/>
                      <a:pt x="86" y="20"/>
                    </a:cubicBezTo>
                    <a:cubicBezTo>
                      <a:pt x="87" y="20"/>
                      <a:pt x="62" y="77"/>
                      <a:pt x="62" y="77"/>
                    </a:cubicBezTo>
                    <a:cubicBezTo>
                      <a:pt x="14" y="70"/>
                      <a:pt x="14" y="70"/>
                      <a:pt x="14" y="70"/>
                    </a:cubicBezTo>
                    <a:lnTo>
                      <a:pt x="0" y="0"/>
                    </a:lnTo>
                    <a:close/>
                  </a:path>
                </a:pathLst>
              </a:custGeom>
              <a:solidFill>
                <a:srgbClr val="F7F7F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 name="Freeform 47"/>
              <p:cNvSpPr/>
              <p:nvPr/>
            </p:nvSpPr>
            <p:spPr bwMode="auto">
              <a:xfrm>
                <a:off x="6197810" y="2800827"/>
                <a:ext cx="157163" cy="138112"/>
              </a:xfrm>
              <a:custGeom>
                <a:avLst/>
                <a:gdLst>
                  <a:gd name="T0" fmla="*/ 42 w 80"/>
                  <a:gd name="T1" fmla="*/ 83 h 83"/>
                  <a:gd name="T2" fmla="*/ 0 w 80"/>
                  <a:gd name="T3" fmla="*/ 38 h 83"/>
                  <a:gd name="T4" fmla="*/ 72 w 80"/>
                  <a:gd name="T5" fmla="*/ 1 h 83"/>
                  <a:gd name="T6" fmla="*/ 80 w 80"/>
                  <a:gd name="T7" fmla="*/ 63 h 83"/>
                  <a:gd name="T8" fmla="*/ 42 w 80"/>
                  <a:gd name="T9" fmla="*/ 83 h 83"/>
                </a:gdLst>
                <a:ahLst/>
                <a:cxnLst>
                  <a:cxn ang="0">
                    <a:pos x="T0" y="T1"/>
                  </a:cxn>
                  <a:cxn ang="0">
                    <a:pos x="T2" y="T3"/>
                  </a:cxn>
                  <a:cxn ang="0">
                    <a:pos x="T4" y="T5"/>
                  </a:cxn>
                  <a:cxn ang="0">
                    <a:pos x="T6" y="T7"/>
                  </a:cxn>
                  <a:cxn ang="0">
                    <a:pos x="T8" y="T9"/>
                  </a:cxn>
                </a:cxnLst>
                <a:rect l="0" t="0" r="r" b="b"/>
                <a:pathLst>
                  <a:path w="80" h="83">
                    <a:moveTo>
                      <a:pt x="42" y="83"/>
                    </a:moveTo>
                    <a:cubicBezTo>
                      <a:pt x="0" y="38"/>
                      <a:pt x="0" y="38"/>
                      <a:pt x="0" y="38"/>
                    </a:cubicBezTo>
                    <a:cubicBezTo>
                      <a:pt x="0" y="38"/>
                      <a:pt x="53" y="26"/>
                      <a:pt x="72" y="1"/>
                    </a:cubicBezTo>
                    <a:cubicBezTo>
                      <a:pt x="72" y="0"/>
                      <a:pt x="80" y="63"/>
                      <a:pt x="80" y="63"/>
                    </a:cubicBezTo>
                    <a:lnTo>
                      <a:pt x="42" y="83"/>
                    </a:lnTo>
                    <a:close/>
                  </a:path>
                </a:pathLst>
              </a:custGeom>
              <a:solidFill>
                <a:srgbClr val="F7F7F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 name="Freeform 48"/>
              <p:cNvSpPr/>
              <p:nvPr/>
            </p:nvSpPr>
            <p:spPr bwMode="auto">
              <a:xfrm>
                <a:off x="6286710" y="2273777"/>
                <a:ext cx="127000" cy="195262"/>
              </a:xfrm>
              <a:custGeom>
                <a:avLst/>
                <a:gdLst>
                  <a:gd name="T0" fmla="*/ 13 w 65"/>
                  <a:gd name="T1" fmla="*/ 0 h 116"/>
                  <a:gd name="T2" fmla="*/ 14 w 65"/>
                  <a:gd name="T3" fmla="*/ 8 h 116"/>
                  <a:gd name="T4" fmla="*/ 20 w 65"/>
                  <a:gd name="T5" fmla="*/ 31 h 116"/>
                  <a:gd name="T6" fmla="*/ 25 w 65"/>
                  <a:gd name="T7" fmla="*/ 45 h 116"/>
                  <a:gd name="T8" fmla="*/ 33 w 65"/>
                  <a:gd name="T9" fmla="*/ 60 h 116"/>
                  <a:gd name="T10" fmla="*/ 38 w 65"/>
                  <a:gd name="T11" fmla="*/ 67 h 116"/>
                  <a:gd name="T12" fmla="*/ 45 w 65"/>
                  <a:gd name="T13" fmla="*/ 73 h 116"/>
                  <a:gd name="T14" fmla="*/ 56 w 65"/>
                  <a:gd name="T15" fmla="*/ 88 h 116"/>
                  <a:gd name="T16" fmla="*/ 61 w 65"/>
                  <a:gd name="T17" fmla="*/ 96 h 116"/>
                  <a:gd name="T18" fmla="*/ 65 w 65"/>
                  <a:gd name="T19" fmla="*/ 106 h 116"/>
                  <a:gd name="T20" fmla="*/ 65 w 65"/>
                  <a:gd name="T21" fmla="*/ 111 h 116"/>
                  <a:gd name="T22" fmla="*/ 61 w 65"/>
                  <a:gd name="T23" fmla="*/ 115 h 116"/>
                  <a:gd name="T24" fmla="*/ 52 w 65"/>
                  <a:gd name="T25" fmla="*/ 116 h 116"/>
                  <a:gd name="T26" fmla="*/ 35 w 65"/>
                  <a:gd name="T27" fmla="*/ 113 h 116"/>
                  <a:gd name="T28" fmla="*/ 21 w 65"/>
                  <a:gd name="T29" fmla="*/ 107 h 116"/>
                  <a:gd name="T30" fmla="*/ 4 w 65"/>
                  <a:gd name="T31" fmla="*/ 91 h 116"/>
                  <a:gd name="T32" fmla="*/ 1 w 65"/>
                  <a:gd name="T33" fmla="*/ 85 h 116"/>
                  <a:gd name="T34" fmla="*/ 0 w 65"/>
                  <a:gd name="T35" fmla="*/ 83 h 116"/>
                  <a:gd name="T36" fmla="*/ 1 w 65"/>
                  <a:gd name="T37" fmla="*/ 85 h 116"/>
                  <a:gd name="T38" fmla="*/ 5 w 65"/>
                  <a:gd name="T39" fmla="*/ 91 h 116"/>
                  <a:gd name="T40" fmla="*/ 21 w 65"/>
                  <a:gd name="T41" fmla="*/ 106 h 116"/>
                  <a:gd name="T42" fmla="*/ 35 w 65"/>
                  <a:gd name="T43" fmla="*/ 111 h 116"/>
                  <a:gd name="T44" fmla="*/ 52 w 65"/>
                  <a:gd name="T45" fmla="*/ 114 h 116"/>
                  <a:gd name="T46" fmla="*/ 60 w 65"/>
                  <a:gd name="T47" fmla="*/ 113 h 116"/>
                  <a:gd name="T48" fmla="*/ 63 w 65"/>
                  <a:gd name="T49" fmla="*/ 106 h 116"/>
                  <a:gd name="T50" fmla="*/ 60 w 65"/>
                  <a:gd name="T51" fmla="*/ 97 h 116"/>
                  <a:gd name="T52" fmla="*/ 55 w 65"/>
                  <a:gd name="T53" fmla="*/ 90 h 116"/>
                  <a:gd name="T54" fmla="*/ 43 w 65"/>
                  <a:gd name="T55" fmla="*/ 75 h 116"/>
                  <a:gd name="T56" fmla="*/ 37 w 65"/>
                  <a:gd name="T57" fmla="*/ 68 h 116"/>
                  <a:gd name="T58" fmla="*/ 31 w 65"/>
                  <a:gd name="T59" fmla="*/ 61 h 116"/>
                  <a:gd name="T60" fmla="*/ 23 w 65"/>
                  <a:gd name="T61" fmla="*/ 46 h 116"/>
                  <a:gd name="T62" fmla="*/ 18 w 65"/>
                  <a:gd name="T63" fmla="*/ 31 h 116"/>
                  <a:gd name="T64" fmla="*/ 14 w 65"/>
                  <a:gd name="T65" fmla="*/ 8 h 116"/>
                  <a:gd name="T66" fmla="*/ 13 w 65"/>
                  <a:gd name="T67" fmla="*/ 0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5" h="116">
                    <a:moveTo>
                      <a:pt x="13" y="0"/>
                    </a:moveTo>
                    <a:cubicBezTo>
                      <a:pt x="13" y="0"/>
                      <a:pt x="13" y="3"/>
                      <a:pt x="14" y="8"/>
                    </a:cubicBezTo>
                    <a:cubicBezTo>
                      <a:pt x="15" y="14"/>
                      <a:pt x="17" y="21"/>
                      <a:pt x="20" y="31"/>
                    </a:cubicBezTo>
                    <a:cubicBezTo>
                      <a:pt x="21" y="35"/>
                      <a:pt x="23" y="40"/>
                      <a:pt x="25" y="45"/>
                    </a:cubicBezTo>
                    <a:cubicBezTo>
                      <a:pt x="27" y="50"/>
                      <a:pt x="29" y="55"/>
                      <a:pt x="33" y="60"/>
                    </a:cubicBezTo>
                    <a:cubicBezTo>
                      <a:pt x="34" y="62"/>
                      <a:pt x="36" y="64"/>
                      <a:pt x="38" y="67"/>
                    </a:cubicBezTo>
                    <a:cubicBezTo>
                      <a:pt x="40" y="69"/>
                      <a:pt x="42" y="71"/>
                      <a:pt x="45" y="73"/>
                    </a:cubicBezTo>
                    <a:cubicBezTo>
                      <a:pt x="49" y="78"/>
                      <a:pt x="53" y="83"/>
                      <a:pt x="56" y="88"/>
                    </a:cubicBezTo>
                    <a:cubicBezTo>
                      <a:pt x="58" y="91"/>
                      <a:pt x="60" y="94"/>
                      <a:pt x="61" y="96"/>
                    </a:cubicBezTo>
                    <a:cubicBezTo>
                      <a:pt x="63" y="99"/>
                      <a:pt x="64" y="102"/>
                      <a:pt x="65" y="106"/>
                    </a:cubicBezTo>
                    <a:cubicBezTo>
                      <a:pt x="65" y="107"/>
                      <a:pt x="65" y="109"/>
                      <a:pt x="65" y="111"/>
                    </a:cubicBezTo>
                    <a:cubicBezTo>
                      <a:pt x="64" y="112"/>
                      <a:pt x="63" y="114"/>
                      <a:pt x="61" y="115"/>
                    </a:cubicBezTo>
                    <a:cubicBezTo>
                      <a:pt x="58" y="116"/>
                      <a:pt x="55" y="116"/>
                      <a:pt x="52" y="116"/>
                    </a:cubicBezTo>
                    <a:cubicBezTo>
                      <a:pt x="46" y="116"/>
                      <a:pt x="40" y="114"/>
                      <a:pt x="35" y="113"/>
                    </a:cubicBezTo>
                    <a:cubicBezTo>
                      <a:pt x="30" y="111"/>
                      <a:pt x="25" y="109"/>
                      <a:pt x="21" y="107"/>
                    </a:cubicBezTo>
                    <a:cubicBezTo>
                      <a:pt x="12" y="102"/>
                      <a:pt x="7" y="95"/>
                      <a:pt x="4" y="91"/>
                    </a:cubicBezTo>
                    <a:cubicBezTo>
                      <a:pt x="3" y="89"/>
                      <a:pt x="1" y="87"/>
                      <a:pt x="1" y="85"/>
                    </a:cubicBezTo>
                    <a:cubicBezTo>
                      <a:pt x="0" y="84"/>
                      <a:pt x="0" y="83"/>
                      <a:pt x="0" y="83"/>
                    </a:cubicBezTo>
                    <a:cubicBezTo>
                      <a:pt x="0" y="83"/>
                      <a:pt x="0" y="84"/>
                      <a:pt x="1" y="85"/>
                    </a:cubicBezTo>
                    <a:cubicBezTo>
                      <a:pt x="2" y="87"/>
                      <a:pt x="3" y="88"/>
                      <a:pt x="5" y="91"/>
                    </a:cubicBezTo>
                    <a:cubicBezTo>
                      <a:pt x="8" y="95"/>
                      <a:pt x="13" y="101"/>
                      <a:pt x="21" y="106"/>
                    </a:cubicBezTo>
                    <a:cubicBezTo>
                      <a:pt x="25" y="108"/>
                      <a:pt x="30" y="110"/>
                      <a:pt x="35" y="111"/>
                    </a:cubicBezTo>
                    <a:cubicBezTo>
                      <a:pt x="41" y="113"/>
                      <a:pt x="46" y="114"/>
                      <a:pt x="52" y="114"/>
                    </a:cubicBezTo>
                    <a:cubicBezTo>
                      <a:pt x="55" y="114"/>
                      <a:pt x="58" y="114"/>
                      <a:pt x="60" y="113"/>
                    </a:cubicBezTo>
                    <a:cubicBezTo>
                      <a:pt x="63" y="112"/>
                      <a:pt x="63" y="109"/>
                      <a:pt x="63" y="106"/>
                    </a:cubicBezTo>
                    <a:cubicBezTo>
                      <a:pt x="62" y="103"/>
                      <a:pt x="61" y="100"/>
                      <a:pt x="60" y="97"/>
                    </a:cubicBezTo>
                    <a:cubicBezTo>
                      <a:pt x="58" y="95"/>
                      <a:pt x="56" y="92"/>
                      <a:pt x="55" y="90"/>
                    </a:cubicBezTo>
                    <a:cubicBezTo>
                      <a:pt x="51" y="84"/>
                      <a:pt x="47" y="80"/>
                      <a:pt x="43" y="75"/>
                    </a:cubicBezTo>
                    <a:cubicBezTo>
                      <a:pt x="41" y="72"/>
                      <a:pt x="39" y="70"/>
                      <a:pt x="37" y="68"/>
                    </a:cubicBezTo>
                    <a:cubicBezTo>
                      <a:pt x="35" y="66"/>
                      <a:pt x="33" y="63"/>
                      <a:pt x="31" y="61"/>
                    </a:cubicBezTo>
                    <a:cubicBezTo>
                      <a:pt x="28" y="56"/>
                      <a:pt x="25" y="51"/>
                      <a:pt x="23" y="46"/>
                    </a:cubicBezTo>
                    <a:cubicBezTo>
                      <a:pt x="21" y="40"/>
                      <a:pt x="20" y="35"/>
                      <a:pt x="18" y="31"/>
                    </a:cubicBezTo>
                    <a:cubicBezTo>
                      <a:pt x="16" y="22"/>
                      <a:pt x="15" y="14"/>
                      <a:pt x="14" y="8"/>
                    </a:cubicBezTo>
                    <a:cubicBezTo>
                      <a:pt x="13" y="3"/>
                      <a:pt x="13" y="0"/>
                      <a:pt x="13" y="0"/>
                    </a:cubicBezTo>
                    <a:close/>
                  </a:path>
                </a:pathLst>
              </a:custGeom>
              <a:solidFill>
                <a:srgbClr val="D1A28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 name="Oval 49"/>
              <p:cNvSpPr>
                <a:spLocks noChangeArrowheads="1"/>
              </p:cNvSpPr>
              <p:nvPr/>
            </p:nvSpPr>
            <p:spPr bwMode="auto">
              <a:xfrm>
                <a:off x="6108910" y="2402365"/>
                <a:ext cx="90488" cy="76200"/>
              </a:xfrm>
              <a:prstGeom prst="ellipse">
                <a:avLst/>
              </a:prstGeom>
              <a:solidFill>
                <a:srgbClr val="EABB9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 name="Freeform 50"/>
              <p:cNvSpPr/>
              <p:nvPr/>
            </p:nvSpPr>
            <p:spPr bwMode="auto">
              <a:xfrm>
                <a:off x="6120022" y="2192815"/>
                <a:ext cx="315913" cy="53975"/>
              </a:xfrm>
              <a:custGeom>
                <a:avLst/>
                <a:gdLst>
                  <a:gd name="T0" fmla="*/ 199 w 199"/>
                  <a:gd name="T1" fmla="*/ 17 h 34"/>
                  <a:gd name="T2" fmla="*/ 2 w 199"/>
                  <a:gd name="T3" fmla="*/ 34 h 34"/>
                  <a:gd name="T4" fmla="*/ 0 w 199"/>
                  <a:gd name="T5" fmla="*/ 17 h 34"/>
                  <a:gd name="T6" fmla="*/ 198 w 199"/>
                  <a:gd name="T7" fmla="*/ 0 h 34"/>
                  <a:gd name="T8" fmla="*/ 199 w 199"/>
                  <a:gd name="T9" fmla="*/ 17 h 34"/>
                </a:gdLst>
                <a:ahLst/>
                <a:cxnLst>
                  <a:cxn ang="0">
                    <a:pos x="T0" y="T1"/>
                  </a:cxn>
                  <a:cxn ang="0">
                    <a:pos x="T2" y="T3"/>
                  </a:cxn>
                  <a:cxn ang="0">
                    <a:pos x="T4" y="T5"/>
                  </a:cxn>
                  <a:cxn ang="0">
                    <a:pos x="T6" y="T7"/>
                  </a:cxn>
                  <a:cxn ang="0">
                    <a:pos x="T8" y="T9"/>
                  </a:cxn>
                </a:cxnLst>
                <a:rect l="0" t="0" r="r" b="b"/>
                <a:pathLst>
                  <a:path w="199" h="34">
                    <a:moveTo>
                      <a:pt x="199" y="17"/>
                    </a:moveTo>
                    <a:lnTo>
                      <a:pt x="2" y="34"/>
                    </a:lnTo>
                    <a:lnTo>
                      <a:pt x="0" y="17"/>
                    </a:lnTo>
                    <a:lnTo>
                      <a:pt x="198" y="0"/>
                    </a:lnTo>
                    <a:lnTo>
                      <a:pt x="199" y="17"/>
                    </a:lnTo>
                    <a:close/>
                  </a:path>
                </a:pathLst>
              </a:custGeom>
              <a:solidFill>
                <a:srgbClr val="35353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 name="Freeform 51"/>
              <p:cNvSpPr/>
              <p:nvPr/>
            </p:nvSpPr>
            <p:spPr bwMode="auto">
              <a:xfrm>
                <a:off x="6177172" y="2281715"/>
                <a:ext cx="69850" cy="88900"/>
              </a:xfrm>
              <a:custGeom>
                <a:avLst/>
                <a:gdLst>
                  <a:gd name="T0" fmla="*/ 34 w 36"/>
                  <a:gd name="T1" fmla="*/ 0 h 53"/>
                  <a:gd name="T2" fmla="*/ 36 w 36"/>
                  <a:gd name="T3" fmla="*/ 14 h 53"/>
                  <a:gd name="T4" fmla="*/ 36 w 36"/>
                  <a:gd name="T5" fmla="*/ 29 h 53"/>
                  <a:gd name="T6" fmla="*/ 32 w 36"/>
                  <a:gd name="T7" fmla="*/ 45 h 53"/>
                  <a:gd name="T8" fmla="*/ 26 w 36"/>
                  <a:gd name="T9" fmla="*/ 52 h 53"/>
                  <a:gd name="T10" fmla="*/ 25 w 36"/>
                  <a:gd name="T11" fmla="*/ 53 h 53"/>
                  <a:gd name="T12" fmla="*/ 23 w 36"/>
                  <a:gd name="T13" fmla="*/ 53 h 53"/>
                  <a:gd name="T14" fmla="*/ 21 w 36"/>
                  <a:gd name="T15" fmla="*/ 52 h 53"/>
                  <a:gd name="T16" fmla="*/ 19 w 36"/>
                  <a:gd name="T17" fmla="*/ 52 h 53"/>
                  <a:gd name="T18" fmla="*/ 17 w 36"/>
                  <a:gd name="T19" fmla="*/ 50 h 53"/>
                  <a:gd name="T20" fmla="*/ 11 w 36"/>
                  <a:gd name="T21" fmla="*/ 45 h 53"/>
                  <a:gd name="T22" fmla="*/ 7 w 36"/>
                  <a:gd name="T23" fmla="*/ 40 h 53"/>
                  <a:gd name="T24" fmla="*/ 4 w 36"/>
                  <a:gd name="T25" fmla="*/ 35 h 53"/>
                  <a:gd name="T26" fmla="*/ 2 w 36"/>
                  <a:gd name="T27" fmla="*/ 31 h 53"/>
                  <a:gd name="T28" fmla="*/ 0 w 36"/>
                  <a:gd name="T29" fmla="*/ 27 h 53"/>
                  <a:gd name="T30" fmla="*/ 2 w 36"/>
                  <a:gd name="T31" fmla="*/ 30 h 53"/>
                  <a:gd name="T32" fmla="*/ 5 w 36"/>
                  <a:gd name="T33" fmla="*/ 34 h 53"/>
                  <a:gd name="T34" fmla="*/ 9 w 36"/>
                  <a:gd name="T35" fmla="*/ 38 h 53"/>
                  <a:gd name="T36" fmla="*/ 13 w 36"/>
                  <a:gd name="T37" fmla="*/ 43 h 53"/>
                  <a:gd name="T38" fmla="*/ 19 w 36"/>
                  <a:gd name="T39" fmla="*/ 47 h 53"/>
                  <a:gd name="T40" fmla="*/ 25 w 36"/>
                  <a:gd name="T41" fmla="*/ 49 h 53"/>
                  <a:gd name="T42" fmla="*/ 29 w 36"/>
                  <a:gd name="T43" fmla="*/ 44 h 53"/>
                  <a:gd name="T44" fmla="*/ 31 w 36"/>
                  <a:gd name="T45" fmla="*/ 36 h 53"/>
                  <a:gd name="T46" fmla="*/ 32 w 36"/>
                  <a:gd name="T47" fmla="*/ 28 h 53"/>
                  <a:gd name="T48" fmla="*/ 33 w 36"/>
                  <a:gd name="T49" fmla="*/ 14 h 53"/>
                  <a:gd name="T50" fmla="*/ 34 w 36"/>
                  <a:gd name="T51" fmla="*/ 4 h 53"/>
                  <a:gd name="T52" fmla="*/ 34 w 36"/>
                  <a:gd name="T53" fmla="*/ 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6" h="53">
                    <a:moveTo>
                      <a:pt x="34" y="0"/>
                    </a:moveTo>
                    <a:cubicBezTo>
                      <a:pt x="34" y="0"/>
                      <a:pt x="35" y="6"/>
                      <a:pt x="36" y="14"/>
                    </a:cubicBezTo>
                    <a:cubicBezTo>
                      <a:pt x="36" y="18"/>
                      <a:pt x="36" y="23"/>
                      <a:pt x="36" y="29"/>
                    </a:cubicBezTo>
                    <a:cubicBezTo>
                      <a:pt x="35" y="34"/>
                      <a:pt x="35" y="40"/>
                      <a:pt x="32" y="45"/>
                    </a:cubicBezTo>
                    <a:cubicBezTo>
                      <a:pt x="31" y="48"/>
                      <a:pt x="29" y="51"/>
                      <a:pt x="26" y="52"/>
                    </a:cubicBezTo>
                    <a:cubicBezTo>
                      <a:pt x="26" y="52"/>
                      <a:pt x="25" y="53"/>
                      <a:pt x="25" y="53"/>
                    </a:cubicBezTo>
                    <a:cubicBezTo>
                      <a:pt x="23" y="53"/>
                      <a:pt x="23" y="53"/>
                      <a:pt x="23" y="53"/>
                    </a:cubicBezTo>
                    <a:cubicBezTo>
                      <a:pt x="22" y="53"/>
                      <a:pt x="22" y="53"/>
                      <a:pt x="21" y="52"/>
                    </a:cubicBezTo>
                    <a:cubicBezTo>
                      <a:pt x="20" y="52"/>
                      <a:pt x="19" y="52"/>
                      <a:pt x="19" y="52"/>
                    </a:cubicBezTo>
                    <a:cubicBezTo>
                      <a:pt x="18" y="51"/>
                      <a:pt x="17" y="51"/>
                      <a:pt x="17" y="50"/>
                    </a:cubicBezTo>
                    <a:cubicBezTo>
                      <a:pt x="14" y="49"/>
                      <a:pt x="13" y="47"/>
                      <a:pt x="11" y="45"/>
                    </a:cubicBezTo>
                    <a:cubicBezTo>
                      <a:pt x="9" y="43"/>
                      <a:pt x="8" y="41"/>
                      <a:pt x="7" y="40"/>
                    </a:cubicBezTo>
                    <a:cubicBezTo>
                      <a:pt x="6" y="38"/>
                      <a:pt x="5" y="36"/>
                      <a:pt x="4" y="35"/>
                    </a:cubicBezTo>
                    <a:cubicBezTo>
                      <a:pt x="3" y="33"/>
                      <a:pt x="2" y="32"/>
                      <a:pt x="2" y="31"/>
                    </a:cubicBezTo>
                    <a:cubicBezTo>
                      <a:pt x="0" y="29"/>
                      <a:pt x="0" y="27"/>
                      <a:pt x="0" y="27"/>
                    </a:cubicBezTo>
                    <a:cubicBezTo>
                      <a:pt x="0" y="27"/>
                      <a:pt x="1" y="28"/>
                      <a:pt x="2" y="30"/>
                    </a:cubicBezTo>
                    <a:cubicBezTo>
                      <a:pt x="3" y="31"/>
                      <a:pt x="4" y="33"/>
                      <a:pt x="5" y="34"/>
                    </a:cubicBezTo>
                    <a:cubicBezTo>
                      <a:pt x="6" y="35"/>
                      <a:pt x="7" y="37"/>
                      <a:pt x="9" y="38"/>
                    </a:cubicBezTo>
                    <a:cubicBezTo>
                      <a:pt x="10" y="40"/>
                      <a:pt x="11" y="41"/>
                      <a:pt x="13" y="43"/>
                    </a:cubicBezTo>
                    <a:cubicBezTo>
                      <a:pt x="15" y="45"/>
                      <a:pt x="17" y="46"/>
                      <a:pt x="19" y="47"/>
                    </a:cubicBezTo>
                    <a:cubicBezTo>
                      <a:pt x="21" y="49"/>
                      <a:pt x="23" y="49"/>
                      <a:pt x="25" y="49"/>
                    </a:cubicBezTo>
                    <a:cubicBezTo>
                      <a:pt x="26" y="48"/>
                      <a:pt x="28" y="46"/>
                      <a:pt x="29" y="44"/>
                    </a:cubicBezTo>
                    <a:cubicBezTo>
                      <a:pt x="30" y="41"/>
                      <a:pt x="30" y="39"/>
                      <a:pt x="31" y="36"/>
                    </a:cubicBezTo>
                    <a:cubicBezTo>
                      <a:pt x="31" y="33"/>
                      <a:pt x="32" y="31"/>
                      <a:pt x="32" y="28"/>
                    </a:cubicBezTo>
                    <a:cubicBezTo>
                      <a:pt x="33" y="23"/>
                      <a:pt x="33" y="18"/>
                      <a:pt x="33" y="14"/>
                    </a:cubicBezTo>
                    <a:cubicBezTo>
                      <a:pt x="34" y="10"/>
                      <a:pt x="34" y="7"/>
                      <a:pt x="34" y="4"/>
                    </a:cubicBezTo>
                    <a:cubicBezTo>
                      <a:pt x="34" y="2"/>
                      <a:pt x="34" y="0"/>
                      <a:pt x="34" y="0"/>
                    </a:cubicBezTo>
                    <a:close/>
                  </a:path>
                </a:pathLst>
              </a:custGeom>
              <a:solidFill>
                <a:srgbClr val="35353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 name="Freeform 52"/>
              <p:cNvSpPr/>
              <p:nvPr/>
            </p:nvSpPr>
            <p:spPr bwMode="auto">
              <a:xfrm>
                <a:off x="6356560" y="2264252"/>
                <a:ext cx="71438" cy="87312"/>
              </a:xfrm>
              <a:custGeom>
                <a:avLst/>
                <a:gdLst>
                  <a:gd name="T0" fmla="*/ 35 w 36"/>
                  <a:gd name="T1" fmla="*/ 0 h 52"/>
                  <a:gd name="T2" fmla="*/ 36 w 36"/>
                  <a:gd name="T3" fmla="*/ 14 h 52"/>
                  <a:gd name="T4" fmla="*/ 36 w 36"/>
                  <a:gd name="T5" fmla="*/ 28 h 52"/>
                  <a:gd name="T6" fmla="*/ 33 w 36"/>
                  <a:gd name="T7" fmla="*/ 45 h 52"/>
                  <a:gd name="T8" fmla="*/ 27 w 36"/>
                  <a:gd name="T9" fmla="*/ 52 h 52"/>
                  <a:gd name="T10" fmla="*/ 25 w 36"/>
                  <a:gd name="T11" fmla="*/ 52 h 52"/>
                  <a:gd name="T12" fmla="*/ 24 w 36"/>
                  <a:gd name="T13" fmla="*/ 52 h 52"/>
                  <a:gd name="T14" fmla="*/ 21 w 36"/>
                  <a:gd name="T15" fmla="*/ 52 h 52"/>
                  <a:gd name="T16" fmla="*/ 19 w 36"/>
                  <a:gd name="T17" fmla="*/ 51 h 52"/>
                  <a:gd name="T18" fmla="*/ 17 w 36"/>
                  <a:gd name="T19" fmla="*/ 50 h 52"/>
                  <a:gd name="T20" fmla="*/ 12 w 36"/>
                  <a:gd name="T21" fmla="*/ 44 h 52"/>
                  <a:gd name="T22" fmla="*/ 7 w 36"/>
                  <a:gd name="T23" fmla="*/ 39 h 52"/>
                  <a:gd name="T24" fmla="*/ 4 w 36"/>
                  <a:gd name="T25" fmla="*/ 34 h 52"/>
                  <a:gd name="T26" fmla="*/ 2 w 36"/>
                  <a:gd name="T27" fmla="*/ 30 h 52"/>
                  <a:gd name="T28" fmla="*/ 0 w 36"/>
                  <a:gd name="T29" fmla="*/ 27 h 52"/>
                  <a:gd name="T30" fmla="*/ 3 w 36"/>
                  <a:gd name="T31" fmla="*/ 30 h 52"/>
                  <a:gd name="T32" fmla="*/ 6 w 36"/>
                  <a:gd name="T33" fmla="*/ 33 h 52"/>
                  <a:gd name="T34" fmla="*/ 9 w 36"/>
                  <a:gd name="T35" fmla="*/ 38 h 52"/>
                  <a:gd name="T36" fmla="*/ 14 w 36"/>
                  <a:gd name="T37" fmla="*/ 42 h 52"/>
                  <a:gd name="T38" fmla="*/ 19 w 36"/>
                  <a:gd name="T39" fmla="*/ 47 h 52"/>
                  <a:gd name="T40" fmla="*/ 25 w 36"/>
                  <a:gd name="T41" fmla="*/ 48 h 52"/>
                  <a:gd name="T42" fmla="*/ 29 w 36"/>
                  <a:gd name="T43" fmla="*/ 43 h 52"/>
                  <a:gd name="T44" fmla="*/ 31 w 36"/>
                  <a:gd name="T45" fmla="*/ 36 h 52"/>
                  <a:gd name="T46" fmla="*/ 33 w 36"/>
                  <a:gd name="T47" fmla="*/ 28 h 52"/>
                  <a:gd name="T48" fmla="*/ 34 w 36"/>
                  <a:gd name="T49" fmla="*/ 14 h 52"/>
                  <a:gd name="T50" fmla="*/ 34 w 36"/>
                  <a:gd name="T51" fmla="*/ 4 h 52"/>
                  <a:gd name="T52" fmla="*/ 35 w 36"/>
                  <a:gd name="T53"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6" h="52">
                    <a:moveTo>
                      <a:pt x="35" y="0"/>
                    </a:moveTo>
                    <a:cubicBezTo>
                      <a:pt x="35" y="0"/>
                      <a:pt x="36" y="5"/>
                      <a:pt x="36" y="14"/>
                    </a:cubicBezTo>
                    <a:cubicBezTo>
                      <a:pt x="36" y="18"/>
                      <a:pt x="36" y="23"/>
                      <a:pt x="36" y="28"/>
                    </a:cubicBezTo>
                    <a:cubicBezTo>
                      <a:pt x="36" y="33"/>
                      <a:pt x="35" y="39"/>
                      <a:pt x="33" y="45"/>
                    </a:cubicBezTo>
                    <a:cubicBezTo>
                      <a:pt x="32" y="47"/>
                      <a:pt x="30" y="50"/>
                      <a:pt x="27" y="52"/>
                    </a:cubicBezTo>
                    <a:cubicBezTo>
                      <a:pt x="26" y="52"/>
                      <a:pt x="26" y="52"/>
                      <a:pt x="25" y="52"/>
                    </a:cubicBezTo>
                    <a:cubicBezTo>
                      <a:pt x="24" y="52"/>
                      <a:pt x="24" y="52"/>
                      <a:pt x="24" y="52"/>
                    </a:cubicBezTo>
                    <a:cubicBezTo>
                      <a:pt x="23" y="52"/>
                      <a:pt x="22" y="52"/>
                      <a:pt x="21" y="52"/>
                    </a:cubicBezTo>
                    <a:cubicBezTo>
                      <a:pt x="21" y="52"/>
                      <a:pt x="20" y="51"/>
                      <a:pt x="19" y="51"/>
                    </a:cubicBezTo>
                    <a:cubicBezTo>
                      <a:pt x="19" y="51"/>
                      <a:pt x="18" y="50"/>
                      <a:pt x="17" y="50"/>
                    </a:cubicBezTo>
                    <a:cubicBezTo>
                      <a:pt x="15" y="48"/>
                      <a:pt x="13" y="46"/>
                      <a:pt x="12" y="44"/>
                    </a:cubicBezTo>
                    <a:cubicBezTo>
                      <a:pt x="10" y="43"/>
                      <a:pt x="9" y="41"/>
                      <a:pt x="7" y="39"/>
                    </a:cubicBezTo>
                    <a:cubicBezTo>
                      <a:pt x="6" y="37"/>
                      <a:pt x="5" y="36"/>
                      <a:pt x="4" y="34"/>
                    </a:cubicBezTo>
                    <a:cubicBezTo>
                      <a:pt x="3" y="33"/>
                      <a:pt x="3" y="31"/>
                      <a:pt x="2" y="30"/>
                    </a:cubicBezTo>
                    <a:cubicBezTo>
                      <a:pt x="1" y="28"/>
                      <a:pt x="0" y="27"/>
                      <a:pt x="0" y="27"/>
                    </a:cubicBezTo>
                    <a:cubicBezTo>
                      <a:pt x="0" y="27"/>
                      <a:pt x="1" y="28"/>
                      <a:pt x="3" y="30"/>
                    </a:cubicBezTo>
                    <a:cubicBezTo>
                      <a:pt x="4" y="31"/>
                      <a:pt x="4" y="32"/>
                      <a:pt x="6" y="33"/>
                    </a:cubicBezTo>
                    <a:cubicBezTo>
                      <a:pt x="7" y="35"/>
                      <a:pt x="8" y="36"/>
                      <a:pt x="9" y="38"/>
                    </a:cubicBezTo>
                    <a:cubicBezTo>
                      <a:pt x="11" y="39"/>
                      <a:pt x="12" y="41"/>
                      <a:pt x="14" y="42"/>
                    </a:cubicBezTo>
                    <a:cubicBezTo>
                      <a:pt x="15" y="44"/>
                      <a:pt x="17" y="46"/>
                      <a:pt x="19" y="47"/>
                    </a:cubicBezTo>
                    <a:cubicBezTo>
                      <a:pt x="21" y="48"/>
                      <a:pt x="24" y="49"/>
                      <a:pt x="25" y="48"/>
                    </a:cubicBezTo>
                    <a:cubicBezTo>
                      <a:pt x="27" y="48"/>
                      <a:pt x="28" y="45"/>
                      <a:pt x="29" y="43"/>
                    </a:cubicBezTo>
                    <a:cubicBezTo>
                      <a:pt x="30" y="41"/>
                      <a:pt x="31" y="38"/>
                      <a:pt x="31" y="36"/>
                    </a:cubicBezTo>
                    <a:cubicBezTo>
                      <a:pt x="32" y="33"/>
                      <a:pt x="32" y="30"/>
                      <a:pt x="33" y="28"/>
                    </a:cubicBezTo>
                    <a:cubicBezTo>
                      <a:pt x="33" y="23"/>
                      <a:pt x="34" y="18"/>
                      <a:pt x="34" y="14"/>
                    </a:cubicBezTo>
                    <a:cubicBezTo>
                      <a:pt x="34" y="10"/>
                      <a:pt x="34" y="6"/>
                      <a:pt x="34" y="4"/>
                    </a:cubicBezTo>
                    <a:cubicBezTo>
                      <a:pt x="34" y="1"/>
                      <a:pt x="35" y="0"/>
                      <a:pt x="35" y="0"/>
                    </a:cubicBezTo>
                    <a:close/>
                  </a:path>
                </a:pathLst>
              </a:custGeom>
              <a:solidFill>
                <a:srgbClr val="35353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 name="Freeform 53"/>
              <p:cNvSpPr/>
              <p:nvPr/>
            </p:nvSpPr>
            <p:spPr bwMode="auto">
              <a:xfrm>
                <a:off x="6335922" y="2610327"/>
                <a:ext cx="82550" cy="19050"/>
              </a:xfrm>
              <a:custGeom>
                <a:avLst/>
                <a:gdLst>
                  <a:gd name="T0" fmla="*/ 0 w 42"/>
                  <a:gd name="T1" fmla="*/ 6 h 12"/>
                  <a:gd name="T2" fmla="*/ 7 w 42"/>
                  <a:gd name="T3" fmla="*/ 8 h 12"/>
                  <a:gd name="T4" fmla="*/ 14 w 42"/>
                  <a:gd name="T5" fmla="*/ 10 h 12"/>
                  <a:gd name="T6" fmla="*/ 23 w 42"/>
                  <a:gd name="T7" fmla="*/ 10 h 12"/>
                  <a:gd name="T8" fmla="*/ 27 w 42"/>
                  <a:gd name="T9" fmla="*/ 10 h 12"/>
                  <a:gd name="T10" fmla="*/ 31 w 42"/>
                  <a:gd name="T11" fmla="*/ 9 h 12"/>
                  <a:gd name="T12" fmla="*/ 34 w 42"/>
                  <a:gd name="T13" fmla="*/ 7 h 12"/>
                  <a:gd name="T14" fmla="*/ 37 w 42"/>
                  <a:gd name="T15" fmla="*/ 5 h 12"/>
                  <a:gd name="T16" fmla="*/ 39 w 42"/>
                  <a:gd name="T17" fmla="*/ 4 h 12"/>
                  <a:gd name="T18" fmla="*/ 40 w 42"/>
                  <a:gd name="T19" fmla="*/ 2 h 12"/>
                  <a:gd name="T20" fmla="*/ 42 w 42"/>
                  <a:gd name="T21" fmla="*/ 0 h 12"/>
                  <a:gd name="T22" fmla="*/ 41 w 42"/>
                  <a:gd name="T23" fmla="*/ 2 h 12"/>
                  <a:gd name="T24" fmla="*/ 40 w 42"/>
                  <a:gd name="T25" fmla="*/ 4 h 12"/>
                  <a:gd name="T26" fmla="*/ 38 w 42"/>
                  <a:gd name="T27" fmla="*/ 6 h 12"/>
                  <a:gd name="T28" fmla="*/ 35 w 42"/>
                  <a:gd name="T29" fmla="*/ 9 h 12"/>
                  <a:gd name="T30" fmla="*/ 31 w 42"/>
                  <a:gd name="T31" fmla="*/ 10 h 12"/>
                  <a:gd name="T32" fmla="*/ 27 w 42"/>
                  <a:gd name="T33" fmla="*/ 12 h 12"/>
                  <a:gd name="T34" fmla="*/ 23 w 42"/>
                  <a:gd name="T35" fmla="*/ 12 h 12"/>
                  <a:gd name="T36" fmla="*/ 14 w 42"/>
                  <a:gd name="T37" fmla="*/ 11 h 12"/>
                  <a:gd name="T38" fmla="*/ 7 w 42"/>
                  <a:gd name="T39" fmla="*/ 9 h 12"/>
                  <a:gd name="T40" fmla="*/ 0 w 42"/>
                  <a:gd name="T41"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2" h="12">
                    <a:moveTo>
                      <a:pt x="0" y="6"/>
                    </a:moveTo>
                    <a:cubicBezTo>
                      <a:pt x="0" y="6"/>
                      <a:pt x="3" y="7"/>
                      <a:pt x="7" y="8"/>
                    </a:cubicBezTo>
                    <a:cubicBezTo>
                      <a:pt x="9" y="9"/>
                      <a:pt x="12" y="9"/>
                      <a:pt x="14" y="10"/>
                    </a:cubicBezTo>
                    <a:cubicBezTo>
                      <a:pt x="17" y="10"/>
                      <a:pt x="20" y="10"/>
                      <a:pt x="23" y="10"/>
                    </a:cubicBezTo>
                    <a:cubicBezTo>
                      <a:pt x="24" y="10"/>
                      <a:pt x="25" y="10"/>
                      <a:pt x="27" y="10"/>
                    </a:cubicBezTo>
                    <a:cubicBezTo>
                      <a:pt x="28" y="9"/>
                      <a:pt x="29" y="9"/>
                      <a:pt x="31" y="9"/>
                    </a:cubicBezTo>
                    <a:cubicBezTo>
                      <a:pt x="32" y="8"/>
                      <a:pt x="33" y="8"/>
                      <a:pt x="34" y="7"/>
                    </a:cubicBezTo>
                    <a:cubicBezTo>
                      <a:pt x="35" y="7"/>
                      <a:pt x="36" y="6"/>
                      <a:pt x="37" y="5"/>
                    </a:cubicBezTo>
                    <a:cubicBezTo>
                      <a:pt x="38" y="5"/>
                      <a:pt x="38" y="4"/>
                      <a:pt x="39" y="4"/>
                    </a:cubicBezTo>
                    <a:cubicBezTo>
                      <a:pt x="40" y="3"/>
                      <a:pt x="40" y="2"/>
                      <a:pt x="40" y="2"/>
                    </a:cubicBezTo>
                    <a:cubicBezTo>
                      <a:pt x="41" y="1"/>
                      <a:pt x="42" y="0"/>
                      <a:pt x="42" y="0"/>
                    </a:cubicBezTo>
                    <a:cubicBezTo>
                      <a:pt x="42" y="0"/>
                      <a:pt x="41" y="1"/>
                      <a:pt x="41" y="2"/>
                    </a:cubicBezTo>
                    <a:cubicBezTo>
                      <a:pt x="40" y="3"/>
                      <a:pt x="40" y="3"/>
                      <a:pt x="40" y="4"/>
                    </a:cubicBezTo>
                    <a:cubicBezTo>
                      <a:pt x="39" y="5"/>
                      <a:pt x="38" y="5"/>
                      <a:pt x="38" y="6"/>
                    </a:cubicBezTo>
                    <a:cubicBezTo>
                      <a:pt x="37" y="7"/>
                      <a:pt x="36" y="8"/>
                      <a:pt x="35" y="9"/>
                    </a:cubicBezTo>
                    <a:cubicBezTo>
                      <a:pt x="34" y="9"/>
                      <a:pt x="32" y="10"/>
                      <a:pt x="31" y="10"/>
                    </a:cubicBezTo>
                    <a:cubicBezTo>
                      <a:pt x="30" y="11"/>
                      <a:pt x="28" y="11"/>
                      <a:pt x="27" y="12"/>
                    </a:cubicBezTo>
                    <a:cubicBezTo>
                      <a:pt x="26" y="12"/>
                      <a:pt x="24" y="12"/>
                      <a:pt x="23" y="12"/>
                    </a:cubicBezTo>
                    <a:cubicBezTo>
                      <a:pt x="20" y="12"/>
                      <a:pt x="17" y="12"/>
                      <a:pt x="14" y="11"/>
                    </a:cubicBezTo>
                    <a:cubicBezTo>
                      <a:pt x="11" y="11"/>
                      <a:pt x="9" y="10"/>
                      <a:pt x="7" y="9"/>
                    </a:cubicBezTo>
                    <a:cubicBezTo>
                      <a:pt x="3" y="8"/>
                      <a:pt x="0" y="6"/>
                      <a:pt x="0" y="6"/>
                    </a:cubicBezTo>
                    <a:close/>
                  </a:path>
                </a:pathLst>
              </a:custGeom>
              <a:solidFill>
                <a:srgbClr val="35353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 name="Freeform 54"/>
              <p:cNvSpPr/>
              <p:nvPr/>
            </p:nvSpPr>
            <p:spPr bwMode="auto">
              <a:xfrm>
                <a:off x="6312110" y="2543652"/>
                <a:ext cx="120650" cy="50800"/>
              </a:xfrm>
              <a:custGeom>
                <a:avLst/>
                <a:gdLst>
                  <a:gd name="T0" fmla="*/ 31 w 61"/>
                  <a:gd name="T1" fmla="*/ 18 h 30"/>
                  <a:gd name="T2" fmla="*/ 0 w 61"/>
                  <a:gd name="T3" fmla="*/ 20 h 30"/>
                  <a:gd name="T4" fmla="*/ 31 w 61"/>
                  <a:gd name="T5" fmla="*/ 30 h 30"/>
                  <a:gd name="T6" fmla="*/ 32 w 61"/>
                  <a:gd name="T7" fmla="*/ 30 h 30"/>
                  <a:gd name="T8" fmla="*/ 61 w 61"/>
                  <a:gd name="T9" fmla="*/ 17 h 30"/>
                  <a:gd name="T10" fmla="*/ 31 w 61"/>
                  <a:gd name="T11" fmla="*/ 18 h 30"/>
                </a:gdLst>
                <a:ahLst/>
                <a:cxnLst>
                  <a:cxn ang="0">
                    <a:pos x="T0" y="T1"/>
                  </a:cxn>
                  <a:cxn ang="0">
                    <a:pos x="T2" y="T3"/>
                  </a:cxn>
                  <a:cxn ang="0">
                    <a:pos x="T4" y="T5"/>
                  </a:cxn>
                  <a:cxn ang="0">
                    <a:pos x="T6" y="T7"/>
                  </a:cxn>
                  <a:cxn ang="0">
                    <a:pos x="T8" y="T9"/>
                  </a:cxn>
                  <a:cxn ang="0">
                    <a:pos x="T10" y="T11"/>
                  </a:cxn>
                </a:cxnLst>
                <a:rect l="0" t="0" r="r" b="b"/>
                <a:pathLst>
                  <a:path w="61" h="30">
                    <a:moveTo>
                      <a:pt x="31" y="18"/>
                    </a:moveTo>
                    <a:cubicBezTo>
                      <a:pt x="19" y="6"/>
                      <a:pt x="8" y="12"/>
                      <a:pt x="0" y="20"/>
                    </a:cubicBezTo>
                    <a:cubicBezTo>
                      <a:pt x="9" y="25"/>
                      <a:pt x="19" y="29"/>
                      <a:pt x="31" y="30"/>
                    </a:cubicBezTo>
                    <a:cubicBezTo>
                      <a:pt x="32" y="30"/>
                      <a:pt x="32" y="30"/>
                      <a:pt x="32" y="30"/>
                    </a:cubicBezTo>
                    <a:cubicBezTo>
                      <a:pt x="44" y="28"/>
                      <a:pt x="53" y="23"/>
                      <a:pt x="61" y="17"/>
                    </a:cubicBezTo>
                    <a:cubicBezTo>
                      <a:pt x="44" y="0"/>
                      <a:pt x="31" y="19"/>
                      <a:pt x="31" y="18"/>
                    </a:cubicBezTo>
                    <a:close/>
                  </a:path>
                </a:pathLst>
              </a:custGeom>
              <a:solidFill>
                <a:srgbClr val="FF5D4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 name="Freeform 55"/>
              <p:cNvSpPr/>
              <p:nvPr/>
            </p:nvSpPr>
            <p:spPr bwMode="auto">
              <a:xfrm>
                <a:off x="6247022" y="2502377"/>
                <a:ext cx="241300" cy="74612"/>
              </a:xfrm>
              <a:custGeom>
                <a:avLst/>
                <a:gdLst>
                  <a:gd name="T0" fmla="*/ 123 w 123"/>
                  <a:gd name="T1" fmla="*/ 0 h 45"/>
                  <a:gd name="T2" fmla="*/ 0 w 123"/>
                  <a:gd name="T3" fmla="*/ 8 h 45"/>
                  <a:gd name="T4" fmla="*/ 33 w 123"/>
                  <a:gd name="T5" fmla="*/ 45 h 45"/>
                  <a:gd name="T6" fmla="*/ 64 w 123"/>
                  <a:gd name="T7" fmla="*/ 43 h 45"/>
                  <a:gd name="T8" fmla="*/ 94 w 123"/>
                  <a:gd name="T9" fmla="*/ 42 h 45"/>
                  <a:gd name="T10" fmla="*/ 123 w 123"/>
                  <a:gd name="T11" fmla="*/ 0 h 45"/>
                </a:gdLst>
                <a:ahLst/>
                <a:cxnLst>
                  <a:cxn ang="0">
                    <a:pos x="T0" y="T1"/>
                  </a:cxn>
                  <a:cxn ang="0">
                    <a:pos x="T2" y="T3"/>
                  </a:cxn>
                  <a:cxn ang="0">
                    <a:pos x="T4" y="T5"/>
                  </a:cxn>
                  <a:cxn ang="0">
                    <a:pos x="T6" y="T7"/>
                  </a:cxn>
                  <a:cxn ang="0">
                    <a:pos x="T8" y="T9"/>
                  </a:cxn>
                  <a:cxn ang="0">
                    <a:pos x="T10" y="T11"/>
                  </a:cxn>
                </a:cxnLst>
                <a:rect l="0" t="0" r="r" b="b"/>
                <a:pathLst>
                  <a:path w="123" h="45">
                    <a:moveTo>
                      <a:pt x="123" y="0"/>
                    </a:moveTo>
                    <a:cubicBezTo>
                      <a:pt x="104" y="14"/>
                      <a:pt x="20" y="19"/>
                      <a:pt x="0" y="8"/>
                    </a:cubicBezTo>
                    <a:cubicBezTo>
                      <a:pt x="1" y="9"/>
                      <a:pt x="12" y="32"/>
                      <a:pt x="33" y="45"/>
                    </a:cubicBezTo>
                    <a:cubicBezTo>
                      <a:pt x="41" y="37"/>
                      <a:pt x="52" y="31"/>
                      <a:pt x="64" y="43"/>
                    </a:cubicBezTo>
                    <a:cubicBezTo>
                      <a:pt x="64" y="44"/>
                      <a:pt x="77" y="25"/>
                      <a:pt x="94" y="42"/>
                    </a:cubicBezTo>
                    <a:cubicBezTo>
                      <a:pt x="114" y="26"/>
                      <a:pt x="123" y="2"/>
                      <a:pt x="123" y="0"/>
                    </a:cubicBezTo>
                    <a:close/>
                  </a:path>
                </a:pathLst>
              </a:custGeom>
              <a:solidFill>
                <a:srgbClr val="411B0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 name="Freeform 56"/>
              <p:cNvSpPr/>
              <p:nvPr/>
            </p:nvSpPr>
            <p:spPr bwMode="auto">
              <a:xfrm>
                <a:off x="5712035" y="3021490"/>
                <a:ext cx="136525" cy="69850"/>
              </a:xfrm>
              <a:custGeom>
                <a:avLst/>
                <a:gdLst>
                  <a:gd name="T0" fmla="*/ 0 w 69"/>
                  <a:gd name="T1" fmla="*/ 9 h 42"/>
                  <a:gd name="T2" fmla="*/ 3 w 69"/>
                  <a:gd name="T3" fmla="*/ 5 h 42"/>
                  <a:gd name="T4" fmla="*/ 7 w 69"/>
                  <a:gd name="T5" fmla="*/ 0 h 42"/>
                  <a:gd name="T6" fmla="*/ 69 w 69"/>
                  <a:gd name="T7" fmla="*/ 42 h 42"/>
                  <a:gd name="T8" fmla="*/ 0 w 69"/>
                  <a:gd name="T9" fmla="*/ 9 h 42"/>
                </a:gdLst>
                <a:ahLst/>
                <a:cxnLst>
                  <a:cxn ang="0">
                    <a:pos x="T0" y="T1"/>
                  </a:cxn>
                  <a:cxn ang="0">
                    <a:pos x="T2" y="T3"/>
                  </a:cxn>
                  <a:cxn ang="0">
                    <a:pos x="T4" y="T5"/>
                  </a:cxn>
                  <a:cxn ang="0">
                    <a:pos x="T6" y="T7"/>
                  </a:cxn>
                  <a:cxn ang="0">
                    <a:pos x="T8" y="T9"/>
                  </a:cxn>
                </a:cxnLst>
                <a:rect l="0" t="0" r="r" b="b"/>
                <a:pathLst>
                  <a:path w="69" h="42">
                    <a:moveTo>
                      <a:pt x="0" y="9"/>
                    </a:moveTo>
                    <a:cubicBezTo>
                      <a:pt x="0" y="9"/>
                      <a:pt x="2" y="6"/>
                      <a:pt x="3" y="5"/>
                    </a:cubicBezTo>
                    <a:cubicBezTo>
                      <a:pt x="3" y="3"/>
                      <a:pt x="7" y="0"/>
                      <a:pt x="7" y="0"/>
                    </a:cubicBezTo>
                    <a:cubicBezTo>
                      <a:pt x="69" y="42"/>
                      <a:pt x="69" y="42"/>
                      <a:pt x="69" y="42"/>
                    </a:cubicBezTo>
                    <a:lnTo>
                      <a:pt x="0" y="9"/>
                    </a:lnTo>
                    <a:close/>
                  </a:path>
                </a:pathLst>
              </a:custGeom>
              <a:solidFill>
                <a:srgbClr val="82828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 name="Freeform 57"/>
              <p:cNvSpPr/>
              <p:nvPr/>
            </p:nvSpPr>
            <p:spPr bwMode="auto">
              <a:xfrm>
                <a:off x="5926347" y="3151665"/>
                <a:ext cx="46038" cy="546100"/>
              </a:xfrm>
              <a:custGeom>
                <a:avLst/>
                <a:gdLst>
                  <a:gd name="T0" fmla="*/ 29 w 29"/>
                  <a:gd name="T1" fmla="*/ 344 h 344"/>
                  <a:gd name="T2" fmla="*/ 16 w 29"/>
                  <a:gd name="T3" fmla="*/ 313 h 344"/>
                  <a:gd name="T4" fmla="*/ 0 w 29"/>
                  <a:gd name="T5" fmla="*/ 0 h 344"/>
                  <a:gd name="T6" fmla="*/ 29 w 29"/>
                  <a:gd name="T7" fmla="*/ 344 h 344"/>
                </a:gdLst>
                <a:ahLst/>
                <a:cxnLst>
                  <a:cxn ang="0">
                    <a:pos x="T0" y="T1"/>
                  </a:cxn>
                  <a:cxn ang="0">
                    <a:pos x="T2" y="T3"/>
                  </a:cxn>
                  <a:cxn ang="0">
                    <a:pos x="T4" y="T5"/>
                  </a:cxn>
                  <a:cxn ang="0">
                    <a:pos x="T6" y="T7"/>
                  </a:cxn>
                </a:cxnLst>
                <a:rect l="0" t="0" r="r" b="b"/>
                <a:pathLst>
                  <a:path w="29" h="344">
                    <a:moveTo>
                      <a:pt x="29" y="344"/>
                    </a:moveTo>
                    <a:lnTo>
                      <a:pt x="16" y="313"/>
                    </a:lnTo>
                    <a:lnTo>
                      <a:pt x="0" y="0"/>
                    </a:lnTo>
                    <a:lnTo>
                      <a:pt x="29" y="344"/>
                    </a:lnTo>
                    <a:close/>
                  </a:path>
                </a:pathLst>
              </a:custGeom>
              <a:solidFill>
                <a:srgbClr val="82828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 name="Freeform 58"/>
              <p:cNvSpPr/>
              <p:nvPr/>
            </p:nvSpPr>
            <p:spPr bwMode="auto">
              <a:xfrm>
                <a:off x="6488322" y="3777140"/>
                <a:ext cx="77788" cy="22225"/>
              </a:xfrm>
              <a:custGeom>
                <a:avLst/>
                <a:gdLst>
                  <a:gd name="T0" fmla="*/ 49 w 49"/>
                  <a:gd name="T1" fmla="*/ 0 h 14"/>
                  <a:gd name="T2" fmla="*/ 0 w 49"/>
                  <a:gd name="T3" fmla="*/ 10 h 14"/>
                  <a:gd name="T4" fmla="*/ 0 w 49"/>
                  <a:gd name="T5" fmla="*/ 14 h 14"/>
                  <a:gd name="T6" fmla="*/ 49 w 49"/>
                  <a:gd name="T7" fmla="*/ 0 h 14"/>
                </a:gdLst>
                <a:ahLst/>
                <a:cxnLst>
                  <a:cxn ang="0">
                    <a:pos x="T0" y="T1"/>
                  </a:cxn>
                  <a:cxn ang="0">
                    <a:pos x="T2" y="T3"/>
                  </a:cxn>
                  <a:cxn ang="0">
                    <a:pos x="T4" y="T5"/>
                  </a:cxn>
                  <a:cxn ang="0">
                    <a:pos x="T6" y="T7"/>
                  </a:cxn>
                </a:cxnLst>
                <a:rect l="0" t="0" r="r" b="b"/>
                <a:pathLst>
                  <a:path w="49" h="14">
                    <a:moveTo>
                      <a:pt x="49" y="0"/>
                    </a:moveTo>
                    <a:lnTo>
                      <a:pt x="0" y="10"/>
                    </a:lnTo>
                    <a:lnTo>
                      <a:pt x="0" y="14"/>
                    </a:lnTo>
                    <a:lnTo>
                      <a:pt x="49" y="0"/>
                    </a:lnTo>
                    <a:close/>
                  </a:path>
                </a:pathLst>
              </a:custGeom>
              <a:solidFill>
                <a:srgbClr val="82828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 name="Freeform 59"/>
              <p:cNvSpPr/>
              <p:nvPr/>
            </p:nvSpPr>
            <p:spPr bwMode="auto">
              <a:xfrm>
                <a:off x="6042235" y="3835877"/>
                <a:ext cx="234950" cy="88900"/>
              </a:xfrm>
              <a:custGeom>
                <a:avLst/>
                <a:gdLst>
                  <a:gd name="T0" fmla="*/ 0 w 148"/>
                  <a:gd name="T1" fmla="*/ 28 h 56"/>
                  <a:gd name="T2" fmla="*/ 11 w 148"/>
                  <a:gd name="T3" fmla="*/ 56 h 56"/>
                  <a:gd name="T4" fmla="*/ 148 w 148"/>
                  <a:gd name="T5" fmla="*/ 16 h 56"/>
                  <a:gd name="T6" fmla="*/ 143 w 148"/>
                  <a:gd name="T7" fmla="*/ 0 h 56"/>
                  <a:gd name="T8" fmla="*/ 0 w 148"/>
                  <a:gd name="T9" fmla="*/ 28 h 56"/>
                </a:gdLst>
                <a:ahLst/>
                <a:cxnLst>
                  <a:cxn ang="0">
                    <a:pos x="T0" y="T1"/>
                  </a:cxn>
                  <a:cxn ang="0">
                    <a:pos x="T2" y="T3"/>
                  </a:cxn>
                  <a:cxn ang="0">
                    <a:pos x="T4" y="T5"/>
                  </a:cxn>
                  <a:cxn ang="0">
                    <a:pos x="T6" y="T7"/>
                  </a:cxn>
                  <a:cxn ang="0">
                    <a:pos x="T8" y="T9"/>
                  </a:cxn>
                </a:cxnLst>
                <a:rect l="0" t="0" r="r" b="b"/>
                <a:pathLst>
                  <a:path w="148" h="56">
                    <a:moveTo>
                      <a:pt x="0" y="28"/>
                    </a:moveTo>
                    <a:lnTo>
                      <a:pt x="11" y="56"/>
                    </a:lnTo>
                    <a:lnTo>
                      <a:pt x="148" y="16"/>
                    </a:lnTo>
                    <a:lnTo>
                      <a:pt x="143" y="0"/>
                    </a:lnTo>
                    <a:lnTo>
                      <a:pt x="0" y="28"/>
                    </a:lnTo>
                    <a:close/>
                  </a:path>
                </a:pathLst>
              </a:custGeom>
              <a:solidFill>
                <a:srgbClr val="82828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 name="Freeform 60"/>
              <p:cNvSpPr/>
              <p:nvPr/>
            </p:nvSpPr>
            <p:spPr bwMode="auto">
              <a:xfrm>
                <a:off x="6269247" y="3793015"/>
                <a:ext cx="219075" cy="68262"/>
              </a:xfrm>
              <a:custGeom>
                <a:avLst/>
                <a:gdLst>
                  <a:gd name="T0" fmla="*/ 138 w 138"/>
                  <a:gd name="T1" fmla="*/ 0 h 43"/>
                  <a:gd name="T2" fmla="*/ 0 w 138"/>
                  <a:gd name="T3" fmla="*/ 27 h 43"/>
                  <a:gd name="T4" fmla="*/ 5 w 138"/>
                  <a:gd name="T5" fmla="*/ 43 h 43"/>
                  <a:gd name="T6" fmla="*/ 138 w 138"/>
                  <a:gd name="T7" fmla="*/ 4 h 43"/>
                  <a:gd name="T8" fmla="*/ 138 w 138"/>
                  <a:gd name="T9" fmla="*/ 0 h 43"/>
                </a:gdLst>
                <a:ahLst/>
                <a:cxnLst>
                  <a:cxn ang="0">
                    <a:pos x="T0" y="T1"/>
                  </a:cxn>
                  <a:cxn ang="0">
                    <a:pos x="T2" y="T3"/>
                  </a:cxn>
                  <a:cxn ang="0">
                    <a:pos x="T4" y="T5"/>
                  </a:cxn>
                  <a:cxn ang="0">
                    <a:pos x="T6" y="T7"/>
                  </a:cxn>
                  <a:cxn ang="0">
                    <a:pos x="T8" y="T9"/>
                  </a:cxn>
                </a:cxnLst>
                <a:rect l="0" t="0" r="r" b="b"/>
                <a:pathLst>
                  <a:path w="138" h="43">
                    <a:moveTo>
                      <a:pt x="138" y="0"/>
                    </a:moveTo>
                    <a:lnTo>
                      <a:pt x="0" y="27"/>
                    </a:lnTo>
                    <a:lnTo>
                      <a:pt x="5" y="43"/>
                    </a:lnTo>
                    <a:lnTo>
                      <a:pt x="138" y="4"/>
                    </a:lnTo>
                    <a:lnTo>
                      <a:pt x="138" y="0"/>
                    </a:lnTo>
                    <a:close/>
                  </a:path>
                </a:pathLst>
              </a:custGeom>
              <a:solidFill>
                <a:srgbClr val="D8D8D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sp>
        <p:nvSpPr>
          <p:cNvPr id="92" name="矩形 91"/>
          <p:cNvSpPr/>
          <p:nvPr/>
        </p:nvSpPr>
        <p:spPr>
          <a:xfrm>
            <a:off x="1262276" y="5755488"/>
            <a:ext cx="4238638" cy="707886"/>
          </a:xfrm>
          <a:prstGeom prst="rect">
            <a:avLst/>
          </a:prstGeom>
        </p:spPr>
        <p:txBody>
          <a:bodyPr wrap="square">
            <a:spAutoFit/>
          </a:bodyPr>
          <a:lstStyle/>
          <a:p>
            <a:r>
              <a:rPr lang="en-US" altLang="zh-CN" sz="2000" dirty="0"/>
              <a:t>70%</a:t>
            </a:r>
            <a:r>
              <a:rPr lang="zh-CN" altLang="en-US" sz="2000" dirty="0"/>
              <a:t>的员工认为，快乐的职场生活中最重要的元素就是工作上的朋友。</a:t>
            </a:r>
          </a:p>
        </p:txBody>
      </p:sp>
      <p:sp>
        <p:nvSpPr>
          <p:cNvPr id="93" name="矩形 92"/>
          <p:cNvSpPr/>
          <p:nvPr/>
        </p:nvSpPr>
        <p:spPr>
          <a:xfrm>
            <a:off x="6418284" y="5755488"/>
            <a:ext cx="4238638" cy="707886"/>
          </a:xfrm>
          <a:prstGeom prst="rect">
            <a:avLst/>
          </a:prstGeom>
        </p:spPr>
        <p:txBody>
          <a:bodyPr wrap="square">
            <a:spAutoFit/>
          </a:bodyPr>
          <a:lstStyle/>
          <a:p>
            <a:r>
              <a:rPr lang="en-US" altLang="zh-CN" sz="2000" dirty="0"/>
              <a:t>66%</a:t>
            </a:r>
            <a:r>
              <a:rPr lang="zh-CN" altLang="en-US" sz="2000" dirty="0"/>
              <a:t>的职员会因为他跟其他同事合不来而拒绝一个高薪的职务。</a:t>
            </a:r>
          </a:p>
        </p:txBody>
      </p:sp>
      <p:grpSp>
        <p:nvGrpSpPr>
          <p:cNvPr id="149" name="组合 148"/>
          <p:cNvGrpSpPr/>
          <p:nvPr/>
        </p:nvGrpSpPr>
        <p:grpSpPr>
          <a:xfrm>
            <a:off x="6011549" y="1738989"/>
            <a:ext cx="5094250" cy="3685540"/>
            <a:chOff x="6011549" y="1624689"/>
            <a:chExt cx="5094250" cy="3685540"/>
          </a:xfrm>
        </p:grpSpPr>
        <p:grpSp>
          <p:nvGrpSpPr>
            <p:cNvPr id="87" name="d90f3bca-41d3-4e2f-afba-4dcc126e2b3f" descr="aQUAAB+LCAAAAAAABADFklFPwjAQx79L1bdJxqIQ9zY0GB4UExZ9IDzU9WAla0e6zmDIvrvt1o7BJsKT2Ut3/d/d73+9HbqW3xtAPpoxLOQTxSuB2UQCQw6aEOTzPEkcNKKcUL56Fmm+yZA/39VpzZsPKuN3nOSgczmVFCfVr9/SW9kL5ZTlzMjcnqtCeNsI9d0qSAlJoCmbcAniq+7Q17HyPJNCNRingmGpGu7c4gaZK+QPBj230MkEtqqQg8IKy/IYPD2ATp/6QtsMyDrPJAMu90lvWI0OFFWH33beXl3jeMfzuH3omIg3dEsPpvIsxht4VaU0r5mADqFFbe4AVvVVhwPbhfMrbwjbCx3qjKa3ruc4SV+23MMbgi7sRQd4vYiPaZKKvxfRylr30+WSRhDGwMBqQsplwIliJnYLR4KuYskhy0xg+rmGSDbS/HutyrNY1bwaj++84SAIkLXnFl3baBueu41H+nOeqUxpvpPym4EMokiN2ZBXhsp4y6fFv2QPLebBW1bBEyv4b+a8S9b0lLeF+n4At9VN62kFAAA="/>
            <p:cNvGrpSpPr>
              <a:grpSpLocks noChangeAspect="1"/>
            </p:cNvGrpSpPr>
            <p:nvPr/>
          </p:nvGrpSpPr>
          <p:grpSpPr>
            <a:xfrm>
              <a:off x="6666509" y="1624689"/>
              <a:ext cx="3557463" cy="3557463"/>
              <a:chOff x="1727200" y="2260601"/>
              <a:chExt cx="2336800" cy="2336800"/>
            </a:xfrm>
          </p:grpSpPr>
          <p:sp>
            <p:nvSpPr>
              <p:cNvPr id="88" name="BackShape"/>
              <p:cNvSpPr/>
              <p:nvPr/>
            </p:nvSpPr>
            <p:spPr>
              <a:xfrm>
                <a:off x="1774232" y="2339166"/>
                <a:ext cx="2179669" cy="2179669"/>
              </a:xfrm>
              <a:prstGeom prst="ellipse">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a:p>
            </p:txBody>
          </p:sp>
          <p:sp>
            <p:nvSpPr>
              <p:cNvPr id="89" name="ValueShape"/>
              <p:cNvSpPr/>
              <p:nvPr/>
            </p:nvSpPr>
            <p:spPr>
              <a:xfrm>
                <a:off x="1727200" y="2260601"/>
                <a:ext cx="2336800" cy="2336800"/>
              </a:xfrm>
              <a:prstGeom prst="pie">
                <a:avLst>
                  <a:gd name="adj1" fmla="val 16200000"/>
                  <a:gd name="adj2" fmla="val 8856000"/>
                </a:avLst>
              </a:prstGeom>
              <a:solidFill>
                <a:schemeClr val="accent1">
                  <a:lumMod val="10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a:p>
            </p:txBody>
          </p:sp>
          <p:sp>
            <p:nvSpPr>
              <p:cNvPr id="90" name="ValueBack"/>
              <p:cNvSpPr/>
              <p:nvPr/>
            </p:nvSpPr>
            <p:spPr>
              <a:xfrm>
                <a:off x="2143096" y="2712230"/>
                <a:ext cx="1433541" cy="1433541"/>
              </a:xfrm>
              <a:prstGeom prst="ellipse">
                <a:avLst/>
              </a:prstGeom>
              <a:solidFill>
                <a:schemeClr val="bg1"/>
              </a:solidFill>
              <a:ln w="127000">
                <a:solidFill>
                  <a:schemeClr val="bg1">
                    <a:lumMod val="85000"/>
                    <a:alpha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a:p>
            </p:txBody>
          </p:sp>
          <p:sp>
            <p:nvSpPr>
              <p:cNvPr id="91" name="ValueText"/>
              <p:cNvSpPr/>
              <p:nvPr/>
            </p:nvSpPr>
            <p:spPr>
              <a:xfrm>
                <a:off x="2539820" y="3162166"/>
                <a:ext cx="711559" cy="533668"/>
              </a:xfrm>
              <a:prstGeom prst="rect">
                <a:avLst/>
              </a:prstGeom>
            </p:spPr>
            <p:txBody>
              <a:bodyPr wrap="none">
                <a:prstTxWarp prst="textPlain">
                  <a:avLst/>
                </a:prstTxWarp>
                <a:normAutofit/>
              </a:bodyPr>
              <a:lstStyle/>
              <a:p>
                <a:pPr lvl="0" algn="ctr"/>
                <a:r>
                  <a:rPr lang="en-US" altLang="zh-CN" sz="2800" dirty="0">
                    <a:solidFill>
                      <a:schemeClr val="accent1">
                        <a:lumMod val="100000"/>
                      </a:schemeClr>
                    </a:solidFill>
                    <a:latin typeface="Impact" panose="020B0806030902050204" pitchFamily="34" charset="0"/>
                  </a:rPr>
                  <a:t>66%</a:t>
                </a:r>
              </a:p>
            </p:txBody>
          </p:sp>
        </p:grpSp>
        <p:pic>
          <p:nvPicPr>
            <p:cNvPr id="94" name="图片 93"/>
            <p:cNvPicPr>
              <a:picLocks noChangeAspect="1"/>
            </p:cNvPicPr>
            <p:nvPr/>
          </p:nvPicPr>
          <p:blipFill>
            <a:blip r:embed="rId3"/>
            <a:stretch>
              <a:fillRect/>
            </a:stretch>
          </p:blipFill>
          <p:spPr>
            <a:xfrm flipH="1">
              <a:off x="9062131" y="2114299"/>
              <a:ext cx="2043668" cy="2865437"/>
            </a:xfrm>
            <a:prstGeom prst="rect">
              <a:avLst/>
            </a:prstGeom>
          </p:spPr>
        </p:pic>
        <p:sp>
          <p:nvSpPr>
            <p:cNvPr id="131" name="Rectangle 98"/>
            <p:cNvSpPr>
              <a:spLocks noChangeArrowheads="1"/>
            </p:cNvSpPr>
            <p:nvPr/>
          </p:nvSpPr>
          <p:spPr bwMode="auto">
            <a:xfrm>
              <a:off x="6089650" y="2343150"/>
              <a:ext cx="2160587" cy="1309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35" name="Rectangle 102"/>
            <p:cNvSpPr>
              <a:spLocks noChangeArrowheads="1"/>
            </p:cNvSpPr>
            <p:nvPr/>
          </p:nvSpPr>
          <p:spPr bwMode="auto">
            <a:xfrm>
              <a:off x="6089650" y="3652838"/>
              <a:ext cx="2154237" cy="1588"/>
            </a:xfrm>
            <a:prstGeom prst="rect">
              <a:avLst/>
            </a:prstGeom>
            <a:solidFill>
              <a:srgbClr val="E8E8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36" name="Rectangle 103"/>
            <p:cNvSpPr>
              <a:spLocks noChangeArrowheads="1"/>
            </p:cNvSpPr>
            <p:nvPr/>
          </p:nvSpPr>
          <p:spPr bwMode="auto">
            <a:xfrm>
              <a:off x="6089650" y="3652838"/>
              <a:ext cx="2154237"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grpSp>
          <p:nvGrpSpPr>
            <p:cNvPr id="144" name="组合 143"/>
            <p:cNvGrpSpPr/>
            <p:nvPr/>
          </p:nvGrpSpPr>
          <p:grpSpPr>
            <a:xfrm flipH="1">
              <a:off x="6011549" y="1716223"/>
              <a:ext cx="2122624" cy="3594006"/>
              <a:chOff x="3876676" y="1689100"/>
              <a:chExt cx="2214562" cy="3749675"/>
            </a:xfrm>
          </p:grpSpPr>
          <p:sp>
            <p:nvSpPr>
              <p:cNvPr id="121" name="Freeform 88"/>
              <p:cNvSpPr/>
              <p:nvPr/>
            </p:nvSpPr>
            <p:spPr bwMode="auto">
              <a:xfrm>
                <a:off x="4405313" y="3419475"/>
                <a:ext cx="1681162" cy="1158875"/>
              </a:xfrm>
              <a:custGeom>
                <a:avLst/>
                <a:gdLst>
                  <a:gd name="T0" fmla="*/ 802 w 802"/>
                  <a:gd name="T1" fmla="*/ 552 h 552"/>
                  <a:gd name="T2" fmla="*/ 0 w 802"/>
                  <a:gd name="T3" fmla="*/ 104 h 552"/>
                  <a:gd name="T4" fmla="*/ 276 w 802"/>
                  <a:gd name="T5" fmla="*/ 0 h 552"/>
                  <a:gd name="T6" fmla="*/ 802 w 802"/>
                  <a:gd name="T7" fmla="*/ 552 h 552"/>
                </a:gdLst>
                <a:ahLst/>
                <a:cxnLst>
                  <a:cxn ang="0">
                    <a:pos x="T0" y="T1"/>
                  </a:cxn>
                  <a:cxn ang="0">
                    <a:pos x="T2" y="T3"/>
                  </a:cxn>
                  <a:cxn ang="0">
                    <a:pos x="T4" y="T5"/>
                  </a:cxn>
                  <a:cxn ang="0">
                    <a:pos x="T6" y="T7"/>
                  </a:cxn>
                </a:cxnLst>
                <a:rect l="0" t="0" r="r" b="b"/>
                <a:pathLst>
                  <a:path w="802" h="552">
                    <a:moveTo>
                      <a:pt x="802" y="552"/>
                    </a:moveTo>
                    <a:cubicBezTo>
                      <a:pt x="674" y="192"/>
                      <a:pt x="167" y="119"/>
                      <a:pt x="0" y="104"/>
                    </a:cubicBezTo>
                    <a:cubicBezTo>
                      <a:pt x="80" y="41"/>
                      <a:pt x="175" y="0"/>
                      <a:pt x="276" y="0"/>
                    </a:cubicBezTo>
                    <a:cubicBezTo>
                      <a:pt x="555" y="0"/>
                      <a:pt x="784" y="312"/>
                      <a:pt x="802" y="552"/>
                    </a:cubicBezTo>
                    <a:close/>
                  </a:path>
                </a:pathLst>
              </a:custGeom>
              <a:solidFill>
                <a:srgbClr val="E395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2" name="Freeform 89"/>
              <p:cNvSpPr/>
              <p:nvPr/>
            </p:nvSpPr>
            <p:spPr bwMode="auto">
              <a:xfrm>
                <a:off x="3876676" y="3638550"/>
                <a:ext cx="2214562" cy="1800225"/>
              </a:xfrm>
              <a:custGeom>
                <a:avLst/>
                <a:gdLst>
                  <a:gd name="T0" fmla="*/ 1056 w 1056"/>
                  <a:gd name="T1" fmla="*/ 479 h 858"/>
                  <a:gd name="T2" fmla="*/ 1053 w 1056"/>
                  <a:gd name="T3" fmla="*/ 519 h 858"/>
                  <a:gd name="T4" fmla="*/ 528 w 1056"/>
                  <a:gd name="T5" fmla="*/ 858 h 858"/>
                  <a:gd name="T6" fmla="*/ 0 w 1056"/>
                  <a:gd name="T7" fmla="*/ 479 h 858"/>
                  <a:gd name="T8" fmla="*/ 232 w 1056"/>
                  <a:gd name="T9" fmla="*/ 17 h 858"/>
                  <a:gd name="T10" fmla="*/ 252 w 1056"/>
                  <a:gd name="T11" fmla="*/ 0 h 858"/>
                  <a:gd name="T12" fmla="*/ 1054 w 1056"/>
                  <a:gd name="T13" fmla="*/ 448 h 858"/>
                  <a:gd name="T14" fmla="*/ 1056 w 1056"/>
                  <a:gd name="T15" fmla="*/ 479 h 85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6" h="858">
                    <a:moveTo>
                      <a:pt x="1056" y="479"/>
                    </a:moveTo>
                    <a:cubicBezTo>
                      <a:pt x="1056" y="493"/>
                      <a:pt x="1055" y="506"/>
                      <a:pt x="1053" y="519"/>
                    </a:cubicBezTo>
                    <a:cubicBezTo>
                      <a:pt x="1029" y="737"/>
                      <a:pt x="803" y="858"/>
                      <a:pt x="528" y="858"/>
                    </a:cubicBezTo>
                    <a:cubicBezTo>
                      <a:pt x="236" y="858"/>
                      <a:pt x="0" y="722"/>
                      <a:pt x="0" y="479"/>
                    </a:cubicBezTo>
                    <a:cubicBezTo>
                      <a:pt x="0" y="328"/>
                      <a:pt x="92" y="138"/>
                      <a:pt x="232" y="17"/>
                    </a:cubicBezTo>
                    <a:cubicBezTo>
                      <a:pt x="238" y="11"/>
                      <a:pt x="245" y="6"/>
                      <a:pt x="252" y="0"/>
                    </a:cubicBezTo>
                    <a:cubicBezTo>
                      <a:pt x="419" y="15"/>
                      <a:pt x="926" y="88"/>
                      <a:pt x="1054" y="448"/>
                    </a:cubicBezTo>
                    <a:cubicBezTo>
                      <a:pt x="1055" y="459"/>
                      <a:pt x="1056" y="469"/>
                      <a:pt x="1056" y="479"/>
                    </a:cubicBezTo>
                    <a:close/>
                  </a:path>
                </a:pathLst>
              </a:custGeom>
              <a:solidFill>
                <a:srgbClr val="FFA4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3" name="Oval 90"/>
              <p:cNvSpPr>
                <a:spLocks noChangeArrowheads="1"/>
              </p:cNvSpPr>
              <p:nvPr/>
            </p:nvSpPr>
            <p:spPr bwMode="auto">
              <a:xfrm>
                <a:off x="4559300" y="4059238"/>
                <a:ext cx="890587" cy="890588"/>
              </a:xfrm>
              <a:prstGeom prst="ellipse">
                <a:avLst/>
              </a:prstGeom>
              <a:solidFill>
                <a:srgbClr val="FA9A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4" name="Freeform 91"/>
              <p:cNvSpPr>
                <a:spLocks noEditPoints="1"/>
              </p:cNvSpPr>
              <p:nvPr/>
            </p:nvSpPr>
            <p:spPr bwMode="auto">
              <a:xfrm flipH="1">
                <a:off x="4618038" y="4116388"/>
                <a:ext cx="774700" cy="776288"/>
              </a:xfrm>
              <a:custGeom>
                <a:avLst/>
                <a:gdLst>
                  <a:gd name="T0" fmla="*/ 181 w 369"/>
                  <a:gd name="T1" fmla="*/ 2 h 370"/>
                  <a:gd name="T2" fmla="*/ 1 w 369"/>
                  <a:gd name="T3" fmla="*/ 188 h 370"/>
                  <a:gd name="T4" fmla="*/ 187 w 369"/>
                  <a:gd name="T5" fmla="*/ 368 h 370"/>
                  <a:gd name="T6" fmla="*/ 367 w 369"/>
                  <a:gd name="T7" fmla="*/ 182 h 370"/>
                  <a:gd name="T8" fmla="*/ 181 w 369"/>
                  <a:gd name="T9" fmla="*/ 2 h 370"/>
                  <a:gd name="T10" fmla="*/ 236 w 369"/>
                  <a:gd name="T11" fmla="*/ 251 h 370"/>
                  <a:gd name="T12" fmla="*/ 204 w 369"/>
                  <a:gd name="T13" fmla="*/ 269 h 370"/>
                  <a:gd name="T14" fmla="*/ 204 w 369"/>
                  <a:gd name="T15" fmla="*/ 286 h 370"/>
                  <a:gd name="T16" fmla="*/ 173 w 369"/>
                  <a:gd name="T17" fmla="*/ 286 h 370"/>
                  <a:gd name="T18" fmla="*/ 173 w 369"/>
                  <a:gd name="T19" fmla="*/ 271 h 370"/>
                  <a:gd name="T20" fmla="*/ 148 w 369"/>
                  <a:gd name="T21" fmla="*/ 266 h 370"/>
                  <a:gd name="T22" fmla="*/ 119 w 369"/>
                  <a:gd name="T23" fmla="*/ 247 h 370"/>
                  <a:gd name="T24" fmla="*/ 141 w 369"/>
                  <a:gd name="T25" fmla="*/ 211 h 370"/>
                  <a:gd name="T26" fmla="*/ 162 w 369"/>
                  <a:gd name="T27" fmla="*/ 229 h 370"/>
                  <a:gd name="T28" fmla="*/ 173 w 369"/>
                  <a:gd name="T29" fmla="*/ 233 h 370"/>
                  <a:gd name="T30" fmla="*/ 185 w 369"/>
                  <a:gd name="T31" fmla="*/ 234 h 370"/>
                  <a:gd name="T32" fmla="*/ 200 w 369"/>
                  <a:gd name="T33" fmla="*/ 229 h 370"/>
                  <a:gd name="T34" fmla="*/ 204 w 369"/>
                  <a:gd name="T35" fmla="*/ 223 h 370"/>
                  <a:gd name="T36" fmla="*/ 204 w 369"/>
                  <a:gd name="T37" fmla="*/ 208 h 370"/>
                  <a:gd name="T38" fmla="*/ 200 w 369"/>
                  <a:gd name="T39" fmla="*/ 202 h 370"/>
                  <a:gd name="T40" fmla="*/ 177 w 369"/>
                  <a:gd name="T41" fmla="*/ 193 h 370"/>
                  <a:gd name="T42" fmla="*/ 173 w 369"/>
                  <a:gd name="T43" fmla="*/ 192 h 370"/>
                  <a:gd name="T44" fmla="*/ 138 w 369"/>
                  <a:gd name="T45" fmla="*/ 175 h 370"/>
                  <a:gd name="T46" fmla="*/ 127 w 369"/>
                  <a:gd name="T47" fmla="*/ 144 h 370"/>
                  <a:gd name="T48" fmla="*/ 141 w 369"/>
                  <a:gd name="T49" fmla="*/ 105 h 370"/>
                  <a:gd name="T50" fmla="*/ 173 w 369"/>
                  <a:gd name="T51" fmla="*/ 88 h 370"/>
                  <a:gd name="T52" fmla="*/ 173 w 369"/>
                  <a:gd name="T53" fmla="*/ 69 h 370"/>
                  <a:gd name="T54" fmla="*/ 204 w 369"/>
                  <a:gd name="T55" fmla="*/ 69 h 370"/>
                  <a:gd name="T56" fmla="*/ 204 w 369"/>
                  <a:gd name="T57" fmla="*/ 86 h 370"/>
                  <a:gd name="T58" fmla="*/ 220 w 369"/>
                  <a:gd name="T59" fmla="*/ 90 h 370"/>
                  <a:gd name="T60" fmla="*/ 240 w 369"/>
                  <a:gd name="T61" fmla="*/ 101 h 370"/>
                  <a:gd name="T62" fmla="*/ 226 w 369"/>
                  <a:gd name="T63" fmla="*/ 136 h 370"/>
                  <a:gd name="T64" fmla="*/ 209 w 369"/>
                  <a:gd name="T65" fmla="*/ 125 h 370"/>
                  <a:gd name="T66" fmla="*/ 204 w 369"/>
                  <a:gd name="T67" fmla="*/ 124 h 370"/>
                  <a:gd name="T68" fmla="*/ 191 w 369"/>
                  <a:gd name="T69" fmla="*/ 122 h 370"/>
                  <a:gd name="T70" fmla="*/ 177 w 369"/>
                  <a:gd name="T71" fmla="*/ 126 h 370"/>
                  <a:gd name="T72" fmla="*/ 173 w 369"/>
                  <a:gd name="T73" fmla="*/ 132 h 370"/>
                  <a:gd name="T74" fmla="*/ 172 w 369"/>
                  <a:gd name="T75" fmla="*/ 137 h 370"/>
                  <a:gd name="T76" fmla="*/ 173 w 369"/>
                  <a:gd name="T77" fmla="*/ 142 h 370"/>
                  <a:gd name="T78" fmla="*/ 177 w 369"/>
                  <a:gd name="T79" fmla="*/ 148 h 370"/>
                  <a:gd name="T80" fmla="*/ 196 w 369"/>
                  <a:gd name="T81" fmla="*/ 155 h 370"/>
                  <a:gd name="T82" fmla="*/ 197 w 369"/>
                  <a:gd name="T83" fmla="*/ 156 h 370"/>
                  <a:gd name="T84" fmla="*/ 204 w 369"/>
                  <a:gd name="T85" fmla="*/ 157 h 370"/>
                  <a:gd name="T86" fmla="*/ 237 w 369"/>
                  <a:gd name="T87" fmla="*/ 173 h 370"/>
                  <a:gd name="T88" fmla="*/ 247 w 369"/>
                  <a:gd name="T89" fmla="*/ 188 h 370"/>
                  <a:gd name="T90" fmla="*/ 251 w 369"/>
                  <a:gd name="T91" fmla="*/ 208 h 370"/>
                  <a:gd name="T92" fmla="*/ 236 w 369"/>
                  <a:gd name="T93" fmla="*/ 251 h 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69" h="370">
                    <a:moveTo>
                      <a:pt x="181" y="2"/>
                    </a:moveTo>
                    <a:cubicBezTo>
                      <a:pt x="80" y="4"/>
                      <a:pt x="0" y="87"/>
                      <a:pt x="1" y="188"/>
                    </a:cubicBezTo>
                    <a:cubicBezTo>
                      <a:pt x="3" y="289"/>
                      <a:pt x="86" y="370"/>
                      <a:pt x="187" y="368"/>
                    </a:cubicBezTo>
                    <a:cubicBezTo>
                      <a:pt x="288" y="366"/>
                      <a:pt x="369" y="283"/>
                      <a:pt x="367" y="182"/>
                    </a:cubicBezTo>
                    <a:cubicBezTo>
                      <a:pt x="366" y="81"/>
                      <a:pt x="282" y="0"/>
                      <a:pt x="181" y="2"/>
                    </a:cubicBezTo>
                    <a:close/>
                    <a:moveTo>
                      <a:pt x="236" y="251"/>
                    </a:moveTo>
                    <a:cubicBezTo>
                      <a:pt x="228" y="260"/>
                      <a:pt x="217" y="266"/>
                      <a:pt x="204" y="269"/>
                    </a:cubicBezTo>
                    <a:cubicBezTo>
                      <a:pt x="204" y="286"/>
                      <a:pt x="204" y="286"/>
                      <a:pt x="204" y="286"/>
                    </a:cubicBezTo>
                    <a:cubicBezTo>
                      <a:pt x="173" y="286"/>
                      <a:pt x="173" y="286"/>
                      <a:pt x="173" y="286"/>
                    </a:cubicBezTo>
                    <a:cubicBezTo>
                      <a:pt x="173" y="271"/>
                      <a:pt x="173" y="271"/>
                      <a:pt x="173" y="271"/>
                    </a:cubicBezTo>
                    <a:cubicBezTo>
                      <a:pt x="164" y="271"/>
                      <a:pt x="156" y="269"/>
                      <a:pt x="148" y="266"/>
                    </a:cubicBezTo>
                    <a:cubicBezTo>
                      <a:pt x="138" y="262"/>
                      <a:pt x="128" y="255"/>
                      <a:pt x="119" y="247"/>
                    </a:cubicBezTo>
                    <a:cubicBezTo>
                      <a:pt x="141" y="211"/>
                      <a:pt x="141" y="211"/>
                      <a:pt x="141" y="211"/>
                    </a:cubicBezTo>
                    <a:cubicBezTo>
                      <a:pt x="148" y="219"/>
                      <a:pt x="155" y="225"/>
                      <a:pt x="162" y="229"/>
                    </a:cubicBezTo>
                    <a:cubicBezTo>
                      <a:pt x="166" y="230"/>
                      <a:pt x="169" y="232"/>
                      <a:pt x="173" y="233"/>
                    </a:cubicBezTo>
                    <a:cubicBezTo>
                      <a:pt x="177" y="234"/>
                      <a:pt x="181" y="234"/>
                      <a:pt x="185" y="234"/>
                    </a:cubicBezTo>
                    <a:cubicBezTo>
                      <a:pt x="191" y="234"/>
                      <a:pt x="196" y="232"/>
                      <a:pt x="200" y="229"/>
                    </a:cubicBezTo>
                    <a:cubicBezTo>
                      <a:pt x="202" y="227"/>
                      <a:pt x="203" y="225"/>
                      <a:pt x="204" y="223"/>
                    </a:cubicBezTo>
                    <a:cubicBezTo>
                      <a:pt x="204" y="208"/>
                      <a:pt x="204" y="208"/>
                      <a:pt x="204" y="208"/>
                    </a:cubicBezTo>
                    <a:cubicBezTo>
                      <a:pt x="203" y="205"/>
                      <a:pt x="202" y="204"/>
                      <a:pt x="200" y="202"/>
                    </a:cubicBezTo>
                    <a:cubicBezTo>
                      <a:pt x="197" y="199"/>
                      <a:pt x="189" y="196"/>
                      <a:pt x="177" y="193"/>
                    </a:cubicBezTo>
                    <a:cubicBezTo>
                      <a:pt x="176" y="193"/>
                      <a:pt x="174" y="192"/>
                      <a:pt x="173" y="192"/>
                    </a:cubicBezTo>
                    <a:cubicBezTo>
                      <a:pt x="157" y="187"/>
                      <a:pt x="145" y="182"/>
                      <a:pt x="138" y="175"/>
                    </a:cubicBezTo>
                    <a:cubicBezTo>
                      <a:pt x="131" y="167"/>
                      <a:pt x="127" y="157"/>
                      <a:pt x="127" y="144"/>
                    </a:cubicBezTo>
                    <a:cubicBezTo>
                      <a:pt x="126" y="128"/>
                      <a:pt x="131" y="115"/>
                      <a:pt x="141" y="105"/>
                    </a:cubicBezTo>
                    <a:cubicBezTo>
                      <a:pt x="149" y="97"/>
                      <a:pt x="160" y="91"/>
                      <a:pt x="173" y="88"/>
                    </a:cubicBezTo>
                    <a:cubicBezTo>
                      <a:pt x="173" y="69"/>
                      <a:pt x="173" y="69"/>
                      <a:pt x="173" y="69"/>
                    </a:cubicBezTo>
                    <a:cubicBezTo>
                      <a:pt x="204" y="69"/>
                      <a:pt x="204" y="69"/>
                      <a:pt x="204" y="69"/>
                    </a:cubicBezTo>
                    <a:cubicBezTo>
                      <a:pt x="204" y="86"/>
                      <a:pt x="204" y="86"/>
                      <a:pt x="204" y="86"/>
                    </a:cubicBezTo>
                    <a:cubicBezTo>
                      <a:pt x="209" y="87"/>
                      <a:pt x="215" y="89"/>
                      <a:pt x="220" y="90"/>
                    </a:cubicBezTo>
                    <a:cubicBezTo>
                      <a:pt x="227" y="93"/>
                      <a:pt x="234" y="96"/>
                      <a:pt x="240" y="101"/>
                    </a:cubicBezTo>
                    <a:cubicBezTo>
                      <a:pt x="226" y="136"/>
                      <a:pt x="226" y="136"/>
                      <a:pt x="226" y="136"/>
                    </a:cubicBezTo>
                    <a:cubicBezTo>
                      <a:pt x="220" y="131"/>
                      <a:pt x="214" y="128"/>
                      <a:pt x="209" y="125"/>
                    </a:cubicBezTo>
                    <a:cubicBezTo>
                      <a:pt x="207" y="125"/>
                      <a:pt x="206" y="124"/>
                      <a:pt x="204" y="124"/>
                    </a:cubicBezTo>
                    <a:cubicBezTo>
                      <a:pt x="200" y="123"/>
                      <a:pt x="195" y="122"/>
                      <a:pt x="191" y="122"/>
                    </a:cubicBezTo>
                    <a:cubicBezTo>
                      <a:pt x="185" y="122"/>
                      <a:pt x="181" y="124"/>
                      <a:pt x="177" y="126"/>
                    </a:cubicBezTo>
                    <a:cubicBezTo>
                      <a:pt x="175" y="128"/>
                      <a:pt x="174" y="130"/>
                      <a:pt x="173" y="132"/>
                    </a:cubicBezTo>
                    <a:cubicBezTo>
                      <a:pt x="172" y="133"/>
                      <a:pt x="172" y="135"/>
                      <a:pt x="172" y="137"/>
                    </a:cubicBezTo>
                    <a:cubicBezTo>
                      <a:pt x="172" y="139"/>
                      <a:pt x="172" y="141"/>
                      <a:pt x="173" y="142"/>
                    </a:cubicBezTo>
                    <a:cubicBezTo>
                      <a:pt x="174" y="145"/>
                      <a:pt x="175" y="146"/>
                      <a:pt x="177" y="148"/>
                    </a:cubicBezTo>
                    <a:cubicBezTo>
                      <a:pt x="180" y="150"/>
                      <a:pt x="186" y="153"/>
                      <a:pt x="196" y="155"/>
                    </a:cubicBezTo>
                    <a:cubicBezTo>
                      <a:pt x="197" y="156"/>
                      <a:pt x="197" y="156"/>
                      <a:pt x="197" y="156"/>
                    </a:cubicBezTo>
                    <a:cubicBezTo>
                      <a:pt x="200" y="156"/>
                      <a:pt x="202" y="157"/>
                      <a:pt x="204" y="157"/>
                    </a:cubicBezTo>
                    <a:cubicBezTo>
                      <a:pt x="220" y="162"/>
                      <a:pt x="231" y="167"/>
                      <a:pt x="237" y="173"/>
                    </a:cubicBezTo>
                    <a:cubicBezTo>
                      <a:pt x="241" y="177"/>
                      <a:pt x="245" y="182"/>
                      <a:pt x="247" y="188"/>
                    </a:cubicBezTo>
                    <a:cubicBezTo>
                      <a:pt x="249" y="194"/>
                      <a:pt x="250" y="201"/>
                      <a:pt x="251" y="208"/>
                    </a:cubicBezTo>
                    <a:cubicBezTo>
                      <a:pt x="251" y="225"/>
                      <a:pt x="246" y="239"/>
                      <a:pt x="236" y="251"/>
                    </a:cubicBezTo>
                    <a:close/>
                  </a:path>
                </a:pathLst>
              </a:custGeom>
              <a:solidFill>
                <a:srgbClr val="FFC0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5" name="Freeform 92"/>
              <p:cNvSpPr/>
              <p:nvPr/>
            </p:nvSpPr>
            <p:spPr bwMode="auto">
              <a:xfrm>
                <a:off x="4445000" y="2178050"/>
                <a:ext cx="1012825" cy="195263"/>
              </a:xfrm>
              <a:custGeom>
                <a:avLst/>
                <a:gdLst>
                  <a:gd name="T0" fmla="*/ 483 w 483"/>
                  <a:gd name="T1" fmla="*/ 0 h 93"/>
                  <a:gd name="T2" fmla="*/ 460 w 483"/>
                  <a:gd name="T3" fmla="*/ 93 h 93"/>
                  <a:gd name="T4" fmla="*/ 8 w 483"/>
                  <a:gd name="T5" fmla="*/ 93 h 93"/>
                  <a:gd name="T6" fmla="*/ 0 w 483"/>
                  <a:gd name="T7" fmla="*/ 65 h 93"/>
                  <a:gd name="T8" fmla="*/ 483 w 483"/>
                  <a:gd name="T9" fmla="*/ 0 h 93"/>
                </a:gdLst>
                <a:ahLst/>
                <a:cxnLst>
                  <a:cxn ang="0">
                    <a:pos x="T0" y="T1"/>
                  </a:cxn>
                  <a:cxn ang="0">
                    <a:pos x="T2" y="T3"/>
                  </a:cxn>
                  <a:cxn ang="0">
                    <a:pos x="T4" y="T5"/>
                  </a:cxn>
                  <a:cxn ang="0">
                    <a:pos x="T6" y="T7"/>
                  </a:cxn>
                  <a:cxn ang="0">
                    <a:pos x="T8" y="T9"/>
                  </a:cxn>
                </a:cxnLst>
                <a:rect l="0" t="0" r="r" b="b"/>
                <a:pathLst>
                  <a:path w="483" h="93">
                    <a:moveTo>
                      <a:pt x="483" y="0"/>
                    </a:moveTo>
                    <a:cubicBezTo>
                      <a:pt x="460" y="93"/>
                      <a:pt x="460" y="93"/>
                      <a:pt x="460" y="93"/>
                    </a:cubicBezTo>
                    <a:cubicBezTo>
                      <a:pt x="8" y="93"/>
                      <a:pt x="8" y="93"/>
                      <a:pt x="8" y="93"/>
                    </a:cubicBezTo>
                    <a:cubicBezTo>
                      <a:pt x="0" y="65"/>
                      <a:pt x="0" y="65"/>
                      <a:pt x="0" y="65"/>
                    </a:cubicBezTo>
                    <a:cubicBezTo>
                      <a:pt x="103" y="74"/>
                      <a:pt x="340" y="85"/>
                      <a:pt x="483" y="0"/>
                    </a:cubicBezTo>
                    <a:close/>
                  </a:path>
                </a:pathLst>
              </a:custGeom>
              <a:solidFill>
                <a:srgbClr val="E395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6" name="Freeform 93"/>
              <p:cNvSpPr/>
              <p:nvPr/>
            </p:nvSpPr>
            <p:spPr bwMode="auto">
              <a:xfrm>
                <a:off x="4340225" y="1689100"/>
                <a:ext cx="1182687" cy="666750"/>
              </a:xfrm>
              <a:custGeom>
                <a:avLst/>
                <a:gdLst>
                  <a:gd name="T0" fmla="*/ 563 w 564"/>
                  <a:gd name="T1" fmla="*/ 110 h 318"/>
                  <a:gd name="T2" fmla="*/ 563 w 564"/>
                  <a:gd name="T3" fmla="*/ 110 h 318"/>
                  <a:gd name="T4" fmla="*/ 563 w 564"/>
                  <a:gd name="T5" fmla="*/ 113 h 318"/>
                  <a:gd name="T6" fmla="*/ 561 w 564"/>
                  <a:gd name="T7" fmla="*/ 119 h 318"/>
                  <a:gd name="T8" fmla="*/ 558 w 564"/>
                  <a:gd name="T9" fmla="*/ 132 h 318"/>
                  <a:gd name="T10" fmla="*/ 547 w 564"/>
                  <a:gd name="T11" fmla="*/ 178 h 318"/>
                  <a:gd name="T12" fmla="*/ 547 w 564"/>
                  <a:gd name="T13" fmla="*/ 178 h 318"/>
                  <a:gd name="T14" fmla="*/ 533 w 564"/>
                  <a:gd name="T15" fmla="*/ 233 h 318"/>
                  <a:gd name="T16" fmla="*/ 50 w 564"/>
                  <a:gd name="T17" fmla="*/ 298 h 318"/>
                  <a:gd name="T18" fmla="*/ 46 w 564"/>
                  <a:gd name="T19" fmla="*/ 279 h 318"/>
                  <a:gd name="T20" fmla="*/ 5 w 564"/>
                  <a:gd name="T21" fmla="*/ 123 h 318"/>
                  <a:gd name="T22" fmla="*/ 2 w 564"/>
                  <a:gd name="T23" fmla="*/ 112 h 318"/>
                  <a:gd name="T24" fmla="*/ 2 w 564"/>
                  <a:gd name="T25" fmla="*/ 112 h 318"/>
                  <a:gd name="T26" fmla="*/ 0 w 564"/>
                  <a:gd name="T27" fmla="*/ 94 h 318"/>
                  <a:gd name="T28" fmla="*/ 82 w 564"/>
                  <a:gd name="T29" fmla="*/ 1 h 318"/>
                  <a:gd name="T30" fmla="*/ 82 w 564"/>
                  <a:gd name="T31" fmla="*/ 1 h 318"/>
                  <a:gd name="T32" fmla="*/ 82 w 564"/>
                  <a:gd name="T33" fmla="*/ 1 h 318"/>
                  <a:gd name="T34" fmla="*/ 94 w 564"/>
                  <a:gd name="T35" fmla="*/ 0 h 318"/>
                  <a:gd name="T36" fmla="*/ 188 w 564"/>
                  <a:gd name="T37" fmla="*/ 94 h 318"/>
                  <a:gd name="T38" fmla="*/ 188 w 564"/>
                  <a:gd name="T39" fmla="*/ 97 h 318"/>
                  <a:gd name="T40" fmla="*/ 189 w 564"/>
                  <a:gd name="T41" fmla="*/ 97 h 318"/>
                  <a:gd name="T42" fmla="*/ 188 w 564"/>
                  <a:gd name="T43" fmla="*/ 94 h 318"/>
                  <a:gd name="T44" fmla="*/ 189 w 564"/>
                  <a:gd name="T45" fmla="*/ 88 h 318"/>
                  <a:gd name="T46" fmla="*/ 282 w 564"/>
                  <a:gd name="T47" fmla="*/ 0 h 318"/>
                  <a:gd name="T48" fmla="*/ 376 w 564"/>
                  <a:gd name="T49" fmla="*/ 94 h 318"/>
                  <a:gd name="T50" fmla="*/ 376 w 564"/>
                  <a:gd name="T51" fmla="*/ 97 h 318"/>
                  <a:gd name="T52" fmla="*/ 377 w 564"/>
                  <a:gd name="T53" fmla="*/ 97 h 318"/>
                  <a:gd name="T54" fmla="*/ 376 w 564"/>
                  <a:gd name="T55" fmla="*/ 94 h 318"/>
                  <a:gd name="T56" fmla="*/ 470 w 564"/>
                  <a:gd name="T57" fmla="*/ 0 h 318"/>
                  <a:gd name="T58" fmla="*/ 564 w 564"/>
                  <a:gd name="T59" fmla="*/ 94 h 318"/>
                  <a:gd name="T60" fmla="*/ 563 w 564"/>
                  <a:gd name="T61" fmla="*/ 110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64" h="318">
                    <a:moveTo>
                      <a:pt x="563" y="110"/>
                    </a:moveTo>
                    <a:cubicBezTo>
                      <a:pt x="563" y="110"/>
                      <a:pt x="563" y="110"/>
                      <a:pt x="563" y="110"/>
                    </a:cubicBezTo>
                    <a:cubicBezTo>
                      <a:pt x="563" y="113"/>
                      <a:pt x="563" y="113"/>
                      <a:pt x="563" y="113"/>
                    </a:cubicBezTo>
                    <a:cubicBezTo>
                      <a:pt x="562" y="115"/>
                      <a:pt x="562" y="117"/>
                      <a:pt x="561" y="119"/>
                    </a:cubicBezTo>
                    <a:cubicBezTo>
                      <a:pt x="558" y="132"/>
                      <a:pt x="558" y="132"/>
                      <a:pt x="558" y="132"/>
                    </a:cubicBezTo>
                    <a:cubicBezTo>
                      <a:pt x="547" y="178"/>
                      <a:pt x="547" y="178"/>
                      <a:pt x="547" y="178"/>
                    </a:cubicBezTo>
                    <a:cubicBezTo>
                      <a:pt x="547" y="178"/>
                      <a:pt x="547" y="178"/>
                      <a:pt x="547" y="178"/>
                    </a:cubicBezTo>
                    <a:cubicBezTo>
                      <a:pt x="533" y="233"/>
                      <a:pt x="533" y="233"/>
                      <a:pt x="533" y="233"/>
                    </a:cubicBezTo>
                    <a:cubicBezTo>
                      <a:pt x="390" y="318"/>
                      <a:pt x="153" y="307"/>
                      <a:pt x="50" y="298"/>
                    </a:cubicBezTo>
                    <a:cubicBezTo>
                      <a:pt x="46" y="279"/>
                      <a:pt x="46" y="279"/>
                      <a:pt x="46" y="279"/>
                    </a:cubicBezTo>
                    <a:cubicBezTo>
                      <a:pt x="5" y="123"/>
                      <a:pt x="5" y="123"/>
                      <a:pt x="5" y="123"/>
                    </a:cubicBezTo>
                    <a:cubicBezTo>
                      <a:pt x="4" y="119"/>
                      <a:pt x="3" y="116"/>
                      <a:pt x="2" y="112"/>
                    </a:cubicBezTo>
                    <a:cubicBezTo>
                      <a:pt x="2" y="112"/>
                      <a:pt x="2" y="112"/>
                      <a:pt x="2" y="112"/>
                    </a:cubicBezTo>
                    <a:cubicBezTo>
                      <a:pt x="1" y="106"/>
                      <a:pt x="0" y="100"/>
                      <a:pt x="0" y="94"/>
                    </a:cubicBezTo>
                    <a:cubicBezTo>
                      <a:pt x="0" y="46"/>
                      <a:pt x="36" y="7"/>
                      <a:pt x="82" y="1"/>
                    </a:cubicBezTo>
                    <a:cubicBezTo>
                      <a:pt x="82" y="1"/>
                      <a:pt x="82" y="1"/>
                      <a:pt x="82" y="1"/>
                    </a:cubicBezTo>
                    <a:cubicBezTo>
                      <a:pt x="82" y="1"/>
                      <a:pt x="82" y="1"/>
                      <a:pt x="82" y="1"/>
                    </a:cubicBezTo>
                    <a:cubicBezTo>
                      <a:pt x="86" y="0"/>
                      <a:pt x="90" y="0"/>
                      <a:pt x="94" y="0"/>
                    </a:cubicBezTo>
                    <a:cubicBezTo>
                      <a:pt x="146" y="0"/>
                      <a:pt x="188" y="42"/>
                      <a:pt x="188" y="94"/>
                    </a:cubicBezTo>
                    <a:cubicBezTo>
                      <a:pt x="188" y="95"/>
                      <a:pt x="188" y="96"/>
                      <a:pt x="188" y="97"/>
                    </a:cubicBezTo>
                    <a:cubicBezTo>
                      <a:pt x="189" y="97"/>
                      <a:pt x="189" y="97"/>
                      <a:pt x="189" y="97"/>
                    </a:cubicBezTo>
                    <a:cubicBezTo>
                      <a:pt x="189" y="96"/>
                      <a:pt x="188" y="95"/>
                      <a:pt x="188" y="94"/>
                    </a:cubicBezTo>
                    <a:cubicBezTo>
                      <a:pt x="188" y="92"/>
                      <a:pt x="189" y="90"/>
                      <a:pt x="189" y="88"/>
                    </a:cubicBezTo>
                    <a:cubicBezTo>
                      <a:pt x="191" y="39"/>
                      <a:pt x="232" y="0"/>
                      <a:pt x="282" y="0"/>
                    </a:cubicBezTo>
                    <a:cubicBezTo>
                      <a:pt x="334" y="0"/>
                      <a:pt x="376" y="42"/>
                      <a:pt x="376" y="94"/>
                    </a:cubicBezTo>
                    <a:cubicBezTo>
                      <a:pt x="376" y="95"/>
                      <a:pt x="376" y="96"/>
                      <a:pt x="376" y="97"/>
                    </a:cubicBezTo>
                    <a:cubicBezTo>
                      <a:pt x="377" y="97"/>
                      <a:pt x="377" y="97"/>
                      <a:pt x="377" y="97"/>
                    </a:cubicBezTo>
                    <a:cubicBezTo>
                      <a:pt x="377" y="96"/>
                      <a:pt x="376" y="95"/>
                      <a:pt x="376" y="94"/>
                    </a:cubicBezTo>
                    <a:cubicBezTo>
                      <a:pt x="376" y="42"/>
                      <a:pt x="419" y="0"/>
                      <a:pt x="470" y="0"/>
                    </a:cubicBezTo>
                    <a:cubicBezTo>
                      <a:pt x="522" y="0"/>
                      <a:pt x="564" y="42"/>
                      <a:pt x="564" y="94"/>
                    </a:cubicBezTo>
                    <a:cubicBezTo>
                      <a:pt x="564" y="99"/>
                      <a:pt x="564" y="105"/>
                      <a:pt x="563" y="110"/>
                    </a:cubicBezTo>
                    <a:close/>
                  </a:path>
                </a:pathLst>
              </a:custGeom>
              <a:solidFill>
                <a:srgbClr val="FFA54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7" name="Freeform 94"/>
              <p:cNvSpPr/>
              <p:nvPr/>
            </p:nvSpPr>
            <p:spPr bwMode="auto">
              <a:xfrm>
                <a:off x="4511675" y="1689100"/>
                <a:ext cx="228600" cy="379413"/>
              </a:xfrm>
              <a:custGeom>
                <a:avLst/>
                <a:gdLst>
                  <a:gd name="T0" fmla="*/ 109 w 109"/>
                  <a:gd name="T1" fmla="*/ 181 h 181"/>
                  <a:gd name="T2" fmla="*/ 0 w 109"/>
                  <a:gd name="T3" fmla="*/ 1 h 181"/>
                  <a:gd name="T4" fmla="*/ 12 w 109"/>
                  <a:gd name="T5" fmla="*/ 0 h 181"/>
                  <a:gd name="T6" fmla="*/ 106 w 109"/>
                  <a:gd name="T7" fmla="*/ 94 h 181"/>
                  <a:gd name="T8" fmla="*/ 107 w 109"/>
                  <a:gd name="T9" fmla="*/ 88 h 181"/>
                  <a:gd name="T10" fmla="*/ 109 w 109"/>
                  <a:gd name="T11" fmla="*/ 181 h 181"/>
                </a:gdLst>
                <a:ahLst/>
                <a:cxnLst>
                  <a:cxn ang="0">
                    <a:pos x="T0" y="T1"/>
                  </a:cxn>
                  <a:cxn ang="0">
                    <a:pos x="T2" y="T3"/>
                  </a:cxn>
                  <a:cxn ang="0">
                    <a:pos x="T4" y="T5"/>
                  </a:cxn>
                  <a:cxn ang="0">
                    <a:pos x="T6" y="T7"/>
                  </a:cxn>
                  <a:cxn ang="0">
                    <a:pos x="T8" y="T9"/>
                  </a:cxn>
                  <a:cxn ang="0">
                    <a:pos x="T10" y="T11"/>
                  </a:cxn>
                </a:cxnLst>
                <a:rect l="0" t="0" r="r" b="b"/>
                <a:pathLst>
                  <a:path w="109" h="181">
                    <a:moveTo>
                      <a:pt x="109" y="181"/>
                    </a:moveTo>
                    <a:cubicBezTo>
                      <a:pt x="90" y="3"/>
                      <a:pt x="3" y="1"/>
                      <a:pt x="0" y="1"/>
                    </a:cubicBezTo>
                    <a:cubicBezTo>
                      <a:pt x="4" y="0"/>
                      <a:pt x="8" y="0"/>
                      <a:pt x="12" y="0"/>
                    </a:cubicBezTo>
                    <a:cubicBezTo>
                      <a:pt x="64" y="0"/>
                      <a:pt x="106" y="42"/>
                      <a:pt x="106" y="94"/>
                    </a:cubicBezTo>
                    <a:cubicBezTo>
                      <a:pt x="106" y="92"/>
                      <a:pt x="107" y="90"/>
                      <a:pt x="107" y="88"/>
                    </a:cubicBezTo>
                    <a:cubicBezTo>
                      <a:pt x="107" y="134"/>
                      <a:pt x="109" y="181"/>
                      <a:pt x="109" y="181"/>
                    </a:cubicBezTo>
                    <a:close/>
                  </a:path>
                </a:pathLst>
              </a:custGeom>
              <a:solidFill>
                <a:srgbClr val="E395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8" name="Freeform 95"/>
              <p:cNvSpPr/>
              <p:nvPr/>
            </p:nvSpPr>
            <p:spPr bwMode="auto">
              <a:xfrm>
                <a:off x="4905375" y="1689100"/>
                <a:ext cx="228600" cy="379413"/>
              </a:xfrm>
              <a:custGeom>
                <a:avLst/>
                <a:gdLst>
                  <a:gd name="T0" fmla="*/ 109 w 109"/>
                  <a:gd name="T1" fmla="*/ 181 h 181"/>
                  <a:gd name="T2" fmla="*/ 0 w 109"/>
                  <a:gd name="T3" fmla="*/ 1 h 181"/>
                  <a:gd name="T4" fmla="*/ 12 w 109"/>
                  <a:gd name="T5" fmla="*/ 0 h 181"/>
                  <a:gd name="T6" fmla="*/ 106 w 109"/>
                  <a:gd name="T7" fmla="*/ 94 h 181"/>
                  <a:gd name="T8" fmla="*/ 107 w 109"/>
                  <a:gd name="T9" fmla="*/ 88 h 181"/>
                  <a:gd name="T10" fmla="*/ 109 w 109"/>
                  <a:gd name="T11" fmla="*/ 181 h 181"/>
                </a:gdLst>
                <a:ahLst/>
                <a:cxnLst>
                  <a:cxn ang="0">
                    <a:pos x="T0" y="T1"/>
                  </a:cxn>
                  <a:cxn ang="0">
                    <a:pos x="T2" y="T3"/>
                  </a:cxn>
                  <a:cxn ang="0">
                    <a:pos x="T4" y="T5"/>
                  </a:cxn>
                  <a:cxn ang="0">
                    <a:pos x="T6" y="T7"/>
                  </a:cxn>
                  <a:cxn ang="0">
                    <a:pos x="T8" y="T9"/>
                  </a:cxn>
                  <a:cxn ang="0">
                    <a:pos x="T10" y="T11"/>
                  </a:cxn>
                </a:cxnLst>
                <a:rect l="0" t="0" r="r" b="b"/>
                <a:pathLst>
                  <a:path w="109" h="181">
                    <a:moveTo>
                      <a:pt x="109" y="181"/>
                    </a:moveTo>
                    <a:cubicBezTo>
                      <a:pt x="90" y="3"/>
                      <a:pt x="3" y="1"/>
                      <a:pt x="0" y="1"/>
                    </a:cubicBezTo>
                    <a:cubicBezTo>
                      <a:pt x="4" y="0"/>
                      <a:pt x="8" y="0"/>
                      <a:pt x="12" y="0"/>
                    </a:cubicBezTo>
                    <a:cubicBezTo>
                      <a:pt x="64" y="0"/>
                      <a:pt x="106" y="42"/>
                      <a:pt x="106" y="94"/>
                    </a:cubicBezTo>
                    <a:cubicBezTo>
                      <a:pt x="106" y="92"/>
                      <a:pt x="107" y="90"/>
                      <a:pt x="107" y="88"/>
                    </a:cubicBezTo>
                    <a:cubicBezTo>
                      <a:pt x="107" y="134"/>
                      <a:pt x="109" y="181"/>
                      <a:pt x="109" y="181"/>
                    </a:cubicBezTo>
                    <a:close/>
                  </a:path>
                </a:pathLst>
              </a:custGeom>
              <a:solidFill>
                <a:srgbClr val="E395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9" name="Freeform 96"/>
              <p:cNvSpPr/>
              <p:nvPr/>
            </p:nvSpPr>
            <p:spPr bwMode="auto">
              <a:xfrm>
                <a:off x="5326063" y="1689100"/>
                <a:ext cx="196850" cy="373063"/>
              </a:xfrm>
              <a:custGeom>
                <a:avLst/>
                <a:gdLst>
                  <a:gd name="T0" fmla="*/ 93 w 94"/>
                  <a:gd name="T1" fmla="*/ 110 h 178"/>
                  <a:gd name="T2" fmla="*/ 93 w 94"/>
                  <a:gd name="T3" fmla="*/ 110 h 178"/>
                  <a:gd name="T4" fmla="*/ 93 w 94"/>
                  <a:gd name="T5" fmla="*/ 113 h 178"/>
                  <a:gd name="T6" fmla="*/ 91 w 94"/>
                  <a:gd name="T7" fmla="*/ 119 h 178"/>
                  <a:gd name="T8" fmla="*/ 88 w 94"/>
                  <a:gd name="T9" fmla="*/ 132 h 178"/>
                  <a:gd name="T10" fmla="*/ 77 w 94"/>
                  <a:gd name="T11" fmla="*/ 178 h 178"/>
                  <a:gd name="T12" fmla="*/ 77 w 94"/>
                  <a:gd name="T13" fmla="*/ 178 h 178"/>
                  <a:gd name="T14" fmla="*/ 78 w 94"/>
                  <a:gd name="T15" fmla="*/ 87 h 178"/>
                  <a:gd name="T16" fmla="*/ 0 w 94"/>
                  <a:gd name="T17" fmla="*/ 0 h 178"/>
                  <a:gd name="T18" fmla="*/ 94 w 94"/>
                  <a:gd name="T19" fmla="*/ 94 h 178"/>
                  <a:gd name="T20" fmla="*/ 93 w 94"/>
                  <a:gd name="T21" fmla="*/ 110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4" h="178">
                    <a:moveTo>
                      <a:pt x="93" y="110"/>
                    </a:moveTo>
                    <a:cubicBezTo>
                      <a:pt x="93" y="110"/>
                      <a:pt x="93" y="110"/>
                      <a:pt x="93" y="110"/>
                    </a:cubicBezTo>
                    <a:cubicBezTo>
                      <a:pt x="93" y="113"/>
                      <a:pt x="93" y="113"/>
                      <a:pt x="93" y="113"/>
                    </a:cubicBezTo>
                    <a:cubicBezTo>
                      <a:pt x="92" y="115"/>
                      <a:pt x="92" y="117"/>
                      <a:pt x="91" y="119"/>
                    </a:cubicBezTo>
                    <a:cubicBezTo>
                      <a:pt x="88" y="132"/>
                      <a:pt x="88" y="132"/>
                      <a:pt x="88" y="132"/>
                    </a:cubicBezTo>
                    <a:cubicBezTo>
                      <a:pt x="77" y="178"/>
                      <a:pt x="77" y="178"/>
                      <a:pt x="77" y="178"/>
                    </a:cubicBezTo>
                    <a:cubicBezTo>
                      <a:pt x="77" y="178"/>
                      <a:pt x="77" y="178"/>
                      <a:pt x="77" y="178"/>
                    </a:cubicBezTo>
                    <a:cubicBezTo>
                      <a:pt x="77" y="178"/>
                      <a:pt x="86" y="122"/>
                      <a:pt x="78" y="87"/>
                    </a:cubicBezTo>
                    <a:cubicBezTo>
                      <a:pt x="59" y="4"/>
                      <a:pt x="0" y="0"/>
                      <a:pt x="0" y="0"/>
                    </a:cubicBezTo>
                    <a:cubicBezTo>
                      <a:pt x="52" y="0"/>
                      <a:pt x="94" y="42"/>
                      <a:pt x="94" y="94"/>
                    </a:cubicBezTo>
                    <a:cubicBezTo>
                      <a:pt x="94" y="99"/>
                      <a:pt x="94" y="105"/>
                      <a:pt x="93" y="110"/>
                    </a:cubicBezTo>
                    <a:close/>
                  </a:path>
                </a:pathLst>
              </a:custGeom>
              <a:solidFill>
                <a:srgbClr val="E395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0" name="Freeform 107"/>
              <p:cNvSpPr/>
              <p:nvPr/>
            </p:nvSpPr>
            <p:spPr bwMode="auto">
              <a:xfrm>
                <a:off x="4189413" y="2184400"/>
                <a:ext cx="1749425" cy="1435100"/>
              </a:xfrm>
              <a:custGeom>
                <a:avLst/>
                <a:gdLst>
                  <a:gd name="T0" fmla="*/ 834 w 834"/>
                  <a:gd name="T1" fmla="*/ 154 h 684"/>
                  <a:gd name="T2" fmla="*/ 834 w 834"/>
                  <a:gd name="T3" fmla="*/ 611 h 684"/>
                  <a:gd name="T4" fmla="*/ 744 w 834"/>
                  <a:gd name="T5" fmla="*/ 611 h 684"/>
                  <a:gd name="T6" fmla="*/ 617 w 834"/>
                  <a:gd name="T7" fmla="*/ 680 h 684"/>
                  <a:gd name="T8" fmla="*/ 113 w 834"/>
                  <a:gd name="T9" fmla="*/ 680 h 684"/>
                  <a:gd name="T10" fmla="*/ 44 w 834"/>
                  <a:gd name="T11" fmla="*/ 611 h 684"/>
                  <a:gd name="T12" fmla="*/ 105 w 834"/>
                  <a:gd name="T13" fmla="*/ 543 h 684"/>
                  <a:gd name="T14" fmla="*/ 105 w 834"/>
                  <a:gd name="T15" fmla="*/ 541 h 684"/>
                  <a:gd name="T16" fmla="*/ 94 w 834"/>
                  <a:gd name="T17" fmla="*/ 542 h 684"/>
                  <a:gd name="T18" fmla="*/ 21 w 834"/>
                  <a:gd name="T19" fmla="*/ 469 h 684"/>
                  <a:gd name="T20" fmla="*/ 94 w 834"/>
                  <a:gd name="T21" fmla="*/ 397 h 684"/>
                  <a:gd name="T22" fmla="*/ 96 w 834"/>
                  <a:gd name="T23" fmla="*/ 397 h 684"/>
                  <a:gd name="T24" fmla="*/ 95 w 834"/>
                  <a:gd name="T25" fmla="*/ 394 h 684"/>
                  <a:gd name="T26" fmla="*/ 76 w 834"/>
                  <a:gd name="T27" fmla="*/ 397 h 684"/>
                  <a:gd name="T28" fmla="*/ 0 w 834"/>
                  <a:gd name="T29" fmla="*/ 320 h 684"/>
                  <a:gd name="T30" fmla="*/ 76 w 834"/>
                  <a:gd name="T31" fmla="*/ 244 h 684"/>
                  <a:gd name="T32" fmla="*/ 86 w 834"/>
                  <a:gd name="T33" fmla="*/ 244 h 684"/>
                  <a:gd name="T34" fmla="*/ 86 w 834"/>
                  <a:gd name="T35" fmla="*/ 244 h 684"/>
                  <a:gd name="T36" fmla="*/ 86 w 834"/>
                  <a:gd name="T37" fmla="*/ 243 h 684"/>
                  <a:gd name="T38" fmla="*/ 76 w 834"/>
                  <a:gd name="T39" fmla="*/ 244 h 684"/>
                  <a:gd name="T40" fmla="*/ 72 w 834"/>
                  <a:gd name="T41" fmla="*/ 243 h 684"/>
                  <a:gd name="T42" fmla="*/ 0 w 834"/>
                  <a:gd name="T43" fmla="*/ 167 h 684"/>
                  <a:gd name="T44" fmla="*/ 0 w 834"/>
                  <a:gd name="T45" fmla="*/ 163 h 684"/>
                  <a:gd name="T46" fmla="*/ 76 w 834"/>
                  <a:gd name="T47" fmla="*/ 90 h 684"/>
                  <a:gd name="T48" fmla="*/ 582 w 834"/>
                  <a:gd name="T49" fmla="*/ 90 h 684"/>
                  <a:gd name="T50" fmla="*/ 605 w 834"/>
                  <a:gd name="T51" fmla="*/ 0 h 684"/>
                  <a:gd name="T52" fmla="*/ 732 w 834"/>
                  <a:gd name="T53" fmla="*/ 154 h 684"/>
                  <a:gd name="T54" fmla="*/ 834 w 834"/>
                  <a:gd name="T55" fmla="*/ 154 h 6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34" h="684">
                    <a:moveTo>
                      <a:pt x="834" y="154"/>
                    </a:moveTo>
                    <a:cubicBezTo>
                      <a:pt x="834" y="611"/>
                      <a:pt x="834" y="611"/>
                      <a:pt x="834" y="611"/>
                    </a:cubicBezTo>
                    <a:cubicBezTo>
                      <a:pt x="744" y="611"/>
                      <a:pt x="744" y="611"/>
                      <a:pt x="744" y="611"/>
                    </a:cubicBezTo>
                    <a:cubicBezTo>
                      <a:pt x="744" y="611"/>
                      <a:pt x="720" y="677"/>
                      <a:pt x="617" y="680"/>
                    </a:cubicBezTo>
                    <a:cubicBezTo>
                      <a:pt x="514" y="684"/>
                      <a:pt x="113" y="680"/>
                      <a:pt x="113" y="680"/>
                    </a:cubicBezTo>
                    <a:cubicBezTo>
                      <a:pt x="75" y="680"/>
                      <a:pt x="44" y="650"/>
                      <a:pt x="44" y="611"/>
                    </a:cubicBezTo>
                    <a:cubicBezTo>
                      <a:pt x="44" y="576"/>
                      <a:pt x="71" y="547"/>
                      <a:pt x="105" y="543"/>
                    </a:cubicBezTo>
                    <a:cubicBezTo>
                      <a:pt x="105" y="541"/>
                      <a:pt x="105" y="541"/>
                      <a:pt x="105" y="541"/>
                    </a:cubicBezTo>
                    <a:cubicBezTo>
                      <a:pt x="101" y="542"/>
                      <a:pt x="97" y="542"/>
                      <a:pt x="94" y="542"/>
                    </a:cubicBezTo>
                    <a:cubicBezTo>
                      <a:pt x="54" y="542"/>
                      <a:pt x="21" y="510"/>
                      <a:pt x="21" y="469"/>
                    </a:cubicBezTo>
                    <a:cubicBezTo>
                      <a:pt x="21" y="429"/>
                      <a:pt x="54" y="397"/>
                      <a:pt x="94" y="397"/>
                    </a:cubicBezTo>
                    <a:cubicBezTo>
                      <a:pt x="94" y="397"/>
                      <a:pt x="95" y="397"/>
                      <a:pt x="96" y="397"/>
                    </a:cubicBezTo>
                    <a:cubicBezTo>
                      <a:pt x="95" y="394"/>
                      <a:pt x="95" y="394"/>
                      <a:pt x="95" y="394"/>
                    </a:cubicBezTo>
                    <a:cubicBezTo>
                      <a:pt x="89" y="396"/>
                      <a:pt x="83" y="397"/>
                      <a:pt x="76" y="397"/>
                    </a:cubicBezTo>
                    <a:cubicBezTo>
                      <a:pt x="34" y="397"/>
                      <a:pt x="0" y="362"/>
                      <a:pt x="0" y="320"/>
                    </a:cubicBezTo>
                    <a:cubicBezTo>
                      <a:pt x="0" y="278"/>
                      <a:pt x="34" y="244"/>
                      <a:pt x="76" y="244"/>
                    </a:cubicBezTo>
                    <a:cubicBezTo>
                      <a:pt x="79" y="244"/>
                      <a:pt x="83" y="244"/>
                      <a:pt x="86" y="244"/>
                    </a:cubicBezTo>
                    <a:cubicBezTo>
                      <a:pt x="86" y="244"/>
                      <a:pt x="86" y="244"/>
                      <a:pt x="86" y="244"/>
                    </a:cubicBezTo>
                    <a:cubicBezTo>
                      <a:pt x="86" y="243"/>
                      <a:pt x="86" y="243"/>
                      <a:pt x="86" y="243"/>
                    </a:cubicBezTo>
                    <a:cubicBezTo>
                      <a:pt x="83" y="243"/>
                      <a:pt x="79" y="244"/>
                      <a:pt x="76" y="244"/>
                    </a:cubicBezTo>
                    <a:cubicBezTo>
                      <a:pt x="76" y="244"/>
                      <a:pt x="75" y="244"/>
                      <a:pt x="72" y="243"/>
                    </a:cubicBezTo>
                    <a:cubicBezTo>
                      <a:pt x="32" y="241"/>
                      <a:pt x="0" y="208"/>
                      <a:pt x="0" y="167"/>
                    </a:cubicBezTo>
                    <a:cubicBezTo>
                      <a:pt x="0" y="166"/>
                      <a:pt x="0" y="165"/>
                      <a:pt x="0" y="163"/>
                    </a:cubicBezTo>
                    <a:cubicBezTo>
                      <a:pt x="2" y="123"/>
                      <a:pt x="35" y="90"/>
                      <a:pt x="76" y="90"/>
                    </a:cubicBezTo>
                    <a:cubicBezTo>
                      <a:pt x="582" y="90"/>
                      <a:pt x="582" y="90"/>
                      <a:pt x="582" y="90"/>
                    </a:cubicBezTo>
                    <a:cubicBezTo>
                      <a:pt x="605" y="0"/>
                      <a:pt x="605" y="0"/>
                      <a:pt x="605" y="0"/>
                    </a:cubicBezTo>
                    <a:cubicBezTo>
                      <a:pt x="605" y="0"/>
                      <a:pt x="695" y="16"/>
                      <a:pt x="732" y="154"/>
                    </a:cubicBezTo>
                    <a:lnTo>
                      <a:pt x="834" y="154"/>
                    </a:lnTo>
                    <a:close/>
                  </a:path>
                </a:pathLst>
              </a:custGeom>
              <a:solidFill>
                <a:srgbClr val="FFCEA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1" name="Freeform 108"/>
              <p:cNvSpPr/>
              <p:nvPr/>
            </p:nvSpPr>
            <p:spPr bwMode="auto">
              <a:xfrm>
                <a:off x="4189413" y="2525713"/>
                <a:ext cx="392112" cy="169863"/>
              </a:xfrm>
              <a:custGeom>
                <a:avLst/>
                <a:gdLst>
                  <a:gd name="T0" fmla="*/ 187 w 187"/>
                  <a:gd name="T1" fmla="*/ 81 h 81"/>
                  <a:gd name="T2" fmla="*/ 76 w 187"/>
                  <a:gd name="T3" fmla="*/ 81 h 81"/>
                  <a:gd name="T4" fmla="*/ 72 w 187"/>
                  <a:gd name="T5" fmla="*/ 80 h 81"/>
                  <a:gd name="T6" fmla="*/ 0 w 187"/>
                  <a:gd name="T7" fmla="*/ 4 h 81"/>
                  <a:gd name="T8" fmla="*/ 0 w 187"/>
                  <a:gd name="T9" fmla="*/ 0 h 81"/>
                  <a:gd name="T10" fmla="*/ 1 w 187"/>
                  <a:gd name="T11" fmla="*/ 2 h 81"/>
                  <a:gd name="T12" fmla="*/ 187 w 187"/>
                  <a:gd name="T13" fmla="*/ 81 h 81"/>
                </a:gdLst>
                <a:ahLst/>
                <a:cxnLst>
                  <a:cxn ang="0">
                    <a:pos x="T0" y="T1"/>
                  </a:cxn>
                  <a:cxn ang="0">
                    <a:pos x="T2" y="T3"/>
                  </a:cxn>
                  <a:cxn ang="0">
                    <a:pos x="T4" y="T5"/>
                  </a:cxn>
                  <a:cxn ang="0">
                    <a:pos x="T6" y="T7"/>
                  </a:cxn>
                  <a:cxn ang="0">
                    <a:pos x="T8" y="T9"/>
                  </a:cxn>
                  <a:cxn ang="0">
                    <a:pos x="T10" y="T11"/>
                  </a:cxn>
                  <a:cxn ang="0">
                    <a:pos x="T12" y="T13"/>
                  </a:cxn>
                </a:cxnLst>
                <a:rect l="0" t="0" r="r" b="b"/>
                <a:pathLst>
                  <a:path w="187" h="81">
                    <a:moveTo>
                      <a:pt x="187" y="81"/>
                    </a:moveTo>
                    <a:cubicBezTo>
                      <a:pt x="76" y="81"/>
                      <a:pt x="76" y="81"/>
                      <a:pt x="76" y="81"/>
                    </a:cubicBezTo>
                    <a:cubicBezTo>
                      <a:pt x="76" y="81"/>
                      <a:pt x="75" y="81"/>
                      <a:pt x="72" y="80"/>
                    </a:cubicBezTo>
                    <a:cubicBezTo>
                      <a:pt x="32" y="78"/>
                      <a:pt x="0" y="45"/>
                      <a:pt x="0" y="4"/>
                    </a:cubicBezTo>
                    <a:cubicBezTo>
                      <a:pt x="0" y="3"/>
                      <a:pt x="0" y="2"/>
                      <a:pt x="0" y="0"/>
                    </a:cubicBezTo>
                    <a:cubicBezTo>
                      <a:pt x="0" y="0"/>
                      <a:pt x="1" y="1"/>
                      <a:pt x="1" y="2"/>
                    </a:cubicBezTo>
                    <a:cubicBezTo>
                      <a:pt x="6" y="32"/>
                      <a:pt x="50" y="74"/>
                      <a:pt x="187" y="81"/>
                    </a:cubicBezTo>
                    <a:close/>
                  </a:path>
                </a:pathLst>
              </a:custGeom>
              <a:solidFill>
                <a:srgbClr val="E8B3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2" name="Freeform 109"/>
              <p:cNvSpPr/>
              <p:nvPr/>
            </p:nvSpPr>
            <p:spPr bwMode="auto">
              <a:xfrm>
                <a:off x="4189413" y="2854325"/>
                <a:ext cx="392112" cy="169863"/>
              </a:xfrm>
              <a:custGeom>
                <a:avLst/>
                <a:gdLst>
                  <a:gd name="T0" fmla="*/ 187 w 187"/>
                  <a:gd name="T1" fmla="*/ 81 h 81"/>
                  <a:gd name="T2" fmla="*/ 76 w 187"/>
                  <a:gd name="T3" fmla="*/ 81 h 81"/>
                  <a:gd name="T4" fmla="*/ 72 w 187"/>
                  <a:gd name="T5" fmla="*/ 80 h 81"/>
                  <a:gd name="T6" fmla="*/ 0 w 187"/>
                  <a:gd name="T7" fmla="*/ 4 h 81"/>
                  <a:gd name="T8" fmla="*/ 0 w 187"/>
                  <a:gd name="T9" fmla="*/ 0 h 81"/>
                  <a:gd name="T10" fmla="*/ 1 w 187"/>
                  <a:gd name="T11" fmla="*/ 2 h 81"/>
                  <a:gd name="T12" fmla="*/ 187 w 187"/>
                  <a:gd name="T13" fmla="*/ 81 h 81"/>
                </a:gdLst>
                <a:ahLst/>
                <a:cxnLst>
                  <a:cxn ang="0">
                    <a:pos x="T0" y="T1"/>
                  </a:cxn>
                  <a:cxn ang="0">
                    <a:pos x="T2" y="T3"/>
                  </a:cxn>
                  <a:cxn ang="0">
                    <a:pos x="T4" y="T5"/>
                  </a:cxn>
                  <a:cxn ang="0">
                    <a:pos x="T6" y="T7"/>
                  </a:cxn>
                  <a:cxn ang="0">
                    <a:pos x="T8" y="T9"/>
                  </a:cxn>
                  <a:cxn ang="0">
                    <a:pos x="T10" y="T11"/>
                  </a:cxn>
                  <a:cxn ang="0">
                    <a:pos x="T12" y="T13"/>
                  </a:cxn>
                </a:cxnLst>
                <a:rect l="0" t="0" r="r" b="b"/>
                <a:pathLst>
                  <a:path w="187" h="81">
                    <a:moveTo>
                      <a:pt x="187" y="81"/>
                    </a:moveTo>
                    <a:cubicBezTo>
                      <a:pt x="76" y="81"/>
                      <a:pt x="76" y="81"/>
                      <a:pt x="76" y="81"/>
                    </a:cubicBezTo>
                    <a:cubicBezTo>
                      <a:pt x="76" y="81"/>
                      <a:pt x="75" y="81"/>
                      <a:pt x="72" y="80"/>
                    </a:cubicBezTo>
                    <a:cubicBezTo>
                      <a:pt x="32" y="78"/>
                      <a:pt x="0" y="45"/>
                      <a:pt x="0" y="4"/>
                    </a:cubicBezTo>
                    <a:cubicBezTo>
                      <a:pt x="0" y="3"/>
                      <a:pt x="0" y="2"/>
                      <a:pt x="0" y="0"/>
                    </a:cubicBezTo>
                    <a:cubicBezTo>
                      <a:pt x="0" y="0"/>
                      <a:pt x="1" y="1"/>
                      <a:pt x="1" y="2"/>
                    </a:cubicBezTo>
                    <a:cubicBezTo>
                      <a:pt x="6" y="32"/>
                      <a:pt x="50" y="74"/>
                      <a:pt x="187" y="81"/>
                    </a:cubicBezTo>
                    <a:close/>
                  </a:path>
                </a:pathLst>
              </a:custGeom>
              <a:solidFill>
                <a:srgbClr val="E8B3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3" name="Freeform 110"/>
              <p:cNvSpPr/>
              <p:nvPr/>
            </p:nvSpPr>
            <p:spPr bwMode="auto">
              <a:xfrm>
                <a:off x="4232275" y="3159125"/>
                <a:ext cx="395287" cy="168275"/>
              </a:xfrm>
              <a:custGeom>
                <a:avLst/>
                <a:gdLst>
                  <a:gd name="T0" fmla="*/ 188 w 188"/>
                  <a:gd name="T1" fmla="*/ 80 h 80"/>
                  <a:gd name="T2" fmla="*/ 77 w 188"/>
                  <a:gd name="T3" fmla="*/ 80 h 80"/>
                  <a:gd name="T4" fmla="*/ 73 w 188"/>
                  <a:gd name="T5" fmla="*/ 80 h 80"/>
                  <a:gd name="T6" fmla="*/ 0 w 188"/>
                  <a:gd name="T7" fmla="*/ 3 h 80"/>
                  <a:gd name="T8" fmla="*/ 0 w 188"/>
                  <a:gd name="T9" fmla="*/ 0 h 80"/>
                  <a:gd name="T10" fmla="*/ 1 w 188"/>
                  <a:gd name="T11" fmla="*/ 1 h 80"/>
                  <a:gd name="T12" fmla="*/ 188 w 188"/>
                  <a:gd name="T13" fmla="*/ 80 h 80"/>
                </a:gdLst>
                <a:ahLst/>
                <a:cxnLst>
                  <a:cxn ang="0">
                    <a:pos x="T0" y="T1"/>
                  </a:cxn>
                  <a:cxn ang="0">
                    <a:pos x="T2" y="T3"/>
                  </a:cxn>
                  <a:cxn ang="0">
                    <a:pos x="T4" y="T5"/>
                  </a:cxn>
                  <a:cxn ang="0">
                    <a:pos x="T6" y="T7"/>
                  </a:cxn>
                  <a:cxn ang="0">
                    <a:pos x="T8" y="T9"/>
                  </a:cxn>
                  <a:cxn ang="0">
                    <a:pos x="T10" y="T11"/>
                  </a:cxn>
                  <a:cxn ang="0">
                    <a:pos x="T12" y="T13"/>
                  </a:cxn>
                </a:cxnLst>
                <a:rect l="0" t="0" r="r" b="b"/>
                <a:pathLst>
                  <a:path w="188" h="80">
                    <a:moveTo>
                      <a:pt x="188" y="80"/>
                    </a:moveTo>
                    <a:cubicBezTo>
                      <a:pt x="77" y="80"/>
                      <a:pt x="77" y="80"/>
                      <a:pt x="77" y="80"/>
                    </a:cubicBezTo>
                    <a:cubicBezTo>
                      <a:pt x="77" y="80"/>
                      <a:pt x="75" y="80"/>
                      <a:pt x="73" y="80"/>
                    </a:cubicBezTo>
                    <a:cubicBezTo>
                      <a:pt x="32" y="78"/>
                      <a:pt x="0" y="44"/>
                      <a:pt x="0" y="3"/>
                    </a:cubicBezTo>
                    <a:cubicBezTo>
                      <a:pt x="0" y="2"/>
                      <a:pt x="0" y="1"/>
                      <a:pt x="0" y="0"/>
                    </a:cubicBezTo>
                    <a:cubicBezTo>
                      <a:pt x="0" y="0"/>
                      <a:pt x="1" y="0"/>
                      <a:pt x="1" y="1"/>
                    </a:cubicBezTo>
                    <a:cubicBezTo>
                      <a:pt x="7" y="31"/>
                      <a:pt x="50" y="73"/>
                      <a:pt x="188" y="80"/>
                    </a:cubicBezTo>
                    <a:close/>
                  </a:path>
                </a:pathLst>
              </a:custGeom>
              <a:solidFill>
                <a:srgbClr val="E8B3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grpSp>
        <p:nvGrpSpPr>
          <p:cNvPr id="145" name="组合 144"/>
          <p:cNvGrpSpPr/>
          <p:nvPr/>
        </p:nvGrpSpPr>
        <p:grpSpPr>
          <a:xfrm>
            <a:off x="2816973" y="486446"/>
            <a:ext cx="6558054" cy="624446"/>
            <a:chOff x="3207365" y="316035"/>
            <a:chExt cx="6558054" cy="713951"/>
          </a:xfrm>
        </p:grpSpPr>
        <p:sp>
          <p:nvSpPr>
            <p:cNvPr id="146" name="Freeform 30"/>
            <p:cNvSpPr/>
            <p:nvPr/>
          </p:nvSpPr>
          <p:spPr bwMode="auto">
            <a:xfrm>
              <a:off x="3207365" y="392345"/>
              <a:ext cx="1052280" cy="637641"/>
            </a:xfrm>
            <a:custGeom>
              <a:avLst/>
              <a:gdLst>
                <a:gd name="T0" fmla="*/ 759 w 759"/>
                <a:gd name="T1" fmla="*/ 493 h 493"/>
                <a:gd name="T2" fmla="*/ 0 w 759"/>
                <a:gd name="T3" fmla="*/ 493 h 493"/>
                <a:gd name="T4" fmla="*/ 253 w 759"/>
                <a:gd name="T5" fmla="*/ 246 h 493"/>
                <a:gd name="T6" fmla="*/ 0 w 759"/>
                <a:gd name="T7" fmla="*/ 0 h 493"/>
                <a:gd name="T8" fmla="*/ 759 w 759"/>
                <a:gd name="T9" fmla="*/ 0 h 493"/>
                <a:gd name="T10" fmla="*/ 759 w 759"/>
                <a:gd name="T11" fmla="*/ 493 h 493"/>
              </a:gdLst>
              <a:ahLst/>
              <a:cxnLst>
                <a:cxn ang="0">
                  <a:pos x="T0" y="T1"/>
                </a:cxn>
                <a:cxn ang="0">
                  <a:pos x="T2" y="T3"/>
                </a:cxn>
                <a:cxn ang="0">
                  <a:pos x="T4" y="T5"/>
                </a:cxn>
                <a:cxn ang="0">
                  <a:pos x="T6" y="T7"/>
                </a:cxn>
                <a:cxn ang="0">
                  <a:pos x="T8" y="T9"/>
                </a:cxn>
                <a:cxn ang="0">
                  <a:pos x="T10" y="T11"/>
                </a:cxn>
              </a:cxnLst>
              <a:rect l="0" t="0" r="r" b="b"/>
              <a:pathLst>
                <a:path w="759" h="493">
                  <a:moveTo>
                    <a:pt x="759" y="493"/>
                  </a:moveTo>
                  <a:lnTo>
                    <a:pt x="0" y="493"/>
                  </a:lnTo>
                  <a:lnTo>
                    <a:pt x="253" y="246"/>
                  </a:lnTo>
                  <a:lnTo>
                    <a:pt x="0" y="0"/>
                  </a:lnTo>
                  <a:lnTo>
                    <a:pt x="759" y="0"/>
                  </a:lnTo>
                  <a:lnTo>
                    <a:pt x="759" y="493"/>
                  </a:lnTo>
                  <a:close/>
                </a:path>
              </a:pathLst>
            </a:custGeom>
            <a:solidFill>
              <a:schemeClr val="accent2">
                <a:lumMod val="75000"/>
              </a:schemeClr>
            </a:solidFill>
            <a:ln>
              <a:noFill/>
            </a:ln>
          </p:spPr>
          <p:txBody>
            <a:bodyPr vert="horz" wrap="square" lIns="91440" tIns="45720" rIns="91440" bIns="45720" numCol="1" anchor="t" anchorCtr="0" compatLnSpc="1">
              <a:normAutofit/>
            </a:bodyPr>
            <a:lstStyle/>
            <a:p>
              <a:endParaRPr lang="zh-CN" altLang="en-US"/>
            </a:p>
          </p:txBody>
        </p:sp>
        <p:sp>
          <p:nvSpPr>
            <p:cNvPr id="147" name="Freeform 35"/>
            <p:cNvSpPr/>
            <p:nvPr/>
          </p:nvSpPr>
          <p:spPr bwMode="auto">
            <a:xfrm>
              <a:off x="8713138" y="392345"/>
              <a:ext cx="1052281" cy="637641"/>
            </a:xfrm>
            <a:custGeom>
              <a:avLst/>
              <a:gdLst>
                <a:gd name="T0" fmla="*/ 0 w 759"/>
                <a:gd name="T1" fmla="*/ 493 h 493"/>
                <a:gd name="T2" fmla="*/ 759 w 759"/>
                <a:gd name="T3" fmla="*/ 493 h 493"/>
                <a:gd name="T4" fmla="*/ 506 w 759"/>
                <a:gd name="T5" fmla="*/ 246 h 493"/>
                <a:gd name="T6" fmla="*/ 759 w 759"/>
                <a:gd name="T7" fmla="*/ 0 h 493"/>
                <a:gd name="T8" fmla="*/ 0 w 759"/>
                <a:gd name="T9" fmla="*/ 0 h 493"/>
                <a:gd name="T10" fmla="*/ 0 w 759"/>
                <a:gd name="T11" fmla="*/ 493 h 493"/>
              </a:gdLst>
              <a:ahLst/>
              <a:cxnLst>
                <a:cxn ang="0">
                  <a:pos x="T0" y="T1"/>
                </a:cxn>
                <a:cxn ang="0">
                  <a:pos x="T2" y="T3"/>
                </a:cxn>
                <a:cxn ang="0">
                  <a:pos x="T4" y="T5"/>
                </a:cxn>
                <a:cxn ang="0">
                  <a:pos x="T6" y="T7"/>
                </a:cxn>
                <a:cxn ang="0">
                  <a:pos x="T8" y="T9"/>
                </a:cxn>
                <a:cxn ang="0">
                  <a:pos x="T10" y="T11"/>
                </a:cxn>
              </a:cxnLst>
              <a:rect l="0" t="0" r="r" b="b"/>
              <a:pathLst>
                <a:path w="759" h="493">
                  <a:moveTo>
                    <a:pt x="0" y="493"/>
                  </a:moveTo>
                  <a:lnTo>
                    <a:pt x="759" y="493"/>
                  </a:lnTo>
                  <a:lnTo>
                    <a:pt x="506" y="246"/>
                  </a:lnTo>
                  <a:lnTo>
                    <a:pt x="759" y="0"/>
                  </a:lnTo>
                  <a:lnTo>
                    <a:pt x="0" y="0"/>
                  </a:lnTo>
                  <a:lnTo>
                    <a:pt x="0" y="493"/>
                  </a:lnTo>
                  <a:close/>
                </a:path>
              </a:pathLst>
            </a:custGeom>
            <a:solidFill>
              <a:schemeClr val="accent2">
                <a:lumMod val="75000"/>
              </a:schemeClr>
            </a:solidFill>
            <a:ln>
              <a:noFill/>
            </a:ln>
          </p:spPr>
          <p:txBody>
            <a:bodyPr vert="horz" wrap="square" lIns="91440" tIns="45720" rIns="91440" bIns="45720" numCol="1" anchor="t" anchorCtr="0" compatLnSpc="1">
              <a:normAutofit/>
            </a:bodyPr>
            <a:lstStyle/>
            <a:p>
              <a:endParaRPr lang="zh-CN" altLang="en-US"/>
            </a:p>
          </p:txBody>
        </p:sp>
        <p:sp>
          <p:nvSpPr>
            <p:cNvPr id="148" name="Rectangle 41"/>
            <p:cNvSpPr>
              <a:spLocks noChangeArrowheads="1"/>
            </p:cNvSpPr>
            <p:nvPr/>
          </p:nvSpPr>
          <p:spPr bwMode="auto">
            <a:xfrm>
              <a:off x="3660830" y="316035"/>
              <a:ext cx="5625883" cy="637641"/>
            </a:xfrm>
            <a:prstGeom prst="rect">
              <a:avLst/>
            </a:prstGeom>
            <a:solidFill>
              <a:schemeClr val="accent2"/>
            </a:solidFill>
            <a:ln>
              <a:noFill/>
            </a:ln>
          </p:spPr>
          <p:txBody>
            <a:bodyPr vert="horz" wrap="square" lIns="91440" tIns="45720" rIns="91440" bIns="45720" numCol="1" anchor="ctr" anchorCtr="0" compatLnSpc="1">
              <a:normAutofit/>
            </a:bodyPr>
            <a:lstStyle/>
            <a:p>
              <a:pPr algn="ctr"/>
              <a:r>
                <a:rPr lang="zh-CN" altLang="en-US" sz="2800" b="1" dirty="0">
                  <a:solidFill>
                    <a:schemeClr val="bg1"/>
                  </a:solidFill>
                </a:rPr>
                <a:t>学会建立职场友谊</a:t>
              </a:r>
            </a:p>
          </p:txBody>
        </p:sp>
      </p:grpSp>
    </p:spTree>
  </p:cSld>
  <p:clrMapOvr>
    <a:masterClrMapping/>
  </p:clrMapOvr>
  <mc:AlternateContent xmlns:mc="http://schemas.openxmlformats.org/markup-compatibility/2006" xmlns:p14="http://schemas.microsoft.com/office/powerpoint/2010/main">
    <mc:Choice Requires="p14">
      <p:transition spd="slow" p14:dur="2000" advTm="0">
        <p:split orient="vert"/>
      </p:transition>
    </mc:Choice>
    <mc:Fallback xmlns="">
      <p:transition spd="slow" advTm="0">
        <p:split orient="vert"/>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组合 27"/>
          <p:cNvGrpSpPr/>
          <p:nvPr/>
        </p:nvGrpSpPr>
        <p:grpSpPr>
          <a:xfrm>
            <a:off x="4967974" y="596900"/>
            <a:ext cx="2140914" cy="2158318"/>
            <a:chOff x="4967974" y="596900"/>
            <a:chExt cx="2140914" cy="2158318"/>
          </a:xfrm>
        </p:grpSpPr>
        <p:sp>
          <p:nvSpPr>
            <p:cNvPr id="20" name="Freeform 25"/>
            <p:cNvSpPr/>
            <p:nvPr/>
          </p:nvSpPr>
          <p:spPr bwMode="auto">
            <a:xfrm>
              <a:off x="4967974" y="596900"/>
              <a:ext cx="2140914" cy="2158318"/>
            </a:xfrm>
            <a:custGeom>
              <a:avLst/>
              <a:gdLst>
                <a:gd name="T0" fmla="*/ 63 w 591"/>
                <a:gd name="T1" fmla="*/ 114 h 593"/>
                <a:gd name="T2" fmla="*/ 8 w 591"/>
                <a:gd name="T3" fmla="*/ 275 h 593"/>
                <a:gd name="T4" fmla="*/ 15 w 591"/>
                <a:gd name="T5" fmla="*/ 420 h 593"/>
                <a:gd name="T6" fmla="*/ 155 w 591"/>
                <a:gd name="T7" fmla="*/ 567 h 593"/>
                <a:gd name="T8" fmla="*/ 357 w 591"/>
                <a:gd name="T9" fmla="*/ 582 h 593"/>
                <a:gd name="T10" fmla="*/ 582 w 591"/>
                <a:gd name="T11" fmla="*/ 321 h 593"/>
                <a:gd name="T12" fmla="*/ 248 w 591"/>
                <a:gd name="T13" fmla="*/ 21 h 593"/>
                <a:gd name="T14" fmla="*/ 63 w 591"/>
                <a:gd name="T15" fmla="*/ 114 h 5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91" h="593">
                  <a:moveTo>
                    <a:pt x="63" y="114"/>
                  </a:moveTo>
                  <a:cubicBezTo>
                    <a:pt x="29" y="159"/>
                    <a:pt x="15" y="218"/>
                    <a:pt x="8" y="275"/>
                  </a:cubicBezTo>
                  <a:cubicBezTo>
                    <a:pt x="2" y="324"/>
                    <a:pt x="0" y="374"/>
                    <a:pt x="15" y="420"/>
                  </a:cubicBezTo>
                  <a:cubicBezTo>
                    <a:pt x="36" y="489"/>
                    <a:pt x="92" y="541"/>
                    <a:pt x="155" y="567"/>
                  </a:cubicBezTo>
                  <a:cubicBezTo>
                    <a:pt x="219" y="592"/>
                    <a:pt x="289" y="593"/>
                    <a:pt x="357" y="582"/>
                  </a:cubicBezTo>
                  <a:cubicBezTo>
                    <a:pt x="476" y="562"/>
                    <a:pt x="575" y="450"/>
                    <a:pt x="582" y="321"/>
                  </a:cubicBezTo>
                  <a:cubicBezTo>
                    <a:pt x="591" y="132"/>
                    <a:pt x="415" y="0"/>
                    <a:pt x="248" y="21"/>
                  </a:cubicBezTo>
                  <a:cubicBezTo>
                    <a:pt x="179" y="30"/>
                    <a:pt x="107" y="56"/>
                    <a:pt x="63" y="114"/>
                  </a:cubicBezTo>
                  <a:close/>
                </a:path>
              </a:pathLst>
            </a:custGeom>
            <a:solidFill>
              <a:schemeClr val="accent3"/>
            </a:solidFill>
            <a:ln>
              <a:noFill/>
            </a:ln>
          </p:spPr>
          <p:txBody>
            <a:bodyPr vert="horz" wrap="square" lIns="91440" tIns="45720" rIns="91440" bIns="45720" numCol="1" anchor="t" anchorCtr="0" compatLnSpc="1"/>
            <a:lstStyle/>
            <a:p>
              <a:endParaRPr lang="zh-CN" altLang="en-US"/>
            </a:p>
          </p:txBody>
        </p:sp>
        <p:sp>
          <p:nvSpPr>
            <p:cNvPr id="21" name="Freeform 26"/>
            <p:cNvSpPr/>
            <p:nvPr/>
          </p:nvSpPr>
          <p:spPr bwMode="auto">
            <a:xfrm>
              <a:off x="6070342" y="744850"/>
              <a:ext cx="571492" cy="319106"/>
            </a:xfrm>
            <a:custGeom>
              <a:avLst/>
              <a:gdLst>
                <a:gd name="T0" fmla="*/ 155 w 158"/>
                <a:gd name="T1" fmla="*/ 70 h 87"/>
                <a:gd name="T2" fmla="*/ 8 w 158"/>
                <a:gd name="T3" fmla="*/ 8 h 87"/>
                <a:gd name="T4" fmla="*/ 9 w 158"/>
                <a:gd name="T5" fmla="*/ 20 h 87"/>
                <a:gd name="T6" fmla="*/ 87 w 158"/>
                <a:gd name="T7" fmla="*/ 42 h 87"/>
                <a:gd name="T8" fmla="*/ 142 w 158"/>
                <a:gd name="T9" fmla="*/ 83 h 87"/>
                <a:gd name="T10" fmla="*/ 155 w 158"/>
                <a:gd name="T11" fmla="*/ 70 h 87"/>
              </a:gdLst>
              <a:ahLst/>
              <a:cxnLst>
                <a:cxn ang="0">
                  <a:pos x="T0" y="T1"/>
                </a:cxn>
                <a:cxn ang="0">
                  <a:pos x="T2" y="T3"/>
                </a:cxn>
                <a:cxn ang="0">
                  <a:pos x="T4" y="T5"/>
                </a:cxn>
                <a:cxn ang="0">
                  <a:pos x="T6" y="T7"/>
                </a:cxn>
                <a:cxn ang="0">
                  <a:pos x="T8" y="T9"/>
                </a:cxn>
                <a:cxn ang="0">
                  <a:pos x="T10" y="T11"/>
                </a:cxn>
              </a:cxnLst>
              <a:rect l="0" t="0" r="r" b="b"/>
              <a:pathLst>
                <a:path w="158" h="87">
                  <a:moveTo>
                    <a:pt x="155" y="70"/>
                  </a:moveTo>
                  <a:cubicBezTo>
                    <a:pt x="132" y="20"/>
                    <a:pt x="55" y="0"/>
                    <a:pt x="8" y="8"/>
                  </a:cubicBezTo>
                  <a:cubicBezTo>
                    <a:pt x="0" y="9"/>
                    <a:pt x="3" y="20"/>
                    <a:pt x="9" y="20"/>
                  </a:cubicBezTo>
                  <a:cubicBezTo>
                    <a:pt x="37" y="24"/>
                    <a:pt x="61" y="29"/>
                    <a:pt x="87" y="42"/>
                  </a:cubicBezTo>
                  <a:cubicBezTo>
                    <a:pt x="107" y="53"/>
                    <a:pt x="122" y="72"/>
                    <a:pt x="142" y="83"/>
                  </a:cubicBezTo>
                  <a:cubicBezTo>
                    <a:pt x="151" y="87"/>
                    <a:pt x="158" y="79"/>
                    <a:pt x="155" y="70"/>
                  </a:cubicBezTo>
                  <a:close/>
                </a:path>
              </a:pathLst>
            </a:custGeom>
            <a:solidFill>
              <a:schemeClr val="accent3">
                <a:lumMod val="60000"/>
                <a:lumOff val="40000"/>
              </a:schemeClr>
            </a:solidFill>
            <a:ln>
              <a:noFill/>
            </a:ln>
          </p:spPr>
          <p:txBody>
            <a:bodyPr vert="horz" wrap="square" lIns="91440" tIns="45720" rIns="91440" bIns="45720" numCol="1" anchor="t" anchorCtr="0" compatLnSpc="1"/>
            <a:lstStyle/>
            <a:p>
              <a:endParaRPr lang="zh-CN" altLang="en-US"/>
            </a:p>
          </p:txBody>
        </p:sp>
        <p:sp>
          <p:nvSpPr>
            <p:cNvPr id="22" name="Freeform 27"/>
            <p:cNvSpPr/>
            <p:nvPr/>
          </p:nvSpPr>
          <p:spPr bwMode="auto">
            <a:xfrm>
              <a:off x="6667941" y="1092966"/>
              <a:ext cx="232077" cy="272691"/>
            </a:xfrm>
            <a:custGeom>
              <a:avLst/>
              <a:gdLst>
                <a:gd name="T0" fmla="*/ 9 w 64"/>
                <a:gd name="T1" fmla="*/ 1 h 75"/>
                <a:gd name="T2" fmla="*/ 4 w 64"/>
                <a:gd name="T3" fmla="*/ 13 h 75"/>
                <a:gd name="T4" fmla="*/ 28 w 64"/>
                <a:gd name="T5" fmla="*/ 37 h 75"/>
                <a:gd name="T6" fmla="*/ 48 w 64"/>
                <a:gd name="T7" fmla="*/ 68 h 75"/>
                <a:gd name="T8" fmla="*/ 62 w 64"/>
                <a:gd name="T9" fmla="*/ 62 h 75"/>
                <a:gd name="T10" fmla="*/ 9 w 64"/>
                <a:gd name="T11" fmla="*/ 1 h 75"/>
              </a:gdLst>
              <a:ahLst/>
              <a:cxnLst>
                <a:cxn ang="0">
                  <a:pos x="T0" y="T1"/>
                </a:cxn>
                <a:cxn ang="0">
                  <a:pos x="T2" y="T3"/>
                </a:cxn>
                <a:cxn ang="0">
                  <a:pos x="T4" y="T5"/>
                </a:cxn>
                <a:cxn ang="0">
                  <a:pos x="T6" y="T7"/>
                </a:cxn>
                <a:cxn ang="0">
                  <a:pos x="T8" y="T9"/>
                </a:cxn>
                <a:cxn ang="0">
                  <a:pos x="T10" y="T11"/>
                </a:cxn>
              </a:cxnLst>
              <a:rect l="0" t="0" r="r" b="b"/>
              <a:pathLst>
                <a:path w="64" h="75">
                  <a:moveTo>
                    <a:pt x="9" y="1"/>
                  </a:moveTo>
                  <a:cubicBezTo>
                    <a:pt x="3" y="0"/>
                    <a:pt x="0" y="9"/>
                    <a:pt x="4" y="13"/>
                  </a:cubicBezTo>
                  <a:cubicBezTo>
                    <a:pt x="12" y="21"/>
                    <a:pt x="21" y="27"/>
                    <a:pt x="28" y="37"/>
                  </a:cubicBezTo>
                  <a:cubicBezTo>
                    <a:pt x="36" y="46"/>
                    <a:pt x="40" y="59"/>
                    <a:pt x="48" y="68"/>
                  </a:cubicBezTo>
                  <a:cubicBezTo>
                    <a:pt x="53" y="75"/>
                    <a:pt x="62" y="69"/>
                    <a:pt x="62" y="62"/>
                  </a:cubicBezTo>
                  <a:cubicBezTo>
                    <a:pt x="64" y="34"/>
                    <a:pt x="34" y="4"/>
                    <a:pt x="9" y="1"/>
                  </a:cubicBezTo>
                  <a:close/>
                </a:path>
              </a:pathLst>
            </a:custGeom>
            <a:solidFill>
              <a:schemeClr val="accent3">
                <a:lumMod val="60000"/>
                <a:lumOff val="40000"/>
              </a:schemeClr>
            </a:solidFill>
            <a:ln>
              <a:noFill/>
            </a:ln>
          </p:spPr>
          <p:txBody>
            <a:bodyPr vert="horz" wrap="square" lIns="91440" tIns="45720" rIns="91440" bIns="45720" numCol="1" anchor="t" anchorCtr="0" compatLnSpc="1"/>
            <a:lstStyle/>
            <a:p>
              <a:endParaRPr lang="zh-CN" altLang="en-US"/>
            </a:p>
          </p:txBody>
        </p:sp>
        <p:sp>
          <p:nvSpPr>
            <p:cNvPr id="23" name="Freeform 28"/>
            <p:cNvSpPr/>
            <p:nvPr/>
          </p:nvSpPr>
          <p:spPr bwMode="auto">
            <a:xfrm>
              <a:off x="4967974" y="950818"/>
              <a:ext cx="1978460" cy="1804400"/>
            </a:xfrm>
            <a:custGeom>
              <a:avLst/>
              <a:gdLst>
                <a:gd name="T0" fmla="*/ 357 w 546"/>
                <a:gd name="T1" fmla="*/ 485 h 496"/>
                <a:gd name="T2" fmla="*/ 546 w 546"/>
                <a:gd name="T3" fmla="*/ 346 h 496"/>
                <a:gd name="T4" fmla="*/ 368 w 546"/>
                <a:gd name="T5" fmla="*/ 411 h 496"/>
                <a:gd name="T6" fmla="*/ 104 w 546"/>
                <a:gd name="T7" fmla="*/ 278 h 496"/>
                <a:gd name="T8" fmla="*/ 77 w 546"/>
                <a:gd name="T9" fmla="*/ 0 h 496"/>
                <a:gd name="T10" fmla="*/ 63 w 546"/>
                <a:gd name="T11" fmla="*/ 17 h 496"/>
                <a:gd name="T12" fmla="*/ 8 w 546"/>
                <a:gd name="T13" fmla="*/ 178 h 496"/>
                <a:gd name="T14" fmla="*/ 15 w 546"/>
                <a:gd name="T15" fmla="*/ 323 h 496"/>
                <a:gd name="T16" fmla="*/ 155 w 546"/>
                <a:gd name="T17" fmla="*/ 470 h 496"/>
                <a:gd name="T18" fmla="*/ 357 w 546"/>
                <a:gd name="T19" fmla="*/ 485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6" h="496">
                  <a:moveTo>
                    <a:pt x="357" y="485"/>
                  </a:moveTo>
                  <a:cubicBezTo>
                    <a:pt x="436" y="472"/>
                    <a:pt x="506" y="418"/>
                    <a:pt x="546" y="346"/>
                  </a:cubicBezTo>
                  <a:cubicBezTo>
                    <a:pt x="493" y="384"/>
                    <a:pt x="432" y="408"/>
                    <a:pt x="368" y="411"/>
                  </a:cubicBezTo>
                  <a:cubicBezTo>
                    <a:pt x="266" y="416"/>
                    <a:pt x="162" y="367"/>
                    <a:pt x="104" y="278"/>
                  </a:cubicBezTo>
                  <a:cubicBezTo>
                    <a:pt x="51" y="198"/>
                    <a:pt x="40" y="89"/>
                    <a:pt x="77" y="0"/>
                  </a:cubicBezTo>
                  <a:cubicBezTo>
                    <a:pt x="73" y="5"/>
                    <a:pt x="68" y="11"/>
                    <a:pt x="63" y="17"/>
                  </a:cubicBezTo>
                  <a:cubicBezTo>
                    <a:pt x="29" y="62"/>
                    <a:pt x="15" y="121"/>
                    <a:pt x="8" y="178"/>
                  </a:cubicBezTo>
                  <a:cubicBezTo>
                    <a:pt x="2" y="227"/>
                    <a:pt x="0" y="277"/>
                    <a:pt x="15" y="323"/>
                  </a:cubicBezTo>
                  <a:cubicBezTo>
                    <a:pt x="36" y="392"/>
                    <a:pt x="92" y="444"/>
                    <a:pt x="155" y="470"/>
                  </a:cubicBezTo>
                  <a:cubicBezTo>
                    <a:pt x="219" y="495"/>
                    <a:pt x="289" y="496"/>
                    <a:pt x="357" y="485"/>
                  </a:cubicBezTo>
                  <a:close/>
                </a:path>
              </a:pathLst>
            </a:custGeom>
            <a:solidFill>
              <a:schemeClr val="accent3">
                <a:lumMod val="75000"/>
              </a:schemeClr>
            </a:solidFill>
            <a:ln>
              <a:noFill/>
            </a:ln>
          </p:spPr>
          <p:txBody>
            <a:bodyPr vert="horz" wrap="square" lIns="91440" tIns="45720" rIns="91440" bIns="45720" numCol="1" anchor="t" anchorCtr="0" compatLnSpc="1"/>
            <a:lstStyle/>
            <a:p>
              <a:endParaRPr lang="zh-CN" altLang="en-US"/>
            </a:p>
          </p:txBody>
        </p:sp>
        <p:sp>
          <p:nvSpPr>
            <p:cNvPr id="24" name="Freeform 29"/>
            <p:cNvSpPr/>
            <p:nvPr/>
          </p:nvSpPr>
          <p:spPr bwMode="auto">
            <a:xfrm>
              <a:off x="5313188" y="1310537"/>
              <a:ext cx="446749" cy="269791"/>
            </a:xfrm>
            <a:custGeom>
              <a:avLst/>
              <a:gdLst>
                <a:gd name="T0" fmla="*/ 67 w 124"/>
                <a:gd name="T1" fmla="*/ 3 h 74"/>
                <a:gd name="T2" fmla="*/ 1 w 124"/>
                <a:gd name="T3" fmla="*/ 60 h 74"/>
                <a:gd name="T4" fmla="*/ 9 w 124"/>
                <a:gd name="T5" fmla="*/ 65 h 74"/>
                <a:gd name="T6" fmla="*/ 60 w 124"/>
                <a:gd name="T7" fmla="*/ 26 h 74"/>
                <a:gd name="T8" fmla="*/ 106 w 124"/>
                <a:gd name="T9" fmla="*/ 68 h 74"/>
                <a:gd name="T10" fmla="*/ 123 w 124"/>
                <a:gd name="T11" fmla="*/ 61 h 74"/>
                <a:gd name="T12" fmla="*/ 67 w 124"/>
                <a:gd name="T13" fmla="*/ 3 h 74"/>
              </a:gdLst>
              <a:ahLst/>
              <a:cxnLst>
                <a:cxn ang="0">
                  <a:pos x="T0" y="T1"/>
                </a:cxn>
                <a:cxn ang="0">
                  <a:pos x="T2" y="T3"/>
                </a:cxn>
                <a:cxn ang="0">
                  <a:pos x="T4" y="T5"/>
                </a:cxn>
                <a:cxn ang="0">
                  <a:pos x="T6" y="T7"/>
                </a:cxn>
                <a:cxn ang="0">
                  <a:pos x="T8" y="T9"/>
                </a:cxn>
                <a:cxn ang="0">
                  <a:pos x="T10" y="T11"/>
                </a:cxn>
                <a:cxn ang="0">
                  <a:pos x="T12" y="T13"/>
                </a:cxn>
              </a:cxnLst>
              <a:rect l="0" t="0" r="r" b="b"/>
              <a:pathLst>
                <a:path w="124" h="74">
                  <a:moveTo>
                    <a:pt x="67" y="3"/>
                  </a:moveTo>
                  <a:cubicBezTo>
                    <a:pt x="33" y="0"/>
                    <a:pt x="5" y="28"/>
                    <a:pt x="1" y="60"/>
                  </a:cubicBezTo>
                  <a:cubicBezTo>
                    <a:pt x="0" y="65"/>
                    <a:pt x="5" y="69"/>
                    <a:pt x="9" y="65"/>
                  </a:cubicBezTo>
                  <a:cubicBezTo>
                    <a:pt x="26" y="51"/>
                    <a:pt x="34" y="27"/>
                    <a:pt x="60" y="26"/>
                  </a:cubicBezTo>
                  <a:cubicBezTo>
                    <a:pt x="85" y="24"/>
                    <a:pt x="94" y="52"/>
                    <a:pt x="106" y="68"/>
                  </a:cubicBezTo>
                  <a:cubicBezTo>
                    <a:pt x="112" y="74"/>
                    <a:pt x="124" y="69"/>
                    <a:pt x="123" y="61"/>
                  </a:cubicBezTo>
                  <a:cubicBezTo>
                    <a:pt x="120" y="34"/>
                    <a:pt x="95" y="6"/>
                    <a:pt x="67" y="3"/>
                  </a:cubicBezTo>
                  <a:close/>
                </a:path>
              </a:pathLst>
            </a:custGeom>
            <a:solidFill>
              <a:srgbClr val="1D6B6F"/>
            </a:solidFill>
            <a:ln>
              <a:noFill/>
            </a:ln>
          </p:spPr>
          <p:txBody>
            <a:bodyPr vert="horz" wrap="square" lIns="91440" tIns="45720" rIns="91440" bIns="45720" numCol="1" anchor="t" anchorCtr="0" compatLnSpc="1"/>
            <a:lstStyle/>
            <a:p>
              <a:endParaRPr lang="zh-CN" altLang="en-US"/>
            </a:p>
          </p:txBody>
        </p:sp>
        <p:sp>
          <p:nvSpPr>
            <p:cNvPr id="25" name="Freeform 30"/>
            <p:cNvSpPr/>
            <p:nvPr/>
          </p:nvSpPr>
          <p:spPr bwMode="auto">
            <a:xfrm>
              <a:off x="6247300" y="1310537"/>
              <a:ext cx="452551" cy="269791"/>
            </a:xfrm>
            <a:custGeom>
              <a:avLst/>
              <a:gdLst>
                <a:gd name="T0" fmla="*/ 58 w 125"/>
                <a:gd name="T1" fmla="*/ 3 h 74"/>
                <a:gd name="T2" fmla="*/ 124 w 125"/>
                <a:gd name="T3" fmla="*/ 60 h 74"/>
                <a:gd name="T4" fmla="*/ 115 w 125"/>
                <a:gd name="T5" fmla="*/ 65 h 74"/>
                <a:gd name="T6" fmla="*/ 65 w 125"/>
                <a:gd name="T7" fmla="*/ 26 h 74"/>
                <a:gd name="T8" fmla="*/ 18 w 125"/>
                <a:gd name="T9" fmla="*/ 68 h 74"/>
                <a:gd name="T10" fmla="*/ 1 w 125"/>
                <a:gd name="T11" fmla="*/ 61 h 74"/>
                <a:gd name="T12" fmla="*/ 58 w 125"/>
                <a:gd name="T13" fmla="*/ 3 h 74"/>
              </a:gdLst>
              <a:ahLst/>
              <a:cxnLst>
                <a:cxn ang="0">
                  <a:pos x="T0" y="T1"/>
                </a:cxn>
                <a:cxn ang="0">
                  <a:pos x="T2" y="T3"/>
                </a:cxn>
                <a:cxn ang="0">
                  <a:pos x="T4" y="T5"/>
                </a:cxn>
                <a:cxn ang="0">
                  <a:pos x="T6" y="T7"/>
                </a:cxn>
                <a:cxn ang="0">
                  <a:pos x="T8" y="T9"/>
                </a:cxn>
                <a:cxn ang="0">
                  <a:pos x="T10" y="T11"/>
                </a:cxn>
                <a:cxn ang="0">
                  <a:pos x="T12" y="T13"/>
                </a:cxn>
              </a:cxnLst>
              <a:rect l="0" t="0" r="r" b="b"/>
              <a:pathLst>
                <a:path w="125" h="74">
                  <a:moveTo>
                    <a:pt x="58" y="3"/>
                  </a:moveTo>
                  <a:cubicBezTo>
                    <a:pt x="91" y="0"/>
                    <a:pt x="120" y="28"/>
                    <a:pt x="124" y="60"/>
                  </a:cubicBezTo>
                  <a:cubicBezTo>
                    <a:pt x="125" y="65"/>
                    <a:pt x="120" y="69"/>
                    <a:pt x="115" y="65"/>
                  </a:cubicBezTo>
                  <a:cubicBezTo>
                    <a:pt x="99" y="51"/>
                    <a:pt x="91" y="27"/>
                    <a:pt x="65" y="26"/>
                  </a:cubicBezTo>
                  <a:cubicBezTo>
                    <a:pt x="40" y="24"/>
                    <a:pt x="31" y="52"/>
                    <a:pt x="18" y="68"/>
                  </a:cubicBezTo>
                  <a:cubicBezTo>
                    <a:pt x="13" y="74"/>
                    <a:pt x="0" y="69"/>
                    <a:pt x="1" y="61"/>
                  </a:cubicBezTo>
                  <a:cubicBezTo>
                    <a:pt x="4" y="34"/>
                    <a:pt x="30" y="6"/>
                    <a:pt x="58" y="3"/>
                  </a:cubicBezTo>
                  <a:close/>
                </a:path>
              </a:pathLst>
            </a:custGeom>
            <a:solidFill>
              <a:srgbClr val="1D6B6F"/>
            </a:solidFill>
            <a:ln>
              <a:noFill/>
            </a:ln>
          </p:spPr>
          <p:txBody>
            <a:bodyPr vert="horz" wrap="square" lIns="91440" tIns="45720" rIns="91440" bIns="45720" numCol="1" anchor="t" anchorCtr="0" compatLnSpc="1"/>
            <a:lstStyle/>
            <a:p>
              <a:endParaRPr lang="zh-CN" altLang="en-US"/>
            </a:p>
          </p:txBody>
        </p:sp>
        <p:sp>
          <p:nvSpPr>
            <p:cNvPr id="26" name="Freeform 31"/>
            <p:cNvSpPr/>
            <p:nvPr/>
          </p:nvSpPr>
          <p:spPr bwMode="auto">
            <a:xfrm>
              <a:off x="5391515" y="1853019"/>
              <a:ext cx="1244516" cy="542481"/>
            </a:xfrm>
            <a:custGeom>
              <a:avLst/>
              <a:gdLst>
                <a:gd name="T0" fmla="*/ 6 w 343"/>
                <a:gd name="T1" fmla="*/ 16 h 149"/>
                <a:gd name="T2" fmla="*/ 171 w 343"/>
                <a:gd name="T3" fmla="*/ 148 h 149"/>
                <a:gd name="T4" fmla="*/ 342 w 343"/>
                <a:gd name="T5" fmla="*/ 12 h 149"/>
                <a:gd name="T6" fmla="*/ 6 w 343"/>
                <a:gd name="T7" fmla="*/ 16 h 149"/>
              </a:gdLst>
              <a:ahLst/>
              <a:cxnLst>
                <a:cxn ang="0">
                  <a:pos x="T0" y="T1"/>
                </a:cxn>
                <a:cxn ang="0">
                  <a:pos x="T2" y="T3"/>
                </a:cxn>
                <a:cxn ang="0">
                  <a:pos x="T4" y="T5"/>
                </a:cxn>
                <a:cxn ang="0">
                  <a:pos x="T6" y="T7"/>
                </a:cxn>
              </a:cxnLst>
              <a:rect l="0" t="0" r="r" b="b"/>
              <a:pathLst>
                <a:path w="343" h="149">
                  <a:moveTo>
                    <a:pt x="6" y="16"/>
                  </a:moveTo>
                  <a:cubicBezTo>
                    <a:pt x="0" y="51"/>
                    <a:pt x="43" y="146"/>
                    <a:pt x="171" y="148"/>
                  </a:cubicBezTo>
                  <a:cubicBezTo>
                    <a:pt x="300" y="149"/>
                    <a:pt x="343" y="25"/>
                    <a:pt x="342" y="12"/>
                  </a:cubicBezTo>
                  <a:cubicBezTo>
                    <a:pt x="341" y="0"/>
                    <a:pt x="9" y="1"/>
                    <a:pt x="6" y="16"/>
                  </a:cubicBezTo>
                  <a:close/>
                </a:path>
              </a:pathLst>
            </a:custGeom>
            <a:solidFill>
              <a:srgbClr val="F26F5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 name="Freeform 32"/>
            <p:cNvSpPr/>
            <p:nvPr/>
          </p:nvSpPr>
          <p:spPr bwMode="auto">
            <a:xfrm>
              <a:off x="5406019" y="1853019"/>
              <a:ext cx="1230010" cy="249483"/>
            </a:xfrm>
            <a:custGeom>
              <a:avLst/>
              <a:gdLst>
                <a:gd name="T0" fmla="*/ 2 w 339"/>
                <a:gd name="T1" fmla="*/ 16 h 69"/>
                <a:gd name="T2" fmla="*/ 16 w 339"/>
                <a:gd name="T3" fmla="*/ 69 h 69"/>
                <a:gd name="T4" fmla="*/ 157 w 339"/>
                <a:gd name="T5" fmla="*/ 37 h 69"/>
                <a:gd name="T6" fmla="*/ 230 w 339"/>
                <a:gd name="T7" fmla="*/ 36 h 69"/>
                <a:gd name="T8" fmla="*/ 313 w 339"/>
                <a:gd name="T9" fmla="*/ 69 h 69"/>
                <a:gd name="T10" fmla="*/ 338 w 339"/>
                <a:gd name="T11" fmla="*/ 12 h 69"/>
                <a:gd name="T12" fmla="*/ 2 w 339"/>
                <a:gd name="T13" fmla="*/ 16 h 69"/>
              </a:gdLst>
              <a:ahLst/>
              <a:cxnLst>
                <a:cxn ang="0">
                  <a:pos x="T0" y="T1"/>
                </a:cxn>
                <a:cxn ang="0">
                  <a:pos x="T2" y="T3"/>
                </a:cxn>
                <a:cxn ang="0">
                  <a:pos x="T4" y="T5"/>
                </a:cxn>
                <a:cxn ang="0">
                  <a:pos x="T6" y="T7"/>
                </a:cxn>
                <a:cxn ang="0">
                  <a:pos x="T8" y="T9"/>
                </a:cxn>
                <a:cxn ang="0">
                  <a:pos x="T10" y="T11"/>
                </a:cxn>
                <a:cxn ang="0">
                  <a:pos x="T12" y="T13"/>
                </a:cxn>
              </a:cxnLst>
              <a:rect l="0" t="0" r="r" b="b"/>
              <a:pathLst>
                <a:path w="339" h="69">
                  <a:moveTo>
                    <a:pt x="2" y="16"/>
                  </a:moveTo>
                  <a:cubicBezTo>
                    <a:pt x="0" y="29"/>
                    <a:pt x="4" y="48"/>
                    <a:pt x="16" y="69"/>
                  </a:cubicBezTo>
                  <a:cubicBezTo>
                    <a:pt x="59" y="49"/>
                    <a:pt x="109" y="41"/>
                    <a:pt x="157" y="37"/>
                  </a:cubicBezTo>
                  <a:cubicBezTo>
                    <a:pt x="181" y="34"/>
                    <a:pt x="206" y="33"/>
                    <a:pt x="230" y="36"/>
                  </a:cubicBezTo>
                  <a:cubicBezTo>
                    <a:pt x="260" y="40"/>
                    <a:pt x="288" y="53"/>
                    <a:pt x="313" y="69"/>
                  </a:cubicBezTo>
                  <a:cubicBezTo>
                    <a:pt x="331" y="42"/>
                    <a:pt x="339" y="17"/>
                    <a:pt x="338" y="12"/>
                  </a:cubicBezTo>
                  <a:cubicBezTo>
                    <a:pt x="337" y="0"/>
                    <a:pt x="5" y="1"/>
                    <a:pt x="2" y="16"/>
                  </a:cubicBezTo>
                  <a:close/>
                </a:path>
              </a:pathLst>
            </a:custGeom>
            <a:solidFill>
              <a:srgbClr val="EF534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3" name="文本框 2"/>
          <p:cNvSpPr txBox="1"/>
          <p:nvPr/>
        </p:nvSpPr>
        <p:spPr>
          <a:xfrm>
            <a:off x="4078310" y="3812146"/>
            <a:ext cx="8113690" cy="1323439"/>
          </a:xfrm>
          <a:prstGeom prst="rect">
            <a:avLst/>
          </a:prstGeom>
          <a:noFill/>
        </p:spPr>
        <p:txBody>
          <a:bodyPr wrap="square" rtlCol="0">
            <a:spAutoFit/>
          </a:bodyPr>
          <a:lstStyle/>
          <a:p>
            <a:r>
              <a:rPr lang="zh-CN" altLang="en-US" sz="8000" dirty="0">
                <a:solidFill>
                  <a:schemeClr val="accent1">
                    <a:lumMod val="50000"/>
                  </a:schemeClr>
                </a:solidFill>
                <a:latin typeface="华文行楷" panose="02010800040101010101" pitchFamily="2" charset="-122"/>
                <a:ea typeface="华文行楷" panose="02010800040101010101" pitchFamily="2" charset="-122"/>
              </a:rPr>
              <a:t>多谢观赏！</a:t>
            </a:r>
          </a:p>
        </p:txBody>
      </p:sp>
    </p:spTree>
  </p:cSld>
  <p:clrMapOvr>
    <a:masterClrMapping/>
  </p:clrMapOvr>
  <mc:AlternateContent xmlns:mc="http://schemas.openxmlformats.org/markup-compatibility/2006" xmlns:p14="http://schemas.microsoft.com/office/powerpoint/2010/main">
    <mc:Choice Requires="p14">
      <p:transition spd="slow" p14:dur="2000" advTm="0">
        <p:split orient="vert"/>
      </p:transition>
    </mc:Choice>
    <mc:Fallback xmlns="">
      <p:transition spd="slow" advTm="0">
        <p:split orient="ver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8660384" y="1171457"/>
            <a:ext cx="3328416" cy="1200329"/>
          </a:xfrm>
          <a:prstGeom prst="rect">
            <a:avLst/>
          </a:prstGeom>
          <a:noFill/>
        </p:spPr>
        <p:txBody>
          <a:bodyPr wrap="square" rtlCol="0">
            <a:spAutoFit/>
          </a:bodyPr>
          <a:lstStyle/>
          <a:p>
            <a:r>
              <a:rPr lang="zh-CN" altLang="en-US" sz="3600" b="1" dirty="0">
                <a:solidFill>
                  <a:schemeClr val="accent4"/>
                </a:solidFill>
              </a:rPr>
              <a:t>工作中的</a:t>
            </a:r>
            <a:r>
              <a:rPr lang="zh-CN" altLang="en-US" sz="3600" b="1" dirty="0">
                <a:solidFill>
                  <a:schemeClr val="accent2"/>
                </a:solidFill>
              </a:rPr>
              <a:t>负面情绪</a:t>
            </a:r>
            <a:r>
              <a:rPr lang="zh-CN" altLang="en-US" sz="3600" b="1" dirty="0">
                <a:solidFill>
                  <a:schemeClr val="accent4"/>
                </a:solidFill>
              </a:rPr>
              <a:t>从何而来？</a:t>
            </a:r>
          </a:p>
        </p:txBody>
      </p:sp>
      <p:sp>
        <p:nvSpPr>
          <p:cNvPr id="4" name="文本框 3"/>
          <p:cNvSpPr txBox="1"/>
          <p:nvPr/>
        </p:nvSpPr>
        <p:spPr>
          <a:xfrm>
            <a:off x="8767175" y="2503440"/>
            <a:ext cx="2739181" cy="3506028"/>
          </a:xfrm>
          <a:prstGeom prst="rect">
            <a:avLst/>
          </a:prstGeom>
          <a:solidFill>
            <a:schemeClr val="accent3"/>
          </a:solidFill>
        </p:spPr>
        <p:txBody>
          <a:bodyPr wrap="square" tIns="180000" rtlCol="0" anchor="t" anchorCtr="0">
            <a:noAutofit/>
          </a:bodyPr>
          <a:lstStyle/>
          <a:p>
            <a:pPr>
              <a:lnSpc>
                <a:spcPct val="120000"/>
              </a:lnSpc>
            </a:pPr>
            <a:r>
              <a:rPr lang="zh-CN" altLang="en-US" sz="2200" dirty="0"/>
              <a:t>首先我们要知道情绪是指伴随着认知和意识过程产生的对外界事物态度的体验。</a:t>
            </a:r>
            <a:endParaRPr lang="en-US" altLang="zh-CN" sz="2200" dirty="0"/>
          </a:p>
          <a:p>
            <a:pPr>
              <a:lnSpc>
                <a:spcPct val="120000"/>
              </a:lnSpc>
            </a:pPr>
            <a:r>
              <a:rPr lang="zh-CN" altLang="en-US" sz="2200" dirty="0"/>
              <a:t>所以</a:t>
            </a:r>
            <a:r>
              <a:rPr lang="zh-CN" altLang="en-US" sz="2200" b="1" dirty="0"/>
              <a:t>一旦工作过程带给我们压力</a:t>
            </a:r>
            <a:r>
              <a:rPr lang="zh-CN" altLang="en-US" sz="2200" dirty="0"/>
              <a:t>，就会产生负面情绪。</a:t>
            </a:r>
          </a:p>
        </p:txBody>
      </p:sp>
      <p:grpSp>
        <p:nvGrpSpPr>
          <p:cNvPr id="192" name="组合 191"/>
          <p:cNvGrpSpPr/>
          <p:nvPr/>
        </p:nvGrpSpPr>
        <p:grpSpPr>
          <a:xfrm>
            <a:off x="351636" y="-261376"/>
            <a:ext cx="7986080" cy="6430880"/>
            <a:chOff x="405780" y="201759"/>
            <a:chExt cx="8041226" cy="6475286"/>
          </a:xfrm>
        </p:grpSpPr>
        <p:grpSp>
          <p:nvGrpSpPr>
            <p:cNvPr id="13" name="BackShape"/>
            <p:cNvGrpSpPr/>
            <p:nvPr/>
          </p:nvGrpSpPr>
          <p:grpSpPr>
            <a:xfrm rot="1458342">
              <a:off x="2694663" y="201759"/>
              <a:ext cx="4417962" cy="6002006"/>
              <a:chOff x="5403859" y="1403350"/>
              <a:chExt cx="2720463" cy="3695875"/>
            </a:xfrm>
          </p:grpSpPr>
          <p:sp>
            <p:nvSpPr>
              <p:cNvPr id="17" name="BackShape"/>
              <p:cNvSpPr/>
              <p:nvPr/>
            </p:nvSpPr>
            <p:spPr bwMode="auto">
              <a:xfrm>
                <a:off x="6796158" y="1403350"/>
                <a:ext cx="1328164" cy="1344198"/>
              </a:xfrm>
              <a:custGeom>
                <a:avLst/>
                <a:gdLst>
                  <a:gd name="T0" fmla="*/ 0 w 138"/>
                  <a:gd name="T1" fmla="*/ 82 h 140"/>
                  <a:gd name="T2" fmla="*/ 138 w 138"/>
                  <a:gd name="T3" fmla="*/ 54 h 140"/>
                  <a:gd name="T4" fmla="*/ 0 w 138"/>
                  <a:gd name="T5" fmla="*/ 82 h 140"/>
                </a:gdLst>
                <a:ahLst/>
                <a:cxnLst>
                  <a:cxn ang="0">
                    <a:pos x="T0" y="T1"/>
                  </a:cxn>
                  <a:cxn ang="0">
                    <a:pos x="T2" y="T3"/>
                  </a:cxn>
                  <a:cxn ang="0">
                    <a:pos x="T4" y="T5"/>
                  </a:cxn>
                </a:cxnLst>
                <a:rect l="0" t="0" r="r" b="b"/>
                <a:pathLst>
                  <a:path w="138" h="140">
                    <a:moveTo>
                      <a:pt x="0" y="82"/>
                    </a:moveTo>
                    <a:cubicBezTo>
                      <a:pt x="91" y="140"/>
                      <a:pt x="138" y="54"/>
                      <a:pt x="138" y="54"/>
                    </a:cubicBezTo>
                    <a:cubicBezTo>
                      <a:pt x="21" y="0"/>
                      <a:pt x="0" y="82"/>
                      <a:pt x="0" y="82"/>
                    </a:cubicBezTo>
                    <a:close/>
                  </a:path>
                </a:pathLst>
              </a:custGeom>
              <a:solidFill>
                <a:srgbClr val="D7D8C2"/>
              </a:solidFill>
              <a:ln>
                <a:noFill/>
              </a:ln>
            </p:spPr>
            <p:txBody>
              <a:bodyPr anchor="ctr"/>
              <a:lstStyle/>
              <a:p>
                <a:pPr algn="ctr"/>
                <a:endParaRPr/>
              </a:p>
            </p:txBody>
          </p:sp>
          <p:sp>
            <p:nvSpPr>
              <p:cNvPr id="18" name="BackShape"/>
              <p:cNvSpPr/>
              <p:nvPr/>
            </p:nvSpPr>
            <p:spPr bwMode="auto">
              <a:xfrm>
                <a:off x="5759282" y="1710672"/>
                <a:ext cx="970068" cy="951360"/>
              </a:xfrm>
              <a:custGeom>
                <a:avLst/>
                <a:gdLst>
                  <a:gd name="T0" fmla="*/ 0 w 101"/>
                  <a:gd name="T1" fmla="*/ 46 h 99"/>
                  <a:gd name="T2" fmla="*/ 101 w 101"/>
                  <a:gd name="T3" fmla="*/ 54 h 99"/>
                  <a:gd name="T4" fmla="*/ 0 w 101"/>
                  <a:gd name="T5" fmla="*/ 46 h 99"/>
                </a:gdLst>
                <a:ahLst/>
                <a:cxnLst>
                  <a:cxn ang="0">
                    <a:pos x="T0" y="T1"/>
                  </a:cxn>
                  <a:cxn ang="0">
                    <a:pos x="T2" y="T3"/>
                  </a:cxn>
                  <a:cxn ang="0">
                    <a:pos x="T4" y="T5"/>
                  </a:cxn>
                </a:cxnLst>
                <a:rect l="0" t="0" r="r" b="b"/>
                <a:pathLst>
                  <a:path w="101" h="99">
                    <a:moveTo>
                      <a:pt x="0" y="46"/>
                    </a:moveTo>
                    <a:cubicBezTo>
                      <a:pt x="0" y="46"/>
                      <a:pt x="38" y="99"/>
                      <a:pt x="101" y="54"/>
                    </a:cubicBezTo>
                    <a:cubicBezTo>
                      <a:pt x="101" y="54"/>
                      <a:pt x="81" y="0"/>
                      <a:pt x="0" y="46"/>
                    </a:cubicBezTo>
                    <a:close/>
                  </a:path>
                </a:pathLst>
              </a:custGeom>
              <a:solidFill>
                <a:srgbClr val="D7D8C2"/>
              </a:solidFill>
              <a:ln>
                <a:noFill/>
              </a:ln>
            </p:spPr>
            <p:txBody>
              <a:bodyPr anchor="ctr"/>
              <a:lstStyle/>
              <a:p>
                <a:pPr algn="ctr"/>
                <a:endParaRPr/>
              </a:p>
            </p:txBody>
          </p:sp>
          <p:sp>
            <p:nvSpPr>
              <p:cNvPr id="19" name="BackShape"/>
              <p:cNvSpPr/>
              <p:nvPr/>
            </p:nvSpPr>
            <p:spPr bwMode="auto">
              <a:xfrm>
                <a:off x="6662540" y="1873685"/>
                <a:ext cx="173704" cy="662745"/>
              </a:xfrm>
              <a:custGeom>
                <a:avLst/>
                <a:gdLst>
                  <a:gd name="T0" fmla="*/ 0 w 18"/>
                  <a:gd name="T1" fmla="*/ 8 h 69"/>
                  <a:gd name="T2" fmla="*/ 7 w 18"/>
                  <a:gd name="T3" fmla="*/ 69 h 69"/>
                  <a:gd name="T4" fmla="*/ 14 w 18"/>
                  <a:gd name="T5" fmla="*/ 69 h 69"/>
                  <a:gd name="T6" fmla="*/ 18 w 18"/>
                  <a:gd name="T7" fmla="*/ 5 h 69"/>
                  <a:gd name="T8" fmla="*/ 0 w 18"/>
                  <a:gd name="T9" fmla="*/ 8 h 69"/>
                </a:gdLst>
                <a:ahLst/>
                <a:cxnLst>
                  <a:cxn ang="0">
                    <a:pos x="T0" y="T1"/>
                  </a:cxn>
                  <a:cxn ang="0">
                    <a:pos x="T2" y="T3"/>
                  </a:cxn>
                  <a:cxn ang="0">
                    <a:pos x="T4" y="T5"/>
                  </a:cxn>
                  <a:cxn ang="0">
                    <a:pos x="T6" y="T7"/>
                  </a:cxn>
                  <a:cxn ang="0">
                    <a:pos x="T8" y="T9"/>
                  </a:cxn>
                </a:cxnLst>
                <a:rect l="0" t="0" r="r" b="b"/>
                <a:pathLst>
                  <a:path w="18" h="69">
                    <a:moveTo>
                      <a:pt x="0" y="8"/>
                    </a:moveTo>
                    <a:cubicBezTo>
                      <a:pt x="0" y="8"/>
                      <a:pt x="9" y="26"/>
                      <a:pt x="7" y="69"/>
                    </a:cubicBezTo>
                    <a:cubicBezTo>
                      <a:pt x="14" y="69"/>
                      <a:pt x="14" y="69"/>
                      <a:pt x="14" y="69"/>
                    </a:cubicBezTo>
                    <a:cubicBezTo>
                      <a:pt x="14" y="69"/>
                      <a:pt x="16" y="12"/>
                      <a:pt x="18" y="5"/>
                    </a:cubicBezTo>
                    <a:cubicBezTo>
                      <a:pt x="18" y="5"/>
                      <a:pt x="5" y="0"/>
                      <a:pt x="0" y="8"/>
                    </a:cubicBezTo>
                  </a:path>
                </a:pathLst>
              </a:custGeom>
              <a:solidFill>
                <a:srgbClr val="D7D8C2"/>
              </a:solidFill>
              <a:ln>
                <a:noFill/>
              </a:ln>
            </p:spPr>
            <p:txBody>
              <a:bodyPr anchor="ctr"/>
              <a:lstStyle/>
              <a:p>
                <a:pPr algn="ctr"/>
                <a:endParaRPr/>
              </a:p>
            </p:txBody>
          </p:sp>
          <p:sp>
            <p:nvSpPr>
              <p:cNvPr id="20" name="BackShape"/>
              <p:cNvSpPr/>
              <p:nvPr/>
            </p:nvSpPr>
            <p:spPr bwMode="auto">
              <a:xfrm>
                <a:off x="5403859" y="2488328"/>
                <a:ext cx="2650982" cy="2610897"/>
              </a:xfrm>
              <a:prstGeom prst="ellipse">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a:p>
            </p:txBody>
          </p:sp>
        </p:grpSp>
        <p:sp>
          <p:nvSpPr>
            <p:cNvPr id="9" name="矩形 8"/>
            <p:cNvSpPr/>
            <p:nvPr/>
          </p:nvSpPr>
          <p:spPr>
            <a:xfrm>
              <a:off x="7131776" y="5346606"/>
              <a:ext cx="1315230" cy="402873"/>
            </a:xfrm>
            <a:prstGeom prst="rect">
              <a:avLst/>
            </a:prstGeom>
          </p:spPr>
          <p:txBody>
            <a:bodyPr wrap="square">
              <a:spAutoFit/>
            </a:bodyPr>
            <a:lstStyle/>
            <a:p>
              <a:r>
                <a:rPr lang="zh-CN" altLang="en-US" sz="2000" dirty="0"/>
                <a:t>人事复杂</a:t>
              </a:r>
              <a:endParaRPr lang="en-US" altLang="zh-CN" sz="2000" dirty="0"/>
            </a:p>
          </p:txBody>
        </p:sp>
        <p:sp>
          <p:nvSpPr>
            <p:cNvPr id="10" name="矩形 9"/>
            <p:cNvSpPr/>
            <p:nvPr/>
          </p:nvSpPr>
          <p:spPr>
            <a:xfrm>
              <a:off x="1317045" y="6274172"/>
              <a:ext cx="1329143" cy="402873"/>
            </a:xfrm>
            <a:prstGeom prst="rect">
              <a:avLst/>
            </a:prstGeom>
          </p:spPr>
          <p:txBody>
            <a:bodyPr wrap="square">
              <a:spAutoFit/>
            </a:bodyPr>
            <a:lstStyle/>
            <a:p>
              <a:r>
                <a:rPr lang="zh-CN" altLang="en-US" sz="2000" dirty="0"/>
                <a:t>职位模糊</a:t>
              </a:r>
              <a:endParaRPr lang="en-US" altLang="zh-CN" sz="2000" dirty="0"/>
            </a:p>
          </p:txBody>
        </p:sp>
        <p:sp>
          <p:nvSpPr>
            <p:cNvPr id="11" name="矩形 10"/>
            <p:cNvSpPr/>
            <p:nvPr/>
          </p:nvSpPr>
          <p:spPr>
            <a:xfrm>
              <a:off x="1228146" y="2435574"/>
              <a:ext cx="1252334" cy="402873"/>
            </a:xfrm>
            <a:prstGeom prst="rect">
              <a:avLst/>
            </a:prstGeom>
          </p:spPr>
          <p:txBody>
            <a:bodyPr wrap="square">
              <a:spAutoFit/>
            </a:bodyPr>
            <a:lstStyle/>
            <a:p>
              <a:r>
                <a:rPr lang="zh-CN" altLang="en-US" sz="2000" dirty="0"/>
                <a:t>领导刁难</a:t>
              </a:r>
            </a:p>
          </p:txBody>
        </p:sp>
        <p:sp>
          <p:nvSpPr>
            <p:cNvPr id="14" name="ValueShape"/>
            <p:cNvSpPr/>
            <p:nvPr/>
          </p:nvSpPr>
          <p:spPr>
            <a:xfrm rot="1458342">
              <a:off x="2673381" y="2168308"/>
              <a:ext cx="3632457" cy="3628264"/>
            </a:xfrm>
            <a:prstGeom prst="pie">
              <a:avLst>
                <a:gd name="adj1" fmla="val 16200000"/>
                <a:gd name="adj2" fmla="val 0"/>
              </a:avLst>
            </a:prstGeom>
            <a:solidFill>
              <a:srgbClr val="E16B2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a:p>
          </p:txBody>
        </p:sp>
        <p:sp>
          <p:nvSpPr>
            <p:cNvPr id="149" name="ValueShape"/>
            <p:cNvSpPr/>
            <p:nvPr/>
          </p:nvSpPr>
          <p:spPr>
            <a:xfrm rot="16934582">
              <a:off x="2673378" y="2168306"/>
              <a:ext cx="3632457" cy="3628263"/>
            </a:xfrm>
            <a:prstGeom prst="pie">
              <a:avLst>
                <a:gd name="adj1" fmla="val 16200000"/>
                <a:gd name="adj2" fmla="val 19656000"/>
              </a:avLst>
            </a:prstGeom>
            <a:solidFill>
              <a:schemeClr val="accent5">
                <a:lumMod val="10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a:p>
          </p:txBody>
        </p:sp>
        <p:sp>
          <p:nvSpPr>
            <p:cNvPr id="140" name="ValueShape"/>
            <p:cNvSpPr/>
            <p:nvPr/>
          </p:nvSpPr>
          <p:spPr>
            <a:xfrm rot="10476251">
              <a:off x="2672015" y="2168305"/>
              <a:ext cx="3632457" cy="3628264"/>
            </a:xfrm>
            <a:prstGeom prst="pie">
              <a:avLst>
                <a:gd name="adj1" fmla="val 16200000"/>
                <a:gd name="adj2" fmla="val 20736000"/>
              </a:avLst>
            </a:prstGeom>
            <a:solidFill>
              <a:schemeClr val="accent1">
                <a:lumMod val="10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a:p>
          </p:txBody>
        </p:sp>
        <p:sp>
          <p:nvSpPr>
            <p:cNvPr id="15" name="BackShape"/>
            <p:cNvSpPr/>
            <p:nvPr/>
          </p:nvSpPr>
          <p:spPr>
            <a:xfrm rot="1458342">
              <a:off x="2612002" y="2104832"/>
              <a:ext cx="3755213" cy="3755213"/>
            </a:xfrm>
            <a:custGeom>
              <a:avLst/>
              <a:gdLst>
                <a:gd name="connsiteX0" fmla="*/ 1227878 w 2312360"/>
                <a:gd name="connsiteY0" fmla="*/ 1361235 h 2312360"/>
                <a:gd name="connsiteX1" fmla="*/ 1199200 w 2312360"/>
                <a:gd name="connsiteY1" fmla="*/ 1390938 h 2312360"/>
                <a:gd name="connsiteX2" fmla="*/ 1199200 w 2312360"/>
                <a:gd name="connsiteY2" fmla="*/ 1541291 h 2312360"/>
                <a:gd name="connsiteX3" fmla="*/ 1199200 w 2312360"/>
                <a:gd name="connsiteY3" fmla="*/ 2083474 h 2312360"/>
                <a:gd name="connsiteX4" fmla="*/ 1199200 w 2312360"/>
                <a:gd name="connsiteY4" fmla="*/ 2281307 h 2312360"/>
                <a:gd name="connsiteX5" fmla="*/ 1271051 w 2312360"/>
                <a:gd name="connsiteY5" fmla="*/ 2277666 h 2312360"/>
                <a:gd name="connsiteX6" fmla="*/ 1870829 w 2312360"/>
                <a:gd name="connsiteY6" fmla="*/ 2026064 h 2312360"/>
                <a:gd name="connsiteX7" fmla="*/ 1925754 w 2312360"/>
                <a:gd name="connsiteY7" fmla="*/ 1975976 h 2312360"/>
                <a:gd name="connsiteX8" fmla="*/ 1919380 w 2312360"/>
                <a:gd name="connsiteY8" fmla="*/ 1969653 h 2312360"/>
                <a:gd name="connsiteX9" fmla="*/ 1406975 w 2312360"/>
                <a:gd name="connsiteY9" fmla="*/ 1461395 h 2312360"/>
                <a:gd name="connsiteX10" fmla="*/ 1305998 w 2312360"/>
                <a:gd name="connsiteY10" fmla="*/ 1361235 h 2312360"/>
                <a:gd name="connsiteX11" fmla="*/ 1002366 w 2312360"/>
                <a:gd name="connsiteY11" fmla="*/ 1361235 h 2312360"/>
                <a:gd name="connsiteX12" fmla="*/ 910235 w 2312360"/>
                <a:gd name="connsiteY12" fmla="*/ 1453210 h 2312360"/>
                <a:gd name="connsiteX13" fmla="*/ 527663 w 2312360"/>
                <a:gd name="connsiteY13" fmla="*/ 1835134 h 2312360"/>
                <a:gd name="connsiteX14" fmla="*/ 386594 w 2312360"/>
                <a:gd name="connsiteY14" fmla="*/ 1975965 h 2312360"/>
                <a:gd name="connsiteX15" fmla="*/ 441531 w 2312360"/>
                <a:gd name="connsiteY15" fmla="*/ 2026064 h 2312360"/>
                <a:gd name="connsiteX16" fmla="*/ 1041309 w 2312360"/>
                <a:gd name="connsiteY16" fmla="*/ 2277666 h 2312360"/>
                <a:gd name="connsiteX17" fmla="*/ 1116031 w 2312360"/>
                <a:gd name="connsiteY17" fmla="*/ 2281452 h 2312360"/>
                <a:gd name="connsiteX18" fmla="*/ 1116031 w 2312360"/>
                <a:gd name="connsiteY18" fmla="*/ 2274438 h 2312360"/>
                <a:gd name="connsiteX19" fmla="*/ 1116031 w 2312360"/>
                <a:gd name="connsiteY19" fmla="*/ 1447849 h 2312360"/>
                <a:gd name="connsiteX20" fmla="*/ 1116031 w 2312360"/>
                <a:gd name="connsiteY20" fmla="*/ 1412858 h 2312360"/>
                <a:gd name="connsiteX21" fmla="*/ 1064408 w 2312360"/>
                <a:gd name="connsiteY21" fmla="*/ 1361235 h 2312360"/>
                <a:gd name="connsiteX22" fmla="*/ 1392833 w 2312360"/>
                <a:gd name="connsiteY22" fmla="*/ 1197763 h 2312360"/>
                <a:gd name="connsiteX23" fmla="*/ 1354066 w 2312360"/>
                <a:gd name="connsiteY23" fmla="*/ 1237915 h 2312360"/>
                <a:gd name="connsiteX24" fmla="*/ 1354066 w 2312360"/>
                <a:gd name="connsiteY24" fmla="*/ 1298187 h 2312360"/>
                <a:gd name="connsiteX25" fmla="*/ 1453716 w 2312360"/>
                <a:gd name="connsiteY25" fmla="*/ 1398310 h 2312360"/>
                <a:gd name="connsiteX26" fmla="*/ 1836288 w 2312360"/>
                <a:gd name="connsiteY26" fmla="*/ 1782699 h 2312360"/>
                <a:gd name="connsiteX27" fmla="*/ 1977046 w 2312360"/>
                <a:gd name="connsiteY27" fmla="*/ 1924124 h 2312360"/>
                <a:gd name="connsiteX28" fmla="*/ 2023126 w 2312360"/>
                <a:gd name="connsiteY28" fmla="*/ 1873251 h 2312360"/>
                <a:gd name="connsiteX29" fmla="*/ 2273878 w 2312360"/>
                <a:gd name="connsiteY29" fmla="*/ 1271441 h 2312360"/>
                <a:gd name="connsiteX30" fmla="*/ 2277586 w 2312360"/>
                <a:gd name="connsiteY30" fmla="*/ 1197763 h 2312360"/>
                <a:gd name="connsiteX31" fmla="*/ 2275803 w 2312360"/>
                <a:gd name="connsiteY31" fmla="*/ 1197763 h 2312360"/>
                <a:gd name="connsiteX32" fmla="*/ 1448205 w 2312360"/>
                <a:gd name="connsiteY32" fmla="*/ 1197763 h 2312360"/>
                <a:gd name="connsiteX33" fmla="*/ 34774 w 2312360"/>
                <a:gd name="connsiteY33" fmla="*/ 1197763 h 2312360"/>
                <a:gd name="connsiteX34" fmla="*/ 38482 w 2312360"/>
                <a:gd name="connsiteY34" fmla="*/ 1271441 h 2312360"/>
                <a:gd name="connsiteX35" fmla="*/ 289234 w 2312360"/>
                <a:gd name="connsiteY35" fmla="*/ 1873251 h 2312360"/>
                <a:gd name="connsiteX36" fmla="*/ 330431 w 2312360"/>
                <a:gd name="connsiteY36" fmla="*/ 1918733 h 2312360"/>
                <a:gd name="connsiteX37" fmla="*/ 331079 w 2312360"/>
                <a:gd name="connsiteY37" fmla="*/ 1918085 h 2312360"/>
                <a:gd name="connsiteX38" fmla="*/ 843484 w 2312360"/>
                <a:gd name="connsiteY38" fmla="*/ 1406548 h 2312360"/>
                <a:gd name="connsiteX39" fmla="*/ 941088 w 2312360"/>
                <a:gd name="connsiteY39" fmla="*/ 1309109 h 2312360"/>
                <a:gd name="connsiteX40" fmla="*/ 941088 w 2312360"/>
                <a:gd name="connsiteY40" fmla="*/ 1237915 h 2312360"/>
                <a:gd name="connsiteX41" fmla="*/ 900936 w 2312360"/>
                <a:gd name="connsiteY41" fmla="*/ 1197763 h 2312360"/>
                <a:gd name="connsiteX42" fmla="*/ 770601 w 2312360"/>
                <a:gd name="connsiteY42" fmla="*/ 1197763 h 2312360"/>
                <a:gd name="connsiteX43" fmla="*/ 227756 w 2312360"/>
                <a:gd name="connsiteY43" fmla="*/ 1197763 h 2312360"/>
                <a:gd name="connsiteX44" fmla="*/ 330461 w 2312360"/>
                <a:gd name="connsiteY44" fmla="*/ 393593 h 2312360"/>
                <a:gd name="connsiteX45" fmla="*/ 289234 w 2312360"/>
                <a:gd name="connsiteY45" fmla="*/ 439109 h 2312360"/>
                <a:gd name="connsiteX46" fmla="*/ 38482 w 2312360"/>
                <a:gd name="connsiteY46" fmla="*/ 1040919 h 2312360"/>
                <a:gd name="connsiteX47" fmla="*/ 34775 w 2312360"/>
                <a:gd name="connsiteY47" fmla="*/ 1114594 h 2312360"/>
                <a:gd name="connsiteX48" fmla="*/ 36559 w 2312360"/>
                <a:gd name="connsiteY48" fmla="*/ 1114594 h 2312360"/>
                <a:gd name="connsiteX49" fmla="*/ 864157 w 2312360"/>
                <a:gd name="connsiteY49" fmla="*/ 1114594 h 2312360"/>
                <a:gd name="connsiteX50" fmla="*/ 899505 w 2312360"/>
                <a:gd name="connsiteY50" fmla="*/ 1114594 h 2312360"/>
                <a:gd name="connsiteX51" fmla="*/ 941088 w 2312360"/>
                <a:gd name="connsiteY51" fmla="*/ 1074445 h 2312360"/>
                <a:gd name="connsiteX52" fmla="*/ 941088 w 2312360"/>
                <a:gd name="connsiteY52" fmla="*/ 999279 h 2312360"/>
                <a:gd name="connsiteX53" fmla="*/ 851738 w 2312360"/>
                <a:gd name="connsiteY53" fmla="*/ 910651 h 2312360"/>
                <a:gd name="connsiteX54" fmla="*/ 466697 w 2312360"/>
                <a:gd name="connsiteY54" fmla="*/ 528727 h 2312360"/>
                <a:gd name="connsiteX55" fmla="*/ 1977032 w 2312360"/>
                <a:gd name="connsiteY55" fmla="*/ 388220 h 2312360"/>
                <a:gd name="connsiteX56" fmla="*/ 1971033 w 2312360"/>
                <a:gd name="connsiteY56" fmla="*/ 394208 h 2312360"/>
                <a:gd name="connsiteX57" fmla="*/ 1461913 w 2312360"/>
                <a:gd name="connsiteY57" fmla="*/ 902466 h 2312360"/>
                <a:gd name="connsiteX58" fmla="*/ 1354066 w 2312360"/>
                <a:gd name="connsiteY58" fmla="*/ 1010130 h 2312360"/>
                <a:gd name="connsiteX59" fmla="*/ 1354066 w 2312360"/>
                <a:gd name="connsiteY59" fmla="*/ 1074445 h 2312360"/>
                <a:gd name="connsiteX60" fmla="*/ 1394215 w 2312360"/>
                <a:gd name="connsiteY60" fmla="*/ 1114594 h 2312360"/>
                <a:gd name="connsiteX61" fmla="*/ 1541761 w 2312360"/>
                <a:gd name="connsiteY61" fmla="*/ 1114594 h 2312360"/>
                <a:gd name="connsiteX62" fmla="*/ 2084606 w 2312360"/>
                <a:gd name="connsiteY62" fmla="*/ 1114594 h 2312360"/>
                <a:gd name="connsiteX63" fmla="*/ 2277585 w 2312360"/>
                <a:gd name="connsiteY63" fmla="*/ 1114594 h 2312360"/>
                <a:gd name="connsiteX64" fmla="*/ 2273878 w 2312360"/>
                <a:gd name="connsiteY64" fmla="*/ 1040919 h 2312360"/>
                <a:gd name="connsiteX65" fmla="*/ 2023126 w 2312360"/>
                <a:gd name="connsiteY65" fmla="*/ 439109 h 2312360"/>
                <a:gd name="connsiteX66" fmla="*/ 1199200 w 2312360"/>
                <a:gd name="connsiteY66" fmla="*/ 31054 h 2312360"/>
                <a:gd name="connsiteX67" fmla="*/ 1199200 w 2312360"/>
                <a:gd name="connsiteY67" fmla="*/ 37923 h 2312360"/>
                <a:gd name="connsiteX68" fmla="*/ 1199200 w 2312360"/>
                <a:gd name="connsiteY68" fmla="*/ 864512 h 2312360"/>
                <a:gd name="connsiteX69" fmla="*/ 1199200 w 2312360"/>
                <a:gd name="connsiteY69" fmla="*/ 921423 h 2312360"/>
                <a:gd name="connsiteX70" fmla="*/ 1227878 w 2312360"/>
                <a:gd name="connsiteY70" fmla="*/ 951125 h 2312360"/>
                <a:gd name="connsiteX71" fmla="*/ 1299680 w 2312360"/>
                <a:gd name="connsiteY71" fmla="*/ 951125 h 2312360"/>
                <a:gd name="connsiteX72" fmla="*/ 1398721 w 2312360"/>
                <a:gd name="connsiteY72" fmla="*/ 852251 h 2312360"/>
                <a:gd name="connsiteX73" fmla="*/ 1783762 w 2312360"/>
                <a:gd name="connsiteY73" fmla="*/ 467862 h 2312360"/>
                <a:gd name="connsiteX74" fmla="*/ 1920376 w 2312360"/>
                <a:gd name="connsiteY74" fmla="*/ 331480 h 2312360"/>
                <a:gd name="connsiteX75" fmla="*/ 1870829 w 2312360"/>
                <a:gd name="connsiteY75" fmla="*/ 286296 h 2312360"/>
                <a:gd name="connsiteX76" fmla="*/ 1271051 w 2312360"/>
                <a:gd name="connsiteY76" fmla="*/ 34694 h 2312360"/>
                <a:gd name="connsiteX77" fmla="*/ 1116031 w 2312360"/>
                <a:gd name="connsiteY77" fmla="*/ 30908 h 2312360"/>
                <a:gd name="connsiteX78" fmla="*/ 1041309 w 2312360"/>
                <a:gd name="connsiteY78" fmla="*/ 34694 h 2312360"/>
                <a:gd name="connsiteX79" fmla="*/ 441531 w 2312360"/>
                <a:gd name="connsiteY79" fmla="*/ 286296 h 2312360"/>
                <a:gd name="connsiteX80" fmla="*/ 391954 w 2312360"/>
                <a:gd name="connsiteY80" fmla="*/ 331507 h 2312360"/>
                <a:gd name="connsiteX81" fmla="*/ 392918 w 2312360"/>
                <a:gd name="connsiteY81" fmla="*/ 332476 h 2312360"/>
                <a:gd name="connsiteX82" fmla="*/ 902038 w 2312360"/>
                <a:gd name="connsiteY82" fmla="*/ 844013 h 2312360"/>
                <a:gd name="connsiteX83" fmla="*/ 1008644 w 2312360"/>
                <a:gd name="connsiteY83" fmla="*/ 951125 h 2312360"/>
                <a:gd name="connsiteX84" fmla="*/ 1064408 w 2312360"/>
                <a:gd name="connsiteY84" fmla="*/ 951125 h 2312360"/>
                <a:gd name="connsiteX85" fmla="*/ 1116031 w 2312360"/>
                <a:gd name="connsiteY85" fmla="*/ 899502 h 2312360"/>
                <a:gd name="connsiteX86" fmla="*/ 1116031 w 2312360"/>
                <a:gd name="connsiteY86" fmla="*/ 771070 h 2312360"/>
                <a:gd name="connsiteX87" fmla="*/ 1116031 w 2312360"/>
                <a:gd name="connsiteY87" fmla="*/ 228887 h 2312360"/>
                <a:gd name="connsiteX88" fmla="*/ 1156180 w 2312360"/>
                <a:gd name="connsiteY88" fmla="*/ 0 h 2312360"/>
                <a:gd name="connsiteX89" fmla="*/ 2312360 w 2312360"/>
                <a:gd name="connsiteY89" fmla="*/ 1156180 h 2312360"/>
                <a:gd name="connsiteX90" fmla="*/ 1156180 w 2312360"/>
                <a:gd name="connsiteY90" fmla="*/ 2312360 h 2312360"/>
                <a:gd name="connsiteX91" fmla="*/ 0 w 2312360"/>
                <a:gd name="connsiteY91" fmla="*/ 1156180 h 2312360"/>
                <a:gd name="connsiteX92" fmla="*/ 1156180 w 2312360"/>
                <a:gd name="connsiteY92" fmla="*/ 0 h 2312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312360" h="2312360">
                  <a:moveTo>
                    <a:pt x="1227878" y="1361235"/>
                  </a:moveTo>
                  <a:lnTo>
                    <a:pt x="1199200" y="1390938"/>
                  </a:lnTo>
                  <a:lnTo>
                    <a:pt x="1199200" y="1541291"/>
                  </a:lnTo>
                  <a:cubicBezTo>
                    <a:pt x="1199200" y="1703967"/>
                    <a:pt x="1199200" y="1884072"/>
                    <a:pt x="1199200" y="2083474"/>
                  </a:cubicBezTo>
                  <a:lnTo>
                    <a:pt x="1199200" y="2281307"/>
                  </a:lnTo>
                  <a:lnTo>
                    <a:pt x="1271051" y="2277666"/>
                  </a:lnTo>
                  <a:cubicBezTo>
                    <a:pt x="1497664" y="2254574"/>
                    <a:pt x="1704366" y="2163907"/>
                    <a:pt x="1870829" y="2026064"/>
                  </a:cubicBezTo>
                  <a:lnTo>
                    <a:pt x="1925754" y="1975976"/>
                  </a:lnTo>
                  <a:lnTo>
                    <a:pt x="1919380" y="1969653"/>
                  </a:lnTo>
                  <a:cubicBezTo>
                    <a:pt x="1891088" y="1941590"/>
                    <a:pt x="1787350" y="1838691"/>
                    <a:pt x="1406975" y="1461395"/>
                  </a:cubicBezTo>
                  <a:lnTo>
                    <a:pt x="1305998" y="1361235"/>
                  </a:lnTo>
                  <a:close/>
                  <a:moveTo>
                    <a:pt x="1002366" y="1361235"/>
                  </a:moveTo>
                  <a:lnTo>
                    <a:pt x="910235" y="1453210"/>
                  </a:lnTo>
                  <a:cubicBezTo>
                    <a:pt x="795449" y="1567802"/>
                    <a:pt x="668364" y="1694672"/>
                    <a:pt x="527663" y="1835134"/>
                  </a:cubicBezTo>
                  <a:lnTo>
                    <a:pt x="386594" y="1975965"/>
                  </a:lnTo>
                  <a:lnTo>
                    <a:pt x="441531" y="2026064"/>
                  </a:lnTo>
                  <a:cubicBezTo>
                    <a:pt x="607994" y="2163907"/>
                    <a:pt x="814696" y="2254574"/>
                    <a:pt x="1041309" y="2277666"/>
                  </a:cubicBezTo>
                  <a:lnTo>
                    <a:pt x="1116031" y="2281452"/>
                  </a:lnTo>
                  <a:lnTo>
                    <a:pt x="1116031" y="2274438"/>
                  </a:lnTo>
                  <a:cubicBezTo>
                    <a:pt x="1116031" y="2232110"/>
                    <a:pt x="1116031" y="2069849"/>
                    <a:pt x="1116031" y="1447849"/>
                  </a:cubicBezTo>
                  <a:lnTo>
                    <a:pt x="1116031" y="1412858"/>
                  </a:lnTo>
                  <a:lnTo>
                    <a:pt x="1064408" y="1361235"/>
                  </a:lnTo>
                  <a:close/>
                  <a:moveTo>
                    <a:pt x="1392833" y="1197763"/>
                  </a:moveTo>
                  <a:lnTo>
                    <a:pt x="1354066" y="1237915"/>
                  </a:lnTo>
                  <a:lnTo>
                    <a:pt x="1354066" y="1298187"/>
                  </a:lnTo>
                  <a:lnTo>
                    <a:pt x="1453716" y="1398310"/>
                  </a:lnTo>
                  <a:cubicBezTo>
                    <a:pt x="1568502" y="1513641"/>
                    <a:pt x="1695587" y="1641330"/>
                    <a:pt x="1836288" y="1782699"/>
                  </a:cubicBezTo>
                  <a:lnTo>
                    <a:pt x="1977046" y="1924124"/>
                  </a:lnTo>
                  <a:lnTo>
                    <a:pt x="2023126" y="1873251"/>
                  </a:lnTo>
                  <a:cubicBezTo>
                    <a:pt x="2160503" y="1706224"/>
                    <a:pt x="2250864" y="1498821"/>
                    <a:pt x="2273878" y="1271441"/>
                  </a:cubicBezTo>
                  <a:lnTo>
                    <a:pt x="2277586" y="1197763"/>
                  </a:lnTo>
                  <a:lnTo>
                    <a:pt x="2275803" y="1197763"/>
                  </a:lnTo>
                  <a:cubicBezTo>
                    <a:pt x="2233423" y="1197763"/>
                    <a:pt x="2070964" y="1197763"/>
                    <a:pt x="1448205" y="1197763"/>
                  </a:cubicBezTo>
                  <a:close/>
                  <a:moveTo>
                    <a:pt x="34774" y="1197763"/>
                  </a:moveTo>
                  <a:lnTo>
                    <a:pt x="38482" y="1271441"/>
                  </a:lnTo>
                  <a:cubicBezTo>
                    <a:pt x="61496" y="1498821"/>
                    <a:pt x="151857" y="1706224"/>
                    <a:pt x="289234" y="1873251"/>
                  </a:cubicBezTo>
                  <a:lnTo>
                    <a:pt x="330431" y="1918733"/>
                  </a:lnTo>
                  <a:lnTo>
                    <a:pt x="331079" y="1918085"/>
                  </a:lnTo>
                  <a:cubicBezTo>
                    <a:pt x="359371" y="1889841"/>
                    <a:pt x="463109" y="1786278"/>
                    <a:pt x="843484" y="1406548"/>
                  </a:cubicBezTo>
                  <a:lnTo>
                    <a:pt x="941088" y="1309109"/>
                  </a:lnTo>
                  <a:lnTo>
                    <a:pt x="941088" y="1237915"/>
                  </a:lnTo>
                  <a:lnTo>
                    <a:pt x="900936" y="1197763"/>
                  </a:lnTo>
                  <a:lnTo>
                    <a:pt x="770601" y="1197763"/>
                  </a:lnTo>
                  <a:cubicBezTo>
                    <a:pt x="607727" y="1197763"/>
                    <a:pt x="427402" y="1197763"/>
                    <a:pt x="227756" y="1197763"/>
                  </a:cubicBezTo>
                  <a:close/>
                  <a:moveTo>
                    <a:pt x="330461" y="393593"/>
                  </a:moveTo>
                  <a:lnTo>
                    <a:pt x="289234" y="439109"/>
                  </a:lnTo>
                  <a:cubicBezTo>
                    <a:pt x="151857" y="606136"/>
                    <a:pt x="61496" y="813539"/>
                    <a:pt x="38482" y="1040919"/>
                  </a:cubicBezTo>
                  <a:lnTo>
                    <a:pt x="34775" y="1114594"/>
                  </a:lnTo>
                  <a:lnTo>
                    <a:pt x="36559" y="1114594"/>
                  </a:lnTo>
                  <a:cubicBezTo>
                    <a:pt x="78939" y="1114594"/>
                    <a:pt x="241398" y="1114594"/>
                    <a:pt x="864157" y="1114594"/>
                  </a:cubicBezTo>
                  <a:lnTo>
                    <a:pt x="899505" y="1114594"/>
                  </a:lnTo>
                  <a:lnTo>
                    <a:pt x="941088" y="1074445"/>
                  </a:lnTo>
                  <a:lnTo>
                    <a:pt x="941088" y="999279"/>
                  </a:lnTo>
                  <a:lnTo>
                    <a:pt x="851738" y="910651"/>
                  </a:lnTo>
                  <a:cubicBezTo>
                    <a:pt x="736211" y="796059"/>
                    <a:pt x="608306" y="669190"/>
                    <a:pt x="466697" y="528727"/>
                  </a:cubicBezTo>
                  <a:close/>
                  <a:moveTo>
                    <a:pt x="1977032" y="388220"/>
                  </a:moveTo>
                  <a:lnTo>
                    <a:pt x="1971033" y="394208"/>
                  </a:lnTo>
                  <a:cubicBezTo>
                    <a:pt x="1942923" y="422271"/>
                    <a:pt x="1839849" y="525170"/>
                    <a:pt x="1461913" y="902466"/>
                  </a:cubicBezTo>
                  <a:lnTo>
                    <a:pt x="1354066" y="1010130"/>
                  </a:lnTo>
                  <a:lnTo>
                    <a:pt x="1354066" y="1074445"/>
                  </a:lnTo>
                  <a:lnTo>
                    <a:pt x="1394215" y="1114594"/>
                  </a:lnTo>
                  <a:lnTo>
                    <a:pt x="1541761" y="1114594"/>
                  </a:lnTo>
                  <a:cubicBezTo>
                    <a:pt x="1704635" y="1114594"/>
                    <a:pt x="1884960" y="1114594"/>
                    <a:pt x="2084606" y="1114594"/>
                  </a:cubicBezTo>
                  <a:lnTo>
                    <a:pt x="2277585" y="1114594"/>
                  </a:lnTo>
                  <a:lnTo>
                    <a:pt x="2273878" y="1040919"/>
                  </a:lnTo>
                  <a:cubicBezTo>
                    <a:pt x="2250864" y="813539"/>
                    <a:pt x="2160503" y="606136"/>
                    <a:pt x="2023126" y="439109"/>
                  </a:cubicBezTo>
                  <a:close/>
                  <a:moveTo>
                    <a:pt x="1199200" y="31054"/>
                  </a:moveTo>
                  <a:lnTo>
                    <a:pt x="1199200" y="37923"/>
                  </a:lnTo>
                  <a:cubicBezTo>
                    <a:pt x="1199200" y="80251"/>
                    <a:pt x="1199200" y="242512"/>
                    <a:pt x="1199200" y="864512"/>
                  </a:cubicBezTo>
                  <a:lnTo>
                    <a:pt x="1199200" y="921423"/>
                  </a:lnTo>
                  <a:lnTo>
                    <a:pt x="1227878" y="951125"/>
                  </a:lnTo>
                  <a:lnTo>
                    <a:pt x="1299680" y="951125"/>
                  </a:lnTo>
                  <a:lnTo>
                    <a:pt x="1398721" y="852251"/>
                  </a:lnTo>
                  <a:cubicBezTo>
                    <a:pt x="1514248" y="736920"/>
                    <a:pt x="1642153" y="609232"/>
                    <a:pt x="1783762" y="467862"/>
                  </a:cubicBezTo>
                  <a:lnTo>
                    <a:pt x="1920376" y="331480"/>
                  </a:lnTo>
                  <a:lnTo>
                    <a:pt x="1870829" y="286296"/>
                  </a:lnTo>
                  <a:cubicBezTo>
                    <a:pt x="1704366" y="148453"/>
                    <a:pt x="1497664" y="57786"/>
                    <a:pt x="1271051" y="34694"/>
                  </a:cubicBezTo>
                  <a:close/>
                  <a:moveTo>
                    <a:pt x="1116031" y="30908"/>
                  </a:moveTo>
                  <a:lnTo>
                    <a:pt x="1041309" y="34694"/>
                  </a:lnTo>
                  <a:cubicBezTo>
                    <a:pt x="814696" y="57786"/>
                    <a:pt x="607994" y="148453"/>
                    <a:pt x="441531" y="286296"/>
                  </a:cubicBezTo>
                  <a:lnTo>
                    <a:pt x="391954" y="331507"/>
                  </a:lnTo>
                  <a:lnTo>
                    <a:pt x="392918" y="332476"/>
                  </a:lnTo>
                  <a:cubicBezTo>
                    <a:pt x="421029" y="360720"/>
                    <a:pt x="524102" y="464283"/>
                    <a:pt x="902038" y="844013"/>
                  </a:cubicBezTo>
                  <a:lnTo>
                    <a:pt x="1008644" y="951125"/>
                  </a:lnTo>
                  <a:lnTo>
                    <a:pt x="1064408" y="951125"/>
                  </a:lnTo>
                  <a:lnTo>
                    <a:pt x="1116031" y="899502"/>
                  </a:lnTo>
                  <a:lnTo>
                    <a:pt x="1116031" y="771070"/>
                  </a:lnTo>
                  <a:cubicBezTo>
                    <a:pt x="1116031" y="608394"/>
                    <a:pt x="1116031" y="428289"/>
                    <a:pt x="1116031" y="228887"/>
                  </a:cubicBezTo>
                  <a:close/>
                  <a:moveTo>
                    <a:pt x="1156180" y="0"/>
                  </a:moveTo>
                  <a:cubicBezTo>
                    <a:pt x="1794721" y="0"/>
                    <a:pt x="2312360" y="517639"/>
                    <a:pt x="2312360" y="1156180"/>
                  </a:cubicBezTo>
                  <a:cubicBezTo>
                    <a:pt x="2312360" y="1794721"/>
                    <a:pt x="1794721" y="2312360"/>
                    <a:pt x="1156180" y="2312360"/>
                  </a:cubicBezTo>
                  <a:cubicBezTo>
                    <a:pt x="517639" y="2312360"/>
                    <a:pt x="0" y="1794721"/>
                    <a:pt x="0" y="1156180"/>
                  </a:cubicBezTo>
                  <a:cubicBezTo>
                    <a:pt x="0" y="517639"/>
                    <a:pt x="517639" y="0"/>
                    <a:pt x="1156180" y="0"/>
                  </a:cubicBezTo>
                  <a:close/>
                </a:path>
              </a:pathLst>
            </a:custGeom>
            <a:solidFill>
              <a:schemeClr val="bg1"/>
            </a:solidFill>
            <a:ln>
              <a:noFill/>
            </a:ln>
          </p:spPr>
          <p:txBody>
            <a:bodyPr anchor="ctr"/>
            <a:lstStyle/>
            <a:p>
              <a:pPr algn="ctr"/>
              <a:endParaRPr/>
            </a:p>
          </p:txBody>
        </p:sp>
        <p:sp>
          <p:nvSpPr>
            <p:cNvPr id="7" name="任意多边形 6"/>
            <p:cNvSpPr/>
            <p:nvPr/>
          </p:nvSpPr>
          <p:spPr>
            <a:xfrm>
              <a:off x="2417666" y="2104571"/>
              <a:ext cx="1123819" cy="986972"/>
            </a:xfrm>
            <a:custGeom>
              <a:avLst/>
              <a:gdLst>
                <a:gd name="connsiteX0" fmla="*/ 1306286 w 1306286"/>
                <a:gd name="connsiteY0" fmla="*/ 986972 h 986972"/>
                <a:gd name="connsiteX1" fmla="*/ 653143 w 1306286"/>
                <a:gd name="connsiteY1" fmla="*/ 0 h 986972"/>
                <a:gd name="connsiteX2" fmla="*/ 0 w 1306286"/>
                <a:gd name="connsiteY2" fmla="*/ 0 h 986972"/>
              </a:gdLst>
              <a:ahLst/>
              <a:cxnLst>
                <a:cxn ang="0">
                  <a:pos x="connsiteX0" y="connsiteY0"/>
                </a:cxn>
                <a:cxn ang="0">
                  <a:pos x="connsiteX1" y="connsiteY1"/>
                </a:cxn>
                <a:cxn ang="0">
                  <a:pos x="connsiteX2" y="connsiteY2"/>
                </a:cxn>
              </a:cxnLst>
              <a:rect l="l" t="t" r="r" b="b"/>
              <a:pathLst>
                <a:path w="1306286" h="986972">
                  <a:moveTo>
                    <a:pt x="1306286" y="986972"/>
                  </a:moveTo>
                  <a:lnTo>
                    <a:pt x="653143" y="0"/>
                  </a:lnTo>
                  <a:lnTo>
                    <a:pt x="0" y="0"/>
                  </a:lnTo>
                </a:path>
              </a:pathLst>
            </a:custGeom>
            <a:noFill/>
            <a:ln>
              <a:solidFill>
                <a:schemeClr val="tx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5" name="任意多边形 164"/>
            <p:cNvSpPr/>
            <p:nvPr/>
          </p:nvSpPr>
          <p:spPr>
            <a:xfrm>
              <a:off x="5863771" y="4064000"/>
              <a:ext cx="1268005" cy="1045029"/>
            </a:xfrm>
            <a:custGeom>
              <a:avLst/>
              <a:gdLst>
                <a:gd name="connsiteX0" fmla="*/ 0 w 1465943"/>
                <a:gd name="connsiteY0" fmla="*/ 0 h 1045029"/>
                <a:gd name="connsiteX1" fmla="*/ 1045029 w 1465943"/>
                <a:gd name="connsiteY1" fmla="*/ 1045029 h 1045029"/>
                <a:gd name="connsiteX2" fmla="*/ 1465943 w 1465943"/>
                <a:gd name="connsiteY2" fmla="*/ 1045029 h 1045029"/>
              </a:gdLst>
              <a:ahLst/>
              <a:cxnLst>
                <a:cxn ang="0">
                  <a:pos x="connsiteX0" y="connsiteY0"/>
                </a:cxn>
                <a:cxn ang="0">
                  <a:pos x="connsiteX1" y="connsiteY1"/>
                </a:cxn>
                <a:cxn ang="0">
                  <a:pos x="connsiteX2" y="connsiteY2"/>
                </a:cxn>
              </a:cxnLst>
              <a:rect l="l" t="t" r="r" b="b"/>
              <a:pathLst>
                <a:path w="1465943" h="1045029">
                  <a:moveTo>
                    <a:pt x="0" y="0"/>
                  </a:moveTo>
                  <a:lnTo>
                    <a:pt x="1045029" y="1045029"/>
                  </a:lnTo>
                  <a:lnTo>
                    <a:pt x="1465943" y="1045029"/>
                  </a:lnTo>
                </a:path>
              </a:pathLst>
            </a:custGeom>
            <a:noFill/>
            <a:ln>
              <a:solidFill>
                <a:schemeClr val="tx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6" name="任意多边形 165"/>
            <p:cNvSpPr/>
            <p:nvPr/>
          </p:nvSpPr>
          <p:spPr>
            <a:xfrm>
              <a:off x="2521616" y="5152571"/>
              <a:ext cx="1048898" cy="827314"/>
            </a:xfrm>
            <a:custGeom>
              <a:avLst/>
              <a:gdLst>
                <a:gd name="connsiteX0" fmla="*/ 1219200 w 1219200"/>
                <a:gd name="connsiteY0" fmla="*/ 0 h 827314"/>
                <a:gd name="connsiteX1" fmla="*/ 391886 w 1219200"/>
                <a:gd name="connsiteY1" fmla="*/ 827314 h 827314"/>
                <a:gd name="connsiteX2" fmla="*/ 0 w 1219200"/>
                <a:gd name="connsiteY2" fmla="*/ 827314 h 827314"/>
              </a:gdLst>
              <a:ahLst/>
              <a:cxnLst>
                <a:cxn ang="0">
                  <a:pos x="connsiteX0" y="connsiteY0"/>
                </a:cxn>
                <a:cxn ang="0">
                  <a:pos x="connsiteX1" y="connsiteY1"/>
                </a:cxn>
                <a:cxn ang="0">
                  <a:pos x="connsiteX2" y="connsiteY2"/>
                </a:cxn>
              </a:cxnLst>
              <a:rect l="l" t="t" r="r" b="b"/>
              <a:pathLst>
                <a:path w="1219200" h="827314">
                  <a:moveTo>
                    <a:pt x="1219200" y="0"/>
                  </a:moveTo>
                  <a:lnTo>
                    <a:pt x="391886" y="827314"/>
                  </a:lnTo>
                  <a:lnTo>
                    <a:pt x="0" y="827314"/>
                  </a:lnTo>
                </a:path>
              </a:pathLst>
            </a:custGeom>
            <a:noFill/>
            <a:ln>
              <a:solidFill>
                <a:schemeClr val="tx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87" name="组合 186"/>
            <p:cNvGrpSpPr/>
            <p:nvPr/>
          </p:nvGrpSpPr>
          <p:grpSpPr>
            <a:xfrm>
              <a:off x="7272737" y="4633977"/>
              <a:ext cx="810093" cy="736142"/>
              <a:chOff x="7213600" y="4224338"/>
              <a:chExt cx="1530351" cy="1390650"/>
            </a:xfrm>
            <a:solidFill>
              <a:schemeClr val="accent2"/>
            </a:solidFill>
          </p:grpSpPr>
          <p:sp>
            <p:nvSpPr>
              <p:cNvPr id="172" name="Freeform 5"/>
              <p:cNvSpPr>
                <a:spLocks noEditPoints="1"/>
              </p:cNvSpPr>
              <p:nvPr/>
            </p:nvSpPr>
            <p:spPr bwMode="auto">
              <a:xfrm>
                <a:off x="7415213" y="4333875"/>
                <a:ext cx="220663" cy="222250"/>
              </a:xfrm>
              <a:custGeom>
                <a:avLst/>
                <a:gdLst>
                  <a:gd name="T0" fmla="*/ 22 w 22"/>
                  <a:gd name="T1" fmla="*/ 11 h 22"/>
                  <a:gd name="T2" fmla="*/ 11 w 22"/>
                  <a:gd name="T3" fmla="*/ 22 h 22"/>
                  <a:gd name="T4" fmla="*/ 0 w 22"/>
                  <a:gd name="T5" fmla="*/ 11 h 22"/>
                  <a:gd name="T6" fmla="*/ 11 w 22"/>
                  <a:gd name="T7" fmla="*/ 0 h 22"/>
                  <a:gd name="T8" fmla="*/ 22 w 22"/>
                  <a:gd name="T9" fmla="*/ 11 h 22"/>
                  <a:gd name="T10" fmla="*/ 22 w 22"/>
                  <a:gd name="T11" fmla="*/ 11 h 22"/>
                  <a:gd name="T12" fmla="*/ 22 w 22"/>
                  <a:gd name="T13" fmla="*/ 11 h 22"/>
                </a:gdLst>
                <a:ahLst/>
                <a:cxnLst>
                  <a:cxn ang="0">
                    <a:pos x="T0" y="T1"/>
                  </a:cxn>
                  <a:cxn ang="0">
                    <a:pos x="T2" y="T3"/>
                  </a:cxn>
                  <a:cxn ang="0">
                    <a:pos x="T4" y="T5"/>
                  </a:cxn>
                  <a:cxn ang="0">
                    <a:pos x="T6" y="T7"/>
                  </a:cxn>
                  <a:cxn ang="0">
                    <a:pos x="T8" y="T9"/>
                  </a:cxn>
                  <a:cxn ang="0">
                    <a:pos x="T10" y="T11"/>
                  </a:cxn>
                  <a:cxn ang="0">
                    <a:pos x="T12" y="T13"/>
                  </a:cxn>
                </a:cxnLst>
                <a:rect l="0" t="0" r="r" b="b"/>
                <a:pathLst>
                  <a:path w="22" h="22">
                    <a:moveTo>
                      <a:pt x="22" y="11"/>
                    </a:moveTo>
                    <a:cubicBezTo>
                      <a:pt x="22" y="17"/>
                      <a:pt x="17" y="22"/>
                      <a:pt x="11" y="22"/>
                    </a:cubicBezTo>
                    <a:cubicBezTo>
                      <a:pt x="5" y="22"/>
                      <a:pt x="0" y="17"/>
                      <a:pt x="0" y="11"/>
                    </a:cubicBezTo>
                    <a:cubicBezTo>
                      <a:pt x="0" y="5"/>
                      <a:pt x="5" y="0"/>
                      <a:pt x="11" y="0"/>
                    </a:cubicBezTo>
                    <a:cubicBezTo>
                      <a:pt x="17" y="0"/>
                      <a:pt x="22" y="5"/>
                      <a:pt x="22" y="11"/>
                    </a:cubicBezTo>
                    <a:close/>
                    <a:moveTo>
                      <a:pt x="22" y="11"/>
                    </a:moveTo>
                    <a:cubicBezTo>
                      <a:pt x="22" y="11"/>
                      <a:pt x="22" y="11"/>
                      <a:pt x="22" y="1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3" name="Freeform 6"/>
              <p:cNvSpPr>
                <a:spLocks noEditPoints="1"/>
              </p:cNvSpPr>
              <p:nvPr/>
            </p:nvSpPr>
            <p:spPr bwMode="auto">
              <a:xfrm>
                <a:off x="7213600" y="4597400"/>
                <a:ext cx="493713" cy="906463"/>
              </a:xfrm>
              <a:custGeom>
                <a:avLst/>
                <a:gdLst>
                  <a:gd name="T0" fmla="*/ 47 w 49"/>
                  <a:gd name="T1" fmla="*/ 52 h 90"/>
                  <a:gd name="T2" fmla="*/ 43 w 49"/>
                  <a:gd name="T3" fmla="*/ 51 h 90"/>
                  <a:gd name="T4" fmla="*/ 34 w 49"/>
                  <a:gd name="T5" fmla="*/ 43 h 90"/>
                  <a:gd name="T6" fmla="*/ 34 w 49"/>
                  <a:gd name="T7" fmla="*/ 31 h 90"/>
                  <a:gd name="T8" fmla="*/ 46 w 49"/>
                  <a:gd name="T9" fmla="*/ 0 h 90"/>
                  <a:gd name="T10" fmla="*/ 43 w 49"/>
                  <a:gd name="T11" fmla="*/ 0 h 90"/>
                  <a:gd name="T12" fmla="*/ 37 w 49"/>
                  <a:gd name="T13" fmla="*/ 0 h 90"/>
                  <a:gd name="T14" fmla="*/ 33 w 49"/>
                  <a:gd name="T15" fmla="*/ 1 h 90"/>
                  <a:gd name="T16" fmla="*/ 30 w 49"/>
                  <a:gd name="T17" fmla="*/ 1 h 90"/>
                  <a:gd name="T18" fmla="*/ 25 w 49"/>
                  <a:gd name="T19" fmla="*/ 0 h 90"/>
                  <a:gd name="T20" fmla="*/ 19 w 49"/>
                  <a:gd name="T21" fmla="*/ 0 h 90"/>
                  <a:gd name="T22" fmla="*/ 13 w 49"/>
                  <a:gd name="T23" fmla="*/ 4 h 90"/>
                  <a:gd name="T24" fmla="*/ 1 w 49"/>
                  <a:gd name="T25" fmla="*/ 34 h 90"/>
                  <a:gd name="T26" fmla="*/ 5 w 49"/>
                  <a:gd name="T27" fmla="*/ 42 h 90"/>
                  <a:gd name="T28" fmla="*/ 13 w 49"/>
                  <a:gd name="T29" fmla="*/ 38 h 90"/>
                  <a:gd name="T30" fmla="*/ 19 w 49"/>
                  <a:gd name="T31" fmla="*/ 24 h 90"/>
                  <a:gd name="T32" fmla="*/ 19 w 49"/>
                  <a:gd name="T33" fmla="*/ 41 h 90"/>
                  <a:gd name="T34" fmla="*/ 7 w 49"/>
                  <a:gd name="T35" fmla="*/ 82 h 90"/>
                  <a:gd name="T36" fmla="*/ 11 w 49"/>
                  <a:gd name="T37" fmla="*/ 90 h 90"/>
                  <a:gd name="T38" fmla="*/ 13 w 49"/>
                  <a:gd name="T39" fmla="*/ 90 h 90"/>
                  <a:gd name="T40" fmla="*/ 19 w 49"/>
                  <a:gd name="T41" fmla="*/ 85 h 90"/>
                  <a:gd name="T42" fmla="*/ 31 w 49"/>
                  <a:gd name="T43" fmla="*/ 44 h 90"/>
                  <a:gd name="T44" fmla="*/ 42 w 49"/>
                  <a:gd name="T45" fmla="*/ 83 h 90"/>
                  <a:gd name="T46" fmla="*/ 49 w 49"/>
                  <a:gd name="T47" fmla="*/ 60 h 90"/>
                  <a:gd name="T48" fmla="*/ 47 w 49"/>
                  <a:gd name="T49" fmla="*/ 52 h 90"/>
                  <a:gd name="T50" fmla="*/ 47 w 49"/>
                  <a:gd name="T51" fmla="*/ 52 h 90"/>
                  <a:gd name="T52" fmla="*/ 47 w 49"/>
                  <a:gd name="T53" fmla="*/ 52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9" h="90">
                    <a:moveTo>
                      <a:pt x="47" y="52"/>
                    </a:moveTo>
                    <a:cubicBezTo>
                      <a:pt x="45" y="52"/>
                      <a:pt x="44" y="51"/>
                      <a:pt x="43" y="51"/>
                    </a:cubicBezTo>
                    <a:cubicBezTo>
                      <a:pt x="39" y="49"/>
                      <a:pt x="36" y="47"/>
                      <a:pt x="34" y="43"/>
                    </a:cubicBezTo>
                    <a:cubicBezTo>
                      <a:pt x="33" y="39"/>
                      <a:pt x="32" y="35"/>
                      <a:pt x="34" y="31"/>
                    </a:cubicBezTo>
                    <a:cubicBezTo>
                      <a:pt x="46" y="0"/>
                      <a:pt x="46" y="0"/>
                      <a:pt x="46" y="0"/>
                    </a:cubicBezTo>
                    <a:cubicBezTo>
                      <a:pt x="45" y="0"/>
                      <a:pt x="44" y="0"/>
                      <a:pt x="43" y="0"/>
                    </a:cubicBezTo>
                    <a:cubicBezTo>
                      <a:pt x="37" y="0"/>
                      <a:pt x="37" y="0"/>
                      <a:pt x="37" y="0"/>
                    </a:cubicBezTo>
                    <a:cubicBezTo>
                      <a:pt x="35" y="0"/>
                      <a:pt x="34" y="0"/>
                      <a:pt x="33" y="1"/>
                    </a:cubicBezTo>
                    <a:cubicBezTo>
                      <a:pt x="30" y="1"/>
                      <a:pt x="30" y="1"/>
                      <a:pt x="30" y="1"/>
                    </a:cubicBezTo>
                    <a:cubicBezTo>
                      <a:pt x="28" y="0"/>
                      <a:pt x="27" y="0"/>
                      <a:pt x="25" y="0"/>
                    </a:cubicBezTo>
                    <a:cubicBezTo>
                      <a:pt x="19" y="0"/>
                      <a:pt x="19" y="0"/>
                      <a:pt x="19" y="0"/>
                    </a:cubicBezTo>
                    <a:cubicBezTo>
                      <a:pt x="16" y="0"/>
                      <a:pt x="14" y="1"/>
                      <a:pt x="13" y="4"/>
                    </a:cubicBezTo>
                    <a:cubicBezTo>
                      <a:pt x="1" y="34"/>
                      <a:pt x="1" y="34"/>
                      <a:pt x="1" y="34"/>
                    </a:cubicBezTo>
                    <a:cubicBezTo>
                      <a:pt x="0" y="37"/>
                      <a:pt x="2" y="41"/>
                      <a:pt x="5" y="42"/>
                    </a:cubicBezTo>
                    <a:cubicBezTo>
                      <a:pt x="8" y="43"/>
                      <a:pt x="12" y="42"/>
                      <a:pt x="13" y="38"/>
                    </a:cubicBezTo>
                    <a:cubicBezTo>
                      <a:pt x="19" y="24"/>
                      <a:pt x="19" y="24"/>
                      <a:pt x="19" y="24"/>
                    </a:cubicBezTo>
                    <a:cubicBezTo>
                      <a:pt x="19" y="41"/>
                      <a:pt x="19" y="41"/>
                      <a:pt x="19" y="41"/>
                    </a:cubicBezTo>
                    <a:cubicBezTo>
                      <a:pt x="7" y="82"/>
                      <a:pt x="7" y="82"/>
                      <a:pt x="7" y="82"/>
                    </a:cubicBezTo>
                    <a:cubicBezTo>
                      <a:pt x="6" y="85"/>
                      <a:pt x="8" y="89"/>
                      <a:pt x="11" y="90"/>
                    </a:cubicBezTo>
                    <a:cubicBezTo>
                      <a:pt x="12" y="90"/>
                      <a:pt x="13" y="90"/>
                      <a:pt x="13" y="90"/>
                    </a:cubicBezTo>
                    <a:cubicBezTo>
                      <a:pt x="16" y="90"/>
                      <a:pt x="19" y="88"/>
                      <a:pt x="19" y="85"/>
                    </a:cubicBezTo>
                    <a:cubicBezTo>
                      <a:pt x="31" y="44"/>
                      <a:pt x="31" y="44"/>
                      <a:pt x="31" y="44"/>
                    </a:cubicBezTo>
                    <a:cubicBezTo>
                      <a:pt x="42" y="83"/>
                      <a:pt x="42" y="83"/>
                      <a:pt x="42" y="83"/>
                    </a:cubicBezTo>
                    <a:cubicBezTo>
                      <a:pt x="49" y="60"/>
                      <a:pt x="49" y="60"/>
                      <a:pt x="49" y="60"/>
                    </a:cubicBezTo>
                    <a:lnTo>
                      <a:pt x="47" y="52"/>
                    </a:lnTo>
                    <a:close/>
                    <a:moveTo>
                      <a:pt x="47" y="52"/>
                    </a:moveTo>
                    <a:cubicBezTo>
                      <a:pt x="47" y="52"/>
                      <a:pt x="47" y="52"/>
                      <a:pt x="47" y="5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4" name="Freeform 7"/>
              <p:cNvSpPr>
                <a:spLocks noEditPoints="1"/>
              </p:cNvSpPr>
              <p:nvPr/>
            </p:nvSpPr>
            <p:spPr bwMode="auto">
              <a:xfrm>
                <a:off x="8320088" y="4333875"/>
                <a:ext cx="231775" cy="222250"/>
              </a:xfrm>
              <a:custGeom>
                <a:avLst/>
                <a:gdLst>
                  <a:gd name="T0" fmla="*/ 11 w 23"/>
                  <a:gd name="T1" fmla="*/ 22 h 22"/>
                  <a:gd name="T2" fmla="*/ 23 w 23"/>
                  <a:gd name="T3" fmla="*/ 11 h 22"/>
                  <a:gd name="T4" fmla="*/ 11 w 23"/>
                  <a:gd name="T5" fmla="*/ 0 h 22"/>
                  <a:gd name="T6" fmla="*/ 0 w 23"/>
                  <a:gd name="T7" fmla="*/ 11 h 22"/>
                  <a:gd name="T8" fmla="*/ 11 w 23"/>
                  <a:gd name="T9" fmla="*/ 22 h 22"/>
                  <a:gd name="T10" fmla="*/ 11 w 23"/>
                  <a:gd name="T11" fmla="*/ 22 h 22"/>
                  <a:gd name="T12" fmla="*/ 11 w 23"/>
                  <a:gd name="T13" fmla="*/ 22 h 22"/>
                </a:gdLst>
                <a:ahLst/>
                <a:cxnLst>
                  <a:cxn ang="0">
                    <a:pos x="T0" y="T1"/>
                  </a:cxn>
                  <a:cxn ang="0">
                    <a:pos x="T2" y="T3"/>
                  </a:cxn>
                  <a:cxn ang="0">
                    <a:pos x="T4" y="T5"/>
                  </a:cxn>
                  <a:cxn ang="0">
                    <a:pos x="T6" y="T7"/>
                  </a:cxn>
                  <a:cxn ang="0">
                    <a:pos x="T8" y="T9"/>
                  </a:cxn>
                  <a:cxn ang="0">
                    <a:pos x="T10" y="T11"/>
                  </a:cxn>
                  <a:cxn ang="0">
                    <a:pos x="T12" y="T13"/>
                  </a:cxn>
                </a:cxnLst>
                <a:rect l="0" t="0" r="r" b="b"/>
                <a:pathLst>
                  <a:path w="23" h="22">
                    <a:moveTo>
                      <a:pt x="11" y="22"/>
                    </a:moveTo>
                    <a:cubicBezTo>
                      <a:pt x="17" y="22"/>
                      <a:pt x="23" y="17"/>
                      <a:pt x="23" y="11"/>
                    </a:cubicBezTo>
                    <a:cubicBezTo>
                      <a:pt x="23" y="5"/>
                      <a:pt x="17" y="0"/>
                      <a:pt x="11" y="0"/>
                    </a:cubicBezTo>
                    <a:cubicBezTo>
                      <a:pt x="5" y="0"/>
                      <a:pt x="0" y="5"/>
                      <a:pt x="0" y="11"/>
                    </a:cubicBezTo>
                    <a:cubicBezTo>
                      <a:pt x="0" y="17"/>
                      <a:pt x="5" y="22"/>
                      <a:pt x="11" y="22"/>
                    </a:cubicBezTo>
                    <a:close/>
                    <a:moveTo>
                      <a:pt x="11" y="22"/>
                    </a:moveTo>
                    <a:cubicBezTo>
                      <a:pt x="11" y="22"/>
                      <a:pt x="11" y="22"/>
                      <a:pt x="11" y="2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5" name="Freeform 8"/>
              <p:cNvSpPr>
                <a:spLocks noEditPoints="1"/>
              </p:cNvSpPr>
              <p:nvPr/>
            </p:nvSpPr>
            <p:spPr bwMode="auto">
              <a:xfrm>
                <a:off x="8259763" y="4597400"/>
                <a:ext cx="484188" cy="906463"/>
              </a:xfrm>
              <a:custGeom>
                <a:avLst/>
                <a:gdLst>
                  <a:gd name="T0" fmla="*/ 47 w 48"/>
                  <a:gd name="T1" fmla="*/ 34 h 90"/>
                  <a:gd name="T2" fmla="*/ 35 w 48"/>
                  <a:gd name="T3" fmla="*/ 4 h 90"/>
                  <a:gd name="T4" fmla="*/ 29 w 48"/>
                  <a:gd name="T5" fmla="*/ 0 h 90"/>
                  <a:gd name="T6" fmla="*/ 23 w 48"/>
                  <a:gd name="T7" fmla="*/ 0 h 90"/>
                  <a:gd name="T8" fmla="*/ 19 w 48"/>
                  <a:gd name="T9" fmla="*/ 1 h 90"/>
                  <a:gd name="T10" fmla="*/ 16 w 48"/>
                  <a:gd name="T11" fmla="*/ 1 h 90"/>
                  <a:gd name="T12" fmla="*/ 11 w 48"/>
                  <a:gd name="T13" fmla="*/ 0 h 90"/>
                  <a:gd name="T14" fmla="*/ 5 w 48"/>
                  <a:gd name="T15" fmla="*/ 0 h 90"/>
                  <a:gd name="T16" fmla="*/ 2 w 48"/>
                  <a:gd name="T17" fmla="*/ 0 h 90"/>
                  <a:gd name="T18" fmla="*/ 15 w 48"/>
                  <a:gd name="T19" fmla="*/ 31 h 90"/>
                  <a:gd name="T20" fmla="*/ 14 w 48"/>
                  <a:gd name="T21" fmla="*/ 43 h 90"/>
                  <a:gd name="T22" fmla="*/ 6 w 48"/>
                  <a:gd name="T23" fmla="*/ 51 h 90"/>
                  <a:gd name="T24" fmla="*/ 2 w 48"/>
                  <a:gd name="T25" fmla="*/ 52 h 90"/>
                  <a:gd name="T26" fmla="*/ 0 w 48"/>
                  <a:gd name="T27" fmla="*/ 60 h 90"/>
                  <a:gd name="T28" fmla="*/ 6 w 48"/>
                  <a:gd name="T29" fmla="*/ 83 h 90"/>
                  <a:gd name="T30" fmla="*/ 17 w 48"/>
                  <a:gd name="T31" fmla="*/ 44 h 90"/>
                  <a:gd name="T32" fmla="*/ 29 w 48"/>
                  <a:gd name="T33" fmla="*/ 85 h 90"/>
                  <a:gd name="T34" fmla="*/ 35 w 48"/>
                  <a:gd name="T35" fmla="*/ 90 h 90"/>
                  <a:gd name="T36" fmla="*/ 37 w 48"/>
                  <a:gd name="T37" fmla="*/ 90 h 90"/>
                  <a:gd name="T38" fmla="*/ 41 w 48"/>
                  <a:gd name="T39" fmla="*/ 82 h 90"/>
                  <a:gd name="T40" fmla="*/ 30 w 48"/>
                  <a:gd name="T41" fmla="*/ 41 h 90"/>
                  <a:gd name="T42" fmla="*/ 30 w 48"/>
                  <a:gd name="T43" fmla="*/ 24 h 90"/>
                  <a:gd name="T44" fmla="*/ 35 w 48"/>
                  <a:gd name="T45" fmla="*/ 38 h 90"/>
                  <a:gd name="T46" fmla="*/ 43 w 48"/>
                  <a:gd name="T47" fmla="*/ 42 h 90"/>
                  <a:gd name="T48" fmla="*/ 47 w 48"/>
                  <a:gd name="T49" fmla="*/ 34 h 90"/>
                  <a:gd name="T50" fmla="*/ 47 w 48"/>
                  <a:gd name="T51" fmla="*/ 34 h 90"/>
                  <a:gd name="T52" fmla="*/ 47 w 48"/>
                  <a:gd name="T53" fmla="*/ 34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8" h="90">
                    <a:moveTo>
                      <a:pt x="47" y="34"/>
                    </a:moveTo>
                    <a:cubicBezTo>
                      <a:pt x="35" y="4"/>
                      <a:pt x="35" y="4"/>
                      <a:pt x="35" y="4"/>
                    </a:cubicBezTo>
                    <a:cubicBezTo>
                      <a:pt x="34" y="1"/>
                      <a:pt x="32" y="0"/>
                      <a:pt x="29" y="0"/>
                    </a:cubicBezTo>
                    <a:cubicBezTo>
                      <a:pt x="23" y="0"/>
                      <a:pt x="23" y="0"/>
                      <a:pt x="23" y="0"/>
                    </a:cubicBezTo>
                    <a:cubicBezTo>
                      <a:pt x="22" y="0"/>
                      <a:pt x="20" y="0"/>
                      <a:pt x="19" y="1"/>
                    </a:cubicBezTo>
                    <a:cubicBezTo>
                      <a:pt x="16" y="1"/>
                      <a:pt x="16" y="1"/>
                      <a:pt x="16" y="1"/>
                    </a:cubicBezTo>
                    <a:cubicBezTo>
                      <a:pt x="15" y="0"/>
                      <a:pt x="13" y="0"/>
                      <a:pt x="11" y="0"/>
                    </a:cubicBezTo>
                    <a:cubicBezTo>
                      <a:pt x="5" y="0"/>
                      <a:pt x="5" y="0"/>
                      <a:pt x="5" y="0"/>
                    </a:cubicBezTo>
                    <a:cubicBezTo>
                      <a:pt x="4" y="0"/>
                      <a:pt x="3" y="0"/>
                      <a:pt x="2" y="0"/>
                    </a:cubicBezTo>
                    <a:cubicBezTo>
                      <a:pt x="15" y="31"/>
                      <a:pt x="15" y="31"/>
                      <a:pt x="15" y="31"/>
                    </a:cubicBezTo>
                    <a:cubicBezTo>
                      <a:pt x="16" y="35"/>
                      <a:pt x="16" y="39"/>
                      <a:pt x="14" y="43"/>
                    </a:cubicBezTo>
                    <a:cubicBezTo>
                      <a:pt x="13" y="47"/>
                      <a:pt x="10" y="49"/>
                      <a:pt x="6" y="51"/>
                    </a:cubicBezTo>
                    <a:cubicBezTo>
                      <a:pt x="5" y="51"/>
                      <a:pt x="3" y="52"/>
                      <a:pt x="2" y="52"/>
                    </a:cubicBezTo>
                    <a:cubicBezTo>
                      <a:pt x="0" y="60"/>
                      <a:pt x="0" y="60"/>
                      <a:pt x="0" y="60"/>
                    </a:cubicBezTo>
                    <a:cubicBezTo>
                      <a:pt x="6" y="83"/>
                      <a:pt x="6" y="83"/>
                      <a:pt x="6" y="83"/>
                    </a:cubicBezTo>
                    <a:cubicBezTo>
                      <a:pt x="17" y="44"/>
                      <a:pt x="17" y="44"/>
                      <a:pt x="17" y="44"/>
                    </a:cubicBezTo>
                    <a:cubicBezTo>
                      <a:pt x="29" y="85"/>
                      <a:pt x="29" y="85"/>
                      <a:pt x="29" y="85"/>
                    </a:cubicBezTo>
                    <a:cubicBezTo>
                      <a:pt x="30" y="88"/>
                      <a:pt x="32" y="90"/>
                      <a:pt x="35" y="90"/>
                    </a:cubicBezTo>
                    <a:cubicBezTo>
                      <a:pt x="36" y="90"/>
                      <a:pt x="36" y="90"/>
                      <a:pt x="37" y="90"/>
                    </a:cubicBezTo>
                    <a:cubicBezTo>
                      <a:pt x="40" y="89"/>
                      <a:pt x="42" y="85"/>
                      <a:pt x="41" y="82"/>
                    </a:cubicBezTo>
                    <a:cubicBezTo>
                      <a:pt x="30" y="41"/>
                      <a:pt x="30" y="41"/>
                      <a:pt x="30" y="41"/>
                    </a:cubicBezTo>
                    <a:cubicBezTo>
                      <a:pt x="30" y="24"/>
                      <a:pt x="30" y="24"/>
                      <a:pt x="30" y="24"/>
                    </a:cubicBezTo>
                    <a:cubicBezTo>
                      <a:pt x="35" y="38"/>
                      <a:pt x="35" y="38"/>
                      <a:pt x="35" y="38"/>
                    </a:cubicBezTo>
                    <a:cubicBezTo>
                      <a:pt x="36" y="42"/>
                      <a:pt x="40" y="43"/>
                      <a:pt x="43" y="42"/>
                    </a:cubicBezTo>
                    <a:cubicBezTo>
                      <a:pt x="47" y="41"/>
                      <a:pt x="48" y="37"/>
                      <a:pt x="47" y="34"/>
                    </a:cubicBezTo>
                    <a:close/>
                    <a:moveTo>
                      <a:pt x="47" y="34"/>
                    </a:moveTo>
                    <a:cubicBezTo>
                      <a:pt x="47" y="34"/>
                      <a:pt x="47" y="34"/>
                      <a:pt x="47" y="34"/>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6" name="Freeform 9"/>
              <p:cNvSpPr>
                <a:spLocks noEditPoints="1"/>
              </p:cNvSpPr>
              <p:nvPr/>
            </p:nvSpPr>
            <p:spPr bwMode="auto">
              <a:xfrm>
                <a:off x="7847013" y="4224338"/>
                <a:ext cx="273050" cy="271463"/>
              </a:xfrm>
              <a:custGeom>
                <a:avLst/>
                <a:gdLst>
                  <a:gd name="T0" fmla="*/ 13 w 27"/>
                  <a:gd name="T1" fmla="*/ 27 h 27"/>
                  <a:gd name="T2" fmla="*/ 27 w 27"/>
                  <a:gd name="T3" fmla="*/ 13 h 27"/>
                  <a:gd name="T4" fmla="*/ 13 w 27"/>
                  <a:gd name="T5" fmla="*/ 0 h 27"/>
                  <a:gd name="T6" fmla="*/ 0 w 27"/>
                  <a:gd name="T7" fmla="*/ 13 h 27"/>
                  <a:gd name="T8" fmla="*/ 13 w 27"/>
                  <a:gd name="T9" fmla="*/ 27 h 27"/>
                  <a:gd name="T10" fmla="*/ 13 w 27"/>
                  <a:gd name="T11" fmla="*/ 27 h 27"/>
                  <a:gd name="T12" fmla="*/ 13 w 27"/>
                  <a:gd name="T13" fmla="*/ 27 h 27"/>
                </a:gdLst>
                <a:ahLst/>
                <a:cxnLst>
                  <a:cxn ang="0">
                    <a:pos x="T0" y="T1"/>
                  </a:cxn>
                  <a:cxn ang="0">
                    <a:pos x="T2" y="T3"/>
                  </a:cxn>
                  <a:cxn ang="0">
                    <a:pos x="T4" y="T5"/>
                  </a:cxn>
                  <a:cxn ang="0">
                    <a:pos x="T6" y="T7"/>
                  </a:cxn>
                  <a:cxn ang="0">
                    <a:pos x="T8" y="T9"/>
                  </a:cxn>
                  <a:cxn ang="0">
                    <a:pos x="T10" y="T11"/>
                  </a:cxn>
                  <a:cxn ang="0">
                    <a:pos x="T12" y="T13"/>
                  </a:cxn>
                </a:cxnLst>
                <a:rect l="0" t="0" r="r" b="b"/>
                <a:pathLst>
                  <a:path w="27" h="27">
                    <a:moveTo>
                      <a:pt x="13" y="27"/>
                    </a:moveTo>
                    <a:cubicBezTo>
                      <a:pt x="21" y="27"/>
                      <a:pt x="27" y="21"/>
                      <a:pt x="27" y="13"/>
                    </a:cubicBezTo>
                    <a:cubicBezTo>
                      <a:pt x="27" y="6"/>
                      <a:pt x="21" y="0"/>
                      <a:pt x="13" y="0"/>
                    </a:cubicBezTo>
                    <a:cubicBezTo>
                      <a:pt x="6" y="0"/>
                      <a:pt x="0" y="6"/>
                      <a:pt x="0" y="13"/>
                    </a:cubicBezTo>
                    <a:cubicBezTo>
                      <a:pt x="0" y="21"/>
                      <a:pt x="6" y="27"/>
                      <a:pt x="13" y="27"/>
                    </a:cubicBezTo>
                    <a:close/>
                    <a:moveTo>
                      <a:pt x="13" y="27"/>
                    </a:moveTo>
                    <a:cubicBezTo>
                      <a:pt x="13" y="27"/>
                      <a:pt x="13" y="27"/>
                      <a:pt x="13" y="27"/>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7" name="Freeform 10"/>
              <p:cNvSpPr>
                <a:spLocks noEditPoints="1"/>
              </p:cNvSpPr>
              <p:nvPr/>
            </p:nvSpPr>
            <p:spPr bwMode="auto">
              <a:xfrm>
                <a:off x="7605713" y="4525963"/>
                <a:ext cx="744538" cy="1089025"/>
              </a:xfrm>
              <a:custGeom>
                <a:avLst/>
                <a:gdLst>
                  <a:gd name="T0" fmla="*/ 52 w 74"/>
                  <a:gd name="T1" fmla="*/ 50 h 108"/>
                  <a:gd name="T2" fmla="*/ 52 w 74"/>
                  <a:gd name="T3" fmla="*/ 29 h 108"/>
                  <a:gd name="T4" fmla="*/ 58 w 74"/>
                  <a:gd name="T5" fmla="*/ 46 h 108"/>
                  <a:gd name="T6" fmla="*/ 68 w 74"/>
                  <a:gd name="T7" fmla="*/ 51 h 108"/>
                  <a:gd name="T8" fmla="*/ 72 w 74"/>
                  <a:gd name="T9" fmla="*/ 41 h 108"/>
                  <a:gd name="T10" fmla="*/ 59 w 74"/>
                  <a:gd name="T11" fmla="*/ 5 h 108"/>
                  <a:gd name="T12" fmla="*/ 52 w 74"/>
                  <a:gd name="T13" fmla="*/ 0 h 108"/>
                  <a:gd name="T14" fmla="*/ 44 w 74"/>
                  <a:gd name="T15" fmla="*/ 0 h 108"/>
                  <a:gd name="T16" fmla="*/ 39 w 74"/>
                  <a:gd name="T17" fmla="*/ 3 h 108"/>
                  <a:gd name="T18" fmla="*/ 43 w 74"/>
                  <a:gd name="T19" fmla="*/ 28 h 108"/>
                  <a:gd name="T20" fmla="*/ 37 w 74"/>
                  <a:gd name="T21" fmla="*/ 33 h 108"/>
                  <a:gd name="T22" fmla="*/ 32 w 74"/>
                  <a:gd name="T23" fmla="*/ 28 h 108"/>
                  <a:gd name="T24" fmla="*/ 35 w 74"/>
                  <a:gd name="T25" fmla="*/ 3 h 108"/>
                  <a:gd name="T26" fmla="*/ 30 w 74"/>
                  <a:gd name="T27" fmla="*/ 0 h 108"/>
                  <a:gd name="T28" fmla="*/ 23 w 74"/>
                  <a:gd name="T29" fmla="*/ 0 h 108"/>
                  <a:gd name="T30" fmla="*/ 16 w 74"/>
                  <a:gd name="T31" fmla="*/ 5 h 108"/>
                  <a:gd name="T32" fmla="*/ 2 w 74"/>
                  <a:gd name="T33" fmla="*/ 41 h 108"/>
                  <a:gd name="T34" fmla="*/ 6 w 74"/>
                  <a:gd name="T35" fmla="*/ 51 h 108"/>
                  <a:gd name="T36" fmla="*/ 16 w 74"/>
                  <a:gd name="T37" fmla="*/ 46 h 108"/>
                  <a:gd name="T38" fmla="*/ 23 w 74"/>
                  <a:gd name="T39" fmla="*/ 29 h 108"/>
                  <a:gd name="T40" fmla="*/ 23 w 74"/>
                  <a:gd name="T41" fmla="*/ 50 h 108"/>
                  <a:gd name="T42" fmla="*/ 9 w 74"/>
                  <a:gd name="T43" fmla="*/ 98 h 108"/>
                  <a:gd name="T44" fmla="*/ 14 w 74"/>
                  <a:gd name="T45" fmla="*/ 107 h 108"/>
                  <a:gd name="T46" fmla="*/ 16 w 74"/>
                  <a:gd name="T47" fmla="*/ 108 h 108"/>
                  <a:gd name="T48" fmla="*/ 23 w 74"/>
                  <a:gd name="T49" fmla="*/ 102 h 108"/>
                  <a:gd name="T50" fmla="*/ 37 w 74"/>
                  <a:gd name="T51" fmla="*/ 53 h 108"/>
                  <a:gd name="T52" fmla="*/ 51 w 74"/>
                  <a:gd name="T53" fmla="*/ 102 h 108"/>
                  <a:gd name="T54" fmla="*/ 58 w 74"/>
                  <a:gd name="T55" fmla="*/ 108 h 108"/>
                  <a:gd name="T56" fmla="*/ 61 w 74"/>
                  <a:gd name="T57" fmla="*/ 107 h 108"/>
                  <a:gd name="T58" fmla="*/ 66 w 74"/>
                  <a:gd name="T59" fmla="*/ 98 h 108"/>
                  <a:gd name="T60" fmla="*/ 52 w 74"/>
                  <a:gd name="T61" fmla="*/ 50 h 108"/>
                  <a:gd name="T62" fmla="*/ 52 w 74"/>
                  <a:gd name="T63" fmla="*/ 50 h 108"/>
                  <a:gd name="T64" fmla="*/ 52 w 74"/>
                  <a:gd name="T65" fmla="*/ 5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4" h="108">
                    <a:moveTo>
                      <a:pt x="52" y="50"/>
                    </a:moveTo>
                    <a:cubicBezTo>
                      <a:pt x="52" y="29"/>
                      <a:pt x="52" y="29"/>
                      <a:pt x="52" y="29"/>
                    </a:cubicBezTo>
                    <a:cubicBezTo>
                      <a:pt x="58" y="46"/>
                      <a:pt x="58" y="46"/>
                      <a:pt x="58" y="46"/>
                    </a:cubicBezTo>
                    <a:cubicBezTo>
                      <a:pt x="60" y="50"/>
                      <a:pt x="64" y="52"/>
                      <a:pt x="68" y="51"/>
                    </a:cubicBezTo>
                    <a:cubicBezTo>
                      <a:pt x="72" y="49"/>
                      <a:pt x="74" y="45"/>
                      <a:pt x="72" y="41"/>
                    </a:cubicBezTo>
                    <a:cubicBezTo>
                      <a:pt x="59" y="5"/>
                      <a:pt x="59" y="5"/>
                      <a:pt x="59" y="5"/>
                    </a:cubicBezTo>
                    <a:cubicBezTo>
                      <a:pt x="58" y="2"/>
                      <a:pt x="55" y="0"/>
                      <a:pt x="52" y="0"/>
                    </a:cubicBezTo>
                    <a:cubicBezTo>
                      <a:pt x="44" y="0"/>
                      <a:pt x="44" y="0"/>
                      <a:pt x="44" y="0"/>
                    </a:cubicBezTo>
                    <a:cubicBezTo>
                      <a:pt x="42" y="0"/>
                      <a:pt x="40" y="1"/>
                      <a:pt x="39" y="3"/>
                    </a:cubicBezTo>
                    <a:cubicBezTo>
                      <a:pt x="43" y="28"/>
                      <a:pt x="43" y="28"/>
                      <a:pt x="43" y="28"/>
                    </a:cubicBezTo>
                    <a:cubicBezTo>
                      <a:pt x="37" y="33"/>
                      <a:pt x="37" y="33"/>
                      <a:pt x="37" y="33"/>
                    </a:cubicBezTo>
                    <a:cubicBezTo>
                      <a:pt x="32" y="28"/>
                      <a:pt x="32" y="28"/>
                      <a:pt x="32" y="28"/>
                    </a:cubicBezTo>
                    <a:cubicBezTo>
                      <a:pt x="35" y="3"/>
                      <a:pt x="35" y="3"/>
                      <a:pt x="35" y="3"/>
                    </a:cubicBezTo>
                    <a:cubicBezTo>
                      <a:pt x="34" y="1"/>
                      <a:pt x="32" y="0"/>
                      <a:pt x="30" y="0"/>
                    </a:cubicBezTo>
                    <a:cubicBezTo>
                      <a:pt x="23" y="0"/>
                      <a:pt x="23" y="0"/>
                      <a:pt x="23" y="0"/>
                    </a:cubicBezTo>
                    <a:cubicBezTo>
                      <a:pt x="20" y="0"/>
                      <a:pt x="17" y="2"/>
                      <a:pt x="16" y="5"/>
                    </a:cubicBezTo>
                    <a:cubicBezTo>
                      <a:pt x="2" y="41"/>
                      <a:pt x="2" y="41"/>
                      <a:pt x="2" y="41"/>
                    </a:cubicBezTo>
                    <a:cubicBezTo>
                      <a:pt x="0" y="45"/>
                      <a:pt x="2" y="49"/>
                      <a:pt x="6" y="51"/>
                    </a:cubicBezTo>
                    <a:cubicBezTo>
                      <a:pt x="10" y="52"/>
                      <a:pt x="14" y="50"/>
                      <a:pt x="16" y="46"/>
                    </a:cubicBezTo>
                    <a:cubicBezTo>
                      <a:pt x="23" y="29"/>
                      <a:pt x="23" y="29"/>
                      <a:pt x="23" y="29"/>
                    </a:cubicBezTo>
                    <a:cubicBezTo>
                      <a:pt x="23" y="50"/>
                      <a:pt x="23" y="50"/>
                      <a:pt x="23" y="50"/>
                    </a:cubicBezTo>
                    <a:cubicBezTo>
                      <a:pt x="9" y="98"/>
                      <a:pt x="9" y="98"/>
                      <a:pt x="9" y="98"/>
                    </a:cubicBezTo>
                    <a:cubicBezTo>
                      <a:pt x="8" y="102"/>
                      <a:pt x="10" y="106"/>
                      <a:pt x="14" y="107"/>
                    </a:cubicBezTo>
                    <a:cubicBezTo>
                      <a:pt x="15" y="108"/>
                      <a:pt x="15" y="108"/>
                      <a:pt x="16" y="108"/>
                    </a:cubicBezTo>
                    <a:cubicBezTo>
                      <a:pt x="19" y="108"/>
                      <a:pt x="22" y="106"/>
                      <a:pt x="23" y="102"/>
                    </a:cubicBezTo>
                    <a:cubicBezTo>
                      <a:pt x="37" y="53"/>
                      <a:pt x="37" y="53"/>
                      <a:pt x="37" y="53"/>
                    </a:cubicBezTo>
                    <a:cubicBezTo>
                      <a:pt x="51" y="102"/>
                      <a:pt x="51" y="102"/>
                      <a:pt x="51" y="102"/>
                    </a:cubicBezTo>
                    <a:cubicBezTo>
                      <a:pt x="52" y="106"/>
                      <a:pt x="55" y="108"/>
                      <a:pt x="58" y="108"/>
                    </a:cubicBezTo>
                    <a:cubicBezTo>
                      <a:pt x="59" y="108"/>
                      <a:pt x="60" y="108"/>
                      <a:pt x="61" y="107"/>
                    </a:cubicBezTo>
                    <a:cubicBezTo>
                      <a:pt x="65" y="106"/>
                      <a:pt x="67" y="102"/>
                      <a:pt x="66" y="98"/>
                    </a:cubicBezTo>
                    <a:lnTo>
                      <a:pt x="52" y="50"/>
                    </a:lnTo>
                    <a:close/>
                    <a:moveTo>
                      <a:pt x="52" y="50"/>
                    </a:moveTo>
                    <a:cubicBezTo>
                      <a:pt x="52" y="50"/>
                      <a:pt x="52" y="50"/>
                      <a:pt x="52" y="5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86" name="组合 185"/>
            <p:cNvGrpSpPr/>
            <p:nvPr/>
          </p:nvGrpSpPr>
          <p:grpSpPr>
            <a:xfrm>
              <a:off x="546514" y="5589008"/>
              <a:ext cx="755966" cy="955593"/>
              <a:chOff x="617538" y="4005263"/>
              <a:chExt cx="1100138" cy="1390650"/>
            </a:xfrm>
            <a:solidFill>
              <a:schemeClr val="accent1"/>
            </a:solidFill>
          </p:grpSpPr>
          <p:sp>
            <p:nvSpPr>
              <p:cNvPr id="180" name="Freeform 14"/>
              <p:cNvSpPr>
                <a:spLocks noEditPoints="1"/>
              </p:cNvSpPr>
              <p:nvPr/>
            </p:nvSpPr>
            <p:spPr bwMode="auto">
              <a:xfrm>
                <a:off x="1044575" y="4352925"/>
                <a:ext cx="246063" cy="244475"/>
              </a:xfrm>
              <a:custGeom>
                <a:avLst/>
                <a:gdLst>
                  <a:gd name="T0" fmla="*/ 167 w 167"/>
                  <a:gd name="T1" fmla="*/ 84 h 167"/>
                  <a:gd name="T2" fmla="*/ 84 w 167"/>
                  <a:gd name="T3" fmla="*/ 0 h 167"/>
                  <a:gd name="T4" fmla="*/ 0 w 167"/>
                  <a:gd name="T5" fmla="*/ 84 h 167"/>
                  <a:gd name="T6" fmla="*/ 84 w 167"/>
                  <a:gd name="T7" fmla="*/ 167 h 167"/>
                  <a:gd name="T8" fmla="*/ 167 w 167"/>
                  <a:gd name="T9" fmla="*/ 84 h 167"/>
                  <a:gd name="T10" fmla="*/ 167 w 167"/>
                  <a:gd name="T11" fmla="*/ 84 h 167"/>
                  <a:gd name="T12" fmla="*/ 167 w 167"/>
                  <a:gd name="T13" fmla="*/ 84 h 167"/>
                </a:gdLst>
                <a:ahLst/>
                <a:cxnLst>
                  <a:cxn ang="0">
                    <a:pos x="T0" y="T1"/>
                  </a:cxn>
                  <a:cxn ang="0">
                    <a:pos x="T2" y="T3"/>
                  </a:cxn>
                  <a:cxn ang="0">
                    <a:pos x="T4" y="T5"/>
                  </a:cxn>
                  <a:cxn ang="0">
                    <a:pos x="T6" y="T7"/>
                  </a:cxn>
                  <a:cxn ang="0">
                    <a:pos x="T8" y="T9"/>
                  </a:cxn>
                  <a:cxn ang="0">
                    <a:pos x="T10" y="T11"/>
                  </a:cxn>
                  <a:cxn ang="0">
                    <a:pos x="T12" y="T13"/>
                  </a:cxn>
                </a:cxnLst>
                <a:rect l="0" t="0" r="r" b="b"/>
                <a:pathLst>
                  <a:path w="167" h="167">
                    <a:moveTo>
                      <a:pt x="167" y="84"/>
                    </a:moveTo>
                    <a:cubicBezTo>
                      <a:pt x="167" y="38"/>
                      <a:pt x="129" y="0"/>
                      <a:pt x="84" y="0"/>
                    </a:cubicBezTo>
                    <a:cubicBezTo>
                      <a:pt x="38" y="0"/>
                      <a:pt x="0" y="38"/>
                      <a:pt x="0" y="84"/>
                    </a:cubicBezTo>
                    <a:cubicBezTo>
                      <a:pt x="0" y="130"/>
                      <a:pt x="38" y="167"/>
                      <a:pt x="84" y="167"/>
                    </a:cubicBezTo>
                    <a:cubicBezTo>
                      <a:pt x="129" y="167"/>
                      <a:pt x="167" y="130"/>
                      <a:pt x="167" y="84"/>
                    </a:cubicBezTo>
                    <a:close/>
                    <a:moveTo>
                      <a:pt x="167" y="84"/>
                    </a:moveTo>
                    <a:cubicBezTo>
                      <a:pt x="167" y="84"/>
                      <a:pt x="167" y="84"/>
                      <a:pt x="167" y="84"/>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1" name="Freeform 15"/>
              <p:cNvSpPr>
                <a:spLocks noEditPoints="1"/>
              </p:cNvSpPr>
              <p:nvPr/>
            </p:nvSpPr>
            <p:spPr bwMode="auto">
              <a:xfrm>
                <a:off x="617538" y="4005263"/>
                <a:ext cx="1100138" cy="1025525"/>
              </a:xfrm>
              <a:custGeom>
                <a:avLst/>
                <a:gdLst>
                  <a:gd name="T0" fmla="*/ 724 w 751"/>
                  <a:gd name="T1" fmla="*/ 279 h 701"/>
                  <a:gd name="T2" fmla="*/ 666 w 751"/>
                  <a:gd name="T3" fmla="*/ 279 h 701"/>
                  <a:gd name="T4" fmla="*/ 649 w 751"/>
                  <a:gd name="T5" fmla="*/ 239 h 701"/>
                  <a:gd name="T6" fmla="*/ 690 w 751"/>
                  <a:gd name="T7" fmla="*/ 198 h 701"/>
                  <a:gd name="T8" fmla="*/ 690 w 751"/>
                  <a:gd name="T9" fmla="*/ 159 h 701"/>
                  <a:gd name="T10" fmla="*/ 592 w 751"/>
                  <a:gd name="T11" fmla="*/ 61 h 701"/>
                  <a:gd name="T12" fmla="*/ 554 w 751"/>
                  <a:gd name="T13" fmla="*/ 61 h 701"/>
                  <a:gd name="T14" fmla="*/ 512 w 751"/>
                  <a:gd name="T15" fmla="*/ 102 h 701"/>
                  <a:gd name="T16" fmla="*/ 472 w 751"/>
                  <a:gd name="T17" fmla="*/ 85 h 701"/>
                  <a:gd name="T18" fmla="*/ 472 w 751"/>
                  <a:gd name="T19" fmla="*/ 27 h 701"/>
                  <a:gd name="T20" fmla="*/ 445 w 751"/>
                  <a:gd name="T21" fmla="*/ 0 h 701"/>
                  <a:gd name="T22" fmla="*/ 306 w 751"/>
                  <a:gd name="T23" fmla="*/ 0 h 701"/>
                  <a:gd name="T24" fmla="*/ 279 w 751"/>
                  <a:gd name="T25" fmla="*/ 27 h 701"/>
                  <a:gd name="T26" fmla="*/ 279 w 751"/>
                  <a:gd name="T27" fmla="*/ 85 h 701"/>
                  <a:gd name="T28" fmla="*/ 239 w 751"/>
                  <a:gd name="T29" fmla="*/ 102 h 701"/>
                  <a:gd name="T30" fmla="*/ 198 w 751"/>
                  <a:gd name="T31" fmla="*/ 61 h 701"/>
                  <a:gd name="T32" fmla="*/ 159 w 751"/>
                  <a:gd name="T33" fmla="*/ 61 h 701"/>
                  <a:gd name="T34" fmla="*/ 61 w 751"/>
                  <a:gd name="T35" fmla="*/ 159 h 701"/>
                  <a:gd name="T36" fmla="*/ 53 w 751"/>
                  <a:gd name="T37" fmla="*/ 178 h 701"/>
                  <a:gd name="T38" fmla="*/ 61 w 751"/>
                  <a:gd name="T39" fmla="*/ 198 h 701"/>
                  <a:gd name="T40" fmla="*/ 102 w 751"/>
                  <a:gd name="T41" fmla="*/ 239 h 701"/>
                  <a:gd name="T42" fmla="*/ 85 w 751"/>
                  <a:gd name="T43" fmla="*/ 279 h 701"/>
                  <a:gd name="T44" fmla="*/ 27 w 751"/>
                  <a:gd name="T45" fmla="*/ 279 h 701"/>
                  <a:gd name="T46" fmla="*/ 0 w 751"/>
                  <a:gd name="T47" fmla="*/ 306 h 701"/>
                  <a:gd name="T48" fmla="*/ 0 w 751"/>
                  <a:gd name="T49" fmla="*/ 445 h 701"/>
                  <a:gd name="T50" fmla="*/ 27 w 751"/>
                  <a:gd name="T51" fmla="*/ 472 h 701"/>
                  <a:gd name="T52" fmla="*/ 85 w 751"/>
                  <a:gd name="T53" fmla="*/ 472 h 701"/>
                  <a:gd name="T54" fmla="*/ 102 w 751"/>
                  <a:gd name="T55" fmla="*/ 512 h 701"/>
                  <a:gd name="T56" fmla="*/ 61 w 751"/>
                  <a:gd name="T57" fmla="*/ 554 h 701"/>
                  <a:gd name="T58" fmla="*/ 53 w 751"/>
                  <a:gd name="T59" fmla="*/ 573 h 701"/>
                  <a:gd name="T60" fmla="*/ 61 w 751"/>
                  <a:gd name="T61" fmla="*/ 592 h 701"/>
                  <a:gd name="T62" fmla="*/ 159 w 751"/>
                  <a:gd name="T63" fmla="*/ 690 h 701"/>
                  <a:gd name="T64" fmla="*/ 198 w 751"/>
                  <a:gd name="T65" fmla="*/ 690 h 701"/>
                  <a:gd name="T66" fmla="*/ 201 w 751"/>
                  <a:gd name="T67" fmla="*/ 687 h 701"/>
                  <a:gd name="T68" fmla="*/ 200 w 751"/>
                  <a:gd name="T69" fmla="*/ 686 h 701"/>
                  <a:gd name="T70" fmla="*/ 192 w 751"/>
                  <a:gd name="T71" fmla="*/ 659 h 701"/>
                  <a:gd name="T72" fmla="*/ 192 w 751"/>
                  <a:gd name="T73" fmla="*/ 514 h 701"/>
                  <a:gd name="T74" fmla="*/ 214 w 751"/>
                  <a:gd name="T75" fmla="*/ 448 h 701"/>
                  <a:gd name="T76" fmla="*/ 198 w 751"/>
                  <a:gd name="T77" fmla="*/ 376 h 701"/>
                  <a:gd name="T78" fmla="*/ 376 w 751"/>
                  <a:gd name="T79" fmla="*/ 198 h 701"/>
                  <a:gd name="T80" fmla="*/ 553 w 751"/>
                  <a:gd name="T81" fmla="*/ 376 h 701"/>
                  <a:gd name="T82" fmla="*/ 538 w 751"/>
                  <a:gd name="T83" fmla="*/ 447 h 701"/>
                  <a:gd name="T84" fmla="*/ 559 w 751"/>
                  <a:gd name="T85" fmla="*/ 514 h 701"/>
                  <a:gd name="T86" fmla="*/ 559 w 751"/>
                  <a:gd name="T87" fmla="*/ 659 h 701"/>
                  <a:gd name="T88" fmla="*/ 551 w 751"/>
                  <a:gd name="T89" fmla="*/ 686 h 701"/>
                  <a:gd name="T90" fmla="*/ 550 w 751"/>
                  <a:gd name="T91" fmla="*/ 687 h 701"/>
                  <a:gd name="T92" fmla="*/ 554 w 751"/>
                  <a:gd name="T93" fmla="*/ 690 h 701"/>
                  <a:gd name="T94" fmla="*/ 592 w 751"/>
                  <a:gd name="T95" fmla="*/ 690 h 701"/>
                  <a:gd name="T96" fmla="*/ 690 w 751"/>
                  <a:gd name="T97" fmla="*/ 592 h 701"/>
                  <a:gd name="T98" fmla="*/ 698 w 751"/>
                  <a:gd name="T99" fmla="*/ 573 h 701"/>
                  <a:gd name="T100" fmla="*/ 690 w 751"/>
                  <a:gd name="T101" fmla="*/ 554 h 701"/>
                  <a:gd name="T102" fmla="*/ 649 w 751"/>
                  <a:gd name="T103" fmla="*/ 512 h 701"/>
                  <a:gd name="T104" fmla="*/ 666 w 751"/>
                  <a:gd name="T105" fmla="*/ 472 h 701"/>
                  <a:gd name="T106" fmla="*/ 724 w 751"/>
                  <a:gd name="T107" fmla="*/ 472 h 701"/>
                  <a:gd name="T108" fmla="*/ 751 w 751"/>
                  <a:gd name="T109" fmla="*/ 445 h 701"/>
                  <a:gd name="T110" fmla="*/ 751 w 751"/>
                  <a:gd name="T111" fmla="*/ 306 h 701"/>
                  <a:gd name="T112" fmla="*/ 724 w 751"/>
                  <a:gd name="T113" fmla="*/ 279 h 701"/>
                  <a:gd name="T114" fmla="*/ 724 w 751"/>
                  <a:gd name="T115" fmla="*/ 279 h 701"/>
                  <a:gd name="T116" fmla="*/ 724 w 751"/>
                  <a:gd name="T117" fmla="*/ 279 h 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51" h="701">
                    <a:moveTo>
                      <a:pt x="724" y="279"/>
                    </a:moveTo>
                    <a:cubicBezTo>
                      <a:pt x="666" y="279"/>
                      <a:pt x="666" y="279"/>
                      <a:pt x="666" y="279"/>
                    </a:cubicBezTo>
                    <a:cubicBezTo>
                      <a:pt x="661" y="265"/>
                      <a:pt x="656" y="252"/>
                      <a:pt x="649" y="239"/>
                    </a:cubicBezTo>
                    <a:cubicBezTo>
                      <a:pt x="690" y="198"/>
                      <a:pt x="690" y="198"/>
                      <a:pt x="690" y="198"/>
                    </a:cubicBezTo>
                    <a:cubicBezTo>
                      <a:pt x="701" y="187"/>
                      <a:pt x="701" y="170"/>
                      <a:pt x="690" y="159"/>
                    </a:cubicBezTo>
                    <a:cubicBezTo>
                      <a:pt x="592" y="61"/>
                      <a:pt x="592" y="61"/>
                      <a:pt x="592" y="61"/>
                    </a:cubicBezTo>
                    <a:cubicBezTo>
                      <a:pt x="581" y="50"/>
                      <a:pt x="564" y="50"/>
                      <a:pt x="554" y="61"/>
                    </a:cubicBezTo>
                    <a:cubicBezTo>
                      <a:pt x="512" y="102"/>
                      <a:pt x="512" y="102"/>
                      <a:pt x="512" y="102"/>
                    </a:cubicBezTo>
                    <a:cubicBezTo>
                      <a:pt x="499" y="95"/>
                      <a:pt x="486" y="90"/>
                      <a:pt x="472" y="85"/>
                    </a:cubicBezTo>
                    <a:cubicBezTo>
                      <a:pt x="472" y="27"/>
                      <a:pt x="472" y="27"/>
                      <a:pt x="472" y="27"/>
                    </a:cubicBezTo>
                    <a:cubicBezTo>
                      <a:pt x="472" y="12"/>
                      <a:pt x="460" y="0"/>
                      <a:pt x="445" y="0"/>
                    </a:cubicBezTo>
                    <a:cubicBezTo>
                      <a:pt x="306" y="0"/>
                      <a:pt x="306" y="0"/>
                      <a:pt x="306" y="0"/>
                    </a:cubicBezTo>
                    <a:cubicBezTo>
                      <a:pt x="291" y="0"/>
                      <a:pt x="279" y="12"/>
                      <a:pt x="279" y="27"/>
                    </a:cubicBezTo>
                    <a:cubicBezTo>
                      <a:pt x="279" y="85"/>
                      <a:pt x="279" y="85"/>
                      <a:pt x="279" y="85"/>
                    </a:cubicBezTo>
                    <a:cubicBezTo>
                      <a:pt x="265" y="90"/>
                      <a:pt x="252" y="95"/>
                      <a:pt x="239" y="102"/>
                    </a:cubicBezTo>
                    <a:cubicBezTo>
                      <a:pt x="198" y="61"/>
                      <a:pt x="198" y="61"/>
                      <a:pt x="198" y="61"/>
                    </a:cubicBezTo>
                    <a:cubicBezTo>
                      <a:pt x="187" y="50"/>
                      <a:pt x="170" y="50"/>
                      <a:pt x="159" y="61"/>
                    </a:cubicBezTo>
                    <a:cubicBezTo>
                      <a:pt x="61" y="159"/>
                      <a:pt x="61" y="159"/>
                      <a:pt x="61" y="159"/>
                    </a:cubicBezTo>
                    <a:cubicBezTo>
                      <a:pt x="56" y="164"/>
                      <a:pt x="53" y="171"/>
                      <a:pt x="53" y="178"/>
                    </a:cubicBezTo>
                    <a:cubicBezTo>
                      <a:pt x="53" y="186"/>
                      <a:pt x="56" y="192"/>
                      <a:pt x="61" y="198"/>
                    </a:cubicBezTo>
                    <a:cubicBezTo>
                      <a:pt x="102" y="239"/>
                      <a:pt x="102" y="239"/>
                      <a:pt x="102" y="239"/>
                    </a:cubicBezTo>
                    <a:cubicBezTo>
                      <a:pt x="95" y="252"/>
                      <a:pt x="90" y="265"/>
                      <a:pt x="85" y="279"/>
                    </a:cubicBezTo>
                    <a:cubicBezTo>
                      <a:pt x="27" y="279"/>
                      <a:pt x="27" y="279"/>
                      <a:pt x="27" y="279"/>
                    </a:cubicBezTo>
                    <a:cubicBezTo>
                      <a:pt x="12" y="279"/>
                      <a:pt x="0" y="291"/>
                      <a:pt x="0" y="306"/>
                    </a:cubicBezTo>
                    <a:cubicBezTo>
                      <a:pt x="0" y="445"/>
                      <a:pt x="0" y="445"/>
                      <a:pt x="0" y="445"/>
                    </a:cubicBezTo>
                    <a:cubicBezTo>
                      <a:pt x="0" y="460"/>
                      <a:pt x="12" y="472"/>
                      <a:pt x="27" y="472"/>
                    </a:cubicBezTo>
                    <a:cubicBezTo>
                      <a:pt x="85" y="472"/>
                      <a:pt x="85" y="472"/>
                      <a:pt x="85" y="472"/>
                    </a:cubicBezTo>
                    <a:cubicBezTo>
                      <a:pt x="90" y="486"/>
                      <a:pt x="95" y="499"/>
                      <a:pt x="102" y="512"/>
                    </a:cubicBezTo>
                    <a:cubicBezTo>
                      <a:pt x="61" y="554"/>
                      <a:pt x="61" y="554"/>
                      <a:pt x="61" y="554"/>
                    </a:cubicBezTo>
                    <a:cubicBezTo>
                      <a:pt x="56" y="559"/>
                      <a:pt x="53" y="566"/>
                      <a:pt x="53" y="573"/>
                    </a:cubicBezTo>
                    <a:cubicBezTo>
                      <a:pt x="53" y="580"/>
                      <a:pt x="56" y="587"/>
                      <a:pt x="61" y="592"/>
                    </a:cubicBezTo>
                    <a:cubicBezTo>
                      <a:pt x="159" y="690"/>
                      <a:pt x="159" y="690"/>
                      <a:pt x="159" y="690"/>
                    </a:cubicBezTo>
                    <a:cubicBezTo>
                      <a:pt x="170" y="701"/>
                      <a:pt x="187" y="701"/>
                      <a:pt x="198" y="690"/>
                    </a:cubicBezTo>
                    <a:cubicBezTo>
                      <a:pt x="201" y="687"/>
                      <a:pt x="201" y="687"/>
                      <a:pt x="201" y="687"/>
                    </a:cubicBezTo>
                    <a:cubicBezTo>
                      <a:pt x="200" y="686"/>
                      <a:pt x="200" y="686"/>
                      <a:pt x="200" y="686"/>
                    </a:cubicBezTo>
                    <a:cubicBezTo>
                      <a:pt x="195" y="678"/>
                      <a:pt x="192" y="669"/>
                      <a:pt x="192" y="659"/>
                    </a:cubicBezTo>
                    <a:cubicBezTo>
                      <a:pt x="192" y="514"/>
                      <a:pt x="192" y="514"/>
                      <a:pt x="192" y="514"/>
                    </a:cubicBezTo>
                    <a:cubicBezTo>
                      <a:pt x="192" y="490"/>
                      <a:pt x="200" y="467"/>
                      <a:pt x="214" y="448"/>
                    </a:cubicBezTo>
                    <a:cubicBezTo>
                      <a:pt x="204" y="426"/>
                      <a:pt x="198" y="401"/>
                      <a:pt x="198" y="376"/>
                    </a:cubicBezTo>
                    <a:cubicBezTo>
                      <a:pt x="198" y="278"/>
                      <a:pt x="278" y="198"/>
                      <a:pt x="376" y="198"/>
                    </a:cubicBezTo>
                    <a:cubicBezTo>
                      <a:pt x="473" y="198"/>
                      <a:pt x="553" y="278"/>
                      <a:pt x="553" y="376"/>
                    </a:cubicBezTo>
                    <a:cubicBezTo>
                      <a:pt x="553" y="401"/>
                      <a:pt x="547" y="426"/>
                      <a:pt x="538" y="447"/>
                    </a:cubicBezTo>
                    <a:cubicBezTo>
                      <a:pt x="551" y="466"/>
                      <a:pt x="559" y="489"/>
                      <a:pt x="559" y="514"/>
                    </a:cubicBezTo>
                    <a:cubicBezTo>
                      <a:pt x="559" y="659"/>
                      <a:pt x="559" y="659"/>
                      <a:pt x="559" y="659"/>
                    </a:cubicBezTo>
                    <a:cubicBezTo>
                      <a:pt x="559" y="669"/>
                      <a:pt x="556" y="678"/>
                      <a:pt x="551" y="686"/>
                    </a:cubicBezTo>
                    <a:cubicBezTo>
                      <a:pt x="550" y="687"/>
                      <a:pt x="550" y="687"/>
                      <a:pt x="550" y="687"/>
                    </a:cubicBezTo>
                    <a:cubicBezTo>
                      <a:pt x="554" y="690"/>
                      <a:pt x="554" y="690"/>
                      <a:pt x="554" y="690"/>
                    </a:cubicBezTo>
                    <a:cubicBezTo>
                      <a:pt x="564" y="701"/>
                      <a:pt x="581" y="701"/>
                      <a:pt x="592" y="690"/>
                    </a:cubicBezTo>
                    <a:cubicBezTo>
                      <a:pt x="690" y="592"/>
                      <a:pt x="690" y="592"/>
                      <a:pt x="690" y="592"/>
                    </a:cubicBezTo>
                    <a:cubicBezTo>
                      <a:pt x="695" y="587"/>
                      <a:pt x="698" y="580"/>
                      <a:pt x="698" y="573"/>
                    </a:cubicBezTo>
                    <a:cubicBezTo>
                      <a:pt x="698" y="566"/>
                      <a:pt x="695" y="559"/>
                      <a:pt x="690" y="554"/>
                    </a:cubicBezTo>
                    <a:cubicBezTo>
                      <a:pt x="649" y="512"/>
                      <a:pt x="649" y="512"/>
                      <a:pt x="649" y="512"/>
                    </a:cubicBezTo>
                    <a:cubicBezTo>
                      <a:pt x="656" y="499"/>
                      <a:pt x="661" y="486"/>
                      <a:pt x="666" y="472"/>
                    </a:cubicBezTo>
                    <a:cubicBezTo>
                      <a:pt x="724" y="472"/>
                      <a:pt x="724" y="472"/>
                      <a:pt x="724" y="472"/>
                    </a:cubicBezTo>
                    <a:cubicBezTo>
                      <a:pt x="739" y="472"/>
                      <a:pt x="751" y="460"/>
                      <a:pt x="751" y="445"/>
                    </a:cubicBezTo>
                    <a:cubicBezTo>
                      <a:pt x="751" y="306"/>
                      <a:pt x="751" y="306"/>
                      <a:pt x="751" y="306"/>
                    </a:cubicBezTo>
                    <a:cubicBezTo>
                      <a:pt x="751" y="291"/>
                      <a:pt x="739" y="279"/>
                      <a:pt x="724" y="279"/>
                    </a:cubicBezTo>
                    <a:close/>
                    <a:moveTo>
                      <a:pt x="724" y="279"/>
                    </a:moveTo>
                    <a:cubicBezTo>
                      <a:pt x="724" y="279"/>
                      <a:pt x="724" y="279"/>
                      <a:pt x="724" y="279"/>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2" name="Freeform 16"/>
              <p:cNvSpPr>
                <a:spLocks noEditPoints="1"/>
              </p:cNvSpPr>
              <p:nvPr/>
            </p:nvSpPr>
            <p:spPr bwMode="auto">
              <a:xfrm>
                <a:off x="960438" y="4643438"/>
                <a:ext cx="414338" cy="752475"/>
              </a:xfrm>
              <a:custGeom>
                <a:avLst/>
                <a:gdLst>
                  <a:gd name="T0" fmla="*/ 233 w 283"/>
                  <a:gd name="T1" fmla="*/ 8 h 514"/>
                  <a:gd name="T2" fmla="*/ 233 w 283"/>
                  <a:gd name="T3" fmla="*/ 8 h 514"/>
                  <a:gd name="T4" fmla="*/ 209 w 283"/>
                  <a:gd name="T5" fmla="*/ 1 h 514"/>
                  <a:gd name="T6" fmla="*/ 200 w 283"/>
                  <a:gd name="T7" fmla="*/ 5 h 514"/>
                  <a:gd name="T8" fmla="*/ 150 w 283"/>
                  <a:gd name="T9" fmla="*/ 86 h 514"/>
                  <a:gd name="T10" fmla="*/ 133 w 283"/>
                  <a:gd name="T11" fmla="*/ 86 h 514"/>
                  <a:gd name="T12" fmla="*/ 83 w 283"/>
                  <a:gd name="T13" fmla="*/ 5 h 514"/>
                  <a:gd name="T14" fmla="*/ 76 w 283"/>
                  <a:gd name="T15" fmla="*/ 1 h 514"/>
                  <a:gd name="T16" fmla="*/ 50 w 283"/>
                  <a:gd name="T17" fmla="*/ 8 h 514"/>
                  <a:gd name="T18" fmla="*/ 0 w 283"/>
                  <a:gd name="T19" fmla="*/ 78 h 514"/>
                  <a:gd name="T20" fmla="*/ 0 w 283"/>
                  <a:gd name="T21" fmla="*/ 223 h 514"/>
                  <a:gd name="T22" fmla="*/ 1 w 283"/>
                  <a:gd name="T23" fmla="*/ 227 h 514"/>
                  <a:gd name="T24" fmla="*/ 53 w 283"/>
                  <a:gd name="T25" fmla="*/ 306 h 514"/>
                  <a:gd name="T26" fmla="*/ 53 w 283"/>
                  <a:gd name="T27" fmla="*/ 507 h 514"/>
                  <a:gd name="T28" fmla="*/ 60 w 283"/>
                  <a:gd name="T29" fmla="*/ 514 h 514"/>
                  <a:gd name="T30" fmla="*/ 223 w 283"/>
                  <a:gd name="T31" fmla="*/ 514 h 514"/>
                  <a:gd name="T32" fmla="*/ 230 w 283"/>
                  <a:gd name="T33" fmla="*/ 507 h 514"/>
                  <a:gd name="T34" fmla="*/ 230 w 283"/>
                  <a:gd name="T35" fmla="*/ 306 h 514"/>
                  <a:gd name="T36" fmla="*/ 282 w 283"/>
                  <a:gd name="T37" fmla="*/ 227 h 514"/>
                  <a:gd name="T38" fmla="*/ 283 w 283"/>
                  <a:gd name="T39" fmla="*/ 223 h 514"/>
                  <a:gd name="T40" fmla="*/ 283 w 283"/>
                  <a:gd name="T41" fmla="*/ 78 h 514"/>
                  <a:gd name="T42" fmla="*/ 233 w 283"/>
                  <a:gd name="T43" fmla="*/ 8 h 514"/>
                  <a:gd name="T44" fmla="*/ 233 w 283"/>
                  <a:gd name="T45" fmla="*/ 8 h 514"/>
                  <a:gd name="T46" fmla="*/ 233 w 283"/>
                  <a:gd name="T47" fmla="*/ 8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83" h="514">
                    <a:moveTo>
                      <a:pt x="233" y="8"/>
                    </a:moveTo>
                    <a:cubicBezTo>
                      <a:pt x="233" y="8"/>
                      <a:pt x="233" y="8"/>
                      <a:pt x="233" y="8"/>
                    </a:cubicBezTo>
                    <a:cubicBezTo>
                      <a:pt x="209" y="1"/>
                      <a:pt x="209" y="1"/>
                      <a:pt x="209" y="1"/>
                    </a:cubicBezTo>
                    <a:cubicBezTo>
                      <a:pt x="205" y="0"/>
                      <a:pt x="202" y="2"/>
                      <a:pt x="200" y="5"/>
                    </a:cubicBezTo>
                    <a:cubicBezTo>
                      <a:pt x="189" y="27"/>
                      <a:pt x="164" y="66"/>
                      <a:pt x="150" y="86"/>
                    </a:cubicBezTo>
                    <a:cubicBezTo>
                      <a:pt x="145" y="93"/>
                      <a:pt x="138" y="93"/>
                      <a:pt x="133" y="86"/>
                    </a:cubicBezTo>
                    <a:cubicBezTo>
                      <a:pt x="119" y="66"/>
                      <a:pt x="94" y="27"/>
                      <a:pt x="83" y="5"/>
                    </a:cubicBezTo>
                    <a:cubicBezTo>
                      <a:pt x="82" y="3"/>
                      <a:pt x="79" y="1"/>
                      <a:pt x="76" y="1"/>
                    </a:cubicBezTo>
                    <a:cubicBezTo>
                      <a:pt x="76" y="1"/>
                      <a:pt x="50" y="8"/>
                      <a:pt x="50" y="8"/>
                    </a:cubicBezTo>
                    <a:cubicBezTo>
                      <a:pt x="20" y="18"/>
                      <a:pt x="0" y="46"/>
                      <a:pt x="0" y="78"/>
                    </a:cubicBezTo>
                    <a:cubicBezTo>
                      <a:pt x="0" y="223"/>
                      <a:pt x="0" y="223"/>
                      <a:pt x="0" y="223"/>
                    </a:cubicBezTo>
                    <a:cubicBezTo>
                      <a:pt x="0" y="225"/>
                      <a:pt x="0" y="226"/>
                      <a:pt x="1" y="227"/>
                    </a:cubicBezTo>
                    <a:cubicBezTo>
                      <a:pt x="53" y="306"/>
                      <a:pt x="53" y="306"/>
                      <a:pt x="53" y="306"/>
                    </a:cubicBezTo>
                    <a:cubicBezTo>
                      <a:pt x="53" y="507"/>
                      <a:pt x="53" y="507"/>
                      <a:pt x="53" y="507"/>
                    </a:cubicBezTo>
                    <a:cubicBezTo>
                      <a:pt x="53" y="511"/>
                      <a:pt x="56" y="514"/>
                      <a:pt x="60" y="514"/>
                    </a:cubicBezTo>
                    <a:cubicBezTo>
                      <a:pt x="223" y="514"/>
                      <a:pt x="223" y="514"/>
                      <a:pt x="223" y="514"/>
                    </a:cubicBezTo>
                    <a:cubicBezTo>
                      <a:pt x="227" y="514"/>
                      <a:pt x="230" y="511"/>
                      <a:pt x="230" y="507"/>
                    </a:cubicBezTo>
                    <a:cubicBezTo>
                      <a:pt x="230" y="306"/>
                      <a:pt x="230" y="306"/>
                      <a:pt x="230" y="306"/>
                    </a:cubicBezTo>
                    <a:cubicBezTo>
                      <a:pt x="282" y="227"/>
                      <a:pt x="282" y="227"/>
                      <a:pt x="282" y="227"/>
                    </a:cubicBezTo>
                    <a:cubicBezTo>
                      <a:pt x="283" y="226"/>
                      <a:pt x="283" y="225"/>
                      <a:pt x="283" y="223"/>
                    </a:cubicBezTo>
                    <a:cubicBezTo>
                      <a:pt x="283" y="78"/>
                      <a:pt x="283" y="78"/>
                      <a:pt x="283" y="78"/>
                    </a:cubicBezTo>
                    <a:cubicBezTo>
                      <a:pt x="283" y="46"/>
                      <a:pt x="263" y="18"/>
                      <a:pt x="233" y="8"/>
                    </a:cubicBezTo>
                    <a:close/>
                    <a:moveTo>
                      <a:pt x="233" y="8"/>
                    </a:moveTo>
                    <a:cubicBezTo>
                      <a:pt x="233" y="8"/>
                      <a:pt x="233" y="8"/>
                      <a:pt x="233" y="8"/>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85" name="Freeform 20"/>
            <p:cNvSpPr>
              <a:spLocks noEditPoints="1"/>
            </p:cNvSpPr>
            <p:nvPr/>
          </p:nvSpPr>
          <p:spPr bwMode="auto">
            <a:xfrm>
              <a:off x="405780" y="1796284"/>
              <a:ext cx="864944" cy="968885"/>
            </a:xfrm>
            <a:custGeom>
              <a:avLst/>
              <a:gdLst>
                <a:gd name="T0" fmla="*/ 463 w 623"/>
                <a:gd name="T1" fmla="*/ 194 h 699"/>
                <a:gd name="T2" fmla="*/ 418 w 623"/>
                <a:gd name="T3" fmla="*/ 34 h 699"/>
                <a:gd name="T4" fmla="*/ 249 w 623"/>
                <a:gd name="T5" fmla="*/ 22 h 699"/>
                <a:gd name="T6" fmla="*/ 155 w 623"/>
                <a:gd name="T7" fmla="*/ 105 h 699"/>
                <a:gd name="T8" fmla="*/ 160 w 623"/>
                <a:gd name="T9" fmla="*/ 194 h 699"/>
                <a:gd name="T10" fmla="*/ 142 w 623"/>
                <a:gd name="T11" fmla="*/ 260 h 699"/>
                <a:gd name="T12" fmla="*/ 237 w 623"/>
                <a:gd name="T13" fmla="*/ 381 h 699"/>
                <a:gd name="T14" fmla="*/ 312 w 623"/>
                <a:gd name="T15" fmla="*/ 407 h 699"/>
                <a:gd name="T16" fmla="*/ 386 w 623"/>
                <a:gd name="T17" fmla="*/ 381 h 699"/>
                <a:gd name="T18" fmla="*/ 481 w 623"/>
                <a:gd name="T19" fmla="*/ 260 h 699"/>
                <a:gd name="T20" fmla="*/ 450 w 623"/>
                <a:gd name="T21" fmla="*/ 252 h 699"/>
                <a:gd name="T22" fmla="*/ 424 w 623"/>
                <a:gd name="T23" fmla="*/ 282 h 699"/>
                <a:gd name="T24" fmla="*/ 364 w 623"/>
                <a:gd name="T25" fmla="*/ 358 h 699"/>
                <a:gd name="T26" fmla="*/ 277 w 623"/>
                <a:gd name="T27" fmla="*/ 369 h 699"/>
                <a:gd name="T28" fmla="*/ 217 w 623"/>
                <a:gd name="T29" fmla="*/ 290 h 699"/>
                <a:gd name="T30" fmla="*/ 199 w 623"/>
                <a:gd name="T31" fmla="*/ 282 h 699"/>
                <a:gd name="T32" fmla="*/ 173 w 623"/>
                <a:gd name="T33" fmla="*/ 252 h 699"/>
                <a:gd name="T34" fmla="*/ 179 w 623"/>
                <a:gd name="T35" fmla="*/ 220 h 699"/>
                <a:gd name="T36" fmla="*/ 192 w 623"/>
                <a:gd name="T37" fmla="*/ 184 h 699"/>
                <a:gd name="T38" fmla="*/ 253 w 623"/>
                <a:gd name="T39" fmla="*/ 126 h 699"/>
                <a:gd name="T40" fmla="*/ 431 w 623"/>
                <a:gd name="T41" fmla="*/ 179 h 699"/>
                <a:gd name="T42" fmla="*/ 444 w 623"/>
                <a:gd name="T43" fmla="*/ 220 h 699"/>
                <a:gd name="T44" fmla="*/ 450 w 623"/>
                <a:gd name="T45" fmla="*/ 252 h 699"/>
                <a:gd name="T46" fmla="*/ 413 w 623"/>
                <a:gd name="T47" fmla="*/ 410 h 699"/>
                <a:gd name="T48" fmla="*/ 392 w 623"/>
                <a:gd name="T49" fmla="*/ 420 h 699"/>
                <a:gd name="T50" fmla="*/ 350 w 623"/>
                <a:gd name="T51" fmla="*/ 497 h 699"/>
                <a:gd name="T52" fmla="*/ 359 w 623"/>
                <a:gd name="T53" fmla="*/ 455 h 699"/>
                <a:gd name="T54" fmla="*/ 277 w 623"/>
                <a:gd name="T55" fmla="*/ 448 h 699"/>
                <a:gd name="T56" fmla="*/ 263 w 623"/>
                <a:gd name="T57" fmla="*/ 470 h 699"/>
                <a:gd name="T58" fmla="*/ 267 w 623"/>
                <a:gd name="T59" fmla="*/ 517 h 699"/>
                <a:gd name="T60" fmla="*/ 223 w 623"/>
                <a:gd name="T61" fmla="*/ 410 h 699"/>
                <a:gd name="T62" fmla="*/ 71 w 623"/>
                <a:gd name="T63" fmla="*/ 466 h 699"/>
                <a:gd name="T64" fmla="*/ 0 w 623"/>
                <a:gd name="T65" fmla="*/ 683 h 699"/>
                <a:gd name="T66" fmla="*/ 607 w 623"/>
                <a:gd name="T67" fmla="*/ 699 h 699"/>
                <a:gd name="T68" fmla="*/ 623 w 623"/>
                <a:gd name="T69" fmla="*/ 571 h 699"/>
                <a:gd name="T70" fmla="*/ 548 w 623"/>
                <a:gd name="T71" fmla="*/ 617 h 699"/>
                <a:gd name="T72" fmla="*/ 424 w 623"/>
                <a:gd name="T73" fmla="*/ 633 h 699"/>
                <a:gd name="T74" fmla="*/ 408 w 623"/>
                <a:gd name="T75" fmla="*/ 567 h 699"/>
                <a:gd name="T76" fmla="*/ 532 w 623"/>
                <a:gd name="T77" fmla="*/ 551 h 699"/>
                <a:gd name="T78" fmla="*/ 548 w 623"/>
                <a:gd name="T79" fmla="*/ 617 h 699"/>
                <a:gd name="T80" fmla="*/ 548 w 623"/>
                <a:gd name="T81" fmla="*/ 617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23" h="699">
                  <a:moveTo>
                    <a:pt x="476" y="207"/>
                  </a:moveTo>
                  <a:cubicBezTo>
                    <a:pt x="473" y="201"/>
                    <a:pt x="468" y="196"/>
                    <a:pt x="463" y="194"/>
                  </a:cubicBezTo>
                  <a:cubicBezTo>
                    <a:pt x="463" y="186"/>
                    <a:pt x="463" y="176"/>
                    <a:pt x="461" y="164"/>
                  </a:cubicBezTo>
                  <a:cubicBezTo>
                    <a:pt x="462" y="149"/>
                    <a:pt x="467" y="70"/>
                    <a:pt x="418" y="34"/>
                  </a:cubicBezTo>
                  <a:cubicBezTo>
                    <a:pt x="388" y="12"/>
                    <a:pt x="354" y="0"/>
                    <a:pt x="321" y="0"/>
                  </a:cubicBezTo>
                  <a:cubicBezTo>
                    <a:pt x="294" y="0"/>
                    <a:pt x="269" y="8"/>
                    <a:pt x="249" y="22"/>
                  </a:cubicBezTo>
                  <a:cubicBezTo>
                    <a:pt x="231" y="34"/>
                    <a:pt x="221" y="48"/>
                    <a:pt x="216" y="57"/>
                  </a:cubicBezTo>
                  <a:cubicBezTo>
                    <a:pt x="201" y="58"/>
                    <a:pt x="169" y="64"/>
                    <a:pt x="155" y="105"/>
                  </a:cubicBezTo>
                  <a:cubicBezTo>
                    <a:pt x="142" y="143"/>
                    <a:pt x="153" y="166"/>
                    <a:pt x="160" y="177"/>
                  </a:cubicBezTo>
                  <a:cubicBezTo>
                    <a:pt x="160" y="184"/>
                    <a:pt x="160" y="189"/>
                    <a:pt x="160" y="194"/>
                  </a:cubicBezTo>
                  <a:cubicBezTo>
                    <a:pt x="155" y="196"/>
                    <a:pt x="151" y="201"/>
                    <a:pt x="147" y="207"/>
                  </a:cubicBezTo>
                  <a:cubicBezTo>
                    <a:pt x="138" y="220"/>
                    <a:pt x="137" y="238"/>
                    <a:pt x="142" y="260"/>
                  </a:cubicBezTo>
                  <a:cubicBezTo>
                    <a:pt x="153" y="302"/>
                    <a:pt x="179" y="311"/>
                    <a:pt x="192" y="313"/>
                  </a:cubicBezTo>
                  <a:cubicBezTo>
                    <a:pt x="201" y="330"/>
                    <a:pt x="219" y="364"/>
                    <a:pt x="237" y="381"/>
                  </a:cubicBezTo>
                  <a:cubicBezTo>
                    <a:pt x="245" y="388"/>
                    <a:pt x="254" y="394"/>
                    <a:pt x="266" y="398"/>
                  </a:cubicBezTo>
                  <a:cubicBezTo>
                    <a:pt x="280" y="404"/>
                    <a:pt x="296" y="407"/>
                    <a:pt x="312" y="407"/>
                  </a:cubicBezTo>
                  <a:cubicBezTo>
                    <a:pt x="327" y="407"/>
                    <a:pt x="343" y="404"/>
                    <a:pt x="358" y="398"/>
                  </a:cubicBezTo>
                  <a:cubicBezTo>
                    <a:pt x="369" y="394"/>
                    <a:pt x="379" y="388"/>
                    <a:pt x="386" y="381"/>
                  </a:cubicBezTo>
                  <a:cubicBezTo>
                    <a:pt x="404" y="364"/>
                    <a:pt x="423" y="330"/>
                    <a:pt x="431" y="313"/>
                  </a:cubicBezTo>
                  <a:cubicBezTo>
                    <a:pt x="445" y="311"/>
                    <a:pt x="470" y="302"/>
                    <a:pt x="481" y="260"/>
                  </a:cubicBezTo>
                  <a:cubicBezTo>
                    <a:pt x="487" y="238"/>
                    <a:pt x="485" y="220"/>
                    <a:pt x="476" y="207"/>
                  </a:cubicBezTo>
                  <a:close/>
                  <a:moveTo>
                    <a:pt x="450" y="252"/>
                  </a:moveTo>
                  <a:cubicBezTo>
                    <a:pt x="443" y="278"/>
                    <a:pt x="431" y="282"/>
                    <a:pt x="425" y="282"/>
                  </a:cubicBezTo>
                  <a:cubicBezTo>
                    <a:pt x="424" y="282"/>
                    <a:pt x="424" y="282"/>
                    <a:pt x="424" y="282"/>
                  </a:cubicBezTo>
                  <a:cubicBezTo>
                    <a:pt x="417" y="280"/>
                    <a:pt x="410" y="284"/>
                    <a:pt x="406" y="290"/>
                  </a:cubicBezTo>
                  <a:cubicBezTo>
                    <a:pt x="400" y="304"/>
                    <a:pt x="380" y="343"/>
                    <a:pt x="364" y="358"/>
                  </a:cubicBezTo>
                  <a:cubicBezTo>
                    <a:pt x="360" y="362"/>
                    <a:pt x="354" y="365"/>
                    <a:pt x="346" y="369"/>
                  </a:cubicBezTo>
                  <a:cubicBezTo>
                    <a:pt x="324" y="377"/>
                    <a:pt x="299" y="377"/>
                    <a:pt x="277" y="369"/>
                  </a:cubicBezTo>
                  <a:cubicBezTo>
                    <a:pt x="270" y="365"/>
                    <a:pt x="264" y="362"/>
                    <a:pt x="259" y="358"/>
                  </a:cubicBezTo>
                  <a:cubicBezTo>
                    <a:pt x="243" y="343"/>
                    <a:pt x="223" y="304"/>
                    <a:pt x="217" y="290"/>
                  </a:cubicBezTo>
                  <a:cubicBezTo>
                    <a:pt x="214" y="285"/>
                    <a:pt x="209" y="281"/>
                    <a:pt x="203" y="281"/>
                  </a:cubicBezTo>
                  <a:cubicBezTo>
                    <a:pt x="202" y="281"/>
                    <a:pt x="201" y="281"/>
                    <a:pt x="199" y="282"/>
                  </a:cubicBezTo>
                  <a:cubicBezTo>
                    <a:pt x="199" y="282"/>
                    <a:pt x="199" y="282"/>
                    <a:pt x="198" y="282"/>
                  </a:cubicBezTo>
                  <a:cubicBezTo>
                    <a:pt x="192" y="282"/>
                    <a:pt x="180" y="278"/>
                    <a:pt x="173" y="252"/>
                  </a:cubicBezTo>
                  <a:cubicBezTo>
                    <a:pt x="170" y="240"/>
                    <a:pt x="170" y="230"/>
                    <a:pt x="173" y="224"/>
                  </a:cubicBezTo>
                  <a:cubicBezTo>
                    <a:pt x="175" y="221"/>
                    <a:pt x="178" y="220"/>
                    <a:pt x="179" y="220"/>
                  </a:cubicBezTo>
                  <a:cubicBezTo>
                    <a:pt x="188" y="219"/>
                    <a:pt x="193" y="211"/>
                    <a:pt x="192" y="203"/>
                  </a:cubicBezTo>
                  <a:cubicBezTo>
                    <a:pt x="192" y="202"/>
                    <a:pt x="191" y="195"/>
                    <a:pt x="192" y="184"/>
                  </a:cubicBezTo>
                  <a:cubicBezTo>
                    <a:pt x="203" y="179"/>
                    <a:pt x="221" y="170"/>
                    <a:pt x="236" y="154"/>
                  </a:cubicBezTo>
                  <a:cubicBezTo>
                    <a:pt x="243" y="145"/>
                    <a:pt x="249" y="135"/>
                    <a:pt x="253" y="126"/>
                  </a:cubicBezTo>
                  <a:cubicBezTo>
                    <a:pt x="263" y="135"/>
                    <a:pt x="278" y="145"/>
                    <a:pt x="299" y="154"/>
                  </a:cubicBezTo>
                  <a:cubicBezTo>
                    <a:pt x="333" y="169"/>
                    <a:pt x="402" y="177"/>
                    <a:pt x="431" y="179"/>
                  </a:cubicBezTo>
                  <a:cubicBezTo>
                    <a:pt x="432" y="193"/>
                    <a:pt x="431" y="202"/>
                    <a:pt x="431" y="203"/>
                  </a:cubicBezTo>
                  <a:cubicBezTo>
                    <a:pt x="430" y="211"/>
                    <a:pt x="436" y="219"/>
                    <a:pt x="444" y="220"/>
                  </a:cubicBezTo>
                  <a:cubicBezTo>
                    <a:pt x="445" y="220"/>
                    <a:pt x="448" y="221"/>
                    <a:pt x="450" y="224"/>
                  </a:cubicBezTo>
                  <a:cubicBezTo>
                    <a:pt x="453" y="230"/>
                    <a:pt x="453" y="240"/>
                    <a:pt x="450" y="252"/>
                  </a:cubicBezTo>
                  <a:close/>
                  <a:moveTo>
                    <a:pt x="553" y="466"/>
                  </a:moveTo>
                  <a:cubicBezTo>
                    <a:pt x="413" y="410"/>
                    <a:pt x="413" y="410"/>
                    <a:pt x="413" y="410"/>
                  </a:cubicBezTo>
                  <a:cubicBezTo>
                    <a:pt x="409" y="409"/>
                    <a:pt x="404" y="409"/>
                    <a:pt x="400" y="410"/>
                  </a:cubicBezTo>
                  <a:cubicBezTo>
                    <a:pt x="396" y="412"/>
                    <a:pt x="393" y="415"/>
                    <a:pt x="392" y="420"/>
                  </a:cubicBezTo>
                  <a:cubicBezTo>
                    <a:pt x="356" y="517"/>
                    <a:pt x="356" y="517"/>
                    <a:pt x="356" y="517"/>
                  </a:cubicBezTo>
                  <a:cubicBezTo>
                    <a:pt x="350" y="497"/>
                    <a:pt x="350" y="497"/>
                    <a:pt x="350" y="497"/>
                  </a:cubicBezTo>
                  <a:cubicBezTo>
                    <a:pt x="361" y="470"/>
                    <a:pt x="361" y="470"/>
                    <a:pt x="361" y="470"/>
                  </a:cubicBezTo>
                  <a:cubicBezTo>
                    <a:pt x="363" y="465"/>
                    <a:pt x="362" y="459"/>
                    <a:pt x="359" y="455"/>
                  </a:cubicBezTo>
                  <a:cubicBezTo>
                    <a:pt x="356" y="450"/>
                    <a:pt x="351" y="448"/>
                    <a:pt x="346" y="448"/>
                  </a:cubicBezTo>
                  <a:cubicBezTo>
                    <a:pt x="277" y="448"/>
                    <a:pt x="277" y="448"/>
                    <a:pt x="277" y="448"/>
                  </a:cubicBezTo>
                  <a:cubicBezTo>
                    <a:pt x="272" y="448"/>
                    <a:pt x="267" y="450"/>
                    <a:pt x="264" y="455"/>
                  </a:cubicBezTo>
                  <a:cubicBezTo>
                    <a:pt x="261" y="459"/>
                    <a:pt x="261" y="465"/>
                    <a:pt x="263" y="470"/>
                  </a:cubicBezTo>
                  <a:cubicBezTo>
                    <a:pt x="274" y="497"/>
                    <a:pt x="274" y="497"/>
                    <a:pt x="274" y="497"/>
                  </a:cubicBezTo>
                  <a:cubicBezTo>
                    <a:pt x="267" y="517"/>
                    <a:pt x="267" y="517"/>
                    <a:pt x="267" y="517"/>
                  </a:cubicBezTo>
                  <a:cubicBezTo>
                    <a:pt x="232" y="420"/>
                    <a:pt x="232" y="420"/>
                    <a:pt x="232" y="420"/>
                  </a:cubicBezTo>
                  <a:cubicBezTo>
                    <a:pt x="230" y="415"/>
                    <a:pt x="227" y="412"/>
                    <a:pt x="223" y="410"/>
                  </a:cubicBezTo>
                  <a:cubicBezTo>
                    <a:pt x="219" y="409"/>
                    <a:pt x="215" y="409"/>
                    <a:pt x="211" y="410"/>
                  </a:cubicBezTo>
                  <a:cubicBezTo>
                    <a:pt x="71" y="466"/>
                    <a:pt x="71" y="466"/>
                    <a:pt x="71" y="466"/>
                  </a:cubicBezTo>
                  <a:cubicBezTo>
                    <a:pt x="28" y="483"/>
                    <a:pt x="0" y="524"/>
                    <a:pt x="0" y="571"/>
                  </a:cubicBezTo>
                  <a:cubicBezTo>
                    <a:pt x="0" y="683"/>
                    <a:pt x="0" y="683"/>
                    <a:pt x="0" y="683"/>
                  </a:cubicBezTo>
                  <a:cubicBezTo>
                    <a:pt x="0" y="692"/>
                    <a:pt x="7" y="699"/>
                    <a:pt x="16" y="699"/>
                  </a:cubicBezTo>
                  <a:cubicBezTo>
                    <a:pt x="607" y="699"/>
                    <a:pt x="607" y="699"/>
                    <a:pt x="607" y="699"/>
                  </a:cubicBezTo>
                  <a:cubicBezTo>
                    <a:pt x="616" y="699"/>
                    <a:pt x="623" y="692"/>
                    <a:pt x="623" y="683"/>
                  </a:cubicBezTo>
                  <a:cubicBezTo>
                    <a:pt x="623" y="571"/>
                    <a:pt x="623" y="571"/>
                    <a:pt x="623" y="571"/>
                  </a:cubicBezTo>
                  <a:cubicBezTo>
                    <a:pt x="623" y="524"/>
                    <a:pt x="595" y="483"/>
                    <a:pt x="553" y="466"/>
                  </a:cubicBezTo>
                  <a:close/>
                  <a:moveTo>
                    <a:pt x="548" y="617"/>
                  </a:moveTo>
                  <a:cubicBezTo>
                    <a:pt x="548" y="626"/>
                    <a:pt x="541" y="633"/>
                    <a:pt x="532" y="633"/>
                  </a:cubicBezTo>
                  <a:cubicBezTo>
                    <a:pt x="424" y="633"/>
                    <a:pt x="424" y="633"/>
                    <a:pt x="424" y="633"/>
                  </a:cubicBezTo>
                  <a:cubicBezTo>
                    <a:pt x="415" y="633"/>
                    <a:pt x="408" y="626"/>
                    <a:pt x="408" y="617"/>
                  </a:cubicBezTo>
                  <a:cubicBezTo>
                    <a:pt x="408" y="567"/>
                    <a:pt x="408" y="567"/>
                    <a:pt x="408" y="567"/>
                  </a:cubicBezTo>
                  <a:cubicBezTo>
                    <a:pt x="408" y="558"/>
                    <a:pt x="415" y="551"/>
                    <a:pt x="424" y="551"/>
                  </a:cubicBezTo>
                  <a:cubicBezTo>
                    <a:pt x="532" y="551"/>
                    <a:pt x="532" y="551"/>
                    <a:pt x="532" y="551"/>
                  </a:cubicBezTo>
                  <a:cubicBezTo>
                    <a:pt x="541" y="551"/>
                    <a:pt x="548" y="558"/>
                    <a:pt x="548" y="567"/>
                  </a:cubicBezTo>
                  <a:lnTo>
                    <a:pt x="548" y="617"/>
                  </a:lnTo>
                  <a:close/>
                  <a:moveTo>
                    <a:pt x="548" y="617"/>
                  </a:moveTo>
                  <a:cubicBezTo>
                    <a:pt x="548" y="617"/>
                    <a:pt x="548" y="617"/>
                    <a:pt x="548" y="617"/>
                  </a:cubicBezTo>
                </a:path>
              </a:pathLst>
            </a:custGeom>
            <a:solidFill>
              <a:schemeClr val="accent5"/>
            </a:solidFill>
            <a:ln>
              <a:noFill/>
            </a:ln>
          </p:spPr>
          <p:txBody>
            <a:bodyPr vert="horz" wrap="square" lIns="91440" tIns="45720" rIns="91440" bIns="45720" numCol="1" anchor="t" anchorCtr="0" compatLnSpc="1"/>
            <a:lstStyle/>
            <a:p>
              <a:endParaRPr lang="zh-CN" altLang="en-US"/>
            </a:p>
          </p:txBody>
        </p:sp>
        <p:sp>
          <p:nvSpPr>
            <p:cNvPr id="189" name="矩形 188"/>
            <p:cNvSpPr/>
            <p:nvPr/>
          </p:nvSpPr>
          <p:spPr>
            <a:xfrm>
              <a:off x="7215553" y="4022499"/>
              <a:ext cx="1074042" cy="541506"/>
            </a:xfrm>
            <a:prstGeom prst="rect">
              <a:avLst/>
            </a:prstGeom>
          </p:spPr>
          <p:txBody>
            <a:bodyPr wrap="none">
              <a:prstTxWarp prst="textPlain">
                <a:avLst/>
              </a:prstTxWarp>
              <a:spAutoFit/>
            </a:bodyPr>
            <a:lstStyle/>
            <a:p>
              <a:r>
                <a:rPr lang="en-US" altLang="zh-CN" sz="5400">
                  <a:solidFill>
                    <a:schemeClr val="accent2"/>
                  </a:solidFill>
                  <a:latin typeface="Impact" panose="020B0806030902050204" pitchFamily="34" charset="0"/>
                </a:rPr>
                <a:t>25%</a:t>
              </a:r>
              <a:endParaRPr lang="en-US" altLang="zh-CN" sz="5400" dirty="0">
                <a:solidFill>
                  <a:schemeClr val="accent2"/>
                </a:solidFill>
                <a:latin typeface="Impact" panose="020B0806030902050204" pitchFamily="34" charset="0"/>
              </a:endParaRPr>
            </a:p>
          </p:txBody>
        </p:sp>
        <p:sp>
          <p:nvSpPr>
            <p:cNvPr id="190" name="矩形 189"/>
            <p:cNvSpPr/>
            <p:nvPr/>
          </p:nvSpPr>
          <p:spPr>
            <a:xfrm>
              <a:off x="1431651" y="5715938"/>
              <a:ext cx="990677" cy="541506"/>
            </a:xfrm>
            <a:prstGeom prst="rect">
              <a:avLst/>
            </a:prstGeom>
          </p:spPr>
          <p:txBody>
            <a:bodyPr wrap="none">
              <a:prstTxWarp prst="textPlain">
                <a:avLst/>
              </a:prstTxWarp>
              <a:spAutoFit/>
            </a:bodyPr>
            <a:lstStyle/>
            <a:p>
              <a:r>
                <a:rPr lang="en-US" altLang="zh-CN" sz="5400" dirty="0">
                  <a:solidFill>
                    <a:schemeClr val="accent1"/>
                  </a:solidFill>
                  <a:latin typeface="Impact" panose="020B0806030902050204" pitchFamily="34" charset="0"/>
                </a:rPr>
                <a:t>21%</a:t>
              </a:r>
            </a:p>
          </p:txBody>
        </p:sp>
        <p:sp>
          <p:nvSpPr>
            <p:cNvPr id="191" name="矩形 190"/>
            <p:cNvSpPr/>
            <p:nvPr/>
          </p:nvSpPr>
          <p:spPr>
            <a:xfrm>
              <a:off x="1289306" y="1873083"/>
              <a:ext cx="1011829" cy="541506"/>
            </a:xfrm>
            <a:prstGeom prst="rect">
              <a:avLst/>
            </a:prstGeom>
          </p:spPr>
          <p:txBody>
            <a:bodyPr wrap="none">
              <a:prstTxWarp prst="textPlain">
                <a:avLst/>
              </a:prstTxWarp>
              <a:spAutoFit/>
            </a:bodyPr>
            <a:lstStyle/>
            <a:p>
              <a:r>
                <a:rPr lang="en-US" altLang="zh-CN" sz="5400" dirty="0">
                  <a:solidFill>
                    <a:schemeClr val="accent5"/>
                  </a:solidFill>
                  <a:latin typeface="Impact" panose="020B0806030902050204" pitchFamily="34" charset="0"/>
                </a:rPr>
                <a:t>16%</a:t>
              </a:r>
              <a:endParaRPr lang="zh-CN" altLang="en-US" sz="5400" dirty="0">
                <a:solidFill>
                  <a:schemeClr val="accent5"/>
                </a:solidFill>
                <a:latin typeface="Impact" panose="020B0806030902050204" pitchFamily="34" charset="0"/>
              </a:endParaRPr>
            </a:p>
          </p:txBody>
        </p:sp>
      </p:grpSp>
      <p:sp>
        <p:nvSpPr>
          <p:cNvPr id="193" name="矩形 192"/>
          <p:cNvSpPr/>
          <p:nvPr/>
        </p:nvSpPr>
        <p:spPr>
          <a:xfrm>
            <a:off x="3733013" y="5733512"/>
            <a:ext cx="1723549" cy="461665"/>
          </a:xfrm>
          <a:prstGeom prst="rect">
            <a:avLst/>
          </a:prstGeom>
          <a:noFill/>
        </p:spPr>
        <p:txBody>
          <a:bodyPr wrap="none">
            <a:spAutoFit/>
          </a:bodyPr>
          <a:lstStyle/>
          <a:p>
            <a:r>
              <a:rPr lang="zh-CN" altLang="en-US" sz="2400" dirty="0">
                <a:solidFill>
                  <a:schemeClr val="tx2"/>
                </a:solidFill>
              </a:rPr>
              <a:t>压力分布图</a:t>
            </a:r>
            <a:endParaRPr lang="en-US" altLang="zh-CN" sz="2400" dirty="0">
              <a:solidFill>
                <a:schemeClr val="tx2"/>
              </a:solidFill>
            </a:endParaRPr>
          </a:p>
        </p:txBody>
      </p:sp>
      <p:cxnSp>
        <p:nvCxnSpPr>
          <p:cNvPr id="195" name="直接连接符 194"/>
          <p:cNvCxnSpPr/>
          <p:nvPr/>
        </p:nvCxnSpPr>
        <p:spPr>
          <a:xfrm>
            <a:off x="8660384" y="918136"/>
            <a:ext cx="1555036"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2000" advTm="0">
        <p:split orient="vert"/>
      </p:transition>
    </mc:Choice>
    <mc:Fallback xmlns="">
      <p:transition spd="slow" advTm="0">
        <p:split orient="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4" name="071f1882-d8b9-4d6e-b26d-ef6a7f4df741" descr="agUAAB+LCAAAAAAABAC9klFPwjAQx79L1bdByhID7A00MzwoJiz6YHio68GKa0e6zmDIvrvtto4BE+eL2Ut3/d/d73+9PbpWX1tAHlpwItU9I2tJ+EwBRw6aUeSJLI4dNGWCMrF+kEm2TZH3tq/TmjevTEUvJM7A5AqmGInLX+9Mb2WPTDCe8UqG+1iHyK4RGuAyyCiNoSmbCQXys+4wMLHivFBSN/ATyYnSDfc4v0HVFfJct49zk0xhpws5KCixLE+FZwbQ6tNcGJsTuslSxUGoQ9Iz0aMDTdXi9zzvoK5x3NN59MYtE3GHuPBQVV5EZAtPupThrSZgQmhZmzuC1X314ch27vzIG8Dujw5NRtNb23NcpC9aHuArgjbsZQt4vYh3SZzI3xfRys7u56sVCyGIgIPVBEyoiaCamdotnEq2jpSAVPP3cP/WQfP3DYSqkecNjSxLI130yvdH/miAx8j6w3nbOtqOXdfxRN/lnYqU5kNpwymoSRjqOVfkhcUy3jRahC3+XxbRYh49Zhm8sIP/bW7QzdyUhB8dvS319w0lPBUDagUAAA=="/>
          <p:cNvGrpSpPr>
            <a:grpSpLocks noChangeAspect="1"/>
          </p:cNvGrpSpPr>
          <p:nvPr/>
        </p:nvGrpSpPr>
        <p:grpSpPr>
          <a:xfrm>
            <a:off x="6029269" y="3077949"/>
            <a:ext cx="2969202" cy="2971793"/>
            <a:chOff x="1089075" y="1943098"/>
            <a:chExt cx="2969202" cy="2971793"/>
          </a:xfrm>
        </p:grpSpPr>
        <p:sp>
          <p:nvSpPr>
            <p:cNvPr id="285" name="ValueBack"/>
            <p:cNvSpPr/>
            <p:nvPr/>
          </p:nvSpPr>
          <p:spPr>
            <a:xfrm>
              <a:off x="1823753" y="2679078"/>
              <a:ext cx="1499846" cy="1499845"/>
            </a:xfrm>
            <a:prstGeom prst="ellipse">
              <a:avLst/>
            </a:prstGeom>
            <a:solidFill>
              <a:schemeClr val="accent3">
                <a:lumMod val="65000"/>
                <a:alpha val="80000"/>
              </a:schemeClr>
            </a:solidFill>
            <a:ln>
              <a:noFill/>
            </a:ln>
          </p:spPr>
          <p:txBody>
            <a:bodyPr anchor="ctr"/>
            <a:lstStyle/>
            <a:p>
              <a:pPr algn="ctr"/>
              <a:endParaRPr/>
            </a:p>
          </p:txBody>
        </p:sp>
        <p:sp>
          <p:nvSpPr>
            <p:cNvPr id="286" name="BackShape"/>
            <p:cNvSpPr/>
            <p:nvPr/>
          </p:nvSpPr>
          <p:spPr>
            <a:xfrm>
              <a:off x="1089075" y="1944400"/>
              <a:ext cx="2969202" cy="2969204"/>
            </a:xfrm>
            <a:prstGeom prst="donut">
              <a:avLst>
                <a:gd name="adj" fmla="val 15000"/>
              </a:avLst>
            </a:prstGeom>
            <a:solidFill>
              <a:schemeClr val="tx2">
                <a:lumMod val="40000"/>
                <a:lumOff val="60000"/>
                <a:alpha val="38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a:p>
          </p:txBody>
        </p:sp>
        <p:sp>
          <p:nvSpPr>
            <p:cNvPr id="287" name="ValueShape"/>
            <p:cNvSpPr/>
            <p:nvPr/>
          </p:nvSpPr>
          <p:spPr>
            <a:xfrm>
              <a:off x="1089075" y="1944400"/>
              <a:ext cx="2969202" cy="2969204"/>
            </a:xfrm>
            <a:prstGeom prst="blockArc">
              <a:avLst>
                <a:gd name="adj1" fmla="val 16200000"/>
                <a:gd name="adj2" fmla="val 20952000"/>
                <a:gd name="adj3" fmla="val 15000"/>
              </a:avLst>
            </a:prstGeom>
            <a:solidFill>
              <a:schemeClr val="accent3">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a:p>
          </p:txBody>
        </p:sp>
        <p:grpSp>
          <p:nvGrpSpPr>
            <p:cNvPr id="288" name="LineShape"/>
            <p:cNvGrpSpPr/>
            <p:nvPr/>
          </p:nvGrpSpPr>
          <p:grpSpPr>
            <a:xfrm>
              <a:off x="1149369" y="1943098"/>
              <a:ext cx="2848619" cy="2971793"/>
              <a:chOff x="4687315" y="1592322"/>
              <a:chExt cx="2817370" cy="2939200"/>
            </a:xfrm>
          </p:grpSpPr>
          <p:sp>
            <p:nvSpPr>
              <p:cNvPr id="290" name="LineShape"/>
              <p:cNvSpPr/>
              <p:nvPr/>
            </p:nvSpPr>
            <p:spPr>
              <a:xfrm rot="-4320000">
                <a:off x="4889455" y="2452319"/>
                <a:ext cx="45720" cy="450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a:p>
            </p:txBody>
          </p:sp>
          <p:sp>
            <p:nvSpPr>
              <p:cNvPr id="291" name="LineShape"/>
              <p:cNvSpPr/>
              <p:nvPr/>
            </p:nvSpPr>
            <p:spPr>
              <a:xfrm rot="-2160000">
                <a:off x="5341582" y="1830019"/>
                <a:ext cx="45720" cy="450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a:p>
            </p:txBody>
          </p:sp>
          <p:sp>
            <p:nvSpPr>
              <p:cNvPr id="292" name="LineShape"/>
              <p:cNvSpPr/>
              <p:nvPr/>
            </p:nvSpPr>
            <p:spPr>
              <a:xfrm>
                <a:off x="6073140" y="1592322"/>
                <a:ext cx="45720" cy="450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a:p>
            </p:txBody>
          </p:sp>
          <p:sp>
            <p:nvSpPr>
              <p:cNvPr id="293" name="LineShape"/>
              <p:cNvSpPr/>
              <p:nvPr/>
            </p:nvSpPr>
            <p:spPr>
              <a:xfrm rot="2160000">
                <a:off x="6804698" y="1830019"/>
                <a:ext cx="45720" cy="450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a:p>
            </p:txBody>
          </p:sp>
          <p:sp>
            <p:nvSpPr>
              <p:cNvPr id="294" name="LineShape"/>
              <p:cNvSpPr/>
              <p:nvPr/>
            </p:nvSpPr>
            <p:spPr>
              <a:xfrm rot="4320000">
                <a:off x="7256825" y="2452319"/>
                <a:ext cx="45720" cy="450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a:p>
            </p:txBody>
          </p:sp>
          <p:sp>
            <p:nvSpPr>
              <p:cNvPr id="295" name="LineShape"/>
              <p:cNvSpPr/>
              <p:nvPr/>
            </p:nvSpPr>
            <p:spPr>
              <a:xfrm rot="6480000">
                <a:off x="7256825" y="3221524"/>
                <a:ext cx="45720" cy="450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a:p>
            </p:txBody>
          </p:sp>
          <p:sp>
            <p:nvSpPr>
              <p:cNvPr id="296" name="LineShape"/>
              <p:cNvSpPr/>
              <p:nvPr/>
            </p:nvSpPr>
            <p:spPr>
              <a:xfrm rot="8640000">
                <a:off x="6804698" y="3843825"/>
                <a:ext cx="45720" cy="450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a:p>
            </p:txBody>
          </p:sp>
          <p:sp>
            <p:nvSpPr>
              <p:cNvPr id="297" name="LineShape"/>
              <p:cNvSpPr/>
              <p:nvPr/>
            </p:nvSpPr>
            <p:spPr>
              <a:xfrm rot="10800000">
                <a:off x="6073140" y="4081522"/>
                <a:ext cx="45720" cy="450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a:p>
            </p:txBody>
          </p:sp>
          <p:sp>
            <p:nvSpPr>
              <p:cNvPr id="298" name="LineShape"/>
              <p:cNvSpPr/>
              <p:nvPr/>
            </p:nvSpPr>
            <p:spPr>
              <a:xfrm rot="12960000">
                <a:off x="5341582" y="3843825"/>
                <a:ext cx="45720" cy="450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a:p>
            </p:txBody>
          </p:sp>
          <p:sp>
            <p:nvSpPr>
              <p:cNvPr id="299" name="LineShape"/>
              <p:cNvSpPr/>
              <p:nvPr/>
            </p:nvSpPr>
            <p:spPr>
              <a:xfrm rot="15120000">
                <a:off x="4889455" y="3221524"/>
                <a:ext cx="45720" cy="450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a:p>
            </p:txBody>
          </p:sp>
        </p:grpSp>
        <p:sp>
          <p:nvSpPr>
            <p:cNvPr id="289" name="ValueText"/>
            <p:cNvSpPr/>
            <p:nvPr/>
          </p:nvSpPr>
          <p:spPr>
            <a:xfrm>
              <a:off x="2241506" y="3179873"/>
              <a:ext cx="664338" cy="498254"/>
            </a:xfrm>
            <a:prstGeom prst="rect">
              <a:avLst/>
            </a:prstGeom>
          </p:spPr>
          <p:txBody>
            <a:bodyPr wrap="square" anchor="ctr">
              <a:prstTxWarp prst="textPlain">
                <a:avLst/>
              </a:prstTxWarp>
              <a:normAutofit fontScale="55000" lnSpcReduction="20000"/>
            </a:bodyPr>
            <a:lstStyle/>
            <a:p>
              <a:pPr lvl="0" algn="ctr"/>
              <a:r>
                <a:rPr lang="en-US" altLang="zh-CN" sz="3600" dirty="0">
                  <a:solidFill>
                    <a:prstClr val="white"/>
                  </a:solidFill>
                  <a:latin typeface="Impact" panose="020B0806030902050204" pitchFamily="34" charset="0"/>
                </a:rPr>
                <a:t>22%</a:t>
              </a:r>
            </a:p>
          </p:txBody>
        </p:sp>
      </p:grpSp>
      <p:grpSp>
        <p:nvGrpSpPr>
          <p:cNvPr id="10" name="组合 9"/>
          <p:cNvGrpSpPr/>
          <p:nvPr/>
        </p:nvGrpSpPr>
        <p:grpSpPr>
          <a:xfrm>
            <a:off x="6500292" y="825920"/>
            <a:ext cx="1989137" cy="2624138"/>
            <a:chOff x="5927725" y="1539875"/>
            <a:chExt cx="1989137" cy="2624138"/>
          </a:xfrm>
        </p:grpSpPr>
        <p:sp>
          <p:nvSpPr>
            <p:cNvPr id="31" name="Freeform 7"/>
            <p:cNvSpPr/>
            <p:nvPr/>
          </p:nvSpPr>
          <p:spPr bwMode="auto">
            <a:xfrm>
              <a:off x="6065838" y="2517775"/>
              <a:ext cx="1716087" cy="1638300"/>
            </a:xfrm>
            <a:custGeom>
              <a:avLst/>
              <a:gdLst>
                <a:gd name="T0" fmla="*/ 411 w 494"/>
                <a:gd name="T1" fmla="*/ 0 h 471"/>
                <a:gd name="T2" fmla="*/ 284 w 494"/>
                <a:gd name="T3" fmla="*/ 0 h 471"/>
                <a:gd name="T4" fmla="*/ 247 w 494"/>
                <a:gd name="T5" fmla="*/ 7 h 471"/>
                <a:gd name="T6" fmla="*/ 210 w 494"/>
                <a:gd name="T7" fmla="*/ 0 h 471"/>
                <a:gd name="T8" fmla="*/ 83 w 494"/>
                <a:gd name="T9" fmla="*/ 0 h 471"/>
                <a:gd name="T10" fmla="*/ 65 w 494"/>
                <a:gd name="T11" fmla="*/ 436 h 471"/>
                <a:gd name="T12" fmla="*/ 247 w 494"/>
                <a:gd name="T13" fmla="*/ 470 h 471"/>
                <a:gd name="T14" fmla="*/ 429 w 494"/>
                <a:gd name="T15" fmla="*/ 436 h 471"/>
                <a:gd name="T16" fmla="*/ 411 w 494"/>
                <a:gd name="T17" fmla="*/ 0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4" h="471">
                  <a:moveTo>
                    <a:pt x="411" y="0"/>
                  </a:moveTo>
                  <a:cubicBezTo>
                    <a:pt x="284" y="0"/>
                    <a:pt x="284" y="0"/>
                    <a:pt x="284" y="0"/>
                  </a:cubicBezTo>
                  <a:cubicBezTo>
                    <a:pt x="273" y="0"/>
                    <a:pt x="255" y="5"/>
                    <a:pt x="247" y="7"/>
                  </a:cubicBezTo>
                  <a:cubicBezTo>
                    <a:pt x="239" y="5"/>
                    <a:pt x="221" y="0"/>
                    <a:pt x="210" y="0"/>
                  </a:cubicBezTo>
                  <a:cubicBezTo>
                    <a:pt x="83" y="0"/>
                    <a:pt x="83" y="0"/>
                    <a:pt x="83" y="0"/>
                  </a:cubicBezTo>
                  <a:cubicBezTo>
                    <a:pt x="83" y="0"/>
                    <a:pt x="0" y="404"/>
                    <a:pt x="65" y="436"/>
                  </a:cubicBezTo>
                  <a:cubicBezTo>
                    <a:pt x="129" y="467"/>
                    <a:pt x="204" y="471"/>
                    <a:pt x="247" y="470"/>
                  </a:cubicBezTo>
                  <a:cubicBezTo>
                    <a:pt x="290" y="471"/>
                    <a:pt x="365" y="467"/>
                    <a:pt x="429" y="436"/>
                  </a:cubicBezTo>
                  <a:cubicBezTo>
                    <a:pt x="494" y="404"/>
                    <a:pt x="411" y="0"/>
                    <a:pt x="411" y="0"/>
                  </a:cubicBezTo>
                </a:path>
              </a:pathLst>
            </a:custGeom>
            <a:solidFill>
              <a:srgbClr val="FFEEC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 name="Freeform 8"/>
            <p:cNvSpPr/>
            <p:nvPr/>
          </p:nvSpPr>
          <p:spPr bwMode="auto">
            <a:xfrm>
              <a:off x="6027738" y="2579688"/>
              <a:ext cx="1652587" cy="1584325"/>
            </a:xfrm>
            <a:custGeom>
              <a:avLst/>
              <a:gdLst>
                <a:gd name="T0" fmla="*/ 396 w 476"/>
                <a:gd name="T1" fmla="*/ 0 h 455"/>
                <a:gd name="T2" fmla="*/ 273 w 476"/>
                <a:gd name="T3" fmla="*/ 0 h 455"/>
                <a:gd name="T4" fmla="*/ 238 w 476"/>
                <a:gd name="T5" fmla="*/ 8 h 455"/>
                <a:gd name="T6" fmla="*/ 202 w 476"/>
                <a:gd name="T7" fmla="*/ 0 h 455"/>
                <a:gd name="T8" fmla="*/ 80 w 476"/>
                <a:gd name="T9" fmla="*/ 0 h 455"/>
                <a:gd name="T10" fmla="*/ 63 w 476"/>
                <a:gd name="T11" fmla="*/ 421 h 455"/>
                <a:gd name="T12" fmla="*/ 238 w 476"/>
                <a:gd name="T13" fmla="*/ 453 h 455"/>
                <a:gd name="T14" fmla="*/ 413 w 476"/>
                <a:gd name="T15" fmla="*/ 421 h 455"/>
                <a:gd name="T16" fmla="*/ 396 w 476"/>
                <a:gd name="T17" fmla="*/ 0 h 4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6" h="455">
                  <a:moveTo>
                    <a:pt x="396" y="0"/>
                  </a:moveTo>
                  <a:cubicBezTo>
                    <a:pt x="273" y="0"/>
                    <a:pt x="273" y="0"/>
                    <a:pt x="273" y="0"/>
                  </a:cubicBezTo>
                  <a:cubicBezTo>
                    <a:pt x="263" y="0"/>
                    <a:pt x="245" y="5"/>
                    <a:pt x="238" y="8"/>
                  </a:cubicBezTo>
                  <a:cubicBezTo>
                    <a:pt x="230" y="5"/>
                    <a:pt x="213" y="0"/>
                    <a:pt x="202" y="0"/>
                  </a:cubicBezTo>
                  <a:cubicBezTo>
                    <a:pt x="80" y="0"/>
                    <a:pt x="80" y="0"/>
                    <a:pt x="80" y="0"/>
                  </a:cubicBezTo>
                  <a:cubicBezTo>
                    <a:pt x="80" y="0"/>
                    <a:pt x="0" y="390"/>
                    <a:pt x="63" y="421"/>
                  </a:cubicBezTo>
                  <a:cubicBezTo>
                    <a:pt x="124" y="451"/>
                    <a:pt x="196" y="455"/>
                    <a:pt x="238" y="453"/>
                  </a:cubicBezTo>
                  <a:cubicBezTo>
                    <a:pt x="279" y="455"/>
                    <a:pt x="352" y="451"/>
                    <a:pt x="413" y="421"/>
                  </a:cubicBezTo>
                  <a:cubicBezTo>
                    <a:pt x="476" y="390"/>
                    <a:pt x="396" y="0"/>
                    <a:pt x="396" y="0"/>
                  </a:cubicBezTo>
                </a:path>
              </a:pathLst>
            </a:custGeom>
            <a:solidFill>
              <a:srgbClr val="F9E6C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 name="Freeform 9"/>
            <p:cNvSpPr>
              <a:spLocks noEditPoints="1"/>
            </p:cNvSpPr>
            <p:nvPr/>
          </p:nvSpPr>
          <p:spPr bwMode="auto">
            <a:xfrm>
              <a:off x="7378700" y="2568575"/>
              <a:ext cx="242887" cy="1225550"/>
            </a:xfrm>
            <a:custGeom>
              <a:avLst/>
              <a:gdLst>
                <a:gd name="T0" fmla="*/ 17 w 70"/>
                <a:gd name="T1" fmla="*/ 54 h 352"/>
                <a:gd name="T2" fmla="*/ 47 w 70"/>
                <a:gd name="T3" fmla="*/ 298 h 352"/>
                <a:gd name="T4" fmla="*/ 67 w 70"/>
                <a:gd name="T5" fmla="*/ 352 h 352"/>
                <a:gd name="T6" fmla="*/ 62 w 70"/>
                <a:gd name="T7" fmla="*/ 216 h 352"/>
                <a:gd name="T8" fmla="*/ 59 w 70"/>
                <a:gd name="T9" fmla="*/ 223 h 352"/>
                <a:gd name="T10" fmla="*/ 33 w 70"/>
                <a:gd name="T11" fmla="*/ 80 h 352"/>
                <a:gd name="T12" fmla="*/ 17 w 70"/>
                <a:gd name="T13" fmla="*/ 54 h 352"/>
                <a:gd name="T14" fmla="*/ 10 w 70"/>
                <a:gd name="T15" fmla="*/ 0 h 352"/>
                <a:gd name="T16" fmla="*/ 0 w 70"/>
                <a:gd name="T17" fmla="*/ 3 h 352"/>
                <a:gd name="T18" fmla="*/ 7 w 70"/>
                <a:gd name="T19" fmla="*/ 3 h 352"/>
                <a:gd name="T20" fmla="*/ 9 w 70"/>
                <a:gd name="T21" fmla="*/ 12 h 352"/>
                <a:gd name="T22" fmla="*/ 10 w 70"/>
                <a:gd name="T23" fmla="*/ 0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0" h="352">
                  <a:moveTo>
                    <a:pt x="17" y="54"/>
                  </a:moveTo>
                  <a:cubicBezTo>
                    <a:pt x="27" y="114"/>
                    <a:pt x="44" y="216"/>
                    <a:pt x="47" y="298"/>
                  </a:cubicBezTo>
                  <a:cubicBezTo>
                    <a:pt x="57" y="319"/>
                    <a:pt x="63" y="338"/>
                    <a:pt x="67" y="352"/>
                  </a:cubicBezTo>
                  <a:cubicBezTo>
                    <a:pt x="70" y="315"/>
                    <a:pt x="67" y="266"/>
                    <a:pt x="62" y="216"/>
                  </a:cubicBezTo>
                  <a:cubicBezTo>
                    <a:pt x="61" y="219"/>
                    <a:pt x="60" y="221"/>
                    <a:pt x="59" y="223"/>
                  </a:cubicBezTo>
                  <a:cubicBezTo>
                    <a:pt x="59" y="223"/>
                    <a:pt x="56" y="109"/>
                    <a:pt x="33" y="80"/>
                  </a:cubicBezTo>
                  <a:cubicBezTo>
                    <a:pt x="26" y="72"/>
                    <a:pt x="21" y="64"/>
                    <a:pt x="17" y="54"/>
                  </a:cubicBezTo>
                  <a:moveTo>
                    <a:pt x="10" y="0"/>
                  </a:moveTo>
                  <a:cubicBezTo>
                    <a:pt x="7" y="1"/>
                    <a:pt x="4" y="2"/>
                    <a:pt x="0" y="3"/>
                  </a:cubicBezTo>
                  <a:cubicBezTo>
                    <a:pt x="7" y="3"/>
                    <a:pt x="7" y="3"/>
                    <a:pt x="7" y="3"/>
                  </a:cubicBezTo>
                  <a:cubicBezTo>
                    <a:pt x="7" y="3"/>
                    <a:pt x="8" y="6"/>
                    <a:pt x="9" y="12"/>
                  </a:cubicBezTo>
                  <a:cubicBezTo>
                    <a:pt x="9" y="8"/>
                    <a:pt x="9" y="4"/>
                    <a:pt x="10" y="0"/>
                  </a:cubicBezTo>
                </a:path>
              </a:pathLst>
            </a:custGeom>
            <a:solidFill>
              <a:srgbClr val="F8E0C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 name="Freeform 10"/>
            <p:cNvSpPr>
              <a:spLocks noEditPoints="1"/>
            </p:cNvSpPr>
            <p:nvPr/>
          </p:nvSpPr>
          <p:spPr bwMode="auto">
            <a:xfrm>
              <a:off x="7278688" y="2579688"/>
              <a:ext cx="263525" cy="1514475"/>
            </a:xfrm>
            <a:custGeom>
              <a:avLst/>
              <a:gdLst>
                <a:gd name="T0" fmla="*/ 31 w 76"/>
                <a:gd name="T1" fmla="*/ 375 h 435"/>
                <a:gd name="T2" fmla="*/ 0 w 76"/>
                <a:gd name="T3" fmla="*/ 435 h 435"/>
                <a:gd name="T4" fmla="*/ 37 w 76"/>
                <a:gd name="T5" fmla="*/ 425 h 435"/>
                <a:gd name="T6" fmla="*/ 31 w 76"/>
                <a:gd name="T7" fmla="*/ 375 h 435"/>
                <a:gd name="T8" fmla="*/ 36 w 76"/>
                <a:gd name="T9" fmla="*/ 0 h 435"/>
                <a:gd name="T10" fmla="*/ 29 w 76"/>
                <a:gd name="T11" fmla="*/ 0 h 435"/>
                <a:gd name="T12" fmla="*/ 21 w 76"/>
                <a:gd name="T13" fmla="*/ 3 h 435"/>
                <a:gd name="T14" fmla="*/ 46 w 76"/>
                <a:gd name="T15" fmla="*/ 238 h 435"/>
                <a:gd name="T16" fmla="*/ 76 w 76"/>
                <a:gd name="T17" fmla="*/ 295 h 435"/>
                <a:gd name="T18" fmla="*/ 46 w 76"/>
                <a:gd name="T19" fmla="*/ 51 h 435"/>
                <a:gd name="T20" fmla="*/ 38 w 76"/>
                <a:gd name="T21" fmla="*/ 9 h 435"/>
                <a:gd name="T22" fmla="*/ 36 w 76"/>
                <a:gd name="T23" fmla="*/ 0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35">
                  <a:moveTo>
                    <a:pt x="31" y="375"/>
                  </a:moveTo>
                  <a:cubicBezTo>
                    <a:pt x="24" y="399"/>
                    <a:pt x="14" y="419"/>
                    <a:pt x="0" y="435"/>
                  </a:cubicBezTo>
                  <a:cubicBezTo>
                    <a:pt x="12" y="432"/>
                    <a:pt x="25" y="429"/>
                    <a:pt x="37" y="425"/>
                  </a:cubicBezTo>
                  <a:cubicBezTo>
                    <a:pt x="37" y="409"/>
                    <a:pt x="35" y="392"/>
                    <a:pt x="31" y="375"/>
                  </a:cubicBezTo>
                  <a:moveTo>
                    <a:pt x="36" y="0"/>
                  </a:moveTo>
                  <a:cubicBezTo>
                    <a:pt x="29" y="0"/>
                    <a:pt x="29" y="0"/>
                    <a:pt x="29" y="0"/>
                  </a:cubicBezTo>
                  <a:cubicBezTo>
                    <a:pt x="26" y="1"/>
                    <a:pt x="24" y="2"/>
                    <a:pt x="21" y="3"/>
                  </a:cubicBezTo>
                  <a:cubicBezTo>
                    <a:pt x="25" y="27"/>
                    <a:pt x="45" y="134"/>
                    <a:pt x="46" y="238"/>
                  </a:cubicBezTo>
                  <a:cubicBezTo>
                    <a:pt x="58" y="257"/>
                    <a:pt x="68" y="277"/>
                    <a:pt x="76" y="295"/>
                  </a:cubicBezTo>
                  <a:cubicBezTo>
                    <a:pt x="73" y="213"/>
                    <a:pt x="56" y="111"/>
                    <a:pt x="46" y="51"/>
                  </a:cubicBezTo>
                  <a:cubicBezTo>
                    <a:pt x="40" y="39"/>
                    <a:pt x="37" y="25"/>
                    <a:pt x="38" y="9"/>
                  </a:cubicBezTo>
                  <a:cubicBezTo>
                    <a:pt x="37" y="3"/>
                    <a:pt x="36" y="0"/>
                    <a:pt x="36" y="0"/>
                  </a:cubicBezTo>
                </a:path>
              </a:pathLst>
            </a:custGeom>
            <a:solidFill>
              <a:srgbClr val="F3D9B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11"/>
            <p:cNvSpPr/>
            <p:nvPr/>
          </p:nvSpPr>
          <p:spPr bwMode="auto">
            <a:xfrm>
              <a:off x="6611938" y="3849688"/>
              <a:ext cx="565150" cy="104775"/>
            </a:xfrm>
            <a:custGeom>
              <a:avLst/>
              <a:gdLst>
                <a:gd name="T0" fmla="*/ 0 w 163"/>
                <a:gd name="T1" fmla="*/ 28 h 30"/>
                <a:gd name="T2" fmla="*/ 0 w 163"/>
                <a:gd name="T3" fmla="*/ 27 h 30"/>
                <a:gd name="T4" fmla="*/ 3 w 163"/>
                <a:gd name="T5" fmla="*/ 19 h 30"/>
                <a:gd name="T6" fmla="*/ 10 w 163"/>
                <a:gd name="T7" fmla="*/ 17 h 30"/>
                <a:gd name="T8" fmla="*/ 22 w 163"/>
                <a:gd name="T9" fmla="*/ 19 h 30"/>
                <a:gd name="T10" fmla="*/ 22 w 163"/>
                <a:gd name="T11" fmla="*/ 19 h 30"/>
                <a:gd name="T12" fmla="*/ 25 w 163"/>
                <a:gd name="T13" fmla="*/ 17 h 30"/>
                <a:gd name="T14" fmla="*/ 30 w 163"/>
                <a:gd name="T15" fmla="*/ 10 h 30"/>
                <a:gd name="T16" fmla="*/ 49 w 163"/>
                <a:gd name="T17" fmla="*/ 0 h 30"/>
                <a:gd name="T18" fmla="*/ 71 w 163"/>
                <a:gd name="T19" fmla="*/ 10 h 30"/>
                <a:gd name="T20" fmla="*/ 85 w 163"/>
                <a:gd name="T21" fmla="*/ 19 h 30"/>
                <a:gd name="T22" fmla="*/ 86 w 163"/>
                <a:gd name="T23" fmla="*/ 19 h 30"/>
                <a:gd name="T24" fmla="*/ 97 w 163"/>
                <a:gd name="T25" fmla="*/ 12 h 30"/>
                <a:gd name="T26" fmla="*/ 115 w 163"/>
                <a:gd name="T27" fmla="*/ 3 h 30"/>
                <a:gd name="T28" fmla="*/ 121 w 163"/>
                <a:gd name="T29" fmla="*/ 4 h 30"/>
                <a:gd name="T30" fmla="*/ 140 w 163"/>
                <a:gd name="T31" fmla="*/ 22 h 30"/>
                <a:gd name="T32" fmla="*/ 142 w 163"/>
                <a:gd name="T33" fmla="*/ 23 h 30"/>
                <a:gd name="T34" fmla="*/ 143 w 163"/>
                <a:gd name="T35" fmla="*/ 23 h 30"/>
                <a:gd name="T36" fmla="*/ 146 w 163"/>
                <a:gd name="T37" fmla="*/ 21 h 30"/>
                <a:gd name="T38" fmla="*/ 149 w 163"/>
                <a:gd name="T39" fmla="*/ 15 h 30"/>
                <a:gd name="T40" fmla="*/ 154 w 163"/>
                <a:gd name="T41" fmla="*/ 12 h 30"/>
                <a:gd name="T42" fmla="*/ 156 w 163"/>
                <a:gd name="T43" fmla="*/ 13 h 30"/>
                <a:gd name="T44" fmla="*/ 163 w 163"/>
                <a:gd name="T45" fmla="*/ 24 h 30"/>
                <a:gd name="T46" fmla="*/ 163 w 163"/>
                <a:gd name="T47" fmla="*/ 25 h 30"/>
                <a:gd name="T48" fmla="*/ 160 w 163"/>
                <a:gd name="T49" fmla="*/ 27 h 30"/>
                <a:gd name="T50" fmla="*/ 158 w 163"/>
                <a:gd name="T51" fmla="*/ 25 h 30"/>
                <a:gd name="T52" fmla="*/ 158 w 163"/>
                <a:gd name="T53" fmla="*/ 24 h 30"/>
                <a:gd name="T54" fmla="*/ 154 w 163"/>
                <a:gd name="T55" fmla="*/ 17 h 30"/>
                <a:gd name="T56" fmla="*/ 154 w 163"/>
                <a:gd name="T57" fmla="*/ 17 h 30"/>
                <a:gd name="T58" fmla="*/ 154 w 163"/>
                <a:gd name="T59" fmla="*/ 18 h 30"/>
                <a:gd name="T60" fmla="*/ 152 w 163"/>
                <a:gd name="T61" fmla="*/ 21 h 30"/>
                <a:gd name="T62" fmla="*/ 143 w 163"/>
                <a:gd name="T63" fmla="*/ 29 h 30"/>
                <a:gd name="T64" fmla="*/ 142 w 163"/>
                <a:gd name="T65" fmla="*/ 29 h 30"/>
                <a:gd name="T66" fmla="*/ 135 w 163"/>
                <a:gd name="T67" fmla="*/ 25 h 30"/>
                <a:gd name="T68" fmla="*/ 133 w 163"/>
                <a:gd name="T69" fmla="*/ 19 h 30"/>
                <a:gd name="T70" fmla="*/ 120 w 163"/>
                <a:gd name="T71" fmla="*/ 9 h 30"/>
                <a:gd name="T72" fmla="*/ 115 w 163"/>
                <a:gd name="T73" fmla="*/ 9 h 30"/>
                <a:gd name="T74" fmla="*/ 101 w 163"/>
                <a:gd name="T75" fmla="*/ 16 h 30"/>
                <a:gd name="T76" fmla="*/ 86 w 163"/>
                <a:gd name="T77" fmla="*/ 24 h 30"/>
                <a:gd name="T78" fmla="*/ 84 w 163"/>
                <a:gd name="T79" fmla="*/ 24 h 30"/>
                <a:gd name="T80" fmla="*/ 67 w 163"/>
                <a:gd name="T81" fmla="*/ 13 h 30"/>
                <a:gd name="T82" fmla="*/ 49 w 163"/>
                <a:gd name="T83" fmla="*/ 5 h 30"/>
                <a:gd name="T84" fmla="*/ 29 w 163"/>
                <a:gd name="T85" fmla="*/ 20 h 30"/>
                <a:gd name="T86" fmla="*/ 22 w 163"/>
                <a:gd name="T87" fmla="*/ 24 h 30"/>
                <a:gd name="T88" fmla="*/ 20 w 163"/>
                <a:gd name="T89" fmla="*/ 24 h 30"/>
                <a:gd name="T90" fmla="*/ 10 w 163"/>
                <a:gd name="T91" fmla="*/ 22 h 30"/>
                <a:gd name="T92" fmla="*/ 6 w 163"/>
                <a:gd name="T93" fmla="*/ 23 h 30"/>
                <a:gd name="T94" fmla="*/ 5 w 163"/>
                <a:gd name="T95" fmla="*/ 27 h 30"/>
                <a:gd name="T96" fmla="*/ 5 w 163"/>
                <a:gd name="T97" fmla="*/ 28 h 30"/>
                <a:gd name="T98" fmla="*/ 2 w 163"/>
                <a:gd name="T99" fmla="*/ 30 h 30"/>
                <a:gd name="T100" fmla="*/ 2 w 163"/>
                <a:gd name="T101" fmla="*/ 30 h 30"/>
                <a:gd name="T102" fmla="*/ 0 w 163"/>
                <a:gd name="T103" fmla="*/ 28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3" h="30">
                  <a:moveTo>
                    <a:pt x="0" y="28"/>
                  </a:moveTo>
                  <a:cubicBezTo>
                    <a:pt x="0" y="27"/>
                    <a:pt x="0" y="27"/>
                    <a:pt x="0" y="27"/>
                  </a:cubicBezTo>
                  <a:cubicBezTo>
                    <a:pt x="0" y="24"/>
                    <a:pt x="1" y="21"/>
                    <a:pt x="3" y="19"/>
                  </a:cubicBezTo>
                  <a:cubicBezTo>
                    <a:pt x="5" y="17"/>
                    <a:pt x="8" y="17"/>
                    <a:pt x="10" y="17"/>
                  </a:cubicBezTo>
                  <a:cubicBezTo>
                    <a:pt x="15" y="17"/>
                    <a:pt x="19" y="18"/>
                    <a:pt x="22" y="19"/>
                  </a:cubicBezTo>
                  <a:cubicBezTo>
                    <a:pt x="22" y="19"/>
                    <a:pt x="22" y="19"/>
                    <a:pt x="22" y="19"/>
                  </a:cubicBezTo>
                  <a:cubicBezTo>
                    <a:pt x="22" y="19"/>
                    <a:pt x="23" y="19"/>
                    <a:pt x="25" y="17"/>
                  </a:cubicBezTo>
                  <a:cubicBezTo>
                    <a:pt x="26" y="16"/>
                    <a:pt x="28" y="13"/>
                    <a:pt x="30" y="10"/>
                  </a:cubicBezTo>
                  <a:cubicBezTo>
                    <a:pt x="33" y="5"/>
                    <a:pt x="40" y="0"/>
                    <a:pt x="49" y="0"/>
                  </a:cubicBezTo>
                  <a:cubicBezTo>
                    <a:pt x="59" y="0"/>
                    <a:pt x="66" y="5"/>
                    <a:pt x="71" y="10"/>
                  </a:cubicBezTo>
                  <a:cubicBezTo>
                    <a:pt x="76" y="14"/>
                    <a:pt x="80" y="19"/>
                    <a:pt x="85" y="19"/>
                  </a:cubicBezTo>
                  <a:cubicBezTo>
                    <a:pt x="86" y="19"/>
                    <a:pt x="86" y="19"/>
                    <a:pt x="86" y="19"/>
                  </a:cubicBezTo>
                  <a:cubicBezTo>
                    <a:pt x="89" y="19"/>
                    <a:pt x="93" y="16"/>
                    <a:pt x="97" y="12"/>
                  </a:cubicBezTo>
                  <a:cubicBezTo>
                    <a:pt x="101" y="8"/>
                    <a:pt x="107" y="3"/>
                    <a:pt x="115" y="3"/>
                  </a:cubicBezTo>
                  <a:cubicBezTo>
                    <a:pt x="117" y="3"/>
                    <a:pt x="119" y="4"/>
                    <a:pt x="121" y="4"/>
                  </a:cubicBezTo>
                  <a:cubicBezTo>
                    <a:pt x="136" y="8"/>
                    <a:pt x="138" y="19"/>
                    <a:pt x="140" y="22"/>
                  </a:cubicBezTo>
                  <a:cubicBezTo>
                    <a:pt x="141" y="23"/>
                    <a:pt x="141" y="23"/>
                    <a:pt x="142" y="23"/>
                  </a:cubicBezTo>
                  <a:cubicBezTo>
                    <a:pt x="143" y="23"/>
                    <a:pt x="143" y="23"/>
                    <a:pt x="143" y="23"/>
                  </a:cubicBezTo>
                  <a:cubicBezTo>
                    <a:pt x="144" y="23"/>
                    <a:pt x="145" y="23"/>
                    <a:pt x="146" y="21"/>
                  </a:cubicBezTo>
                  <a:cubicBezTo>
                    <a:pt x="147" y="19"/>
                    <a:pt x="148" y="17"/>
                    <a:pt x="149" y="15"/>
                  </a:cubicBezTo>
                  <a:cubicBezTo>
                    <a:pt x="150" y="14"/>
                    <a:pt x="151" y="12"/>
                    <a:pt x="154" y="12"/>
                  </a:cubicBezTo>
                  <a:cubicBezTo>
                    <a:pt x="155" y="12"/>
                    <a:pt x="156" y="12"/>
                    <a:pt x="156" y="13"/>
                  </a:cubicBezTo>
                  <a:cubicBezTo>
                    <a:pt x="162" y="16"/>
                    <a:pt x="163" y="22"/>
                    <a:pt x="163" y="24"/>
                  </a:cubicBezTo>
                  <a:cubicBezTo>
                    <a:pt x="163" y="25"/>
                    <a:pt x="163" y="25"/>
                    <a:pt x="163" y="25"/>
                  </a:cubicBezTo>
                  <a:cubicBezTo>
                    <a:pt x="163" y="26"/>
                    <a:pt x="161" y="27"/>
                    <a:pt x="160" y="27"/>
                  </a:cubicBezTo>
                  <a:cubicBezTo>
                    <a:pt x="159" y="27"/>
                    <a:pt x="158" y="26"/>
                    <a:pt x="158" y="25"/>
                  </a:cubicBezTo>
                  <a:cubicBezTo>
                    <a:pt x="158" y="24"/>
                    <a:pt x="158" y="24"/>
                    <a:pt x="158" y="24"/>
                  </a:cubicBezTo>
                  <a:cubicBezTo>
                    <a:pt x="158" y="23"/>
                    <a:pt x="157" y="19"/>
                    <a:pt x="154" y="17"/>
                  </a:cubicBezTo>
                  <a:cubicBezTo>
                    <a:pt x="154" y="17"/>
                    <a:pt x="154" y="17"/>
                    <a:pt x="154" y="17"/>
                  </a:cubicBezTo>
                  <a:cubicBezTo>
                    <a:pt x="154" y="18"/>
                    <a:pt x="154" y="18"/>
                    <a:pt x="154" y="18"/>
                  </a:cubicBezTo>
                  <a:cubicBezTo>
                    <a:pt x="153" y="18"/>
                    <a:pt x="153" y="20"/>
                    <a:pt x="152" y="21"/>
                  </a:cubicBezTo>
                  <a:cubicBezTo>
                    <a:pt x="151" y="24"/>
                    <a:pt x="148" y="29"/>
                    <a:pt x="143" y="29"/>
                  </a:cubicBezTo>
                  <a:cubicBezTo>
                    <a:pt x="142" y="29"/>
                    <a:pt x="142" y="29"/>
                    <a:pt x="142" y="29"/>
                  </a:cubicBezTo>
                  <a:cubicBezTo>
                    <a:pt x="139" y="28"/>
                    <a:pt x="137" y="27"/>
                    <a:pt x="135" y="25"/>
                  </a:cubicBezTo>
                  <a:cubicBezTo>
                    <a:pt x="134" y="23"/>
                    <a:pt x="134" y="21"/>
                    <a:pt x="133" y="19"/>
                  </a:cubicBezTo>
                  <a:cubicBezTo>
                    <a:pt x="131" y="15"/>
                    <a:pt x="129" y="12"/>
                    <a:pt x="120" y="9"/>
                  </a:cubicBezTo>
                  <a:cubicBezTo>
                    <a:pt x="118" y="9"/>
                    <a:pt x="116" y="9"/>
                    <a:pt x="115" y="9"/>
                  </a:cubicBezTo>
                  <a:cubicBezTo>
                    <a:pt x="109" y="9"/>
                    <a:pt x="105" y="12"/>
                    <a:pt x="101" y="16"/>
                  </a:cubicBezTo>
                  <a:cubicBezTo>
                    <a:pt x="97" y="20"/>
                    <a:pt x="92" y="24"/>
                    <a:pt x="86" y="24"/>
                  </a:cubicBezTo>
                  <a:cubicBezTo>
                    <a:pt x="85" y="24"/>
                    <a:pt x="85" y="24"/>
                    <a:pt x="84" y="24"/>
                  </a:cubicBezTo>
                  <a:cubicBezTo>
                    <a:pt x="76" y="23"/>
                    <a:pt x="72" y="18"/>
                    <a:pt x="67" y="13"/>
                  </a:cubicBezTo>
                  <a:cubicBezTo>
                    <a:pt x="62" y="9"/>
                    <a:pt x="57" y="5"/>
                    <a:pt x="49" y="5"/>
                  </a:cubicBezTo>
                  <a:cubicBezTo>
                    <a:pt x="38" y="5"/>
                    <a:pt x="33" y="14"/>
                    <a:pt x="29" y="20"/>
                  </a:cubicBezTo>
                  <a:cubicBezTo>
                    <a:pt x="27" y="22"/>
                    <a:pt x="25" y="24"/>
                    <a:pt x="22" y="24"/>
                  </a:cubicBezTo>
                  <a:cubicBezTo>
                    <a:pt x="22" y="24"/>
                    <a:pt x="21" y="24"/>
                    <a:pt x="20" y="24"/>
                  </a:cubicBezTo>
                  <a:cubicBezTo>
                    <a:pt x="17" y="23"/>
                    <a:pt x="13" y="22"/>
                    <a:pt x="10" y="22"/>
                  </a:cubicBezTo>
                  <a:cubicBezTo>
                    <a:pt x="8" y="22"/>
                    <a:pt x="7" y="22"/>
                    <a:pt x="6" y="23"/>
                  </a:cubicBezTo>
                  <a:cubicBezTo>
                    <a:pt x="6" y="24"/>
                    <a:pt x="5" y="25"/>
                    <a:pt x="5" y="27"/>
                  </a:cubicBezTo>
                  <a:cubicBezTo>
                    <a:pt x="5" y="28"/>
                    <a:pt x="5" y="28"/>
                    <a:pt x="5" y="28"/>
                  </a:cubicBezTo>
                  <a:cubicBezTo>
                    <a:pt x="5" y="29"/>
                    <a:pt x="4" y="30"/>
                    <a:pt x="2" y="30"/>
                  </a:cubicBezTo>
                  <a:cubicBezTo>
                    <a:pt x="2" y="30"/>
                    <a:pt x="2" y="30"/>
                    <a:pt x="2" y="30"/>
                  </a:cubicBezTo>
                  <a:cubicBezTo>
                    <a:pt x="1" y="30"/>
                    <a:pt x="0" y="29"/>
                    <a:pt x="0" y="28"/>
                  </a:cubicBezTo>
                  <a:close/>
                </a:path>
              </a:pathLst>
            </a:custGeom>
            <a:solidFill>
              <a:srgbClr val="35140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12"/>
            <p:cNvSpPr/>
            <p:nvPr/>
          </p:nvSpPr>
          <p:spPr bwMode="auto">
            <a:xfrm>
              <a:off x="6805613" y="3948113"/>
              <a:ext cx="184150" cy="61913"/>
            </a:xfrm>
            <a:custGeom>
              <a:avLst/>
              <a:gdLst>
                <a:gd name="T0" fmla="*/ 0 w 53"/>
                <a:gd name="T1" fmla="*/ 3 h 18"/>
                <a:gd name="T2" fmla="*/ 0 w 53"/>
                <a:gd name="T3" fmla="*/ 3 h 18"/>
                <a:gd name="T4" fmla="*/ 1 w 53"/>
                <a:gd name="T5" fmla="*/ 0 h 18"/>
                <a:gd name="T6" fmla="*/ 3 w 53"/>
                <a:gd name="T7" fmla="*/ 1 h 18"/>
                <a:gd name="T8" fmla="*/ 10 w 53"/>
                <a:gd name="T9" fmla="*/ 7 h 18"/>
                <a:gd name="T10" fmla="*/ 26 w 53"/>
                <a:gd name="T11" fmla="*/ 14 h 18"/>
                <a:gd name="T12" fmla="*/ 26 w 53"/>
                <a:gd name="T13" fmla="*/ 14 h 18"/>
                <a:gd name="T14" fmla="*/ 38 w 53"/>
                <a:gd name="T15" fmla="*/ 9 h 18"/>
                <a:gd name="T16" fmla="*/ 49 w 53"/>
                <a:gd name="T17" fmla="*/ 3 h 18"/>
                <a:gd name="T18" fmla="*/ 52 w 53"/>
                <a:gd name="T19" fmla="*/ 3 h 18"/>
                <a:gd name="T20" fmla="*/ 53 w 53"/>
                <a:gd name="T21" fmla="*/ 6 h 18"/>
                <a:gd name="T22" fmla="*/ 51 w 53"/>
                <a:gd name="T23" fmla="*/ 7 h 18"/>
                <a:gd name="T24" fmla="*/ 49 w 53"/>
                <a:gd name="T25" fmla="*/ 7 h 18"/>
                <a:gd name="T26" fmla="*/ 40 w 53"/>
                <a:gd name="T27" fmla="*/ 12 h 18"/>
                <a:gd name="T28" fmla="*/ 26 w 53"/>
                <a:gd name="T29" fmla="*/ 18 h 18"/>
                <a:gd name="T30" fmla="*/ 26 w 53"/>
                <a:gd name="T31" fmla="*/ 18 h 18"/>
                <a:gd name="T32" fmla="*/ 0 w 53"/>
                <a:gd name="T33" fmla="*/ 3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3" h="18">
                  <a:moveTo>
                    <a:pt x="0" y="3"/>
                  </a:moveTo>
                  <a:cubicBezTo>
                    <a:pt x="0" y="3"/>
                    <a:pt x="0" y="3"/>
                    <a:pt x="0" y="3"/>
                  </a:cubicBezTo>
                  <a:cubicBezTo>
                    <a:pt x="0" y="2"/>
                    <a:pt x="0" y="1"/>
                    <a:pt x="1" y="0"/>
                  </a:cubicBezTo>
                  <a:cubicBezTo>
                    <a:pt x="1" y="0"/>
                    <a:pt x="2" y="0"/>
                    <a:pt x="3" y="1"/>
                  </a:cubicBezTo>
                  <a:cubicBezTo>
                    <a:pt x="3" y="1"/>
                    <a:pt x="6" y="4"/>
                    <a:pt x="10" y="7"/>
                  </a:cubicBezTo>
                  <a:cubicBezTo>
                    <a:pt x="15" y="11"/>
                    <a:pt x="20" y="14"/>
                    <a:pt x="26" y="14"/>
                  </a:cubicBezTo>
                  <a:cubicBezTo>
                    <a:pt x="26" y="14"/>
                    <a:pt x="26" y="14"/>
                    <a:pt x="26" y="14"/>
                  </a:cubicBezTo>
                  <a:cubicBezTo>
                    <a:pt x="31" y="14"/>
                    <a:pt x="35" y="12"/>
                    <a:pt x="38" y="9"/>
                  </a:cubicBezTo>
                  <a:cubicBezTo>
                    <a:pt x="42" y="6"/>
                    <a:pt x="45" y="3"/>
                    <a:pt x="49" y="3"/>
                  </a:cubicBezTo>
                  <a:cubicBezTo>
                    <a:pt x="50" y="3"/>
                    <a:pt x="51" y="3"/>
                    <a:pt x="52" y="3"/>
                  </a:cubicBezTo>
                  <a:cubicBezTo>
                    <a:pt x="53" y="4"/>
                    <a:pt x="53" y="5"/>
                    <a:pt x="53" y="6"/>
                  </a:cubicBezTo>
                  <a:cubicBezTo>
                    <a:pt x="52" y="7"/>
                    <a:pt x="51" y="7"/>
                    <a:pt x="51" y="7"/>
                  </a:cubicBezTo>
                  <a:cubicBezTo>
                    <a:pt x="50" y="7"/>
                    <a:pt x="50" y="7"/>
                    <a:pt x="49" y="7"/>
                  </a:cubicBezTo>
                  <a:cubicBezTo>
                    <a:pt x="47" y="6"/>
                    <a:pt x="44" y="9"/>
                    <a:pt x="40" y="12"/>
                  </a:cubicBezTo>
                  <a:cubicBezTo>
                    <a:pt x="37" y="14"/>
                    <a:pt x="32" y="17"/>
                    <a:pt x="26" y="18"/>
                  </a:cubicBezTo>
                  <a:cubicBezTo>
                    <a:pt x="26" y="18"/>
                    <a:pt x="26" y="18"/>
                    <a:pt x="26" y="18"/>
                  </a:cubicBezTo>
                  <a:cubicBezTo>
                    <a:pt x="12" y="17"/>
                    <a:pt x="1" y="3"/>
                    <a:pt x="0" y="3"/>
                  </a:cubicBezTo>
                  <a:close/>
                </a:path>
              </a:pathLst>
            </a:custGeom>
            <a:solidFill>
              <a:srgbClr val="35140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 name="Freeform 13"/>
            <p:cNvSpPr/>
            <p:nvPr/>
          </p:nvSpPr>
          <p:spPr bwMode="auto">
            <a:xfrm>
              <a:off x="6215063" y="3209925"/>
              <a:ext cx="520700" cy="884238"/>
            </a:xfrm>
            <a:custGeom>
              <a:avLst/>
              <a:gdLst>
                <a:gd name="T0" fmla="*/ 150 w 150"/>
                <a:gd name="T1" fmla="*/ 8 h 254"/>
                <a:gd name="T2" fmla="*/ 65 w 150"/>
                <a:gd name="T3" fmla="*/ 254 h 254"/>
                <a:gd name="T4" fmla="*/ 0 w 150"/>
                <a:gd name="T5" fmla="*/ 191 h 254"/>
                <a:gd name="T6" fmla="*/ 97 w 150"/>
                <a:gd name="T7" fmla="*/ 9 h 254"/>
                <a:gd name="T8" fmla="*/ 150 w 150"/>
                <a:gd name="T9" fmla="*/ 8 h 254"/>
              </a:gdLst>
              <a:ahLst/>
              <a:cxnLst>
                <a:cxn ang="0">
                  <a:pos x="T0" y="T1"/>
                </a:cxn>
                <a:cxn ang="0">
                  <a:pos x="T2" y="T3"/>
                </a:cxn>
                <a:cxn ang="0">
                  <a:pos x="T4" y="T5"/>
                </a:cxn>
                <a:cxn ang="0">
                  <a:pos x="T6" y="T7"/>
                </a:cxn>
                <a:cxn ang="0">
                  <a:pos x="T8" y="T9"/>
                </a:cxn>
              </a:cxnLst>
              <a:rect l="0" t="0" r="r" b="b"/>
              <a:pathLst>
                <a:path w="150" h="254">
                  <a:moveTo>
                    <a:pt x="150" y="8"/>
                  </a:moveTo>
                  <a:cubicBezTo>
                    <a:pt x="150" y="8"/>
                    <a:pt x="58" y="165"/>
                    <a:pt x="65" y="254"/>
                  </a:cubicBezTo>
                  <a:cubicBezTo>
                    <a:pt x="65" y="254"/>
                    <a:pt x="3" y="248"/>
                    <a:pt x="0" y="191"/>
                  </a:cubicBezTo>
                  <a:cubicBezTo>
                    <a:pt x="0" y="191"/>
                    <a:pt x="24" y="76"/>
                    <a:pt x="97" y="9"/>
                  </a:cubicBezTo>
                  <a:cubicBezTo>
                    <a:pt x="97" y="9"/>
                    <a:pt x="121" y="0"/>
                    <a:pt x="150" y="8"/>
                  </a:cubicBezTo>
                </a:path>
              </a:pathLst>
            </a:custGeom>
            <a:solidFill>
              <a:srgbClr val="A0E0E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 name="Freeform 14"/>
            <p:cNvSpPr/>
            <p:nvPr/>
          </p:nvSpPr>
          <p:spPr bwMode="auto">
            <a:xfrm>
              <a:off x="6288088" y="3449638"/>
              <a:ext cx="280987" cy="300038"/>
            </a:xfrm>
            <a:custGeom>
              <a:avLst/>
              <a:gdLst>
                <a:gd name="T0" fmla="*/ 44 w 81"/>
                <a:gd name="T1" fmla="*/ 0 h 86"/>
                <a:gd name="T2" fmla="*/ 40 w 81"/>
                <a:gd name="T3" fmla="*/ 2 h 86"/>
                <a:gd name="T4" fmla="*/ 9 w 81"/>
                <a:gd name="T5" fmla="*/ 77 h 86"/>
                <a:gd name="T6" fmla="*/ 10 w 81"/>
                <a:gd name="T7" fmla="*/ 77 h 86"/>
                <a:gd name="T8" fmla="*/ 27 w 81"/>
                <a:gd name="T9" fmla="*/ 46 h 86"/>
                <a:gd name="T10" fmla="*/ 23 w 81"/>
                <a:gd name="T11" fmla="*/ 80 h 86"/>
                <a:gd name="T12" fmla="*/ 23 w 81"/>
                <a:gd name="T13" fmla="*/ 80 h 86"/>
                <a:gd name="T14" fmla="*/ 42 w 81"/>
                <a:gd name="T15" fmla="*/ 53 h 86"/>
                <a:gd name="T16" fmla="*/ 43 w 81"/>
                <a:gd name="T17" fmla="*/ 86 h 86"/>
                <a:gd name="T18" fmla="*/ 44 w 81"/>
                <a:gd name="T19" fmla="*/ 86 h 86"/>
                <a:gd name="T20" fmla="*/ 74 w 81"/>
                <a:gd name="T21" fmla="*/ 14 h 86"/>
                <a:gd name="T22" fmla="*/ 74 w 81"/>
                <a:gd name="T23" fmla="*/ 14 h 86"/>
                <a:gd name="T24" fmla="*/ 60 w 81"/>
                <a:gd name="T25" fmla="*/ 30 h 86"/>
                <a:gd name="T26" fmla="*/ 51 w 81"/>
                <a:gd name="T27" fmla="*/ 46 h 86"/>
                <a:gd name="T28" fmla="*/ 51 w 81"/>
                <a:gd name="T29" fmla="*/ 46 h 86"/>
                <a:gd name="T30" fmla="*/ 61 w 81"/>
                <a:gd name="T31" fmla="*/ 0 h 86"/>
                <a:gd name="T32" fmla="*/ 60 w 81"/>
                <a:gd name="T33" fmla="*/ 0 h 86"/>
                <a:gd name="T34" fmla="*/ 47 w 81"/>
                <a:gd name="T35" fmla="*/ 17 h 86"/>
                <a:gd name="T36" fmla="*/ 37 w 81"/>
                <a:gd name="T37" fmla="*/ 34 h 86"/>
                <a:gd name="T38" fmla="*/ 37 w 81"/>
                <a:gd name="T39" fmla="*/ 34 h 86"/>
                <a:gd name="T40" fmla="*/ 44 w 81"/>
                <a:gd name="T41"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1" h="86">
                  <a:moveTo>
                    <a:pt x="44" y="0"/>
                  </a:moveTo>
                  <a:cubicBezTo>
                    <a:pt x="43" y="0"/>
                    <a:pt x="42" y="1"/>
                    <a:pt x="40" y="2"/>
                  </a:cubicBezTo>
                  <a:cubicBezTo>
                    <a:pt x="26" y="14"/>
                    <a:pt x="0" y="74"/>
                    <a:pt x="9" y="77"/>
                  </a:cubicBezTo>
                  <a:cubicBezTo>
                    <a:pt x="9" y="77"/>
                    <a:pt x="9" y="77"/>
                    <a:pt x="10" y="77"/>
                  </a:cubicBezTo>
                  <a:cubicBezTo>
                    <a:pt x="18" y="77"/>
                    <a:pt x="27" y="46"/>
                    <a:pt x="27" y="46"/>
                  </a:cubicBezTo>
                  <a:cubicBezTo>
                    <a:pt x="27" y="46"/>
                    <a:pt x="19" y="80"/>
                    <a:pt x="23" y="80"/>
                  </a:cubicBezTo>
                  <a:cubicBezTo>
                    <a:pt x="23" y="80"/>
                    <a:pt x="23" y="80"/>
                    <a:pt x="23" y="80"/>
                  </a:cubicBezTo>
                  <a:cubicBezTo>
                    <a:pt x="29" y="80"/>
                    <a:pt x="42" y="53"/>
                    <a:pt x="42" y="53"/>
                  </a:cubicBezTo>
                  <a:cubicBezTo>
                    <a:pt x="42" y="53"/>
                    <a:pt x="38" y="84"/>
                    <a:pt x="43" y="86"/>
                  </a:cubicBezTo>
                  <a:cubicBezTo>
                    <a:pt x="43" y="86"/>
                    <a:pt x="44" y="86"/>
                    <a:pt x="44" y="86"/>
                  </a:cubicBezTo>
                  <a:cubicBezTo>
                    <a:pt x="56" y="86"/>
                    <a:pt x="81" y="15"/>
                    <a:pt x="74" y="14"/>
                  </a:cubicBezTo>
                  <a:cubicBezTo>
                    <a:pt x="74" y="14"/>
                    <a:pt x="74" y="14"/>
                    <a:pt x="74" y="14"/>
                  </a:cubicBezTo>
                  <a:cubicBezTo>
                    <a:pt x="70" y="14"/>
                    <a:pt x="65" y="22"/>
                    <a:pt x="60" y="30"/>
                  </a:cubicBezTo>
                  <a:cubicBezTo>
                    <a:pt x="55" y="38"/>
                    <a:pt x="51" y="46"/>
                    <a:pt x="51" y="46"/>
                  </a:cubicBezTo>
                  <a:cubicBezTo>
                    <a:pt x="51" y="46"/>
                    <a:pt x="51" y="46"/>
                    <a:pt x="51" y="46"/>
                  </a:cubicBezTo>
                  <a:cubicBezTo>
                    <a:pt x="53" y="40"/>
                    <a:pt x="65" y="3"/>
                    <a:pt x="61" y="0"/>
                  </a:cubicBezTo>
                  <a:cubicBezTo>
                    <a:pt x="61" y="0"/>
                    <a:pt x="61" y="0"/>
                    <a:pt x="60" y="0"/>
                  </a:cubicBezTo>
                  <a:cubicBezTo>
                    <a:pt x="58" y="0"/>
                    <a:pt x="53" y="9"/>
                    <a:pt x="47" y="17"/>
                  </a:cubicBezTo>
                  <a:cubicBezTo>
                    <a:pt x="42" y="25"/>
                    <a:pt x="37" y="34"/>
                    <a:pt x="37" y="34"/>
                  </a:cubicBezTo>
                  <a:cubicBezTo>
                    <a:pt x="37" y="34"/>
                    <a:pt x="37" y="34"/>
                    <a:pt x="37" y="34"/>
                  </a:cubicBezTo>
                  <a:cubicBezTo>
                    <a:pt x="36" y="33"/>
                    <a:pt x="50" y="0"/>
                    <a:pt x="44" y="0"/>
                  </a:cubicBezTo>
                </a:path>
              </a:pathLst>
            </a:custGeom>
            <a:solidFill>
              <a:srgbClr val="E7F7F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 name="Freeform 15"/>
            <p:cNvSpPr/>
            <p:nvPr/>
          </p:nvSpPr>
          <p:spPr bwMode="auto">
            <a:xfrm>
              <a:off x="7112000" y="3209925"/>
              <a:ext cx="520700" cy="884238"/>
            </a:xfrm>
            <a:custGeom>
              <a:avLst/>
              <a:gdLst>
                <a:gd name="T0" fmla="*/ 0 w 150"/>
                <a:gd name="T1" fmla="*/ 8 h 254"/>
                <a:gd name="T2" fmla="*/ 85 w 150"/>
                <a:gd name="T3" fmla="*/ 254 h 254"/>
                <a:gd name="T4" fmla="*/ 150 w 150"/>
                <a:gd name="T5" fmla="*/ 191 h 254"/>
                <a:gd name="T6" fmla="*/ 53 w 150"/>
                <a:gd name="T7" fmla="*/ 9 h 254"/>
                <a:gd name="T8" fmla="*/ 0 w 150"/>
                <a:gd name="T9" fmla="*/ 8 h 254"/>
              </a:gdLst>
              <a:ahLst/>
              <a:cxnLst>
                <a:cxn ang="0">
                  <a:pos x="T0" y="T1"/>
                </a:cxn>
                <a:cxn ang="0">
                  <a:pos x="T2" y="T3"/>
                </a:cxn>
                <a:cxn ang="0">
                  <a:pos x="T4" y="T5"/>
                </a:cxn>
                <a:cxn ang="0">
                  <a:pos x="T6" y="T7"/>
                </a:cxn>
                <a:cxn ang="0">
                  <a:pos x="T8" y="T9"/>
                </a:cxn>
              </a:cxnLst>
              <a:rect l="0" t="0" r="r" b="b"/>
              <a:pathLst>
                <a:path w="150" h="254">
                  <a:moveTo>
                    <a:pt x="0" y="8"/>
                  </a:moveTo>
                  <a:cubicBezTo>
                    <a:pt x="0" y="8"/>
                    <a:pt x="92" y="165"/>
                    <a:pt x="85" y="254"/>
                  </a:cubicBezTo>
                  <a:cubicBezTo>
                    <a:pt x="85" y="254"/>
                    <a:pt x="148" y="248"/>
                    <a:pt x="150" y="191"/>
                  </a:cubicBezTo>
                  <a:cubicBezTo>
                    <a:pt x="150" y="191"/>
                    <a:pt x="126" y="76"/>
                    <a:pt x="53" y="9"/>
                  </a:cubicBezTo>
                  <a:cubicBezTo>
                    <a:pt x="53" y="9"/>
                    <a:pt x="30" y="0"/>
                    <a:pt x="0" y="8"/>
                  </a:cubicBezTo>
                </a:path>
              </a:pathLst>
            </a:custGeom>
            <a:solidFill>
              <a:srgbClr val="A0E0E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 name="Freeform 16"/>
            <p:cNvSpPr/>
            <p:nvPr/>
          </p:nvSpPr>
          <p:spPr bwMode="auto">
            <a:xfrm>
              <a:off x="7278688" y="3449638"/>
              <a:ext cx="280987" cy="300038"/>
            </a:xfrm>
            <a:custGeom>
              <a:avLst/>
              <a:gdLst>
                <a:gd name="T0" fmla="*/ 37 w 81"/>
                <a:gd name="T1" fmla="*/ 0 h 86"/>
                <a:gd name="T2" fmla="*/ 44 w 81"/>
                <a:gd name="T3" fmla="*/ 34 h 86"/>
                <a:gd name="T4" fmla="*/ 44 w 81"/>
                <a:gd name="T5" fmla="*/ 34 h 86"/>
                <a:gd name="T6" fmla="*/ 34 w 81"/>
                <a:gd name="T7" fmla="*/ 17 h 86"/>
                <a:gd name="T8" fmla="*/ 21 w 81"/>
                <a:gd name="T9" fmla="*/ 0 h 86"/>
                <a:gd name="T10" fmla="*/ 20 w 81"/>
                <a:gd name="T11" fmla="*/ 0 h 86"/>
                <a:gd name="T12" fmla="*/ 30 w 81"/>
                <a:gd name="T13" fmla="*/ 46 h 86"/>
                <a:gd name="T14" fmla="*/ 30 w 81"/>
                <a:gd name="T15" fmla="*/ 46 h 86"/>
                <a:gd name="T16" fmla="*/ 21 w 81"/>
                <a:gd name="T17" fmla="*/ 30 h 86"/>
                <a:gd name="T18" fmla="*/ 7 w 81"/>
                <a:gd name="T19" fmla="*/ 14 h 86"/>
                <a:gd name="T20" fmla="*/ 7 w 81"/>
                <a:gd name="T21" fmla="*/ 14 h 86"/>
                <a:gd name="T22" fmla="*/ 37 w 81"/>
                <a:gd name="T23" fmla="*/ 86 h 86"/>
                <a:gd name="T24" fmla="*/ 38 w 81"/>
                <a:gd name="T25" fmla="*/ 86 h 86"/>
                <a:gd name="T26" fmla="*/ 40 w 81"/>
                <a:gd name="T27" fmla="*/ 53 h 86"/>
                <a:gd name="T28" fmla="*/ 58 w 81"/>
                <a:gd name="T29" fmla="*/ 80 h 86"/>
                <a:gd name="T30" fmla="*/ 59 w 81"/>
                <a:gd name="T31" fmla="*/ 80 h 86"/>
                <a:gd name="T32" fmla="*/ 55 w 81"/>
                <a:gd name="T33" fmla="*/ 46 h 86"/>
                <a:gd name="T34" fmla="*/ 72 w 81"/>
                <a:gd name="T35" fmla="*/ 77 h 86"/>
                <a:gd name="T36" fmla="*/ 73 w 81"/>
                <a:gd name="T37" fmla="*/ 77 h 86"/>
                <a:gd name="T38" fmla="*/ 41 w 81"/>
                <a:gd name="T39" fmla="*/ 2 h 86"/>
                <a:gd name="T40" fmla="*/ 37 w 81"/>
                <a:gd name="T41"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1" h="86">
                  <a:moveTo>
                    <a:pt x="37" y="0"/>
                  </a:moveTo>
                  <a:cubicBezTo>
                    <a:pt x="31" y="0"/>
                    <a:pt x="45" y="33"/>
                    <a:pt x="44" y="34"/>
                  </a:cubicBezTo>
                  <a:cubicBezTo>
                    <a:pt x="44" y="34"/>
                    <a:pt x="44" y="34"/>
                    <a:pt x="44" y="34"/>
                  </a:cubicBezTo>
                  <a:cubicBezTo>
                    <a:pt x="44" y="34"/>
                    <a:pt x="39" y="25"/>
                    <a:pt x="34" y="17"/>
                  </a:cubicBezTo>
                  <a:cubicBezTo>
                    <a:pt x="29" y="9"/>
                    <a:pt x="23" y="0"/>
                    <a:pt x="21" y="0"/>
                  </a:cubicBezTo>
                  <a:cubicBezTo>
                    <a:pt x="21" y="0"/>
                    <a:pt x="20" y="0"/>
                    <a:pt x="20" y="0"/>
                  </a:cubicBezTo>
                  <a:cubicBezTo>
                    <a:pt x="17" y="3"/>
                    <a:pt x="28" y="40"/>
                    <a:pt x="30" y="46"/>
                  </a:cubicBezTo>
                  <a:cubicBezTo>
                    <a:pt x="30" y="46"/>
                    <a:pt x="30" y="46"/>
                    <a:pt x="30" y="46"/>
                  </a:cubicBezTo>
                  <a:cubicBezTo>
                    <a:pt x="30" y="46"/>
                    <a:pt x="26" y="38"/>
                    <a:pt x="21" y="30"/>
                  </a:cubicBezTo>
                  <a:cubicBezTo>
                    <a:pt x="16" y="22"/>
                    <a:pt x="11" y="14"/>
                    <a:pt x="7" y="14"/>
                  </a:cubicBezTo>
                  <a:cubicBezTo>
                    <a:pt x="7" y="14"/>
                    <a:pt x="7" y="14"/>
                    <a:pt x="7" y="14"/>
                  </a:cubicBezTo>
                  <a:cubicBezTo>
                    <a:pt x="0" y="15"/>
                    <a:pt x="26" y="86"/>
                    <a:pt x="37" y="86"/>
                  </a:cubicBezTo>
                  <a:cubicBezTo>
                    <a:pt x="38" y="86"/>
                    <a:pt x="38" y="86"/>
                    <a:pt x="38" y="86"/>
                  </a:cubicBezTo>
                  <a:cubicBezTo>
                    <a:pt x="43" y="84"/>
                    <a:pt x="40" y="53"/>
                    <a:pt x="40" y="53"/>
                  </a:cubicBezTo>
                  <a:cubicBezTo>
                    <a:pt x="40" y="53"/>
                    <a:pt x="52" y="80"/>
                    <a:pt x="58" y="80"/>
                  </a:cubicBezTo>
                  <a:cubicBezTo>
                    <a:pt x="59" y="80"/>
                    <a:pt x="59" y="80"/>
                    <a:pt x="59" y="80"/>
                  </a:cubicBezTo>
                  <a:cubicBezTo>
                    <a:pt x="62" y="80"/>
                    <a:pt x="55" y="46"/>
                    <a:pt x="55" y="46"/>
                  </a:cubicBezTo>
                  <a:cubicBezTo>
                    <a:pt x="55" y="46"/>
                    <a:pt x="64" y="77"/>
                    <a:pt x="72" y="77"/>
                  </a:cubicBezTo>
                  <a:cubicBezTo>
                    <a:pt x="72" y="77"/>
                    <a:pt x="72" y="77"/>
                    <a:pt x="73" y="77"/>
                  </a:cubicBezTo>
                  <a:cubicBezTo>
                    <a:pt x="81" y="74"/>
                    <a:pt x="55" y="14"/>
                    <a:pt x="41" y="2"/>
                  </a:cubicBezTo>
                  <a:cubicBezTo>
                    <a:pt x="39" y="1"/>
                    <a:pt x="38" y="0"/>
                    <a:pt x="37" y="0"/>
                  </a:cubicBezTo>
                </a:path>
              </a:pathLst>
            </a:custGeom>
            <a:solidFill>
              <a:srgbClr val="E7F7F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 name="Freeform 17"/>
            <p:cNvSpPr/>
            <p:nvPr/>
          </p:nvSpPr>
          <p:spPr bwMode="auto">
            <a:xfrm>
              <a:off x="6170613" y="2444750"/>
              <a:ext cx="295275" cy="900113"/>
            </a:xfrm>
            <a:custGeom>
              <a:avLst/>
              <a:gdLst>
                <a:gd name="T0" fmla="*/ 65 w 85"/>
                <a:gd name="T1" fmla="*/ 0 h 259"/>
                <a:gd name="T2" fmla="*/ 0 w 85"/>
                <a:gd name="T3" fmla="*/ 76 h 259"/>
                <a:gd name="T4" fmla="*/ 25 w 85"/>
                <a:gd name="T5" fmla="*/ 259 h 259"/>
                <a:gd name="T6" fmla="*/ 51 w 85"/>
                <a:gd name="T7" fmla="*/ 116 h 259"/>
                <a:gd name="T8" fmla="*/ 65 w 85"/>
                <a:gd name="T9" fmla="*/ 0 h 259"/>
              </a:gdLst>
              <a:ahLst/>
              <a:cxnLst>
                <a:cxn ang="0">
                  <a:pos x="T0" y="T1"/>
                </a:cxn>
                <a:cxn ang="0">
                  <a:pos x="T2" y="T3"/>
                </a:cxn>
                <a:cxn ang="0">
                  <a:pos x="T4" y="T5"/>
                </a:cxn>
                <a:cxn ang="0">
                  <a:pos x="T6" y="T7"/>
                </a:cxn>
                <a:cxn ang="0">
                  <a:pos x="T8" y="T9"/>
                </a:cxn>
              </a:cxnLst>
              <a:rect l="0" t="0" r="r" b="b"/>
              <a:pathLst>
                <a:path w="85" h="259">
                  <a:moveTo>
                    <a:pt x="65" y="0"/>
                  </a:moveTo>
                  <a:cubicBezTo>
                    <a:pt x="65" y="0"/>
                    <a:pt x="0" y="53"/>
                    <a:pt x="0" y="76"/>
                  </a:cubicBezTo>
                  <a:cubicBezTo>
                    <a:pt x="0" y="99"/>
                    <a:pt x="2" y="203"/>
                    <a:pt x="25" y="259"/>
                  </a:cubicBezTo>
                  <a:cubicBezTo>
                    <a:pt x="25" y="259"/>
                    <a:pt x="28" y="145"/>
                    <a:pt x="51" y="116"/>
                  </a:cubicBezTo>
                  <a:cubicBezTo>
                    <a:pt x="74" y="88"/>
                    <a:pt x="85" y="55"/>
                    <a:pt x="65" y="0"/>
                  </a:cubicBezTo>
                  <a:close/>
                </a:path>
              </a:pathLst>
            </a:custGeom>
            <a:solidFill>
              <a:schemeClr val="accent3"/>
            </a:solidFill>
            <a:ln>
              <a:noFill/>
            </a:ln>
          </p:spPr>
          <p:txBody>
            <a:bodyPr vert="horz" wrap="square" lIns="91440" tIns="45720" rIns="91440" bIns="45720" numCol="1" anchor="t" anchorCtr="0" compatLnSpc="1"/>
            <a:lstStyle/>
            <a:p>
              <a:endParaRPr lang="zh-CN" altLang="en-US"/>
            </a:p>
          </p:txBody>
        </p:sp>
        <p:sp>
          <p:nvSpPr>
            <p:cNvPr id="42" name="Freeform 18"/>
            <p:cNvSpPr/>
            <p:nvPr/>
          </p:nvSpPr>
          <p:spPr bwMode="auto">
            <a:xfrm>
              <a:off x="7375525" y="2444750"/>
              <a:ext cx="295275" cy="900113"/>
            </a:xfrm>
            <a:custGeom>
              <a:avLst/>
              <a:gdLst>
                <a:gd name="T0" fmla="*/ 20 w 85"/>
                <a:gd name="T1" fmla="*/ 0 h 259"/>
                <a:gd name="T2" fmla="*/ 85 w 85"/>
                <a:gd name="T3" fmla="*/ 76 h 259"/>
                <a:gd name="T4" fmla="*/ 60 w 85"/>
                <a:gd name="T5" fmla="*/ 259 h 259"/>
                <a:gd name="T6" fmla="*/ 34 w 85"/>
                <a:gd name="T7" fmla="*/ 116 h 259"/>
                <a:gd name="T8" fmla="*/ 20 w 85"/>
                <a:gd name="T9" fmla="*/ 0 h 259"/>
              </a:gdLst>
              <a:ahLst/>
              <a:cxnLst>
                <a:cxn ang="0">
                  <a:pos x="T0" y="T1"/>
                </a:cxn>
                <a:cxn ang="0">
                  <a:pos x="T2" y="T3"/>
                </a:cxn>
                <a:cxn ang="0">
                  <a:pos x="T4" y="T5"/>
                </a:cxn>
                <a:cxn ang="0">
                  <a:pos x="T6" y="T7"/>
                </a:cxn>
                <a:cxn ang="0">
                  <a:pos x="T8" y="T9"/>
                </a:cxn>
              </a:cxnLst>
              <a:rect l="0" t="0" r="r" b="b"/>
              <a:pathLst>
                <a:path w="85" h="259">
                  <a:moveTo>
                    <a:pt x="20" y="0"/>
                  </a:moveTo>
                  <a:cubicBezTo>
                    <a:pt x="20" y="0"/>
                    <a:pt x="85" y="53"/>
                    <a:pt x="85" y="76"/>
                  </a:cubicBezTo>
                  <a:cubicBezTo>
                    <a:pt x="85" y="99"/>
                    <a:pt x="83" y="203"/>
                    <a:pt x="60" y="259"/>
                  </a:cubicBezTo>
                  <a:cubicBezTo>
                    <a:pt x="60" y="259"/>
                    <a:pt x="57" y="145"/>
                    <a:pt x="34" y="116"/>
                  </a:cubicBezTo>
                  <a:cubicBezTo>
                    <a:pt x="11" y="88"/>
                    <a:pt x="0" y="55"/>
                    <a:pt x="20" y="0"/>
                  </a:cubicBezTo>
                </a:path>
              </a:pathLst>
            </a:custGeom>
            <a:solidFill>
              <a:schemeClr val="accent3"/>
            </a:solidFill>
            <a:ln>
              <a:noFill/>
            </a:ln>
          </p:spPr>
          <p:txBody>
            <a:bodyPr vert="horz" wrap="square" lIns="91440" tIns="45720" rIns="91440" bIns="45720" numCol="1" anchor="t" anchorCtr="0" compatLnSpc="1"/>
            <a:lstStyle/>
            <a:p>
              <a:endParaRPr lang="zh-CN" altLang="en-US"/>
            </a:p>
          </p:txBody>
        </p:sp>
        <p:sp>
          <p:nvSpPr>
            <p:cNvPr id="43" name="Freeform 19"/>
            <p:cNvSpPr/>
            <p:nvPr/>
          </p:nvSpPr>
          <p:spPr bwMode="auto">
            <a:xfrm>
              <a:off x="5957888" y="1539875"/>
              <a:ext cx="1760537" cy="1270000"/>
            </a:xfrm>
            <a:custGeom>
              <a:avLst/>
              <a:gdLst>
                <a:gd name="T0" fmla="*/ 429 w 507"/>
                <a:gd name="T1" fmla="*/ 293 h 365"/>
                <a:gd name="T2" fmla="*/ 117 w 507"/>
                <a:gd name="T3" fmla="*/ 300 h 365"/>
                <a:gd name="T4" fmla="*/ 112 w 507"/>
                <a:gd name="T5" fmla="*/ 132 h 365"/>
                <a:gd name="T6" fmla="*/ 118 w 507"/>
                <a:gd name="T7" fmla="*/ 175 h 365"/>
                <a:gd name="T8" fmla="*/ 179 w 507"/>
                <a:gd name="T9" fmla="*/ 74 h 365"/>
                <a:gd name="T10" fmla="*/ 182 w 507"/>
                <a:gd name="T11" fmla="*/ 110 h 365"/>
                <a:gd name="T12" fmla="*/ 272 w 507"/>
                <a:gd name="T13" fmla="*/ 0 h 365"/>
                <a:gd name="T14" fmla="*/ 301 w 507"/>
                <a:gd name="T15" fmla="*/ 45 h 365"/>
                <a:gd name="T16" fmla="*/ 403 w 507"/>
                <a:gd name="T17" fmla="*/ 125 h 365"/>
                <a:gd name="T18" fmla="*/ 406 w 507"/>
                <a:gd name="T19" fmla="*/ 93 h 365"/>
                <a:gd name="T20" fmla="*/ 435 w 507"/>
                <a:gd name="T21" fmla="*/ 179 h 365"/>
                <a:gd name="T22" fmla="*/ 469 w 507"/>
                <a:gd name="T23" fmla="*/ 152 h 365"/>
                <a:gd name="T24" fmla="*/ 429 w 507"/>
                <a:gd name="T25" fmla="*/ 293 h 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07" h="365">
                  <a:moveTo>
                    <a:pt x="429" y="293"/>
                  </a:moveTo>
                  <a:cubicBezTo>
                    <a:pt x="429" y="293"/>
                    <a:pt x="234" y="365"/>
                    <a:pt x="117" y="300"/>
                  </a:cubicBezTo>
                  <a:cubicBezTo>
                    <a:pt x="0" y="235"/>
                    <a:pt x="112" y="132"/>
                    <a:pt x="112" y="132"/>
                  </a:cubicBezTo>
                  <a:cubicBezTo>
                    <a:pt x="112" y="132"/>
                    <a:pt x="109" y="162"/>
                    <a:pt x="118" y="175"/>
                  </a:cubicBezTo>
                  <a:cubicBezTo>
                    <a:pt x="118" y="175"/>
                    <a:pt x="125" y="117"/>
                    <a:pt x="179" y="74"/>
                  </a:cubicBezTo>
                  <a:cubicBezTo>
                    <a:pt x="179" y="74"/>
                    <a:pt x="177" y="90"/>
                    <a:pt x="182" y="110"/>
                  </a:cubicBezTo>
                  <a:cubicBezTo>
                    <a:pt x="182" y="110"/>
                    <a:pt x="208" y="42"/>
                    <a:pt x="272" y="0"/>
                  </a:cubicBezTo>
                  <a:cubicBezTo>
                    <a:pt x="272" y="0"/>
                    <a:pt x="268" y="22"/>
                    <a:pt x="301" y="45"/>
                  </a:cubicBezTo>
                  <a:cubicBezTo>
                    <a:pt x="334" y="67"/>
                    <a:pt x="392" y="91"/>
                    <a:pt x="403" y="125"/>
                  </a:cubicBezTo>
                  <a:cubicBezTo>
                    <a:pt x="403" y="125"/>
                    <a:pt x="408" y="103"/>
                    <a:pt x="406" y="93"/>
                  </a:cubicBezTo>
                  <a:cubicBezTo>
                    <a:pt x="406" y="93"/>
                    <a:pt x="442" y="147"/>
                    <a:pt x="435" y="179"/>
                  </a:cubicBezTo>
                  <a:cubicBezTo>
                    <a:pt x="435" y="179"/>
                    <a:pt x="466" y="160"/>
                    <a:pt x="469" y="152"/>
                  </a:cubicBezTo>
                  <a:cubicBezTo>
                    <a:pt x="469" y="152"/>
                    <a:pt x="507" y="235"/>
                    <a:pt x="429" y="293"/>
                  </a:cubicBezTo>
                </a:path>
              </a:pathLst>
            </a:custGeom>
            <a:solidFill>
              <a:schemeClr val="accent3"/>
            </a:solidFill>
            <a:ln>
              <a:noFill/>
            </a:ln>
          </p:spPr>
          <p:txBody>
            <a:bodyPr vert="horz" wrap="square" lIns="91440" tIns="45720" rIns="91440" bIns="45720" numCol="1" anchor="t" anchorCtr="0" compatLnSpc="1"/>
            <a:lstStyle/>
            <a:p>
              <a:endParaRPr lang="zh-CN" altLang="en-US"/>
            </a:p>
          </p:txBody>
        </p:sp>
        <p:sp>
          <p:nvSpPr>
            <p:cNvPr id="44" name="Freeform 20"/>
            <p:cNvSpPr/>
            <p:nvPr/>
          </p:nvSpPr>
          <p:spPr bwMode="auto">
            <a:xfrm>
              <a:off x="6718300" y="3271838"/>
              <a:ext cx="347662" cy="396875"/>
            </a:xfrm>
            <a:custGeom>
              <a:avLst/>
              <a:gdLst>
                <a:gd name="T0" fmla="*/ 50 w 100"/>
                <a:gd name="T1" fmla="*/ 0 h 114"/>
                <a:gd name="T2" fmla="*/ 50 w 100"/>
                <a:gd name="T3" fmla="*/ 114 h 114"/>
                <a:gd name="T4" fmla="*/ 50 w 100"/>
                <a:gd name="T5" fmla="*/ 0 h 114"/>
              </a:gdLst>
              <a:ahLst/>
              <a:cxnLst>
                <a:cxn ang="0">
                  <a:pos x="T0" y="T1"/>
                </a:cxn>
                <a:cxn ang="0">
                  <a:pos x="T2" y="T3"/>
                </a:cxn>
                <a:cxn ang="0">
                  <a:pos x="T4" y="T5"/>
                </a:cxn>
              </a:cxnLst>
              <a:rect l="0" t="0" r="r" b="b"/>
              <a:pathLst>
                <a:path w="100" h="114">
                  <a:moveTo>
                    <a:pt x="50" y="0"/>
                  </a:moveTo>
                  <a:cubicBezTo>
                    <a:pt x="50" y="0"/>
                    <a:pt x="0" y="114"/>
                    <a:pt x="50" y="114"/>
                  </a:cubicBezTo>
                  <a:cubicBezTo>
                    <a:pt x="100" y="114"/>
                    <a:pt x="50" y="0"/>
                    <a:pt x="50" y="0"/>
                  </a:cubicBezTo>
                </a:path>
              </a:pathLst>
            </a:custGeom>
            <a:solidFill>
              <a:srgbClr val="FFC1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 name="Freeform 21"/>
            <p:cNvSpPr/>
            <p:nvPr/>
          </p:nvSpPr>
          <p:spPr bwMode="auto">
            <a:xfrm>
              <a:off x="6913563" y="1643063"/>
              <a:ext cx="681037" cy="950913"/>
            </a:xfrm>
            <a:custGeom>
              <a:avLst/>
              <a:gdLst>
                <a:gd name="T0" fmla="*/ 0 w 196"/>
                <a:gd name="T1" fmla="*/ 0 h 273"/>
                <a:gd name="T2" fmla="*/ 55 w 196"/>
                <a:gd name="T3" fmla="*/ 132 h 273"/>
                <a:gd name="T4" fmla="*/ 63 w 196"/>
                <a:gd name="T5" fmla="*/ 141 h 273"/>
                <a:gd name="T6" fmla="*/ 80 w 196"/>
                <a:gd name="T7" fmla="*/ 161 h 273"/>
                <a:gd name="T8" fmla="*/ 83 w 196"/>
                <a:gd name="T9" fmla="*/ 155 h 273"/>
                <a:gd name="T10" fmla="*/ 89 w 196"/>
                <a:gd name="T11" fmla="*/ 141 h 273"/>
                <a:gd name="T12" fmla="*/ 95 w 196"/>
                <a:gd name="T13" fmla="*/ 154 h 273"/>
                <a:gd name="T14" fmla="*/ 98 w 196"/>
                <a:gd name="T15" fmla="*/ 216 h 273"/>
                <a:gd name="T16" fmla="*/ 117 w 196"/>
                <a:gd name="T17" fmla="*/ 211 h 273"/>
                <a:gd name="T18" fmla="*/ 130 w 196"/>
                <a:gd name="T19" fmla="*/ 202 h 273"/>
                <a:gd name="T20" fmla="*/ 128 w 196"/>
                <a:gd name="T21" fmla="*/ 217 h 273"/>
                <a:gd name="T22" fmla="*/ 96 w 196"/>
                <a:gd name="T23" fmla="*/ 273 h 273"/>
                <a:gd name="T24" fmla="*/ 150 w 196"/>
                <a:gd name="T25" fmla="*/ 257 h 273"/>
                <a:gd name="T26" fmla="*/ 196 w 196"/>
                <a:gd name="T27" fmla="*/ 171 h 273"/>
                <a:gd name="T28" fmla="*/ 191 w 196"/>
                <a:gd name="T29" fmla="*/ 135 h 273"/>
                <a:gd name="T30" fmla="*/ 163 w 196"/>
                <a:gd name="T31" fmla="*/ 154 h 273"/>
                <a:gd name="T32" fmla="*/ 150 w 196"/>
                <a:gd name="T33" fmla="*/ 163 h 273"/>
                <a:gd name="T34" fmla="*/ 153 w 196"/>
                <a:gd name="T35" fmla="*/ 147 h 273"/>
                <a:gd name="T36" fmla="*/ 137 w 196"/>
                <a:gd name="T37" fmla="*/ 87 h 273"/>
                <a:gd name="T38" fmla="*/ 135 w 196"/>
                <a:gd name="T39" fmla="*/ 97 h 273"/>
                <a:gd name="T40" fmla="*/ 129 w 196"/>
                <a:gd name="T41" fmla="*/ 121 h 273"/>
                <a:gd name="T42" fmla="*/ 122 w 196"/>
                <a:gd name="T43" fmla="*/ 97 h 273"/>
                <a:gd name="T44" fmla="*/ 53 w 196"/>
                <a:gd name="T45" fmla="*/ 39 h 273"/>
                <a:gd name="T46" fmla="*/ 22 w 196"/>
                <a:gd name="T47" fmla="*/ 20 h 273"/>
                <a:gd name="T48" fmla="*/ 0 w 196"/>
                <a:gd name="T49" fmla="*/ 0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6" h="273">
                  <a:moveTo>
                    <a:pt x="0" y="0"/>
                  </a:moveTo>
                  <a:cubicBezTo>
                    <a:pt x="1" y="44"/>
                    <a:pt x="21" y="96"/>
                    <a:pt x="55" y="132"/>
                  </a:cubicBezTo>
                  <a:cubicBezTo>
                    <a:pt x="58" y="135"/>
                    <a:pt x="61" y="138"/>
                    <a:pt x="63" y="141"/>
                  </a:cubicBezTo>
                  <a:cubicBezTo>
                    <a:pt x="71" y="149"/>
                    <a:pt x="77" y="155"/>
                    <a:pt x="80" y="161"/>
                  </a:cubicBezTo>
                  <a:cubicBezTo>
                    <a:pt x="83" y="155"/>
                    <a:pt x="83" y="155"/>
                    <a:pt x="83" y="155"/>
                  </a:cubicBezTo>
                  <a:cubicBezTo>
                    <a:pt x="89" y="141"/>
                    <a:pt x="89" y="141"/>
                    <a:pt x="89" y="141"/>
                  </a:cubicBezTo>
                  <a:cubicBezTo>
                    <a:pt x="95" y="154"/>
                    <a:pt x="95" y="154"/>
                    <a:pt x="95" y="154"/>
                  </a:cubicBezTo>
                  <a:cubicBezTo>
                    <a:pt x="96" y="155"/>
                    <a:pt x="112" y="185"/>
                    <a:pt x="98" y="216"/>
                  </a:cubicBezTo>
                  <a:cubicBezTo>
                    <a:pt x="104" y="216"/>
                    <a:pt x="112" y="214"/>
                    <a:pt x="117" y="211"/>
                  </a:cubicBezTo>
                  <a:cubicBezTo>
                    <a:pt x="130" y="202"/>
                    <a:pt x="130" y="202"/>
                    <a:pt x="130" y="202"/>
                  </a:cubicBezTo>
                  <a:cubicBezTo>
                    <a:pt x="128" y="217"/>
                    <a:pt x="128" y="217"/>
                    <a:pt x="128" y="217"/>
                  </a:cubicBezTo>
                  <a:cubicBezTo>
                    <a:pt x="128" y="218"/>
                    <a:pt x="124" y="247"/>
                    <a:pt x="96" y="273"/>
                  </a:cubicBezTo>
                  <a:cubicBezTo>
                    <a:pt x="125" y="265"/>
                    <a:pt x="146" y="258"/>
                    <a:pt x="150" y="257"/>
                  </a:cubicBezTo>
                  <a:cubicBezTo>
                    <a:pt x="180" y="234"/>
                    <a:pt x="196" y="205"/>
                    <a:pt x="196" y="171"/>
                  </a:cubicBezTo>
                  <a:cubicBezTo>
                    <a:pt x="196" y="156"/>
                    <a:pt x="194" y="143"/>
                    <a:pt x="191" y="135"/>
                  </a:cubicBezTo>
                  <a:cubicBezTo>
                    <a:pt x="183" y="142"/>
                    <a:pt x="171" y="150"/>
                    <a:pt x="163" y="154"/>
                  </a:cubicBezTo>
                  <a:cubicBezTo>
                    <a:pt x="150" y="163"/>
                    <a:pt x="150" y="163"/>
                    <a:pt x="150" y="163"/>
                  </a:cubicBezTo>
                  <a:cubicBezTo>
                    <a:pt x="153" y="147"/>
                    <a:pt x="153" y="147"/>
                    <a:pt x="153" y="147"/>
                  </a:cubicBezTo>
                  <a:cubicBezTo>
                    <a:pt x="157" y="131"/>
                    <a:pt x="146" y="105"/>
                    <a:pt x="137" y="87"/>
                  </a:cubicBezTo>
                  <a:cubicBezTo>
                    <a:pt x="136" y="92"/>
                    <a:pt x="135" y="96"/>
                    <a:pt x="135" y="97"/>
                  </a:cubicBezTo>
                  <a:cubicBezTo>
                    <a:pt x="129" y="121"/>
                    <a:pt x="129" y="121"/>
                    <a:pt x="129" y="121"/>
                  </a:cubicBezTo>
                  <a:cubicBezTo>
                    <a:pt x="122" y="97"/>
                    <a:pt x="122" y="97"/>
                    <a:pt x="122" y="97"/>
                  </a:cubicBezTo>
                  <a:cubicBezTo>
                    <a:pt x="114" y="74"/>
                    <a:pt x="82" y="56"/>
                    <a:pt x="53" y="39"/>
                  </a:cubicBezTo>
                  <a:cubicBezTo>
                    <a:pt x="42" y="33"/>
                    <a:pt x="31" y="26"/>
                    <a:pt x="22" y="20"/>
                  </a:cubicBezTo>
                  <a:cubicBezTo>
                    <a:pt x="12" y="13"/>
                    <a:pt x="5" y="6"/>
                    <a:pt x="0" y="0"/>
                  </a:cubicBezTo>
                </a:path>
              </a:pathLst>
            </a:custGeom>
            <a:solidFill>
              <a:schemeClr val="accent3">
                <a:lumMod val="75000"/>
              </a:schemeClr>
            </a:solidFill>
            <a:ln>
              <a:noFill/>
            </a:ln>
          </p:spPr>
          <p:txBody>
            <a:bodyPr vert="horz" wrap="square" lIns="91440" tIns="45720" rIns="91440" bIns="45720" numCol="1" anchor="t" anchorCtr="0" compatLnSpc="1"/>
            <a:lstStyle/>
            <a:p>
              <a:endParaRPr lang="zh-CN" altLang="en-US"/>
            </a:p>
          </p:txBody>
        </p:sp>
        <p:sp>
          <p:nvSpPr>
            <p:cNvPr id="46" name="Freeform 22"/>
            <p:cNvSpPr/>
            <p:nvPr/>
          </p:nvSpPr>
          <p:spPr bwMode="auto">
            <a:xfrm>
              <a:off x="6784975" y="3463925"/>
              <a:ext cx="146050" cy="192088"/>
            </a:xfrm>
            <a:custGeom>
              <a:avLst/>
              <a:gdLst>
                <a:gd name="T0" fmla="*/ 17 w 42"/>
                <a:gd name="T1" fmla="*/ 0 h 55"/>
                <a:gd name="T2" fmla="*/ 30 w 42"/>
                <a:gd name="T3" fmla="*/ 55 h 55"/>
                <a:gd name="T4" fmla="*/ 17 w 42"/>
                <a:gd name="T5" fmla="*/ 0 h 55"/>
              </a:gdLst>
              <a:ahLst/>
              <a:cxnLst>
                <a:cxn ang="0">
                  <a:pos x="T0" y="T1"/>
                </a:cxn>
                <a:cxn ang="0">
                  <a:pos x="T2" y="T3"/>
                </a:cxn>
                <a:cxn ang="0">
                  <a:pos x="T4" y="T5"/>
                </a:cxn>
              </a:cxnLst>
              <a:rect l="0" t="0" r="r" b="b"/>
              <a:pathLst>
                <a:path w="42" h="55">
                  <a:moveTo>
                    <a:pt x="17" y="0"/>
                  </a:moveTo>
                  <a:cubicBezTo>
                    <a:pt x="17" y="0"/>
                    <a:pt x="0" y="55"/>
                    <a:pt x="30" y="55"/>
                  </a:cubicBezTo>
                  <a:cubicBezTo>
                    <a:pt x="42" y="55"/>
                    <a:pt x="13" y="45"/>
                    <a:pt x="17" y="0"/>
                  </a:cubicBezTo>
                </a:path>
              </a:pathLst>
            </a:custGeom>
            <a:solidFill>
              <a:srgbClr val="FFEF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Freeform 23"/>
            <p:cNvSpPr/>
            <p:nvPr/>
          </p:nvSpPr>
          <p:spPr bwMode="auto">
            <a:xfrm>
              <a:off x="7343775" y="2009775"/>
              <a:ext cx="87312" cy="225425"/>
            </a:xfrm>
            <a:custGeom>
              <a:avLst/>
              <a:gdLst>
                <a:gd name="T0" fmla="*/ 16 w 25"/>
                <a:gd name="T1" fmla="*/ 0 h 65"/>
                <a:gd name="T2" fmla="*/ 0 w 25"/>
                <a:gd name="T3" fmla="*/ 65 h 65"/>
                <a:gd name="T4" fmla="*/ 23 w 25"/>
                <a:gd name="T5" fmla="*/ 36 h 65"/>
                <a:gd name="T6" fmla="*/ 16 w 25"/>
                <a:gd name="T7" fmla="*/ 0 h 65"/>
              </a:gdLst>
              <a:ahLst/>
              <a:cxnLst>
                <a:cxn ang="0">
                  <a:pos x="T0" y="T1"/>
                </a:cxn>
                <a:cxn ang="0">
                  <a:pos x="T2" y="T3"/>
                </a:cxn>
                <a:cxn ang="0">
                  <a:pos x="T4" y="T5"/>
                </a:cxn>
                <a:cxn ang="0">
                  <a:pos x="T6" y="T7"/>
                </a:cxn>
              </a:cxnLst>
              <a:rect l="0" t="0" r="r" b="b"/>
              <a:pathLst>
                <a:path w="25" h="65">
                  <a:moveTo>
                    <a:pt x="16" y="0"/>
                  </a:moveTo>
                  <a:cubicBezTo>
                    <a:pt x="16" y="0"/>
                    <a:pt x="25" y="44"/>
                    <a:pt x="0" y="65"/>
                  </a:cubicBezTo>
                  <a:cubicBezTo>
                    <a:pt x="0" y="65"/>
                    <a:pt x="21" y="58"/>
                    <a:pt x="23" y="36"/>
                  </a:cubicBezTo>
                  <a:cubicBezTo>
                    <a:pt x="24" y="15"/>
                    <a:pt x="16" y="0"/>
                    <a:pt x="16" y="0"/>
                  </a:cubicBezTo>
                  <a:close/>
                </a:path>
              </a:pathLst>
            </a:custGeom>
            <a:solidFill>
              <a:srgbClr val="FFD98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Freeform 24"/>
            <p:cNvSpPr/>
            <p:nvPr/>
          </p:nvSpPr>
          <p:spPr bwMode="auto">
            <a:xfrm>
              <a:off x="6194425" y="2155825"/>
              <a:ext cx="111125" cy="322263"/>
            </a:xfrm>
            <a:custGeom>
              <a:avLst/>
              <a:gdLst>
                <a:gd name="T0" fmla="*/ 19 w 32"/>
                <a:gd name="T1" fmla="*/ 0 h 93"/>
                <a:gd name="T2" fmla="*/ 32 w 32"/>
                <a:gd name="T3" fmla="*/ 93 h 93"/>
                <a:gd name="T4" fmla="*/ 4 w 32"/>
                <a:gd name="T5" fmla="*/ 50 h 93"/>
                <a:gd name="T6" fmla="*/ 19 w 32"/>
                <a:gd name="T7" fmla="*/ 0 h 93"/>
              </a:gdLst>
              <a:ahLst/>
              <a:cxnLst>
                <a:cxn ang="0">
                  <a:pos x="T0" y="T1"/>
                </a:cxn>
                <a:cxn ang="0">
                  <a:pos x="T2" y="T3"/>
                </a:cxn>
                <a:cxn ang="0">
                  <a:pos x="T4" y="T5"/>
                </a:cxn>
                <a:cxn ang="0">
                  <a:pos x="T6" y="T7"/>
                </a:cxn>
              </a:cxnLst>
              <a:rect l="0" t="0" r="r" b="b"/>
              <a:pathLst>
                <a:path w="32" h="93">
                  <a:moveTo>
                    <a:pt x="19" y="0"/>
                  </a:moveTo>
                  <a:cubicBezTo>
                    <a:pt x="19" y="0"/>
                    <a:pt x="0" y="60"/>
                    <a:pt x="32" y="93"/>
                  </a:cubicBezTo>
                  <a:cubicBezTo>
                    <a:pt x="32" y="93"/>
                    <a:pt x="3" y="80"/>
                    <a:pt x="4" y="50"/>
                  </a:cubicBezTo>
                  <a:cubicBezTo>
                    <a:pt x="5" y="20"/>
                    <a:pt x="19" y="0"/>
                    <a:pt x="19"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 name="Freeform 25"/>
            <p:cNvSpPr/>
            <p:nvPr/>
          </p:nvSpPr>
          <p:spPr bwMode="auto">
            <a:xfrm>
              <a:off x="5927725" y="3021013"/>
              <a:ext cx="315912" cy="515938"/>
            </a:xfrm>
            <a:custGeom>
              <a:avLst/>
              <a:gdLst>
                <a:gd name="T0" fmla="*/ 91 w 91"/>
                <a:gd name="T1" fmla="*/ 88 h 148"/>
                <a:gd name="T2" fmla="*/ 42 w 91"/>
                <a:gd name="T3" fmla="*/ 31 h 148"/>
                <a:gd name="T4" fmla="*/ 84 w 91"/>
                <a:gd name="T5" fmla="*/ 123 h 148"/>
                <a:gd name="T6" fmla="*/ 91 w 91"/>
                <a:gd name="T7" fmla="*/ 88 h 148"/>
              </a:gdLst>
              <a:ahLst/>
              <a:cxnLst>
                <a:cxn ang="0">
                  <a:pos x="T0" y="T1"/>
                </a:cxn>
                <a:cxn ang="0">
                  <a:pos x="T2" y="T3"/>
                </a:cxn>
                <a:cxn ang="0">
                  <a:pos x="T4" y="T5"/>
                </a:cxn>
                <a:cxn ang="0">
                  <a:pos x="T6" y="T7"/>
                </a:cxn>
              </a:cxnLst>
              <a:rect l="0" t="0" r="r" b="b"/>
              <a:pathLst>
                <a:path w="91" h="148">
                  <a:moveTo>
                    <a:pt x="91" y="88"/>
                  </a:moveTo>
                  <a:cubicBezTo>
                    <a:pt x="91" y="88"/>
                    <a:pt x="84" y="0"/>
                    <a:pt x="42" y="31"/>
                  </a:cubicBezTo>
                  <a:cubicBezTo>
                    <a:pt x="0" y="62"/>
                    <a:pt x="15" y="148"/>
                    <a:pt x="84" y="123"/>
                  </a:cubicBezTo>
                  <a:cubicBezTo>
                    <a:pt x="91" y="88"/>
                    <a:pt x="91" y="88"/>
                    <a:pt x="91" y="88"/>
                  </a:cubicBezTo>
                </a:path>
              </a:pathLst>
            </a:custGeom>
            <a:solidFill>
              <a:srgbClr val="FFEEC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 name="Freeform 26"/>
            <p:cNvSpPr/>
            <p:nvPr/>
          </p:nvSpPr>
          <p:spPr bwMode="auto">
            <a:xfrm>
              <a:off x="6030913" y="3181350"/>
              <a:ext cx="187325" cy="223838"/>
            </a:xfrm>
            <a:custGeom>
              <a:avLst/>
              <a:gdLst>
                <a:gd name="T0" fmla="*/ 20 w 54"/>
                <a:gd name="T1" fmla="*/ 0 h 64"/>
                <a:gd name="T2" fmla="*/ 12 w 54"/>
                <a:gd name="T3" fmla="*/ 11 h 64"/>
                <a:gd name="T4" fmla="*/ 54 w 54"/>
                <a:gd name="T5" fmla="*/ 64 h 64"/>
                <a:gd name="T6" fmla="*/ 20 w 54"/>
                <a:gd name="T7" fmla="*/ 0 h 64"/>
              </a:gdLst>
              <a:ahLst/>
              <a:cxnLst>
                <a:cxn ang="0">
                  <a:pos x="T0" y="T1"/>
                </a:cxn>
                <a:cxn ang="0">
                  <a:pos x="T2" y="T3"/>
                </a:cxn>
                <a:cxn ang="0">
                  <a:pos x="T4" y="T5"/>
                </a:cxn>
                <a:cxn ang="0">
                  <a:pos x="T6" y="T7"/>
                </a:cxn>
              </a:cxnLst>
              <a:rect l="0" t="0" r="r" b="b"/>
              <a:pathLst>
                <a:path w="54" h="64">
                  <a:moveTo>
                    <a:pt x="20" y="0"/>
                  </a:moveTo>
                  <a:cubicBezTo>
                    <a:pt x="17" y="0"/>
                    <a:pt x="14" y="3"/>
                    <a:pt x="12" y="11"/>
                  </a:cubicBezTo>
                  <a:cubicBezTo>
                    <a:pt x="0" y="54"/>
                    <a:pt x="14" y="64"/>
                    <a:pt x="54" y="64"/>
                  </a:cubicBezTo>
                  <a:cubicBezTo>
                    <a:pt x="54" y="64"/>
                    <a:pt x="34" y="0"/>
                    <a:pt x="20" y="0"/>
                  </a:cubicBezTo>
                </a:path>
              </a:pathLst>
            </a:custGeom>
            <a:solidFill>
              <a:srgbClr val="EBC8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 name="Freeform 27"/>
            <p:cNvSpPr/>
            <p:nvPr/>
          </p:nvSpPr>
          <p:spPr bwMode="auto">
            <a:xfrm>
              <a:off x="6051550" y="3209925"/>
              <a:ext cx="163512" cy="187325"/>
            </a:xfrm>
            <a:custGeom>
              <a:avLst/>
              <a:gdLst>
                <a:gd name="T0" fmla="*/ 47 w 47"/>
                <a:gd name="T1" fmla="*/ 54 h 54"/>
                <a:gd name="T2" fmla="*/ 15 w 47"/>
                <a:gd name="T3" fmla="*/ 5 h 54"/>
                <a:gd name="T4" fmla="*/ 6 w 47"/>
                <a:gd name="T5" fmla="*/ 25 h 54"/>
                <a:gd name="T6" fmla="*/ 15 w 47"/>
                <a:gd name="T7" fmla="*/ 10 h 54"/>
                <a:gd name="T8" fmla="*/ 47 w 47"/>
                <a:gd name="T9" fmla="*/ 54 h 54"/>
              </a:gdLst>
              <a:ahLst/>
              <a:cxnLst>
                <a:cxn ang="0">
                  <a:pos x="T0" y="T1"/>
                </a:cxn>
                <a:cxn ang="0">
                  <a:pos x="T2" y="T3"/>
                </a:cxn>
                <a:cxn ang="0">
                  <a:pos x="T4" y="T5"/>
                </a:cxn>
                <a:cxn ang="0">
                  <a:pos x="T6" y="T7"/>
                </a:cxn>
                <a:cxn ang="0">
                  <a:pos x="T8" y="T9"/>
                </a:cxn>
              </a:cxnLst>
              <a:rect l="0" t="0" r="r" b="b"/>
              <a:pathLst>
                <a:path w="47" h="54">
                  <a:moveTo>
                    <a:pt x="47" y="54"/>
                  </a:moveTo>
                  <a:cubicBezTo>
                    <a:pt x="47" y="54"/>
                    <a:pt x="30" y="0"/>
                    <a:pt x="15" y="5"/>
                  </a:cubicBezTo>
                  <a:cubicBezTo>
                    <a:pt x="0" y="11"/>
                    <a:pt x="6" y="25"/>
                    <a:pt x="6" y="25"/>
                  </a:cubicBezTo>
                  <a:cubicBezTo>
                    <a:pt x="6" y="25"/>
                    <a:pt x="4" y="13"/>
                    <a:pt x="15" y="10"/>
                  </a:cubicBezTo>
                  <a:cubicBezTo>
                    <a:pt x="27" y="7"/>
                    <a:pt x="46" y="48"/>
                    <a:pt x="47" y="54"/>
                  </a:cubicBezTo>
                  <a:close/>
                </a:path>
              </a:pathLst>
            </a:custGeom>
            <a:solidFill>
              <a:srgbClr val="35140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 name="Freeform 28"/>
            <p:cNvSpPr/>
            <p:nvPr/>
          </p:nvSpPr>
          <p:spPr bwMode="auto">
            <a:xfrm>
              <a:off x="6118225" y="3286125"/>
              <a:ext cx="82550" cy="69850"/>
            </a:xfrm>
            <a:custGeom>
              <a:avLst/>
              <a:gdLst>
                <a:gd name="T0" fmla="*/ 23 w 24"/>
                <a:gd name="T1" fmla="*/ 17 h 20"/>
                <a:gd name="T2" fmla="*/ 0 w 24"/>
                <a:gd name="T3" fmla="*/ 16 h 20"/>
                <a:gd name="T4" fmla="*/ 24 w 24"/>
                <a:gd name="T5" fmla="*/ 20 h 20"/>
                <a:gd name="T6" fmla="*/ 23 w 24"/>
                <a:gd name="T7" fmla="*/ 17 h 20"/>
              </a:gdLst>
              <a:ahLst/>
              <a:cxnLst>
                <a:cxn ang="0">
                  <a:pos x="T0" y="T1"/>
                </a:cxn>
                <a:cxn ang="0">
                  <a:pos x="T2" y="T3"/>
                </a:cxn>
                <a:cxn ang="0">
                  <a:pos x="T4" y="T5"/>
                </a:cxn>
                <a:cxn ang="0">
                  <a:pos x="T6" y="T7"/>
                </a:cxn>
              </a:cxnLst>
              <a:rect l="0" t="0" r="r" b="b"/>
              <a:pathLst>
                <a:path w="24" h="20">
                  <a:moveTo>
                    <a:pt x="23" y="17"/>
                  </a:moveTo>
                  <a:cubicBezTo>
                    <a:pt x="23" y="17"/>
                    <a:pt x="4" y="0"/>
                    <a:pt x="0" y="16"/>
                  </a:cubicBezTo>
                  <a:cubicBezTo>
                    <a:pt x="0" y="16"/>
                    <a:pt x="4" y="3"/>
                    <a:pt x="24" y="20"/>
                  </a:cubicBezTo>
                  <a:lnTo>
                    <a:pt x="23" y="17"/>
                  </a:lnTo>
                  <a:close/>
                </a:path>
              </a:pathLst>
            </a:custGeom>
            <a:solidFill>
              <a:srgbClr val="35140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 name="Freeform 29"/>
            <p:cNvSpPr/>
            <p:nvPr/>
          </p:nvSpPr>
          <p:spPr bwMode="auto">
            <a:xfrm>
              <a:off x="7600950" y="3021013"/>
              <a:ext cx="315912" cy="515938"/>
            </a:xfrm>
            <a:custGeom>
              <a:avLst/>
              <a:gdLst>
                <a:gd name="T0" fmla="*/ 0 w 91"/>
                <a:gd name="T1" fmla="*/ 88 h 148"/>
                <a:gd name="T2" fmla="*/ 49 w 91"/>
                <a:gd name="T3" fmla="*/ 31 h 148"/>
                <a:gd name="T4" fmla="*/ 7 w 91"/>
                <a:gd name="T5" fmla="*/ 123 h 148"/>
                <a:gd name="T6" fmla="*/ 0 w 91"/>
                <a:gd name="T7" fmla="*/ 88 h 148"/>
              </a:gdLst>
              <a:ahLst/>
              <a:cxnLst>
                <a:cxn ang="0">
                  <a:pos x="T0" y="T1"/>
                </a:cxn>
                <a:cxn ang="0">
                  <a:pos x="T2" y="T3"/>
                </a:cxn>
                <a:cxn ang="0">
                  <a:pos x="T4" y="T5"/>
                </a:cxn>
                <a:cxn ang="0">
                  <a:pos x="T6" y="T7"/>
                </a:cxn>
              </a:cxnLst>
              <a:rect l="0" t="0" r="r" b="b"/>
              <a:pathLst>
                <a:path w="91" h="148">
                  <a:moveTo>
                    <a:pt x="0" y="88"/>
                  </a:moveTo>
                  <a:cubicBezTo>
                    <a:pt x="0" y="88"/>
                    <a:pt x="6" y="0"/>
                    <a:pt x="49" y="31"/>
                  </a:cubicBezTo>
                  <a:cubicBezTo>
                    <a:pt x="91" y="62"/>
                    <a:pt x="76" y="148"/>
                    <a:pt x="7" y="123"/>
                  </a:cubicBezTo>
                  <a:cubicBezTo>
                    <a:pt x="0" y="88"/>
                    <a:pt x="0" y="88"/>
                    <a:pt x="0" y="88"/>
                  </a:cubicBezTo>
                </a:path>
              </a:pathLst>
            </a:custGeom>
            <a:solidFill>
              <a:srgbClr val="FFEEC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 name="Freeform 30"/>
            <p:cNvSpPr/>
            <p:nvPr/>
          </p:nvSpPr>
          <p:spPr bwMode="auto">
            <a:xfrm>
              <a:off x="7624763" y="3181350"/>
              <a:ext cx="187325" cy="223838"/>
            </a:xfrm>
            <a:custGeom>
              <a:avLst/>
              <a:gdLst>
                <a:gd name="T0" fmla="*/ 34 w 54"/>
                <a:gd name="T1" fmla="*/ 0 h 64"/>
                <a:gd name="T2" fmla="*/ 0 w 54"/>
                <a:gd name="T3" fmla="*/ 64 h 64"/>
                <a:gd name="T4" fmla="*/ 42 w 54"/>
                <a:gd name="T5" fmla="*/ 11 h 64"/>
                <a:gd name="T6" fmla="*/ 34 w 54"/>
                <a:gd name="T7" fmla="*/ 0 h 64"/>
              </a:gdLst>
              <a:ahLst/>
              <a:cxnLst>
                <a:cxn ang="0">
                  <a:pos x="T0" y="T1"/>
                </a:cxn>
                <a:cxn ang="0">
                  <a:pos x="T2" y="T3"/>
                </a:cxn>
                <a:cxn ang="0">
                  <a:pos x="T4" y="T5"/>
                </a:cxn>
                <a:cxn ang="0">
                  <a:pos x="T6" y="T7"/>
                </a:cxn>
              </a:cxnLst>
              <a:rect l="0" t="0" r="r" b="b"/>
              <a:pathLst>
                <a:path w="54" h="64">
                  <a:moveTo>
                    <a:pt x="34" y="0"/>
                  </a:moveTo>
                  <a:cubicBezTo>
                    <a:pt x="20" y="0"/>
                    <a:pt x="0" y="64"/>
                    <a:pt x="0" y="64"/>
                  </a:cubicBezTo>
                  <a:cubicBezTo>
                    <a:pt x="40" y="64"/>
                    <a:pt x="54" y="54"/>
                    <a:pt x="42" y="11"/>
                  </a:cubicBezTo>
                  <a:cubicBezTo>
                    <a:pt x="40" y="3"/>
                    <a:pt x="37" y="0"/>
                    <a:pt x="34" y="0"/>
                  </a:cubicBezTo>
                </a:path>
              </a:pathLst>
            </a:custGeom>
            <a:solidFill>
              <a:srgbClr val="EBC8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 name="Freeform 31"/>
            <p:cNvSpPr/>
            <p:nvPr/>
          </p:nvSpPr>
          <p:spPr bwMode="auto">
            <a:xfrm>
              <a:off x="7627938" y="3209925"/>
              <a:ext cx="160337" cy="187325"/>
            </a:xfrm>
            <a:custGeom>
              <a:avLst/>
              <a:gdLst>
                <a:gd name="T0" fmla="*/ 0 w 46"/>
                <a:gd name="T1" fmla="*/ 54 h 54"/>
                <a:gd name="T2" fmla="*/ 31 w 46"/>
                <a:gd name="T3" fmla="*/ 5 h 54"/>
                <a:gd name="T4" fmla="*/ 41 w 46"/>
                <a:gd name="T5" fmla="*/ 25 h 54"/>
                <a:gd name="T6" fmla="*/ 31 w 46"/>
                <a:gd name="T7" fmla="*/ 10 h 54"/>
                <a:gd name="T8" fmla="*/ 0 w 46"/>
                <a:gd name="T9" fmla="*/ 54 h 54"/>
              </a:gdLst>
              <a:ahLst/>
              <a:cxnLst>
                <a:cxn ang="0">
                  <a:pos x="T0" y="T1"/>
                </a:cxn>
                <a:cxn ang="0">
                  <a:pos x="T2" y="T3"/>
                </a:cxn>
                <a:cxn ang="0">
                  <a:pos x="T4" y="T5"/>
                </a:cxn>
                <a:cxn ang="0">
                  <a:pos x="T6" y="T7"/>
                </a:cxn>
                <a:cxn ang="0">
                  <a:pos x="T8" y="T9"/>
                </a:cxn>
              </a:cxnLst>
              <a:rect l="0" t="0" r="r" b="b"/>
              <a:pathLst>
                <a:path w="46" h="54">
                  <a:moveTo>
                    <a:pt x="0" y="54"/>
                  </a:moveTo>
                  <a:cubicBezTo>
                    <a:pt x="0" y="54"/>
                    <a:pt x="16" y="0"/>
                    <a:pt x="31" y="5"/>
                  </a:cubicBezTo>
                  <a:cubicBezTo>
                    <a:pt x="46" y="11"/>
                    <a:pt x="41" y="25"/>
                    <a:pt x="41" y="25"/>
                  </a:cubicBezTo>
                  <a:cubicBezTo>
                    <a:pt x="41" y="25"/>
                    <a:pt x="43" y="13"/>
                    <a:pt x="31" y="10"/>
                  </a:cubicBezTo>
                  <a:cubicBezTo>
                    <a:pt x="20" y="7"/>
                    <a:pt x="1" y="48"/>
                    <a:pt x="0" y="54"/>
                  </a:cubicBezTo>
                  <a:close/>
                </a:path>
              </a:pathLst>
            </a:custGeom>
            <a:solidFill>
              <a:srgbClr val="35140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 name="Freeform 32"/>
            <p:cNvSpPr/>
            <p:nvPr/>
          </p:nvSpPr>
          <p:spPr bwMode="auto">
            <a:xfrm>
              <a:off x="7642225" y="3286125"/>
              <a:ext cx="84137" cy="69850"/>
            </a:xfrm>
            <a:custGeom>
              <a:avLst/>
              <a:gdLst>
                <a:gd name="T0" fmla="*/ 1 w 24"/>
                <a:gd name="T1" fmla="*/ 17 h 20"/>
                <a:gd name="T2" fmla="*/ 24 w 24"/>
                <a:gd name="T3" fmla="*/ 16 h 20"/>
                <a:gd name="T4" fmla="*/ 0 w 24"/>
                <a:gd name="T5" fmla="*/ 20 h 20"/>
                <a:gd name="T6" fmla="*/ 1 w 24"/>
                <a:gd name="T7" fmla="*/ 17 h 20"/>
              </a:gdLst>
              <a:ahLst/>
              <a:cxnLst>
                <a:cxn ang="0">
                  <a:pos x="T0" y="T1"/>
                </a:cxn>
                <a:cxn ang="0">
                  <a:pos x="T2" y="T3"/>
                </a:cxn>
                <a:cxn ang="0">
                  <a:pos x="T4" y="T5"/>
                </a:cxn>
                <a:cxn ang="0">
                  <a:pos x="T6" y="T7"/>
                </a:cxn>
              </a:cxnLst>
              <a:rect l="0" t="0" r="r" b="b"/>
              <a:pathLst>
                <a:path w="24" h="20">
                  <a:moveTo>
                    <a:pt x="1" y="17"/>
                  </a:moveTo>
                  <a:cubicBezTo>
                    <a:pt x="1" y="17"/>
                    <a:pt x="20" y="0"/>
                    <a:pt x="24" y="16"/>
                  </a:cubicBezTo>
                  <a:cubicBezTo>
                    <a:pt x="24" y="16"/>
                    <a:pt x="19" y="3"/>
                    <a:pt x="0" y="20"/>
                  </a:cubicBezTo>
                  <a:lnTo>
                    <a:pt x="1" y="17"/>
                  </a:lnTo>
                  <a:close/>
                </a:path>
              </a:pathLst>
            </a:custGeom>
            <a:solidFill>
              <a:srgbClr val="35140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 name="Freeform 33"/>
            <p:cNvSpPr/>
            <p:nvPr/>
          </p:nvSpPr>
          <p:spPr bwMode="auto">
            <a:xfrm>
              <a:off x="7045325" y="3209925"/>
              <a:ext cx="301625" cy="44450"/>
            </a:xfrm>
            <a:custGeom>
              <a:avLst/>
              <a:gdLst>
                <a:gd name="T0" fmla="*/ 80 w 87"/>
                <a:gd name="T1" fmla="*/ 13 h 13"/>
                <a:gd name="T2" fmla="*/ 48 w 87"/>
                <a:gd name="T3" fmla="*/ 11 h 13"/>
                <a:gd name="T4" fmla="*/ 6 w 87"/>
                <a:gd name="T5" fmla="*/ 13 h 13"/>
                <a:gd name="T6" fmla="*/ 0 w 87"/>
                <a:gd name="T7" fmla="*/ 9 h 13"/>
                <a:gd name="T8" fmla="*/ 5 w 87"/>
                <a:gd name="T9" fmla="*/ 3 h 13"/>
                <a:gd name="T10" fmla="*/ 48 w 87"/>
                <a:gd name="T11" fmla="*/ 0 h 13"/>
                <a:gd name="T12" fmla="*/ 82 w 87"/>
                <a:gd name="T13" fmla="*/ 3 h 13"/>
                <a:gd name="T14" fmla="*/ 86 w 87"/>
                <a:gd name="T15" fmla="*/ 9 h 13"/>
                <a:gd name="T16" fmla="*/ 81 w 87"/>
                <a:gd name="T17" fmla="*/ 13 h 13"/>
                <a:gd name="T18" fmla="*/ 80 w 87"/>
                <a:gd name="T19"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7" h="13">
                  <a:moveTo>
                    <a:pt x="80" y="13"/>
                  </a:moveTo>
                  <a:cubicBezTo>
                    <a:pt x="71" y="11"/>
                    <a:pt x="59" y="11"/>
                    <a:pt x="48" y="11"/>
                  </a:cubicBezTo>
                  <a:cubicBezTo>
                    <a:pt x="26" y="11"/>
                    <a:pt x="6" y="13"/>
                    <a:pt x="6" y="13"/>
                  </a:cubicBezTo>
                  <a:cubicBezTo>
                    <a:pt x="3" y="13"/>
                    <a:pt x="1" y="11"/>
                    <a:pt x="0" y="9"/>
                  </a:cubicBezTo>
                  <a:cubicBezTo>
                    <a:pt x="0" y="6"/>
                    <a:pt x="2" y="3"/>
                    <a:pt x="5" y="3"/>
                  </a:cubicBezTo>
                  <a:cubicBezTo>
                    <a:pt x="5" y="3"/>
                    <a:pt x="26" y="0"/>
                    <a:pt x="48" y="0"/>
                  </a:cubicBezTo>
                  <a:cubicBezTo>
                    <a:pt x="60" y="0"/>
                    <a:pt x="72" y="1"/>
                    <a:pt x="82" y="3"/>
                  </a:cubicBezTo>
                  <a:cubicBezTo>
                    <a:pt x="85" y="4"/>
                    <a:pt x="87" y="6"/>
                    <a:pt x="86" y="9"/>
                  </a:cubicBezTo>
                  <a:cubicBezTo>
                    <a:pt x="86" y="11"/>
                    <a:pt x="83" y="13"/>
                    <a:pt x="81" y="13"/>
                  </a:cubicBezTo>
                  <a:lnTo>
                    <a:pt x="80" y="13"/>
                  </a:lnTo>
                  <a:close/>
                </a:path>
              </a:pathLst>
            </a:custGeom>
            <a:solidFill>
              <a:srgbClr val="35140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 name="Freeform 34"/>
            <p:cNvSpPr/>
            <p:nvPr/>
          </p:nvSpPr>
          <p:spPr bwMode="auto">
            <a:xfrm>
              <a:off x="7045325" y="3090863"/>
              <a:ext cx="315912" cy="160338"/>
            </a:xfrm>
            <a:custGeom>
              <a:avLst/>
              <a:gdLst>
                <a:gd name="T0" fmla="*/ 3 w 91"/>
                <a:gd name="T1" fmla="*/ 45 h 46"/>
                <a:gd name="T2" fmla="*/ 1 w 91"/>
                <a:gd name="T3" fmla="*/ 39 h 46"/>
                <a:gd name="T4" fmla="*/ 86 w 91"/>
                <a:gd name="T5" fmla="*/ 0 h 46"/>
                <a:gd name="T6" fmla="*/ 91 w 91"/>
                <a:gd name="T7" fmla="*/ 4 h 46"/>
                <a:gd name="T8" fmla="*/ 87 w 91"/>
                <a:gd name="T9" fmla="*/ 9 h 46"/>
                <a:gd name="T10" fmla="*/ 9 w 91"/>
                <a:gd name="T11" fmla="*/ 42 h 46"/>
                <a:gd name="T12" fmla="*/ 8 w 91"/>
                <a:gd name="T13" fmla="*/ 43 h 46"/>
                <a:gd name="T14" fmla="*/ 8 w 91"/>
                <a:gd name="T15" fmla="*/ 43 h 46"/>
                <a:gd name="T16" fmla="*/ 5 w 91"/>
                <a:gd name="T17" fmla="*/ 46 h 46"/>
                <a:gd name="T18" fmla="*/ 3 w 91"/>
                <a:gd name="T19" fmla="*/ 45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1" h="46">
                  <a:moveTo>
                    <a:pt x="3" y="45"/>
                  </a:moveTo>
                  <a:cubicBezTo>
                    <a:pt x="1" y="44"/>
                    <a:pt x="0" y="41"/>
                    <a:pt x="1" y="39"/>
                  </a:cubicBezTo>
                  <a:cubicBezTo>
                    <a:pt x="1" y="38"/>
                    <a:pt x="21" y="6"/>
                    <a:pt x="86" y="0"/>
                  </a:cubicBezTo>
                  <a:cubicBezTo>
                    <a:pt x="88" y="0"/>
                    <a:pt x="90" y="2"/>
                    <a:pt x="91" y="4"/>
                  </a:cubicBezTo>
                  <a:cubicBezTo>
                    <a:pt x="91" y="7"/>
                    <a:pt x="89" y="9"/>
                    <a:pt x="87" y="9"/>
                  </a:cubicBezTo>
                  <a:cubicBezTo>
                    <a:pt x="32" y="13"/>
                    <a:pt x="13" y="37"/>
                    <a:pt x="9" y="42"/>
                  </a:cubicBezTo>
                  <a:cubicBezTo>
                    <a:pt x="9" y="43"/>
                    <a:pt x="8" y="43"/>
                    <a:pt x="8" y="43"/>
                  </a:cubicBezTo>
                  <a:cubicBezTo>
                    <a:pt x="8" y="43"/>
                    <a:pt x="8" y="43"/>
                    <a:pt x="8" y="43"/>
                  </a:cubicBezTo>
                  <a:cubicBezTo>
                    <a:pt x="8" y="45"/>
                    <a:pt x="6" y="46"/>
                    <a:pt x="5" y="46"/>
                  </a:cubicBezTo>
                  <a:cubicBezTo>
                    <a:pt x="4" y="46"/>
                    <a:pt x="3" y="45"/>
                    <a:pt x="3" y="45"/>
                  </a:cubicBezTo>
                  <a:close/>
                </a:path>
              </a:pathLst>
            </a:custGeom>
            <a:solidFill>
              <a:srgbClr val="35140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 name="Freeform 35"/>
            <p:cNvSpPr/>
            <p:nvPr/>
          </p:nvSpPr>
          <p:spPr bwMode="auto">
            <a:xfrm>
              <a:off x="7000875" y="2868613"/>
              <a:ext cx="290512" cy="195263"/>
            </a:xfrm>
            <a:custGeom>
              <a:avLst/>
              <a:gdLst>
                <a:gd name="T0" fmla="*/ 0 w 84"/>
                <a:gd name="T1" fmla="*/ 8 h 56"/>
                <a:gd name="T2" fmla="*/ 0 w 84"/>
                <a:gd name="T3" fmla="*/ 27 h 56"/>
                <a:gd name="T4" fmla="*/ 84 w 84"/>
                <a:gd name="T5" fmla="*/ 29 h 56"/>
                <a:gd name="T6" fmla="*/ 84 w 84"/>
                <a:gd name="T7" fmla="*/ 0 h 56"/>
                <a:gd name="T8" fmla="*/ 0 w 84"/>
                <a:gd name="T9" fmla="*/ 8 h 56"/>
              </a:gdLst>
              <a:ahLst/>
              <a:cxnLst>
                <a:cxn ang="0">
                  <a:pos x="T0" y="T1"/>
                </a:cxn>
                <a:cxn ang="0">
                  <a:pos x="T2" y="T3"/>
                </a:cxn>
                <a:cxn ang="0">
                  <a:pos x="T4" y="T5"/>
                </a:cxn>
                <a:cxn ang="0">
                  <a:pos x="T6" y="T7"/>
                </a:cxn>
                <a:cxn ang="0">
                  <a:pos x="T8" y="T9"/>
                </a:cxn>
              </a:cxnLst>
              <a:rect l="0" t="0" r="r" b="b"/>
              <a:pathLst>
                <a:path w="84" h="56">
                  <a:moveTo>
                    <a:pt x="0" y="8"/>
                  </a:moveTo>
                  <a:cubicBezTo>
                    <a:pt x="0" y="27"/>
                    <a:pt x="0" y="27"/>
                    <a:pt x="0" y="27"/>
                  </a:cubicBezTo>
                  <a:cubicBezTo>
                    <a:pt x="0" y="27"/>
                    <a:pt x="48" y="56"/>
                    <a:pt x="84" y="29"/>
                  </a:cubicBezTo>
                  <a:cubicBezTo>
                    <a:pt x="84" y="0"/>
                    <a:pt x="84" y="0"/>
                    <a:pt x="84" y="0"/>
                  </a:cubicBezTo>
                  <a:cubicBezTo>
                    <a:pt x="84" y="0"/>
                    <a:pt x="53" y="32"/>
                    <a:pt x="0" y="8"/>
                  </a:cubicBezTo>
                  <a:close/>
                </a:path>
              </a:pathLst>
            </a:custGeom>
            <a:solidFill>
              <a:schemeClr val="accent5"/>
            </a:solidFill>
            <a:ln>
              <a:noFill/>
            </a:ln>
          </p:spPr>
          <p:txBody>
            <a:bodyPr vert="horz" wrap="square" lIns="91440" tIns="45720" rIns="91440" bIns="45720" numCol="1" anchor="t" anchorCtr="0" compatLnSpc="1"/>
            <a:lstStyle/>
            <a:p>
              <a:endParaRPr lang="zh-CN" altLang="en-US"/>
            </a:p>
          </p:txBody>
        </p:sp>
        <p:sp>
          <p:nvSpPr>
            <p:cNvPr id="60" name="Freeform 36"/>
            <p:cNvSpPr/>
            <p:nvPr/>
          </p:nvSpPr>
          <p:spPr bwMode="auto">
            <a:xfrm>
              <a:off x="6469063" y="3209925"/>
              <a:ext cx="298450" cy="44450"/>
            </a:xfrm>
            <a:custGeom>
              <a:avLst/>
              <a:gdLst>
                <a:gd name="T0" fmla="*/ 6 w 86"/>
                <a:gd name="T1" fmla="*/ 13 h 13"/>
                <a:gd name="T2" fmla="*/ 38 w 86"/>
                <a:gd name="T3" fmla="*/ 11 h 13"/>
                <a:gd name="T4" fmla="*/ 80 w 86"/>
                <a:gd name="T5" fmla="*/ 13 h 13"/>
                <a:gd name="T6" fmla="*/ 86 w 86"/>
                <a:gd name="T7" fmla="*/ 9 h 13"/>
                <a:gd name="T8" fmla="*/ 81 w 86"/>
                <a:gd name="T9" fmla="*/ 3 h 13"/>
                <a:gd name="T10" fmla="*/ 38 w 86"/>
                <a:gd name="T11" fmla="*/ 0 h 13"/>
                <a:gd name="T12" fmla="*/ 4 w 86"/>
                <a:gd name="T13" fmla="*/ 3 h 13"/>
                <a:gd name="T14" fmla="*/ 0 w 86"/>
                <a:gd name="T15" fmla="*/ 9 h 13"/>
                <a:gd name="T16" fmla="*/ 5 w 86"/>
                <a:gd name="T17" fmla="*/ 13 h 13"/>
                <a:gd name="T18" fmla="*/ 6 w 86"/>
                <a:gd name="T19"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6" h="13">
                  <a:moveTo>
                    <a:pt x="6" y="13"/>
                  </a:moveTo>
                  <a:cubicBezTo>
                    <a:pt x="16" y="11"/>
                    <a:pt x="27" y="11"/>
                    <a:pt x="38" y="11"/>
                  </a:cubicBezTo>
                  <a:cubicBezTo>
                    <a:pt x="60" y="11"/>
                    <a:pt x="80" y="13"/>
                    <a:pt x="80" y="13"/>
                  </a:cubicBezTo>
                  <a:cubicBezTo>
                    <a:pt x="83" y="13"/>
                    <a:pt x="86" y="11"/>
                    <a:pt x="86" y="9"/>
                  </a:cubicBezTo>
                  <a:cubicBezTo>
                    <a:pt x="86" y="6"/>
                    <a:pt x="84" y="3"/>
                    <a:pt x="81" y="3"/>
                  </a:cubicBezTo>
                  <a:cubicBezTo>
                    <a:pt x="81" y="3"/>
                    <a:pt x="61" y="0"/>
                    <a:pt x="38" y="0"/>
                  </a:cubicBezTo>
                  <a:cubicBezTo>
                    <a:pt x="27" y="0"/>
                    <a:pt x="15" y="1"/>
                    <a:pt x="4" y="3"/>
                  </a:cubicBezTo>
                  <a:cubicBezTo>
                    <a:pt x="2" y="4"/>
                    <a:pt x="0" y="6"/>
                    <a:pt x="0" y="9"/>
                  </a:cubicBezTo>
                  <a:cubicBezTo>
                    <a:pt x="1" y="11"/>
                    <a:pt x="3" y="13"/>
                    <a:pt x="5" y="13"/>
                  </a:cubicBezTo>
                  <a:lnTo>
                    <a:pt x="6" y="13"/>
                  </a:lnTo>
                  <a:close/>
                </a:path>
              </a:pathLst>
            </a:custGeom>
            <a:solidFill>
              <a:srgbClr val="35140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 name="Freeform 37"/>
            <p:cNvSpPr/>
            <p:nvPr/>
          </p:nvSpPr>
          <p:spPr bwMode="auto">
            <a:xfrm>
              <a:off x="6454775" y="3090863"/>
              <a:ext cx="315912" cy="160338"/>
            </a:xfrm>
            <a:custGeom>
              <a:avLst/>
              <a:gdLst>
                <a:gd name="T0" fmla="*/ 88 w 91"/>
                <a:gd name="T1" fmla="*/ 45 h 46"/>
                <a:gd name="T2" fmla="*/ 89 w 91"/>
                <a:gd name="T3" fmla="*/ 39 h 46"/>
                <a:gd name="T4" fmla="*/ 4 w 91"/>
                <a:gd name="T5" fmla="*/ 0 h 46"/>
                <a:gd name="T6" fmla="*/ 0 w 91"/>
                <a:gd name="T7" fmla="*/ 4 h 46"/>
                <a:gd name="T8" fmla="*/ 4 w 91"/>
                <a:gd name="T9" fmla="*/ 9 h 46"/>
                <a:gd name="T10" fmla="*/ 81 w 91"/>
                <a:gd name="T11" fmla="*/ 42 h 46"/>
                <a:gd name="T12" fmla="*/ 82 w 91"/>
                <a:gd name="T13" fmla="*/ 43 h 46"/>
                <a:gd name="T14" fmla="*/ 82 w 91"/>
                <a:gd name="T15" fmla="*/ 43 h 46"/>
                <a:gd name="T16" fmla="*/ 86 w 91"/>
                <a:gd name="T17" fmla="*/ 46 h 46"/>
                <a:gd name="T18" fmla="*/ 88 w 91"/>
                <a:gd name="T19" fmla="*/ 45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1" h="46">
                  <a:moveTo>
                    <a:pt x="88" y="45"/>
                  </a:moveTo>
                  <a:cubicBezTo>
                    <a:pt x="90" y="44"/>
                    <a:pt x="91" y="41"/>
                    <a:pt x="89" y="39"/>
                  </a:cubicBezTo>
                  <a:cubicBezTo>
                    <a:pt x="89" y="38"/>
                    <a:pt x="70" y="6"/>
                    <a:pt x="4" y="0"/>
                  </a:cubicBezTo>
                  <a:cubicBezTo>
                    <a:pt x="2" y="0"/>
                    <a:pt x="0" y="2"/>
                    <a:pt x="0" y="4"/>
                  </a:cubicBezTo>
                  <a:cubicBezTo>
                    <a:pt x="0" y="7"/>
                    <a:pt x="1" y="9"/>
                    <a:pt x="4" y="9"/>
                  </a:cubicBezTo>
                  <a:cubicBezTo>
                    <a:pt x="58" y="13"/>
                    <a:pt x="78" y="37"/>
                    <a:pt x="81" y="42"/>
                  </a:cubicBezTo>
                  <a:cubicBezTo>
                    <a:pt x="82" y="43"/>
                    <a:pt x="82" y="43"/>
                    <a:pt x="82" y="43"/>
                  </a:cubicBezTo>
                  <a:cubicBezTo>
                    <a:pt x="82" y="43"/>
                    <a:pt x="82" y="43"/>
                    <a:pt x="82" y="43"/>
                  </a:cubicBezTo>
                  <a:cubicBezTo>
                    <a:pt x="83" y="45"/>
                    <a:pt x="84" y="46"/>
                    <a:pt x="86" y="46"/>
                  </a:cubicBezTo>
                  <a:cubicBezTo>
                    <a:pt x="86" y="46"/>
                    <a:pt x="87" y="45"/>
                    <a:pt x="88" y="45"/>
                  </a:cubicBezTo>
                  <a:close/>
                </a:path>
              </a:pathLst>
            </a:custGeom>
            <a:solidFill>
              <a:srgbClr val="35140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 name="Freeform 38"/>
            <p:cNvSpPr/>
            <p:nvPr/>
          </p:nvSpPr>
          <p:spPr bwMode="auto">
            <a:xfrm>
              <a:off x="6521450" y="2868613"/>
              <a:ext cx="295275" cy="195263"/>
            </a:xfrm>
            <a:custGeom>
              <a:avLst/>
              <a:gdLst>
                <a:gd name="T0" fmla="*/ 85 w 85"/>
                <a:gd name="T1" fmla="*/ 8 h 56"/>
                <a:gd name="T2" fmla="*/ 85 w 85"/>
                <a:gd name="T3" fmla="*/ 27 h 56"/>
                <a:gd name="T4" fmla="*/ 0 w 85"/>
                <a:gd name="T5" fmla="*/ 29 h 56"/>
                <a:gd name="T6" fmla="*/ 0 w 85"/>
                <a:gd name="T7" fmla="*/ 0 h 56"/>
                <a:gd name="T8" fmla="*/ 85 w 85"/>
                <a:gd name="T9" fmla="*/ 8 h 56"/>
              </a:gdLst>
              <a:ahLst/>
              <a:cxnLst>
                <a:cxn ang="0">
                  <a:pos x="T0" y="T1"/>
                </a:cxn>
                <a:cxn ang="0">
                  <a:pos x="T2" y="T3"/>
                </a:cxn>
                <a:cxn ang="0">
                  <a:pos x="T4" y="T5"/>
                </a:cxn>
                <a:cxn ang="0">
                  <a:pos x="T6" y="T7"/>
                </a:cxn>
                <a:cxn ang="0">
                  <a:pos x="T8" y="T9"/>
                </a:cxn>
              </a:cxnLst>
              <a:rect l="0" t="0" r="r" b="b"/>
              <a:pathLst>
                <a:path w="85" h="56">
                  <a:moveTo>
                    <a:pt x="85" y="8"/>
                  </a:moveTo>
                  <a:cubicBezTo>
                    <a:pt x="85" y="27"/>
                    <a:pt x="85" y="27"/>
                    <a:pt x="85" y="27"/>
                  </a:cubicBezTo>
                  <a:cubicBezTo>
                    <a:pt x="85" y="27"/>
                    <a:pt x="37" y="56"/>
                    <a:pt x="0" y="29"/>
                  </a:cubicBezTo>
                  <a:cubicBezTo>
                    <a:pt x="0" y="0"/>
                    <a:pt x="0" y="0"/>
                    <a:pt x="0" y="0"/>
                  </a:cubicBezTo>
                  <a:cubicBezTo>
                    <a:pt x="0" y="0"/>
                    <a:pt x="31" y="32"/>
                    <a:pt x="85" y="8"/>
                  </a:cubicBezTo>
                  <a:close/>
                </a:path>
              </a:pathLst>
            </a:custGeom>
            <a:solidFill>
              <a:schemeClr val="accent5"/>
            </a:solidFill>
            <a:ln>
              <a:noFill/>
            </a:ln>
          </p:spPr>
          <p:txBody>
            <a:bodyPr vert="horz" wrap="square" lIns="91440" tIns="45720" rIns="91440" bIns="45720" numCol="1" anchor="t" anchorCtr="0" compatLnSpc="1"/>
            <a:lstStyle/>
            <a:p>
              <a:endParaRPr lang="zh-CN" altLang="en-US"/>
            </a:p>
          </p:txBody>
        </p:sp>
        <p:sp>
          <p:nvSpPr>
            <p:cNvPr id="63" name="Freeform 39"/>
            <p:cNvSpPr/>
            <p:nvPr/>
          </p:nvSpPr>
          <p:spPr bwMode="auto">
            <a:xfrm>
              <a:off x="6021388" y="3554413"/>
              <a:ext cx="163512" cy="142875"/>
            </a:xfrm>
            <a:custGeom>
              <a:avLst/>
              <a:gdLst>
                <a:gd name="T0" fmla="*/ 47 w 47"/>
                <a:gd name="T1" fmla="*/ 0 h 41"/>
                <a:gd name="T2" fmla="*/ 8 w 47"/>
                <a:gd name="T3" fmla="*/ 21 h 41"/>
                <a:gd name="T4" fmla="*/ 47 w 47"/>
                <a:gd name="T5" fmla="*/ 0 h 41"/>
              </a:gdLst>
              <a:ahLst/>
              <a:cxnLst>
                <a:cxn ang="0">
                  <a:pos x="T0" y="T1"/>
                </a:cxn>
                <a:cxn ang="0">
                  <a:pos x="T2" y="T3"/>
                </a:cxn>
                <a:cxn ang="0">
                  <a:pos x="T4" y="T5"/>
                </a:cxn>
              </a:cxnLst>
              <a:rect l="0" t="0" r="r" b="b"/>
              <a:pathLst>
                <a:path w="47" h="41">
                  <a:moveTo>
                    <a:pt x="47" y="0"/>
                  </a:moveTo>
                  <a:cubicBezTo>
                    <a:pt x="47" y="0"/>
                    <a:pt x="0" y="2"/>
                    <a:pt x="8" y="21"/>
                  </a:cubicBezTo>
                  <a:cubicBezTo>
                    <a:pt x="16" y="41"/>
                    <a:pt x="47" y="0"/>
                    <a:pt x="47" y="0"/>
                  </a:cubicBezTo>
                  <a:close/>
                </a:path>
              </a:pathLst>
            </a:custGeom>
            <a:solidFill>
              <a:srgbClr val="A0E0E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 name="Freeform 40"/>
            <p:cNvSpPr/>
            <p:nvPr/>
          </p:nvSpPr>
          <p:spPr bwMode="auto">
            <a:xfrm>
              <a:off x="5975350" y="3662363"/>
              <a:ext cx="184150" cy="204788"/>
            </a:xfrm>
            <a:custGeom>
              <a:avLst/>
              <a:gdLst>
                <a:gd name="T0" fmla="*/ 53 w 53"/>
                <a:gd name="T1" fmla="*/ 0 h 59"/>
                <a:gd name="T2" fmla="*/ 17 w 53"/>
                <a:gd name="T3" fmla="*/ 43 h 59"/>
                <a:gd name="T4" fmla="*/ 53 w 53"/>
                <a:gd name="T5" fmla="*/ 0 h 59"/>
              </a:gdLst>
              <a:ahLst/>
              <a:cxnLst>
                <a:cxn ang="0">
                  <a:pos x="T0" y="T1"/>
                </a:cxn>
                <a:cxn ang="0">
                  <a:pos x="T2" y="T3"/>
                </a:cxn>
                <a:cxn ang="0">
                  <a:pos x="T4" y="T5"/>
                </a:cxn>
              </a:cxnLst>
              <a:rect l="0" t="0" r="r" b="b"/>
              <a:pathLst>
                <a:path w="53" h="59">
                  <a:moveTo>
                    <a:pt x="53" y="0"/>
                  </a:moveTo>
                  <a:cubicBezTo>
                    <a:pt x="53" y="0"/>
                    <a:pt x="0" y="27"/>
                    <a:pt x="17" y="43"/>
                  </a:cubicBezTo>
                  <a:cubicBezTo>
                    <a:pt x="34" y="59"/>
                    <a:pt x="53" y="0"/>
                    <a:pt x="53" y="0"/>
                  </a:cubicBezTo>
                  <a:close/>
                </a:path>
              </a:pathLst>
            </a:custGeom>
            <a:solidFill>
              <a:srgbClr val="A0E0E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 name="Freeform 41"/>
            <p:cNvSpPr/>
            <p:nvPr/>
          </p:nvSpPr>
          <p:spPr bwMode="auto">
            <a:xfrm>
              <a:off x="7680325" y="3533775"/>
              <a:ext cx="198437" cy="173038"/>
            </a:xfrm>
            <a:custGeom>
              <a:avLst/>
              <a:gdLst>
                <a:gd name="T0" fmla="*/ 0 w 57"/>
                <a:gd name="T1" fmla="*/ 18 h 50"/>
                <a:gd name="T2" fmla="*/ 52 w 57"/>
                <a:gd name="T3" fmla="*/ 25 h 50"/>
                <a:gd name="T4" fmla="*/ 0 w 57"/>
                <a:gd name="T5" fmla="*/ 18 h 50"/>
              </a:gdLst>
              <a:ahLst/>
              <a:cxnLst>
                <a:cxn ang="0">
                  <a:pos x="T0" y="T1"/>
                </a:cxn>
                <a:cxn ang="0">
                  <a:pos x="T2" y="T3"/>
                </a:cxn>
                <a:cxn ang="0">
                  <a:pos x="T4" y="T5"/>
                </a:cxn>
              </a:cxnLst>
              <a:rect l="0" t="0" r="r" b="b"/>
              <a:pathLst>
                <a:path w="57" h="50">
                  <a:moveTo>
                    <a:pt x="0" y="18"/>
                  </a:moveTo>
                  <a:cubicBezTo>
                    <a:pt x="0" y="18"/>
                    <a:pt x="48" y="0"/>
                    <a:pt x="52" y="25"/>
                  </a:cubicBezTo>
                  <a:cubicBezTo>
                    <a:pt x="57" y="50"/>
                    <a:pt x="0" y="18"/>
                    <a:pt x="0" y="18"/>
                  </a:cubicBezTo>
                  <a:close/>
                </a:path>
              </a:pathLst>
            </a:custGeom>
            <a:solidFill>
              <a:srgbClr val="A0E0E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 name="Freeform 42"/>
            <p:cNvSpPr/>
            <p:nvPr/>
          </p:nvSpPr>
          <p:spPr bwMode="auto">
            <a:xfrm>
              <a:off x="7677150" y="3644900"/>
              <a:ext cx="149225" cy="187325"/>
            </a:xfrm>
            <a:custGeom>
              <a:avLst/>
              <a:gdLst>
                <a:gd name="T0" fmla="*/ 0 w 43"/>
                <a:gd name="T1" fmla="*/ 0 h 54"/>
                <a:gd name="T2" fmla="*/ 38 w 43"/>
                <a:gd name="T3" fmla="*/ 31 h 54"/>
                <a:gd name="T4" fmla="*/ 0 w 43"/>
                <a:gd name="T5" fmla="*/ 0 h 54"/>
              </a:gdLst>
              <a:ahLst/>
              <a:cxnLst>
                <a:cxn ang="0">
                  <a:pos x="T0" y="T1"/>
                </a:cxn>
                <a:cxn ang="0">
                  <a:pos x="T2" y="T3"/>
                </a:cxn>
                <a:cxn ang="0">
                  <a:pos x="T4" y="T5"/>
                </a:cxn>
              </a:cxnLst>
              <a:rect l="0" t="0" r="r" b="b"/>
              <a:pathLst>
                <a:path w="43" h="54">
                  <a:moveTo>
                    <a:pt x="0" y="0"/>
                  </a:moveTo>
                  <a:cubicBezTo>
                    <a:pt x="0" y="0"/>
                    <a:pt x="43" y="8"/>
                    <a:pt x="38" y="31"/>
                  </a:cubicBezTo>
                  <a:cubicBezTo>
                    <a:pt x="32" y="54"/>
                    <a:pt x="4" y="13"/>
                    <a:pt x="0" y="0"/>
                  </a:cubicBezTo>
                  <a:close/>
                </a:path>
              </a:pathLst>
            </a:custGeom>
            <a:solidFill>
              <a:srgbClr val="A0E0E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5" name="组合 14"/>
          <p:cNvGrpSpPr/>
          <p:nvPr/>
        </p:nvGrpSpPr>
        <p:grpSpPr>
          <a:xfrm>
            <a:off x="3531271" y="1682696"/>
            <a:ext cx="2315407" cy="4367046"/>
            <a:chOff x="3289971" y="1357663"/>
            <a:chExt cx="2315407" cy="4367046"/>
          </a:xfrm>
        </p:grpSpPr>
        <p:grpSp>
          <p:nvGrpSpPr>
            <p:cNvPr id="220" name="071f1882-d8b9-4d6e-b26d-ef6a7f4df741" descr="aQUAAB+LCAAAAAAABAC9klFPwjAQx79L1bdpxiIa9wYohgfFhEUfDA91PVhx7UjXGQzZd7fd2jHYxPFi9tJd/3f3+19vi87l9xqQj2YMC3lP8VJgNpHAkIMmBPk8i2MHDSknlC8fRZKtU+S/b6u0+s0bldErjjPQuZxKiuPy12/oreyJcsoyZmTulatCeFML9dwySAmJoS6bcAniq+rQ07HiPJNCNRgngmGpGm7d/AKZK+R711durpMJbFQhBwUlluUxeHoArT71hbY5IKsslQy43CW9YDU6UFQtfpt5O3WF4x3O4/KuZSLerVt4MJVnEV7Dsyqlec0EdAjNK3N7sKqvOuzZzp1feQPYnOhQZ9S9tT3HUfqi5Q7eELRhz1vAq0UcJXEi/l5EK2vcTxcLGkIQAQOrCSiXA04UM7FbOBR0GUkOaWoC048VhLKW5t9oVZZGqubZePzg9UdeH1l7bt62jbZh12080Hd5piKl/k7KbwpyEIZqzIa8NFTEGz4t/il7aDH33rIMHlnB/zbX62ZuiMPPjt7m6vsB3P6dDWkFAAA="/>
            <p:cNvGrpSpPr>
              <a:grpSpLocks noChangeAspect="1"/>
            </p:cNvGrpSpPr>
            <p:nvPr/>
          </p:nvGrpSpPr>
          <p:grpSpPr>
            <a:xfrm>
              <a:off x="3289971" y="3426323"/>
              <a:ext cx="2296382" cy="2298386"/>
              <a:chOff x="1089075" y="1943098"/>
              <a:chExt cx="2969202" cy="2971793"/>
            </a:xfrm>
          </p:grpSpPr>
          <p:sp>
            <p:nvSpPr>
              <p:cNvPr id="221" name="ValueBack"/>
              <p:cNvSpPr/>
              <p:nvPr/>
            </p:nvSpPr>
            <p:spPr>
              <a:xfrm>
                <a:off x="1823753" y="2679078"/>
                <a:ext cx="1499846" cy="1499845"/>
              </a:xfrm>
              <a:prstGeom prst="ellipse">
                <a:avLst/>
              </a:prstGeom>
              <a:solidFill>
                <a:schemeClr val="accent2">
                  <a:lumMod val="90000"/>
                  <a:lumOff val="10000"/>
                  <a:alpha val="80000"/>
                </a:schemeClr>
              </a:solidFill>
              <a:ln>
                <a:noFill/>
              </a:ln>
            </p:spPr>
            <p:txBody>
              <a:bodyPr anchor="ctr"/>
              <a:lstStyle/>
              <a:p>
                <a:pPr algn="ctr"/>
                <a:endParaRPr/>
              </a:p>
            </p:txBody>
          </p:sp>
          <p:sp>
            <p:nvSpPr>
              <p:cNvPr id="222" name="BackShape"/>
              <p:cNvSpPr/>
              <p:nvPr/>
            </p:nvSpPr>
            <p:spPr>
              <a:xfrm>
                <a:off x="1089075" y="1944400"/>
                <a:ext cx="2969202" cy="2969204"/>
              </a:xfrm>
              <a:prstGeom prst="donut">
                <a:avLst>
                  <a:gd name="adj" fmla="val 15000"/>
                </a:avLst>
              </a:prstGeom>
              <a:solidFill>
                <a:schemeClr val="tx2">
                  <a:lumMod val="40000"/>
                  <a:lumOff val="60000"/>
                  <a:alpha val="38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a:p>
            </p:txBody>
          </p:sp>
          <p:sp>
            <p:nvSpPr>
              <p:cNvPr id="223" name="ValueShape"/>
              <p:cNvSpPr/>
              <p:nvPr/>
            </p:nvSpPr>
            <p:spPr>
              <a:xfrm>
                <a:off x="1089075" y="1944400"/>
                <a:ext cx="2969202" cy="2969204"/>
              </a:xfrm>
              <a:prstGeom prst="blockArc">
                <a:avLst>
                  <a:gd name="adj1" fmla="val 16200000"/>
                  <a:gd name="adj2" fmla="val 21384000"/>
                  <a:gd name="adj3" fmla="val 15000"/>
                </a:avLst>
              </a:prstGeom>
              <a:solidFill>
                <a:schemeClr val="accent2">
                  <a:lumMod val="10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a:p>
            </p:txBody>
          </p:sp>
          <p:grpSp>
            <p:nvGrpSpPr>
              <p:cNvPr id="224" name="LineShape"/>
              <p:cNvGrpSpPr/>
              <p:nvPr/>
            </p:nvGrpSpPr>
            <p:grpSpPr>
              <a:xfrm>
                <a:off x="1149369" y="1943098"/>
                <a:ext cx="2848619" cy="2971793"/>
                <a:chOff x="4687315" y="1592322"/>
                <a:chExt cx="2817370" cy="2939200"/>
              </a:xfrm>
            </p:grpSpPr>
            <p:sp>
              <p:nvSpPr>
                <p:cNvPr id="226" name="LineShape"/>
                <p:cNvSpPr/>
                <p:nvPr/>
              </p:nvSpPr>
              <p:spPr>
                <a:xfrm rot="-4320000">
                  <a:off x="4889455" y="2452319"/>
                  <a:ext cx="45720" cy="450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a:p>
              </p:txBody>
            </p:sp>
            <p:sp>
              <p:nvSpPr>
                <p:cNvPr id="227" name="LineShape"/>
                <p:cNvSpPr/>
                <p:nvPr/>
              </p:nvSpPr>
              <p:spPr>
                <a:xfrm rot="-2160000">
                  <a:off x="5341582" y="1830019"/>
                  <a:ext cx="45720" cy="450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a:p>
              </p:txBody>
            </p:sp>
            <p:sp>
              <p:nvSpPr>
                <p:cNvPr id="228" name="LineShape"/>
                <p:cNvSpPr/>
                <p:nvPr/>
              </p:nvSpPr>
              <p:spPr>
                <a:xfrm>
                  <a:off x="6073140" y="1592322"/>
                  <a:ext cx="45720" cy="450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a:p>
              </p:txBody>
            </p:sp>
            <p:sp>
              <p:nvSpPr>
                <p:cNvPr id="229" name="LineShape"/>
                <p:cNvSpPr/>
                <p:nvPr/>
              </p:nvSpPr>
              <p:spPr>
                <a:xfrm rot="2160000">
                  <a:off x="6804698" y="1830019"/>
                  <a:ext cx="45720" cy="450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a:p>
              </p:txBody>
            </p:sp>
            <p:sp>
              <p:nvSpPr>
                <p:cNvPr id="230" name="LineShape"/>
                <p:cNvSpPr/>
                <p:nvPr/>
              </p:nvSpPr>
              <p:spPr>
                <a:xfrm rot="4320000">
                  <a:off x="7256825" y="2452319"/>
                  <a:ext cx="45720" cy="450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a:p>
              </p:txBody>
            </p:sp>
            <p:sp>
              <p:nvSpPr>
                <p:cNvPr id="231" name="LineShape"/>
                <p:cNvSpPr/>
                <p:nvPr/>
              </p:nvSpPr>
              <p:spPr>
                <a:xfrm rot="6480000">
                  <a:off x="7256825" y="3221524"/>
                  <a:ext cx="45720" cy="450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a:p>
              </p:txBody>
            </p:sp>
            <p:sp>
              <p:nvSpPr>
                <p:cNvPr id="232" name="LineShape"/>
                <p:cNvSpPr/>
                <p:nvPr/>
              </p:nvSpPr>
              <p:spPr>
                <a:xfrm rot="8640000">
                  <a:off x="6804698" y="3843825"/>
                  <a:ext cx="45720" cy="450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a:p>
              </p:txBody>
            </p:sp>
            <p:sp>
              <p:nvSpPr>
                <p:cNvPr id="233" name="LineShape"/>
                <p:cNvSpPr/>
                <p:nvPr/>
              </p:nvSpPr>
              <p:spPr>
                <a:xfrm rot="10800000">
                  <a:off x="6073140" y="4081522"/>
                  <a:ext cx="45720" cy="450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a:p>
              </p:txBody>
            </p:sp>
            <p:sp>
              <p:nvSpPr>
                <p:cNvPr id="234" name="LineShape"/>
                <p:cNvSpPr/>
                <p:nvPr/>
              </p:nvSpPr>
              <p:spPr>
                <a:xfrm rot="12960000">
                  <a:off x="5341582" y="3843825"/>
                  <a:ext cx="45720" cy="450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a:p>
              </p:txBody>
            </p:sp>
            <p:sp>
              <p:nvSpPr>
                <p:cNvPr id="235" name="LineShape"/>
                <p:cNvSpPr/>
                <p:nvPr/>
              </p:nvSpPr>
              <p:spPr>
                <a:xfrm rot="15120000">
                  <a:off x="4889455" y="3221524"/>
                  <a:ext cx="45720" cy="450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a:p>
              </p:txBody>
            </p:sp>
          </p:grpSp>
          <p:sp>
            <p:nvSpPr>
              <p:cNvPr id="225" name="ValueText"/>
              <p:cNvSpPr/>
              <p:nvPr/>
            </p:nvSpPr>
            <p:spPr>
              <a:xfrm>
                <a:off x="2241506" y="3179873"/>
                <a:ext cx="664338" cy="498254"/>
              </a:xfrm>
              <a:prstGeom prst="rect">
                <a:avLst/>
              </a:prstGeom>
            </p:spPr>
            <p:txBody>
              <a:bodyPr wrap="square" anchor="ctr">
                <a:prstTxWarp prst="textPlain">
                  <a:avLst/>
                </a:prstTxWarp>
                <a:normAutofit fontScale="40000" lnSpcReduction="20000"/>
              </a:bodyPr>
              <a:lstStyle/>
              <a:p>
                <a:pPr lvl="0" algn="ctr"/>
                <a:r>
                  <a:rPr lang="en-US" altLang="zh-CN" sz="3600">
                    <a:solidFill>
                      <a:prstClr val="white"/>
                    </a:solidFill>
                    <a:latin typeface="Impact" panose="020B0806030902050204" pitchFamily="34" charset="0"/>
                  </a:rPr>
                  <a:t>24%</a:t>
                </a:r>
              </a:p>
            </p:txBody>
          </p:sp>
        </p:grpSp>
        <p:grpSp>
          <p:nvGrpSpPr>
            <p:cNvPr id="14" name="组合 13"/>
            <p:cNvGrpSpPr/>
            <p:nvPr/>
          </p:nvGrpSpPr>
          <p:grpSpPr>
            <a:xfrm>
              <a:off x="3534071" y="1357663"/>
              <a:ext cx="2071307" cy="2339625"/>
              <a:chOff x="3266313" y="1382309"/>
              <a:chExt cx="2071307" cy="2339625"/>
            </a:xfrm>
          </p:grpSpPr>
          <p:sp>
            <p:nvSpPr>
              <p:cNvPr id="131" name="Freeform 107"/>
              <p:cNvSpPr/>
              <p:nvPr/>
            </p:nvSpPr>
            <p:spPr bwMode="auto">
              <a:xfrm>
                <a:off x="3386986" y="2256829"/>
                <a:ext cx="1537508" cy="1465105"/>
              </a:xfrm>
              <a:custGeom>
                <a:avLst/>
                <a:gdLst>
                  <a:gd name="T0" fmla="*/ 412 w 495"/>
                  <a:gd name="T1" fmla="*/ 0 h 471"/>
                  <a:gd name="T2" fmla="*/ 284 w 495"/>
                  <a:gd name="T3" fmla="*/ 0 h 471"/>
                  <a:gd name="T4" fmla="*/ 247 w 495"/>
                  <a:gd name="T5" fmla="*/ 7 h 471"/>
                  <a:gd name="T6" fmla="*/ 211 w 495"/>
                  <a:gd name="T7" fmla="*/ 0 h 471"/>
                  <a:gd name="T8" fmla="*/ 83 w 495"/>
                  <a:gd name="T9" fmla="*/ 0 h 471"/>
                  <a:gd name="T10" fmla="*/ 66 w 495"/>
                  <a:gd name="T11" fmla="*/ 436 h 471"/>
                  <a:gd name="T12" fmla="*/ 247 w 495"/>
                  <a:gd name="T13" fmla="*/ 470 h 471"/>
                  <a:gd name="T14" fmla="*/ 429 w 495"/>
                  <a:gd name="T15" fmla="*/ 436 h 471"/>
                  <a:gd name="T16" fmla="*/ 412 w 495"/>
                  <a:gd name="T17" fmla="*/ 0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5" h="471">
                    <a:moveTo>
                      <a:pt x="412" y="0"/>
                    </a:moveTo>
                    <a:cubicBezTo>
                      <a:pt x="284" y="0"/>
                      <a:pt x="284" y="0"/>
                      <a:pt x="284" y="0"/>
                    </a:cubicBezTo>
                    <a:cubicBezTo>
                      <a:pt x="273" y="0"/>
                      <a:pt x="255" y="5"/>
                      <a:pt x="247" y="7"/>
                    </a:cubicBezTo>
                    <a:cubicBezTo>
                      <a:pt x="240" y="5"/>
                      <a:pt x="221" y="0"/>
                      <a:pt x="211" y="0"/>
                    </a:cubicBezTo>
                    <a:cubicBezTo>
                      <a:pt x="83" y="0"/>
                      <a:pt x="83" y="0"/>
                      <a:pt x="83" y="0"/>
                    </a:cubicBezTo>
                    <a:cubicBezTo>
                      <a:pt x="83" y="0"/>
                      <a:pt x="0" y="404"/>
                      <a:pt x="66" y="436"/>
                    </a:cubicBezTo>
                    <a:cubicBezTo>
                      <a:pt x="129" y="467"/>
                      <a:pt x="204" y="471"/>
                      <a:pt x="247" y="470"/>
                    </a:cubicBezTo>
                    <a:cubicBezTo>
                      <a:pt x="291" y="471"/>
                      <a:pt x="366" y="467"/>
                      <a:pt x="429" y="436"/>
                    </a:cubicBezTo>
                    <a:cubicBezTo>
                      <a:pt x="495" y="404"/>
                      <a:pt x="412" y="0"/>
                      <a:pt x="412" y="0"/>
                    </a:cubicBezTo>
                  </a:path>
                </a:pathLst>
              </a:custGeom>
              <a:solidFill>
                <a:srgbClr val="FFEEC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2" name="Freeform 108"/>
              <p:cNvSpPr/>
              <p:nvPr/>
            </p:nvSpPr>
            <p:spPr bwMode="auto">
              <a:xfrm>
                <a:off x="3415379" y="2280963"/>
                <a:ext cx="1480721" cy="1413997"/>
              </a:xfrm>
              <a:custGeom>
                <a:avLst/>
                <a:gdLst>
                  <a:gd name="T0" fmla="*/ 397 w 477"/>
                  <a:gd name="T1" fmla="*/ 0 h 454"/>
                  <a:gd name="T2" fmla="*/ 274 w 477"/>
                  <a:gd name="T3" fmla="*/ 0 h 454"/>
                  <a:gd name="T4" fmla="*/ 238 w 477"/>
                  <a:gd name="T5" fmla="*/ 7 h 454"/>
                  <a:gd name="T6" fmla="*/ 203 w 477"/>
                  <a:gd name="T7" fmla="*/ 0 h 454"/>
                  <a:gd name="T8" fmla="*/ 80 w 477"/>
                  <a:gd name="T9" fmla="*/ 0 h 454"/>
                  <a:gd name="T10" fmla="*/ 63 w 477"/>
                  <a:gd name="T11" fmla="*/ 421 h 454"/>
                  <a:gd name="T12" fmla="*/ 238 w 477"/>
                  <a:gd name="T13" fmla="*/ 453 h 454"/>
                  <a:gd name="T14" fmla="*/ 414 w 477"/>
                  <a:gd name="T15" fmla="*/ 421 h 454"/>
                  <a:gd name="T16" fmla="*/ 397 w 477"/>
                  <a:gd name="T17" fmla="*/ 0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7" h="454">
                    <a:moveTo>
                      <a:pt x="397" y="0"/>
                    </a:moveTo>
                    <a:cubicBezTo>
                      <a:pt x="274" y="0"/>
                      <a:pt x="274" y="0"/>
                      <a:pt x="274" y="0"/>
                    </a:cubicBezTo>
                    <a:cubicBezTo>
                      <a:pt x="264" y="0"/>
                      <a:pt x="246" y="5"/>
                      <a:pt x="238" y="7"/>
                    </a:cubicBezTo>
                    <a:cubicBezTo>
                      <a:pt x="231" y="5"/>
                      <a:pt x="213" y="0"/>
                      <a:pt x="203" y="0"/>
                    </a:cubicBezTo>
                    <a:cubicBezTo>
                      <a:pt x="80" y="0"/>
                      <a:pt x="80" y="0"/>
                      <a:pt x="80" y="0"/>
                    </a:cubicBezTo>
                    <a:cubicBezTo>
                      <a:pt x="80" y="0"/>
                      <a:pt x="0" y="390"/>
                      <a:pt x="63" y="421"/>
                    </a:cubicBezTo>
                    <a:cubicBezTo>
                      <a:pt x="124" y="450"/>
                      <a:pt x="197" y="454"/>
                      <a:pt x="238" y="453"/>
                    </a:cubicBezTo>
                    <a:cubicBezTo>
                      <a:pt x="280" y="454"/>
                      <a:pt x="352" y="450"/>
                      <a:pt x="414" y="421"/>
                    </a:cubicBezTo>
                    <a:cubicBezTo>
                      <a:pt x="477" y="390"/>
                      <a:pt x="397" y="0"/>
                      <a:pt x="397" y="0"/>
                    </a:cubicBezTo>
                  </a:path>
                </a:pathLst>
              </a:custGeom>
              <a:solidFill>
                <a:srgbClr val="F9E6C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3" name="Freeform 109"/>
              <p:cNvSpPr>
                <a:spLocks noEditPoints="1"/>
              </p:cNvSpPr>
              <p:nvPr/>
            </p:nvSpPr>
            <p:spPr bwMode="auto">
              <a:xfrm>
                <a:off x="4697346" y="2975185"/>
                <a:ext cx="90859" cy="616139"/>
              </a:xfrm>
              <a:custGeom>
                <a:avLst/>
                <a:gdLst>
                  <a:gd name="T0" fmla="*/ 0 w 29"/>
                  <a:gd name="T1" fmla="*/ 198 h 198"/>
                  <a:gd name="T2" fmla="*/ 1 w 29"/>
                  <a:gd name="T3" fmla="*/ 198 h 198"/>
                  <a:gd name="T4" fmla="*/ 1 w 29"/>
                  <a:gd name="T5" fmla="*/ 198 h 198"/>
                  <a:gd name="T6" fmla="*/ 1 w 29"/>
                  <a:gd name="T7" fmla="*/ 197 h 198"/>
                  <a:gd name="T8" fmla="*/ 1 w 29"/>
                  <a:gd name="T9" fmla="*/ 197 h 198"/>
                  <a:gd name="T10" fmla="*/ 1 w 29"/>
                  <a:gd name="T11" fmla="*/ 197 h 198"/>
                  <a:gd name="T12" fmla="*/ 2 w 29"/>
                  <a:gd name="T13" fmla="*/ 197 h 198"/>
                  <a:gd name="T14" fmla="*/ 2 w 29"/>
                  <a:gd name="T15" fmla="*/ 197 h 198"/>
                  <a:gd name="T16" fmla="*/ 2 w 29"/>
                  <a:gd name="T17" fmla="*/ 197 h 198"/>
                  <a:gd name="T18" fmla="*/ 2 w 29"/>
                  <a:gd name="T19" fmla="*/ 197 h 198"/>
                  <a:gd name="T20" fmla="*/ 2 w 29"/>
                  <a:gd name="T21" fmla="*/ 197 h 198"/>
                  <a:gd name="T22" fmla="*/ 2 w 29"/>
                  <a:gd name="T23" fmla="*/ 197 h 198"/>
                  <a:gd name="T24" fmla="*/ 3 w 29"/>
                  <a:gd name="T25" fmla="*/ 196 h 198"/>
                  <a:gd name="T26" fmla="*/ 3 w 29"/>
                  <a:gd name="T27" fmla="*/ 196 h 198"/>
                  <a:gd name="T28" fmla="*/ 3 w 29"/>
                  <a:gd name="T29" fmla="*/ 196 h 198"/>
                  <a:gd name="T30" fmla="*/ 3 w 29"/>
                  <a:gd name="T31" fmla="*/ 196 h 198"/>
                  <a:gd name="T32" fmla="*/ 3 w 29"/>
                  <a:gd name="T33" fmla="*/ 196 h 198"/>
                  <a:gd name="T34" fmla="*/ 3 w 29"/>
                  <a:gd name="T35" fmla="*/ 196 h 198"/>
                  <a:gd name="T36" fmla="*/ 4 w 29"/>
                  <a:gd name="T37" fmla="*/ 196 h 198"/>
                  <a:gd name="T38" fmla="*/ 4 w 29"/>
                  <a:gd name="T39" fmla="*/ 196 h 198"/>
                  <a:gd name="T40" fmla="*/ 4 w 29"/>
                  <a:gd name="T41" fmla="*/ 196 h 198"/>
                  <a:gd name="T42" fmla="*/ 4 w 29"/>
                  <a:gd name="T43" fmla="*/ 195 h 198"/>
                  <a:gd name="T44" fmla="*/ 5 w 29"/>
                  <a:gd name="T45" fmla="*/ 195 h 198"/>
                  <a:gd name="T46" fmla="*/ 5 w 29"/>
                  <a:gd name="T47" fmla="*/ 195 h 198"/>
                  <a:gd name="T48" fmla="*/ 5 w 29"/>
                  <a:gd name="T49" fmla="*/ 195 h 198"/>
                  <a:gd name="T50" fmla="*/ 5 w 29"/>
                  <a:gd name="T51" fmla="*/ 195 h 198"/>
                  <a:gd name="T52" fmla="*/ 5 w 29"/>
                  <a:gd name="T53" fmla="*/ 194 h 198"/>
                  <a:gd name="T54" fmla="*/ 5 w 29"/>
                  <a:gd name="T55" fmla="*/ 194 h 198"/>
                  <a:gd name="T56" fmla="*/ 6 w 29"/>
                  <a:gd name="T57" fmla="*/ 194 h 198"/>
                  <a:gd name="T58" fmla="*/ 6 w 29"/>
                  <a:gd name="T59" fmla="*/ 194 h 198"/>
                  <a:gd name="T60" fmla="*/ 6 w 29"/>
                  <a:gd name="T61" fmla="*/ 194 h 198"/>
                  <a:gd name="T62" fmla="*/ 6 w 29"/>
                  <a:gd name="T63" fmla="*/ 194 h 198"/>
                  <a:gd name="T64" fmla="*/ 6 w 29"/>
                  <a:gd name="T65" fmla="*/ 193 h 198"/>
                  <a:gd name="T66" fmla="*/ 7 w 29"/>
                  <a:gd name="T67" fmla="*/ 193 h 198"/>
                  <a:gd name="T68" fmla="*/ 7 w 29"/>
                  <a:gd name="T69" fmla="*/ 193 h 198"/>
                  <a:gd name="T70" fmla="*/ 7 w 29"/>
                  <a:gd name="T71" fmla="*/ 193 h 198"/>
                  <a:gd name="T72" fmla="*/ 7 w 29"/>
                  <a:gd name="T73" fmla="*/ 193 h 198"/>
                  <a:gd name="T74" fmla="*/ 7 w 29"/>
                  <a:gd name="T75" fmla="*/ 193 h 198"/>
                  <a:gd name="T76" fmla="*/ 7 w 29"/>
                  <a:gd name="T77" fmla="*/ 192 h 198"/>
                  <a:gd name="T78" fmla="*/ 8 w 29"/>
                  <a:gd name="T79" fmla="*/ 191 h 198"/>
                  <a:gd name="T80" fmla="*/ 8 w 29"/>
                  <a:gd name="T81" fmla="*/ 191 h 198"/>
                  <a:gd name="T82" fmla="*/ 9 w 29"/>
                  <a:gd name="T83" fmla="*/ 191 h 198"/>
                  <a:gd name="T84" fmla="*/ 9 w 29"/>
                  <a:gd name="T85" fmla="*/ 191 h 198"/>
                  <a:gd name="T86" fmla="*/ 9 w 29"/>
                  <a:gd name="T87" fmla="*/ 191 h 198"/>
                  <a:gd name="T88" fmla="*/ 9 w 29"/>
                  <a:gd name="T89" fmla="*/ 191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 h="198">
                    <a:moveTo>
                      <a:pt x="0" y="198"/>
                    </a:moveTo>
                    <a:cubicBezTo>
                      <a:pt x="0" y="198"/>
                      <a:pt x="0" y="198"/>
                      <a:pt x="0" y="198"/>
                    </a:cubicBezTo>
                    <a:cubicBezTo>
                      <a:pt x="0" y="198"/>
                      <a:pt x="0" y="198"/>
                      <a:pt x="0" y="198"/>
                    </a:cubicBezTo>
                    <a:moveTo>
                      <a:pt x="1" y="198"/>
                    </a:moveTo>
                    <a:cubicBezTo>
                      <a:pt x="0" y="198"/>
                      <a:pt x="0" y="198"/>
                      <a:pt x="0" y="198"/>
                    </a:cubicBezTo>
                    <a:cubicBezTo>
                      <a:pt x="0" y="198"/>
                      <a:pt x="0" y="198"/>
                      <a:pt x="1" y="198"/>
                    </a:cubicBezTo>
                    <a:moveTo>
                      <a:pt x="1" y="198"/>
                    </a:moveTo>
                    <a:cubicBezTo>
                      <a:pt x="1" y="198"/>
                      <a:pt x="1" y="198"/>
                      <a:pt x="1" y="198"/>
                    </a:cubicBezTo>
                    <a:cubicBezTo>
                      <a:pt x="1" y="198"/>
                      <a:pt x="1" y="198"/>
                      <a:pt x="1" y="198"/>
                    </a:cubicBezTo>
                    <a:moveTo>
                      <a:pt x="1" y="197"/>
                    </a:moveTo>
                    <a:cubicBezTo>
                      <a:pt x="1" y="197"/>
                      <a:pt x="1" y="197"/>
                      <a:pt x="1" y="197"/>
                    </a:cubicBezTo>
                    <a:cubicBezTo>
                      <a:pt x="1" y="197"/>
                      <a:pt x="1" y="197"/>
                      <a:pt x="1" y="197"/>
                    </a:cubicBezTo>
                    <a:moveTo>
                      <a:pt x="1" y="197"/>
                    </a:moveTo>
                    <a:cubicBezTo>
                      <a:pt x="1" y="197"/>
                      <a:pt x="1" y="197"/>
                      <a:pt x="1" y="197"/>
                    </a:cubicBezTo>
                    <a:cubicBezTo>
                      <a:pt x="1" y="197"/>
                      <a:pt x="1" y="197"/>
                      <a:pt x="1" y="197"/>
                    </a:cubicBezTo>
                    <a:moveTo>
                      <a:pt x="1" y="197"/>
                    </a:moveTo>
                    <a:cubicBezTo>
                      <a:pt x="1" y="197"/>
                      <a:pt x="1" y="197"/>
                      <a:pt x="1" y="197"/>
                    </a:cubicBezTo>
                    <a:cubicBezTo>
                      <a:pt x="1" y="197"/>
                      <a:pt x="1" y="197"/>
                      <a:pt x="1" y="197"/>
                    </a:cubicBezTo>
                    <a:moveTo>
                      <a:pt x="2" y="197"/>
                    </a:moveTo>
                    <a:cubicBezTo>
                      <a:pt x="1" y="197"/>
                      <a:pt x="1" y="197"/>
                      <a:pt x="1" y="197"/>
                    </a:cubicBezTo>
                    <a:cubicBezTo>
                      <a:pt x="1" y="197"/>
                      <a:pt x="1" y="197"/>
                      <a:pt x="2" y="197"/>
                    </a:cubicBezTo>
                    <a:moveTo>
                      <a:pt x="2" y="197"/>
                    </a:moveTo>
                    <a:cubicBezTo>
                      <a:pt x="2" y="197"/>
                      <a:pt x="2" y="197"/>
                      <a:pt x="2" y="197"/>
                    </a:cubicBezTo>
                    <a:cubicBezTo>
                      <a:pt x="2" y="197"/>
                      <a:pt x="2" y="197"/>
                      <a:pt x="2" y="197"/>
                    </a:cubicBezTo>
                    <a:moveTo>
                      <a:pt x="2" y="197"/>
                    </a:moveTo>
                    <a:cubicBezTo>
                      <a:pt x="2" y="197"/>
                      <a:pt x="2" y="197"/>
                      <a:pt x="2" y="197"/>
                    </a:cubicBezTo>
                    <a:cubicBezTo>
                      <a:pt x="2" y="197"/>
                      <a:pt x="2" y="197"/>
                      <a:pt x="2" y="197"/>
                    </a:cubicBezTo>
                    <a:moveTo>
                      <a:pt x="2" y="197"/>
                    </a:moveTo>
                    <a:cubicBezTo>
                      <a:pt x="2" y="197"/>
                      <a:pt x="2" y="197"/>
                      <a:pt x="2" y="197"/>
                    </a:cubicBezTo>
                    <a:cubicBezTo>
                      <a:pt x="2" y="197"/>
                      <a:pt x="2" y="197"/>
                      <a:pt x="2" y="197"/>
                    </a:cubicBezTo>
                    <a:moveTo>
                      <a:pt x="2" y="197"/>
                    </a:moveTo>
                    <a:cubicBezTo>
                      <a:pt x="2" y="197"/>
                      <a:pt x="2" y="197"/>
                      <a:pt x="2" y="197"/>
                    </a:cubicBezTo>
                    <a:cubicBezTo>
                      <a:pt x="2" y="197"/>
                      <a:pt x="2" y="197"/>
                      <a:pt x="2" y="197"/>
                    </a:cubicBezTo>
                    <a:moveTo>
                      <a:pt x="2" y="197"/>
                    </a:moveTo>
                    <a:cubicBezTo>
                      <a:pt x="2" y="197"/>
                      <a:pt x="2" y="197"/>
                      <a:pt x="2" y="197"/>
                    </a:cubicBezTo>
                    <a:cubicBezTo>
                      <a:pt x="2" y="197"/>
                      <a:pt x="2" y="197"/>
                      <a:pt x="2" y="197"/>
                    </a:cubicBezTo>
                    <a:moveTo>
                      <a:pt x="3" y="196"/>
                    </a:moveTo>
                    <a:cubicBezTo>
                      <a:pt x="3" y="197"/>
                      <a:pt x="3" y="197"/>
                      <a:pt x="2" y="197"/>
                    </a:cubicBezTo>
                    <a:cubicBezTo>
                      <a:pt x="2" y="197"/>
                      <a:pt x="3" y="197"/>
                      <a:pt x="3" y="196"/>
                    </a:cubicBezTo>
                    <a:moveTo>
                      <a:pt x="3" y="196"/>
                    </a:moveTo>
                    <a:cubicBezTo>
                      <a:pt x="3" y="196"/>
                      <a:pt x="3" y="196"/>
                      <a:pt x="3" y="196"/>
                    </a:cubicBezTo>
                    <a:cubicBezTo>
                      <a:pt x="3" y="196"/>
                      <a:pt x="3" y="196"/>
                      <a:pt x="3" y="196"/>
                    </a:cubicBezTo>
                    <a:moveTo>
                      <a:pt x="3" y="196"/>
                    </a:moveTo>
                    <a:cubicBezTo>
                      <a:pt x="3" y="196"/>
                      <a:pt x="3" y="196"/>
                      <a:pt x="3" y="196"/>
                    </a:cubicBezTo>
                    <a:cubicBezTo>
                      <a:pt x="3" y="196"/>
                      <a:pt x="3" y="196"/>
                      <a:pt x="3" y="196"/>
                    </a:cubicBezTo>
                    <a:moveTo>
                      <a:pt x="3" y="196"/>
                    </a:moveTo>
                    <a:cubicBezTo>
                      <a:pt x="3" y="196"/>
                      <a:pt x="3" y="196"/>
                      <a:pt x="3" y="196"/>
                    </a:cubicBezTo>
                    <a:cubicBezTo>
                      <a:pt x="3" y="196"/>
                      <a:pt x="3" y="196"/>
                      <a:pt x="3" y="196"/>
                    </a:cubicBezTo>
                    <a:moveTo>
                      <a:pt x="3" y="196"/>
                    </a:moveTo>
                    <a:cubicBezTo>
                      <a:pt x="3" y="196"/>
                      <a:pt x="3" y="196"/>
                      <a:pt x="3" y="196"/>
                    </a:cubicBezTo>
                    <a:cubicBezTo>
                      <a:pt x="3" y="196"/>
                      <a:pt x="3" y="196"/>
                      <a:pt x="3" y="196"/>
                    </a:cubicBezTo>
                    <a:moveTo>
                      <a:pt x="3" y="196"/>
                    </a:moveTo>
                    <a:cubicBezTo>
                      <a:pt x="3" y="196"/>
                      <a:pt x="3" y="196"/>
                      <a:pt x="3" y="196"/>
                    </a:cubicBezTo>
                    <a:cubicBezTo>
                      <a:pt x="3" y="196"/>
                      <a:pt x="3" y="196"/>
                      <a:pt x="3" y="196"/>
                    </a:cubicBezTo>
                    <a:moveTo>
                      <a:pt x="4" y="196"/>
                    </a:moveTo>
                    <a:cubicBezTo>
                      <a:pt x="4" y="196"/>
                      <a:pt x="4" y="196"/>
                      <a:pt x="4" y="196"/>
                    </a:cubicBezTo>
                    <a:cubicBezTo>
                      <a:pt x="4" y="196"/>
                      <a:pt x="4" y="196"/>
                      <a:pt x="4" y="196"/>
                    </a:cubicBezTo>
                    <a:moveTo>
                      <a:pt x="4" y="196"/>
                    </a:moveTo>
                    <a:cubicBezTo>
                      <a:pt x="4" y="196"/>
                      <a:pt x="4" y="196"/>
                      <a:pt x="4" y="196"/>
                    </a:cubicBezTo>
                    <a:cubicBezTo>
                      <a:pt x="4" y="196"/>
                      <a:pt x="4" y="196"/>
                      <a:pt x="4" y="196"/>
                    </a:cubicBezTo>
                    <a:moveTo>
                      <a:pt x="4" y="196"/>
                    </a:moveTo>
                    <a:cubicBezTo>
                      <a:pt x="4" y="196"/>
                      <a:pt x="4" y="196"/>
                      <a:pt x="4" y="196"/>
                    </a:cubicBezTo>
                    <a:cubicBezTo>
                      <a:pt x="4" y="196"/>
                      <a:pt x="4" y="196"/>
                      <a:pt x="4" y="196"/>
                    </a:cubicBezTo>
                    <a:moveTo>
                      <a:pt x="4" y="195"/>
                    </a:moveTo>
                    <a:cubicBezTo>
                      <a:pt x="4" y="195"/>
                      <a:pt x="4" y="195"/>
                      <a:pt x="4" y="196"/>
                    </a:cubicBezTo>
                    <a:cubicBezTo>
                      <a:pt x="4" y="195"/>
                      <a:pt x="4" y="195"/>
                      <a:pt x="4" y="195"/>
                    </a:cubicBezTo>
                    <a:moveTo>
                      <a:pt x="5" y="195"/>
                    </a:moveTo>
                    <a:cubicBezTo>
                      <a:pt x="5" y="195"/>
                      <a:pt x="4" y="195"/>
                      <a:pt x="4" y="195"/>
                    </a:cubicBezTo>
                    <a:cubicBezTo>
                      <a:pt x="4" y="195"/>
                      <a:pt x="4" y="195"/>
                      <a:pt x="5" y="195"/>
                    </a:cubicBezTo>
                    <a:moveTo>
                      <a:pt x="5" y="195"/>
                    </a:moveTo>
                    <a:cubicBezTo>
                      <a:pt x="5" y="195"/>
                      <a:pt x="5" y="195"/>
                      <a:pt x="5" y="195"/>
                    </a:cubicBezTo>
                    <a:cubicBezTo>
                      <a:pt x="5" y="195"/>
                      <a:pt x="5" y="195"/>
                      <a:pt x="5" y="195"/>
                    </a:cubicBezTo>
                    <a:moveTo>
                      <a:pt x="5" y="195"/>
                    </a:moveTo>
                    <a:cubicBezTo>
                      <a:pt x="5" y="195"/>
                      <a:pt x="5" y="195"/>
                      <a:pt x="5" y="195"/>
                    </a:cubicBezTo>
                    <a:cubicBezTo>
                      <a:pt x="5" y="195"/>
                      <a:pt x="5" y="195"/>
                      <a:pt x="5" y="195"/>
                    </a:cubicBezTo>
                    <a:moveTo>
                      <a:pt x="5" y="195"/>
                    </a:moveTo>
                    <a:cubicBezTo>
                      <a:pt x="5" y="195"/>
                      <a:pt x="5" y="195"/>
                      <a:pt x="5" y="195"/>
                    </a:cubicBezTo>
                    <a:cubicBezTo>
                      <a:pt x="5" y="195"/>
                      <a:pt x="5" y="195"/>
                      <a:pt x="5" y="195"/>
                    </a:cubicBezTo>
                    <a:moveTo>
                      <a:pt x="5" y="194"/>
                    </a:moveTo>
                    <a:cubicBezTo>
                      <a:pt x="5" y="194"/>
                      <a:pt x="5" y="195"/>
                      <a:pt x="5" y="195"/>
                    </a:cubicBezTo>
                    <a:cubicBezTo>
                      <a:pt x="5" y="195"/>
                      <a:pt x="5" y="195"/>
                      <a:pt x="5" y="194"/>
                    </a:cubicBezTo>
                    <a:moveTo>
                      <a:pt x="5" y="194"/>
                    </a:moveTo>
                    <a:cubicBezTo>
                      <a:pt x="5" y="194"/>
                      <a:pt x="5" y="194"/>
                      <a:pt x="5" y="194"/>
                    </a:cubicBezTo>
                    <a:cubicBezTo>
                      <a:pt x="5" y="194"/>
                      <a:pt x="5" y="194"/>
                      <a:pt x="5" y="194"/>
                    </a:cubicBezTo>
                    <a:moveTo>
                      <a:pt x="6" y="194"/>
                    </a:moveTo>
                    <a:cubicBezTo>
                      <a:pt x="6" y="194"/>
                      <a:pt x="6" y="194"/>
                      <a:pt x="6" y="194"/>
                    </a:cubicBezTo>
                    <a:cubicBezTo>
                      <a:pt x="6" y="194"/>
                      <a:pt x="6" y="194"/>
                      <a:pt x="6" y="194"/>
                    </a:cubicBezTo>
                    <a:moveTo>
                      <a:pt x="6" y="194"/>
                    </a:moveTo>
                    <a:cubicBezTo>
                      <a:pt x="6" y="194"/>
                      <a:pt x="6" y="194"/>
                      <a:pt x="6" y="194"/>
                    </a:cubicBezTo>
                    <a:cubicBezTo>
                      <a:pt x="6" y="194"/>
                      <a:pt x="6" y="194"/>
                      <a:pt x="6" y="194"/>
                    </a:cubicBezTo>
                    <a:moveTo>
                      <a:pt x="6" y="194"/>
                    </a:moveTo>
                    <a:cubicBezTo>
                      <a:pt x="6" y="194"/>
                      <a:pt x="6" y="194"/>
                      <a:pt x="6" y="194"/>
                    </a:cubicBezTo>
                    <a:cubicBezTo>
                      <a:pt x="6" y="194"/>
                      <a:pt x="6" y="194"/>
                      <a:pt x="6" y="194"/>
                    </a:cubicBezTo>
                    <a:moveTo>
                      <a:pt x="6" y="194"/>
                    </a:moveTo>
                    <a:cubicBezTo>
                      <a:pt x="6" y="194"/>
                      <a:pt x="6" y="194"/>
                      <a:pt x="6" y="194"/>
                    </a:cubicBezTo>
                    <a:cubicBezTo>
                      <a:pt x="6" y="194"/>
                      <a:pt x="6" y="194"/>
                      <a:pt x="6" y="194"/>
                    </a:cubicBezTo>
                    <a:moveTo>
                      <a:pt x="6" y="193"/>
                    </a:moveTo>
                    <a:cubicBezTo>
                      <a:pt x="6" y="193"/>
                      <a:pt x="6" y="193"/>
                      <a:pt x="6" y="194"/>
                    </a:cubicBezTo>
                    <a:cubicBezTo>
                      <a:pt x="6" y="193"/>
                      <a:pt x="6" y="193"/>
                      <a:pt x="6" y="193"/>
                    </a:cubicBezTo>
                    <a:moveTo>
                      <a:pt x="7" y="193"/>
                    </a:moveTo>
                    <a:cubicBezTo>
                      <a:pt x="7" y="193"/>
                      <a:pt x="7" y="193"/>
                      <a:pt x="6" y="193"/>
                    </a:cubicBezTo>
                    <a:cubicBezTo>
                      <a:pt x="7" y="193"/>
                      <a:pt x="7" y="193"/>
                      <a:pt x="7" y="193"/>
                    </a:cubicBezTo>
                    <a:moveTo>
                      <a:pt x="7" y="193"/>
                    </a:moveTo>
                    <a:cubicBezTo>
                      <a:pt x="7" y="193"/>
                      <a:pt x="7" y="193"/>
                      <a:pt x="7" y="193"/>
                    </a:cubicBezTo>
                    <a:cubicBezTo>
                      <a:pt x="7" y="193"/>
                      <a:pt x="7" y="193"/>
                      <a:pt x="7" y="193"/>
                    </a:cubicBezTo>
                    <a:moveTo>
                      <a:pt x="7" y="193"/>
                    </a:moveTo>
                    <a:cubicBezTo>
                      <a:pt x="7" y="193"/>
                      <a:pt x="7" y="193"/>
                      <a:pt x="7" y="193"/>
                    </a:cubicBezTo>
                    <a:cubicBezTo>
                      <a:pt x="7" y="193"/>
                      <a:pt x="7" y="193"/>
                      <a:pt x="7" y="193"/>
                    </a:cubicBezTo>
                    <a:moveTo>
                      <a:pt x="7" y="193"/>
                    </a:moveTo>
                    <a:cubicBezTo>
                      <a:pt x="7" y="193"/>
                      <a:pt x="7" y="193"/>
                      <a:pt x="7" y="193"/>
                    </a:cubicBezTo>
                    <a:cubicBezTo>
                      <a:pt x="7" y="193"/>
                      <a:pt x="7" y="193"/>
                      <a:pt x="7" y="193"/>
                    </a:cubicBezTo>
                    <a:moveTo>
                      <a:pt x="7" y="193"/>
                    </a:moveTo>
                    <a:cubicBezTo>
                      <a:pt x="7" y="193"/>
                      <a:pt x="7" y="193"/>
                      <a:pt x="7" y="193"/>
                    </a:cubicBezTo>
                    <a:cubicBezTo>
                      <a:pt x="7" y="193"/>
                      <a:pt x="7" y="193"/>
                      <a:pt x="7" y="193"/>
                    </a:cubicBezTo>
                    <a:moveTo>
                      <a:pt x="7" y="192"/>
                    </a:moveTo>
                    <a:cubicBezTo>
                      <a:pt x="7" y="192"/>
                      <a:pt x="7" y="193"/>
                      <a:pt x="7" y="193"/>
                    </a:cubicBezTo>
                    <a:cubicBezTo>
                      <a:pt x="7" y="193"/>
                      <a:pt x="7" y="192"/>
                      <a:pt x="7" y="192"/>
                    </a:cubicBezTo>
                    <a:moveTo>
                      <a:pt x="8" y="191"/>
                    </a:moveTo>
                    <a:cubicBezTo>
                      <a:pt x="8" y="192"/>
                      <a:pt x="8" y="192"/>
                      <a:pt x="7" y="192"/>
                    </a:cubicBezTo>
                    <a:cubicBezTo>
                      <a:pt x="8" y="192"/>
                      <a:pt x="8" y="192"/>
                      <a:pt x="8" y="191"/>
                    </a:cubicBezTo>
                    <a:moveTo>
                      <a:pt x="8" y="191"/>
                    </a:moveTo>
                    <a:cubicBezTo>
                      <a:pt x="8" y="191"/>
                      <a:pt x="8" y="191"/>
                      <a:pt x="8" y="191"/>
                    </a:cubicBezTo>
                    <a:cubicBezTo>
                      <a:pt x="8" y="191"/>
                      <a:pt x="8" y="191"/>
                      <a:pt x="8" y="191"/>
                    </a:cubicBezTo>
                    <a:moveTo>
                      <a:pt x="9" y="191"/>
                    </a:moveTo>
                    <a:cubicBezTo>
                      <a:pt x="9" y="191"/>
                      <a:pt x="8" y="191"/>
                      <a:pt x="8" y="191"/>
                    </a:cubicBezTo>
                    <a:cubicBezTo>
                      <a:pt x="8" y="191"/>
                      <a:pt x="9" y="191"/>
                      <a:pt x="9" y="191"/>
                    </a:cubicBezTo>
                    <a:moveTo>
                      <a:pt x="9" y="191"/>
                    </a:moveTo>
                    <a:cubicBezTo>
                      <a:pt x="9" y="191"/>
                      <a:pt x="9" y="191"/>
                      <a:pt x="9" y="191"/>
                    </a:cubicBezTo>
                    <a:cubicBezTo>
                      <a:pt x="9" y="191"/>
                      <a:pt x="9" y="191"/>
                      <a:pt x="9" y="191"/>
                    </a:cubicBezTo>
                    <a:moveTo>
                      <a:pt x="9" y="191"/>
                    </a:moveTo>
                    <a:cubicBezTo>
                      <a:pt x="9" y="191"/>
                      <a:pt x="9" y="191"/>
                      <a:pt x="9" y="191"/>
                    </a:cubicBezTo>
                    <a:cubicBezTo>
                      <a:pt x="9" y="191"/>
                      <a:pt x="9" y="191"/>
                      <a:pt x="9" y="191"/>
                    </a:cubicBezTo>
                    <a:moveTo>
                      <a:pt x="18" y="0"/>
                    </a:moveTo>
                    <a:cubicBezTo>
                      <a:pt x="18" y="0"/>
                      <a:pt x="18" y="0"/>
                      <a:pt x="18" y="0"/>
                    </a:cubicBezTo>
                    <a:cubicBezTo>
                      <a:pt x="27" y="83"/>
                      <a:pt x="29" y="164"/>
                      <a:pt x="9" y="191"/>
                    </a:cubicBezTo>
                    <a:cubicBezTo>
                      <a:pt x="29" y="164"/>
                      <a:pt x="27" y="83"/>
                      <a:pt x="18" y="0"/>
                    </a:cubicBezTo>
                  </a:path>
                </a:pathLst>
              </a:custGeom>
              <a:solidFill>
                <a:srgbClr val="F8E0C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4" name="Freeform 110"/>
              <p:cNvSpPr/>
              <p:nvPr/>
            </p:nvSpPr>
            <p:spPr bwMode="auto">
              <a:xfrm>
                <a:off x="4470198" y="2303678"/>
                <a:ext cx="318007" cy="1362888"/>
              </a:xfrm>
              <a:custGeom>
                <a:avLst/>
                <a:gdLst>
                  <a:gd name="T0" fmla="*/ 21 w 102"/>
                  <a:gd name="T1" fmla="*/ 6 h 438"/>
                  <a:gd name="T2" fmla="*/ 73 w 102"/>
                  <a:gd name="T3" fmla="*/ 414 h 438"/>
                  <a:gd name="T4" fmla="*/ 73 w 102"/>
                  <a:gd name="T5" fmla="*/ 414 h 438"/>
                  <a:gd name="T6" fmla="*/ 74 w 102"/>
                  <a:gd name="T7" fmla="*/ 414 h 438"/>
                  <a:gd name="T8" fmla="*/ 74 w 102"/>
                  <a:gd name="T9" fmla="*/ 414 h 438"/>
                  <a:gd name="T10" fmla="*/ 74 w 102"/>
                  <a:gd name="T11" fmla="*/ 413 h 438"/>
                  <a:gd name="T12" fmla="*/ 74 w 102"/>
                  <a:gd name="T13" fmla="*/ 413 h 438"/>
                  <a:gd name="T14" fmla="*/ 74 w 102"/>
                  <a:gd name="T15" fmla="*/ 413 h 438"/>
                  <a:gd name="T16" fmla="*/ 75 w 102"/>
                  <a:gd name="T17" fmla="*/ 413 h 438"/>
                  <a:gd name="T18" fmla="*/ 75 w 102"/>
                  <a:gd name="T19" fmla="*/ 413 h 438"/>
                  <a:gd name="T20" fmla="*/ 75 w 102"/>
                  <a:gd name="T21" fmla="*/ 413 h 438"/>
                  <a:gd name="T22" fmla="*/ 75 w 102"/>
                  <a:gd name="T23" fmla="*/ 413 h 438"/>
                  <a:gd name="T24" fmla="*/ 75 w 102"/>
                  <a:gd name="T25" fmla="*/ 413 h 438"/>
                  <a:gd name="T26" fmla="*/ 75 w 102"/>
                  <a:gd name="T27" fmla="*/ 413 h 438"/>
                  <a:gd name="T28" fmla="*/ 76 w 102"/>
                  <a:gd name="T29" fmla="*/ 412 h 438"/>
                  <a:gd name="T30" fmla="*/ 76 w 102"/>
                  <a:gd name="T31" fmla="*/ 412 h 438"/>
                  <a:gd name="T32" fmla="*/ 76 w 102"/>
                  <a:gd name="T33" fmla="*/ 412 h 438"/>
                  <a:gd name="T34" fmla="*/ 76 w 102"/>
                  <a:gd name="T35" fmla="*/ 412 h 438"/>
                  <a:gd name="T36" fmla="*/ 76 w 102"/>
                  <a:gd name="T37" fmla="*/ 412 h 438"/>
                  <a:gd name="T38" fmla="*/ 76 w 102"/>
                  <a:gd name="T39" fmla="*/ 412 h 438"/>
                  <a:gd name="T40" fmla="*/ 77 w 102"/>
                  <a:gd name="T41" fmla="*/ 412 h 438"/>
                  <a:gd name="T42" fmla="*/ 77 w 102"/>
                  <a:gd name="T43" fmla="*/ 412 h 438"/>
                  <a:gd name="T44" fmla="*/ 77 w 102"/>
                  <a:gd name="T45" fmla="*/ 412 h 438"/>
                  <a:gd name="T46" fmla="*/ 77 w 102"/>
                  <a:gd name="T47" fmla="*/ 411 h 438"/>
                  <a:gd name="T48" fmla="*/ 78 w 102"/>
                  <a:gd name="T49" fmla="*/ 411 h 438"/>
                  <a:gd name="T50" fmla="*/ 78 w 102"/>
                  <a:gd name="T51" fmla="*/ 411 h 438"/>
                  <a:gd name="T52" fmla="*/ 78 w 102"/>
                  <a:gd name="T53" fmla="*/ 411 h 438"/>
                  <a:gd name="T54" fmla="*/ 78 w 102"/>
                  <a:gd name="T55" fmla="*/ 411 h 438"/>
                  <a:gd name="T56" fmla="*/ 78 w 102"/>
                  <a:gd name="T57" fmla="*/ 410 h 438"/>
                  <a:gd name="T58" fmla="*/ 78 w 102"/>
                  <a:gd name="T59" fmla="*/ 410 h 438"/>
                  <a:gd name="T60" fmla="*/ 79 w 102"/>
                  <a:gd name="T61" fmla="*/ 410 h 438"/>
                  <a:gd name="T62" fmla="*/ 79 w 102"/>
                  <a:gd name="T63" fmla="*/ 410 h 438"/>
                  <a:gd name="T64" fmla="*/ 79 w 102"/>
                  <a:gd name="T65" fmla="*/ 410 h 438"/>
                  <a:gd name="T66" fmla="*/ 79 w 102"/>
                  <a:gd name="T67" fmla="*/ 410 h 438"/>
                  <a:gd name="T68" fmla="*/ 79 w 102"/>
                  <a:gd name="T69" fmla="*/ 409 h 438"/>
                  <a:gd name="T70" fmla="*/ 80 w 102"/>
                  <a:gd name="T71" fmla="*/ 409 h 438"/>
                  <a:gd name="T72" fmla="*/ 80 w 102"/>
                  <a:gd name="T73" fmla="*/ 409 h 438"/>
                  <a:gd name="T74" fmla="*/ 80 w 102"/>
                  <a:gd name="T75" fmla="*/ 409 h 438"/>
                  <a:gd name="T76" fmla="*/ 80 w 102"/>
                  <a:gd name="T77" fmla="*/ 409 h 438"/>
                  <a:gd name="T78" fmla="*/ 80 w 102"/>
                  <a:gd name="T79" fmla="*/ 409 h 438"/>
                  <a:gd name="T80" fmla="*/ 80 w 102"/>
                  <a:gd name="T81" fmla="*/ 408 h 438"/>
                  <a:gd name="T82" fmla="*/ 81 w 102"/>
                  <a:gd name="T83" fmla="*/ 407 h 438"/>
                  <a:gd name="T84" fmla="*/ 81 w 102"/>
                  <a:gd name="T85" fmla="*/ 407 h 438"/>
                  <a:gd name="T86" fmla="*/ 82 w 102"/>
                  <a:gd name="T87" fmla="*/ 407 h 438"/>
                  <a:gd name="T88" fmla="*/ 82 w 102"/>
                  <a:gd name="T89" fmla="*/ 407 h 438"/>
                  <a:gd name="T90" fmla="*/ 82 w 102"/>
                  <a:gd name="T91" fmla="*/ 407 h 438"/>
                  <a:gd name="T92" fmla="*/ 91 w 102"/>
                  <a:gd name="T93" fmla="*/ 216 h 438"/>
                  <a:gd name="T94" fmla="*/ 62 w 102"/>
                  <a:gd name="T95" fmla="*/ 80 h 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2" h="438">
                    <a:moveTo>
                      <a:pt x="39" y="0"/>
                    </a:moveTo>
                    <a:cubicBezTo>
                      <a:pt x="34" y="2"/>
                      <a:pt x="28" y="4"/>
                      <a:pt x="21" y="6"/>
                    </a:cubicBezTo>
                    <a:cubicBezTo>
                      <a:pt x="29" y="47"/>
                      <a:pt x="84" y="344"/>
                      <a:pt x="0" y="438"/>
                    </a:cubicBezTo>
                    <a:cubicBezTo>
                      <a:pt x="24" y="433"/>
                      <a:pt x="49" y="425"/>
                      <a:pt x="73" y="414"/>
                    </a:cubicBezTo>
                    <a:cubicBezTo>
                      <a:pt x="73" y="414"/>
                      <a:pt x="73" y="414"/>
                      <a:pt x="73" y="414"/>
                    </a:cubicBezTo>
                    <a:cubicBezTo>
                      <a:pt x="73" y="414"/>
                      <a:pt x="73" y="414"/>
                      <a:pt x="73" y="414"/>
                    </a:cubicBezTo>
                    <a:cubicBezTo>
                      <a:pt x="73" y="414"/>
                      <a:pt x="73" y="414"/>
                      <a:pt x="74" y="414"/>
                    </a:cubicBezTo>
                    <a:cubicBezTo>
                      <a:pt x="74" y="414"/>
                      <a:pt x="74" y="414"/>
                      <a:pt x="74" y="414"/>
                    </a:cubicBezTo>
                    <a:cubicBezTo>
                      <a:pt x="74" y="414"/>
                      <a:pt x="74" y="414"/>
                      <a:pt x="74" y="414"/>
                    </a:cubicBezTo>
                    <a:cubicBezTo>
                      <a:pt x="74" y="414"/>
                      <a:pt x="74" y="414"/>
                      <a:pt x="74" y="414"/>
                    </a:cubicBezTo>
                    <a:cubicBezTo>
                      <a:pt x="74" y="414"/>
                      <a:pt x="74" y="413"/>
                      <a:pt x="74" y="413"/>
                    </a:cubicBezTo>
                    <a:cubicBezTo>
                      <a:pt x="74" y="413"/>
                      <a:pt x="74" y="413"/>
                      <a:pt x="74" y="413"/>
                    </a:cubicBezTo>
                    <a:cubicBezTo>
                      <a:pt x="74" y="413"/>
                      <a:pt x="74" y="413"/>
                      <a:pt x="74" y="413"/>
                    </a:cubicBezTo>
                    <a:cubicBezTo>
                      <a:pt x="74" y="413"/>
                      <a:pt x="74" y="413"/>
                      <a:pt x="74" y="413"/>
                    </a:cubicBezTo>
                    <a:cubicBezTo>
                      <a:pt x="74" y="413"/>
                      <a:pt x="74" y="413"/>
                      <a:pt x="74" y="413"/>
                    </a:cubicBezTo>
                    <a:cubicBezTo>
                      <a:pt x="74" y="413"/>
                      <a:pt x="74" y="413"/>
                      <a:pt x="74" y="413"/>
                    </a:cubicBezTo>
                    <a:cubicBezTo>
                      <a:pt x="74" y="413"/>
                      <a:pt x="74" y="413"/>
                      <a:pt x="74" y="413"/>
                    </a:cubicBezTo>
                    <a:cubicBezTo>
                      <a:pt x="74" y="413"/>
                      <a:pt x="74" y="413"/>
                      <a:pt x="75" y="413"/>
                    </a:cubicBezTo>
                    <a:cubicBezTo>
                      <a:pt x="75" y="413"/>
                      <a:pt x="75" y="413"/>
                      <a:pt x="75" y="413"/>
                    </a:cubicBezTo>
                    <a:cubicBezTo>
                      <a:pt x="75" y="413"/>
                      <a:pt x="75" y="413"/>
                      <a:pt x="75" y="413"/>
                    </a:cubicBezTo>
                    <a:cubicBezTo>
                      <a:pt x="75" y="413"/>
                      <a:pt x="75" y="413"/>
                      <a:pt x="75" y="413"/>
                    </a:cubicBezTo>
                    <a:cubicBezTo>
                      <a:pt x="75" y="413"/>
                      <a:pt x="75" y="413"/>
                      <a:pt x="75" y="413"/>
                    </a:cubicBezTo>
                    <a:cubicBezTo>
                      <a:pt x="75" y="413"/>
                      <a:pt x="75" y="413"/>
                      <a:pt x="75" y="413"/>
                    </a:cubicBezTo>
                    <a:cubicBezTo>
                      <a:pt x="75" y="413"/>
                      <a:pt x="75" y="413"/>
                      <a:pt x="75" y="413"/>
                    </a:cubicBezTo>
                    <a:cubicBezTo>
                      <a:pt x="75" y="413"/>
                      <a:pt x="75" y="413"/>
                      <a:pt x="75" y="413"/>
                    </a:cubicBezTo>
                    <a:cubicBezTo>
                      <a:pt x="75" y="413"/>
                      <a:pt x="75" y="413"/>
                      <a:pt x="75" y="413"/>
                    </a:cubicBezTo>
                    <a:cubicBezTo>
                      <a:pt x="75" y="413"/>
                      <a:pt x="75" y="413"/>
                      <a:pt x="75" y="413"/>
                    </a:cubicBezTo>
                    <a:cubicBezTo>
                      <a:pt x="75" y="413"/>
                      <a:pt x="75" y="413"/>
                      <a:pt x="75" y="413"/>
                    </a:cubicBezTo>
                    <a:cubicBezTo>
                      <a:pt x="75" y="413"/>
                      <a:pt x="75" y="413"/>
                      <a:pt x="75" y="413"/>
                    </a:cubicBezTo>
                    <a:cubicBezTo>
                      <a:pt x="76" y="413"/>
                      <a:pt x="76" y="413"/>
                      <a:pt x="76" y="412"/>
                    </a:cubicBezTo>
                    <a:cubicBezTo>
                      <a:pt x="76" y="412"/>
                      <a:pt x="76" y="412"/>
                      <a:pt x="76" y="412"/>
                    </a:cubicBezTo>
                    <a:cubicBezTo>
                      <a:pt x="76" y="412"/>
                      <a:pt x="76" y="412"/>
                      <a:pt x="76" y="412"/>
                    </a:cubicBezTo>
                    <a:cubicBezTo>
                      <a:pt x="76" y="412"/>
                      <a:pt x="76" y="412"/>
                      <a:pt x="76" y="412"/>
                    </a:cubicBezTo>
                    <a:cubicBezTo>
                      <a:pt x="76" y="412"/>
                      <a:pt x="76" y="412"/>
                      <a:pt x="76" y="412"/>
                    </a:cubicBezTo>
                    <a:cubicBezTo>
                      <a:pt x="76" y="412"/>
                      <a:pt x="76" y="412"/>
                      <a:pt x="76" y="412"/>
                    </a:cubicBezTo>
                    <a:cubicBezTo>
                      <a:pt x="76" y="412"/>
                      <a:pt x="76" y="412"/>
                      <a:pt x="76" y="412"/>
                    </a:cubicBezTo>
                    <a:cubicBezTo>
                      <a:pt x="76" y="412"/>
                      <a:pt x="76" y="412"/>
                      <a:pt x="76" y="412"/>
                    </a:cubicBezTo>
                    <a:cubicBezTo>
                      <a:pt x="76" y="412"/>
                      <a:pt x="76" y="412"/>
                      <a:pt x="76" y="412"/>
                    </a:cubicBezTo>
                    <a:cubicBezTo>
                      <a:pt x="76" y="412"/>
                      <a:pt x="76" y="412"/>
                      <a:pt x="76" y="412"/>
                    </a:cubicBezTo>
                    <a:cubicBezTo>
                      <a:pt x="76" y="412"/>
                      <a:pt x="76" y="412"/>
                      <a:pt x="76" y="412"/>
                    </a:cubicBezTo>
                    <a:cubicBezTo>
                      <a:pt x="76" y="412"/>
                      <a:pt x="76" y="412"/>
                      <a:pt x="77" y="412"/>
                    </a:cubicBezTo>
                    <a:cubicBezTo>
                      <a:pt x="77" y="412"/>
                      <a:pt x="77" y="412"/>
                      <a:pt x="77" y="412"/>
                    </a:cubicBezTo>
                    <a:cubicBezTo>
                      <a:pt x="77" y="412"/>
                      <a:pt x="77" y="412"/>
                      <a:pt x="77" y="412"/>
                    </a:cubicBezTo>
                    <a:cubicBezTo>
                      <a:pt x="77" y="412"/>
                      <a:pt x="77" y="412"/>
                      <a:pt x="77" y="412"/>
                    </a:cubicBezTo>
                    <a:cubicBezTo>
                      <a:pt x="77" y="412"/>
                      <a:pt x="77" y="412"/>
                      <a:pt x="77" y="412"/>
                    </a:cubicBezTo>
                    <a:cubicBezTo>
                      <a:pt x="77" y="412"/>
                      <a:pt x="77" y="412"/>
                      <a:pt x="77" y="412"/>
                    </a:cubicBezTo>
                    <a:cubicBezTo>
                      <a:pt x="77" y="412"/>
                      <a:pt x="77" y="412"/>
                      <a:pt x="77" y="412"/>
                    </a:cubicBezTo>
                    <a:cubicBezTo>
                      <a:pt x="77" y="411"/>
                      <a:pt x="77" y="411"/>
                      <a:pt x="77" y="411"/>
                    </a:cubicBezTo>
                    <a:cubicBezTo>
                      <a:pt x="77" y="411"/>
                      <a:pt x="77" y="411"/>
                      <a:pt x="77" y="411"/>
                    </a:cubicBezTo>
                    <a:cubicBezTo>
                      <a:pt x="77" y="411"/>
                      <a:pt x="78" y="411"/>
                      <a:pt x="78" y="411"/>
                    </a:cubicBezTo>
                    <a:cubicBezTo>
                      <a:pt x="78" y="411"/>
                      <a:pt x="78" y="411"/>
                      <a:pt x="78" y="411"/>
                    </a:cubicBezTo>
                    <a:cubicBezTo>
                      <a:pt x="78" y="411"/>
                      <a:pt x="78" y="411"/>
                      <a:pt x="78" y="411"/>
                    </a:cubicBezTo>
                    <a:cubicBezTo>
                      <a:pt x="78" y="411"/>
                      <a:pt x="78" y="411"/>
                      <a:pt x="78" y="411"/>
                    </a:cubicBezTo>
                    <a:cubicBezTo>
                      <a:pt x="78" y="411"/>
                      <a:pt x="78" y="411"/>
                      <a:pt x="78" y="411"/>
                    </a:cubicBezTo>
                    <a:cubicBezTo>
                      <a:pt x="78" y="411"/>
                      <a:pt x="78" y="411"/>
                      <a:pt x="78" y="411"/>
                    </a:cubicBezTo>
                    <a:cubicBezTo>
                      <a:pt x="78" y="411"/>
                      <a:pt x="78" y="411"/>
                      <a:pt x="78" y="411"/>
                    </a:cubicBezTo>
                    <a:cubicBezTo>
                      <a:pt x="78" y="411"/>
                      <a:pt x="78" y="411"/>
                      <a:pt x="78" y="411"/>
                    </a:cubicBezTo>
                    <a:cubicBezTo>
                      <a:pt x="78" y="411"/>
                      <a:pt x="78" y="410"/>
                      <a:pt x="78" y="410"/>
                    </a:cubicBezTo>
                    <a:cubicBezTo>
                      <a:pt x="78" y="410"/>
                      <a:pt x="78" y="410"/>
                      <a:pt x="78" y="410"/>
                    </a:cubicBezTo>
                    <a:cubicBezTo>
                      <a:pt x="78" y="410"/>
                      <a:pt x="78" y="410"/>
                      <a:pt x="78" y="410"/>
                    </a:cubicBezTo>
                    <a:cubicBezTo>
                      <a:pt x="78" y="410"/>
                      <a:pt x="78" y="410"/>
                      <a:pt x="79" y="410"/>
                    </a:cubicBezTo>
                    <a:cubicBezTo>
                      <a:pt x="79" y="410"/>
                      <a:pt x="79" y="410"/>
                      <a:pt x="79" y="410"/>
                    </a:cubicBezTo>
                    <a:cubicBezTo>
                      <a:pt x="79" y="410"/>
                      <a:pt x="79" y="410"/>
                      <a:pt x="79" y="410"/>
                    </a:cubicBezTo>
                    <a:cubicBezTo>
                      <a:pt x="79" y="410"/>
                      <a:pt x="79" y="410"/>
                      <a:pt x="79" y="410"/>
                    </a:cubicBezTo>
                    <a:cubicBezTo>
                      <a:pt x="79" y="410"/>
                      <a:pt x="79" y="410"/>
                      <a:pt x="79" y="410"/>
                    </a:cubicBezTo>
                    <a:cubicBezTo>
                      <a:pt x="79" y="410"/>
                      <a:pt x="79" y="410"/>
                      <a:pt x="79" y="410"/>
                    </a:cubicBezTo>
                    <a:cubicBezTo>
                      <a:pt x="79" y="410"/>
                      <a:pt x="79" y="410"/>
                      <a:pt x="79" y="410"/>
                    </a:cubicBezTo>
                    <a:cubicBezTo>
                      <a:pt x="79" y="410"/>
                      <a:pt x="79" y="410"/>
                      <a:pt x="79" y="410"/>
                    </a:cubicBezTo>
                    <a:cubicBezTo>
                      <a:pt x="79" y="410"/>
                      <a:pt x="79" y="410"/>
                      <a:pt x="79" y="410"/>
                    </a:cubicBezTo>
                    <a:cubicBezTo>
                      <a:pt x="79" y="409"/>
                      <a:pt x="79" y="409"/>
                      <a:pt x="79" y="409"/>
                    </a:cubicBezTo>
                    <a:cubicBezTo>
                      <a:pt x="79" y="409"/>
                      <a:pt x="79" y="409"/>
                      <a:pt x="79" y="409"/>
                    </a:cubicBezTo>
                    <a:cubicBezTo>
                      <a:pt x="80" y="409"/>
                      <a:pt x="80" y="409"/>
                      <a:pt x="80" y="409"/>
                    </a:cubicBezTo>
                    <a:cubicBezTo>
                      <a:pt x="80" y="409"/>
                      <a:pt x="80" y="409"/>
                      <a:pt x="80" y="409"/>
                    </a:cubicBezTo>
                    <a:cubicBezTo>
                      <a:pt x="80" y="409"/>
                      <a:pt x="80" y="409"/>
                      <a:pt x="80" y="409"/>
                    </a:cubicBezTo>
                    <a:cubicBezTo>
                      <a:pt x="80" y="409"/>
                      <a:pt x="80" y="409"/>
                      <a:pt x="80" y="409"/>
                    </a:cubicBezTo>
                    <a:cubicBezTo>
                      <a:pt x="80" y="409"/>
                      <a:pt x="80" y="409"/>
                      <a:pt x="80" y="409"/>
                    </a:cubicBezTo>
                    <a:cubicBezTo>
                      <a:pt x="80" y="409"/>
                      <a:pt x="80" y="409"/>
                      <a:pt x="80" y="409"/>
                    </a:cubicBezTo>
                    <a:cubicBezTo>
                      <a:pt x="80" y="409"/>
                      <a:pt x="80" y="409"/>
                      <a:pt x="80" y="409"/>
                    </a:cubicBezTo>
                    <a:cubicBezTo>
                      <a:pt x="80" y="409"/>
                      <a:pt x="80" y="409"/>
                      <a:pt x="80" y="409"/>
                    </a:cubicBezTo>
                    <a:cubicBezTo>
                      <a:pt x="80" y="409"/>
                      <a:pt x="80" y="409"/>
                      <a:pt x="80" y="409"/>
                    </a:cubicBezTo>
                    <a:cubicBezTo>
                      <a:pt x="80" y="409"/>
                      <a:pt x="80" y="409"/>
                      <a:pt x="80" y="409"/>
                    </a:cubicBezTo>
                    <a:cubicBezTo>
                      <a:pt x="80" y="409"/>
                      <a:pt x="80" y="408"/>
                      <a:pt x="80" y="408"/>
                    </a:cubicBezTo>
                    <a:cubicBezTo>
                      <a:pt x="80" y="408"/>
                      <a:pt x="80" y="408"/>
                      <a:pt x="80" y="408"/>
                    </a:cubicBezTo>
                    <a:cubicBezTo>
                      <a:pt x="81" y="408"/>
                      <a:pt x="81" y="408"/>
                      <a:pt x="81" y="407"/>
                    </a:cubicBezTo>
                    <a:cubicBezTo>
                      <a:pt x="81" y="407"/>
                      <a:pt x="81" y="407"/>
                      <a:pt x="81" y="407"/>
                    </a:cubicBezTo>
                    <a:cubicBezTo>
                      <a:pt x="81" y="407"/>
                      <a:pt x="81" y="407"/>
                      <a:pt x="81" y="407"/>
                    </a:cubicBezTo>
                    <a:cubicBezTo>
                      <a:pt x="81" y="407"/>
                      <a:pt x="81" y="407"/>
                      <a:pt x="81" y="407"/>
                    </a:cubicBezTo>
                    <a:cubicBezTo>
                      <a:pt x="81" y="407"/>
                      <a:pt x="82" y="407"/>
                      <a:pt x="82" y="407"/>
                    </a:cubicBezTo>
                    <a:cubicBezTo>
                      <a:pt x="82" y="407"/>
                      <a:pt x="82" y="407"/>
                      <a:pt x="82" y="407"/>
                    </a:cubicBezTo>
                    <a:cubicBezTo>
                      <a:pt x="82" y="407"/>
                      <a:pt x="82" y="407"/>
                      <a:pt x="82" y="407"/>
                    </a:cubicBezTo>
                    <a:cubicBezTo>
                      <a:pt x="82" y="407"/>
                      <a:pt x="82" y="407"/>
                      <a:pt x="82" y="407"/>
                    </a:cubicBezTo>
                    <a:cubicBezTo>
                      <a:pt x="82" y="407"/>
                      <a:pt x="82" y="407"/>
                      <a:pt x="82" y="407"/>
                    </a:cubicBezTo>
                    <a:cubicBezTo>
                      <a:pt x="82" y="407"/>
                      <a:pt x="82" y="407"/>
                      <a:pt x="82" y="407"/>
                    </a:cubicBezTo>
                    <a:cubicBezTo>
                      <a:pt x="102" y="380"/>
                      <a:pt x="100" y="299"/>
                      <a:pt x="91" y="216"/>
                    </a:cubicBezTo>
                    <a:cubicBezTo>
                      <a:pt x="91" y="219"/>
                      <a:pt x="90" y="221"/>
                      <a:pt x="89" y="223"/>
                    </a:cubicBezTo>
                    <a:cubicBezTo>
                      <a:pt x="89" y="223"/>
                      <a:pt x="85" y="109"/>
                      <a:pt x="62" y="80"/>
                    </a:cubicBezTo>
                    <a:cubicBezTo>
                      <a:pt x="45" y="59"/>
                      <a:pt x="35" y="35"/>
                      <a:pt x="39" y="0"/>
                    </a:cubicBezTo>
                  </a:path>
                </a:pathLst>
              </a:custGeom>
              <a:solidFill>
                <a:srgbClr val="F3D9B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5" name="Freeform 111"/>
              <p:cNvSpPr/>
              <p:nvPr/>
            </p:nvSpPr>
            <p:spPr bwMode="auto">
              <a:xfrm>
                <a:off x="3480684" y="2191524"/>
                <a:ext cx="264060" cy="804956"/>
              </a:xfrm>
              <a:custGeom>
                <a:avLst/>
                <a:gdLst>
                  <a:gd name="T0" fmla="*/ 66 w 85"/>
                  <a:gd name="T1" fmla="*/ 0 h 259"/>
                  <a:gd name="T2" fmla="*/ 0 w 85"/>
                  <a:gd name="T3" fmla="*/ 76 h 259"/>
                  <a:gd name="T4" fmla="*/ 25 w 85"/>
                  <a:gd name="T5" fmla="*/ 259 h 259"/>
                  <a:gd name="T6" fmla="*/ 52 w 85"/>
                  <a:gd name="T7" fmla="*/ 116 h 259"/>
                  <a:gd name="T8" fmla="*/ 66 w 85"/>
                  <a:gd name="T9" fmla="*/ 0 h 259"/>
                </a:gdLst>
                <a:ahLst/>
                <a:cxnLst>
                  <a:cxn ang="0">
                    <a:pos x="T0" y="T1"/>
                  </a:cxn>
                  <a:cxn ang="0">
                    <a:pos x="T2" y="T3"/>
                  </a:cxn>
                  <a:cxn ang="0">
                    <a:pos x="T4" y="T5"/>
                  </a:cxn>
                  <a:cxn ang="0">
                    <a:pos x="T6" y="T7"/>
                  </a:cxn>
                  <a:cxn ang="0">
                    <a:pos x="T8" y="T9"/>
                  </a:cxn>
                </a:cxnLst>
                <a:rect l="0" t="0" r="r" b="b"/>
                <a:pathLst>
                  <a:path w="85" h="259">
                    <a:moveTo>
                      <a:pt x="66" y="0"/>
                    </a:moveTo>
                    <a:cubicBezTo>
                      <a:pt x="66" y="0"/>
                      <a:pt x="0" y="53"/>
                      <a:pt x="0" y="76"/>
                    </a:cubicBezTo>
                    <a:cubicBezTo>
                      <a:pt x="0" y="99"/>
                      <a:pt x="2" y="203"/>
                      <a:pt x="25" y="259"/>
                    </a:cubicBezTo>
                    <a:cubicBezTo>
                      <a:pt x="25" y="259"/>
                      <a:pt x="29" y="145"/>
                      <a:pt x="52" y="116"/>
                    </a:cubicBezTo>
                    <a:cubicBezTo>
                      <a:pt x="75" y="88"/>
                      <a:pt x="85" y="55"/>
                      <a:pt x="66" y="0"/>
                    </a:cubicBezTo>
                    <a:close/>
                  </a:path>
                </a:pathLst>
              </a:custGeom>
              <a:solidFill>
                <a:schemeClr val="accent2"/>
              </a:solidFill>
              <a:ln>
                <a:noFill/>
              </a:ln>
            </p:spPr>
            <p:txBody>
              <a:bodyPr vert="horz" wrap="square" lIns="91440" tIns="45720" rIns="91440" bIns="45720" numCol="1" anchor="t" anchorCtr="0" compatLnSpc="1"/>
              <a:lstStyle/>
              <a:p>
                <a:endParaRPr lang="zh-CN" altLang="en-US"/>
              </a:p>
            </p:txBody>
          </p:sp>
          <p:sp>
            <p:nvSpPr>
              <p:cNvPr id="136" name="Freeform 112"/>
              <p:cNvSpPr/>
              <p:nvPr/>
            </p:nvSpPr>
            <p:spPr bwMode="auto">
              <a:xfrm>
                <a:off x="4561057" y="2191524"/>
                <a:ext cx="261220" cy="804956"/>
              </a:xfrm>
              <a:custGeom>
                <a:avLst/>
                <a:gdLst>
                  <a:gd name="T0" fmla="*/ 19 w 84"/>
                  <a:gd name="T1" fmla="*/ 0 h 259"/>
                  <a:gd name="T2" fmla="*/ 84 w 84"/>
                  <a:gd name="T3" fmla="*/ 76 h 259"/>
                  <a:gd name="T4" fmla="*/ 60 w 84"/>
                  <a:gd name="T5" fmla="*/ 259 h 259"/>
                  <a:gd name="T6" fmla="*/ 33 w 84"/>
                  <a:gd name="T7" fmla="*/ 116 h 259"/>
                  <a:gd name="T8" fmla="*/ 19 w 84"/>
                  <a:gd name="T9" fmla="*/ 0 h 259"/>
                </a:gdLst>
                <a:ahLst/>
                <a:cxnLst>
                  <a:cxn ang="0">
                    <a:pos x="T0" y="T1"/>
                  </a:cxn>
                  <a:cxn ang="0">
                    <a:pos x="T2" y="T3"/>
                  </a:cxn>
                  <a:cxn ang="0">
                    <a:pos x="T4" y="T5"/>
                  </a:cxn>
                  <a:cxn ang="0">
                    <a:pos x="T6" y="T7"/>
                  </a:cxn>
                  <a:cxn ang="0">
                    <a:pos x="T8" y="T9"/>
                  </a:cxn>
                </a:cxnLst>
                <a:rect l="0" t="0" r="r" b="b"/>
                <a:pathLst>
                  <a:path w="84" h="259">
                    <a:moveTo>
                      <a:pt x="19" y="0"/>
                    </a:moveTo>
                    <a:cubicBezTo>
                      <a:pt x="19" y="0"/>
                      <a:pt x="84" y="53"/>
                      <a:pt x="84" y="76"/>
                    </a:cubicBezTo>
                    <a:cubicBezTo>
                      <a:pt x="84" y="99"/>
                      <a:pt x="83" y="203"/>
                      <a:pt x="60" y="259"/>
                    </a:cubicBezTo>
                    <a:cubicBezTo>
                      <a:pt x="60" y="259"/>
                      <a:pt x="56" y="145"/>
                      <a:pt x="33" y="116"/>
                    </a:cubicBezTo>
                    <a:cubicBezTo>
                      <a:pt x="10" y="88"/>
                      <a:pt x="0" y="55"/>
                      <a:pt x="19" y="0"/>
                    </a:cubicBezTo>
                  </a:path>
                </a:pathLst>
              </a:custGeom>
              <a:solidFill>
                <a:schemeClr val="accent2"/>
              </a:solidFill>
              <a:ln>
                <a:noFill/>
              </a:ln>
            </p:spPr>
            <p:txBody>
              <a:bodyPr vert="horz" wrap="square" lIns="91440" tIns="45720" rIns="91440" bIns="45720" numCol="1" anchor="t" anchorCtr="0" compatLnSpc="1"/>
              <a:lstStyle/>
              <a:p>
                <a:endParaRPr lang="zh-CN" altLang="en-US"/>
              </a:p>
            </p:txBody>
          </p:sp>
          <p:sp>
            <p:nvSpPr>
              <p:cNvPr id="137" name="Freeform 113"/>
              <p:cNvSpPr/>
              <p:nvPr/>
            </p:nvSpPr>
            <p:spPr bwMode="auto">
              <a:xfrm>
                <a:off x="3290448" y="1382309"/>
                <a:ext cx="1574420" cy="1135740"/>
              </a:xfrm>
              <a:custGeom>
                <a:avLst/>
                <a:gdLst>
                  <a:gd name="T0" fmla="*/ 429 w 507"/>
                  <a:gd name="T1" fmla="*/ 293 h 365"/>
                  <a:gd name="T2" fmla="*/ 117 w 507"/>
                  <a:gd name="T3" fmla="*/ 300 h 365"/>
                  <a:gd name="T4" fmla="*/ 113 w 507"/>
                  <a:gd name="T5" fmla="*/ 132 h 365"/>
                  <a:gd name="T6" fmla="*/ 118 w 507"/>
                  <a:gd name="T7" fmla="*/ 175 h 365"/>
                  <a:gd name="T8" fmla="*/ 180 w 507"/>
                  <a:gd name="T9" fmla="*/ 74 h 365"/>
                  <a:gd name="T10" fmla="*/ 182 w 507"/>
                  <a:gd name="T11" fmla="*/ 110 h 365"/>
                  <a:gd name="T12" fmla="*/ 272 w 507"/>
                  <a:gd name="T13" fmla="*/ 0 h 365"/>
                  <a:gd name="T14" fmla="*/ 301 w 507"/>
                  <a:gd name="T15" fmla="*/ 45 h 365"/>
                  <a:gd name="T16" fmla="*/ 403 w 507"/>
                  <a:gd name="T17" fmla="*/ 125 h 365"/>
                  <a:gd name="T18" fmla="*/ 406 w 507"/>
                  <a:gd name="T19" fmla="*/ 93 h 365"/>
                  <a:gd name="T20" fmla="*/ 435 w 507"/>
                  <a:gd name="T21" fmla="*/ 179 h 365"/>
                  <a:gd name="T22" fmla="*/ 469 w 507"/>
                  <a:gd name="T23" fmla="*/ 152 h 365"/>
                  <a:gd name="T24" fmla="*/ 429 w 507"/>
                  <a:gd name="T25" fmla="*/ 293 h 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07" h="365">
                    <a:moveTo>
                      <a:pt x="429" y="293"/>
                    </a:moveTo>
                    <a:cubicBezTo>
                      <a:pt x="429" y="293"/>
                      <a:pt x="234" y="365"/>
                      <a:pt x="117" y="300"/>
                    </a:cubicBezTo>
                    <a:cubicBezTo>
                      <a:pt x="0" y="235"/>
                      <a:pt x="113" y="132"/>
                      <a:pt x="113" y="132"/>
                    </a:cubicBezTo>
                    <a:cubicBezTo>
                      <a:pt x="113" y="132"/>
                      <a:pt x="110" y="162"/>
                      <a:pt x="118" y="175"/>
                    </a:cubicBezTo>
                    <a:cubicBezTo>
                      <a:pt x="118" y="175"/>
                      <a:pt x="126" y="117"/>
                      <a:pt x="180" y="74"/>
                    </a:cubicBezTo>
                    <a:cubicBezTo>
                      <a:pt x="180" y="74"/>
                      <a:pt x="177" y="90"/>
                      <a:pt x="182" y="110"/>
                    </a:cubicBezTo>
                    <a:cubicBezTo>
                      <a:pt x="182" y="110"/>
                      <a:pt x="208" y="42"/>
                      <a:pt x="272" y="0"/>
                    </a:cubicBezTo>
                    <a:cubicBezTo>
                      <a:pt x="272" y="0"/>
                      <a:pt x="268" y="22"/>
                      <a:pt x="301" y="45"/>
                    </a:cubicBezTo>
                    <a:cubicBezTo>
                      <a:pt x="334" y="67"/>
                      <a:pt x="393" y="91"/>
                      <a:pt x="403" y="125"/>
                    </a:cubicBezTo>
                    <a:cubicBezTo>
                      <a:pt x="403" y="125"/>
                      <a:pt x="408" y="103"/>
                      <a:pt x="406" y="93"/>
                    </a:cubicBezTo>
                    <a:cubicBezTo>
                      <a:pt x="406" y="93"/>
                      <a:pt x="442" y="147"/>
                      <a:pt x="435" y="179"/>
                    </a:cubicBezTo>
                    <a:cubicBezTo>
                      <a:pt x="435" y="179"/>
                      <a:pt x="466" y="160"/>
                      <a:pt x="469" y="152"/>
                    </a:cubicBezTo>
                    <a:cubicBezTo>
                      <a:pt x="469" y="152"/>
                      <a:pt x="507" y="235"/>
                      <a:pt x="429" y="293"/>
                    </a:cubicBezTo>
                  </a:path>
                </a:pathLst>
              </a:custGeom>
              <a:solidFill>
                <a:schemeClr val="accent2"/>
              </a:solidFill>
              <a:ln>
                <a:noFill/>
              </a:ln>
            </p:spPr>
            <p:txBody>
              <a:bodyPr vert="horz" wrap="square" lIns="91440" tIns="45720" rIns="91440" bIns="45720" numCol="1" anchor="t" anchorCtr="0" compatLnSpc="1"/>
              <a:lstStyle/>
              <a:p>
                <a:endParaRPr lang="zh-CN" altLang="en-US"/>
              </a:p>
            </p:txBody>
          </p:sp>
          <p:sp>
            <p:nvSpPr>
              <p:cNvPr id="138" name="Freeform 114"/>
              <p:cNvSpPr/>
              <p:nvPr/>
            </p:nvSpPr>
            <p:spPr bwMode="auto">
              <a:xfrm>
                <a:off x="3970472" y="2931174"/>
                <a:ext cx="310908" cy="354919"/>
              </a:xfrm>
              <a:custGeom>
                <a:avLst/>
                <a:gdLst>
                  <a:gd name="T0" fmla="*/ 50 w 100"/>
                  <a:gd name="T1" fmla="*/ 0 h 114"/>
                  <a:gd name="T2" fmla="*/ 50 w 100"/>
                  <a:gd name="T3" fmla="*/ 114 h 114"/>
                  <a:gd name="T4" fmla="*/ 50 w 100"/>
                  <a:gd name="T5" fmla="*/ 0 h 114"/>
                </a:gdLst>
                <a:ahLst/>
                <a:cxnLst>
                  <a:cxn ang="0">
                    <a:pos x="T0" y="T1"/>
                  </a:cxn>
                  <a:cxn ang="0">
                    <a:pos x="T2" y="T3"/>
                  </a:cxn>
                  <a:cxn ang="0">
                    <a:pos x="T4" y="T5"/>
                  </a:cxn>
                </a:cxnLst>
                <a:rect l="0" t="0" r="r" b="b"/>
                <a:pathLst>
                  <a:path w="100" h="114">
                    <a:moveTo>
                      <a:pt x="50" y="0"/>
                    </a:moveTo>
                    <a:cubicBezTo>
                      <a:pt x="50" y="0"/>
                      <a:pt x="0" y="114"/>
                      <a:pt x="50" y="114"/>
                    </a:cubicBezTo>
                    <a:cubicBezTo>
                      <a:pt x="100" y="114"/>
                      <a:pt x="50" y="0"/>
                      <a:pt x="50" y="0"/>
                    </a:cubicBezTo>
                  </a:path>
                </a:pathLst>
              </a:custGeom>
              <a:solidFill>
                <a:srgbClr val="FFC1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9" name="Freeform 115"/>
              <p:cNvSpPr/>
              <p:nvPr/>
            </p:nvSpPr>
            <p:spPr bwMode="auto">
              <a:xfrm>
                <a:off x="4145093" y="1474587"/>
                <a:ext cx="611880" cy="850386"/>
              </a:xfrm>
              <a:custGeom>
                <a:avLst/>
                <a:gdLst>
                  <a:gd name="T0" fmla="*/ 0 w 197"/>
                  <a:gd name="T1" fmla="*/ 0 h 273"/>
                  <a:gd name="T2" fmla="*/ 55 w 197"/>
                  <a:gd name="T3" fmla="*/ 132 h 273"/>
                  <a:gd name="T4" fmla="*/ 63 w 197"/>
                  <a:gd name="T5" fmla="*/ 141 h 273"/>
                  <a:gd name="T6" fmla="*/ 81 w 197"/>
                  <a:gd name="T7" fmla="*/ 161 h 273"/>
                  <a:gd name="T8" fmla="*/ 83 w 197"/>
                  <a:gd name="T9" fmla="*/ 155 h 273"/>
                  <a:gd name="T10" fmla="*/ 89 w 197"/>
                  <a:gd name="T11" fmla="*/ 141 h 273"/>
                  <a:gd name="T12" fmla="*/ 96 w 197"/>
                  <a:gd name="T13" fmla="*/ 154 h 273"/>
                  <a:gd name="T14" fmla="*/ 99 w 197"/>
                  <a:gd name="T15" fmla="*/ 216 h 273"/>
                  <a:gd name="T16" fmla="*/ 117 w 197"/>
                  <a:gd name="T17" fmla="*/ 211 h 273"/>
                  <a:gd name="T18" fmla="*/ 130 w 197"/>
                  <a:gd name="T19" fmla="*/ 202 h 273"/>
                  <a:gd name="T20" fmla="*/ 128 w 197"/>
                  <a:gd name="T21" fmla="*/ 217 h 273"/>
                  <a:gd name="T22" fmla="*/ 96 w 197"/>
                  <a:gd name="T23" fmla="*/ 273 h 273"/>
                  <a:gd name="T24" fmla="*/ 151 w 197"/>
                  <a:gd name="T25" fmla="*/ 257 h 273"/>
                  <a:gd name="T26" fmla="*/ 197 w 197"/>
                  <a:gd name="T27" fmla="*/ 171 h 273"/>
                  <a:gd name="T28" fmla="*/ 192 w 197"/>
                  <a:gd name="T29" fmla="*/ 135 h 273"/>
                  <a:gd name="T30" fmla="*/ 164 w 197"/>
                  <a:gd name="T31" fmla="*/ 154 h 273"/>
                  <a:gd name="T32" fmla="*/ 150 w 197"/>
                  <a:gd name="T33" fmla="*/ 163 h 273"/>
                  <a:gd name="T34" fmla="*/ 153 w 197"/>
                  <a:gd name="T35" fmla="*/ 147 h 273"/>
                  <a:gd name="T36" fmla="*/ 137 w 197"/>
                  <a:gd name="T37" fmla="*/ 87 h 273"/>
                  <a:gd name="T38" fmla="*/ 135 w 197"/>
                  <a:gd name="T39" fmla="*/ 97 h 273"/>
                  <a:gd name="T40" fmla="*/ 129 w 197"/>
                  <a:gd name="T41" fmla="*/ 121 h 273"/>
                  <a:gd name="T42" fmla="*/ 122 w 197"/>
                  <a:gd name="T43" fmla="*/ 97 h 273"/>
                  <a:gd name="T44" fmla="*/ 53 w 197"/>
                  <a:gd name="T45" fmla="*/ 39 h 273"/>
                  <a:gd name="T46" fmla="*/ 22 w 197"/>
                  <a:gd name="T47" fmla="*/ 20 h 273"/>
                  <a:gd name="T48" fmla="*/ 0 w 197"/>
                  <a:gd name="T49" fmla="*/ 0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7" h="273">
                    <a:moveTo>
                      <a:pt x="0" y="0"/>
                    </a:moveTo>
                    <a:cubicBezTo>
                      <a:pt x="1" y="44"/>
                      <a:pt x="22" y="96"/>
                      <a:pt x="55" y="132"/>
                    </a:cubicBezTo>
                    <a:cubicBezTo>
                      <a:pt x="58" y="135"/>
                      <a:pt x="61" y="138"/>
                      <a:pt x="63" y="141"/>
                    </a:cubicBezTo>
                    <a:cubicBezTo>
                      <a:pt x="71" y="149"/>
                      <a:pt x="77" y="155"/>
                      <a:pt x="81" y="161"/>
                    </a:cubicBezTo>
                    <a:cubicBezTo>
                      <a:pt x="83" y="155"/>
                      <a:pt x="83" y="155"/>
                      <a:pt x="83" y="155"/>
                    </a:cubicBezTo>
                    <a:cubicBezTo>
                      <a:pt x="89" y="141"/>
                      <a:pt x="89" y="141"/>
                      <a:pt x="89" y="141"/>
                    </a:cubicBezTo>
                    <a:cubicBezTo>
                      <a:pt x="96" y="154"/>
                      <a:pt x="96" y="154"/>
                      <a:pt x="96" y="154"/>
                    </a:cubicBezTo>
                    <a:cubicBezTo>
                      <a:pt x="96" y="155"/>
                      <a:pt x="112" y="185"/>
                      <a:pt x="99" y="216"/>
                    </a:cubicBezTo>
                    <a:cubicBezTo>
                      <a:pt x="105" y="216"/>
                      <a:pt x="112" y="214"/>
                      <a:pt x="117" y="211"/>
                    </a:cubicBezTo>
                    <a:cubicBezTo>
                      <a:pt x="130" y="202"/>
                      <a:pt x="130" y="202"/>
                      <a:pt x="130" y="202"/>
                    </a:cubicBezTo>
                    <a:cubicBezTo>
                      <a:pt x="128" y="217"/>
                      <a:pt x="128" y="217"/>
                      <a:pt x="128" y="217"/>
                    </a:cubicBezTo>
                    <a:cubicBezTo>
                      <a:pt x="128" y="218"/>
                      <a:pt x="124" y="247"/>
                      <a:pt x="96" y="273"/>
                    </a:cubicBezTo>
                    <a:cubicBezTo>
                      <a:pt x="126" y="265"/>
                      <a:pt x="146" y="258"/>
                      <a:pt x="151" y="257"/>
                    </a:cubicBezTo>
                    <a:cubicBezTo>
                      <a:pt x="181" y="234"/>
                      <a:pt x="196" y="205"/>
                      <a:pt x="197" y="171"/>
                    </a:cubicBezTo>
                    <a:cubicBezTo>
                      <a:pt x="197" y="156"/>
                      <a:pt x="194" y="143"/>
                      <a:pt x="192" y="135"/>
                    </a:cubicBezTo>
                    <a:cubicBezTo>
                      <a:pt x="183" y="142"/>
                      <a:pt x="172" y="150"/>
                      <a:pt x="164" y="154"/>
                    </a:cubicBezTo>
                    <a:cubicBezTo>
                      <a:pt x="150" y="163"/>
                      <a:pt x="150" y="163"/>
                      <a:pt x="150" y="163"/>
                    </a:cubicBezTo>
                    <a:cubicBezTo>
                      <a:pt x="153" y="147"/>
                      <a:pt x="153" y="147"/>
                      <a:pt x="153" y="147"/>
                    </a:cubicBezTo>
                    <a:cubicBezTo>
                      <a:pt x="157" y="131"/>
                      <a:pt x="147" y="105"/>
                      <a:pt x="137" y="87"/>
                    </a:cubicBezTo>
                    <a:cubicBezTo>
                      <a:pt x="136" y="92"/>
                      <a:pt x="135" y="96"/>
                      <a:pt x="135" y="97"/>
                    </a:cubicBezTo>
                    <a:cubicBezTo>
                      <a:pt x="129" y="121"/>
                      <a:pt x="129" y="121"/>
                      <a:pt x="129" y="121"/>
                    </a:cubicBezTo>
                    <a:cubicBezTo>
                      <a:pt x="122" y="97"/>
                      <a:pt x="122" y="97"/>
                      <a:pt x="122" y="97"/>
                    </a:cubicBezTo>
                    <a:cubicBezTo>
                      <a:pt x="115" y="74"/>
                      <a:pt x="82" y="56"/>
                      <a:pt x="53" y="39"/>
                    </a:cubicBezTo>
                    <a:cubicBezTo>
                      <a:pt x="42" y="33"/>
                      <a:pt x="31" y="26"/>
                      <a:pt x="22" y="20"/>
                    </a:cubicBezTo>
                    <a:cubicBezTo>
                      <a:pt x="12" y="13"/>
                      <a:pt x="5" y="6"/>
                      <a:pt x="0" y="0"/>
                    </a:cubicBezTo>
                  </a:path>
                </a:pathLst>
              </a:custGeom>
              <a:solidFill>
                <a:schemeClr val="accent2">
                  <a:lumMod val="75000"/>
                </a:schemeClr>
              </a:solidFill>
              <a:ln>
                <a:noFill/>
              </a:ln>
            </p:spPr>
            <p:txBody>
              <a:bodyPr vert="horz" wrap="square" lIns="91440" tIns="45720" rIns="91440" bIns="45720" numCol="1" anchor="t" anchorCtr="0" compatLnSpc="1"/>
              <a:lstStyle/>
              <a:p>
                <a:endParaRPr lang="zh-CN" altLang="en-US"/>
              </a:p>
            </p:txBody>
          </p:sp>
          <p:sp>
            <p:nvSpPr>
              <p:cNvPr id="140" name="Freeform 116"/>
              <p:cNvSpPr/>
              <p:nvPr/>
            </p:nvSpPr>
            <p:spPr bwMode="auto">
              <a:xfrm>
                <a:off x="4030098" y="3102956"/>
                <a:ext cx="133449" cy="171781"/>
              </a:xfrm>
              <a:custGeom>
                <a:avLst/>
                <a:gdLst>
                  <a:gd name="T0" fmla="*/ 18 w 43"/>
                  <a:gd name="T1" fmla="*/ 0 h 55"/>
                  <a:gd name="T2" fmla="*/ 30 w 43"/>
                  <a:gd name="T3" fmla="*/ 55 h 55"/>
                  <a:gd name="T4" fmla="*/ 18 w 43"/>
                  <a:gd name="T5" fmla="*/ 0 h 55"/>
                </a:gdLst>
                <a:ahLst/>
                <a:cxnLst>
                  <a:cxn ang="0">
                    <a:pos x="T0" y="T1"/>
                  </a:cxn>
                  <a:cxn ang="0">
                    <a:pos x="T2" y="T3"/>
                  </a:cxn>
                  <a:cxn ang="0">
                    <a:pos x="T4" y="T5"/>
                  </a:cxn>
                </a:cxnLst>
                <a:rect l="0" t="0" r="r" b="b"/>
                <a:pathLst>
                  <a:path w="43" h="55">
                    <a:moveTo>
                      <a:pt x="18" y="0"/>
                    </a:moveTo>
                    <a:cubicBezTo>
                      <a:pt x="18" y="0"/>
                      <a:pt x="0" y="55"/>
                      <a:pt x="30" y="55"/>
                    </a:cubicBezTo>
                    <a:cubicBezTo>
                      <a:pt x="43" y="55"/>
                      <a:pt x="13" y="45"/>
                      <a:pt x="18" y="0"/>
                    </a:cubicBezTo>
                  </a:path>
                </a:pathLst>
              </a:custGeom>
              <a:solidFill>
                <a:srgbClr val="FFEF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1" name="Freeform 117"/>
              <p:cNvSpPr/>
              <p:nvPr/>
            </p:nvSpPr>
            <p:spPr bwMode="auto">
              <a:xfrm>
                <a:off x="4529824" y="1802533"/>
                <a:ext cx="78082" cy="201594"/>
              </a:xfrm>
              <a:custGeom>
                <a:avLst/>
                <a:gdLst>
                  <a:gd name="T0" fmla="*/ 16 w 25"/>
                  <a:gd name="T1" fmla="*/ 0 h 65"/>
                  <a:gd name="T2" fmla="*/ 0 w 25"/>
                  <a:gd name="T3" fmla="*/ 65 h 65"/>
                  <a:gd name="T4" fmla="*/ 23 w 25"/>
                  <a:gd name="T5" fmla="*/ 36 h 65"/>
                  <a:gd name="T6" fmla="*/ 16 w 25"/>
                  <a:gd name="T7" fmla="*/ 0 h 65"/>
                </a:gdLst>
                <a:ahLst/>
                <a:cxnLst>
                  <a:cxn ang="0">
                    <a:pos x="T0" y="T1"/>
                  </a:cxn>
                  <a:cxn ang="0">
                    <a:pos x="T2" y="T3"/>
                  </a:cxn>
                  <a:cxn ang="0">
                    <a:pos x="T4" y="T5"/>
                  </a:cxn>
                  <a:cxn ang="0">
                    <a:pos x="T6" y="T7"/>
                  </a:cxn>
                </a:cxnLst>
                <a:rect l="0" t="0" r="r" b="b"/>
                <a:pathLst>
                  <a:path w="25" h="65">
                    <a:moveTo>
                      <a:pt x="16" y="0"/>
                    </a:moveTo>
                    <a:cubicBezTo>
                      <a:pt x="16" y="0"/>
                      <a:pt x="25" y="44"/>
                      <a:pt x="0" y="65"/>
                    </a:cubicBezTo>
                    <a:cubicBezTo>
                      <a:pt x="0" y="65"/>
                      <a:pt x="21" y="58"/>
                      <a:pt x="23" y="36"/>
                    </a:cubicBezTo>
                    <a:cubicBezTo>
                      <a:pt x="25" y="15"/>
                      <a:pt x="16" y="0"/>
                      <a:pt x="16" y="0"/>
                    </a:cubicBezTo>
                    <a:close/>
                  </a:path>
                </a:pathLst>
              </a:custGeom>
              <a:solidFill>
                <a:srgbClr val="FFD98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2" name="Freeform 118"/>
              <p:cNvSpPr/>
              <p:nvPr/>
            </p:nvSpPr>
            <p:spPr bwMode="auto">
              <a:xfrm>
                <a:off x="3501979" y="1933143"/>
                <a:ext cx="99377" cy="289614"/>
              </a:xfrm>
              <a:custGeom>
                <a:avLst/>
                <a:gdLst>
                  <a:gd name="T0" fmla="*/ 20 w 32"/>
                  <a:gd name="T1" fmla="*/ 0 h 93"/>
                  <a:gd name="T2" fmla="*/ 32 w 32"/>
                  <a:gd name="T3" fmla="*/ 93 h 93"/>
                  <a:gd name="T4" fmla="*/ 4 w 32"/>
                  <a:gd name="T5" fmla="*/ 50 h 93"/>
                  <a:gd name="T6" fmla="*/ 20 w 32"/>
                  <a:gd name="T7" fmla="*/ 0 h 93"/>
                </a:gdLst>
                <a:ahLst/>
                <a:cxnLst>
                  <a:cxn ang="0">
                    <a:pos x="T0" y="T1"/>
                  </a:cxn>
                  <a:cxn ang="0">
                    <a:pos x="T2" y="T3"/>
                  </a:cxn>
                  <a:cxn ang="0">
                    <a:pos x="T4" y="T5"/>
                  </a:cxn>
                  <a:cxn ang="0">
                    <a:pos x="T6" y="T7"/>
                  </a:cxn>
                </a:cxnLst>
                <a:rect l="0" t="0" r="r" b="b"/>
                <a:pathLst>
                  <a:path w="32" h="93">
                    <a:moveTo>
                      <a:pt x="20" y="0"/>
                    </a:moveTo>
                    <a:cubicBezTo>
                      <a:pt x="20" y="0"/>
                      <a:pt x="0" y="60"/>
                      <a:pt x="32" y="93"/>
                    </a:cubicBezTo>
                    <a:cubicBezTo>
                      <a:pt x="32" y="93"/>
                      <a:pt x="3" y="80"/>
                      <a:pt x="4" y="50"/>
                    </a:cubicBezTo>
                    <a:cubicBezTo>
                      <a:pt x="5" y="20"/>
                      <a:pt x="20" y="0"/>
                      <a:pt x="2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3" name="Freeform 119"/>
              <p:cNvSpPr/>
              <p:nvPr/>
            </p:nvSpPr>
            <p:spPr bwMode="auto">
              <a:xfrm>
                <a:off x="3266313" y="2708286"/>
                <a:ext cx="279676" cy="459975"/>
              </a:xfrm>
              <a:custGeom>
                <a:avLst/>
                <a:gdLst>
                  <a:gd name="T0" fmla="*/ 90 w 90"/>
                  <a:gd name="T1" fmla="*/ 88 h 148"/>
                  <a:gd name="T2" fmla="*/ 42 w 90"/>
                  <a:gd name="T3" fmla="*/ 31 h 148"/>
                  <a:gd name="T4" fmla="*/ 83 w 90"/>
                  <a:gd name="T5" fmla="*/ 123 h 148"/>
                  <a:gd name="T6" fmla="*/ 90 w 90"/>
                  <a:gd name="T7" fmla="*/ 88 h 148"/>
                </a:gdLst>
                <a:ahLst/>
                <a:cxnLst>
                  <a:cxn ang="0">
                    <a:pos x="T0" y="T1"/>
                  </a:cxn>
                  <a:cxn ang="0">
                    <a:pos x="T2" y="T3"/>
                  </a:cxn>
                  <a:cxn ang="0">
                    <a:pos x="T4" y="T5"/>
                  </a:cxn>
                  <a:cxn ang="0">
                    <a:pos x="T6" y="T7"/>
                  </a:cxn>
                </a:cxnLst>
                <a:rect l="0" t="0" r="r" b="b"/>
                <a:pathLst>
                  <a:path w="90" h="148">
                    <a:moveTo>
                      <a:pt x="90" y="88"/>
                    </a:moveTo>
                    <a:cubicBezTo>
                      <a:pt x="90" y="88"/>
                      <a:pt x="84" y="0"/>
                      <a:pt x="42" y="31"/>
                    </a:cubicBezTo>
                    <a:cubicBezTo>
                      <a:pt x="0" y="62"/>
                      <a:pt x="14" y="148"/>
                      <a:pt x="83" y="123"/>
                    </a:cubicBezTo>
                    <a:cubicBezTo>
                      <a:pt x="90" y="88"/>
                      <a:pt x="90" y="88"/>
                      <a:pt x="90" y="88"/>
                    </a:cubicBezTo>
                  </a:path>
                </a:pathLst>
              </a:custGeom>
              <a:solidFill>
                <a:srgbClr val="FFEEC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4" name="Freeform 120"/>
              <p:cNvSpPr/>
              <p:nvPr/>
            </p:nvSpPr>
            <p:spPr bwMode="auto">
              <a:xfrm>
                <a:off x="3358592" y="2850253"/>
                <a:ext cx="164682" cy="200175"/>
              </a:xfrm>
              <a:custGeom>
                <a:avLst/>
                <a:gdLst>
                  <a:gd name="T0" fmla="*/ 19 w 53"/>
                  <a:gd name="T1" fmla="*/ 0 h 64"/>
                  <a:gd name="T2" fmla="*/ 11 w 53"/>
                  <a:gd name="T3" fmla="*/ 11 h 64"/>
                  <a:gd name="T4" fmla="*/ 53 w 53"/>
                  <a:gd name="T5" fmla="*/ 64 h 64"/>
                  <a:gd name="T6" fmla="*/ 19 w 53"/>
                  <a:gd name="T7" fmla="*/ 0 h 64"/>
                </a:gdLst>
                <a:ahLst/>
                <a:cxnLst>
                  <a:cxn ang="0">
                    <a:pos x="T0" y="T1"/>
                  </a:cxn>
                  <a:cxn ang="0">
                    <a:pos x="T2" y="T3"/>
                  </a:cxn>
                  <a:cxn ang="0">
                    <a:pos x="T4" y="T5"/>
                  </a:cxn>
                  <a:cxn ang="0">
                    <a:pos x="T6" y="T7"/>
                  </a:cxn>
                </a:cxnLst>
                <a:rect l="0" t="0" r="r" b="b"/>
                <a:pathLst>
                  <a:path w="53" h="64">
                    <a:moveTo>
                      <a:pt x="19" y="0"/>
                    </a:moveTo>
                    <a:cubicBezTo>
                      <a:pt x="16" y="0"/>
                      <a:pt x="13" y="3"/>
                      <a:pt x="11" y="11"/>
                    </a:cubicBezTo>
                    <a:cubicBezTo>
                      <a:pt x="0" y="54"/>
                      <a:pt x="13" y="64"/>
                      <a:pt x="53" y="64"/>
                    </a:cubicBezTo>
                    <a:cubicBezTo>
                      <a:pt x="53" y="64"/>
                      <a:pt x="33" y="0"/>
                      <a:pt x="19" y="0"/>
                    </a:cubicBezTo>
                  </a:path>
                </a:pathLst>
              </a:custGeom>
              <a:solidFill>
                <a:srgbClr val="EBC8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5" name="Freeform 121"/>
              <p:cNvSpPr/>
              <p:nvPr/>
            </p:nvSpPr>
            <p:spPr bwMode="auto">
              <a:xfrm>
                <a:off x="3377048" y="2875807"/>
                <a:ext cx="146226" cy="167522"/>
              </a:xfrm>
              <a:custGeom>
                <a:avLst/>
                <a:gdLst>
                  <a:gd name="T0" fmla="*/ 47 w 47"/>
                  <a:gd name="T1" fmla="*/ 54 h 54"/>
                  <a:gd name="T2" fmla="*/ 15 w 47"/>
                  <a:gd name="T3" fmla="*/ 5 h 54"/>
                  <a:gd name="T4" fmla="*/ 6 w 47"/>
                  <a:gd name="T5" fmla="*/ 25 h 54"/>
                  <a:gd name="T6" fmla="*/ 15 w 47"/>
                  <a:gd name="T7" fmla="*/ 10 h 54"/>
                  <a:gd name="T8" fmla="*/ 47 w 47"/>
                  <a:gd name="T9" fmla="*/ 54 h 54"/>
                </a:gdLst>
                <a:ahLst/>
                <a:cxnLst>
                  <a:cxn ang="0">
                    <a:pos x="T0" y="T1"/>
                  </a:cxn>
                  <a:cxn ang="0">
                    <a:pos x="T2" y="T3"/>
                  </a:cxn>
                  <a:cxn ang="0">
                    <a:pos x="T4" y="T5"/>
                  </a:cxn>
                  <a:cxn ang="0">
                    <a:pos x="T6" y="T7"/>
                  </a:cxn>
                  <a:cxn ang="0">
                    <a:pos x="T8" y="T9"/>
                  </a:cxn>
                </a:cxnLst>
                <a:rect l="0" t="0" r="r" b="b"/>
                <a:pathLst>
                  <a:path w="47" h="54">
                    <a:moveTo>
                      <a:pt x="47" y="54"/>
                    </a:moveTo>
                    <a:cubicBezTo>
                      <a:pt x="47" y="54"/>
                      <a:pt x="30" y="0"/>
                      <a:pt x="15" y="5"/>
                    </a:cubicBezTo>
                    <a:cubicBezTo>
                      <a:pt x="0" y="11"/>
                      <a:pt x="6" y="25"/>
                      <a:pt x="6" y="25"/>
                    </a:cubicBezTo>
                    <a:cubicBezTo>
                      <a:pt x="6" y="25"/>
                      <a:pt x="3" y="13"/>
                      <a:pt x="15" y="10"/>
                    </a:cubicBezTo>
                    <a:cubicBezTo>
                      <a:pt x="26" y="7"/>
                      <a:pt x="45" y="48"/>
                      <a:pt x="47" y="54"/>
                    </a:cubicBezTo>
                    <a:close/>
                  </a:path>
                </a:pathLst>
              </a:custGeom>
              <a:solidFill>
                <a:srgbClr val="35140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6" name="Freeform 122"/>
              <p:cNvSpPr/>
              <p:nvPr/>
            </p:nvSpPr>
            <p:spPr bwMode="auto">
              <a:xfrm>
                <a:off x="3433835" y="2943952"/>
                <a:ext cx="73823" cy="62466"/>
              </a:xfrm>
              <a:custGeom>
                <a:avLst/>
                <a:gdLst>
                  <a:gd name="T0" fmla="*/ 23 w 24"/>
                  <a:gd name="T1" fmla="*/ 17 h 20"/>
                  <a:gd name="T2" fmla="*/ 0 w 24"/>
                  <a:gd name="T3" fmla="*/ 16 h 20"/>
                  <a:gd name="T4" fmla="*/ 24 w 24"/>
                  <a:gd name="T5" fmla="*/ 20 h 20"/>
                  <a:gd name="T6" fmla="*/ 23 w 24"/>
                  <a:gd name="T7" fmla="*/ 17 h 20"/>
                </a:gdLst>
                <a:ahLst/>
                <a:cxnLst>
                  <a:cxn ang="0">
                    <a:pos x="T0" y="T1"/>
                  </a:cxn>
                  <a:cxn ang="0">
                    <a:pos x="T2" y="T3"/>
                  </a:cxn>
                  <a:cxn ang="0">
                    <a:pos x="T4" y="T5"/>
                  </a:cxn>
                  <a:cxn ang="0">
                    <a:pos x="T6" y="T7"/>
                  </a:cxn>
                </a:cxnLst>
                <a:rect l="0" t="0" r="r" b="b"/>
                <a:pathLst>
                  <a:path w="24" h="20">
                    <a:moveTo>
                      <a:pt x="23" y="17"/>
                    </a:moveTo>
                    <a:cubicBezTo>
                      <a:pt x="23" y="17"/>
                      <a:pt x="4" y="0"/>
                      <a:pt x="0" y="16"/>
                    </a:cubicBezTo>
                    <a:cubicBezTo>
                      <a:pt x="0" y="16"/>
                      <a:pt x="5" y="3"/>
                      <a:pt x="24" y="20"/>
                    </a:cubicBezTo>
                    <a:lnTo>
                      <a:pt x="23" y="17"/>
                    </a:lnTo>
                    <a:close/>
                  </a:path>
                </a:pathLst>
              </a:custGeom>
              <a:solidFill>
                <a:srgbClr val="35140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7" name="Freeform 123"/>
              <p:cNvSpPr/>
              <p:nvPr/>
            </p:nvSpPr>
            <p:spPr bwMode="auto">
              <a:xfrm>
                <a:off x="4762651" y="2708286"/>
                <a:ext cx="279676" cy="459975"/>
              </a:xfrm>
              <a:custGeom>
                <a:avLst/>
                <a:gdLst>
                  <a:gd name="T0" fmla="*/ 0 w 90"/>
                  <a:gd name="T1" fmla="*/ 88 h 148"/>
                  <a:gd name="T2" fmla="*/ 48 w 90"/>
                  <a:gd name="T3" fmla="*/ 31 h 148"/>
                  <a:gd name="T4" fmla="*/ 6 w 90"/>
                  <a:gd name="T5" fmla="*/ 123 h 148"/>
                  <a:gd name="T6" fmla="*/ 0 w 90"/>
                  <a:gd name="T7" fmla="*/ 88 h 148"/>
                </a:gdLst>
                <a:ahLst/>
                <a:cxnLst>
                  <a:cxn ang="0">
                    <a:pos x="T0" y="T1"/>
                  </a:cxn>
                  <a:cxn ang="0">
                    <a:pos x="T2" y="T3"/>
                  </a:cxn>
                  <a:cxn ang="0">
                    <a:pos x="T4" y="T5"/>
                  </a:cxn>
                  <a:cxn ang="0">
                    <a:pos x="T6" y="T7"/>
                  </a:cxn>
                </a:cxnLst>
                <a:rect l="0" t="0" r="r" b="b"/>
                <a:pathLst>
                  <a:path w="90" h="148">
                    <a:moveTo>
                      <a:pt x="0" y="88"/>
                    </a:moveTo>
                    <a:cubicBezTo>
                      <a:pt x="0" y="88"/>
                      <a:pt x="6" y="0"/>
                      <a:pt x="48" y="31"/>
                    </a:cubicBezTo>
                    <a:cubicBezTo>
                      <a:pt x="90" y="62"/>
                      <a:pt x="75" y="148"/>
                      <a:pt x="6" y="123"/>
                    </a:cubicBezTo>
                    <a:cubicBezTo>
                      <a:pt x="0" y="88"/>
                      <a:pt x="0" y="88"/>
                      <a:pt x="0" y="88"/>
                    </a:cubicBezTo>
                  </a:path>
                </a:pathLst>
              </a:custGeom>
              <a:solidFill>
                <a:srgbClr val="FFEEC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8" name="Freeform 124"/>
              <p:cNvSpPr/>
              <p:nvPr/>
            </p:nvSpPr>
            <p:spPr bwMode="auto">
              <a:xfrm>
                <a:off x="4781107" y="2850253"/>
                <a:ext cx="167522" cy="200175"/>
              </a:xfrm>
              <a:custGeom>
                <a:avLst/>
                <a:gdLst>
                  <a:gd name="T0" fmla="*/ 34 w 54"/>
                  <a:gd name="T1" fmla="*/ 0 h 64"/>
                  <a:gd name="T2" fmla="*/ 0 w 54"/>
                  <a:gd name="T3" fmla="*/ 64 h 64"/>
                  <a:gd name="T4" fmla="*/ 42 w 54"/>
                  <a:gd name="T5" fmla="*/ 11 h 64"/>
                  <a:gd name="T6" fmla="*/ 34 w 54"/>
                  <a:gd name="T7" fmla="*/ 0 h 64"/>
                </a:gdLst>
                <a:ahLst/>
                <a:cxnLst>
                  <a:cxn ang="0">
                    <a:pos x="T0" y="T1"/>
                  </a:cxn>
                  <a:cxn ang="0">
                    <a:pos x="T2" y="T3"/>
                  </a:cxn>
                  <a:cxn ang="0">
                    <a:pos x="T4" y="T5"/>
                  </a:cxn>
                  <a:cxn ang="0">
                    <a:pos x="T6" y="T7"/>
                  </a:cxn>
                </a:cxnLst>
                <a:rect l="0" t="0" r="r" b="b"/>
                <a:pathLst>
                  <a:path w="54" h="64">
                    <a:moveTo>
                      <a:pt x="34" y="0"/>
                    </a:moveTo>
                    <a:cubicBezTo>
                      <a:pt x="20" y="0"/>
                      <a:pt x="0" y="64"/>
                      <a:pt x="0" y="64"/>
                    </a:cubicBezTo>
                    <a:cubicBezTo>
                      <a:pt x="40" y="64"/>
                      <a:pt x="54" y="54"/>
                      <a:pt x="42" y="11"/>
                    </a:cubicBezTo>
                    <a:cubicBezTo>
                      <a:pt x="40" y="3"/>
                      <a:pt x="37" y="0"/>
                      <a:pt x="34" y="0"/>
                    </a:cubicBezTo>
                  </a:path>
                </a:pathLst>
              </a:custGeom>
              <a:solidFill>
                <a:srgbClr val="EBC8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9" name="Freeform 125"/>
              <p:cNvSpPr/>
              <p:nvPr/>
            </p:nvSpPr>
            <p:spPr bwMode="auto">
              <a:xfrm>
                <a:off x="4783947" y="2875807"/>
                <a:ext cx="146226" cy="167522"/>
              </a:xfrm>
              <a:custGeom>
                <a:avLst/>
                <a:gdLst>
                  <a:gd name="T0" fmla="*/ 0 w 47"/>
                  <a:gd name="T1" fmla="*/ 54 h 54"/>
                  <a:gd name="T2" fmla="*/ 32 w 47"/>
                  <a:gd name="T3" fmla="*/ 5 h 54"/>
                  <a:gd name="T4" fmla="*/ 41 w 47"/>
                  <a:gd name="T5" fmla="*/ 25 h 54"/>
                  <a:gd name="T6" fmla="*/ 32 w 47"/>
                  <a:gd name="T7" fmla="*/ 10 h 54"/>
                  <a:gd name="T8" fmla="*/ 0 w 47"/>
                  <a:gd name="T9" fmla="*/ 54 h 54"/>
                </a:gdLst>
                <a:ahLst/>
                <a:cxnLst>
                  <a:cxn ang="0">
                    <a:pos x="T0" y="T1"/>
                  </a:cxn>
                  <a:cxn ang="0">
                    <a:pos x="T2" y="T3"/>
                  </a:cxn>
                  <a:cxn ang="0">
                    <a:pos x="T4" y="T5"/>
                  </a:cxn>
                  <a:cxn ang="0">
                    <a:pos x="T6" y="T7"/>
                  </a:cxn>
                  <a:cxn ang="0">
                    <a:pos x="T8" y="T9"/>
                  </a:cxn>
                </a:cxnLst>
                <a:rect l="0" t="0" r="r" b="b"/>
                <a:pathLst>
                  <a:path w="47" h="54">
                    <a:moveTo>
                      <a:pt x="0" y="54"/>
                    </a:moveTo>
                    <a:cubicBezTo>
                      <a:pt x="0" y="54"/>
                      <a:pt x="17" y="0"/>
                      <a:pt x="32" y="5"/>
                    </a:cubicBezTo>
                    <a:cubicBezTo>
                      <a:pt x="47" y="11"/>
                      <a:pt x="41" y="25"/>
                      <a:pt x="41" y="25"/>
                    </a:cubicBezTo>
                    <a:cubicBezTo>
                      <a:pt x="41" y="25"/>
                      <a:pt x="43" y="13"/>
                      <a:pt x="32" y="10"/>
                    </a:cubicBezTo>
                    <a:cubicBezTo>
                      <a:pt x="20" y="7"/>
                      <a:pt x="1" y="48"/>
                      <a:pt x="0" y="54"/>
                    </a:cubicBezTo>
                    <a:close/>
                  </a:path>
                </a:pathLst>
              </a:custGeom>
              <a:solidFill>
                <a:srgbClr val="35140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0" name="Freeform 126"/>
              <p:cNvSpPr/>
              <p:nvPr/>
            </p:nvSpPr>
            <p:spPr bwMode="auto">
              <a:xfrm>
                <a:off x="4799563" y="2943952"/>
                <a:ext cx="75242" cy="62466"/>
              </a:xfrm>
              <a:custGeom>
                <a:avLst/>
                <a:gdLst>
                  <a:gd name="T0" fmla="*/ 0 w 24"/>
                  <a:gd name="T1" fmla="*/ 17 h 20"/>
                  <a:gd name="T2" fmla="*/ 24 w 24"/>
                  <a:gd name="T3" fmla="*/ 16 h 20"/>
                  <a:gd name="T4" fmla="*/ 0 w 24"/>
                  <a:gd name="T5" fmla="*/ 20 h 20"/>
                  <a:gd name="T6" fmla="*/ 0 w 24"/>
                  <a:gd name="T7" fmla="*/ 17 h 20"/>
                </a:gdLst>
                <a:ahLst/>
                <a:cxnLst>
                  <a:cxn ang="0">
                    <a:pos x="T0" y="T1"/>
                  </a:cxn>
                  <a:cxn ang="0">
                    <a:pos x="T2" y="T3"/>
                  </a:cxn>
                  <a:cxn ang="0">
                    <a:pos x="T4" y="T5"/>
                  </a:cxn>
                  <a:cxn ang="0">
                    <a:pos x="T6" y="T7"/>
                  </a:cxn>
                </a:cxnLst>
                <a:rect l="0" t="0" r="r" b="b"/>
                <a:pathLst>
                  <a:path w="24" h="20">
                    <a:moveTo>
                      <a:pt x="0" y="17"/>
                    </a:moveTo>
                    <a:cubicBezTo>
                      <a:pt x="0" y="17"/>
                      <a:pt x="20" y="0"/>
                      <a:pt x="24" y="16"/>
                    </a:cubicBezTo>
                    <a:cubicBezTo>
                      <a:pt x="24" y="16"/>
                      <a:pt x="19" y="3"/>
                      <a:pt x="0" y="20"/>
                    </a:cubicBezTo>
                    <a:lnTo>
                      <a:pt x="0" y="17"/>
                    </a:lnTo>
                    <a:close/>
                  </a:path>
                </a:pathLst>
              </a:custGeom>
              <a:solidFill>
                <a:srgbClr val="35140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1" name="Oval 127"/>
              <p:cNvSpPr>
                <a:spLocks noChangeArrowheads="1"/>
              </p:cNvSpPr>
              <p:nvPr/>
            </p:nvSpPr>
            <p:spPr bwMode="auto">
              <a:xfrm>
                <a:off x="3595678" y="3139867"/>
                <a:ext cx="254121" cy="72404"/>
              </a:xfrm>
              <a:prstGeom prst="ellipse">
                <a:avLst/>
              </a:prstGeom>
              <a:solidFill>
                <a:srgbClr val="FFC1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2" name="Oval 128"/>
              <p:cNvSpPr>
                <a:spLocks noChangeArrowheads="1"/>
              </p:cNvSpPr>
              <p:nvPr/>
            </p:nvSpPr>
            <p:spPr bwMode="auto">
              <a:xfrm>
                <a:off x="4433286" y="3139867"/>
                <a:ext cx="255542" cy="72404"/>
              </a:xfrm>
              <a:prstGeom prst="ellipse">
                <a:avLst/>
              </a:prstGeom>
              <a:solidFill>
                <a:srgbClr val="FFC1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3" name="Freeform 129"/>
              <p:cNvSpPr/>
              <p:nvPr/>
            </p:nvSpPr>
            <p:spPr bwMode="auto">
              <a:xfrm>
                <a:off x="4231692" y="2623105"/>
                <a:ext cx="266899" cy="218630"/>
              </a:xfrm>
              <a:custGeom>
                <a:avLst/>
                <a:gdLst>
                  <a:gd name="T0" fmla="*/ 5 w 86"/>
                  <a:gd name="T1" fmla="*/ 41 h 70"/>
                  <a:gd name="T2" fmla="*/ 0 w 86"/>
                  <a:gd name="T3" fmla="*/ 18 h 70"/>
                  <a:gd name="T4" fmla="*/ 0 w 86"/>
                  <a:gd name="T5" fmla="*/ 70 h 70"/>
                  <a:gd name="T6" fmla="*/ 86 w 86"/>
                  <a:gd name="T7" fmla="*/ 32 h 70"/>
                  <a:gd name="T8" fmla="*/ 82 w 86"/>
                  <a:gd name="T9" fmla="*/ 0 h 70"/>
                  <a:gd name="T10" fmla="*/ 5 w 86"/>
                  <a:gd name="T11" fmla="*/ 41 h 70"/>
                </a:gdLst>
                <a:ahLst/>
                <a:cxnLst>
                  <a:cxn ang="0">
                    <a:pos x="T0" y="T1"/>
                  </a:cxn>
                  <a:cxn ang="0">
                    <a:pos x="T2" y="T3"/>
                  </a:cxn>
                  <a:cxn ang="0">
                    <a:pos x="T4" y="T5"/>
                  </a:cxn>
                  <a:cxn ang="0">
                    <a:pos x="T6" y="T7"/>
                  </a:cxn>
                  <a:cxn ang="0">
                    <a:pos x="T8" y="T9"/>
                  </a:cxn>
                  <a:cxn ang="0">
                    <a:pos x="T10" y="T11"/>
                  </a:cxn>
                </a:cxnLst>
                <a:rect l="0" t="0" r="r" b="b"/>
                <a:pathLst>
                  <a:path w="86" h="70">
                    <a:moveTo>
                      <a:pt x="5" y="41"/>
                    </a:moveTo>
                    <a:cubicBezTo>
                      <a:pt x="0" y="18"/>
                      <a:pt x="0" y="18"/>
                      <a:pt x="0" y="18"/>
                    </a:cubicBezTo>
                    <a:cubicBezTo>
                      <a:pt x="0" y="70"/>
                      <a:pt x="0" y="70"/>
                      <a:pt x="0" y="70"/>
                    </a:cubicBezTo>
                    <a:cubicBezTo>
                      <a:pt x="0" y="70"/>
                      <a:pt x="42" y="43"/>
                      <a:pt x="86" y="32"/>
                    </a:cubicBezTo>
                    <a:cubicBezTo>
                      <a:pt x="82" y="0"/>
                      <a:pt x="82" y="0"/>
                      <a:pt x="82" y="0"/>
                    </a:cubicBezTo>
                    <a:cubicBezTo>
                      <a:pt x="82" y="0"/>
                      <a:pt x="26" y="13"/>
                      <a:pt x="5" y="41"/>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zh-CN" altLang="en-US"/>
              </a:p>
            </p:txBody>
          </p:sp>
          <p:sp>
            <p:nvSpPr>
              <p:cNvPr id="154" name="Freeform 130"/>
              <p:cNvSpPr/>
              <p:nvPr/>
            </p:nvSpPr>
            <p:spPr bwMode="auto">
              <a:xfrm>
                <a:off x="3768878" y="2623105"/>
                <a:ext cx="269738" cy="218630"/>
              </a:xfrm>
              <a:custGeom>
                <a:avLst/>
                <a:gdLst>
                  <a:gd name="T0" fmla="*/ 81 w 87"/>
                  <a:gd name="T1" fmla="*/ 41 h 70"/>
                  <a:gd name="T2" fmla="*/ 87 w 87"/>
                  <a:gd name="T3" fmla="*/ 18 h 70"/>
                  <a:gd name="T4" fmla="*/ 86 w 87"/>
                  <a:gd name="T5" fmla="*/ 70 h 70"/>
                  <a:gd name="T6" fmla="*/ 0 w 87"/>
                  <a:gd name="T7" fmla="*/ 32 h 70"/>
                  <a:gd name="T8" fmla="*/ 4 w 87"/>
                  <a:gd name="T9" fmla="*/ 0 h 70"/>
                  <a:gd name="T10" fmla="*/ 81 w 87"/>
                  <a:gd name="T11" fmla="*/ 41 h 70"/>
                </a:gdLst>
                <a:ahLst/>
                <a:cxnLst>
                  <a:cxn ang="0">
                    <a:pos x="T0" y="T1"/>
                  </a:cxn>
                  <a:cxn ang="0">
                    <a:pos x="T2" y="T3"/>
                  </a:cxn>
                  <a:cxn ang="0">
                    <a:pos x="T4" y="T5"/>
                  </a:cxn>
                  <a:cxn ang="0">
                    <a:pos x="T6" y="T7"/>
                  </a:cxn>
                  <a:cxn ang="0">
                    <a:pos x="T8" y="T9"/>
                  </a:cxn>
                  <a:cxn ang="0">
                    <a:pos x="T10" y="T11"/>
                  </a:cxn>
                </a:cxnLst>
                <a:rect l="0" t="0" r="r" b="b"/>
                <a:pathLst>
                  <a:path w="87" h="70">
                    <a:moveTo>
                      <a:pt x="81" y="41"/>
                    </a:moveTo>
                    <a:cubicBezTo>
                      <a:pt x="87" y="18"/>
                      <a:pt x="87" y="18"/>
                      <a:pt x="87" y="18"/>
                    </a:cubicBezTo>
                    <a:cubicBezTo>
                      <a:pt x="86" y="70"/>
                      <a:pt x="86" y="70"/>
                      <a:pt x="86" y="70"/>
                    </a:cubicBezTo>
                    <a:cubicBezTo>
                      <a:pt x="86" y="70"/>
                      <a:pt x="44" y="43"/>
                      <a:pt x="0" y="32"/>
                    </a:cubicBezTo>
                    <a:cubicBezTo>
                      <a:pt x="4" y="0"/>
                      <a:pt x="4" y="0"/>
                      <a:pt x="4" y="0"/>
                    </a:cubicBezTo>
                    <a:cubicBezTo>
                      <a:pt x="4" y="0"/>
                      <a:pt x="60" y="13"/>
                      <a:pt x="81" y="41"/>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zh-CN" altLang="en-US"/>
              </a:p>
            </p:txBody>
          </p:sp>
          <p:sp>
            <p:nvSpPr>
              <p:cNvPr id="155" name="Freeform 131"/>
              <p:cNvSpPr/>
              <p:nvPr/>
            </p:nvSpPr>
            <p:spPr bwMode="auto">
              <a:xfrm>
                <a:off x="3760360" y="3254860"/>
                <a:ext cx="787919" cy="388991"/>
              </a:xfrm>
              <a:custGeom>
                <a:avLst/>
                <a:gdLst>
                  <a:gd name="T0" fmla="*/ 53 w 254"/>
                  <a:gd name="T1" fmla="*/ 122 h 125"/>
                  <a:gd name="T2" fmla="*/ 43 w 254"/>
                  <a:gd name="T3" fmla="*/ 14 h 125"/>
                  <a:gd name="T4" fmla="*/ 129 w 254"/>
                  <a:gd name="T5" fmla="*/ 42 h 125"/>
                  <a:gd name="T6" fmla="*/ 217 w 254"/>
                  <a:gd name="T7" fmla="*/ 12 h 125"/>
                  <a:gd name="T8" fmla="*/ 217 w 254"/>
                  <a:gd name="T9" fmla="*/ 115 h 125"/>
                  <a:gd name="T10" fmla="*/ 126 w 254"/>
                  <a:gd name="T11" fmla="*/ 102 h 125"/>
                  <a:gd name="T12" fmla="*/ 53 w 254"/>
                  <a:gd name="T13" fmla="*/ 122 h 125"/>
                </a:gdLst>
                <a:ahLst/>
                <a:cxnLst>
                  <a:cxn ang="0">
                    <a:pos x="T0" y="T1"/>
                  </a:cxn>
                  <a:cxn ang="0">
                    <a:pos x="T2" y="T3"/>
                  </a:cxn>
                  <a:cxn ang="0">
                    <a:pos x="T4" y="T5"/>
                  </a:cxn>
                  <a:cxn ang="0">
                    <a:pos x="T6" y="T7"/>
                  </a:cxn>
                  <a:cxn ang="0">
                    <a:pos x="T8" y="T9"/>
                  </a:cxn>
                  <a:cxn ang="0">
                    <a:pos x="T10" y="T11"/>
                  </a:cxn>
                  <a:cxn ang="0">
                    <a:pos x="T12" y="T13"/>
                  </a:cxn>
                </a:cxnLst>
                <a:rect l="0" t="0" r="r" b="b"/>
                <a:pathLst>
                  <a:path w="254" h="125">
                    <a:moveTo>
                      <a:pt x="53" y="122"/>
                    </a:moveTo>
                    <a:cubicBezTo>
                      <a:pt x="20" y="119"/>
                      <a:pt x="0" y="11"/>
                      <a:pt x="43" y="14"/>
                    </a:cubicBezTo>
                    <a:cubicBezTo>
                      <a:pt x="85" y="17"/>
                      <a:pt x="80" y="46"/>
                      <a:pt x="129" y="42"/>
                    </a:cubicBezTo>
                    <a:cubicBezTo>
                      <a:pt x="178" y="39"/>
                      <a:pt x="180" y="0"/>
                      <a:pt x="217" y="12"/>
                    </a:cubicBezTo>
                    <a:cubicBezTo>
                      <a:pt x="254" y="24"/>
                      <a:pt x="246" y="104"/>
                      <a:pt x="217" y="115"/>
                    </a:cubicBezTo>
                    <a:cubicBezTo>
                      <a:pt x="187" y="125"/>
                      <a:pt x="151" y="103"/>
                      <a:pt x="126" y="102"/>
                    </a:cubicBezTo>
                    <a:cubicBezTo>
                      <a:pt x="100" y="102"/>
                      <a:pt x="76" y="123"/>
                      <a:pt x="53" y="122"/>
                    </a:cubicBezTo>
                    <a:close/>
                  </a:path>
                </a:pathLst>
              </a:custGeom>
              <a:solidFill>
                <a:srgbClr val="BF395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6" name="Freeform 132"/>
              <p:cNvSpPr/>
              <p:nvPr/>
            </p:nvSpPr>
            <p:spPr bwMode="auto">
              <a:xfrm>
                <a:off x="3915105" y="3413864"/>
                <a:ext cx="475591" cy="224309"/>
              </a:xfrm>
              <a:custGeom>
                <a:avLst/>
                <a:gdLst>
                  <a:gd name="T0" fmla="*/ 79 w 153"/>
                  <a:gd name="T1" fmla="*/ 2 h 72"/>
                  <a:gd name="T2" fmla="*/ 0 w 153"/>
                  <a:gd name="T3" fmla="*/ 70 h 72"/>
                  <a:gd name="T4" fmla="*/ 3 w 153"/>
                  <a:gd name="T5" fmla="*/ 71 h 72"/>
                  <a:gd name="T6" fmla="*/ 76 w 153"/>
                  <a:gd name="T7" fmla="*/ 51 h 72"/>
                  <a:gd name="T8" fmla="*/ 153 w 153"/>
                  <a:gd name="T9" fmla="*/ 66 h 72"/>
                  <a:gd name="T10" fmla="*/ 79 w 153"/>
                  <a:gd name="T11" fmla="*/ 2 h 72"/>
                </a:gdLst>
                <a:ahLst/>
                <a:cxnLst>
                  <a:cxn ang="0">
                    <a:pos x="T0" y="T1"/>
                  </a:cxn>
                  <a:cxn ang="0">
                    <a:pos x="T2" y="T3"/>
                  </a:cxn>
                  <a:cxn ang="0">
                    <a:pos x="T4" y="T5"/>
                  </a:cxn>
                  <a:cxn ang="0">
                    <a:pos x="T6" y="T7"/>
                  </a:cxn>
                  <a:cxn ang="0">
                    <a:pos x="T8" y="T9"/>
                  </a:cxn>
                  <a:cxn ang="0">
                    <a:pos x="T10" y="T11"/>
                  </a:cxn>
                </a:cxnLst>
                <a:rect l="0" t="0" r="r" b="b"/>
                <a:pathLst>
                  <a:path w="153" h="72">
                    <a:moveTo>
                      <a:pt x="79" y="2"/>
                    </a:moveTo>
                    <a:cubicBezTo>
                      <a:pt x="38" y="0"/>
                      <a:pt x="4" y="30"/>
                      <a:pt x="0" y="70"/>
                    </a:cubicBezTo>
                    <a:cubicBezTo>
                      <a:pt x="1" y="70"/>
                      <a:pt x="2" y="70"/>
                      <a:pt x="3" y="71"/>
                    </a:cubicBezTo>
                    <a:cubicBezTo>
                      <a:pt x="26" y="72"/>
                      <a:pt x="50" y="51"/>
                      <a:pt x="76" y="51"/>
                    </a:cubicBezTo>
                    <a:cubicBezTo>
                      <a:pt x="97" y="52"/>
                      <a:pt x="126" y="68"/>
                      <a:pt x="153" y="66"/>
                    </a:cubicBezTo>
                    <a:cubicBezTo>
                      <a:pt x="147" y="31"/>
                      <a:pt x="116" y="3"/>
                      <a:pt x="79" y="2"/>
                    </a:cubicBezTo>
                    <a:close/>
                  </a:path>
                </a:pathLst>
              </a:custGeom>
              <a:solidFill>
                <a:srgbClr val="FF676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7" name="Freeform 133"/>
              <p:cNvSpPr/>
              <p:nvPr/>
            </p:nvSpPr>
            <p:spPr bwMode="auto">
              <a:xfrm>
                <a:off x="4244470" y="2925496"/>
                <a:ext cx="232827" cy="36912"/>
              </a:xfrm>
              <a:custGeom>
                <a:avLst/>
                <a:gdLst>
                  <a:gd name="T0" fmla="*/ 70 w 75"/>
                  <a:gd name="T1" fmla="*/ 11 h 12"/>
                  <a:gd name="T2" fmla="*/ 42 w 75"/>
                  <a:gd name="T3" fmla="*/ 9 h 12"/>
                  <a:gd name="T4" fmla="*/ 5 w 75"/>
                  <a:gd name="T5" fmla="*/ 11 h 12"/>
                  <a:gd name="T6" fmla="*/ 0 w 75"/>
                  <a:gd name="T7" fmla="*/ 7 h 12"/>
                  <a:gd name="T8" fmla="*/ 4 w 75"/>
                  <a:gd name="T9" fmla="*/ 2 h 12"/>
                  <a:gd name="T10" fmla="*/ 42 w 75"/>
                  <a:gd name="T11" fmla="*/ 0 h 12"/>
                  <a:gd name="T12" fmla="*/ 71 w 75"/>
                  <a:gd name="T13" fmla="*/ 2 h 12"/>
                  <a:gd name="T14" fmla="*/ 75 w 75"/>
                  <a:gd name="T15" fmla="*/ 8 h 12"/>
                  <a:gd name="T16" fmla="*/ 71 w 75"/>
                  <a:gd name="T17" fmla="*/ 11 h 12"/>
                  <a:gd name="T18" fmla="*/ 70 w 75"/>
                  <a:gd name="T19" fmla="*/ 11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5" h="12">
                    <a:moveTo>
                      <a:pt x="70" y="11"/>
                    </a:moveTo>
                    <a:cubicBezTo>
                      <a:pt x="62" y="10"/>
                      <a:pt x="52" y="9"/>
                      <a:pt x="42" y="9"/>
                    </a:cubicBezTo>
                    <a:cubicBezTo>
                      <a:pt x="23" y="9"/>
                      <a:pt x="5" y="11"/>
                      <a:pt x="5" y="11"/>
                    </a:cubicBezTo>
                    <a:cubicBezTo>
                      <a:pt x="3" y="12"/>
                      <a:pt x="0" y="10"/>
                      <a:pt x="0" y="7"/>
                    </a:cubicBezTo>
                    <a:cubicBezTo>
                      <a:pt x="0" y="5"/>
                      <a:pt x="2" y="3"/>
                      <a:pt x="4" y="2"/>
                    </a:cubicBezTo>
                    <a:cubicBezTo>
                      <a:pt x="4" y="2"/>
                      <a:pt x="22" y="0"/>
                      <a:pt x="42" y="0"/>
                    </a:cubicBezTo>
                    <a:cubicBezTo>
                      <a:pt x="52" y="0"/>
                      <a:pt x="62" y="1"/>
                      <a:pt x="71" y="2"/>
                    </a:cubicBezTo>
                    <a:cubicBezTo>
                      <a:pt x="74" y="3"/>
                      <a:pt x="75" y="5"/>
                      <a:pt x="75" y="8"/>
                    </a:cubicBezTo>
                    <a:cubicBezTo>
                      <a:pt x="74" y="10"/>
                      <a:pt x="73" y="11"/>
                      <a:pt x="71" y="11"/>
                    </a:cubicBezTo>
                    <a:lnTo>
                      <a:pt x="70" y="11"/>
                    </a:lnTo>
                    <a:close/>
                  </a:path>
                </a:pathLst>
              </a:custGeom>
              <a:solidFill>
                <a:srgbClr val="35140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8" name="Freeform 134"/>
              <p:cNvSpPr/>
              <p:nvPr/>
            </p:nvSpPr>
            <p:spPr bwMode="auto">
              <a:xfrm>
                <a:off x="4244470" y="2831797"/>
                <a:ext cx="245603" cy="124931"/>
              </a:xfrm>
              <a:custGeom>
                <a:avLst/>
                <a:gdLst>
                  <a:gd name="T0" fmla="*/ 2 w 79"/>
                  <a:gd name="T1" fmla="*/ 39 h 40"/>
                  <a:gd name="T2" fmla="*/ 1 w 79"/>
                  <a:gd name="T3" fmla="*/ 34 h 40"/>
                  <a:gd name="T4" fmla="*/ 75 w 79"/>
                  <a:gd name="T5" fmla="*/ 0 h 40"/>
                  <a:gd name="T6" fmla="*/ 79 w 79"/>
                  <a:gd name="T7" fmla="*/ 4 h 40"/>
                  <a:gd name="T8" fmla="*/ 75 w 79"/>
                  <a:gd name="T9" fmla="*/ 8 h 40"/>
                  <a:gd name="T10" fmla="*/ 8 w 79"/>
                  <a:gd name="T11" fmla="*/ 37 h 40"/>
                  <a:gd name="T12" fmla="*/ 7 w 79"/>
                  <a:gd name="T13" fmla="*/ 38 h 40"/>
                  <a:gd name="T14" fmla="*/ 7 w 79"/>
                  <a:gd name="T15" fmla="*/ 38 h 40"/>
                  <a:gd name="T16" fmla="*/ 4 w 79"/>
                  <a:gd name="T17" fmla="*/ 40 h 40"/>
                  <a:gd name="T18" fmla="*/ 2 w 79"/>
                  <a:gd name="T19" fmla="*/ 39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9" h="40">
                    <a:moveTo>
                      <a:pt x="2" y="39"/>
                    </a:moveTo>
                    <a:cubicBezTo>
                      <a:pt x="0" y="38"/>
                      <a:pt x="0" y="36"/>
                      <a:pt x="1" y="34"/>
                    </a:cubicBezTo>
                    <a:cubicBezTo>
                      <a:pt x="1" y="34"/>
                      <a:pt x="18" y="5"/>
                      <a:pt x="75" y="0"/>
                    </a:cubicBezTo>
                    <a:cubicBezTo>
                      <a:pt x="77" y="0"/>
                      <a:pt x="79" y="2"/>
                      <a:pt x="79" y="4"/>
                    </a:cubicBezTo>
                    <a:cubicBezTo>
                      <a:pt x="79" y="6"/>
                      <a:pt x="77" y="8"/>
                      <a:pt x="75" y="8"/>
                    </a:cubicBezTo>
                    <a:cubicBezTo>
                      <a:pt x="28" y="12"/>
                      <a:pt x="11" y="33"/>
                      <a:pt x="8" y="37"/>
                    </a:cubicBezTo>
                    <a:cubicBezTo>
                      <a:pt x="7" y="38"/>
                      <a:pt x="7" y="38"/>
                      <a:pt x="7" y="38"/>
                    </a:cubicBezTo>
                    <a:cubicBezTo>
                      <a:pt x="7" y="38"/>
                      <a:pt x="7" y="38"/>
                      <a:pt x="7" y="38"/>
                    </a:cubicBezTo>
                    <a:cubicBezTo>
                      <a:pt x="6" y="39"/>
                      <a:pt x="5" y="40"/>
                      <a:pt x="4" y="40"/>
                    </a:cubicBezTo>
                    <a:cubicBezTo>
                      <a:pt x="3" y="40"/>
                      <a:pt x="3" y="40"/>
                      <a:pt x="2" y="39"/>
                    </a:cubicBezTo>
                    <a:close/>
                  </a:path>
                </a:pathLst>
              </a:custGeom>
              <a:solidFill>
                <a:srgbClr val="35140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9" name="Freeform 135"/>
              <p:cNvSpPr/>
              <p:nvPr/>
            </p:nvSpPr>
            <p:spPr bwMode="auto">
              <a:xfrm>
                <a:off x="3794432" y="2925496"/>
                <a:ext cx="232827" cy="36912"/>
              </a:xfrm>
              <a:custGeom>
                <a:avLst/>
                <a:gdLst>
                  <a:gd name="T0" fmla="*/ 5 w 75"/>
                  <a:gd name="T1" fmla="*/ 11 h 12"/>
                  <a:gd name="T2" fmla="*/ 33 w 75"/>
                  <a:gd name="T3" fmla="*/ 9 h 12"/>
                  <a:gd name="T4" fmla="*/ 70 w 75"/>
                  <a:gd name="T5" fmla="*/ 11 h 12"/>
                  <a:gd name="T6" fmla="*/ 75 w 75"/>
                  <a:gd name="T7" fmla="*/ 7 h 12"/>
                  <a:gd name="T8" fmla="*/ 71 w 75"/>
                  <a:gd name="T9" fmla="*/ 2 h 12"/>
                  <a:gd name="T10" fmla="*/ 33 w 75"/>
                  <a:gd name="T11" fmla="*/ 0 h 12"/>
                  <a:gd name="T12" fmla="*/ 4 w 75"/>
                  <a:gd name="T13" fmla="*/ 2 h 12"/>
                  <a:gd name="T14" fmla="*/ 0 w 75"/>
                  <a:gd name="T15" fmla="*/ 8 h 12"/>
                  <a:gd name="T16" fmla="*/ 4 w 75"/>
                  <a:gd name="T17" fmla="*/ 11 h 12"/>
                  <a:gd name="T18" fmla="*/ 5 w 75"/>
                  <a:gd name="T19" fmla="*/ 11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5" h="12">
                    <a:moveTo>
                      <a:pt x="5" y="11"/>
                    </a:moveTo>
                    <a:cubicBezTo>
                      <a:pt x="13" y="10"/>
                      <a:pt x="23" y="9"/>
                      <a:pt x="33" y="9"/>
                    </a:cubicBezTo>
                    <a:cubicBezTo>
                      <a:pt x="52" y="9"/>
                      <a:pt x="70" y="11"/>
                      <a:pt x="70" y="11"/>
                    </a:cubicBezTo>
                    <a:cubicBezTo>
                      <a:pt x="72" y="12"/>
                      <a:pt x="74" y="10"/>
                      <a:pt x="75" y="7"/>
                    </a:cubicBezTo>
                    <a:cubicBezTo>
                      <a:pt x="75" y="5"/>
                      <a:pt x="73" y="3"/>
                      <a:pt x="71" y="2"/>
                    </a:cubicBezTo>
                    <a:cubicBezTo>
                      <a:pt x="71" y="2"/>
                      <a:pt x="53" y="0"/>
                      <a:pt x="33" y="0"/>
                    </a:cubicBezTo>
                    <a:cubicBezTo>
                      <a:pt x="23" y="0"/>
                      <a:pt x="13" y="1"/>
                      <a:pt x="4" y="2"/>
                    </a:cubicBezTo>
                    <a:cubicBezTo>
                      <a:pt x="1" y="3"/>
                      <a:pt x="0" y="5"/>
                      <a:pt x="0" y="8"/>
                    </a:cubicBezTo>
                    <a:cubicBezTo>
                      <a:pt x="0" y="10"/>
                      <a:pt x="2" y="11"/>
                      <a:pt x="4" y="11"/>
                    </a:cubicBezTo>
                    <a:lnTo>
                      <a:pt x="5" y="11"/>
                    </a:lnTo>
                    <a:close/>
                  </a:path>
                </a:pathLst>
              </a:custGeom>
              <a:solidFill>
                <a:srgbClr val="35140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0" name="Freeform 136"/>
              <p:cNvSpPr/>
              <p:nvPr/>
            </p:nvSpPr>
            <p:spPr bwMode="auto">
              <a:xfrm>
                <a:off x="3781656" y="2831797"/>
                <a:ext cx="245603" cy="124931"/>
              </a:xfrm>
              <a:custGeom>
                <a:avLst/>
                <a:gdLst>
                  <a:gd name="T0" fmla="*/ 77 w 79"/>
                  <a:gd name="T1" fmla="*/ 39 h 40"/>
                  <a:gd name="T2" fmla="*/ 78 w 79"/>
                  <a:gd name="T3" fmla="*/ 34 h 40"/>
                  <a:gd name="T4" fmla="*/ 4 w 79"/>
                  <a:gd name="T5" fmla="*/ 0 h 40"/>
                  <a:gd name="T6" fmla="*/ 0 w 79"/>
                  <a:gd name="T7" fmla="*/ 4 h 40"/>
                  <a:gd name="T8" fmla="*/ 3 w 79"/>
                  <a:gd name="T9" fmla="*/ 8 h 40"/>
                  <a:gd name="T10" fmla="*/ 71 w 79"/>
                  <a:gd name="T11" fmla="*/ 37 h 40"/>
                  <a:gd name="T12" fmla="*/ 72 w 79"/>
                  <a:gd name="T13" fmla="*/ 38 h 40"/>
                  <a:gd name="T14" fmla="*/ 75 w 79"/>
                  <a:gd name="T15" fmla="*/ 40 h 40"/>
                  <a:gd name="T16" fmla="*/ 77 w 79"/>
                  <a:gd name="T17" fmla="*/ 39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 h="40">
                    <a:moveTo>
                      <a:pt x="77" y="39"/>
                    </a:moveTo>
                    <a:cubicBezTo>
                      <a:pt x="79" y="38"/>
                      <a:pt x="79" y="36"/>
                      <a:pt x="78" y="34"/>
                    </a:cubicBezTo>
                    <a:cubicBezTo>
                      <a:pt x="78" y="34"/>
                      <a:pt x="61" y="5"/>
                      <a:pt x="4" y="0"/>
                    </a:cubicBezTo>
                    <a:cubicBezTo>
                      <a:pt x="2" y="0"/>
                      <a:pt x="0" y="2"/>
                      <a:pt x="0" y="4"/>
                    </a:cubicBezTo>
                    <a:cubicBezTo>
                      <a:pt x="0" y="6"/>
                      <a:pt x="1" y="8"/>
                      <a:pt x="3" y="8"/>
                    </a:cubicBezTo>
                    <a:cubicBezTo>
                      <a:pt x="51" y="12"/>
                      <a:pt x="68" y="33"/>
                      <a:pt x="71" y="37"/>
                    </a:cubicBezTo>
                    <a:cubicBezTo>
                      <a:pt x="72" y="38"/>
                      <a:pt x="72" y="38"/>
                      <a:pt x="72" y="38"/>
                    </a:cubicBezTo>
                    <a:cubicBezTo>
                      <a:pt x="73" y="39"/>
                      <a:pt x="74" y="40"/>
                      <a:pt x="75" y="40"/>
                    </a:cubicBezTo>
                    <a:cubicBezTo>
                      <a:pt x="76" y="40"/>
                      <a:pt x="76" y="40"/>
                      <a:pt x="77" y="39"/>
                    </a:cubicBezTo>
                    <a:close/>
                  </a:path>
                </a:pathLst>
              </a:custGeom>
              <a:solidFill>
                <a:srgbClr val="35140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1" name="Freeform 137"/>
              <p:cNvSpPr/>
              <p:nvPr/>
            </p:nvSpPr>
            <p:spPr bwMode="auto">
              <a:xfrm>
                <a:off x="4914557" y="2066593"/>
                <a:ext cx="423063" cy="401769"/>
              </a:xfrm>
              <a:custGeom>
                <a:avLst/>
                <a:gdLst>
                  <a:gd name="T0" fmla="*/ 298 w 298"/>
                  <a:gd name="T1" fmla="*/ 105 h 283"/>
                  <a:gd name="T2" fmla="*/ 201 w 298"/>
                  <a:gd name="T3" fmla="*/ 0 h 283"/>
                  <a:gd name="T4" fmla="*/ 190 w 298"/>
                  <a:gd name="T5" fmla="*/ 202 h 283"/>
                  <a:gd name="T6" fmla="*/ 72 w 298"/>
                  <a:gd name="T7" fmla="*/ 153 h 283"/>
                  <a:gd name="T8" fmla="*/ 50 w 298"/>
                  <a:gd name="T9" fmla="*/ 234 h 283"/>
                  <a:gd name="T10" fmla="*/ 0 w 298"/>
                  <a:gd name="T11" fmla="*/ 239 h 283"/>
                  <a:gd name="T12" fmla="*/ 92 w 298"/>
                  <a:gd name="T13" fmla="*/ 283 h 283"/>
                  <a:gd name="T14" fmla="*/ 96 w 298"/>
                  <a:gd name="T15" fmla="*/ 210 h 283"/>
                  <a:gd name="T16" fmla="*/ 232 w 298"/>
                  <a:gd name="T17" fmla="*/ 276 h 283"/>
                  <a:gd name="T18" fmla="*/ 298 w 298"/>
                  <a:gd name="T19" fmla="*/ 105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8" h="283">
                    <a:moveTo>
                      <a:pt x="298" y="105"/>
                    </a:moveTo>
                    <a:lnTo>
                      <a:pt x="201" y="0"/>
                    </a:lnTo>
                    <a:lnTo>
                      <a:pt x="190" y="202"/>
                    </a:lnTo>
                    <a:lnTo>
                      <a:pt x="72" y="153"/>
                    </a:lnTo>
                    <a:lnTo>
                      <a:pt x="50" y="234"/>
                    </a:lnTo>
                    <a:lnTo>
                      <a:pt x="0" y="239"/>
                    </a:lnTo>
                    <a:lnTo>
                      <a:pt x="92" y="283"/>
                    </a:lnTo>
                    <a:lnTo>
                      <a:pt x="96" y="210"/>
                    </a:lnTo>
                    <a:lnTo>
                      <a:pt x="232" y="276"/>
                    </a:lnTo>
                    <a:lnTo>
                      <a:pt x="298" y="105"/>
                    </a:lnTo>
                    <a:close/>
                  </a:path>
                </a:pathLst>
              </a:custGeom>
              <a:solidFill>
                <a:srgbClr val="FF676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2" name="Freeform 138"/>
              <p:cNvSpPr/>
              <p:nvPr/>
            </p:nvSpPr>
            <p:spPr bwMode="auto">
              <a:xfrm>
                <a:off x="4806661" y="1944500"/>
                <a:ext cx="264060" cy="359178"/>
              </a:xfrm>
              <a:custGeom>
                <a:avLst/>
                <a:gdLst>
                  <a:gd name="T0" fmla="*/ 172 w 186"/>
                  <a:gd name="T1" fmla="*/ 44 h 253"/>
                  <a:gd name="T2" fmla="*/ 63 w 186"/>
                  <a:gd name="T3" fmla="*/ 0 h 253"/>
                  <a:gd name="T4" fmla="*/ 129 w 186"/>
                  <a:gd name="T5" fmla="*/ 154 h 253"/>
                  <a:gd name="T6" fmla="*/ 22 w 186"/>
                  <a:gd name="T7" fmla="*/ 160 h 253"/>
                  <a:gd name="T8" fmla="*/ 35 w 186"/>
                  <a:gd name="T9" fmla="*/ 228 h 253"/>
                  <a:gd name="T10" fmla="*/ 0 w 186"/>
                  <a:gd name="T11" fmla="*/ 253 h 253"/>
                  <a:gd name="T12" fmla="*/ 85 w 186"/>
                  <a:gd name="T13" fmla="*/ 250 h 253"/>
                  <a:gd name="T14" fmla="*/ 61 w 186"/>
                  <a:gd name="T15" fmla="*/ 196 h 253"/>
                  <a:gd name="T16" fmla="*/ 186 w 186"/>
                  <a:gd name="T17" fmla="*/ 196 h 253"/>
                  <a:gd name="T18" fmla="*/ 172 w 186"/>
                  <a:gd name="T19" fmla="*/ 44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6" h="253">
                    <a:moveTo>
                      <a:pt x="172" y="44"/>
                    </a:moveTo>
                    <a:lnTo>
                      <a:pt x="63" y="0"/>
                    </a:lnTo>
                    <a:lnTo>
                      <a:pt x="129" y="154"/>
                    </a:lnTo>
                    <a:lnTo>
                      <a:pt x="22" y="160"/>
                    </a:lnTo>
                    <a:lnTo>
                      <a:pt x="35" y="228"/>
                    </a:lnTo>
                    <a:lnTo>
                      <a:pt x="0" y="253"/>
                    </a:lnTo>
                    <a:lnTo>
                      <a:pt x="85" y="250"/>
                    </a:lnTo>
                    <a:lnTo>
                      <a:pt x="61" y="196"/>
                    </a:lnTo>
                    <a:lnTo>
                      <a:pt x="186" y="196"/>
                    </a:lnTo>
                    <a:lnTo>
                      <a:pt x="172" y="44"/>
                    </a:lnTo>
                    <a:close/>
                  </a:path>
                </a:pathLst>
              </a:custGeom>
              <a:solidFill>
                <a:srgbClr val="FF676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grpSp>
        <p:nvGrpSpPr>
          <p:cNvPr id="16" name="组合 15"/>
          <p:cNvGrpSpPr/>
          <p:nvPr/>
        </p:nvGrpSpPr>
        <p:grpSpPr>
          <a:xfrm>
            <a:off x="9190486" y="1682695"/>
            <a:ext cx="2368284" cy="4367047"/>
            <a:chOff x="8949186" y="1357662"/>
            <a:chExt cx="2368284" cy="4367047"/>
          </a:xfrm>
        </p:grpSpPr>
        <p:grpSp>
          <p:nvGrpSpPr>
            <p:cNvPr id="268" name="071f1882-d8b9-4d6e-b26d-ef6a7f4df741" descr="aQUAAB+LCAAAAAAABAC9klFPwjAQx79L1bdpxhIw7g1QDA+KCYs+GB7qerDi2pGuMxiy7267tWOwiePF7KW7/u/u97/eDl3K7w0gH80ZFvKe4pXAbCqBIQdNCfJ5FscOGlFOKF89iiTbpMh/31Vp9Zs3KqNXHGegczmVFMflr9/QW9kT5ZRlzMjcG1eF8LYW6rllkBISQ1025RLEV9Whp2PFeS6FajBJBMNSNdy5+RUyV0o2uHFznUxgqwo5KCixLI/B0wNo9akvtM0hWWepZMDlPukFq9GBomrx28zbqysc73ge13ctE/Fu3cKDqTyP8AaeVSnNayagQ2hRmTuAVX3V4cB27vzKG8D2TIc6o+6t7TlO0hct9/CGoA170QJeLeI4iRPx9yJaWeN+tlzSEIIIGFhNQLkccqKYid3CkaCrSHJIUxOYfawhlLU0f6BVWRqpmheTyYPXH3t9ZO25eds22oZdt/FI3+WZipT6Oym/KchhGKoxG/LSUBFv+LT45+yhxTx4yzJ4YgX/21yvm7kRDj87eluo7wfaJywMaQUAAA=="/>
            <p:cNvGrpSpPr>
              <a:grpSpLocks noChangeAspect="1"/>
            </p:cNvGrpSpPr>
            <p:nvPr/>
          </p:nvGrpSpPr>
          <p:grpSpPr>
            <a:xfrm>
              <a:off x="8949186" y="3426323"/>
              <a:ext cx="2296382" cy="2298386"/>
              <a:chOff x="1089075" y="1943098"/>
              <a:chExt cx="2969202" cy="2971793"/>
            </a:xfrm>
          </p:grpSpPr>
          <p:sp>
            <p:nvSpPr>
              <p:cNvPr id="269" name="ValueBack"/>
              <p:cNvSpPr/>
              <p:nvPr/>
            </p:nvSpPr>
            <p:spPr>
              <a:xfrm>
                <a:off x="1823753" y="2679078"/>
                <a:ext cx="1499846" cy="1499845"/>
              </a:xfrm>
              <a:prstGeom prst="ellipse">
                <a:avLst/>
              </a:prstGeom>
              <a:solidFill>
                <a:schemeClr val="accent2">
                  <a:lumMod val="90000"/>
                  <a:lumOff val="10000"/>
                  <a:alpha val="80000"/>
                </a:schemeClr>
              </a:solidFill>
              <a:ln>
                <a:noFill/>
              </a:ln>
            </p:spPr>
            <p:txBody>
              <a:bodyPr anchor="ctr"/>
              <a:lstStyle/>
              <a:p>
                <a:pPr algn="ctr"/>
                <a:endParaRPr/>
              </a:p>
            </p:txBody>
          </p:sp>
          <p:sp>
            <p:nvSpPr>
              <p:cNvPr id="270" name="BackShape"/>
              <p:cNvSpPr/>
              <p:nvPr/>
            </p:nvSpPr>
            <p:spPr>
              <a:xfrm>
                <a:off x="1089075" y="1944400"/>
                <a:ext cx="2969202" cy="2969204"/>
              </a:xfrm>
              <a:prstGeom prst="donut">
                <a:avLst>
                  <a:gd name="adj" fmla="val 15000"/>
                </a:avLst>
              </a:prstGeom>
              <a:solidFill>
                <a:schemeClr val="tx2">
                  <a:lumMod val="40000"/>
                  <a:lumOff val="60000"/>
                  <a:alpha val="38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a:p>
            </p:txBody>
          </p:sp>
          <p:sp>
            <p:nvSpPr>
              <p:cNvPr id="271" name="ValueShape"/>
              <p:cNvSpPr/>
              <p:nvPr/>
            </p:nvSpPr>
            <p:spPr>
              <a:xfrm>
                <a:off x="1089075" y="1944400"/>
                <a:ext cx="2969202" cy="2969204"/>
              </a:xfrm>
              <a:prstGeom prst="blockArc">
                <a:avLst>
                  <a:gd name="adj1" fmla="val 16200000"/>
                  <a:gd name="adj2" fmla="val 19656000"/>
                  <a:gd name="adj3" fmla="val 15000"/>
                </a:avLst>
              </a:prstGeom>
              <a:solidFill>
                <a:schemeClr val="accent2">
                  <a:lumMod val="10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a:p>
            </p:txBody>
          </p:sp>
          <p:grpSp>
            <p:nvGrpSpPr>
              <p:cNvPr id="272" name="LineShape"/>
              <p:cNvGrpSpPr/>
              <p:nvPr/>
            </p:nvGrpSpPr>
            <p:grpSpPr>
              <a:xfrm>
                <a:off x="1149369" y="1943098"/>
                <a:ext cx="2848619" cy="2971793"/>
                <a:chOff x="4687315" y="1592322"/>
                <a:chExt cx="2817370" cy="2939200"/>
              </a:xfrm>
            </p:grpSpPr>
            <p:sp>
              <p:nvSpPr>
                <p:cNvPr id="274" name="LineShape"/>
                <p:cNvSpPr/>
                <p:nvPr/>
              </p:nvSpPr>
              <p:spPr>
                <a:xfrm rot="-4320000">
                  <a:off x="4889455" y="2452319"/>
                  <a:ext cx="45720" cy="450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a:p>
              </p:txBody>
            </p:sp>
            <p:sp>
              <p:nvSpPr>
                <p:cNvPr id="275" name="LineShape"/>
                <p:cNvSpPr/>
                <p:nvPr/>
              </p:nvSpPr>
              <p:spPr>
                <a:xfrm rot="-2160000">
                  <a:off x="5341582" y="1830019"/>
                  <a:ext cx="45720" cy="450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a:p>
              </p:txBody>
            </p:sp>
            <p:sp>
              <p:nvSpPr>
                <p:cNvPr id="276" name="LineShape"/>
                <p:cNvSpPr/>
                <p:nvPr/>
              </p:nvSpPr>
              <p:spPr>
                <a:xfrm>
                  <a:off x="6073140" y="1592322"/>
                  <a:ext cx="45720" cy="450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a:p>
              </p:txBody>
            </p:sp>
            <p:sp>
              <p:nvSpPr>
                <p:cNvPr id="277" name="LineShape"/>
                <p:cNvSpPr/>
                <p:nvPr/>
              </p:nvSpPr>
              <p:spPr>
                <a:xfrm rot="2160000">
                  <a:off x="6804698" y="1830019"/>
                  <a:ext cx="45720" cy="450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a:p>
              </p:txBody>
            </p:sp>
            <p:sp>
              <p:nvSpPr>
                <p:cNvPr id="278" name="LineShape"/>
                <p:cNvSpPr/>
                <p:nvPr/>
              </p:nvSpPr>
              <p:spPr>
                <a:xfrm rot="4320000">
                  <a:off x="7256825" y="2452319"/>
                  <a:ext cx="45720" cy="450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a:p>
              </p:txBody>
            </p:sp>
            <p:sp>
              <p:nvSpPr>
                <p:cNvPr id="279" name="LineShape"/>
                <p:cNvSpPr/>
                <p:nvPr/>
              </p:nvSpPr>
              <p:spPr>
                <a:xfrm rot="6480000">
                  <a:off x="7256825" y="3221524"/>
                  <a:ext cx="45720" cy="450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a:p>
              </p:txBody>
            </p:sp>
            <p:sp>
              <p:nvSpPr>
                <p:cNvPr id="280" name="LineShape"/>
                <p:cNvSpPr/>
                <p:nvPr/>
              </p:nvSpPr>
              <p:spPr>
                <a:xfrm rot="8640000">
                  <a:off x="6804698" y="3843825"/>
                  <a:ext cx="45720" cy="450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a:p>
              </p:txBody>
            </p:sp>
            <p:sp>
              <p:nvSpPr>
                <p:cNvPr id="281" name="LineShape"/>
                <p:cNvSpPr/>
                <p:nvPr/>
              </p:nvSpPr>
              <p:spPr>
                <a:xfrm rot="10800000">
                  <a:off x="6073140" y="4081522"/>
                  <a:ext cx="45720" cy="450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a:p>
              </p:txBody>
            </p:sp>
            <p:sp>
              <p:nvSpPr>
                <p:cNvPr id="282" name="LineShape"/>
                <p:cNvSpPr/>
                <p:nvPr/>
              </p:nvSpPr>
              <p:spPr>
                <a:xfrm rot="12960000">
                  <a:off x="5341582" y="3843825"/>
                  <a:ext cx="45720" cy="450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a:p>
              </p:txBody>
            </p:sp>
            <p:sp>
              <p:nvSpPr>
                <p:cNvPr id="283" name="LineShape"/>
                <p:cNvSpPr/>
                <p:nvPr/>
              </p:nvSpPr>
              <p:spPr>
                <a:xfrm rot="15120000">
                  <a:off x="4889455" y="3221524"/>
                  <a:ext cx="45720" cy="450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a:p>
              </p:txBody>
            </p:sp>
          </p:grpSp>
          <p:sp>
            <p:nvSpPr>
              <p:cNvPr id="273" name="ValueText"/>
              <p:cNvSpPr/>
              <p:nvPr/>
            </p:nvSpPr>
            <p:spPr>
              <a:xfrm>
                <a:off x="2241506" y="3179873"/>
                <a:ext cx="664338" cy="498254"/>
              </a:xfrm>
              <a:prstGeom prst="rect">
                <a:avLst/>
              </a:prstGeom>
            </p:spPr>
            <p:txBody>
              <a:bodyPr wrap="square" anchor="ctr">
                <a:prstTxWarp prst="textPlain">
                  <a:avLst/>
                </a:prstTxWarp>
                <a:normAutofit fontScale="40000" lnSpcReduction="20000"/>
              </a:bodyPr>
              <a:lstStyle/>
              <a:p>
                <a:pPr lvl="0" algn="ctr"/>
                <a:r>
                  <a:rPr lang="en-US" altLang="zh-CN" sz="3600">
                    <a:solidFill>
                      <a:prstClr val="white"/>
                    </a:solidFill>
                    <a:latin typeface="Impact" panose="020B0806030902050204" pitchFamily="34" charset="0"/>
                  </a:rPr>
                  <a:t>16%</a:t>
                </a:r>
              </a:p>
            </p:txBody>
          </p:sp>
        </p:grpSp>
        <p:grpSp>
          <p:nvGrpSpPr>
            <p:cNvPr id="13" name="组合 12"/>
            <p:cNvGrpSpPr/>
            <p:nvPr/>
          </p:nvGrpSpPr>
          <p:grpSpPr>
            <a:xfrm>
              <a:off x="9007658" y="1357662"/>
              <a:ext cx="2309812" cy="2339626"/>
              <a:chOff x="8828088" y="1711674"/>
              <a:chExt cx="2309812" cy="2339626"/>
            </a:xfrm>
          </p:grpSpPr>
          <p:sp>
            <p:nvSpPr>
              <p:cNvPr id="67" name="Freeform 43"/>
              <p:cNvSpPr/>
              <p:nvPr/>
            </p:nvSpPr>
            <p:spPr bwMode="auto">
              <a:xfrm>
                <a:off x="9113442" y="2586194"/>
                <a:ext cx="1537508" cy="1465106"/>
              </a:xfrm>
              <a:custGeom>
                <a:avLst/>
                <a:gdLst>
                  <a:gd name="T0" fmla="*/ 411 w 495"/>
                  <a:gd name="T1" fmla="*/ 0 h 471"/>
                  <a:gd name="T2" fmla="*/ 284 w 495"/>
                  <a:gd name="T3" fmla="*/ 0 h 471"/>
                  <a:gd name="T4" fmla="*/ 247 w 495"/>
                  <a:gd name="T5" fmla="*/ 7 h 471"/>
                  <a:gd name="T6" fmla="*/ 210 w 495"/>
                  <a:gd name="T7" fmla="*/ 0 h 471"/>
                  <a:gd name="T8" fmla="*/ 83 w 495"/>
                  <a:gd name="T9" fmla="*/ 0 h 471"/>
                  <a:gd name="T10" fmla="*/ 66 w 495"/>
                  <a:gd name="T11" fmla="*/ 436 h 471"/>
                  <a:gd name="T12" fmla="*/ 247 w 495"/>
                  <a:gd name="T13" fmla="*/ 470 h 471"/>
                  <a:gd name="T14" fmla="*/ 429 w 495"/>
                  <a:gd name="T15" fmla="*/ 436 h 471"/>
                  <a:gd name="T16" fmla="*/ 411 w 495"/>
                  <a:gd name="T17" fmla="*/ 0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5" h="471">
                    <a:moveTo>
                      <a:pt x="411" y="0"/>
                    </a:moveTo>
                    <a:cubicBezTo>
                      <a:pt x="284" y="0"/>
                      <a:pt x="284" y="0"/>
                      <a:pt x="284" y="0"/>
                    </a:cubicBezTo>
                    <a:cubicBezTo>
                      <a:pt x="273" y="0"/>
                      <a:pt x="255" y="5"/>
                      <a:pt x="247" y="7"/>
                    </a:cubicBezTo>
                    <a:cubicBezTo>
                      <a:pt x="240" y="5"/>
                      <a:pt x="221" y="0"/>
                      <a:pt x="210" y="0"/>
                    </a:cubicBezTo>
                    <a:cubicBezTo>
                      <a:pt x="83" y="0"/>
                      <a:pt x="83" y="0"/>
                      <a:pt x="83" y="0"/>
                    </a:cubicBezTo>
                    <a:cubicBezTo>
                      <a:pt x="83" y="0"/>
                      <a:pt x="0" y="404"/>
                      <a:pt x="66" y="436"/>
                    </a:cubicBezTo>
                    <a:cubicBezTo>
                      <a:pt x="129" y="467"/>
                      <a:pt x="204" y="471"/>
                      <a:pt x="247" y="470"/>
                    </a:cubicBezTo>
                    <a:cubicBezTo>
                      <a:pt x="290" y="471"/>
                      <a:pt x="366" y="467"/>
                      <a:pt x="429" y="436"/>
                    </a:cubicBezTo>
                    <a:cubicBezTo>
                      <a:pt x="495" y="404"/>
                      <a:pt x="411" y="0"/>
                      <a:pt x="411" y="0"/>
                    </a:cubicBezTo>
                  </a:path>
                </a:pathLst>
              </a:custGeom>
              <a:solidFill>
                <a:srgbClr val="FFEEC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 name="Freeform 44"/>
              <p:cNvSpPr/>
              <p:nvPr/>
            </p:nvSpPr>
            <p:spPr bwMode="auto">
              <a:xfrm>
                <a:off x="9141836" y="2610329"/>
                <a:ext cx="1480721" cy="1413997"/>
              </a:xfrm>
              <a:custGeom>
                <a:avLst/>
                <a:gdLst>
                  <a:gd name="T0" fmla="*/ 397 w 477"/>
                  <a:gd name="T1" fmla="*/ 0 h 454"/>
                  <a:gd name="T2" fmla="*/ 274 w 477"/>
                  <a:gd name="T3" fmla="*/ 0 h 454"/>
                  <a:gd name="T4" fmla="*/ 238 w 477"/>
                  <a:gd name="T5" fmla="*/ 7 h 454"/>
                  <a:gd name="T6" fmla="*/ 203 w 477"/>
                  <a:gd name="T7" fmla="*/ 0 h 454"/>
                  <a:gd name="T8" fmla="*/ 80 w 477"/>
                  <a:gd name="T9" fmla="*/ 0 h 454"/>
                  <a:gd name="T10" fmla="*/ 63 w 477"/>
                  <a:gd name="T11" fmla="*/ 421 h 454"/>
                  <a:gd name="T12" fmla="*/ 238 w 477"/>
                  <a:gd name="T13" fmla="*/ 453 h 454"/>
                  <a:gd name="T14" fmla="*/ 414 w 477"/>
                  <a:gd name="T15" fmla="*/ 421 h 454"/>
                  <a:gd name="T16" fmla="*/ 397 w 477"/>
                  <a:gd name="T17" fmla="*/ 0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7" h="454">
                    <a:moveTo>
                      <a:pt x="397" y="0"/>
                    </a:moveTo>
                    <a:cubicBezTo>
                      <a:pt x="274" y="0"/>
                      <a:pt x="274" y="0"/>
                      <a:pt x="274" y="0"/>
                    </a:cubicBezTo>
                    <a:cubicBezTo>
                      <a:pt x="263" y="0"/>
                      <a:pt x="246" y="5"/>
                      <a:pt x="238" y="7"/>
                    </a:cubicBezTo>
                    <a:cubicBezTo>
                      <a:pt x="231" y="5"/>
                      <a:pt x="213" y="0"/>
                      <a:pt x="203" y="0"/>
                    </a:cubicBezTo>
                    <a:cubicBezTo>
                      <a:pt x="80" y="0"/>
                      <a:pt x="80" y="0"/>
                      <a:pt x="80" y="0"/>
                    </a:cubicBezTo>
                    <a:cubicBezTo>
                      <a:pt x="80" y="0"/>
                      <a:pt x="0" y="390"/>
                      <a:pt x="63" y="421"/>
                    </a:cubicBezTo>
                    <a:cubicBezTo>
                      <a:pt x="124" y="450"/>
                      <a:pt x="197" y="454"/>
                      <a:pt x="238" y="453"/>
                    </a:cubicBezTo>
                    <a:cubicBezTo>
                      <a:pt x="280" y="454"/>
                      <a:pt x="352" y="450"/>
                      <a:pt x="414" y="421"/>
                    </a:cubicBezTo>
                    <a:cubicBezTo>
                      <a:pt x="477" y="390"/>
                      <a:pt x="397" y="0"/>
                      <a:pt x="397" y="0"/>
                    </a:cubicBezTo>
                  </a:path>
                </a:pathLst>
              </a:custGeom>
              <a:solidFill>
                <a:srgbClr val="F9E6C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 name="Freeform 45"/>
              <p:cNvSpPr>
                <a:spLocks noEditPoints="1"/>
              </p:cNvSpPr>
              <p:nvPr/>
            </p:nvSpPr>
            <p:spPr bwMode="auto">
              <a:xfrm>
                <a:off x="10423804" y="3304550"/>
                <a:ext cx="89439" cy="616139"/>
              </a:xfrm>
              <a:custGeom>
                <a:avLst/>
                <a:gdLst>
                  <a:gd name="T0" fmla="*/ 0 w 29"/>
                  <a:gd name="T1" fmla="*/ 198 h 198"/>
                  <a:gd name="T2" fmla="*/ 1 w 29"/>
                  <a:gd name="T3" fmla="*/ 198 h 198"/>
                  <a:gd name="T4" fmla="*/ 1 w 29"/>
                  <a:gd name="T5" fmla="*/ 198 h 198"/>
                  <a:gd name="T6" fmla="*/ 1 w 29"/>
                  <a:gd name="T7" fmla="*/ 197 h 198"/>
                  <a:gd name="T8" fmla="*/ 1 w 29"/>
                  <a:gd name="T9" fmla="*/ 197 h 198"/>
                  <a:gd name="T10" fmla="*/ 1 w 29"/>
                  <a:gd name="T11" fmla="*/ 197 h 198"/>
                  <a:gd name="T12" fmla="*/ 1 w 29"/>
                  <a:gd name="T13" fmla="*/ 197 h 198"/>
                  <a:gd name="T14" fmla="*/ 1 w 29"/>
                  <a:gd name="T15" fmla="*/ 197 h 198"/>
                  <a:gd name="T16" fmla="*/ 1 w 29"/>
                  <a:gd name="T17" fmla="*/ 197 h 198"/>
                  <a:gd name="T18" fmla="*/ 2 w 29"/>
                  <a:gd name="T19" fmla="*/ 197 h 198"/>
                  <a:gd name="T20" fmla="*/ 2 w 29"/>
                  <a:gd name="T21" fmla="*/ 197 h 198"/>
                  <a:gd name="T22" fmla="*/ 2 w 29"/>
                  <a:gd name="T23" fmla="*/ 197 h 198"/>
                  <a:gd name="T24" fmla="*/ 2 w 29"/>
                  <a:gd name="T25" fmla="*/ 197 h 198"/>
                  <a:gd name="T26" fmla="*/ 2 w 29"/>
                  <a:gd name="T27" fmla="*/ 197 h 198"/>
                  <a:gd name="T28" fmla="*/ 2 w 29"/>
                  <a:gd name="T29" fmla="*/ 197 h 198"/>
                  <a:gd name="T30" fmla="*/ 2 w 29"/>
                  <a:gd name="T31" fmla="*/ 197 h 198"/>
                  <a:gd name="T32" fmla="*/ 3 w 29"/>
                  <a:gd name="T33" fmla="*/ 196 h 198"/>
                  <a:gd name="T34" fmla="*/ 3 w 29"/>
                  <a:gd name="T35" fmla="*/ 196 h 198"/>
                  <a:gd name="T36" fmla="*/ 3 w 29"/>
                  <a:gd name="T37" fmla="*/ 196 h 198"/>
                  <a:gd name="T38" fmla="*/ 3 w 29"/>
                  <a:gd name="T39" fmla="*/ 196 h 198"/>
                  <a:gd name="T40" fmla="*/ 3 w 29"/>
                  <a:gd name="T41" fmla="*/ 196 h 198"/>
                  <a:gd name="T42" fmla="*/ 3 w 29"/>
                  <a:gd name="T43" fmla="*/ 196 h 198"/>
                  <a:gd name="T44" fmla="*/ 3 w 29"/>
                  <a:gd name="T45" fmla="*/ 196 h 198"/>
                  <a:gd name="T46" fmla="*/ 3 w 29"/>
                  <a:gd name="T47" fmla="*/ 196 h 198"/>
                  <a:gd name="T48" fmla="*/ 3 w 29"/>
                  <a:gd name="T49" fmla="*/ 196 h 198"/>
                  <a:gd name="T50" fmla="*/ 4 w 29"/>
                  <a:gd name="T51" fmla="*/ 196 h 198"/>
                  <a:gd name="T52" fmla="*/ 4 w 29"/>
                  <a:gd name="T53" fmla="*/ 196 h 198"/>
                  <a:gd name="T54" fmla="*/ 4 w 29"/>
                  <a:gd name="T55" fmla="*/ 196 h 198"/>
                  <a:gd name="T56" fmla="*/ 4 w 29"/>
                  <a:gd name="T57" fmla="*/ 196 h 198"/>
                  <a:gd name="T58" fmla="*/ 4 w 29"/>
                  <a:gd name="T59" fmla="*/ 196 h 198"/>
                  <a:gd name="T60" fmla="*/ 4 w 29"/>
                  <a:gd name="T61" fmla="*/ 196 h 198"/>
                  <a:gd name="T62" fmla="*/ 4 w 29"/>
                  <a:gd name="T63" fmla="*/ 195 h 198"/>
                  <a:gd name="T64" fmla="*/ 4 w 29"/>
                  <a:gd name="T65" fmla="*/ 195 h 198"/>
                  <a:gd name="T66" fmla="*/ 4 w 29"/>
                  <a:gd name="T67" fmla="*/ 195 h 198"/>
                  <a:gd name="T68" fmla="*/ 5 w 29"/>
                  <a:gd name="T69" fmla="*/ 195 h 198"/>
                  <a:gd name="T70" fmla="*/ 5 w 29"/>
                  <a:gd name="T71" fmla="*/ 195 h 198"/>
                  <a:gd name="T72" fmla="*/ 5 w 29"/>
                  <a:gd name="T73" fmla="*/ 195 h 198"/>
                  <a:gd name="T74" fmla="*/ 5 w 29"/>
                  <a:gd name="T75" fmla="*/ 195 h 198"/>
                  <a:gd name="T76" fmla="*/ 5 w 29"/>
                  <a:gd name="T77" fmla="*/ 195 h 198"/>
                  <a:gd name="T78" fmla="*/ 5 w 29"/>
                  <a:gd name="T79" fmla="*/ 195 h 198"/>
                  <a:gd name="T80" fmla="*/ 5 w 29"/>
                  <a:gd name="T81" fmla="*/ 194 h 198"/>
                  <a:gd name="T82" fmla="*/ 5 w 29"/>
                  <a:gd name="T83" fmla="*/ 194 h 198"/>
                  <a:gd name="T84" fmla="*/ 5 w 29"/>
                  <a:gd name="T85" fmla="*/ 194 h 198"/>
                  <a:gd name="T86" fmla="*/ 6 w 29"/>
                  <a:gd name="T87" fmla="*/ 194 h 198"/>
                  <a:gd name="T88" fmla="*/ 6 w 29"/>
                  <a:gd name="T89" fmla="*/ 194 h 198"/>
                  <a:gd name="T90" fmla="*/ 6 w 29"/>
                  <a:gd name="T91" fmla="*/ 194 h 198"/>
                  <a:gd name="T92" fmla="*/ 6 w 29"/>
                  <a:gd name="T93" fmla="*/ 194 h 198"/>
                  <a:gd name="T94" fmla="*/ 6 w 29"/>
                  <a:gd name="T95" fmla="*/ 194 h 198"/>
                  <a:gd name="T96" fmla="*/ 6 w 29"/>
                  <a:gd name="T97" fmla="*/ 194 h 198"/>
                  <a:gd name="T98" fmla="*/ 7 w 29"/>
                  <a:gd name="T99" fmla="*/ 193 h 198"/>
                  <a:gd name="T100" fmla="*/ 7 w 29"/>
                  <a:gd name="T101" fmla="*/ 193 h 198"/>
                  <a:gd name="T102" fmla="*/ 7 w 29"/>
                  <a:gd name="T103" fmla="*/ 193 h 198"/>
                  <a:gd name="T104" fmla="*/ 7 w 29"/>
                  <a:gd name="T105" fmla="*/ 193 h 198"/>
                  <a:gd name="T106" fmla="*/ 7 w 29"/>
                  <a:gd name="T107" fmla="*/ 193 h 198"/>
                  <a:gd name="T108" fmla="*/ 7 w 29"/>
                  <a:gd name="T109" fmla="*/ 193 h 198"/>
                  <a:gd name="T110" fmla="*/ 7 w 29"/>
                  <a:gd name="T111" fmla="*/ 193 h 198"/>
                  <a:gd name="T112" fmla="*/ 7 w 29"/>
                  <a:gd name="T113" fmla="*/ 193 h 198"/>
                  <a:gd name="T114" fmla="*/ 7 w 29"/>
                  <a:gd name="T115" fmla="*/ 193 h 198"/>
                  <a:gd name="T116" fmla="*/ 9 w 29"/>
                  <a:gd name="T117" fmla="*/ 191 h 198"/>
                  <a:gd name="T118" fmla="*/ 9 w 29"/>
                  <a:gd name="T119" fmla="*/ 191 h 198"/>
                  <a:gd name="T120" fmla="*/ 18 w 29"/>
                  <a:gd name="T121" fmla="*/ 0 h 198"/>
                  <a:gd name="T122" fmla="*/ 18 w 29"/>
                  <a:gd name="T123" fmla="*/ 0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9" h="198">
                    <a:moveTo>
                      <a:pt x="1" y="198"/>
                    </a:moveTo>
                    <a:cubicBezTo>
                      <a:pt x="0" y="198"/>
                      <a:pt x="0" y="198"/>
                      <a:pt x="0" y="198"/>
                    </a:cubicBezTo>
                    <a:cubicBezTo>
                      <a:pt x="0" y="198"/>
                      <a:pt x="0" y="198"/>
                      <a:pt x="1" y="198"/>
                    </a:cubicBezTo>
                    <a:moveTo>
                      <a:pt x="1" y="198"/>
                    </a:moveTo>
                    <a:cubicBezTo>
                      <a:pt x="1" y="198"/>
                      <a:pt x="1" y="198"/>
                      <a:pt x="1" y="198"/>
                    </a:cubicBezTo>
                    <a:cubicBezTo>
                      <a:pt x="1" y="198"/>
                      <a:pt x="1" y="198"/>
                      <a:pt x="1" y="198"/>
                    </a:cubicBezTo>
                    <a:moveTo>
                      <a:pt x="1" y="197"/>
                    </a:moveTo>
                    <a:cubicBezTo>
                      <a:pt x="1" y="197"/>
                      <a:pt x="1" y="197"/>
                      <a:pt x="1" y="197"/>
                    </a:cubicBezTo>
                    <a:cubicBezTo>
                      <a:pt x="1" y="197"/>
                      <a:pt x="1" y="197"/>
                      <a:pt x="1" y="197"/>
                    </a:cubicBezTo>
                    <a:moveTo>
                      <a:pt x="1" y="197"/>
                    </a:moveTo>
                    <a:cubicBezTo>
                      <a:pt x="1" y="197"/>
                      <a:pt x="1" y="197"/>
                      <a:pt x="1" y="197"/>
                    </a:cubicBezTo>
                    <a:cubicBezTo>
                      <a:pt x="1" y="197"/>
                      <a:pt x="1" y="197"/>
                      <a:pt x="1" y="197"/>
                    </a:cubicBezTo>
                    <a:moveTo>
                      <a:pt x="1" y="197"/>
                    </a:moveTo>
                    <a:cubicBezTo>
                      <a:pt x="1" y="197"/>
                      <a:pt x="1" y="197"/>
                      <a:pt x="1" y="197"/>
                    </a:cubicBezTo>
                    <a:cubicBezTo>
                      <a:pt x="1" y="197"/>
                      <a:pt x="1" y="197"/>
                      <a:pt x="1" y="197"/>
                    </a:cubicBezTo>
                    <a:moveTo>
                      <a:pt x="1" y="197"/>
                    </a:moveTo>
                    <a:cubicBezTo>
                      <a:pt x="1" y="197"/>
                      <a:pt x="1" y="197"/>
                      <a:pt x="1" y="197"/>
                    </a:cubicBezTo>
                    <a:cubicBezTo>
                      <a:pt x="1" y="197"/>
                      <a:pt x="1" y="197"/>
                      <a:pt x="1" y="197"/>
                    </a:cubicBezTo>
                    <a:moveTo>
                      <a:pt x="2" y="197"/>
                    </a:moveTo>
                    <a:cubicBezTo>
                      <a:pt x="2" y="197"/>
                      <a:pt x="2" y="197"/>
                      <a:pt x="2" y="197"/>
                    </a:cubicBezTo>
                    <a:cubicBezTo>
                      <a:pt x="2" y="197"/>
                      <a:pt x="2" y="197"/>
                      <a:pt x="2" y="197"/>
                    </a:cubicBezTo>
                    <a:moveTo>
                      <a:pt x="2" y="197"/>
                    </a:moveTo>
                    <a:cubicBezTo>
                      <a:pt x="2" y="197"/>
                      <a:pt x="2" y="197"/>
                      <a:pt x="2" y="197"/>
                    </a:cubicBezTo>
                    <a:cubicBezTo>
                      <a:pt x="2" y="197"/>
                      <a:pt x="2" y="197"/>
                      <a:pt x="2" y="197"/>
                    </a:cubicBezTo>
                    <a:moveTo>
                      <a:pt x="2" y="197"/>
                    </a:moveTo>
                    <a:cubicBezTo>
                      <a:pt x="2" y="197"/>
                      <a:pt x="2" y="197"/>
                      <a:pt x="2" y="197"/>
                    </a:cubicBezTo>
                    <a:cubicBezTo>
                      <a:pt x="2" y="197"/>
                      <a:pt x="2" y="197"/>
                      <a:pt x="2" y="197"/>
                    </a:cubicBezTo>
                    <a:moveTo>
                      <a:pt x="2" y="197"/>
                    </a:moveTo>
                    <a:cubicBezTo>
                      <a:pt x="2" y="197"/>
                      <a:pt x="2" y="197"/>
                      <a:pt x="2" y="197"/>
                    </a:cubicBezTo>
                    <a:cubicBezTo>
                      <a:pt x="2" y="197"/>
                      <a:pt x="2" y="197"/>
                      <a:pt x="2" y="197"/>
                    </a:cubicBezTo>
                    <a:moveTo>
                      <a:pt x="2" y="197"/>
                    </a:moveTo>
                    <a:cubicBezTo>
                      <a:pt x="2" y="197"/>
                      <a:pt x="2" y="197"/>
                      <a:pt x="2" y="197"/>
                    </a:cubicBezTo>
                    <a:cubicBezTo>
                      <a:pt x="2" y="197"/>
                      <a:pt x="2" y="197"/>
                      <a:pt x="2" y="197"/>
                    </a:cubicBezTo>
                    <a:moveTo>
                      <a:pt x="3" y="196"/>
                    </a:moveTo>
                    <a:cubicBezTo>
                      <a:pt x="3" y="197"/>
                      <a:pt x="2" y="197"/>
                      <a:pt x="2" y="197"/>
                    </a:cubicBezTo>
                    <a:cubicBezTo>
                      <a:pt x="2" y="197"/>
                      <a:pt x="3" y="197"/>
                      <a:pt x="3" y="196"/>
                    </a:cubicBezTo>
                    <a:moveTo>
                      <a:pt x="3" y="196"/>
                    </a:moveTo>
                    <a:cubicBezTo>
                      <a:pt x="3" y="196"/>
                      <a:pt x="3" y="196"/>
                      <a:pt x="3" y="196"/>
                    </a:cubicBezTo>
                    <a:cubicBezTo>
                      <a:pt x="3" y="196"/>
                      <a:pt x="3" y="196"/>
                      <a:pt x="3" y="196"/>
                    </a:cubicBezTo>
                    <a:moveTo>
                      <a:pt x="3" y="196"/>
                    </a:moveTo>
                    <a:cubicBezTo>
                      <a:pt x="3" y="196"/>
                      <a:pt x="3" y="196"/>
                      <a:pt x="3" y="196"/>
                    </a:cubicBezTo>
                    <a:cubicBezTo>
                      <a:pt x="3" y="196"/>
                      <a:pt x="3" y="196"/>
                      <a:pt x="3" y="196"/>
                    </a:cubicBezTo>
                    <a:moveTo>
                      <a:pt x="3" y="196"/>
                    </a:moveTo>
                    <a:cubicBezTo>
                      <a:pt x="3" y="196"/>
                      <a:pt x="3" y="196"/>
                      <a:pt x="3" y="196"/>
                    </a:cubicBezTo>
                    <a:cubicBezTo>
                      <a:pt x="3" y="196"/>
                      <a:pt x="3" y="196"/>
                      <a:pt x="3" y="196"/>
                    </a:cubicBezTo>
                    <a:moveTo>
                      <a:pt x="3" y="196"/>
                    </a:moveTo>
                    <a:cubicBezTo>
                      <a:pt x="3" y="196"/>
                      <a:pt x="3" y="196"/>
                      <a:pt x="3" y="196"/>
                    </a:cubicBezTo>
                    <a:cubicBezTo>
                      <a:pt x="3" y="196"/>
                      <a:pt x="3" y="196"/>
                      <a:pt x="3" y="196"/>
                    </a:cubicBezTo>
                    <a:moveTo>
                      <a:pt x="3" y="196"/>
                    </a:moveTo>
                    <a:cubicBezTo>
                      <a:pt x="3" y="196"/>
                      <a:pt x="3" y="196"/>
                      <a:pt x="3" y="196"/>
                    </a:cubicBezTo>
                    <a:cubicBezTo>
                      <a:pt x="3" y="196"/>
                      <a:pt x="3" y="196"/>
                      <a:pt x="3" y="196"/>
                    </a:cubicBezTo>
                    <a:moveTo>
                      <a:pt x="4" y="196"/>
                    </a:moveTo>
                    <a:cubicBezTo>
                      <a:pt x="4" y="196"/>
                      <a:pt x="3" y="196"/>
                      <a:pt x="3" y="196"/>
                    </a:cubicBezTo>
                    <a:cubicBezTo>
                      <a:pt x="3" y="196"/>
                      <a:pt x="4" y="196"/>
                      <a:pt x="4" y="196"/>
                    </a:cubicBezTo>
                    <a:moveTo>
                      <a:pt x="4" y="196"/>
                    </a:moveTo>
                    <a:cubicBezTo>
                      <a:pt x="4" y="196"/>
                      <a:pt x="4" y="196"/>
                      <a:pt x="4" y="196"/>
                    </a:cubicBezTo>
                    <a:cubicBezTo>
                      <a:pt x="4" y="196"/>
                      <a:pt x="4" y="196"/>
                      <a:pt x="4" y="196"/>
                    </a:cubicBezTo>
                    <a:moveTo>
                      <a:pt x="4" y="196"/>
                    </a:moveTo>
                    <a:cubicBezTo>
                      <a:pt x="4" y="196"/>
                      <a:pt x="4" y="196"/>
                      <a:pt x="4" y="196"/>
                    </a:cubicBezTo>
                    <a:cubicBezTo>
                      <a:pt x="4" y="196"/>
                      <a:pt x="4" y="196"/>
                      <a:pt x="4" y="196"/>
                    </a:cubicBezTo>
                    <a:moveTo>
                      <a:pt x="4" y="195"/>
                    </a:moveTo>
                    <a:cubicBezTo>
                      <a:pt x="4" y="195"/>
                      <a:pt x="4" y="195"/>
                      <a:pt x="4" y="196"/>
                    </a:cubicBezTo>
                    <a:cubicBezTo>
                      <a:pt x="4" y="195"/>
                      <a:pt x="4" y="195"/>
                      <a:pt x="4" y="195"/>
                    </a:cubicBezTo>
                    <a:moveTo>
                      <a:pt x="4" y="195"/>
                    </a:moveTo>
                    <a:cubicBezTo>
                      <a:pt x="4" y="195"/>
                      <a:pt x="4" y="195"/>
                      <a:pt x="4" y="195"/>
                    </a:cubicBezTo>
                    <a:cubicBezTo>
                      <a:pt x="4" y="195"/>
                      <a:pt x="4" y="195"/>
                      <a:pt x="4" y="195"/>
                    </a:cubicBezTo>
                    <a:moveTo>
                      <a:pt x="4" y="195"/>
                    </a:moveTo>
                    <a:cubicBezTo>
                      <a:pt x="4" y="195"/>
                      <a:pt x="4" y="195"/>
                      <a:pt x="4" y="195"/>
                    </a:cubicBezTo>
                    <a:cubicBezTo>
                      <a:pt x="4" y="195"/>
                      <a:pt x="4" y="195"/>
                      <a:pt x="4" y="195"/>
                    </a:cubicBezTo>
                    <a:moveTo>
                      <a:pt x="5" y="195"/>
                    </a:moveTo>
                    <a:cubicBezTo>
                      <a:pt x="5" y="195"/>
                      <a:pt x="5" y="195"/>
                      <a:pt x="4" y="195"/>
                    </a:cubicBezTo>
                    <a:cubicBezTo>
                      <a:pt x="5" y="195"/>
                      <a:pt x="5" y="195"/>
                      <a:pt x="5" y="195"/>
                    </a:cubicBezTo>
                    <a:moveTo>
                      <a:pt x="5" y="195"/>
                    </a:moveTo>
                    <a:cubicBezTo>
                      <a:pt x="5" y="195"/>
                      <a:pt x="5" y="195"/>
                      <a:pt x="5" y="195"/>
                    </a:cubicBezTo>
                    <a:cubicBezTo>
                      <a:pt x="5" y="195"/>
                      <a:pt x="5" y="195"/>
                      <a:pt x="5" y="195"/>
                    </a:cubicBezTo>
                    <a:moveTo>
                      <a:pt x="5" y="195"/>
                    </a:moveTo>
                    <a:cubicBezTo>
                      <a:pt x="5" y="195"/>
                      <a:pt x="5" y="195"/>
                      <a:pt x="5" y="195"/>
                    </a:cubicBezTo>
                    <a:cubicBezTo>
                      <a:pt x="5" y="195"/>
                      <a:pt x="5" y="195"/>
                      <a:pt x="5" y="195"/>
                    </a:cubicBezTo>
                    <a:moveTo>
                      <a:pt x="5" y="195"/>
                    </a:moveTo>
                    <a:cubicBezTo>
                      <a:pt x="5" y="195"/>
                      <a:pt x="5" y="195"/>
                      <a:pt x="5" y="195"/>
                    </a:cubicBezTo>
                    <a:cubicBezTo>
                      <a:pt x="5" y="195"/>
                      <a:pt x="5" y="195"/>
                      <a:pt x="5" y="195"/>
                    </a:cubicBezTo>
                    <a:moveTo>
                      <a:pt x="5" y="194"/>
                    </a:moveTo>
                    <a:cubicBezTo>
                      <a:pt x="5" y="194"/>
                      <a:pt x="5" y="195"/>
                      <a:pt x="5" y="195"/>
                    </a:cubicBezTo>
                    <a:cubicBezTo>
                      <a:pt x="5" y="195"/>
                      <a:pt x="5" y="194"/>
                      <a:pt x="5" y="194"/>
                    </a:cubicBezTo>
                    <a:moveTo>
                      <a:pt x="5" y="194"/>
                    </a:moveTo>
                    <a:cubicBezTo>
                      <a:pt x="5" y="194"/>
                      <a:pt x="5" y="194"/>
                      <a:pt x="5" y="194"/>
                    </a:cubicBezTo>
                    <a:cubicBezTo>
                      <a:pt x="5" y="194"/>
                      <a:pt x="5" y="194"/>
                      <a:pt x="5" y="194"/>
                    </a:cubicBezTo>
                    <a:moveTo>
                      <a:pt x="6" y="194"/>
                    </a:moveTo>
                    <a:cubicBezTo>
                      <a:pt x="6" y="194"/>
                      <a:pt x="5" y="194"/>
                      <a:pt x="5" y="194"/>
                    </a:cubicBezTo>
                    <a:cubicBezTo>
                      <a:pt x="5" y="194"/>
                      <a:pt x="6" y="194"/>
                      <a:pt x="6" y="194"/>
                    </a:cubicBezTo>
                    <a:moveTo>
                      <a:pt x="6" y="194"/>
                    </a:moveTo>
                    <a:cubicBezTo>
                      <a:pt x="6" y="194"/>
                      <a:pt x="6" y="194"/>
                      <a:pt x="6" y="194"/>
                    </a:cubicBezTo>
                    <a:cubicBezTo>
                      <a:pt x="6" y="194"/>
                      <a:pt x="6" y="194"/>
                      <a:pt x="6" y="194"/>
                    </a:cubicBezTo>
                    <a:moveTo>
                      <a:pt x="6" y="194"/>
                    </a:moveTo>
                    <a:cubicBezTo>
                      <a:pt x="6" y="194"/>
                      <a:pt x="6" y="194"/>
                      <a:pt x="6" y="194"/>
                    </a:cubicBezTo>
                    <a:cubicBezTo>
                      <a:pt x="6" y="194"/>
                      <a:pt x="6" y="194"/>
                      <a:pt x="6" y="194"/>
                    </a:cubicBezTo>
                    <a:moveTo>
                      <a:pt x="6" y="193"/>
                    </a:moveTo>
                    <a:cubicBezTo>
                      <a:pt x="6" y="194"/>
                      <a:pt x="6" y="194"/>
                      <a:pt x="6" y="194"/>
                    </a:cubicBezTo>
                    <a:cubicBezTo>
                      <a:pt x="6" y="194"/>
                      <a:pt x="6" y="194"/>
                      <a:pt x="6" y="193"/>
                    </a:cubicBezTo>
                    <a:moveTo>
                      <a:pt x="7" y="193"/>
                    </a:moveTo>
                    <a:cubicBezTo>
                      <a:pt x="6" y="193"/>
                      <a:pt x="6" y="193"/>
                      <a:pt x="6" y="193"/>
                    </a:cubicBezTo>
                    <a:cubicBezTo>
                      <a:pt x="6" y="193"/>
                      <a:pt x="6" y="193"/>
                      <a:pt x="7" y="193"/>
                    </a:cubicBezTo>
                    <a:moveTo>
                      <a:pt x="7" y="193"/>
                    </a:moveTo>
                    <a:cubicBezTo>
                      <a:pt x="7" y="193"/>
                      <a:pt x="7" y="193"/>
                      <a:pt x="7" y="193"/>
                    </a:cubicBezTo>
                    <a:cubicBezTo>
                      <a:pt x="7" y="193"/>
                      <a:pt x="7" y="193"/>
                      <a:pt x="7" y="193"/>
                    </a:cubicBezTo>
                    <a:moveTo>
                      <a:pt x="7" y="193"/>
                    </a:moveTo>
                    <a:cubicBezTo>
                      <a:pt x="7" y="193"/>
                      <a:pt x="7" y="193"/>
                      <a:pt x="7" y="193"/>
                    </a:cubicBezTo>
                    <a:cubicBezTo>
                      <a:pt x="7" y="193"/>
                      <a:pt x="7" y="193"/>
                      <a:pt x="7" y="193"/>
                    </a:cubicBezTo>
                    <a:moveTo>
                      <a:pt x="7" y="193"/>
                    </a:moveTo>
                    <a:cubicBezTo>
                      <a:pt x="7" y="193"/>
                      <a:pt x="7" y="193"/>
                      <a:pt x="7" y="193"/>
                    </a:cubicBezTo>
                    <a:cubicBezTo>
                      <a:pt x="7" y="193"/>
                      <a:pt x="7" y="193"/>
                      <a:pt x="7" y="193"/>
                    </a:cubicBezTo>
                    <a:moveTo>
                      <a:pt x="7" y="193"/>
                    </a:moveTo>
                    <a:cubicBezTo>
                      <a:pt x="7" y="193"/>
                      <a:pt x="7" y="193"/>
                      <a:pt x="7" y="193"/>
                    </a:cubicBezTo>
                    <a:cubicBezTo>
                      <a:pt x="7" y="193"/>
                      <a:pt x="7" y="193"/>
                      <a:pt x="7" y="193"/>
                    </a:cubicBezTo>
                    <a:moveTo>
                      <a:pt x="7" y="192"/>
                    </a:moveTo>
                    <a:cubicBezTo>
                      <a:pt x="7" y="192"/>
                      <a:pt x="7" y="193"/>
                      <a:pt x="7" y="193"/>
                    </a:cubicBezTo>
                    <a:cubicBezTo>
                      <a:pt x="7" y="193"/>
                      <a:pt x="7" y="192"/>
                      <a:pt x="7" y="192"/>
                    </a:cubicBezTo>
                    <a:moveTo>
                      <a:pt x="9" y="191"/>
                    </a:moveTo>
                    <a:cubicBezTo>
                      <a:pt x="8" y="191"/>
                      <a:pt x="8" y="192"/>
                      <a:pt x="7" y="192"/>
                    </a:cubicBezTo>
                    <a:cubicBezTo>
                      <a:pt x="8" y="192"/>
                      <a:pt x="8" y="191"/>
                      <a:pt x="9" y="191"/>
                    </a:cubicBezTo>
                    <a:moveTo>
                      <a:pt x="18" y="0"/>
                    </a:moveTo>
                    <a:cubicBezTo>
                      <a:pt x="18" y="0"/>
                      <a:pt x="18" y="0"/>
                      <a:pt x="18" y="0"/>
                    </a:cubicBezTo>
                    <a:cubicBezTo>
                      <a:pt x="27" y="84"/>
                      <a:pt x="29" y="165"/>
                      <a:pt x="9" y="191"/>
                    </a:cubicBezTo>
                    <a:cubicBezTo>
                      <a:pt x="29" y="165"/>
                      <a:pt x="27" y="84"/>
                      <a:pt x="18" y="0"/>
                    </a:cubicBezTo>
                  </a:path>
                </a:pathLst>
              </a:custGeom>
              <a:solidFill>
                <a:srgbClr val="F8E0C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 name="Freeform 46"/>
              <p:cNvSpPr/>
              <p:nvPr/>
            </p:nvSpPr>
            <p:spPr bwMode="auto">
              <a:xfrm>
                <a:off x="10196655" y="2633044"/>
                <a:ext cx="316587" cy="1362889"/>
              </a:xfrm>
              <a:custGeom>
                <a:avLst/>
                <a:gdLst>
                  <a:gd name="T0" fmla="*/ 21 w 102"/>
                  <a:gd name="T1" fmla="*/ 6 h 438"/>
                  <a:gd name="T2" fmla="*/ 73 w 102"/>
                  <a:gd name="T3" fmla="*/ 414 h 438"/>
                  <a:gd name="T4" fmla="*/ 74 w 102"/>
                  <a:gd name="T5" fmla="*/ 414 h 438"/>
                  <a:gd name="T6" fmla="*/ 74 w 102"/>
                  <a:gd name="T7" fmla="*/ 414 h 438"/>
                  <a:gd name="T8" fmla="*/ 74 w 102"/>
                  <a:gd name="T9" fmla="*/ 413 h 438"/>
                  <a:gd name="T10" fmla="*/ 74 w 102"/>
                  <a:gd name="T11" fmla="*/ 413 h 438"/>
                  <a:gd name="T12" fmla="*/ 74 w 102"/>
                  <a:gd name="T13" fmla="*/ 413 h 438"/>
                  <a:gd name="T14" fmla="*/ 74 w 102"/>
                  <a:gd name="T15" fmla="*/ 413 h 438"/>
                  <a:gd name="T16" fmla="*/ 75 w 102"/>
                  <a:gd name="T17" fmla="*/ 413 h 438"/>
                  <a:gd name="T18" fmla="*/ 75 w 102"/>
                  <a:gd name="T19" fmla="*/ 413 h 438"/>
                  <a:gd name="T20" fmla="*/ 75 w 102"/>
                  <a:gd name="T21" fmla="*/ 413 h 438"/>
                  <a:gd name="T22" fmla="*/ 75 w 102"/>
                  <a:gd name="T23" fmla="*/ 413 h 438"/>
                  <a:gd name="T24" fmla="*/ 75 w 102"/>
                  <a:gd name="T25" fmla="*/ 413 h 438"/>
                  <a:gd name="T26" fmla="*/ 76 w 102"/>
                  <a:gd name="T27" fmla="*/ 412 h 438"/>
                  <a:gd name="T28" fmla="*/ 76 w 102"/>
                  <a:gd name="T29" fmla="*/ 412 h 438"/>
                  <a:gd name="T30" fmla="*/ 76 w 102"/>
                  <a:gd name="T31" fmla="*/ 412 h 438"/>
                  <a:gd name="T32" fmla="*/ 76 w 102"/>
                  <a:gd name="T33" fmla="*/ 412 h 438"/>
                  <a:gd name="T34" fmla="*/ 76 w 102"/>
                  <a:gd name="T35" fmla="*/ 412 h 438"/>
                  <a:gd name="T36" fmla="*/ 76 w 102"/>
                  <a:gd name="T37" fmla="*/ 412 h 438"/>
                  <a:gd name="T38" fmla="*/ 77 w 102"/>
                  <a:gd name="T39" fmla="*/ 412 h 438"/>
                  <a:gd name="T40" fmla="*/ 77 w 102"/>
                  <a:gd name="T41" fmla="*/ 412 h 438"/>
                  <a:gd name="T42" fmla="*/ 77 w 102"/>
                  <a:gd name="T43" fmla="*/ 412 h 438"/>
                  <a:gd name="T44" fmla="*/ 77 w 102"/>
                  <a:gd name="T45" fmla="*/ 411 h 438"/>
                  <a:gd name="T46" fmla="*/ 77 w 102"/>
                  <a:gd name="T47" fmla="*/ 411 h 438"/>
                  <a:gd name="T48" fmla="*/ 77 w 102"/>
                  <a:gd name="T49" fmla="*/ 411 h 438"/>
                  <a:gd name="T50" fmla="*/ 78 w 102"/>
                  <a:gd name="T51" fmla="*/ 411 h 438"/>
                  <a:gd name="T52" fmla="*/ 78 w 102"/>
                  <a:gd name="T53" fmla="*/ 411 h 438"/>
                  <a:gd name="T54" fmla="*/ 78 w 102"/>
                  <a:gd name="T55" fmla="*/ 411 h 438"/>
                  <a:gd name="T56" fmla="*/ 78 w 102"/>
                  <a:gd name="T57" fmla="*/ 411 h 438"/>
                  <a:gd name="T58" fmla="*/ 78 w 102"/>
                  <a:gd name="T59" fmla="*/ 410 h 438"/>
                  <a:gd name="T60" fmla="*/ 78 w 102"/>
                  <a:gd name="T61" fmla="*/ 410 h 438"/>
                  <a:gd name="T62" fmla="*/ 79 w 102"/>
                  <a:gd name="T63" fmla="*/ 410 h 438"/>
                  <a:gd name="T64" fmla="*/ 79 w 102"/>
                  <a:gd name="T65" fmla="*/ 410 h 438"/>
                  <a:gd name="T66" fmla="*/ 79 w 102"/>
                  <a:gd name="T67" fmla="*/ 410 h 438"/>
                  <a:gd name="T68" fmla="*/ 79 w 102"/>
                  <a:gd name="T69" fmla="*/ 409 h 438"/>
                  <a:gd name="T70" fmla="*/ 80 w 102"/>
                  <a:gd name="T71" fmla="*/ 409 h 438"/>
                  <a:gd name="T72" fmla="*/ 80 w 102"/>
                  <a:gd name="T73" fmla="*/ 409 h 438"/>
                  <a:gd name="T74" fmla="*/ 80 w 102"/>
                  <a:gd name="T75" fmla="*/ 409 h 438"/>
                  <a:gd name="T76" fmla="*/ 80 w 102"/>
                  <a:gd name="T77" fmla="*/ 409 h 438"/>
                  <a:gd name="T78" fmla="*/ 80 w 102"/>
                  <a:gd name="T79" fmla="*/ 409 h 438"/>
                  <a:gd name="T80" fmla="*/ 80 w 102"/>
                  <a:gd name="T81" fmla="*/ 408 h 438"/>
                  <a:gd name="T82" fmla="*/ 82 w 102"/>
                  <a:gd name="T83" fmla="*/ 407 h 438"/>
                  <a:gd name="T84" fmla="*/ 91 w 102"/>
                  <a:gd name="T85" fmla="*/ 216 h 438"/>
                  <a:gd name="T86" fmla="*/ 62 w 102"/>
                  <a:gd name="T87" fmla="*/ 80 h 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02" h="438">
                    <a:moveTo>
                      <a:pt x="39" y="0"/>
                    </a:moveTo>
                    <a:cubicBezTo>
                      <a:pt x="34" y="2"/>
                      <a:pt x="28" y="4"/>
                      <a:pt x="21" y="6"/>
                    </a:cubicBezTo>
                    <a:cubicBezTo>
                      <a:pt x="29" y="47"/>
                      <a:pt x="84" y="344"/>
                      <a:pt x="0" y="438"/>
                    </a:cubicBezTo>
                    <a:cubicBezTo>
                      <a:pt x="24" y="433"/>
                      <a:pt x="50" y="425"/>
                      <a:pt x="73" y="414"/>
                    </a:cubicBezTo>
                    <a:cubicBezTo>
                      <a:pt x="73" y="414"/>
                      <a:pt x="73" y="414"/>
                      <a:pt x="74" y="414"/>
                    </a:cubicBezTo>
                    <a:cubicBezTo>
                      <a:pt x="74" y="414"/>
                      <a:pt x="74" y="414"/>
                      <a:pt x="74" y="414"/>
                    </a:cubicBezTo>
                    <a:cubicBezTo>
                      <a:pt x="74" y="414"/>
                      <a:pt x="74" y="414"/>
                      <a:pt x="74" y="414"/>
                    </a:cubicBezTo>
                    <a:cubicBezTo>
                      <a:pt x="74" y="414"/>
                      <a:pt x="74" y="414"/>
                      <a:pt x="74" y="414"/>
                    </a:cubicBezTo>
                    <a:cubicBezTo>
                      <a:pt x="74" y="414"/>
                      <a:pt x="74" y="413"/>
                      <a:pt x="74" y="413"/>
                    </a:cubicBezTo>
                    <a:cubicBezTo>
                      <a:pt x="74" y="413"/>
                      <a:pt x="74" y="413"/>
                      <a:pt x="74" y="413"/>
                    </a:cubicBezTo>
                    <a:cubicBezTo>
                      <a:pt x="74" y="413"/>
                      <a:pt x="74" y="413"/>
                      <a:pt x="74" y="413"/>
                    </a:cubicBezTo>
                    <a:cubicBezTo>
                      <a:pt x="74" y="413"/>
                      <a:pt x="74" y="413"/>
                      <a:pt x="74" y="413"/>
                    </a:cubicBezTo>
                    <a:cubicBezTo>
                      <a:pt x="74" y="413"/>
                      <a:pt x="74" y="413"/>
                      <a:pt x="74" y="413"/>
                    </a:cubicBezTo>
                    <a:cubicBezTo>
                      <a:pt x="74" y="413"/>
                      <a:pt x="74" y="413"/>
                      <a:pt x="74" y="413"/>
                    </a:cubicBezTo>
                    <a:cubicBezTo>
                      <a:pt x="74" y="413"/>
                      <a:pt x="74" y="413"/>
                      <a:pt x="74" y="413"/>
                    </a:cubicBezTo>
                    <a:cubicBezTo>
                      <a:pt x="74" y="413"/>
                      <a:pt x="74" y="413"/>
                      <a:pt x="74" y="413"/>
                    </a:cubicBezTo>
                    <a:cubicBezTo>
                      <a:pt x="74" y="413"/>
                      <a:pt x="75" y="413"/>
                      <a:pt x="75" y="413"/>
                    </a:cubicBezTo>
                    <a:cubicBezTo>
                      <a:pt x="75" y="413"/>
                      <a:pt x="75" y="413"/>
                      <a:pt x="75" y="413"/>
                    </a:cubicBezTo>
                    <a:cubicBezTo>
                      <a:pt x="75" y="413"/>
                      <a:pt x="75" y="413"/>
                      <a:pt x="75" y="413"/>
                    </a:cubicBezTo>
                    <a:cubicBezTo>
                      <a:pt x="75" y="413"/>
                      <a:pt x="75" y="413"/>
                      <a:pt x="75" y="413"/>
                    </a:cubicBezTo>
                    <a:cubicBezTo>
                      <a:pt x="75" y="413"/>
                      <a:pt x="75" y="413"/>
                      <a:pt x="75" y="413"/>
                    </a:cubicBezTo>
                    <a:cubicBezTo>
                      <a:pt x="75" y="413"/>
                      <a:pt x="75" y="413"/>
                      <a:pt x="75" y="413"/>
                    </a:cubicBezTo>
                    <a:cubicBezTo>
                      <a:pt x="75" y="413"/>
                      <a:pt x="75" y="413"/>
                      <a:pt x="75" y="413"/>
                    </a:cubicBezTo>
                    <a:cubicBezTo>
                      <a:pt x="75" y="413"/>
                      <a:pt x="75" y="413"/>
                      <a:pt x="75" y="413"/>
                    </a:cubicBezTo>
                    <a:cubicBezTo>
                      <a:pt x="75" y="413"/>
                      <a:pt x="75" y="413"/>
                      <a:pt x="75" y="413"/>
                    </a:cubicBezTo>
                    <a:cubicBezTo>
                      <a:pt x="75" y="413"/>
                      <a:pt x="75" y="413"/>
                      <a:pt x="75" y="413"/>
                    </a:cubicBezTo>
                    <a:cubicBezTo>
                      <a:pt x="75" y="413"/>
                      <a:pt x="75" y="413"/>
                      <a:pt x="75" y="413"/>
                    </a:cubicBezTo>
                    <a:cubicBezTo>
                      <a:pt x="75" y="413"/>
                      <a:pt x="76" y="413"/>
                      <a:pt x="76" y="412"/>
                    </a:cubicBezTo>
                    <a:cubicBezTo>
                      <a:pt x="76" y="412"/>
                      <a:pt x="76" y="412"/>
                      <a:pt x="76" y="412"/>
                    </a:cubicBezTo>
                    <a:cubicBezTo>
                      <a:pt x="76" y="412"/>
                      <a:pt x="76" y="412"/>
                      <a:pt x="76" y="412"/>
                    </a:cubicBezTo>
                    <a:cubicBezTo>
                      <a:pt x="76" y="412"/>
                      <a:pt x="76" y="412"/>
                      <a:pt x="76" y="412"/>
                    </a:cubicBezTo>
                    <a:cubicBezTo>
                      <a:pt x="76" y="412"/>
                      <a:pt x="76" y="412"/>
                      <a:pt x="76" y="412"/>
                    </a:cubicBezTo>
                    <a:cubicBezTo>
                      <a:pt x="76" y="412"/>
                      <a:pt x="76" y="412"/>
                      <a:pt x="76" y="412"/>
                    </a:cubicBezTo>
                    <a:cubicBezTo>
                      <a:pt x="76" y="412"/>
                      <a:pt x="76" y="412"/>
                      <a:pt x="76" y="412"/>
                    </a:cubicBezTo>
                    <a:cubicBezTo>
                      <a:pt x="76" y="412"/>
                      <a:pt x="76" y="412"/>
                      <a:pt x="76" y="412"/>
                    </a:cubicBezTo>
                    <a:cubicBezTo>
                      <a:pt x="76" y="412"/>
                      <a:pt x="76" y="412"/>
                      <a:pt x="76" y="412"/>
                    </a:cubicBezTo>
                    <a:cubicBezTo>
                      <a:pt x="76" y="412"/>
                      <a:pt x="76" y="412"/>
                      <a:pt x="76" y="412"/>
                    </a:cubicBezTo>
                    <a:cubicBezTo>
                      <a:pt x="76" y="412"/>
                      <a:pt x="76" y="412"/>
                      <a:pt x="76" y="412"/>
                    </a:cubicBezTo>
                    <a:cubicBezTo>
                      <a:pt x="76" y="412"/>
                      <a:pt x="76" y="412"/>
                      <a:pt x="76" y="412"/>
                    </a:cubicBezTo>
                    <a:cubicBezTo>
                      <a:pt x="76" y="412"/>
                      <a:pt x="77" y="412"/>
                      <a:pt x="77" y="412"/>
                    </a:cubicBezTo>
                    <a:cubicBezTo>
                      <a:pt x="77" y="412"/>
                      <a:pt x="77" y="412"/>
                      <a:pt x="77" y="412"/>
                    </a:cubicBezTo>
                    <a:cubicBezTo>
                      <a:pt x="77" y="412"/>
                      <a:pt x="77" y="412"/>
                      <a:pt x="77" y="412"/>
                    </a:cubicBezTo>
                    <a:cubicBezTo>
                      <a:pt x="77" y="412"/>
                      <a:pt x="77" y="412"/>
                      <a:pt x="77" y="412"/>
                    </a:cubicBezTo>
                    <a:cubicBezTo>
                      <a:pt x="77" y="412"/>
                      <a:pt x="77" y="412"/>
                      <a:pt x="77" y="412"/>
                    </a:cubicBezTo>
                    <a:cubicBezTo>
                      <a:pt x="77" y="412"/>
                      <a:pt x="77" y="412"/>
                      <a:pt x="77" y="412"/>
                    </a:cubicBezTo>
                    <a:cubicBezTo>
                      <a:pt x="77" y="411"/>
                      <a:pt x="77" y="411"/>
                      <a:pt x="77" y="411"/>
                    </a:cubicBezTo>
                    <a:cubicBezTo>
                      <a:pt x="77" y="411"/>
                      <a:pt x="77" y="411"/>
                      <a:pt x="77" y="411"/>
                    </a:cubicBezTo>
                    <a:cubicBezTo>
                      <a:pt x="77" y="411"/>
                      <a:pt x="77" y="411"/>
                      <a:pt x="77" y="411"/>
                    </a:cubicBezTo>
                    <a:cubicBezTo>
                      <a:pt x="77" y="411"/>
                      <a:pt x="77" y="411"/>
                      <a:pt x="77" y="411"/>
                    </a:cubicBezTo>
                    <a:cubicBezTo>
                      <a:pt x="77" y="411"/>
                      <a:pt x="77" y="411"/>
                      <a:pt x="77" y="411"/>
                    </a:cubicBezTo>
                    <a:cubicBezTo>
                      <a:pt x="77" y="411"/>
                      <a:pt x="77" y="411"/>
                      <a:pt x="77" y="411"/>
                    </a:cubicBezTo>
                    <a:cubicBezTo>
                      <a:pt x="78" y="411"/>
                      <a:pt x="78" y="411"/>
                      <a:pt x="78" y="411"/>
                    </a:cubicBezTo>
                    <a:cubicBezTo>
                      <a:pt x="78" y="411"/>
                      <a:pt x="78" y="411"/>
                      <a:pt x="78" y="411"/>
                    </a:cubicBezTo>
                    <a:cubicBezTo>
                      <a:pt x="78" y="411"/>
                      <a:pt x="78" y="411"/>
                      <a:pt x="78" y="411"/>
                    </a:cubicBezTo>
                    <a:cubicBezTo>
                      <a:pt x="78" y="411"/>
                      <a:pt x="78" y="411"/>
                      <a:pt x="78" y="411"/>
                    </a:cubicBezTo>
                    <a:cubicBezTo>
                      <a:pt x="78" y="411"/>
                      <a:pt x="78" y="411"/>
                      <a:pt x="78" y="411"/>
                    </a:cubicBezTo>
                    <a:cubicBezTo>
                      <a:pt x="78" y="411"/>
                      <a:pt x="78" y="411"/>
                      <a:pt x="78" y="411"/>
                    </a:cubicBezTo>
                    <a:cubicBezTo>
                      <a:pt x="78" y="411"/>
                      <a:pt x="78" y="411"/>
                      <a:pt x="78" y="411"/>
                    </a:cubicBezTo>
                    <a:cubicBezTo>
                      <a:pt x="78" y="411"/>
                      <a:pt x="78" y="411"/>
                      <a:pt x="78" y="411"/>
                    </a:cubicBezTo>
                    <a:cubicBezTo>
                      <a:pt x="78" y="411"/>
                      <a:pt x="78" y="410"/>
                      <a:pt x="78" y="410"/>
                    </a:cubicBezTo>
                    <a:cubicBezTo>
                      <a:pt x="78" y="410"/>
                      <a:pt x="78" y="410"/>
                      <a:pt x="78" y="410"/>
                    </a:cubicBezTo>
                    <a:cubicBezTo>
                      <a:pt x="78" y="410"/>
                      <a:pt x="78" y="410"/>
                      <a:pt x="78" y="410"/>
                    </a:cubicBezTo>
                    <a:cubicBezTo>
                      <a:pt x="78" y="410"/>
                      <a:pt x="78" y="410"/>
                      <a:pt x="78" y="410"/>
                    </a:cubicBezTo>
                    <a:cubicBezTo>
                      <a:pt x="78" y="410"/>
                      <a:pt x="79" y="410"/>
                      <a:pt x="79" y="410"/>
                    </a:cubicBezTo>
                    <a:cubicBezTo>
                      <a:pt x="79" y="410"/>
                      <a:pt x="79" y="410"/>
                      <a:pt x="79" y="410"/>
                    </a:cubicBezTo>
                    <a:cubicBezTo>
                      <a:pt x="79" y="410"/>
                      <a:pt x="79" y="410"/>
                      <a:pt x="79" y="410"/>
                    </a:cubicBezTo>
                    <a:cubicBezTo>
                      <a:pt x="79" y="410"/>
                      <a:pt x="79" y="410"/>
                      <a:pt x="79" y="410"/>
                    </a:cubicBezTo>
                    <a:cubicBezTo>
                      <a:pt x="79" y="410"/>
                      <a:pt x="79" y="410"/>
                      <a:pt x="79" y="410"/>
                    </a:cubicBezTo>
                    <a:cubicBezTo>
                      <a:pt x="79" y="410"/>
                      <a:pt x="79" y="410"/>
                      <a:pt x="79" y="410"/>
                    </a:cubicBezTo>
                    <a:cubicBezTo>
                      <a:pt x="79" y="410"/>
                      <a:pt x="79" y="410"/>
                      <a:pt x="79" y="409"/>
                    </a:cubicBezTo>
                    <a:cubicBezTo>
                      <a:pt x="79" y="409"/>
                      <a:pt x="79" y="409"/>
                      <a:pt x="79" y="409"/>
                    </a:cubicBezTo>
                    <a:cubicBezTo>
                      <a:pt x="79" y="409"/>
                      <a:pt x="79" y="409"/>
                      <a:pt x="80" y="409"/>
                    </a:cubicBezTo>
                    <a:cubicBezTo>
                      <a:pt x="80" y="409"/>
                      <a:pt x="80" y="409"/>
                      <a:pt x="80" y="409"/>
                    </a:cubicBezTo>
                    <a:cubicBezTo>
                      <a:pt x="80" y="409"/>
                      <a:pt x="80" y="409"/>
                      <a:pt x="80" y="409"/>
                    </a:cubicBezTo>
                    <a:cubicBezTo>
                      <a:pt x="80" y="409"/>
                      <a:pt x="80" y="409"/>
                      <a:pt x="80" y="409"/>
                    </a:cubicBezTo>
                    <a:cubicBezTo>
                      <a:pt x="80" y="409"/>
                      <a:pt x="80" y="409"/>
                      <a:pt x="80" y="409"/>
                    </a:cubicBezTo>
                    <a:cubicBezTo>
                      <a:pt x="80" y="409"/>
                      <a:pt x="80" y="409"/>
                      <a:pt x="80" y="409"/>
                    </a:cubicBezTo>
                    <a:cubicBezTo>
                      <a:pt x="80" y="409"/>
                      <a:pt x="80" y="409"/>
                      <a:pt x="80" y="409"/>
                    </a:cubicBezTo>
                    <a:cubicBezTo>
                      <a:pt x="80" y="409"/>
                      <a:pt x="80" y="409"/>
                      <a:pt x="80" y="409"/>
                    </a:cubicBezTo>
                    <a:cubicBezTo>
                      <a:pt x="80" y="409"/>
                      <a:pt x="80" y="409"/>
                      <a:pt x="80" y="409"/>
                    </a:cubicBezTo>
                    <a:cubicBezTo>
                      <a:pt x="80" y="409"/>
                      <a:pt x="80" y="409"/>
                      <a:pt x="80" y="409"/>
                    </a:cubicBezTo>
                    <a:cubicBezTo>
                      <a:pt x="80" y="409"/>
                      <a:pt x="80" y="408"/>
                      <a:pt x="80" y="408"/>
                    </a:cubicBezTo>
                    <a:cubicBezTo>
                      <a:pt x="80" y="408"/>
                      <a:pt x="80" y="408"/>
                      <a:pt x="80" y="408"/>
                    </a:cubicBezTo>
                    <a:cubicBezTo>
                      <a:pt x="81" y="408"/>
                      <a:pt x="81" y="407"/>
                      <a:pt x="82" y="407"/>
                    </a:cubicBezTo>
                    <a:cubicBezTo>
                      <a:pt x="82" y="407"/>
                      <a:pt x="82" y="407"/>
                      <a:pt x="82" y="407"/>
                    </a:cubicBezTo>
                    <a:cubicBezTo>
                      <a:pt x="102" y="381"/>
                      <a:pt x="100" y="300"/>
                      <a:pt x="91" y="216"/>
                    </a:cubicBezTo>
                    <a:cubicBezTo>
                      <a:pt x="91" y="219"/>
                      <a:pt x="90" y="221"/>
                      <a:pt x="89" y="223"/>
                    </a:cubicBezTo>
                    <a:cubicBezTo>
                      <a:pt x="89" y="223"/>
                      <a:pt x="85" y="109"/>
                      <a:pt x="62" y="80"/>
                    </a:cubicBezTo>
                    <a:cubicBezTo>
                      <a:pt x="45" y="59"/>
                      <a:pt x="34" y="35"/>
                      <a:pt x="39" y="0"/>
                    </a:cubicBezTo>
                  </a:path>
                </a:pathLst>
              </a:custGeom>
              <a:solidFill>
                <a:srgbClr val="F3D9B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 name="Freeform 47"/>
              <p:cNvSpPr/>
              <p:nvPr/>
            </p:nvSpPr>
            <p:spPr bwMode="auto">
              <a:xfrm>
                <a:off x="9207141" y="2520889"/>
                <a:ext cx="262640" cy="806376"/>
              </a:xfrm>
              <a:custGeom>
                <a:avLst/>
                <a:gdLst>
                  <a:gd name="T0" fmla="*/ 66 w 85"/>
                  <a:gd name="T1" fmla="*/ 0 h 259"/>
                  <a:gd name="T2" fmla="*/ 0 w 85"/>
                  <a:gd name="T3" fmla="*/ 76 h 259"/>
                  <a:gd name="T4" fmla="*/ 25 w 85"/>
                  <a:gd name="T5" fmla="*/ 259 h 259"/>
                  <a:gd name="T6" fmla="*/ 51 w 85"/>
                  <a:gd name="T7" fmla="*/ 116 h 259"/>
                  <a:gd name="T8" fmla="*/ 66 w 85"/>
                  <a:gd name="T9" fmla="*/ 0 h 259"/>
                </a:gdLst>
                <a:ahLst/>
                <a:cxnLst>
                  <a:cxn ang="0">
                    <a:pos x="T0" y="T1"/>
                  </a:cxn>
                  <a:cxn ang="0">
                    <a:pos x="T2" y="T3"/>
                  </a:cxn>
                  <a:cxn ang="0">
                    <a:pos x="T4" y="T5"/>
                  </a:cxn>
                  <a:cxn ang="0">
                    <a:pos x="T6" y="T7"/>
                  </a:cxn>
                  <a:cxn ang="0">
                    <a:pos x="T8" y="T9"/>
                  </a:cxn>
                </a:cxnLst>
                <a:rect l="0" t="0" r="r" b="b"/>
                <a:pathLst>
                  <a:path w="85" h="259">
                    <a:moveTo>
                      <a:pt x="66" y="0"/>
                    </a:moveTo>
                    <a:cubicBezTo>
                      <a:pt x="66" y="0"/>
                      <a:pt x="0" y="53"/>
                      <a:pt x="0" y="76"/>
                    </a:cubicBezTo>
                    <a:cubicBezTo>
                      <a:pt x="0" y="99"/>
                      <a:pt x="2" y="203"/>
                      <a:pt x="25" y="259"/>
                    </a:cubicBezTo>
                    <a:cubicBezTo>
                      <a:pt x="25" y="259"/>
                      <a:pt x="29" y="145"/>
                      <a:pt x="51" y="116"/>
                    </a:cubicBezTo>
                    <a:cubicBezTo>
                      <a:pt x="74" y="88"/>
                      <a:pt x="85" y="55"/>
                      <a:pt x="66" y="0"/>
                    </a:cubicBezTo>
                    <a:close/>
                  </a:path>
                </a:pathLst>
              </a:custGeom>
              <a:solidFill>
                <a:schemeClr val="accent2"/>
              </a:solidFill>
              <a:ln>
                <a:noFill/>
              </a:ln>
            </p:spPr>
            <p:txBody>
              <a:bodyPr vert="horz" wrap="square" lIns="91440" tIns="45720" rIns="91440" bIns="45720" numCol="1" anchor="t" anchorCtr="0" compatLnSpc="1"/>
              <a:lstStyle/>
              <a:p>
                <a:endParaRPr lang="zh-CN" altLang="en-US"/>
              </a:p>
            </p:txBody>
          </p:sp>
          <p:sp>
            <p:nvSpPr>
              <p:cNvPr id="72" name="Freeform 48"/>
              <p:cNvSpPr/>
              <p:nvPr/>
            </p:nvSpPr>
            <p:spPr bwMode="auto">
              <a:xfrm>
                <a:off x="10287515" y="2520889"/>
                <a:ext cx="259800" cy="806376"/>
              </a:xfrm>
              <a:custGeom>
                <a:avLst/>
                <a:gdLst>
                  <a:gd name="T0" fmla="*/ 19 w 84"/>
                  <a:gd name="T1" fmla="*/ 0 h 259"/>
                  <a:gd name="T2" fmla="*/ 84 w 84"/>
                  <a:gd name="T3" fmla="*/ 76 h 259"/>
                  <a:gd name="T4" fmla="*/ 60 w 84"/>
                  <a:gd name="T5" fmla="*/ 259 h 259"/>
                  <a:gd name="T6" fmla="*/ 33 w 84"/>
                  <a:gd name="T7" fmla="*/ 116 h 259"/>
                  <a:gd name="T8" fmla="*/ 19 w 84"/>
                  <a:gd name="T9" fmla="*/ 0 h 259"/>
                </a:gdLst>
                <a:ahLst/>
                <a:cxnLst>
                  <a:cxn ang="0">
                    <a:pos x="T0" y="T1"/>
                  </a:cxn>
                  <a:cxn ang="0">
                    <a:pos x="T2" y="T3"/>
                  </a:cxn>
                  <a:cxn ang="0">
                    <a:pos x="T4" y="T5"/>
                  </a:cxn>
                  <a:cxn ang="0">
                    <a:pos x="T6" y="T7"/>
                  </a:cxn>
                  <a:cxn ang="0">
                    <a:pos x="T8" y="T9"/>
                  </a:cxn>
                </a:cxnLst>
                <a:rect l="0" t="0" r="r" b="b"/>
                <a:pathLst>
                  <a:path w="84" h="259">
                    <a:moveTo>
                      <a:pt x="19" y="0"/>
                    </a:moveTo>
                    <a:cubicBezTo>
                      <a:pt x="19" y="0"/>
                      <a:pt x="84" y="53"/>
                      <a:pt x="84" y="76"/>
                    </a:cubicBezTo>
                    <a:cubicBezTo>
                      <a:pt x="84" y="99"/>
                      <a:pt x="83" y="203"/>
                      <a:pt x="60" y="259"/>
                    </a:cubicBezTo>
                    <a:cubicBezTo>
                      <a:pt x="60" y="259"/>
                      <a:pt x="56" y="145"/>
                      <a:pt x="33" y="116"/>
                    </a:cubicBezTo>
                    <a:cubicBezTo>
                      <a:pt x="10" y="88"/>
                      <a:pt x="0" y="55"/>
                      <a:pt x="19" y="0"/>
                    </a:cubicBezTo>
                  </a:path>
                </a:pathLst>
              </a:custGeom>
              <a:solidFill>
                <a:schemeClr val="accent2"/>
              </a:solidFill>
              <a:ln>
                <a:noFill/>
              </a:ln>
            </p:spPr>
            <p:txBody>
              <a:bodyPr vert="horz" wrap="square" lIns="91440" tIns="45720" rIns="91440" bIns="45720" numCol="1" anchor="t" anchorCtr="0" compatLnSpc="1"/>
              <a:lstStyle/>
              <a:p>
                <a:endParaRPr lang="zh-CN" altLang="en-US"/>
              </a:p>
            </p:txBody>
          </p:sp>
          <p:sp>
            <p:nvSpPr>
              <p:cNvPr id="73" name="Freeform 49"/>
              <p:cNvSpPr/>
              <p:nvPr/>
            </p:nvSpPr>
            <p:spPr bwMode="auto">
              <a:xfrm>
                <a:off x="9016904" y="1711674"/>
                <a:ext cx="1574420" cy="1135741"/>
              </a:xfrm>
              <a:custGeom>
                <a:avLst/>
                <a:gdLst>
                  <a:gd name="T0" fmla="*/ 429 w 507"/>
                  <a:gd name="T1" fmla="*/ 293 h 365"/>
                  <a:gd name="T2" fmla="*/ 117 w 507"/>
                  <a:gd name="T3" fmla="*/ 300 h 365"/>
                  <a:gd name="T4" fmla="*/ 113 w 507"/>
                  <a:gd name="T5" fmla="*/ 132 h 365"/>
                  <a:gd name="T6" fmla="*/ 118 w 507"/>
                  <a:gd name="T7" fmla="*/ 175 h 365"/>
                  <a:gd name="T8" fmla="*/ 180 w 507"/>
                  <a:gd name="T9" fmla="*/ 74 h 365"/>
                  <a:gd name="T10" fmla="*/ 182 w 507"/>
                  <a:gd name="T11" fmla="*/ 110 h 365"/>
                  <a:gd name="T12" fmla="*/ 272 w 507"/>
                  <a:gd name="T13" fmla="*/ 0 h 365"/>
                  <a:gd name="T14" fmla="*/ 301 w 507"/>
                  <a:gd name="T15" fmla="*/ 45 h 365"/>
                  <a:gd name="T16" fmla="*/ 403 w 507"/>
                  <a:gd name="T17" fmla="*/ 125 h 365"/>
                  <a:gd name="T18" fmla="*/ 406 w 507"/>
                  <a:gd name="T19" fmla="*/ 93 h 365"/>
                  <a:gd name="T20" fmla="*/ 435 w 507"/>
                  <a:gd name="T21" fmla="*/ 179 h 365"/>
                  <a:gd name="T22" fmla="*/ 469 w 507"/>
                  <a:gd name="T23" fmla="*/ 152 h 365"/>
                  <a:gd name="T24" fmla="*/ 429 w 507"/>
                  <a:gd name="T25" fmla="*/ 293 h 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07" h="365">
                    <a:moveTo>
                      <a:pt x="429" y="293"/>
                    </a:moveTo>
                    <a:cubicBezTo>
                      <a:pt x="429" y="293"/>
                      <a:pt x="234" y="365"/>
                      <a:pt x="117" y="300"/>
                    </a:cubicBezTo>
                    <a:cubicBezTo>
                      <a:pt x="0" y="235"/>
                      <a:pt x="113" y="132"/>
                      <a:pt x="113" y="132"/>
                    </a:cubicBezTo>
                    <a:cubicBezTo>
                      <a:pt x="113" y="132"/>
                      <a:pt x="110" y="162"/>
                      <a:pt x="118" y="175"/>
                    </a:cubicBezTo>
                    <a:cubicBezTo>
                      <a:pt x="118" y="175"/>
                      <a:pt x="126" y="117"/>
                      <a:pt x="180" y="74"/>
                    </a:cubicBezTo>
                    <a:cubicBezTo>
                      <a:pt x="180" y="74"/>
                      <a:pt x="177" y="90"/>
                      <a:pt x="182" y="110"/>
                    </a:cubicBezTo>
                    <a:cubicBezTo>
                      <a:pt x="182" y="110"/>
                      <a:pt x="208" y="42"/>
                      <a:pt x="272" y="0"/>
                    </a:cubicBezTo>
                    <a:cubicBezTo>
                      <a:pt x="272" y="0"/>
                      <a:pt x="268" y="22"/>
                      <a:pt x="301" y="45"/>
                    </a:cubicBezTo>
                    <a:cubicBezTo>
                      <a:pt x="334" y="67"/>
                      <a:pt x="392" y="91"/>
                      <a:pt x="403" y="125"/>
                    </a:cubicBezTo>
                    <a:cubicBezTo>
                      <a:pt x="403" y="125"/>
                      <a:pt x="408" y="103"/>
                      <a:pt x="406" y="93"/>
                    </a:cubicBezTo>
                    <a:cubicBezTo>
                      <a:pt x="406" y="93"/>
                      <a:pt x="442" y="147"/>
                      <a:pt x="435" y="179"/>
                    </a:cubicBezTo>
                    <a:cubicBezTo>
                      <a:pt x="435" y="179"/>
                      <a:pt x="466" y="160"/>
                      <a:pt x="469" y="152"/>
                    </a:cubicBezTo>
                    <a:cubicBezTo>
                      <a:pt x="469" y="152"/>
                      <a:pt x="507" y="235"/>
                      <a:pt x="429" y="293"/>
                    </a:cubicBezTo>
                  </a:path>
                </a:pathLst>
              </a:custGeom>
              <a:solidFill>
                <a:schemeClr val="accent2"/>
              </a:solidFill>
              <a:ln>
                <a:noFill/>
              </a:ln>
            </p:spPr>
            <p:txBody>
              <a:bodyPr vert="horz" wrap="square" lIns="91440" tIns="45720" rIns="91440" bIns="45720" numCol="1" anchor="t" anchorCtr="0" compatLnSpc="1"/>
              <a:lstStyle/>
              <a:p>
                <a:endParaRPr lang="zh-CN" altLang="en-US"/>
              </a:p>
            </p:txBody>
          </p:sp>
          <p:sp>
            <p:nvSpPr>
              <p:cNvPr id="74" name="Freeform 50"/>
              <p:cNvSpPr/>
              <p:nvPr/>
            </p:nvSpPr>
            <p:spPr bwMode="auto">
              <a:xfrm>
                <a:off x="9696930" y="3261960"/>
                <a:ext cx="310909" cy="354919"/>
              </a:xfrm>
              <a:custGeom>
                <a:avLst/>
                <a:gdLst>
                  <a:gd name="T0" fmla="*/ 50 w 100"/>
                  <a:gd name="T1" fmla="*/ 0 h 114"/>
                  <a:gd name="T2" fmla="*/ 50 w 100"/>
                  <a:gd name="T3" fmla="*/ 114 h 114"/>
                  <a:gd name="T4" fmla="*/ 50 w 100"/>
                  <a:gd name="T5" fmla="*/ 0 h 114"/>
                </a:gdLst>
                <a:ahLst/>
                <a:cxnLst>
                  <a:cxn ang="0">
                    <a:pos x="T0" y="T1"/>
                  </a:cxn>
                  <a:cxn ang="0">
                    <a:pos x="T2" y="T3"/>
                  </a:cxn>
                  <a:cxn ang="0">
                    <a:pos x="T4" y="T5"/>
                  </a:cxn>
                </a:cxnLst>
                <a:rect l="0" t="0" r="r" b="b"/>
                <a:pathLst>
                  <a:path w="100" h="114">
                    <a:moveTo>
                      <a:pt x="50" y="0"/>
                    </a:moveTo>
                    <a:cubicBezTo>
                      <a:pt x="50" y="0"/>
                      <a:pt x="0" y="114"/>
                      <a:pt x="50" y="114"/>
                    </a:cubicBezTo>
                    <a:cubicBezTo>
                      <a:pt x="100" y="114"/>
                      <a:pt x="50" y="0"/>
                      <a:pt x="50" y="0"/>
                    </a:cubicBezTo>
                  </a:path>
                </a:pathLst>
              </a:custGeom>
              <a:solidFill>
                <a:srgbClr val="FFC1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 name="Oval 51"/>
              <p:cNvSpPr>
                <a:spLocks noChangeArrowheads="1"/>
              </p:cNvSpPr>
              <p:nvPr/>
            </p:nvSpPr>
            <p:spPr bwMode="auto">
              <a:xfrm>
                <a:off x="10081661" y="3280416"/>
                <a:ext cx="159004" cy="18456"/>
              </a:xfrm>
              <a:prstGeom prst="ellipse">
                <a:avLst/>
              </a:prstGeom>
              <a:solidFill>
                <a:srgbClr val="E8C49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 name="Oval 52"/>
              <p:cNvSpPr>
                <a:spLocks noChangeArrowheads="1"/>
              </p:cNvSpPr>
              <p:nvPr/>
            </p:nvSpPr>
            <p:spPr bwMode="auto">
              <a:xfrm>
                <a:off x="10078822" y="3074563"/>
                <a:ext cx="167522" cy="217211"/>
              </a:xfrm>
              <a:prstGeom prst="ellipse">
                <a:avLst/>
              </a:prstGeom>
              <a:solidFill>
                <a:srgbClr val="35140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 name="Oval 53"/>
              <p:cNvSpPr>
                <a:spLocks noChangeArrowheads="1"/>
              </p:cNvSpPr>
              <p:nvPr/>
            </p:nvSpPr>
            <p:spPr bwMode="auto">
              <a:xfrm>
                <a:off x="10039071" y="3152646"/>
                <a:ext cx="120672" cy="24135"/>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 name="Freeform 54"/>
              <p:cNvSpPr/>
              <p:nvPr/>
            </p:nvSpPr>
            <p:spPr bwMode="auto">
              <a:xfrm>
                <a:off x="9871549" y="1805373"/>
                <a:ext cx="610461" cy="848966"/>
              </a:xfrm>
              <a:custGeom>
                <a:avLst/>
                <a:gdLst>
                  <a:gd name="T0" fmla="*/ 0 w 197"/>
                  <a:gd name="T1" fmla="*/ 0 h 273"/>
                  <a:gd name="T2" fmla="*/ 55 w 197"/>
                  <a:gd name="T3" fmla="*/ 132 h 273"/>
                  <a:gd name="T4" fmla="*/ 63 w 197"/>
                  <a:gd name="T5" fmla="*/ 141 h 273"/>
                  <a:gd name="T6" fmla="*/ 81 w 197"/>
                  <a:gd name="T7" fmla="*/ 161 h 273"/>
                  <a:gd name="T8" fmla="*/ 83 w 197"/>
                  <a:gd name="T9" fmla="*/ 155 h 273"/>
                  <a:gd name="T10" fmla="*/ 89 w 197"/>
                  <a:gd name="T11" fmla="*/ 141 h 273"/>
                  <a:gd name="T12" fmla="*/ 96 w 197"/>
                  <a:gd name="T13" fmla="*/ 154 h 273"/>
                  <a:gd name="T14" fmla="*/ 99 w 197"/>
                  <a:gd name="T15" fmla="*/ 216 h 273"/>
                  <a:gd name="T16" fmla="*/ 117 w 197"/>
                  <a:gd name="T17" fmla="*/ 211 h 273"/>
                  <a:gd name="T18" fmla="*/ 130 w 197"/>
                  <a:gd name="T19" fmla="*/ 202 h 273"/>
                  <a:gd name="T20" fmla="*/ 128 w 197"/>
                  <a:gd name="T21" fmla="*/ 217 h 273"/>
                  <a:gd name="T22" fmla="*/ 96 w 197"/>
                  <a:gd name="T23" fmla="*/ 273 h 273"/>
                  <a:gd name="T24" fmla="*/ 151 w 197"/>
                  <a:gd name="T25" fmla="*/ 257 h 273"/>
                  <a:gd name="T26" fmla="*/ 197 w 197"/>
                  <a:gd name="T27" fmla="*/ 171 h 273"/>
                  <a:gd name="T28" fmla="*/ 192 w 197"/>
                  <a:gd name="T29" fmla="*/ 135 h 273"/>
                  <a:gd name="T30" fmla="*/ 164 w 197"/>
                  <a:gd name="T31" fmla="*/ 154 h 273"/>
                  <a:gd name="T32" fmla="*/ 150 w 197"/>
                  <a:gd name="T33" fmla="*/ 163 h 273"/>
                  <a:gd name="T34" fmla="*/ 153 w 197"/>
                  <a:gd name="T35" fmla="*/ 147 h 273"/>
                  <a:gd name="T36" fmla="*/ 137 w 197"/>
                  <a:gd name="T37" fmla="*/ 87 h 273"/>
                  <a:gd name="T38" fmla="*/ 135 w 197"/>
                  <a:gd name="T39" fmla="*/ 97 h 273"/>
                  <a:gd name="T40" fmla="*/ 129 w 197"/>
                  <a:gd name="T41" fmla="*/ 121 h 273"/>
                  <a:gd name="T42" fmla="*/ 122 w 197"/>
                  <a:gd name="T43" fmla="*/ 97 h 273"/>
                  <a:gd name="T44" fmla="*/ 53 w 197"/>
                  <a:gd name="T45" fmla="*/ 39 h 273"/>
                  <a:gd name="T46" fmla="*/ 22 w 197"/>
                  <a:gd name="T47" fmla="*/ 20 h 273"/>
                  <a:gd name="T48" fmla="*/ 0 w 197"/>
                  <a:gd name="T49" fmla="*/ 0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7" h="273">
                    <a:moveTo>
                      <a:pt x="0" y="0"/>
                    </a:moveTo>
                    <a:cubicBezTo>
                      <a:pt x="1" y="44"/>
                      <a:pt x="22" y="96"/>
                      <a:pt x="55" y="132"/>
                    </a:cubicBezTo>
                    <a:cubicBezTo>
                      <a:pt x="58" y="135"/>
                      <a:pt x="61" y="138"/>
                      <a:pt x="63" y="141"/>
                    </a:cubicBezTo>
                    <a:cubicBezTo>
                      <a:pt x="71" y="149"/>
                      <a:pt x="77" y="155"/>
                      <a:pt x="81" y="161"/>
                    </a:cubicBezTo>
                    <a:cubicBezTo>
                      <a:pt x="83" y="155"/>
                      <a:pt x="83" y="155"/>
                      <a:pt x="83" y="155"/>
                    </a:cubicBezTo>
                    <a:cubicBezTo>
                      <a:pt x="89" y="141"/>
                      <a:pt x="89" y="141"/>
                      <a:pt x="89" y="141"/>
                    </a:cubicBezTo>
                    <a:cubicBezTo>
                      <a:pt x="96" y="154"/>
                      <a:pt x="96" y="154"/>
                      <a:pt x="96" y="154"/>
                    </a:cubicBezTo>
                    <a:cubicBezTo>
                      <a:pt x="96" y="155"/>
                      <a:pt x="112" y="185"/>
                      <a:pt x="99" y="216"/>
                    </a:cubicBezTo>
                    <a:cubicBezTo>
                      <a:pt x="105" y="216"/>
                      <a:pt x="112" y="214"/>
                      <a:pt x="117" y="211"/>
                    </a:cubicBezTo>
                    <a:cubicBezTo>
                      <a:pt x="130" y="202"/>
                      <a:pt x="130" y="202"/>
                      <a:pt x="130" y="202"/>
                    </a:cubicBezTo>
                    <a:cubicBezTo>
                      <a:pt x="128" y="217"/>
                      <a:pt x="128" y="217"/>
                      <a:pt x="128" y="217"/>
                    </a:cubicBezTo>
                    <a:cubicBezTo>
                      <a:pt x="128" y="218"/>
                      <a:pt x="124" y="247"/>
                      <a:pt x="96" y="273"/>
                    </a:cubicBezTo>
                    <a:cubicBezTo>
                      <a:pt x="126" y="265"/>
                      <a:pt x="146" y="258"/>
                      <a:pt x="151" y="257"/>
                    </a:cubicBezTo>
                    <a:cubicBezTo>
                      <a:pt x="181" y="234"/>
                      <a:pt x="196" y="205"/>
                      <a:pt x="197" y="171"/>
                    </a:cubicBezTo>
                    <a:cubicBezTo>
                      <a:pt x="197" y="156"/>
                      <a:pt x="194" y="143"/>
                      <a:pt x="192" y="135"/>
                    </a:cubicBezTo>
                    <a:cubicBezTo>
                      <a:pt x="183" y="142"/>
                      <a:pt x="172" y="150"/>
                      <a:pt x="164" y="154"/>
                    </a:cubicBezTo>
                    <a:cubicBezTo>
                      <a:pt x="150" y="163"/>
                      <a:pt x="150" y="163"/>
                      <a:pt x="150" y="163"/>
                    </a:cubicBezTo>
                    <a:cubicBezTo>
                      <a:pt x="153" y="147"/>
                      <a:pt x="153" y="147"/>
                      <a:pt x="153" y="147"/>
                    </a:cubicBezTo>
                    <a:cubicBezTo>
                      <a:pt x="157" y="131"/>
                      <a:pt x="147" y="105"/>
                      <a:pt x="137" y="87"/>
                    </a:cubicBezTo>
                    <a:cubicBezTo>
                      <a:pt x="136" y="92"/>
                      <a:pt x="135" y="96"/>
                      <a:pt x="135" y="97"/>
                    </a:cubicBezTo>
                    <a:cubicBezTo>
                      <a:pt x="129" y="121"/>
                      <a:pt x="129" y="121"/>
                      <a:pt x="129" y="121"/>
                    </a:cubicBezTo>
                    <a:cubicBezTo>
                      <a:pt x="122" y="97"/>
                      <a:pt x="122" y="97"/>
                      <a:pt x="122" y="97"/>
                    </a:cubicBezTo>
                    <a:cubicBezTo>
                      <a:pt x="115" y="74"/>
                      <a:pt x="82" y="56"/>
                      <a:pt x="53" y="39"/>
                    </a:cubicBezTo>
                    <a:cubicBezTo>
                      <a:pt x="42" y="33"/>
                      <a:pt x="31" y="26"/>
                      <a:pt x="22" y="20"/>
                    </a:cubicBezTo>
                    <a:cubicBezTo>
                      <a:pt x="12" y="13"/>
                      <a:pt x="5" y="6"/>
                      <a:pt x="0" y="0"/>
                    </a:cubicBezTo>
                  </a:path>
                </a:pathLst>
              </a:custGeom>
              <a:solidFill>
                <a:schemeClr val="accent2">
                  <a:lumMod val="75000"/>
                </a:schemeClr>
              </a:solidFill>
              <a:ln>
                <a:noFill/>
              </a:ln>
            </p:spPr>
            <p:txBody>
              <a:bodyPr vert="horz" wrap="square" lIns="91440" tIns="45720" rIns="91440" bIns="45720" numCol="1" anchor="t" anchorCtr="0" compatLnSpc="1"/>
              <a:lstStyle/>
              <a:p>
                <a:endParaRPr lang="zh-CN" altLang="en-US"/>
              </a:p>
            </p:txBody>
          </p:sp>
          <p:sp>
            <p:nvSpPr>
              <p:cNvPr id="79" name="Freeform 55"/>
              <p:cNvSpPr/>
              <p:nvPr/>
            </p:nvSpPr>
            <p:spPr bwMode="auto">
              <a:xfrm>
                <a:off x="9756556" y="3432321"/>
                <a:ext cx="133450" cy="171781"/>
              </a:xfrm>
              <a:custGeom>
                <a:avLst/>
                <a:gdLst>
                  <a:gd name="T0" fmla="*/ 18 w 43"/>
                  <a:gd name="T1" fmla="*/ 0 h 55"/>
                  <a:gd name="T2" fmla="*/ 30 w 43"/>
                  <a:gd name="T3" fmla="*/ 55 h 55"/>
                  <a:gd name="T4" fmla="*/ 18 w 43"/>
                  <a:gd name="T5" fmla="*/ 0 h 55"/>
                </a:gdLst>
                <a:ahLst/>
                <a:cxnLst>
                  <a:cxn ang="0">
                    <a:pos x="T0" y="T1"/>
                  </a:cxn>
                  <a:cxn ang="0">
                    <a:pos x="T2" y="T3"/>
                  </a:cxn>
                  <a:cxn ang="0">
                    <a:pos x="T4" y="T5"/>
                  </a:cxn>
                </a:cxnLst>
                <a:rect l="0" t="0" r="r" b="b"/>
                <a:pathLst>
                  <a:path w="43" h="55">
                    <a:moveTo>
                      <a:pt x="18" y="0"/>
                    </a:moveTo>
                    <a:cubicBezTo>
                      <a:pt x="18" y="0"/>
                      <a:pt x="0" y="55"/>
                      <a:pt x="30" y="55"/>
                    </a:cubicBezTo>
                    <a:cubicBezTo>
                      <a:pt x="43" y="55"/>
                      <a:pt x="13" y="45"/>
                      <a:pt x="18" y="0"/>
                    </a:cubicBezTo>
                  </a:path>
                </a:pathLst>
              </a:custGeom>
              <a:solidFill>
                <a:srgbClr val="FFEF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 name="Freeform 56"/>
              <p:cNvSpPr/>
              <p:nvPr/>
            </p:nvSpPr>
            <p:spPr bwMode="auto">
              <a:xfrm>
                <a:off x="10256282" y="2131898"/>
                <a:ext cx="78082" cy="201594"/>
              </a:xfrm>
              <a:custGeom>
                <a:avLst/>
                <a:gdLst>
                  <a:gd name="T0" fmla="*/ 16 w 25"/>
                  <a:gd name="T1" fmla="*/ 0 h 65"/>
                  <a:gd name="T2" fmla="*/ 0 w 25"/>
                  <a:gd name="T3" fmla="*/ 65 h 65"/>
                  <a:gd name="T4" fmla="*/ 23 w 25"/>
                  <a:gd name="T5" fmla="*/ 36 h 65"/>
                  <a:gd name="T6" fmla="*/ 16 w 25"/>
                  <a:gd name="T7" fmla="*/ 0 h 65"/>
                </a:gdLst>
                <a:ahLst/>
                <a:cxnLst>
                  <a:cxn ang="0">
                    <a:pos x="T0" y="T1"/>
                  </a:cxn>
                  <a:cxn ang="0">
                    <a:pos x="T2" y="T3"/>
                  </a:cxn>
                  <a:cxn ang="0">
                    <a:pos x="T4" y="T5"/>
                  </a:cxn>
                  <a:cxn ang="0">
                    <a:pos x="T6" y="T7"/>
                  </a:cxn>
                </a:cxnLst>
                <a:rect l="0" t="0" r="r" b="b"/>
                <a:pathLst>
                  <a:path w="25" h="65">
                    <a:moveTo>
                      <a:pt x="16" y="0"/>
                    </a:moveTo>
                    <a:cubicBezTo>
                      <a:pt x="16" y="0"/>
                      <a:pt x="25" y="44"/>
                      <a:pt x="0" y="65"/>
                    </a:cubicBezTo>
                    <a:cubicBezTo>
                      <a:pt x="0" y="65"/>
                      <a:pt x="21" y="58"/>
                      <a:pt x="23" y="36"/>
                    </a:cubicBezTo>
                    <a:cubicBezTo>
                      <a:pt x="25" y="15"/>
                      <a:pt x="16" y="0"/>
                      <a:pt x="16" y="0"/>
                    </a:cubicBezTo>
                    <a:close/>
                  </a:path>
                </a:pathLst>
              </a:custGeom>
              <a:solidFill>
                <a:srgbClr val="FFD98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 name="Freeform 57"/>
              <p:cNvSpPr/>
              <p:nvPr/>
            </p:nvSpPr>
            <p:spPr bwMode="auto">
              <a:xfrm>
                <a:off x="9228437" y="2262508"/>
                <a:ext cx="99377" cy="289614"/>
              </a:xfrm>
              <a:custGeom>
                <a:avLst/>
                <a:gdLst>
                  <a:gd name="T0" fmla="*/ 20 w 32"/>
                  <a:gd name="T1" fmla="*/ 0 h 93"/>
                  <a:gd name="T2" fmla="*/ 32 w 32"/>
                  <a:gd name="T3" fmla="*/ 93 h 93"/>
                  <a:gd name="T4" fmla="*/ 4 w 32"/>
                  <a:gd name="T5" fmla="*/ 50 h 93"/>
                  <a:gd name="T6" fmla="*/ 20 w 32"/>
                  <a:gd name="T7" fmla="*/ 0 h 93"/>
                </a:gdLst>
                <a:ahLst/>
                <a:cxnLst>
                  <a:cxn ang="0">
                    <a:pos x="T0" y="T1"/>
                  </a:cxn>
                  <a:cxn ang="0">
                    <a:pos x="T2" y="T3"/>
                  </a:cxn>
                  <a:cxn ang="0">
                    <a:pos x="T4" y="T5"/>
                  </a:cxn>
                  <a:cxn ang="0">
                    <a:pos x="T6" y="T7"/>
                  </a:cxn>
                </a:cxnLst>
                <a:rect l="0" t="0" r="r" b="b"/>
                <a:pathLst>
                  <a:path w="32" h="93">
                    <a:moveTo>
                      <a:pt x="20" y="0"/>
                    </a:moveTo>
                    <a:cubicBezTo>
                      <a:pt x="20" y="0"/>
                      <a:pt x="0" y="60"/>
                      <a:pt x="32" y="93"/>
                    </a:cubicBezTo>
                    <a:cubicBezTo>
                      <a:pt x="32" y="93"/>
                      <a:pt x="3" y="80"/>
                      <a:pt x="4" y="50"/>
                    </a:cubicBezTo>
                    <a:cubicBezTo>
                      <a:pt x="5" y="20"/>
                      <a:pt x="20" y="0"/>
                      <a:pt x="2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 name="Freeform 58"/>
              <p:cNvSpPr/>
              <p:nvPr/>
            </p:nvSpPr>
            <p:spPr bwMode="auto">
              <a:xfrm>
                <a:off x="8992770" y="3037651"/>
                <a:ext cx="278256" cy="459975"/>
              </a:xfrm>
              <a:custGeom>
                <a:avLst/>
                <a:gdLst>
                  <a:gd name="T0" fmla="*/ 90 w 90"/>
                  <a:gd name="T1" fmla="*/ 88 h 148"/>
                  <a:gd name="T2" fmla="*/ 42 w 90"/>
                  <a:gd name="T3" fmla="*/ 31 h 148"/>
                  <a:gd name="T4" fmla="*/ 83 w 90"/>
                  <a:gd name="T5" fmla="*/ 123 h 148"/>
                  <a:gd name="T6" fmla="*/ 90 w 90"/>
                  <a:gd name="T7" fmla="*/ 88 h 148"/>
                </a:gdLst>
                <a:ahLst/>
                <a:cxnLst>
                  <a:cxn ang="0">
                    <a:pos x="T0" y="T1"/>
                  </a:cxn>
                  <a:cxn ang="0">
                    <a:pos x="T2" y="T3"/>
                  </a:cxn>
                  <a:cxn ang="0">
                    <a:pos x="T4" y="T5"/>
                  </a:cxn>
                  <a:cxn ang="0">
                    <a:pos x="T6" y="T7"/>
                  </a:cxn>
                </a:cxnLst>
                <a:rect l="0" t="0" r="r" b="b"/>
                <a:pathLst>
                  <a:path w="90" h="148">
                    <a:moveTo>
                      <a:pt x="90" y="88"/>
                    </a:moveTo>
                    <a:cubicBezTo>
                      <a:pt x="90" y="88"/>
                      <a:pt x="84" y="0"/>
                      <a:pt x="42" y="31"/>
                    </a:cubicBezTo>
                    <a:cubicBezTo>
                      <a:pt x="0" y="62"/>
                      <a:pt x="14" y="148"/>
                      <a:pt x="83" y="123"/>
                    </a:cubicBezTo>
                    <a:cubicBezTo>
                      <a:pt x="90" y="88"/>
                      <a:pt x="90" y="88"/>
                      <a:pt x="90" y="88"/>
                    </a:cubicBezTo>
                  </a:path>
                </a:pathLst>
              </a:custGeom>
              <a:solidFill>
                <a:srgbClr val="FFEEC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 name="Freeform 59"/>
              <p:cNvSpPr/>
              <p:nvPr/>
            </p:nvSpPr>
            <p:spPr bwMode="auto">
              <a:xfrm>
                <a:off x="9082210" y="3181039"/>
                <a:ext cx="167522" cy="198755"/>
              </a:xfrm>
              <a:custGeom>
                <a:avLst/>
                <a:gdLst>
                  <a:gd name="T0" fmla="*/ 20 w 54"/>
                  <a:gd name="T1" fmla="*/ 0 h 64"/>
                  <a:gd name="T2" fmla="*/ 12 w 54"/>
                  <a:gd name="T3" fmla="*/ 11 h 64"/>
                  <a:gd name="T4" fmla="*/ 54 w 54"/>
                  <a:gd name="T5" fmla="*/ 64 h 64"/>
                  <a:gd name="T6" fmla="*/ 20 w 54"/>
                  <a:gd name="T7" fmla="*/ 0 h 64"/>
                </a:gdLst>
                <a:ahLst/>
                <a:cxnLst>
                  <a:cxn ang="0">
                    <a:pos x="T0" y="T1"/>
                  </a:cxn>
                  <a:cxn ang="0">
                    <a:pos x="T2" y="T3"/>
                  </a:cxn>
                  <a:cxn ang="0">
                    <a:pos x="T4" y="T5"/>
                  </a:cxn>
                  <a:cxn ang="0">
                    <a:pos x="T6" y="T7"/>
                  </a:cxn>
                </a:cxnLst>
                <a:rect l="0" t="0" r="r" b="b"/>
                <a:pathLst>
                  <a:path w="54" h="64">
                    <a:moveTo>
                      <a:pt x="20" y="0"/>
                    </a:moveTo>
                    <a:cubicBezTo>
                      <a:pt x="17" y="0"/>
                      <a:pt x="14" y="3"/>
                      <a:pt x="12" y="11"/>
                    </a:cubicBezTo>
                    <a:cubicBezTo>
                      <a:pt x="0" y="54"/>
                      <a:pt x="14" y="64"/>
                      <a:pt x="54" y="64"/>
                    </a:cubicBezTo>
                    <a:cubicBezTo>
                      <a:pt x="54" y="64"/>
                      <a:pt x="34" y="0"/>
                      <a:pt x="20" y="0"/>
                    </a:cubicBezTo>
                  </a:path>
                </a:pathLst>
              </a:custGeom>
              <a:solidFill>
                <a:srgbClr val="EBC8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 name="Freeform 60"/>
              <p:cNvSpPr/>
              <p:nvPr/>
            </p:nvSpPr>
            <p:spPr bwMode="auto">
              <a:xfrm>
                <a:off x="9103505" y="3205173"/>
                <a:ext cx="143387" cy="167522"/>
              </a:xfrm>
              <a:custGeom>
                <a:avLst/>
                <a:gdLst>
                  <a:gd name="T0" fmla="*/ 46 w 46"/>
                  <a:gd name="T1" fmla="*/ 54 h 54"/>
                  <a:gd name="T2" fmla="*/ 15 w 46"/>
                  <a:gd name="T3" fmla="*/ 5 h 54"/>
                  <a:gd name="T4" fmla="*/ 6 w 46"/>
                  <a:gd name="T5" fmla="*/ 25 h 54"/>
                  <a:gd name="T6" fmla="*/ 15 w 46"/>
                  <a:gd name="T7" fmla="*/ 10 h 54"/>
                  <a:gd name="T8" fmla="*/ 46 w 46"/>
                  <a:gd name="T9" fmla="*/ 54 h 54"/>
                </a:gdLst>
                <a:ahLst/>
                <a:cxnLst>
                  <a:cxn ang="0">
                    <a:pos x="T0" y="T1"/>
                  </a:cxn>
                  <a:cxn ang="0">
                    <a:pos x="T2" y="T3"/>
                  </a:cxn>
                  <a:cxn ang="0">
                    <a:pos x="T4" y="T5"/>
                  </a:cxn>
                  <a:cxn ang="0">
                    <a:pos x="T6" y="T7"/>
                  </a:cxn>
                  <a:cxn ang="0">
                    <a:pos x="T8" y="T9"/>
                  </a:cxn>
                </a:cxnLst>
                <a:rect l="0" t="0" r="r" b="b"/>
                <a:pathLst>
                  <a:path w="46" h="54">
                    <a:moveTo>
                      <a:pt x="46" y="54"/>
                    </a:moveTo>
                    <a:cubicBezTo>
                      <a:pt x="46" y="54"/>
                      <a:pt x="30" y="0"/>
                      <a:pt x="15" y="5"/>
                    </a:cubicBezTo>
                    <a:cubicBezTo>
                      <a:pt x="0" y="11"/>
                      <a:pt x="6" y="25"/>
                      <a:pt x="6" y="25"/>
                    </a:cubicBezTo>
                    <a:cubicBezTo>
                      <a:pt x="6" y="25"/>
                      <a:pt x="3" y="13"/>
                      <a:pt x="15" y="10"/>
                    </a:cubicBezTo>
                    <a:cubicBezTo>
                      <a:pt x="26" y="7"/>
                      <a:pt x="45" y="48"/>
                      <a:pt x="46" y="54"/>
                    </a:cubicBezTo>
                    <a:close/>
                  </a:path>
                </a:pathLst>
              </a:custGeom>
              <a:solidFill>
                <a:srgbClr val="35140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5" name="Freeform 61"/>
              <p:cNvSpPr/>
              <p:nvPr/>
            </p:nvSpPr>
            <p:spPr bwMode="auto">
              <a:xfrm>
                <a:off x="9160292" y="3273318"/>
                <a:ext cx="73823" cy="62466"/>
              </a:xfrm>
              <a:custGeom>
                <a:avLst/>
                <a:gdLst>
                  <a:gd name="T0" fmla="*/ 23 w 24"/>
                  <a:gd name="T1" fmla="*/ 17 h 20"/>
                  <a:gd name="T2" fmla="*/ 0 w 24"/>
                  <a:gd name="T3" fmla="*/ 16 h 20"/>
                  <a:gd name="T4" fmla="*/ 24 w 24"/>
                  <a:gd name="T5" fmla="*/ 20 h 20"/>
                  <a:gd name="T6" fmla="*/ 23 w 24"/>
                  <a:gd name="T7" fmla="*/ 17 h 20"/>
                </a:gdLst>
                <a:ahLst/>
                <a:cxnLst>
                  <a:cxn ang="0">
                    <a:pos x="T0" y="T1"/>
                  </a:cxn>
                  <a:cxn ang="0">
                    <a:pos x="T2" y="T3"/>
                  </a:cxn>
                  <a:cxn ang="0">
                    <a:pos x="T4" y="T5"/>
                  </a:cxn>
                  <a:cxn ang="0">
                    <a:pos x="T6" y="T7"/>
                  </a:cxn>
                </a:cxnLst>
                <a:rect l="0" t="0" r="r" b="b"/>
                <a:pathLst>
                  <a:path w="24" h="20">
                    <a:moveTo>
                      <a:pt x="23" y="17"/>
                    </a:moveTo>
                    <a:cubicBezTo>
                      <a:pt x="23" y="17"/>
                      <a:pt x="4" y="0"/>
                      <a:pt x="0" y="16"/>
                    </a:cubicBezTo>
                    <a:cubicBezTo>
                      <a:pt x="0" y="16"/>
                      <a:pt x="5" y="3"/>
                      <a:pt x="24" y="20"/>
                    </a:cubicBezTo>
                    <a:lnTo>
                      <a:pt x="23" y="17"/>
                    </a:lnTo>
                    <a:close/>
                  </a:path>
                </a:pathLst>
              </a:custGeom>
              <a:solidFill>
                <a:srgbClr val="35140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 name="Freeform 62"/>
              <p:cNvSpPr/>
              <p:nvPr/>
            </p:nvSpPr>
            <p:spPr bwMode="auto">
              <a:xfrm>
                <a:off x="10486269" y="3037651"/>
                <a:ext cx="282515" cy="459975"/>
              </a:xfrm>
              <a:custGeom>
                <a:avLst/>
                <a:gdLst>
                  <a:gd name="T0" fmla="*/ 0 w 91"/>
                  <a:gd name="T1" fmla="*/ 88 h 148"/>
                  <a:gd name="T2" fmla="*/ 49 w 91"/>
                  <a:gd name="T3" fmla="*/ 31 h 148"/>
                  <a:gd name="T4" fmla="*/ 7 w 91"/>
                  <a:gd name="T5" fmla="*/ 123 h 148"/>
                  <a:gd name="T6" fmla="*/ 0 w 91"/>
                  <a:gd name="T7" fmla="*/ 88 h 148"/>
                </a:gdLst>
                <a:ahLst/>
                <a:cxnLst>
                  <a:cxn ang="0">
                    <a:pos x="T0" y="T1"/>
                  </a:cxn>
                  <a:cxn ang="0">
                    <a:pos x="T2" y="T3"/>
                  </a:cxn>
                  <a:cxn ang="0">
                    <a:pos x="T4" y="T5"/>
                  </a:cxn>
                  <a:cxn ang="0">
                    <a:pos x="T6" y="T7"/>
                  </a:cxn>
                </a:cxnLst>
                <a:rect l="0" t="0" r="r" b="b"/>
                <a:pathLst>
                  <a:path w="91" h="148">
                    <a:moveTo>
                      <a:pt x="0" y="88"/>
                    </a:moveTo>
                    <a:cubicBezTo>
                      <a:pt x="0" y="88"/>
                      <a:pt x="7" y="0"/>
                      <a:pt x="49" y="31"/>
                    </a:cubicBezTo>
                    <a:cubicBezTo>
                      <a:pt x="91" y="62"/>
                      <a:pt x="76" y="148"/>
                      <a:pt x="7" y="123"/>
                    </a:cubicBezTo>
                    <a:cubicBezTo>
                      <a:pt x="0" y="88"/>
                      <a:pt x="0" y="88"/>
                      <a:pt x="0" y="88"/>
                    </a:cubicBezTo>
                  </a:path>
                </a:pathLst>
              </a:custGeom>
              <a:solidFill>
                <a:srgbClr val="FFEEC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7" name="Freeform 63"/>
              <p:cNvSpPr/>
              <p:nvPr/>
            </p:nvSpPr>
            <p:spPr bwMode="auto">
              <a:xfrm>
                <a:off x="10507564" y="3181039"/>
                <a:ext cx="167522" cy="198755"/>
              </a:xfrm>
              <a:custGeom>
                <a:avLst/>
                <a:gdLst>
                  <a:gd name="T0" fmla="*/ 34 w 54"/>
                  <a:gd name="T1" fmla="*/ 0 h 64"/>
                  <a:gd name="T2" fmla="*/ 0 w 54"/>
                  <a:gd name="T3" fmla="*/ 64 h 64"/>
                  <a:gd name="T4" fmla="*/ 42 w 54"/>
                  <a:gd name="T5" fmla="*/ 11 h 64"/>
                  <a:gd name="T6" fmla="*/ 34 w 54"/>
                  <a:gd name="T7" fmla="*/ 0 h 64"/>
                </a:gdLst>
                <a:ahLst/>
                <a:cxnLst>
                  <a:cxn ang="0">
                    <a:pos x="T0" y="T1"/>
                  </a:cxn>
                  <a:cxn ang="0">
                    <a:pos x="T2" y="T3"/>
                  </a:cxn>
                  <a:cxn ang="0">
                    <a:pos x="T4" y="T5"/>
                  </a:cxn>
                  <a:cxn ang="0">
                    <a:pos x="T6" y="T7"/>
                  </a:cxn>
                </a:cxnLst>
                <a:rect l="0" t="0" r="r" b="b"/>
                <a:pathLst>
                  <a:path w="54" h="64">
                    <a:moveTo>
                      <a:pt x="34" y="0"/>
                    </a:moveTo>
                    <a:cubicBezTo>
                      <a:pt x="20" y="0"/>
                      <a:pt x="0" y="64"/>
                      <a:pt x="0" y="64"/>
                    </a:cubicBezTo>
                    <a:cubicBezTo>
                      <a:pt x="40" y="64"/>
                      <a:pt x="54" y="54"/>
                      <a:pt x="42" y="11"/>
                    </a:cubicBezTo>
                    <a:cubicBezTo>
                      <a:pt x="40" y="3"/>
                      <a:pt x="37" y="0"/>
                      <a:pt x="34" y="0"/>
                    </a:cubicBezTo>
                  </a:path>
                </a:pathLst>
              </a:custGeom>
              <a:solidFill>
                <a:srgbClr val="EBC8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8" name="Freeform 64"/>
              <p:cNvSpPr/>
              <p:nvPr/>
            </p:nvSpPr>
            <p:spPr bwMode="auto">
              <a:xfrm>
                <a:off x="10510403" y="3205173"/>
                <a:ext cx="146226" cy="167522"/>
              </a:xfrm>
              <a:custGeom>
                <a:avLst/>
                <a:gdLst>
                  <a:gd name="T0" fmla="*/ 0 w 47"/>
                  <a:gd name="T1" fmla="*/ 54 h 54"/>
                  <a:gd name="T2" fmla="*/ 32 w 47"/>
                  <a:gd name="T3" fmla="*/ 5 h 54"/>
                  <a:gd name="T4" fmla="*/ 41 w 47"/>
                  <a:gd name="T5" fmla="*/ 25 h 54"/>
                  <a:gd name="T6" fmla="*/ 32 w 47"/>
                  <a:gd name="T7" fmla="*/ 10 h 54"/>
                  <a:gd name="T8" fmla="*/ 0 w 47"/>
                  <a:gd name="T9" fmla="*/ 54 h 54"/>
                </a:gdLst>
                <a:ahLst/>
                <a:cxnLst>
                  <a:cxn ang="0">
                    <a:pos x="T0" y="T1"/>
                  </a:cxn>
                  <a:cxn ang="0">
                    <a:pos x="T2" y="T3"/>
                  </a:cxn>
                  <a:cxn ang="0">
                    <a:pos x="T4" y="T5"/>
                  </a:cxn>
                  <a:cxn ang="0">
                    <a:pos x="T6" y="T7"/>
                  </a:cxn>
                  <a:cxn ang="0">
                    <a:pos x="T8" y="T9"/>
                  </a:cxn>
                </a:cxnLst>
                <a:rect l="0" t="0" r="r" b="b"/>
                <a:pathLst>
                  <a:path w="47" h="54">
                    <a:moveTo>
                      <a:pt x="0" y="54"/>
                    </a:moveTo>
                    <a:cubicBezTo>
                      <a:pt x="0" y="54"/>
                      <a:pt x="17" y="0"/>
                      <a:pt x="32" y="5"/>
                    </a:cubicBezTo>
                    <a:cubicBezTo>
                      <a:pt x="47" y="11"/>
                      <a:pt x="41" y="25"/>
                      <a:pt x="41" y="25"/>
                    </a:cubicBezTo>
                    <a:cubicBezTo>
                      <a:pt x="41" y="25"/>
                      <a:pt x="43" y="13"/>
                      <a:pt x="32" y="10"/>
                    </a:cubicBezTo>
                    <a:cubicBezTo>
                      <a:pt x="20" y="7"/>
                      <a:pt x="1" y="48"/>
                      <a:pt x="0" y="54"/>
                    </a:cubicBezTo>
                    <a:close/>
                  </a:path>
                </a:pathLst>
              </a:custGeom>
              <a:solidFill>
                <a:srgbClr val="35140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9" name="Freeform 65"/>
              <p:cNvSpPr/>
              <p:nvPr/>
            </p:nvSpPr>
            <p:spPr bwMode="auto">
              <a:xfrm>
                <a:off x="10526020" y="3273318"/>
                <a:ext cx="70984" cy="62466"/>
              </a:xfrm>
              <a:custGeom>
                <a:avLst/>
                <a:gdLst>
                  <a:gd name="T0" fmla="*/ 0 w 23"/>
                  <a:gd name="T1" fmla="*/ 17 h 20"/>
                  <a:gd name="T2" fmla="*/ 23 w 23"/>
                  <a:gd name="T3" fmla="*/ 16 h 20"/>
                  <a:gd name="T4" fmla="*/ 0 w 23"/>
                  <a:gd name="T5" fmla="*/ 20 h 20"/>
                  <a:gd name="T6" fmla="*/ 0 w 23"/>
                  <a:gd name="T7" fmla="*/ 17 h 20"/>
                </a:gdLst>
                <a:ahLst/>
                <a:cxnLst>
                  <a:cxn ang="0">
                    <a:pos x="T0" y="T1"/>
                  </a:cxn>
                  <a:cxn ang="0">
                    <a:pos x="T2" y="T3"/>
                  </a:cxn>
                  <a:cxn ang="0">
                    <a:pos x="T4" y="T5"/>
                  </a:cxn>
                  <a:cxn ang="0">
                    <a:pos x="T6" y="T7"/>
                  </a:cxn>
                </a:cxnLst>
                <a:rect l="0" t="0" r="r" b="b"/>
                <a:pathLst>
                  <a:path w="23" h="20">
                    <a:moveTo>
                      <a:pt x="0" y="17"/>
                    </a:moveTo>
                    <a:cubicBezTo>
                      <a:pt x="0" y="17"/>
                      <a:pt x="20" y="0"/>
                      <a:pt x="23" y="16"/>
                    </a:cubicBezTo>
                    <a:cubicBezTo>
                      <a:pt x="23" y="16"/>
                      <a:pt x="19" y="3"/>
                      <a:pt x="0" y="20"/>
                    </a:cubicBezTo>
                    <a:lnTo>
                      <a:pt x="0" y="17"/>
                    </a:lnTo>
                    <a:close/>
                  </a:path>
                </a:pathLst>
              </a:custGeom>
              <a:solidFill>
                <a:srgbClr val="35140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 name="Oval 66"/>
              <p:cNvSpPr>
                <a:spLocks noChangeArrowheads="1"/>
              </p:cNvSpPr>
              <p:nvPr/>
            </p:nvSpPr>
            <p:spPr bwMode="auto">
              <a:xfrm>
                <a:off x="9320715" y="3469233"/>
                <a:ext cx="255542" cy="72404"/>
              </a:xfrm>
              <a:prstGeom prst="ellipse">
                <a:avLst/>
              </a:prstGeom>
              <a:solidFill>
                <a:srgbClr val="FFC1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1" name="Oval 67"/>
              <p:cNvSpPr>
                <a:spLocks noChangeArrowheads="1"/>
              </p:cNvSpPr>
              <p:nvPr/>
            </p:nvSpPr>
            <p:spPr bwMode="auto">
              <a:xfrm>
                <a:off x="10159744" y="3469233"/>
                <a:ext cx="254122" cy="72404"/>
              </a:xfrm>
              <a:prstGeom prst="ellipse">
                <a:avLst/>
              </a:prstGeom>
              <a:solidFill>
                <a:srgbClr val="FFC1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 name="Freeform 68"/>
              <p:cNvSpPr/>
              <p:nvPr/>
            </p:nvSpPr>
            <p:spPr bwMode="auto">
              <a:xfrm>
                <a:off x="9932596" y="2899943"/>
                <a:ext cx="264060" cy="174621"/>
              </a:xfrm>
              <a:custGeom>
                <a:avLst/>
                <a:gdLst>
                  <a:gd name="T0" fmla="*/ 0 w 85"/>
                  <a:gd name="T1" fmla="*/ 8 h 56"/>
                  <a:gd name="T2" fmla="*/ 0 w 85"/>
                  <a:gd name="T3" fmla="*/ 27 h 56"/>
                  <a:gd name="T4" fmla="*/ 85 w 85"/>
                  <a:gd name="T5" fmla="*/ 29 h 56"/>
                  <a:gd name="T6" fmla="*/ 85 w 85"/>
                  <a:gd name="T7" fmla="*/ 0 h 56"/>
                  <a:gd name="T8" fmla="*/ 0 w 85"/>
                  <a:gd name="T9" fmla="*/ 8 h 56"/>
                </a:gdLst>
                <a:ahLst/>
                <a:cxnLst>
                  <a:cxn ang="0">
                    <a:pos x="T0" y="T1"/>
                  </a:cxn>
                  <a:cxn ang="0">
                    <a:pos x="T2" y="T3"/>
                  </a:cxn>
                  <a:cxn ang="0">
                    <a:pos x="T4" y="T5"/>
                  </a:cxn>
                  <a:cxn ang="0">
                    <a:pos x="T6" y="T7"/>
                  </a:cxn>
                  <a:cxn ang="0">
                    <a:pos x="T8" y="T9"/>
                  </a:cxn>
                </a:cxnLst>
                <a:rect l="0" t="0" r="r" b="b"/>
                <a:pathLst>
                  <a:path w="85" h="56">
                    <a:moveTo>
                      <a:pt x="0" y="8"/>
                    </a:moveTo>
                    <a:cubicBezTo>
                      <a:pt x="0" y="27"/>
                      <a:pt x="0" y="27"/>
                      <a:pt x="0" y="27"/>
                    </a:cubicBezTo>
                    <a:cubicBezTo>
                      <a:pt x="0" y="27"/>
                      <a:pt x="48" y="56"/>
                      <a:pt x="85" y="29"/>
                    </a:cubicBezTo>
                    <a:cubicBezTo>
                      <a:pt x="85" y="0"/>
                      <a:pt x="85" y="0"/>
                      <a:pt x="85" y="0"/>
                    </a:cubicBezTo>
                    <a:cubicBezTo>
                      <a:pt x="85" y="0"/>
                      <a:pt x="54" y="32"/>
                      <a:pt x="0" y="8"/>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zh-CN" altLang="en-US"/>
              </a:p>
            </p:txBody>
          </p:sp>
          <p:sp>
            <p:nvSpPr>
              <p:cNvPr id="93" name="Freeform 69"/>
              <p:cNvSpPr/>
              <p:nvPr/>
            </p:nvSpPr>
            <p:spPr bwMode="auto">
              <a:xfrm>
                <a:off x="9510952" y="3205173"/>
                <a:ext cx="269738" cy="41171"/>
              </a:xfrm>
              <a:custGeom>
                <a:avLst/>
                <a:gdLst>
                  <a:gd name="T0" fmla="*/ 7 w 87"/>
                  <a:gd name="T1" fmla="*/ 13 h 13"/>
                  <a:gd name="T2" fmla="*/ 38 w 87"/>
                  <a:gd name="T3" fmla="*/ 11 h 13"/>
                  <a:gd name="T4" fmla="*/ 81 w 87"/>
                  <a:gd name="T5" fmla="*/ 13 h 13"/>
                  <a:gd name="T6" fmla="*/ 86 w 87"/>
                  <a:gd name="T7" fmla="*/ 9 h 13"/>
                  <a:gd name="T8" fmla="*/ 82 w 87"/>
                  <a:gd name="T9" fmla="*/ 3 h 13"/>
                  <a:gd name="T10" fmla="*/ 38 w 87"/>
                  <a:gd name="T11" fmla="*/ 0 h 13"/>
                  <a:gd name="T12" fmla="*/ 5 w 87"/>
                  <a:gd name="T13" fmla="*/ 3 h 13"/>
                  <a:gd name="T14" fmla="*/ 1 w 87"/>
                  <a:gd name="T15" fmla="*/ 9 h 13"/>
                  <a:gd name="T16" fmla="*/ 6 w 87"/>
                  <a:gd name="T17" fmla="*/ 13 h 13"/>
                  <a:gd name="T18" fmla="*/ 7 w 87"/>
                  <a:gd name="T19"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7" h="13">
                    <a:moveTo>
                      <a:pt x="7" y="13"/>
                    </a:moveTo>
                    <a:cubicBezTo>
                      <a:pt x="16" y="11"/>
                      <a:pt x="27" y="11"/>
                      <a:pt x="38" y="11"/>
                    </a:cubicBezTo>
                    <a:cubicBezTo>
                      <a:pt x="60" y="11"/>
                      <a:pt x="81" y="13"/>
                      <a:pt x="81" y="13"/>
                    </a:cubicBezTo>
                    <a:cubicBezTo>
                      <a:pt x="83" y="13"/>
                      <a:pt x="86" y="11"/>
                      <a:pt x="86" y="9"/>
                    </a:cubicBezTo>
                    <a:cubicBezTo>
                      <a:pt x="87" y="6"/>
                      <a:pt x="85" y="3"/>
                      <a:pt x="82" y="3"/>
                    </a:cubicBezTo>
                    <a:cubicBezTo>
                      <a:pt x="82" y="3"/>
                      <a:pt x="61" y="0"/>
                      <a:pt x="38" y="0"/>
                    </a:cubicBezTo>
                    <a:cubicBezTo>
                      <a:pt x="27" y="0"/>
                      <a:pt x="15" y="1"/>
                      <a:pt x="5" y="3"/>
                    </a:cubicBezTo>
                    <a:cubicBezTo>
                      <a:pt x="2" y="4"/>
                      <a:pt x="0" y="6"/>
                      <a:pt x="1" y="9"/>
                    </a:cubicBezTo>
                    <a:cubicBezTo>
                      <a:pt x="1" y="11"/>
                      <a:pt x="3" y="13"/>
                      <a:pt x="6" y="13"/>
                    </a:cubicBezTo>
                    <a:lnTo>
                      <a:pt x="7" y="13"/>
                    </a:lnTo>
                    <a:close/>
                  </a:path>
                </a:pathLst>
              </a:custGeom>
              <a:solidFill>
                <a:srgbClr val="35140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4" name="Freeform 70"/>
              <p:cNvSpPr/>
              <p:nvPr/>
            </p:nvSpPr>
            <p:spPr bwMode="auto">
              <a:xfrm>
                <a:off x="9498175" y="3100117"/>
                <a:ext cx="282515" cy="141968"/>
              </a:xfrm>
              <a:custGeom>
                <a:avLst/>
                <a:gdLst>
                  <a:gd name="T0" fmla="*/ 88 w 91"/>
                  <a:gd name="T1" fmla="*/ 45 h 46"/>
                  <a:gd name="T2" fmla="*/ 90 w 91"/>
                  <a:gd name="T3" fmla="*/ 39 h 46"/>
                  <a:gd name="T4" fmla="*/ 5 w 91"/>
                  <a:gd name="T5" fmla="*/ 0 h 46"/>
                  <a:gd name="T6" fmla="*/ 0 w 91"/>
                  <a:gd name="T7" fmla="*/ 4 h 46"/>
                  <a:gd name="T8" fmla="*/ 4 w 91"/>
                  <a:gd name="T9" fmla="*/ 9 h 46"/>
                  <a:gd name="T10" fmla="*/ 82 w 91"/>
                  <a:gd name="T11" fmla="*/ 42 h 46"/>
                  <a:gd name="T12" fmla="*/ 82 w 91"/>
                  <a:gd name="T13" fmla="*/ 43 h 46"/>
                  <a:gd name="T14" fmla="*/ 82 w 91"/>
                  <a:gd name="T15" fmla="*/ 43 h 46"/>
                  <a:gd name="T16" fmla="*/ 86 w 91"/>
                  <a:gd name="T17" fmla="*/ 46 h 46"/>
                  <a:gd name="T18" fmla="*/ 88 w 91"/>
                  <a:gd name="T19" fmla="*/ 45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1" h="46">
                    <a:moveTo>
                      <a:pt x="88" y="45"/>
                    </a:moveTo>
                    <a:cubicBezTo>
                      <a:pt x="90" y="44"/>
                      <a:pt x="91" y="41"/>
                      <a:pt x="90" y="39"/>
                    </a:cubicBezTo>
                    <a:cubicBezTo>
                      <a:pt x="89" y="38"/>
                      <a:pt x="70" y="6"/>
                      <a:pt x="5" y="0"/>
                    </a:cubicBezTo>
                    <a:cubicBezTo>
                      <a:pt x="2" y="0"/>
                      <a:pt x="0" y="2"/>
                      <a:pt x="0" y="4"/>
                    </a:cubicBezTo>
                    <a:cubicBezTo>
                      <a:pt x="0" y="7"/>
                      <a:pt x="2" y="9"/>
                      <a:pt x="4" y="9"/>
                    </a:cubicBezTo>
                    <a:cubicBezTo>
                      <a:pt x="59" y="13"/>
                      <a:pt x="78" y="37"/>
                      <a:pt x="82" y="42"/>
                    </a:cubicBezTo>
                    <a:cubicBezTo>
                      <a:pt x="82" y="43"/>
                      <a:pt x="82" y="43"/>
                      <a:pt x="82" y="43"/>
                    </a:cubicBezTo>
                    <a:cubicBezTo>
                      <a:pt x="82" y="43"/>
                      <a:pt x="82" y="43"/>
                      <a:pt x="82" y="43"/>
                    </a:cubicBezTo>
                    <a:cubicBezTo>
                      <a:pt x="83" y="45"/>
                      <a:pt x="85" y="46"/>
                      <a:pt x="86" y="46"/>
                    </a:cubicBezTo>
                    <a:cubicBezTo>
                      <a:pt x="87" y="46"/>
                      <a:pt x="87" y="45"/>
                      <a:pt x="88" y="45"/>
                    </a:cubicBezTo>
                    <a:close/>
                  </a:path>
                </a:pathLst>
              </a:custGeom>
              <a:solidFill>
                <a:srgbClr val="35140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5" name="Freeform 71"/>
              <p:cNvSpPr/>
              <p:nvPr/>
            </p:nvSpPr>
            <p:spPr bwMode="auto">
              <a:xfrm>
                <a:off x="9505273" y="2899943"/>
                <a:ext cx="262640" cy="174621"/>
              </a:xfrm>
              <a:custGeom>
                <a:avLst/>
                <a:gdLst>
                  <a:gd name="T0" fmla="*/ 85 w 85"/>
                  <a:gd name="T1" fmla="*/ 8 h 56"/>
                  <a:gd name="T2" fmla="*/ 85 w 85"/>
                  <a:gd name="T3" fmla="*/ 27 h 56"/>
                  <a:gd name="T4" fmla="*/ 0 w 85"/>
                  <a:gd name="T5" fmla="*/ 29 h 56"/>
                  <a:gd name="T6" fmla="*/ 0 w 85"/>
                  <a:gd name="T7" fmla="*/ 0 h 56"/>
                  <a:gd name="T8" fmla="*/ 85 w 85"/>
                  <a:gd name="T9" fmla="*/ 8 h 56"/>
                </a:gdLst>
                <a:ahLst/>
                <a:cxnLst>
                  <a:cxn ang="0">
                    <a:pos x="T0" y="T1"/>
                  </a:cxn>
                  <a:cxn ang="0">
                    <a:pos x="T2" y="T3"/>
                  </a:cxn>
                  <a:cxn ang="0">
                    <a:pos x="T4" y="T5"/>
                  </a:cxn>
                  <a:cxn ang="0">
                    <a:pos x="T6" y="T7"/>
                  </a:cxn>
                  <a:cxn ang="0">
                    <a:pos x="T8" y="T9"/>
                  </a:cxn>
                </a:cxnLst>
                <a:rect l="0" t="0" r="r" b="b"/>
                <a:pathLst>
                  <a:path w="85" h="56">
                    <a:moveTo>
                      <a:pt x="85" y="8"/>
                    </a:moveTo>
                    <a:cubicBezTo>
                      <a:pt x="85" y="27"/>
                      <a:pt x="85" y="27"/>
                      <a:pt x="85" y="27"/>
                    </a:cubicBezTo>
                    <a:cubicBezTo>
                      <a:pt x="85" y="27"/>
                      <a:pt x="37" y="56"/>
                      <a:pt x="0" y="29"/>
                    </a:cubicBezTo>
                    <a:cubicBezTo>
                      <a:pt x="0" y="0"/>
                      <a:pt x="0" y="0"/>
                      <a:pt x="0" y="0"/>
                    </a:cubicBezTo>
                    <a:cubicBezTo>
                      <a:pt x="0" y="0"/>
                      <a:pt x="31" y="32"/>
                      <a:pt x="85" y="8"/>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zh-CN" altLang="en-US"/>
              </a:p>
            </p:txBody>
          </p:sp>
          <p:sp>
            <p:nvSpPr>
              <p:cNvPr id="96" name="Freeform 72"/>
              <p:cNvSpPr/>
              <p:nvPr/>
            </p:nvSpPr>
            <p:spPr bwMode="auto">
              <a:xfrm>
                <a:off x="9650080" y="3787240"/>
                <a:ext cx="441519" cy="68144"/>
              </a:xfrm>
              <a:custGeom>
                <a:avLst/>
                <a:gdLst>
                  <a:gd name="T0" fmla="*/ 0 w 142"/>
                  <a:gd name="T1" fmla="*/ 20 h 22"/>
                  <a:gd name="T2" fmla="*/ 2 w 142"/>
                  <a:gd name="T3" fmla="*/ 16 h 22"/>
                  <a:gd name="T4" fmla="*/ 85 w 142"/>
                  <a:gd name="T5" fmla="*/ 0 h 22"/>
                  <a:gd name="T6" fmla="*/ 140 w 142"/>
                  <a:gd name="T7" fmla="*/ 11 h 22"/>
                  <a:gd name="T8" fmla="*/ 142 w 142"/>
                  <a:gd name="T9" fmla="*/ 16 h 22"/>
                  <a:gd name="T10" fmla="*/ 137 w 142"/>
                  <a:gd name="T11" fmla="*/ 17 h 22"/>
                  <a:gd name="T12" fmla="*/ 85 w 142"/>
                  <a:gd name="T13" fmla="*/ 6 h 22"/>
                  <a:gd name="T14" fmla="*/ 29 w 142"/>
                  <a:gd name="T15" fmla="*/ 14 h 22"/>
                  <a:gd name="T16" fmla="*/ 5 w 142"/>
                  <a:gd name="T17" fmla="*/ 22 h 22"/>
                  <a:gd name="T18" fmla="*/ 5 w 142"/>
                  <a:gd name="T19" fmla="*/ 22 h 22"/>
                  <a:gd name="T20" fmla="*/ 3 w 142"/>
                  <a:gd name="T21" fmla="*/ 22 h 22"/>
                  <a:gd name="T22" fmla="*/ 0 w 142"/>
                  <a:gd name="T23" fmla="*/ 2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2" h="22">
                    <a:moveTo>
                      <a:pt x="0" y="20"/>
                    </a:moveTo>
                    <a:cubicBezTo>
                      <a:pt x="0" y="18"/>
                      <a:pt x="0" y="16"/>
                      <a:pt x="2" y="16"/>
                    </a:cubicBezTo>
                    <a:cubicBezTo>
                      <a:pt x="2" y="16"/>
                      <a:pt x="42" y="0"/>
                      <a:pt x="85" y="0"/>
                    </a:cubicBezTo>
                    <a:cubicBezTo>
                      <a:pt x="104" y="0"/>
                      <a:pt x="123" y="3"/>
                      <a:pt x="140" y="11"/>
                    </a:cubicBezTo>
                    <a:cubicBezTo>
                      <a:pt x="142" y="12"/>
                      <a:pt x="142" y="14"/>
                      <a:pt x="142" y="16"/>
                    </a:cubicBezTo>
                    <a:cubicBezTo>
                      <a:pt x="141" y="18"/>
                      <a:pt x="139" y="18"/>
                      <a:pt x="137" y="17"/>
                    </a:cubicBezTo>
                    <a:cubicBezTo>
                      <a:pt x="121" y="9"/>
                      <a:pt x="103" y="6"/>
                      <a:pt x="85" y="6"/>
                    </a:cubicBezTo>
                    <a:cubicBezTo>
                      <a:pt x="64" y="6"/>
                      <a:pt x="44" y="10"/>
                      <a:pt x="29" y="14"/>
                    </a:cubicBezTo>
                    <a:cubicBezTo>
                      <a:pt x="14" y="18"/>
                      <a:pt x="5" y="22"/>
                      <a:pt x="5" y="22"/>
                    </a:cubicBezTo>
                    <a:cubicBezTo>
                      <a:pt x="5" y="22"/>
                      <a:pt x="5" y="22"/>
                      <a:pt x="5" y="22"/>
                    </a:cubicBezTo>
                    <a:cubicBezTo>
                      <a:pt x="4" y="22"/>
                      <a:pt x="4" y="22"/>
                      <a:pt x="3" y="22"/>
                    </a:cubicBezTo>
                    <a:cubicBezTo>
                      <a:pt x="2" y="22"/>
                      <a:pt x="1" y="21"/>
                      <a:pt x="0" y="20"/>
                    </a:cubicBezTo>
                    <a:close/>
                  </a:path>
                </a:pathLst>
              </a:custGeom>
              <a:solidFill>
                <a:srgbClr val="35140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7" name="Freeform 73"/>
              <p:cNvSpPr/>
              <p:nvPr/>
            </p:nvSpPr>
            <p:spPr bwMode="auto">
              <a:xfrm>
                <a:off x="9827540" y="3855385"/>
                <a:ext cx="93699" cy="56787"/>
              </a:xfrm>
              <a:custGeom>
                <a:avLst/>
                <a:gdLst>
                  <a:gd name="T0" fmla="*/ 0 w 30"/>
                  <a:gd name="T1" fmla="*/ 3 h 18"/>
                  <a:gd name="T2" fmla="*/ 28 w 30"/>
                  <a:gd name="T3" fmla="*/ 9 h 18"/>
                  <a:gd name="T4" fmla="*/ 0 w 30"/>
                  <a:gd name="T5" fmla="*/ 3 h 18"/>
                </a:gdLst>
                <a:ahLst/>
                <a:cxnLst>
                  <a:cxn ang="0">
                    <a:pos x="T0" y="T1"/>
                  </a:cxn>
                  <a:cxn ang="0">
                    <a:pos x="T2" y="T3"/>
                  </a:cxn>
                  <a:cxn ang="0">
                    <a:pos x="T4" y="T5"/>
                  </a:cxn>
                </a:cxnLst>
                <a:rect l="0" t="0" r="r" b="b"/>
                <a:pathLst>
                  <a:path w="30" h="18">
                    <a:moveTo>
                      <a:pt x="0" y="3"/>
                    </a:moveTo>
                    <a:cubicBezTo>
                      <a:pt x="0" y="3"/>
                      <a:pt x="30" y="0"/>
                      <a:pt x="28" y="9"/>
                    </a:cubicBezTo>
                    <a:cubicBezTo>
                      <a:pt x="25" y="18"/>
                      <a:pt x="0" y="3"/>
                      <a:pt x="0" y="3"/>
                    </a:cubicBezTo>
                    <a:close/>
                  </a:path>
                </a:pathLst>
              </a:custGeom>
              <a:solidFill>
                <a:srgbClr val="35140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3" name="Freeform 139"/>
              <p:cNvSpPr>
                <a:spLocks noEditPoints="1"/>
              </p:cNvSpPr>
              <p:nvPr/>
            </p:nvSpPr>
            <p:spPr bwMode="auto">
              <a:xfrm>
                <a:off x="10635335" y="2103505"/>
                <a:ext cx="502565" cy="498307"/>
              </a:xfrm>
              <a:custGeom>
                <a:avLst/>
                <a:gdLst>
                  <a:gd name="T0" fmla="*/ 26 w 162"/>
                  <a:gd name="T1" fmla="*/ 160 h 160"/>
                  <a:gd name="T2" fmla="*/ 3 w 162"/>
                  <a:gd name="T3" fmla="*/ 154 h 160"/>
                  <a:gd name="T4" fmla="*/ 1 w 162"/>
                  <a:gd name="T5" fmla="*/ 148 h 160"/>
                  <a:gd name="T6" fmla="*/ 6 w 162"/>
                  <a:gd name="T7" fmla="*/ 146 h 160"/>
                  <a:gd name="T8" fmla="*/ 27 w 162"/>
                  <a:gd name="T9" fmla="*/ 152 h 160"/>
                  <a:gd name="T10" fmla="*/ 32 w 162"/>
                  <a:gd name="T11" fmla="*/ 150 h 160"/>
                  <a:gd name="T12" fmla="*/ 34 w 162"/>
                  <a:gd name="T13" fmla="*/ 145 h 160"/>
                  <a:gd name="T14" fmla="*/ 33 w 162"/>
                  <a:gd name="T15" fmla="*/ 143 h 160"/>
                  <a:gd name="T16" fmla="*/ 20 w 162"/>
                  <a:gd name="T17" fmla="*/ 133 h 160"/>
                  <a:gd name="T18" fmla="*/ 5 w 162"/>
                  <a:gd name="T19" fmla="*/ 105 h 160"/>
                  <a:gd name="T20" fmla="*/ 6 w 162"/>
                  <a:gd name="T21" fmla="*/ 100 h 160"/>
                  <a:gd name="T22" fmla="*/ 12 w 162"/>
                  <a:gd name="T23" fmla="*/ 96 h 160"/>
                  <a:gd name="T24" fmla="*/ 22 w 162"/>
                  <a:gd name="T25" fmla="*/ 102 h 160"/>
                  <a:gd name="T26" fmla="*/ 31 w 162"/>
                  <a:gd name="T27" fmla="*/ 115 h 160"/>
                  <a:gd name="T28" fmla="*/ 41 w 162"/>
                  <a:gd name="T29" fmla="*/ 137 h 160"/>
                  <a:gd name="T30" fmla="*/ 58 w 162"/>
                  <a:gd name="T31" fmla="*/ 141 h 160"/>
                  <a:gd name="T32" fmla="*/ 77 w 162"/>
                  <a:gd name="T33" fmla="*/ 136 h 160"/>
                  <a:gd name="T34" fmla="*/ 82 w 162"/>
                  <a:gd name="T35" fmla="*/ 123 h 160"/>
                  <a:gd name="T36" fmla="*/ 81 w 162"/>
                  <a:gd name="T37" fmla="*/ 111 h 160"/>
                  <a:gd name="T38" fmla="*/ 22 w 162"/>
                  <a:gd name="T39" fmla="*/ 37 h 160"/>
                  <a:gd name="T40" fmla="*/ 17 w 162"/>
                  <a:gd name="T41" fmla="*/ 11 h 160"/>
                  <a:gd name="T42" fmla="*/ 19 w 162"/>
                  <a:gd name="T43" fmla="*/ 4 h 160"/>
                  <a:gd name="T44" fmla="*/ 25 w 162"/>
                  <a:gd name="T45" fmla="*/ 0 h 160"/>
                  <a:gd name="T46" fmla="*/ 34 w 162"/>
                  <a:gd name="T47" fmla="*/ 5 h 160"/>
                  <a:gd name="T48" fmla="*/ 44 w 162"/>
                  <a:gd name="T49" fmla="*/ 15 h 160"/>
                  <a:gd name="T50" fmla="*/ 65 w 162"/>
                  <a:gd name="T51" fmla="*/ 48 h 160"/>
                  <a:gd name="T52" fmla="*/ 88 w 162"/>
                  <a:gd name="T53" fmla="*/ 105 h 160"/>
                  <a:gd name="T54" fmla="*/ 122 w 162"/>
                  <a:gd name="T55" fmla="*/ 114 h 160"/>
                  <a:gd name="T56" fmla="*/ 145 w 162"/>
                  <a:gd name="T57" fmla="*/ 107 h 160"/>
                  <a:gd name="T58" fmla="*/ 154 w 162"/>
                  <a:gd name="T59" fmla="*/ 86 h 160"/>
                  <a:gd name="T60" fmla="*/ 134 w 162"/>
                  <a:gd name="T61" fmla="*/ 30 h 160"/>
                  <a:gd name="T62" fmla="*/ 134 w 162"/>
                  <a:gd name="T63" fmla="*/ 30 h 160"/>
                  <a:gd name="T64" fmla="*/ 135 w 162"/>
                  <a:gd name="T65" fmla="*/ 24 h 160"/>
                  <a:gd name="T66" fmla="*/ 141 w 162"/>
                  <a:gd name="T67" fmla="*/ 26 h 160"/>
                  <a:gd name="T68" fmla="*/ 162 w 162"/>
                  <a:gd name="T69" fmla="*/ 86 h 160"/>
                  <a:gd name="T70" fmla="*/ 150 w 162"/>
                  <a:gd name="T71" fmla="*/ 114 h 160"/>
                  <a:gd name="T72" fmla="*/ 121 w 162"/>
                  <a:gd name="T73" fmla="*/ 122 h 160"/>
                  <a:gd name="T74" fmla="*/ 90 w 162"/>
                  <a:gd name="T75" fmla="*/ 115 h 160"/>
                  <a:gd name="T76" fmla="*/ 91 w 162"/>
                  <a:gd name="T77" fmla="*/ 123 h 160"/>
                  <a:gd name="T78" fmla="*/ 81 w 162"/>
                  <a:gd name="T79" fmla="*/ 143 h 160"/>
                  <a:gd name="T80" fmla="*/ 58 w 162"/>
                  <a:gd name="T81" fmla="*/ 150 h 160"/>
                  <a:gd name="T82" fmla="*/ 42 w 162"/>
                  <a:gd name="T83" fmla="*/ 147 h 160"/>
                  <a:gd name="T84" fmla="*/ 38 w 162"/>
                  <a:gd name="T85" fmla="*/ 156 h 160"/>
                  <a:gd name="T86" fmla="*/ 27 w 162"/>
                  <a:gd name="T87" fmla="*/ 160 h 160"/>
                  <a:gd name="T88" fmla="*/ 26 w 162"/>
                  <a:gd name="T89" fmla="*/ 160 h 160"/>
                  <a:gd name="T90" fmla="*/ 26 w 162"/>
                  <a:gd name="T91" fmla="*/ 127 h 160"/>
                  <a:gd name="T92" fmla="*/ 29 w 162"/>
                  <a:gd name="T93" fmla="*/ 130 h 160"/>
                  <a:gd name="T94" fmla="*/ 16 w 162"/>
                  <a:gd name="T95" fmla="*/ 109 h 160"/>
                  <a:gd name="T96" fmla="*/ 13 w 162"/>
                  <a:gd name="T97" fmla="*/ 106 h 160"/>
                  <a:gd name="T98" fmla="*/ 26 w 162"/>
                  <a:gd name="T99" fmla="*/ 127 h 160"/>
                  <a:gd name="T100" fmla="*/ 25 w 162"/>
                  <a:gd name="T101" fmla="*/ 11 h 160"/>
                  <a:gd name="T102" fmla="*/ 30 w 162"/>
                  <a:gd name="T103" fmla="*/ 35 h 160"/>
                  <a:gd name="T104" fmla="*/ 78 w 162"/>
                  <a:gd name="T105" fmla="*/ 99 h 160"/>
                  <a:gd name="T106" fmla="*/ 41 w 162"/>
                  <a:gd name="T107" fmla="*/ 25 h 160"/>
                  <a:gd name="T108" fmla="*/ 26 w 162"/>
                  <a:gd name="T109" fmla="*/ 9 h 160"/>
                  <a:gd name="T110" fmla="*/ 26 w 162"/>
                  <a:gd name="T111" fmla="*/ 9 h 160"/>
                  <a:gd name="T112" fmla="*/ 25 w 162"/>
                  <a:gd name="T113" fmla="*/ 11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2" h="160">
                    <a:moveTo>
                      <a:pt x="26" y="160"/>
                    </a:moveTo>
                    <a:cubicBezTo>
                      <a:pt x="20" y="160"/>
                      <a:pt x="13" y="158"/>
                      <a:pt x="3" y="154"/>
                    </a:cubicBezTo>
                    <a:cubicBezTo>
                      <a:pt x="1" y="153"/>
                      <a:pt x="0" y="150"/>
                      <a:pt x="1" y="148"/>
                    </a:cubicBezTo>
                    <a:cubicBezTo>
                      <a:pt x="2" y="146"/>
                      <a:pt x="4" y="145"/>
                      <a:pt x="6" y="146"/>
                    </a:cubicBezTo>
                    <a:cubicBezTo>
                      <a:pt x="16" y="150"/>
                      <a:pt x="22" y="152"/>
                      <a:pt x="27" y="152"/>
                    </a:cubicBezTo>
                    <a:cubicBezTo>
                      <a:pt x="30" y="152"/>
                      <a:pt x="31" y="151"/>
                      <a:pt x="32" y="150"/>
                    </a:cubicBezTo>
                    <a:cubicBezTo>
                      <a:pt x="33" y="149"/>
                      <a:pt x="33" y="148"/>
                      <a:pt x="34" y="145"/>
                    </a:cubicBezTo>
                    <a:cubicBezTo>
                      <a:pt x="34" y="145"/>
                      <a:pt x="34" y="144"/>
                      <a:pt x="33" y="143"/>
                    </a:cubicBezTo>
                    <a:cubicBezTo>
                      <a:pt x="29" y="140"/>
                      <a:pt x="24" y="137"/>
                      <a:pt x="20" y="133"/>
                    </a:cubicBezTo>
                    <a:cubicBezTo>
                      <a:pt x="11" y="124"/>
                      <a:pt x="5" y="114"/>
                      <a:pt x="5" y="105"/>
                    </a:cubicBezTo>
                    <a:cubicBezTo>
                      <a:pt x="5" y="103"/>
                      <a:pt x="5" y="102"/>
                      <a:pt x="6" y="100"/>
                    </a:cubicBezTo>
                    <a:cubicBezTo>
                      <a:pt x="6" y="98"/>
                      <a:pt x="9" y="96"/>
                      <a:pt x="12" y="96"/>
                    </a:cubicBezTo>
                    <a:cubicBezTo>
                      <a:pt x="16" y="97"/>
                      <a:pt x="18" y="99"/>
                      <a:pt x="22" y="102"/>
                    </a:cubicBezTo>
                    <a:cubicBezTo>
                      <a:pt x="25" y="106"/>
                      <a:pt x="28" y="110"/>
                      <a:pt x="31" y="115"/>
                    </a:cubicBezTo>
                    <a:cubicBezTo>
                      <a:pt x="35" y="122"/>
                      <a:pt x="39" y="130"/>
                      <a:pt x="41" y="137"/>
                    </a:cubicBezTo>
                    <a:cubicBezTo>
                      <a:pt x="46" y="140"/>
                      <a:pt x="52" y="141"/>
                      <a:pt x="58" y="141"/>
                    </a:cubicBezTo>
                    <a:cubicBezTo>
                      <a:pt x="64" y="141"/>
                      <a:pt x="71" y="140"/>
                      <a:pt x="77" y="136"/>
                    </a:cubicBezTo>
                    <a:cubicBezTo>
                      <a:pt x="80" y="134"/>
                      <a:pt x="82" y="130"/>
                      <a:pt x="82" y="123"/>
                    </a:cubicBezTo>
                    <a:cubicBezTo>
                      <a:pt x="82" y="120"/>
                      <a:pt x="82" y="115"/>
                      <a:pt x="81" y="111"/>
                    </a:cubicBezTo>
                    <a:cubicBezTo>
                      <a:pt x="56" y="97"/>
                      <a:pt x="32" y="72"/>
                      <a:pt x="22" y="37"/>
                    </a:cubicBezTo>
                    <a:cubicBezTo>
                      <a:pt x="18" y="25"/>
                      <a:pt x="17" y="17"/>
                      <a:pt x="17" y="11"/>
                    </a:cubicBezTo>
                    <a:cubicBezTo>
                      <a:pt x="17" y="8"/>
                      <a:pt x="17" y="6"/>
                      <a:pt x="19" y="4"/>
                    </a:cubicBezTo>
                    <a:cubicBezTo>
                      <a:pt x="20" y="2"/>
                      <a:pt x="22" y="0"/>
                      <a:pt x="25" y="0"/>
                    </a:cubicBezTo>
                    <a:cubicBezTo>
                      <a:pt x="29" y="0"/>
                      <a:pt x="31" y="2"/>
                      <a:pt x="34" y="5"/>
                    </a:cubicBezTo>
                    <a:cubicBezTo>
                      <a:pt x="37" y="7"/>
                      <a:pt x="40" y="11"/>
                      <a:pt x="44" y="15"/>
                    </a:cubicBezTo>
                    <a:cubicBezTo>
                      <a:pt x="50" y="24"/>
                      <a:pt x="58" y="35"/>
                      <a:pt x="65" y="48"/>
                    </a:cubicBezTo>
                    <a:cubicBezTo>
                      <a:pt x="75" y="66"/>
                      <a:pt x="84" y="87"/>
                      <a:pt x="88" y="105"/>
                    </a:cubicBezTo>
                    <a:cubicBezTo>
                      <a:pt x="100" y="111"/>
                      <a:pt x="111" y="114"/>
                      <a:pt x="122" y="114"/>
                    </a:cubicBezTo>
                    <a:cubicBezTo>
                      <a:pt x="131" y="114"/>
                      <a:pt x="139" y="112"/>
                      <a:pt x="145" y="107"/>
                    </a:cubicBezTo>
                    <a:cubicBezTo>
                      <a:pt x="150" y="102"/>
                      <a:pt x="154" y="96"/>
                      <a:pt x="154" y="86"/>
                    </a:cubicBezTo>
                    <a:cubicBezTo>
                      <a:pt x="154" y="73"/>
                      <a:pt x="148" y="54"/>
                      <a:pt x="134" y="30"/>
                    </a:cubicBezTo>
                    <a:cubicBezTo>
                      <a:pt x="134" y="30"/>
                      <a:pt x="134" y="30"/>
                      <a:pt x="134" y="30"/>
                    </a:cubicBezTo>
                    <a:cubicBezTo>
                      <a:pt x="132" y="28"/>
                      <a:pt x="133" y="25"/>
                      <a:pt x="135" y="24"/>
                    </a:cubicBezTo>
                    <a:cubicBezTo>
                      <a:pt x="137" y="23"/>
                      <a:pt x="140" y="24"/>
                      <a:pt x="141" y="26"/>
                    </a:cubicBezTo>
                    <a:cubicBezTo>
                      <a:pt x="156" y="50"/>
                      <a:pt x="162" y="70"/>
                      <a:pt x="162" y="86"/>
                    </a:cubicBezTo>
                    <a:cubicBezTo>
                      <a:pt x="162" y="98"/>
                      <a:pt x="158" y="107"/>
                      <a:pt x="150" y="114"/>
                    </a:cubicBezTo>
                    <a:cubicBezTo>
                      <a:pt x="142" y="120"/>
                      <a:pt x="132" y="122"/>
                      <a:pt x="121" y="122"/>
                    </a:cubicBezTo>
                    <a:cubicBezTo>
                      <a:pt x="112" y="122"/>
                      <a:pt x="101" y="120"/>
                      <a:pt x="90" y="115"/>
                    </a:cubicBezTo>
                    <a:cubicBezTo>
                      <a:pt x="90" y="118"/>
                      <a:pt x="91" y="121"/>
                      <a:pt x="91" y="123"/>
                    </a:cubicBezTo>
                    <a:cubicBezTo>
                      <a:pt x="91" y="132"/>
                      <a:pt x="88" y="139"/>
                      <a:pt x="81" y="143"/>
                    </a:cubicBezTo>
                    <a:cubicBezTo>
                      <a:pt x="74" y="148"/>
                      <a:pt x="66" y="150"/>
                      <a:pt x="58" y="150"/>
                    </a:cubicBezTo>
                    <a:cubicBezTo>
                      <a:pt x="52" y="150"/>
                      <a:pt x="47" y="148"/>
                      <a:pt x="42" y="147"/>
                    </a:cubicBezTo>
                    <a:cubicBezTo>
                      <a:pt x="42" y="150"/>
                      <a:pt x="41" y="153"/>
                      <a:pt x="38" y="156"/>
                    </a:cubicBezTo>
                    <a:cubicBezTo>
                      <a:pt x="35" y="159"/>
                      <a:pt x="31" y="160"/>
                      <a:pt x="27" y="160"/>
                    </a:cubicBezTo>
                    <a:lnTo>
                      <a:pt x="26" y="160"/>
                    </a:lnTo>
                    <a:close/>
                    <a:moveTo>
                      <a:pt x="26" y="127"/>
                    </a:moveTo>
                    <a:cubicBezTo>
                      <a:pt x="27" y="128"/>
                      <a:pt x="28" y="129"/>
                      <a:pt x="29" y="130"/>
                    </a:cubicBezTo>
                    <a:cubicBezTo>
                      <a:pt x="26" y="122"/>
                      <a:pt x="21" y="114"/>
                      <a:pt x="16" y="109"/>
                    </a:cubicBezTo>
                    <a:cubicBezTo>
                      <a:pt x="15" y="108"/>
                      <a:pt x="14" y="107"/>
                      <a:pt x="13" y="106"/>
                    </a:cubicBezTo>
                    <a:cubicBezTo>
                      <a:pt x="13" y="111"/>
                      <a:pt x="18" y="120"/>
                      <a:pt x="26" y="127"/>
                    </a:cubicBezTo>
                    <a:close/>
                    <a:moveTo>
                      <a:pt x="25" y="11"/>
                    </a:moveTo>
                    <a:cubicBezTo>
                      <a:pt x="25" y="15"/>
                      <a:pt x="27" y="23"/>
                      <a:pt x="30" y="35"/>
                    </a:cubicBezTo>
                    <a:cubicBezTo>
                      <a:pt x="38" y="64"/>
                      <a:pt x="57" y="86"/>
                      <a:pt x="78" y="99"/>
                    </a:cubicBezTo>
                    <a:cubicBezTo>
                      <a:pt x="70" y="75"/>
                      <a:pt x="54" y="44"/>
                      <a:pt x="41" y="25"/>
                    </a:cubicBezTo>
                    <a:cubicBezTo>
                      <a:pt x="34" y="17"/>
                      <a:pt x="29" y="11"/>
                      <a:pt x="26" y="9"/>
                    </a:cubicBezTo>
                    <a:cubicBezTo>
                      <a:pt x="26" y="9"/>
                      <a:pt x="26" y="9"/>
                      <a:pt x="26" y="9"/>
                    </a:cubicBezTo>
                    <a:cubicBezTo>
                      <a:pt x="26" y="10"/>
                      <a:pt x="25" y="10"/>
                      <a:pt x="25" y="11"/>
                    </a:cubicBezTo>
                    <a:close/>
                  </a:path>
                </a:pathLst>
              </a:custGeom>
              <a:solidFill>
                <a:srgbClr val="FF676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4" name="Freeform 140"/>
              <p:cNvSpPr>
                <a:spLocks noEditPoints="1"/>
              </p:cNvSpPr>
              <p:nvPr/>
            </p:nvSpPr>
            <p:spPr bwMode="auto">
              <a:xfrm>
                <a:off x="8828088" y="2408735"/>
                <a:ext cx="335043" cy="316588"/>
              </a:xfrm>
              <a:custGeom>
                <a:avLst/>
                <a:gdLst>
                  <a:gd name="T0" fmla="*/ 104 w 108"/>
                  <a:gd name="T1" fmla="*/ 49 h 102"/>
                  <a:gd name="T2" fmla="*/ 108 w 108"/>
                  <a:gd name="T3" fmla="*/ 63 h 102"/>
                  <a:gd name="T4" fmla="*/ 106 w 108"/>
                  <a:gd name="T5" fmla="*/ 66 h 102"/>
                  <a:gd name="T6" fmla="*/ 103 w 108"/>
                  <a:gd name="T7" fmla="*/ 64 h 102"/>
                  <a:gd name="T8" fmla="*/ 100 w 108"/>
                  <a:gd name="T9" fmla="*/ 52 h 102"/>
                  <a:gd name="T10" fmla="*/ 97 w 108"/>
                  <a:gd name="T11" fmla="*/ 49 h 102"/>
                  <a:gd name="T12" fmla="*/ 94 w 108"/>
                  <a:gd name="T13" fmla="*/ 50 h 102"/>
                  <a:gd name="T14" fmla="*/ 93 w 108"/>
                  <a:gd name="T15" fmla="*/ 51 h 102"/>
                  <a:gd name="T16" fmla="*/ 92 w 108"/>
                  <a:gd name="T17" fmla="*/ 60 h 102"/>
                  <a:gd name="T18" fmla="*/ 83 w 108"/>
                  <a:gd name="T19" fmla="*/ 77 h 102"/>
                  <a:gd name="T20" fmla="*/ 81 w 108"/>
                  <a:gd name="T21" fmla="*/ 78 h 102"/>
                  <a:gd name="T22" fmla="*/ 77 w 108"/>
                  <a:gd name="T23" fmla="*/ 77 h 102"/>
                  <a:gd name="T24" fmla="*/ 77 w 108"/>
                  <a:gd name="T25" fmla="*/ 70 h 102"/>
                  <a:gd name="T26" fmla="*/ 80 w 108"/>
                  <a:gd name="T27" fmla="*/ 61 h 102"/>
                  <a:gd name="T28" fmla="*/ 88 w 108"/>
                  <a:gd name="T29" fmla="*/ 49 h 102"/>
                  <a:gd name="T30" fmla="*/ 85 w 108"/>
                  <a:gd name="T31" fmla="*/ 39 h 102"/>
                  <a:gd name="T32" fmla="*/ 76 w 108"/>
                  <a:gd name="T33" fmla="*/ 31 h 102"/>
                  <a:gd name="T34" fmla="*/ 68 w 108"/>
                  <a:gd name="T35" fmla="*/ 33 h 102"/>
                  <a:gd name="T36" fmla="*/ 62 w 108"/>
                  <a:gd name="T37" fmla="*/ 37 h 102"/>
                  <a:gd name="T38" fmla="*/ 44 w 108"/>
                  <a:gd name="T39" fmla="*/ 90 h 102"/>
                  <a:gd name="T40" fmla="*/ 33 w 108"/>
                  <a:gd name="T41" fmla="*/ 101 h 102"/>
                  <a:gd name="T42" fmla="*/ 29 w 108"/>
                  <a:gd name="T43" fmla="*/ 102 h 102"/>
                  <a:gd name="T44" fmla="*/ 25 w 108"/>
                  <a:gd name="T45" fmla="*/ 100 h 102"/>
                  <a:gd name="T46" fmla="*/ 24 w 108"/>
                  <a:gd name="T47" fmla="*/ 94 h 102"/>
                  <a:gd name="T48" fmla="*/ 26 w 108"/>
                  <a:gd name="T49" fmla="*/ 86 h 102"/>
                  <a:gd name="T50" fmla="*/ 36 w 108"/>
                  <a:gd name="T51" fmla="*/ 65 h 102"/>
                  <a:gd name="T52" fmla="*/ 57 w 108"/>
                  <a:gd name="T53" fmla="*/ 36 h 102"/>
                  <a:gd name="T54" fmla="*/ 51 w 108"/>
                  <a:gd name="T55" fmla="*/ 16 h 102"/>
                  <a:gd name="T56" fmla="*/ 40 w 108"/>
                  <a:gd name="T57" fmla="*/ 7 h 102"/>
                  <a:gd name="T58" fmla="*/ 27 w 108"/>
                  <a:gd name="T59" fmla="*/ 9 h 102"/>
                  <a:gd name="T60" fmla="*/ 5 w 108"/>
                  <a:gd name="T61" fmla="*/ 37 h 102"/>
                  <a:gd name="T62" fmla="*/ 5 w 108"/>
                  <a:gd name="T63" fmla="*/ 37 h 102"/>
                  <a:gd name="T64" fmla="*/ 2 w 108"/>
                  <a:gd name="T65" fmla="*/ 38 h 102"/>
                  <a:gd name="T66" fmla="*/ 1 w 108"/>
                  <a:gd name="T67" fmla="*/ 34 h 102"/>
                  <a:gd name="T68" fmla="*/ 24 w 108"/>
                  <a:gd name="T69" fmla="*/ 5 h 102"/>
                  <a:gd name="T70" fmla="*/ 42 w 108"/>
                  <a:gd name="T71" fmla="*/ 2 h 102"/>
                  <a:gd name="T72" fmla="*/ 55 w 108"/>
                  <a:gd name="T73" fmla="*/ 14 h 102"/>
                  <a:gd name="T74" fmla="*/ 62 w 108"/>
                  <a:gd name="T75" fmla="*/ 31 h 102"/>
                  <a:gd name="T76" fmla="*/ 65 w 108"/>
                  <a:gd name="T77" fmla="*/ 29 h 102"/>
                  <a:gd name="T78" fmla="*/ 78 w 108"/>
                  <a:gd name="T79" fmla="*/ 27 h 102"/>
                  <a:gd name="T80" fmla="*/ 89 w 108"/>
                  <a:gd name="T81" fmla="*/ 37 h 102"/>
                  <a:gd name="T82" fmla="*/ 92 w 108"/>
                  <a:gd name="T83" fmla="*/ 45 h 102"/>
                  <a:gd name="T84" fmla="*/ 98 w 108"/>
                  <a:gd name="T85" fmla="*/ 44 h 102"/>
                  <a:gd name="T86" fmla="*/ 104 w 108"/>
                  <a:gd name="T87" fmla="*/ 49 h 102"/>
                  <a:gd name="T88" fmla="*/ 88 w 108"/>
                  <a:gd name="T89" fmla="*/ 60 h 102"/>
                  <a:gd name="T90" fmla="*/ 88 w 108"/>
                  <a:gd name="T91" fmla="*/ 57 h 102"/>
                  <a:gd name="T92" fmla="*/ 82 w 108"/>
                  <a:gd name="T93" fmla="*/ 70 h 102"/>
                  <a:gd name="T94" fmla="*/ 81 w 108"/>
                  <a:gd name="T95" fmla="*/ 73 h 102"/>
                  <a:gd name="T96" fmla="*/ 88 w 108"/>
                  <a:gd name="T97" fmla="*/ 60 h 102"/>
                  <a:gd name="T98" fmla="*/ 30 w 108"/>
                  <a:gd name="T99" fmla="*/ 97 h 102"/>
                  <a:gd name="T100" fmla="*/ 41 w 108"/>
                  <a:gd name="T101" fmla="*/ 87 h 102"/>
                  <a:gd name="T102" fmla="*/ 57 w 108"/>
                  <a:gd name="T103" fmla="*/ 43 h 102"/>
                  <a:gd name="T104" fmla="*/ 32 w 108"/>
                  <a:gd name="T105" fmla="*/ 85 h 102"/>
                  <a:gd name="T106" fmla="*/ 29 w 108"/>
                  <a:gd name="T107" fmla="*/ 97 h 102"/>
                  <a:gd name="T108" fmla="*/ 29 w 108"/>
                  <a:gd name="T109" fmla="*/ 97 h 102"/>
                  <a:gd name="T110" fmla="*/ 30 w 108"/>
                  <a:gd name="T111" fmla="*/ 97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08" h="102">
                    <a:moveTo>
                      <a:pt x="104" y="49"/>
                    </a:moveTo>
                    <a:cubicBezTo>
                      <a:pt x="106" y="52"/>
                      <a:pt x="107" y="56"/>
                      <a:pt x="108" y="63"/>
                    </a:cubicBezTo>
                    <a:cubicBezTo>
                      <a:pt x="108" y="64"/>
                      <a:pt x="108" y="65"/>
                      <a:pt x="106" y="66"/>
                    </a:cubicBezTo>
                    <a:cubicBezTo>
                      <a:pt x="105" y="66"/>
                      <a:pt x="104" y="65"/>
                      <a:pt x="103" y="64"/>
                    </a:cubicBezTo>
                    <a:cubicBezTo>
                      <a:pt x="102" y="58"/>
                      <a:pt x="101" y="54"/>
                      <a:pt x="100" y="52"/>
                    </a:cubicBezTo>
                    <a:cubicBezTo>
                      <a:pt x="99" y="50"/>
                      <a:pt x="98" y="49"/>
                      <a:pt x="97" y="49"/>
                    </a:cubicBezTo>
                    <a:cubicBezTo>
                      <a:pt x="97" y="49"/>
                      <a:pt x="96" y="49"/>
                      <a:pt x="94" y="50"/>
                    </a:cubicBezTo>
                    <a:cubicBezTo>
                      <a:pt x="94" y="50"/>
                      <a:pt x="94" y="51"/>
                      <a:pt x="93" y="51"/>
                    </a:cubicBezTo>
                    <a:cubicBezTo>
                      <a:pt x="93" y="54"/>
                      <a:pt x="93" y="57"/>
                      <a:pt x="92" y="60"/>
                    </a:cubicBezTo>
                    <a:cubicBezTo>
                      <a:pt x="91" y="68"/>
                      <a:pt x="88" y="74"/>
                      <a:pt x="83" y="77"/>
                    </a:cubicBezTo>
                    <a:cubicBezTo>
                      <a:pt x="83" y="78"/>
                      <a:pt x="82" y="78"/>
                      <a:pt x="81" y="78"/>
                    </a:cubicBezTo>
                    <a:cubicBezTo>
                      <a:pt x="80" y="79"/>
                      <a:pt x="78" y="78"/>
                      <a:pt x="77" y="77"/>
                    </a:cubicBezTo>
                    <a:cubicBezTo>
                      <a:pt x="76" y="74"/>
                      <a:pt x="76" y="72"/>
                      <a:pt x="77" y="70"/>
                    </a:cubicBezTo>
                    <a:cubicBezTo>
                      <a:pt x="77" y="67"/>
                      <a:pt x="79" y="64"/>
                      <a:pt x="80" y="61"/>
                    </a:cubicBezTo>
                    <a:cubicBezTo>
                      <a:pt x="82" y="57"/>
                      <a:pt x="85" y="52"/>
                      <a:pt x="88" y="49"/>
                    </a:cubicBezTo>
                    <a:cubicBezTo>
                      <a:pt x="88" y="46"/>
                      <a:pt x="87" y="42"/>
                      <a:pt x="85" y="39"/>
                    </a:cubicBezTo>
                    <a:cubicBezTo>
                      <a:pt x="83" y="36"/>
                      <a:pt x="80" y="33"/>
                      <a:pt x="76" y="31"/>
                    </a:cubicBezTo>
                    <a:cubicBezTo>
                      <a:pt x="74" y="30"/>
                      <a:pt x="72" y="31"/>
                      <a:pt x="68" y="33"/>
                    </a:cubicBezTo>
                    <a:cubicBezTo>
                      <a:pt x="66" y="34"/>
                      <a:pt x="64" y="35"/>
                      <a:pt x="62" y="37"/>
                    </a:cubicBezTo>
                    <a:cubicBezTo>
                      <a:pt x="64" y="54"/>
                      <a:pt x="59" y="74"/>
                      <a:pt x="44" y="90"/>
                    </a:cubicBezTo>
                    <a:cubicBezTo>
                      <a:pt x="39" y="96"/>
                      <a:pt x="36" y="99"/>
                      <a:pt x="33" y="101"/>
                    </a:cubicBezTo>
                    <a:cubicBezTo>
                      <a:pt x="31" y="102"/>
                      <a:pt x="30" y="102"/>
                      <a:pt x="29" y="102"/>
                    </a:cubicBezTo>
                    <a:cubicBezTo>
                      <a:pt x="27" y="102"/>
                      <a:pt x="26" y="102"/>
                      <a:pt x="25" y="100"/>
                    </a:cubicBezTo>
                    <a:cubicBezTo>
                      <a:pt x="24" y="98"/>
                      <a:pt x="24" y="96"/>
                      <a:pt x="24" y="94"/>
                    </a:cubicBezTo>
                    <a:cubicBezTo>
                      <a:pt x="25" y="92"/>
                      <a:pt x="25" y="89"/>
                      <a:pt x="26" y="86"/>
                    </a:cubicBezTo>
                    <a:cubicBezTo>
                      <a:pt x="29" y="80"/>
                      <a:pt x="32" y="73"/>
                      <a:pt x="36" y="65"/>
                    </a:cubicBezTo>
                    <a:cubicBezTo>
                      <a:pt x="42" y="54"/>
                      <a:pt x="50" y="43"/>
                      <a:pt x="57" y="36"/>
                    </a:cubicBezTo>
                    <a:cubicBezTo>
                      <a:pt x="56" y="28"/>
                      <a:pt x="54" y="21"/>
                      <a:pt x="51" y="16"/>
                    </a:cubicBezTo>
                    <a:cubicBezTo>
                      <a:pt x="48" y="11"/>
                      <a:pt x="44" y="8"/>
                      <a:pt x="40" y="7"/>
                    </a:cubicBezTo>
                    <a:cubicBezTo>
                      <a:pt x="36" y="6"/>
                      <a:pt x="32" y="6"/>
                      <a:pt x="27" y="9"/>
                    </a:cubicBezTo>
                    <a:cubicBezTo>
                      <a:pt x="20" y="13"/>
                      <a:pt x="13" y="22"/>
                      <a:pt x="5" y="37"/>
                    </a:cubicBezTo>
                    <a:cubicBezTo>
                      <a:pt x="5" y="37"/>
                      <a:pt x="5" y="37"/>
                      <a:pt x="5" y="37"/>
                    </a:cubicBezTo>
                    <a:cubicBezTo>
                      <a:pt x="5" y="38"/>
                      <a:pt x="3" y="38"/>
                      <a:pt x="2" y="38"/>
                    </a:cubicBezTo>
                    <a:cubicBezTo>
                      <a:pt x="1" y="37"/>
                      <a:pt x="0" y="36"/>
                      <a:pt x="1" y="34"/>
                    </a:cubicBezTo>
                    <a:cubicBezTo>
                      <a:pt x="8" y="19"/>
                      <a:pt x="16" y="10"/>
                      <a:pt x="24" y="5"/>
                    </a:cubicBezTo>
                    <a:cubicBezTo>
                      <a:pt x="30" y="1"/>
                      <a:pt x="36" y="0"/>
                      <a:pt x="42" y="2"/>
                    </a:cubicBezTo>
                    <a:cubicBezTo>
                      <a:pt x="47" y="4"/>
                      <a:pt x="52" y="8"/>
                      <a:pt x="55" y="14"/>
                    </a:cubicBezTo>
                    <a:cubicBezTo>
                      <a:pt x="58" y="19"/>
                      <a:pt x="60" y="25"/>
                      <a:pt x="62" y="31"/>
                    </a:cubicBezTo>
                    <a:cubicBezTo>
                      <a:pt x="63" y="30"/>
                      <a:pt x="64" y="29"/>
                      <a:pt x="65" y="29"/>
                    </a:cubicBezTo>
                    <a:cubicBezTo>
                      <a:pt x="70" y="26"/>
                      <a:pt x="74" y="25"/>
                      <a:pt x="78" y="27"/>
                    </a:cubicBezTo>
                    <a:cubicBezTo>
                      <a:pt x="83" y="29"/>
                      <a:pt x="87" y="33"/>
                      <a:pt x="89" y="37"/>
                    </a:cubicBezTo>
                    <a:cubicBezTo>
                      <a:pt x="91" y="39"/>
                      <a:pt x="92" y="42"/>
                      <a:pt x="92" y="45"/>
                    </a:cubicBezTo>
                    <a:cubicBezTo>
                      <a:pt x="94" y="45"/>
                      <a:pt x="96" y="44"/>
                      <a:pt x="98" y="44"/>
                    </a:cubicBezTo>
                    <a:cubicBezTo>
                      <a:pt x="101" y="45"/>
                      <a:pt x="103" y="47"/>
                      <a:pt x="104" y="49"/>
                    </a:cubicBezTo>
                    <a:close/>
                    <a:moveTo>
                      <a:pt x="88" y="60"/>
                    </a:moveTo>
                    <a:cubicBezTo>
                      <a:pt x="88" y="59"/>
                      <a:pt x="88" y="58"/>
                      <a:pt x="88" y="57"/>
                    </a:cubicBezTo>
                    <a:cubicBezTo>
                      <a:pt x="85" y="61"/>
                      <a:pt x="83" y="67"/>
                      <a:pt x="82" y="70"/>
                    </a:cubicBezTo>
                    <a:cubicBezTo>
                      <a:pt x="82" y="71"/>
                      <a:pt x="81" y="72"/>
                      <a:pt x="81" y="73"/>
                    </a:cubicBezTo>
                    <a:cubicBezTo>
                      <a:pt x="83" y="71"/>
                      <a:pt x="86" y="66"/>
                      <a:pt x="88" y="60"/>
                    </a:cubicBezTo>
                    <a:close/>
                    <a:moveTo>
                      <a:pt x="30" y="97"/>
                    </a:moveTo>
                    <a:cubicBezTo>
                      <a:pt x="32" y="95"/>
                      <a:pt x="36" y="92"/>
                      <a:pt x="41" y="87"/>
                    </a:cubicBezTo>
                    <a:cubicBezTo>
                      <a:pt x="53" y="73"/>
                      <a:pt x="57" y="57"/>
                      <a:pt x="57" y="43"/>
                    </a:cubicBezTo>
                    <a:cubicBezTo>
                      <a:pt x="48" y="54"/>
                      <a:pt x="37" y="72"/>
                      <a:pt x="32" y="85"/>
                    </a:cubicBezTo>
                    <a:cubicBezTo>
                      <a:pt x="30" y="90"/>
                      <a:pt x="29" y="95"/>
                      <a:pt x="29" y="97"/>
                    </a:cubicBezTo>
                    <a:cubicBezTo>
                      <a:pt x="29" y="97"/>
                      <a:pt x="29" y="97"/>
                      <a:pt x="29" y="97"/>
                    </a:cubicBezTo>
                    <a:cubicBezTo>
                      <a:pt x="29" y="97"/>
                      <a:pt x="30" y="97"/>
                      <a:pt x="30" y="97"/>
                    </a:cubicBezTo>
                    <a:close/>
                  </a:path>
                </a:pathLst>
              </a:custGeom>
              <a:solidFill>
                <a:srgbClr val="FF676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grpSp>
        <p:nvGrpSpPr>
          <p:cNvPr id="165" name="071f1882-d8b9-4d6e-b26d-ef6a7f4df741" descr="agUAAB+LCAAAAAAABAC9klFPwjAQx79L1bdBOogB9waaGR4UE4g+GB7qerDi2pGuMxiy7267rWPAxPFi9tJd/3f3+19vh67V9waQh2acSPXAyEoSPlHAkYMmFHkijSIHjZmgTKweZZxuEuS976q0+s0bU+EriVIwuYIpRqLi1zvRW9kTE4ynvJThLtYhsq2FXFwEGaUR1GUToUB+VR1cE8vPMyV1Az+WnCjdcIezG1ReIa/f7+LMJFPY6kIOmhdYlqfEMwNo9GkujM0RXaeJ4iDUPumF6NGBpmrwe5q3V1c4veN5dO4aJtIb4NxDWXkWkg0861KGt5yACaFFZe4AVvfVhwPbmfMr7xy2Fzo0GXVvTc9xlj5vuYcvCZqwFw3g1SLex1Es/15EKzu5ny6XLIB5CBysZs6EGgmqmandwrFkq1AJSDR/B3dvHTT9WEOgannewMjSJNRFr3x/6A9dfIesP5w1raPt2HYdj/Rt3ilPqT+UNpyAGgWBnnNJnlss4nWjedjiX7KIFvPgMYvgmR38b3NuO3NjEny29LbQ3w/0Ru5HagUAAA=="/>
          <p:cNvGrpSpPr>
            <a:grpSpLocks noChangeAspect="1"/>
          </p:cNvGrpSpPr>
          <p:nvPr/>
        </p:nvGrpSpPr>
        <p:grpSpPr>
          <a:xfrm>
            <a:off x="370054" y="3077949"/>
            <a:ext cx="2969202" cy="2971793"/>
            <a:chOff x="1089075" y="1943098"/>
            <a:chExt cx="2969202" cy="2971793"/>
          </a:xfrm>
        </p:grpSpPr>
        <p:sp>
          <p:nvSpPr>
            <p:cNvPr id="169" name="ValueBack"/>
            <p:cNvSpPr/>
            <p:nvPr/>
          </p:nvSpPr>
          <p:spPr>
            <a:xfrm>
              <a:off x="1823753" y="2679078"/>
              <a:ext cx="1499846" cy="1499845"/>
            </a:xfrm>
            <a:prstGeom prst="ellipse">
              <a:avLst/>
            </a:prstGeom>
            <a:solidFill>
              <a:schemeClr val="accent3">
                <a:lumMod val="65000"/>
                <a:alpha val="80000"/>
              </a:schemeClr>
            </a:solidFill>
            <a:ln>
              <a:noFill/>
            </a:ln>
          </p:spPr>
          <p:txBody>
            <a:bodyPr anchor="ctr"/>
            <a:lstStyle/>
            <a:p>
              <a:pPr algn="ctr"/>
              <a:endParaRPr/>
            </a:p>
          </p:txBody>
        </p:sp>
        <p:sp>
          <p:nvSpPr>
            <p:cNvPr id="170" name="BackShape"/>
            <p:cNvSpPr/>
            <p:nvPr/>
          </p:nvSpPr>
          <p:spPr>
            <a:xfrm>
              <a:off x="1089075" y="1944400"/>
              <a:ext cx="2969202" cy="2969204"/>
            </a:xfrm>
            <a:prstGeom prst="donut">
              <a:avLst>
                <a:gd name="adj" fmla="val 15000"/>
              </a:avLst>
            </a:prstGeom>
            <a:solidFill>
              <a:schemeClr val="tx2">
                <a:lumMod val="40000"/>
                <a:lumOff val="60000"/>
                <a:alpha val="38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a:p>
          </p:txBody>
        </p:sp>
        <p:sp>
          <p:nvSpPr>
            <p:cNvPr id="171" name="ValueShape"/>
            <p:cNvSpPr/>
            <p:nvPr/>
          </p:nvSpPr>
          <p:spPr>
            <a:xfrm>
              <a:off x="1089075" y="1944400"/>
              <a:ext cx="2969202" cy="2969204"/>
            </a:xfrm>
            <a:prstGeom prst="blockArc">
              <a:avLst>
                <a:gd name="adj1" fmla="val 16200000"/>
                <a:gd name="adj2" fmla="val 1728000"/>
                <a:gd name="adj3" fmla="val 15000"/>
              </a:avLst>
            </a:prstGeom>
            <a:solidFill>
              <a:schemeClr val="accent3">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a:p>
          </p:txBody>
        </p:sp>
        <p:grpSp>
          <p:nvGrpSpPr>
            <p:cNvPr id="172" name="LineShape"/>
            <p:cNvGrpSpPr/>
            <p:nvPr/>
          </p:nvGrpSpPr>
          <p:grpSpPr>
            <a:xfrm>
              <a:off x="1149369" y="1943098"/>
              <a:ext cx="2848619" cy="2971793"/>
              <a:chOff x="4687315" y="1592322"/>
              <a:chExt cx="2817370" cy="2939200"/>
            </a:xfrm>
          </p:grpSpPr>
          <p:sp>
            <p:nvSpPr>
              <p:cNvPr id="176" name="LineShape"/>
              <p:cNvSpPr/>
              <p:nvPr/>
            </p:nvSpPr>
            <p:spPr>
              <a:xfrm rot="-4320000">
                <a:off x="4889455" y="2452319"/>
                <a:ext cx="45720" cy="450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a:p>
            </p:txBody>
          </p:sp>
          <p:sp>
            <p:nvSpPr>
              <p:cNvPr id="177" name="LineShape"/>
              <p:cNvSpPr/>
              <p:nvPr/>
            </p:nvSpPr>
            <p:spPr>
              <a:xfrm rot="-2160000">
                <a:off x="5341582" y="1830019"/>
                <a:ext cx="45720" cy="450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a:p>
            </p:txBody>
          </p:sp>
          <p:sp>
            <p:nvSpPr>
              <p:cNvPr id="178" name="LineShape"/>
              <p:cNvSpPr/>
              <p:nvPr/>
            </p:nvSpPr>
            <p:spPr>
              <a:xfrm>
                <a:off x="6073140" y="1592322"/>
                <a:ext cx="45720" cy="450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a:p>
            </p:txBody>
          </p:sp>
          <p:sp>
            <p:nvSpPr>
              <p:cNvPr id="179" name="LineShape"/>
              <p:cNvSpPr/>
              <p:nvPr/>
            </p:nvSpPr>
            <p:spPr>
              <a:xfrm rot="2160000">
                <a:off x="6804698" y="1830019"/>
                <a:ext cx="45720" cy="450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a:p>
            </p:txBody>
          </p:sp>
          <p:sp>
            <p:nvSpPr>
              <p:cNvPr id="180" name="LineShape"/>
              <p:cNvSpPr/>
              <p:nvPr/>
            </p:nvSpPr>
            <p:spPr>
              <a:xfrm rot="4320000">
                <a:off x="7256825" y="2452319"/>
                <a:ext cx="45720" cy="450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a:p>
            </p:txBody>
          </p:sp>
          <p:sp>
            <p:nvSpPr>
              <p:cNvPr id="181" name="LineShape"/>
              <p:cNvSpPr/>
              <p:nvPr/>
            </p:nvSpPr>
            <p:spPr>
              <a:xfrm rot="6480000">
                <a:off x="7256825" y="3221524"/>
                <a:ext cx="45720" cy="450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a:p>
            </p:txBody>
          </p:sp>
          <p:sp>
            <p:nvSpPr>
              <p:cNvPr id="182" name="LineShape"/>
              <p:cNvSpPr/>
              <p:nvPr/>
            </p:nvSpPr>
            <p:spPr>
              <a:xfrm rot="8640000">
                <a:off x="6804698" y="3843825"/>
                <a:ext cx="45720" cy="450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a:p>
            </p:txBody>
          </p:sp>
          <p:sp>
            <p:nvSpPr>
              <p:cNvPr id="183" name="LineShape"/>
              <p:cNvSpPr/>
              <p:nvPr/>
            </p:nvSpPr>
            <p:spPr>
              <a:xfrm rot="10800000">
                <a:off x="6073140" y="4081522"/>
                <a:ext cx="45720" cy="450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a:p>
            </p:txBody>
          </p:sp>
          <p:sp>
            <p:nvSpPr>
              <p:cNvPr id="184" name="LineShape"/>
              <p:cNvSpPr/>
              <p:nvPr/>
            </p:nvSpPr>
            <p:spPr>
              <a:xfrm rot="12960000">
                <a:off x="5341582" y="3843825"/>
                <a:ext cx="45720" cy="450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a:p>
            </p:txBody>
          </p:sp>
          <p:sp>
            <p:nvSpPr>
              <p:cNvPr id="185" name="LineShape"/>
              <p:cNvSpPr/>
              <p:nvPr/>
            </p:nvSpPr>
            <p:spPr>
              <a:xfrm rot="15120000">
                <a:off x="4889455" y="3221524"/>
                <a:ext cx="45720" cy="450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a:p>
            </p:txBody>
          </p:sp>
        </p:grpSp>
        <p:sp>
          <p:nvSpPr>
            <p:cNvPr id="173" name="ValueText"/>
            <p:cNvSpPr/>
            <p:nvPr/>
          </p:nvSpPr>
          <p:spPr>
            <a:xfrm>
              <a:off x="2241506" y="3179873"/>
              <a:ext cx="664338" cy="498254"/>
            </a:xfrm>
            <a:prstGeom prst="rect">
              <a:avLst/>
            </a:prstGeom>
          </p:spPr>
          <p:txBody>
            <a:bodyPr wrap="square" anchor="ctr">
              <a:prstTxWarp prst="textPlain">
                <a:avLst/>
              </a:prstTxWarp>
              <a:normAutofit fontScale="55000" lnSpcReduction="20000"/>
            </a:bodyPr>
            <a:lstStyle/>
            <a:p>
              <a:pPr lvl="0" algn="ctr"/>
              <a:r>
                <a:rPr lang="en-US" altLang="zh-CN" sz="3600" dirty="0">
                  <a:solidFill>
                    <a:prstClr val="white"/>
                  </a:solidFill>
                  <a:latin typeface="Impact" panose="020B0806030902050204" pitchFamily="34" charset="0"/>
                </a:rPr>
                <a:t>33%</a:t>
              </a:r>
            </a:p>
          </p:txBody>
        </p:sp>
      </p:grpSp>
      <p:grpSp>
        <p:nvGrpSpPr>
          <p:cNvPr id="12" name="组合 11"/>
          <p:cNvGrpSpPr/>
          <p:nvPr/>
        </p:nvGrpSpPr>
        <p:grpSpPr>
          <a:xfrm>
            <a:off x="899321" y="767182"/>
            <a:ext cx="2035174" cy="2682876"/>
            <a:chOff x="912813" y="1508125"/>
            <a:chExt cx="2035174" cy="2682876"/>
          </a:xfrm>
        </p:grpSpPr>
        <p:sp>
          <p:nvSpPr>
            <p:cNvPr id="99" name="Freeform 75"/>
            <p:cNvSpPr/>
            <p:nvPr/>
          </p:nvSpPr>
          <p:spPr bwMode="auto">
            <a:xfrm>
              <a:off x="1052513" y="2509838"/>
              <a:ext cx="1760537" cy="1681163"/>
            </a:xfrm>
            <a:custGeom>
              <a:avLst/>
              <a:gdLst>
                <a:gd name="T0" fmla="*/ 422 w 507"/>
                <a:gd name="T1" fmla="*/ 0 h 483"/>
                <a:gd name="T2" fmla="*/ 292 w 507"/>
                <a:gd name="T3" fmla="*/ 0 h 483"/>
                <a:gd name="T4" fmla="*/ 254 w 507"/>
                <a:gd name="T5" fmla="*/ 8 h 483"/>
                <a:gd name="T6" fmla="*/ 216 w 507"/>
                <a:gd name="T7" fmla="*/ 0 h 483"/>
                <a:gd name="T8" fmla="*/ 85 w 507"/>
                <a:gd name="T9" fmla="*/ 0 h 483"/>
                <a:gd name="T10" fmla="*/ 67 w 507"/>
                <a:gd name="T11" fmla="*/ 447 h 483"/>
                <a:gd name="T12" fmla="*/ 254 w 507"/>
                <a:gd name="T13" fmla="*/ 482 h 483"/>
                <a:gd name="T14" fmla="*/ 440 w 507"/>
                <a:gd name="T15" fmla="*/ 447 h 483"/>
                <a:gd name="T16" fmla="*/ 422 w 507"/>
                <a:gd name="T17" fmla="*/ 0 h 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7" h="483">
                  <a:moveTo>
                    <a:pt x="422" y="0"/>
                  </a:moveTo>
                  <a:cubicBezTo>
                    <a:pt x="292" y="0"/>
                    <a:pt x="292" y="0"/>
                    <a:pt x="292" y="0"/>
                  </a:cubicBezTo>
                  <a:cubicBezTo>
                    <a:pt x="280" y="0"/>
                    <a:pt x="262" y="5"/>
                    <a:pt x="254" y="8"/>
                  </a:cubicBezTo>
                  <a:cubicBezTo>
                    <a:pt x="246" y="5"/>
                    <a:pt x="227" y="0"/>
                    <a:pt x="216" y="0"/>
                  </a:cubicBezTo>
                  <a:cubicBezTo>
                    <a:pt x="85" y="0"/>
                    <a:pt x="85" y="0"/>
                    <a:pt x="85" y="0"/>
                  </a:cubicBezTo>
                  <a:cubicBezTo>
                    <a:pt x="85" y="0"/>
                    <a:pt x="0" y="415"/>
                    <a:pt x="67" y="447"/>
                  </a:cubicBezTo>
                  <a:cubicBezTo>
                    <a:pt x="132" y="479"/>
                    <a:pt x="210" y="483"/>
                    <a:pt x="254" y="482"/>
                  </a:cubicBezTo>
                  <a:cubicBezTo>
                    <a:pt x="298" y="483"/>
                    <a:pt x="375" y="479"/>
                    <a:pt x="440" y="447"/>
                  </a:cubicBezTo>
                  <a:cubicBezTo>
                    <a:pt x="507" y="415"/>
                    <a:pt x="422" y="0"/>
                    <a:pt x="422" y="0"/>
                  </a:cubicBezTo>
                </a:path>
              </a:pathLst>
            </a:custGeom>
            <a:solidFill>
              <a:srgbClr val="FFEEC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 name="Freeform 76"/>
            <p:cNvSpPr/>
            <p:nvPr/>
          </p:nvSpPr>
          <p:spPr bwMode="auto">
            <a:xfrm>
              <a:off x="1087438" y="2541588"/>
              <a:ext cx="1693862" cy="1617663"/>
            </a:xfrm>
            <a:custGeom>
              <a:avLst/>
              <a:gdLst>
                <a:gd name="T0" fmla="*/ 406 w 488"/>
                <a:gd name="T1" fmla="*/ 0 h 465"/>
                <a:gd name="T2" fmla="*/ 280 w 488"/>
                <a:gd name="T3" fmla="*/ 0 h 465"/>
                <a:gd name="T4" fmla="*/ 244 w 488"/>
                <a:gd name="T5" fmla="*/ 7 h 465"/>
                <a:gd name="T6" fmla="*/ 207 w 488"/>
                <a:gd name="T7" fmla="*/ 0 h 465"/>
                <a:gd name="T8" fmla="*/ 82 w 488"/>
                <a:gd name="T9" fmla="*/ 0 h 465"/>
                <a:gd name="T10" fmla="*/ 64 w 488"/>
                <a:gd name="T11" fmla="*/ 431 h 465"/>
                <a:gd name="T12" fmla="*/ 244 w 488"/>
                <a:gd name="T13" fmla="*/ 464 h 465"/>
                <a:gd name="T14" fmla="*/ 423 w 488"/>
                <a:gd name="T15" fmla="*/ 431 h 465"/>
                <a:gd name="T16" fmla="*/ 406 w 488"/>
                <a:gd name="T17" fmla="*/ 0 h 4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8" h="465">
                  <a:moveTo>
                    <a:pt x="406" y="0"/>
                  </a:moveTo>
                  <a:cubicBezTo>
                    <a:pt x="280" y="0"/>
                    <a:pt x="280" y="0"/>
                    <a:pt x="280" y="0"/>
                  </a:cubicBezTo>
                  <a:cubicBezTo>
                    <a:pt x="269" y="0"/>
                    <a:pt x="251" y="5"/>
                    <a:pt x="244" y="7"/>
                  </a:cubicBezTo>
                  <a:cubicBezTo>
                    <a:pt x="236" y="5"/>
                    <a:pt x="218" y="0"/>
                    <a:pt x="207" y="0"/>
                  </a:cubicBezTo>
                  <a:cubicBezTo>
                    <a:pt x="82" y="0"/>
                    <a:pt x="82" y="0"/>
                    <a:pt x="82" y="0"/>
                  </a:cubicBezTo>
                  <a:cubicBezTo>
                    <a:pt x="82" y="0"/>
                    <a:pt x="0" y="399"/>
                    <a:pt x="64" y="431"/>
                  </a:cubicBezTo>
                  <a:cubicBezTo>
                    <a:pt x="127" y="461"/>
                    <a:pt x="201" y="465"/>
                    <a:pt x="244" y="464"/>
                  </a:cubicBezTo>
                  <a:cubicBezTo>
                    <a:pt x="286" y="465"/>
                    <a:pt x="361" y="461"/>
                    <a:pt x="423" y="431"/>
                  </a:cubicBezTo>
                  <a:cubicBezTo>
                    <a:pt x="488" y="399"/>
                    <a:pt x="406" y="0"/>
                    <a:pt x="406" y="0"/>
                  </a:cubicBezTo>
                </a:path>
              </a:pathLst>
            </a:custGeom>
            <a:solidFill>
              <a:srgbClr val="F9E6C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 name="Freeform 77"/>
            <p:cNvSpPr>
              <a:spLocks noEditPoints="1"/>
            </p:cNvSpPr>
            <p:nvPr/>
          </p:nvSpPr>
          <p:spPr bwMode="auto">
            <a:xfrm>
              <a:off x="2544763" y="3335338"/>
              <a:ext cx="114300" cy="712788"/>
            </a:xfrm>
            <a:custGeom>
              <a:avLst/>
              <a:gdLst>
                <a:gd name="T0" fmla="*/ 0 w 33"/>
                <a:gd name="T1" fmla="*/ 205 h 205"/>
                <a:gd name="T2" fmla="*/ 1 w 33"/>
                <a:gd name="T3" fmla="*/ 204 h 205"/>
                <a:gd name="T4" fmla="*/ 1 w 33"/>
                <a:gd name="T5" fmla="*/ 204 h 205"/>
                <a:gd name="T6" fmla="*/ 1 w 33"/>
                <a:gd name="T7" fmla="*/ 204 h 205"/>
                <a:gd name="T8" fmla="*/ 2 w 33"/>
                <a:gd name="T9" fmla="*/ 203 h 205"/>
                <a:gd name="T10" fmla="*/ 2 w 33"/>
                <a:gd name="T11" fmla="*/ 203 h 205"/>
                <a:gd name="T12" fmla="*/ 2 w 33"/>
                <a:gd name="T13" fmla="*/ 203 h 205"/>
                <a:gd name="T14" fmla="*/ 3 w 33"/>
                <a:gd name="T15" fmla="*/ 203 h 205"/>
                <a:gd name="T16" fmla="*/ 3 w 33"/>
                <a:gd name="T17" fmla="*/ 203 h 205"/>
                <a:gd name="T18" fmla="*/ 3 w 33"/>
                <a:gd name="T19" fmla="*/ 203 h 205"/>
                <a:gd name="T20" fmla="*/ 4 w 33"/>
                <a:gd name="T21" fmla="*/ 203 h 205"/>
                <a:gd name="T22" fmla="*/ 4 w 33"/>
                <a:gd name="T23" fmla="*/ 203 h 205"/>
                <a:gd name="T24" fmla="*/ 4 w 33"/>
                <a:gd name="T25" fmla="*/ 203 h 205"/>
                <a:gd name="T26" fmla="*/ 4 w 33"/>
                <a:gd name="T27" fmla="*/ 202 h 205"/>
                <a:gd name="T28" fmla="*/ 4 w 33"/>
                <a:gd name="T29" fmla="*/ 202 h 205"/>
                <a:gd name="T30" fmla="*/ 4 w 33"/>
                <a:gd name="T31" fmla="*/ 202 h 205"/>
                <a:gd name="T32" fmla="*/ 4 w 33"/>
                <a:gd name="T33" fmla="*/ 202 h 205"/>
                <a:gd name="T34" fmla="*/ 4 w 33"/>
                <a:gd name="T35" fmla="*/ 202 h 205"/>
                <a:gd name="T36" fmla="*/ 5 w 33"/>
                <a:gd name="T37" fmla="*/ 202 h 205"/>
                <a:gd name="T38" fmla="*/ 5 w 33"/>
                <a:gd name="T39" fmla="*/ 202 h 205"/>
                <a:gd name="T40" fmla="*/ 5 w 33"/>
                <a:gd name="T41" fmla="*/ 202 h 205"/>
                <a:gd name="T42" fmla="*/ 5 w 33"/>
                <a:gd name="T43" fmla="*/ 202 h 205"/>
                <a:gd name="T44" fmla="*/ 6 w 33"/>
                <a:gd name="T45" fmla="*/ 201 h 205"/>
                <a:gd name="T46" fmla="*/ 6 w 33"/>
                <a:gd name="T47" fmla="*/ 201 h 205"/>
                <a:gd name="T48" fmla="*/ 6 w 33"/>
                <a:gd name="T49" fmla="*/ 201 h 205"/>
                <a:gd name="T50" fmla="*/ 6 w 33"/>
                <a:gd name="T51" fmla="*/ 201 h 205"/>
                <a:gd name="T52" fmla="*/ 6 w 33"/>
                <a:gd name="T53" fmla="*/ 201 h 205"/>
                <a:gd name="T54" fmla="*/ 6 w 33"/>
                <a:gd name="T55" fmla="*/ 201 h 205"/>
                <a:gd name="T56" fmla="*/ 6 w 33"/>
                <a:gd name="T57" fmla="*/ 201 h 205"/>
                <a:gd name="T58" fmla="*/ 6 w 33"/>
                <a:gd name="T59" fmla="*/ 201 h 205"/>
                <a:gd name="T60" fmla="*/ 6 w 33"/>
                <a:gd name="T61" fmla="*/ 201 h 205"/>
                <a:gd name="T62" fmla="*/ 22 w 33"/>
                <a:gd name="T63" fmla="*/ 0 h 205"/>
                <a:gd name="T64" fmla="*/ 7 w 33"/>
                <a:gd name="T65" fmla="*/ 20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3" h="205">
                  <a:moveTo>
                    <a:pt x="0" y="204"/>
                  </a:moveTo>
                  <a:cubicBezTo>
                    <a:pt x="0" y="204"/>
                    <a:pt x="0" y="204"/>
                    <a:pt x="0" y="205"/>
                  </a:cubicBezTo>
                  <a:cubicBezTo>
                    <a:pt x="0" y="204"/>
                    <a:pt x="0" y="204"/>
                    <a:pt x="0" y="204"/>
                  </a:cubicBezTo>
                  <a:moveTo>
                    <a:pt x="1" y="204"/>
                  </a:moveTo>
                  <a:cubicBezTo>
                    <a:pt x="0" y="204"/>
                    <a:pt x="0" y="204"/>
                    <a:pt x="0" y="204"/>
                  </a:cubicBezTo>
                  <a:cubicBezTo>
                    <a:pt x="0" y="204"/>
                    <a:pt x="0" y="204"/>
                    <a:pt x="1" y="204"/>
                  </a:cubicBezTo>
                  <a:moveTo>
                    <a:pt x="1" y="204"/>
                  </a:moveTo>
                  <a:cubicBezTo>
                    <a:pt x="1" y="204"/>
                    <a:pt x="1" y="204"/>
                    <a:pt x="1" y="204"/>
                  </a:cubicBezTo>
                  <a:cubicBezTo>
                    <a:pt x="1" y="204"/>
                    <a:pt x="1" y="204"/>
                    <a:pt x="1" y="204"/>
                  </a:cubicBezTo>
                  <a:moveTo>
                    <a:pt x="2" y="203"/>
                  </a:moveTo>
                  <a:cubicBezTo>
                    <a:pt x="2" y="204"/>
                    <a:pt x="2" y="204"/>
                    <a:pt x="1" y="204"/>
                  </a:cubicBezTo>
                  <a:cubicBezTo>
                    <a:pt x="2" y="204"/>
                    <a:pt x="2" y="204"/>
                    <a:pt x="2" y="203"/>
                  </a:cubicBezTo>
                  <a:moveTo>
                    <a:pt x="3" y="203"/>
                  </a:moveTo>
                  <a:cubicBezTo>
                    <a:pt x="2" y="203"/>
                    <a:pt x="2" y="203"/>
                    <a:pt x="2" y="203"/>
                  </a:cubicBezTo>
                  <a:cubicBezTo>
                    <a:pt x="2" y="203"/>
                    <a:pt x="2" y="203"/>
                    <a:pt x="3" y="203"/>
                  </a:cubicBezTo>
                  <a:moveTo>
                    <a:pt x="3" y="203"/>
                  </a:moveTo>
                  <a:cubicBezTo>
                    <a:pt x="3" y="203"/>
                    <a:pt x="3" y="203"/>
                    <a:pt x="3" y="203"/>
                  </a:cubicBezTo>
                  <a:cubicBezTo>
                    <a:pt x="3" y="203"/>
                    <a:pt x="3" y="203"/>
                    <a:pt x="3" y="203"/>
                  </a:cubicBezTo>
                  <a:moveTo>
                    <a:pt x="4" y="203"/>
                  </a:moveTo>
                  <a:cubicBezTo>
                    <a:pt x="3" y="203"/>
                    <a:pt x="3" y="203"/>
                    <a:pt x="3" y="203"/>
                  </a:cubicBezTo>
                  <a:cubicBezTo>
                    <a:pt x="3" y="203"/>
                    <a:pt x="3" y="203"/>
                    <a:pt x="4" y="203"/>
                  </a:cubicBezTo>
                  <a:moveTo>
                    <a:pt x="4" y="203"/>
                  </a:moveTo>
                  <a:cubicBezTo>
                    <a:pt x="4" y="203"/>
                    <a:pt x="4" y="203"/>
                    <a:pt x="4" y="203"/>
                  </a:cubicBezTo>
                  <a:cubicBezTo>
                    <a:pt x="4" y="203"/>
                    <a:pt x="4" y="203"/>
                    <a:pt x="4" y="203"/>
                  </a:cubicBezTo>
                  <a:moveTo>
                    <a:pt x="4" y="202"/>
                  </a:moveTo>
                  <a:cubicBezTo>
                    <a:pt x="4" y="203"/>
                    <a:pt x="4" y="203"/>
                    <a:pt x="4" y="203"/>
                  </a:cubicBezTo>
                  <a:cubicBezTo>
                    <a:pt x="4" y="203"/>
                    <a:pt x="4" y="203"/>
                    <a:pt x="4" y="202"/>
                  </a:cubicBezTo>
                  <a:moveTo>
                    <a:pt x="4" y="202"/>
                  </a:moveTo>
                  <a:cubicBezTo>
                    <a:pt x="4" y="202"/>
                    <a:pt x="4" y="202"/>
                    <a:pt x="4" y="202"/>
                  </a:cubicBezTo>
                  <a:cubicBezTo>
                    <a:pt x="4" y="202"/>
                    <a:pt x="4" y="202"/>
                    <a:pt x="4" y="202"/>
                  </a:cubicBezTo>
                  <a:moveTo>
                    <a:pt x="4" y="202"/>
                  </a:moveTo>
                  <a:cubicBezTo>
                    <a:pt x="4" y="202"/>
                    <a:pt x="4" y="202"/>
                    <a:pt x="4" y="202"/>
                  </a:cubicBezTo>
                  <a:cubicBezTo>
                    <a:pt x="4" y="202"/>
                    <a:pt x="4" y="202"/>
                    <a:pt x="4" y="202"/>
                  </a:cubicBezTo>
                  <a:moveTo>
                    <a:pt x="4" y="202"/>
                  </a:moveTo>
                  <a:cubicBezTo>
                    <a:pt x="4" y="202"/>
                    <a:pt x="4" y="202"/>
                    <a:pt x="4" y="202"/>
                  </a:cubicBezTo>
                  <a:cubicBezTo>
                    <a:pt x="4" y="202"/>
                    <a:pt x="4" y="202"/>
                    <a:pt x="4" y="202"/>
                  </a:cubicBezTo>
                  <a:moveTo>
                    <a:pt x="5" y="202"/>
                  </a:moveTo>
                  <a:cubicBezTo>
                    <a:pt x="5" y="202"/>
                    <a:pt x="5" y="202"/>
                    <a:pt x="5" y="202"/>
                  </a:cubicBezTo>
                  <a:cubicBezTo>
                    <a:pt x="5" y="202"/>
                    <a:pt x="5" y="202"/>
                    <a:pt x="5" y="202"/>
                  </a:cubicBezTo>
                  <a:moveTo>
                    <a:pt x="5" y="202"/>
                  </a:moveTo>
                  <a:cubicBezTo>
                    <a:pt x="5" y="202"/>
                    <a:pt x="5" y="202"/>
                    <a:pt x="5" y="202"/>
                  </a:cubicBezTo>
                  <a:cubicBezTo>
                    <a:pt x="5" y="202"/>
                    <a:pt x="5" y="202"/>
                    <a:pt x="5" y="202"/>
                  </a:cubicBezTo>
                  <a:moveTo>
                    <a:pt x="5" y="202"/>
                  </a:moveTo>
                  <a:cubicBezTo>
                    <a:pt x="5" y="202"/>
                    <a:pt x="5" y="202"/>
                    <a:pt x="5" y="202"/>
                  </a:cubicBezTo>
                  <a:cubicBezTo>
                    <a:pt x="5" y="202"/>
                    <a:pt x="5" y="202"/>
                    <a:pt x="5" y="202"/>
                  </a:cubicBezTo>
                  <a:moveTo>
                    <a:pt x="6" y="201"/>
                  </a:moveTo>
                  <a:cubicBezTo>
                    <a:pt x="6" y="202"/>
                    <a:pt x="5" y="202"/>
                    <a:pt x="5" y="202"/>
                  </a:cubicBezTo>
                  <a:cubicBezTo>
                    <a:pt x="5" y="202"/>
                    <a:pt x="6" y="202"/>
                    <a:pt x="6" y="201"/>
                  </a:cubicBezTo>
                  <a:moveTo>
                    <a:pt x="6" y="201"/>
                  </a:moveTo>
                  <a:cubicBezTo>
                    <a:pt x="6" y="201"/>
                    <a:pt x="6" y="201"/>
                    <a:pt x="6" y="201"/>
                  </a:cubicBezTo>
                  <a:cubicBezTo>
                    <a:pt x="6" y="201"/>
                    <a:pt x="6" y="201"/>
                    <a:pt x="6" y="201"/>
                  </a:cubicBezTo>
                  <a:moveTo>
                    <a:pt x="6" y="201"/>
                  </a:moveTo>
                  <a:cubicBezTo>
                    <a:pt x="6" y="201"/>
                    <a:pt x="6" y="201"/>
                    <a:pt x="6" y="201"/>
                  </a:cubicBezTo>
                  <a:cubicBezTo>
                    <a:pt x="6" y="201"/>
                    <a:pt x="6" y="201"/>
                    <a:pt x="6" y="201"/>
                  </a:cubicBezTo>
                  <a:moveTo>
                    <a:pt x="6" y="201"/>
                  </a:moveTo>
                  <a:cubicBezTo>
                    <a:pt x="6" y="201"/>
                    <a:pt x="6" y="201"/>
                    <a:pt x="6" y="201"/>
                  </a:cubicBezTo>
                  <a:cubicBezTo>
                    <a:pt x="6" y="201"/>
                    <a:pt x="6" y="201"/>
                    <a:pt x="6" y="201"/>
                  </a:cubicBezTo>
                  <a:moveTo>
                    <a:pt x="6" y="201"/>
                  </a:moveTo>
                  <a:cubicBezTo>
                    <a:pt x="6" y="201"/>
                    <a:pt x="6" y="201"/>
                    <a:pt x="6" y="201"/>
                  </a:cubicBezTo>
                  <a:cubicBezTo>
                    <a:pt x="6" y="201"/>
                    <a:pt x="6" y="201"/>
                    <a:pt x="6" y="201"/>
                  </a:cubicBezTo>
                  <a:moveTo>
                    <a:pt x="7" y="201"/>
                  </a:moveTo>
                  <a:cubicBezTo>
                    <a:pt x="7" y="201"/>
                    <a:pt x="7" y="201"/>
                    <a:pt x="6" y="201"/>
                  </a:cubicBezTo>
                  <a:cubicBezTo>
                    <a:pt x="7" y="201"/>
                    <a:pt x="7" y="201"/>
                    <a:pt x="7" y="201"/>
                  </a:cubicBezTo>
                  <a:moveTo>
                    <a:pt x="22" y="0"/>
                  </a:moveTo>
                  <a:cubicBezTo>
                    <a:pt x="22" y="0"/>
                    <a:pt x="22" y="0"/>
                    <a:pt x="22" y="0"/>
                  </a:cubicBezTo>
                  <a:cubicBezTo>
                    <a:pt x="31" y="92"/>
                    <a:pt x="33" y="181"/>
                    <a:pt x="7" y="201"/>
                  </a:cubicBezTo>
                  <a:cubicBezTo>
                    <a:pt x="33" y="181"/>
                    <a:pt x="31" y="92"/>
                    <a:pt x="22" y="0"/>
                  </a:cubicBezTo>
                </a:path>
              </a:pathLst>
            </a:custGeom>
            <a:solidFill>
              <a:srgbClr val="F8E0C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 name="Freeform 78"/>
            <p:cNvSpPr/>
            <p:nvPr/>
          </p:nvSpPr>
          <p:spPr bwMode="auto">
            <a:xfrm>
              <a:off x="2295525" y="2565400"/>
              <a:ext cx="363537" cy="1558925"/>
            </a:xfrm>
            <a:custGeom>
              <a:avLst/>
              <a:gdLst>
                <a:gd name="T0" fmla="*/ 40 w 105"/>
                <a:gd name="T1" fmla="*/ 0 h 448"/>
                <a:gd name="T2" fmla="*/ 21 w 105"/>
                <a:gd name="T3" fmla="*/ 6 h 448"/>
                <a:gd name="T4" fmla="*/ 0 w 105"/>
                <a:gd name="T5" fmla="*/ 448 h 448"/>
                <a:gd name="T6" fmla="*/ 72 w 105"/>
                <a:gd name="T7" fmla="*/ 426 h 448"/>
                <a:gd name="T8" fmla="*/ 72 w 105"/>
                <a:gd name="T9" fmla="*/ 425 h 448"/>
                <a:gd name="T10" fmla="*/ 72 w 105"/>
                <a:gd name="T11" fmla="*/ 425 h 448"/>
                <a:gd name="T12" fmla="*/ 73 w 105"/>
                <a:gd name="T13" fmla="*/ 425 h 448"/>
                <a:gd name="T14" fmla="*/ 73 w 105"/>
                <a:gd name="T15" fmla="*/ 425 h 448"/>
                <a:gd name="T16" fmla="*/ 73 w 105"/>
                <a:gd name="T17" fmla="*/ 425 h 448"/>
                <a:gd name="T18" fmla="*/ 73 w 105"/>
                <a:gd name="T19" fmla="*/ 425 h 448"/>
                <a:gd name="T20" fmla="*/ 74 w 105"/>
                <a:gd name="T21" fmla="*/ 424 h 448"/>
                <a:gd name="T22" fmla="*/ 74 w 105"/>
                <a:gd name="T23" fmla="*/ 424 h 448"/>
                <a:gd name="T24" fmla="*/ 75 w 105"/>
                <a:gd name="T25" fmla="*/ 424 h 448"/>
                <a:gd name="T26" fmla="*/ 75 w 105"/>
                <a:gd name="T27" fmla="*/ 424 h 448"/>
                <a:gd name="T28" fmla="*/ 75 w 105"/>
                <a:gd name="T29" fmla="*/ 424 h 448"/>
                <a:gd name="T30" fmla="*/ 75 w 105"/>
                <a:gd name="T31" fmla="*/ 424 h 448"/>
                <a:gd name="T32" fmla="*/ 75 w 105"/>
                <a:gd name="T33" fmla="*/ 424 h 448"/>
                <a:gd name="T34" fmla="*/ 76 w 105"/>
                <a:gd name="T35" fmla="*/ 424 h 448"/>
                <a:gd name="T36" fmla="*/ 76 w 105"/>
                <a:gd name="T37" fmla="*/ 424 h 448"/>
                <a:gd name="T38" fmla="*/ 76 w 105"/>
                <a:gd name="T39" fmla="*/ 424 h 448"/>
                <a:gd name="T40" fmla="*/ 76 w 105"/>
                <a:gd name="T41" fmla="*/ 424 h 448"/>
                <a:gd name="T42" fmla="*/ 76 w 105"/>
                <a:gd name="T43" fmla="*/ 423 h 448"/>
                <a:gd name="T44" fmla="*/ 76 w 105"/>
                <a:gd name="T45" fmla="*/ 423 h 448"/>
                <a:gd name="T46" fmla="*/ 76 w 105"/>
                <a:gd name="T47" fmla="*/ 423 h 448"/>
                <a:gd name="T48" fmla="*/ 76 w 105"/>
                <a:gd name="T49" fmla="*/ 423 h 448"/>
                <a:gd name="T50" fmla="*/ 76 w 105"/>
                <a:gd name="T51" fmla="*/ 423 h 448"/>
                <a:gd name="T52" fmla="*/ 76 w 105"/>
                <a:gd name="T53" fmla="*/ 423 h 448"/>
                <a:gd name="T54" fmla="*/ 76 w 105"/>
                <a:gd name="T55" fmla="*/ 423 h 448"/>
                <a:gd name="T56" fmla="*/ 77 w 105"/>
                <a:gd name="T57" fmla="*/ 423 h 448"/>
                <a:gd name="T58" fmla="*/ 77 w 105"/>
                <a:gd name="T59" fmla="*/ 423 h 448"/>
                <a:gd name="T60" fmla="*/ 77 w 105"/>
                <a:gd name="T61" fmla="*/ 423 h 448"/>
                <a:gd name="T62" fmla="*/ 77 w 105"/>
                <a:gd name="T63" fmla="*/ 423 h 448"/>
                <a:gd name="T64" fmla="*/ 77 w 105"/>
                <a:gd name="T65" fmla="*/ 423 h 448"/>
                <a:gd name="T66" fmla="*/ 77 w 105"/>
                <a:gd name="T67" fmla="*/ 423 h 448"/>
                <a:gd name="T68" fmla="*/ 77 w 105"/>
                <a:gd name="T69" fmla="*/ 423 h 448"/>
                <a:gd name="T70" fmla="*/ 78 w 105"/>
                <a:gd name="T71" fmla="*/ 422 h 448"/>
                <a:gd name="T72" fmla="*/ 78 w 105"/>
                <a:gd name="T73" fmla="*/ 422 h 448"/>
                <a:gd name="T74" fmla="*/ 78 w 105"/>
                <a:gd name="T75" fmla="*/ 422 h 448"/>
                <a:gd name="T76" fmla="*/ 78 w 105"/>
                <a:gd name="T77" fmla="*/ 422 h 448"/>
                <a:gd name="T78" fmla="*/ 78 w 105"/>
                <a:gd name="T79" fmla="*/ 422 h 448"/>
                <a:gd name="T80" fmla="*/ 78 w 105"/>
                <a:gd name="T81" fmla="*/ 422 h 448"/>
                <a:gd name="T82" fmla="*/ 78 w 105"/>
                <a:gd name="T83" fmla="*/ 422 h 448"/>
                <a:gd name="T84" fmla="*/ 78 w 105"/>
                <a:gd name="T85" fmla="*/ 422 h 448"/>
                <a:gd name="T86" fmla="*/ 78 w 105"/>
                <a:gd name="T87" fmla="*/ 422 h 448"/>
                <a:gd name="T88" fmla="*/ 78 w 105"/>
                <a:gd name="T89" fmla="*/ 422 h 448"/>
                <a:gd name="T90" fmla="*/ 79 w 105"/>
                <a:gd name="T91" fmla="*/ 422 h 448"/>
                <a:gd name="T92" fmla="*/ 79 w 105"/>
                <a:gd name="T93" fmla="*/ 422 h 448"/>
                <a:gd name="T94" fmla="*/ 94 w 105"/>
                <a:gd name="T95" fmla="*/ 221 h 448"/>
                <a:gd name="T96" fmla="*/ 91 w 105"/>
                <a:gd name="T97" fmla="*/ 229 h 448"/>
                <a:gd name="T98" fmla="*/ 64 w 105"/>
                <a:gd name="T99" fmla="*/ 82 h 448"/>
                <a:gd name="T100" fmla="*/ 40 w 105"/>
                <a:gd name="T101" fmla="*/ 0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5" h="448">
                  <a:moveTo>
                    <a:pt x="40" y="0"/>
                  </a:moveTo>
                  <a:cubicBezTo>
                    <a:pt x="35" y="1"/>
                    <a:pt x="29" y="3"/>
                    <a:pt x="21" y="6"/>
                  </a:cubicBezTo>
                  <a:cubicBezTo>
                    <a:pt x="30" y="48"/>
                    <a:pt x="86" y="352"/>
                    <a:pt x="0" y="448"/>
                  </a:cubicBezTo>
                  <a:cubicBezTo>
                    <a:pt x="24" y="444"/>
                    <a:pt x="49" y="436"/>
                    <a:pt x="72" y="426"/>
                  </a:cubicBezTo>
                  <a:cubicBezTo>
                    <a:pt x="72" y="425"/>
                    <a:pt x="72" y="425"/>
                    <a:pt x="72" y="425"/>
                  </a:cubicBezTo>
                  <a:cubicBezTo>
                    <a:pt x="72" y="425"/>
                    <a:pt x="72" y="425"/>
                    <a:pt x="72" y="425"/>
                  </a:cubicBezTo>
                  <a:cubicBezTo>
                    <a:pt x="72" y="425"/>
                    <a:pt x="72" y="425"/>
                    <a:pt x="73" y="425"/>
                  </a:cubicBezTo>
                  <a:cubicBezTo>
                    <a:pt x="73" y="425"/>
                    <a:pt x="73" y="425"/>
                    <a:pt x="73" y="425"/>
                  </a:cubicBezTo>
                  <a:cubicBezTo>
                    <a:pt x="73" y="425"/>
                    <a:pt x="73" y="425"/>
                    <a:pt x="73" y="425"/>
                  </a:cubicBezTo>
                  <a:cubicBezTo>
                    <a:pt x="73" y="425"/>
                    <a:pt x="73" y="425"/>
                    <a:pt x="73" y="425"/>
                  </a:cubicBezTo>
                  <a:cubicBezTo>
                    <a:pt x="74" y="425"/>
                    <a:pt x="74" y="425"/>
                    <a:pt x="74" y="424"/>
                  </a:cubicBezTo>
                  <a:cubicBezTo>
                    <a:pt x="74" y="424"/>
                    <a:pt x="74" y="424"/>
                    <a:pt x="74" y="424"/>
                  </a:cubicBezTo>
                  <a:cubicBezTo>
                    <a:pt x="74" y="424"/>
                    <a:pt x="74" y="424"/>
                    <a:pt x="75" y="424"/>
                  </a:cubicBezTo>
                  <a:cubicBezTo>
                    <a:pt x="75" y="424"/>
                    <a:pt x="75" y="424"/>
                    <a:pt x="75" y="424"/>
                  </a:cubicBezTo>
                  <a:cubicBezTo>
                    <a:pt x="75" y="424"/>
                    <a:pt x="75" y="424"/>
                    <a:pt x="75" y="424"/>
                  </a:cubicBezTo>
                  <a:cubicBezTo>
                    <a:pt x="75" y="424"/>
                    <a:pt x="75" y="424"/>
                    <a:pt x="75" y="424"/>
                  </a:cubicBezTo>
                  <a:cubicBezTo>
                    <a:pt x="75" y="424"/>
                    <a:pt x="75" y="424"/>
                    <a:pt x="75" y="424"/>
                  </a:cubicBezTo>
                  <a:cubicBezTo>
                    <a:pt x="75" y="424"/>
                    <a:pt x="75" y="424"/>
                    <a:pt x="76" y="424"/>
                  </a:cubicBezTo>
                  <a:cubicBezTo>
                    <a:pt x="76" y="424"/>
                    <a:pt x="76" y="424"/>
                    <a:pt x="76" y="424"/>
                  </a:cubicBezTo>
                  <a:cubicBezTo>
                    <a:pt x="76" y="424"/>
                    <a:pt x="76" y="424"/>
                    <a:pt x="76" y="424"/>
                  </a:cubicBezTo>
                  <a:cubicBezTo>
                    <a:pt x="76" y="424"/>
                    <a:pt x="76" y="424"/>
                    <a:pt x="76" y="424"/>
                  </a:cubicBezTo>
                  <a:cubicBezTo>
                    <a:pt x="76" y="424"/>
                    <a:pt x="76" y="424"/>
                    <a:pt x="76" y="423"/>
                  </a:cubicBezTo>
                  <a:cubicBezTo>
                    <a:pt x="76" y="423"/>
                    <a:pt x="76" y="423"/>
                    <a:pt x="76" y="423"/>
                  </a:cubicBezTo>
                  <a:cubicBezTo>
                    <a:pt x="76" y="423"/>
                    <a:pt x="76" y="423"/>
                    <a:pt x="76" y="423"/>
                  </a:cubicBezTo>
                  <a:cubicBezTo>
                    <a:pt x="76" y="423"/>
                    <a:pt x="76" y="423"/>
                    <a:pt x="76" y="423"/>
                  </a:cubicBezTo>
                  <a:cubicBezTo>
                    <a:pt x="76" y="423"/>
                    <a:pt x="76" y="423"/>
                    <a:pt x="76" y="423"/>
                  </a:cubicBezTo>
                  <a:cubicBezTo>
                    <a:pt x="76" y="423"/>
                    <a:pt x="76" y="423"/>
                    <a:pt x="76" y="423"/>
                  </a:cubicBezTo>
                  <a:cubicBezTo>
                    <a:pt x="76" y="423"/>
                    <a:pt x="76" y="423"/>
                    <a:pt x="76" y="423"/>
                  </a:cubicBezTo>
                  <a:cubicBezTo>
                    <a:pt x="76" y="423"/>
                    <a:pt x="76" y="423"/>
                    <a:pt x="77" y="423"/>
                  </a:cubicBezTo>
                  <a:cubicBezTo>
                    <a:pt x="77" y="423"/>
                    <a:pt x="77" y="423"/>
                    <a:pt x="77" y="423"/>
                  </a:cubicBezTo>
                  <a:cubicBezTo>
                    <a:pt x="77" y="423"/>
                    <a:pt x="77" y="423"/>
                    <a:pt x="77" y="423"/>
                  </a:cubicBezTo>
                  <a:cubicBezTo>
                    <a:pt x="77" y="423"/>
                    <a:pt x="77" y="423"/>
                    <a:pt x="77" y="423"/>
                  </a:cubicBezTo>
                  <a:cubicBezTo>
                    <a:pt x="77" y="423"/>
                    <a:pt x="77" y="423"/>
                    <a:pt x="77" y="423"/>
                  </a:cubicBezTo>
                  <a:cubicBezTo>
                    <a:pt x="77" y="423"/>
                    <a:pt x="77" y="423"/>
                    <a:pt x="77" y="423"/>
                  </a:cubicBezTo>
                  <a:cubicBezTo>
                    <a:pt x="77" y="423"/>
                    <a:pt x="77" y="423"/>
                    <a:pt x="77" y="423"/>
                  </a:cubicBezTo>
                  <a:cubicBezTo>
                    <a:pt x="77" y="423"/>
                    <a:pt x="78" y="423"/>
                    <a:pt x="78" y="422"/>
                  </a:cubicBezTo>
                  <a:cubicBezTo>
                    <a:pt x="78" y="422"/>
                    <a:pt x="78" y="422"/>
                    <a:pt x="78" y="422"/>
                  </a:cubicBezTo>
                  <a:cubicBezTo>
                    <a:pt x="78" y="422"/>
                    <a:pt x="78" y="422"/>
                    <a:pt x="78" y="422"/>
                  </a:cubicBezTo>
                  <a:cubicBezTo>
                    <a:pt x="78" y="422"/>
                    <a:pt x="78" y="422"/>
                    <a:pt x="78" y="422"/>
                  </a:cubicBezTo>
                  <a:cubicBezTo>
                    <a:pt x="78" y="422"/>
                    <a:pt x="78" y="422"/>
                    <a:pt x="78" y="422"/>
                  </a:cubicBezTo>
                  <a:cubicBezTo>
                    <a:pt x="78" y="422"/>
                    <a:pt x="78" y="422"/>
                    <a:pt x="78" y="422"/>
                  </a:cubicBezTo>
                  <a:cubicBezTo>
                    <a:pt x="78" y="422"/>
                    <a:pt x="78" y="422"/>
                    <a:pt x="78" y="422"/>
                  </a:cubicBezTo>
                  <a:cubicBezTo>
                    <a:pt x="78" y="422"/>
                    <a:pt x="78" y="422"/>
                    <a:pt x="78" y="422"/>
                  </a:cubicBezTo>
                  <a:cubicBezTo>
                    <a:pt x="78" y="422"/>
                    <a:pt x="78" y="422"/>
                    <a:pt x="78" y="422"/>
                  </a:cubicBezTo>
                  <a:cubicBezTo>
                    <a:pt x="78" y="422"/>
                    <a:pt x="78" y="422"/>
                    <a:pt x="78" y="422"/>
                  </a:cubicBezTo>
                  <a:cubicBezTo>
                    <a:pt x="79" y="422"/>
                    <a:pt x="79" y="422"/>
                    <a:pt x="79" y="422"/>
                  </a:cubicBezTo>
                  <a:cubicBezTo>
                    <a:pt x="79" y="422"/>
                    <a:pt x="79" y="422"/>
                    <a:pt x="79" y="422"/>
                  </a:cubicBezTo>
                  <a:cubicBezTo>
                    <a:pt x="105" y="402"/>
                    <a:pt x="103" y="313"/>
                    <a:pt x="94" y="221"/>
                  </a:cubicBezTo>
                  <a:cubicBezTo>
                    <a:pt x="93" y="224"/>
                    <a:pt x="92" y="226"/>
                    <a:pt x="91" y="229"/>
                  </a:cubicBezTo>
                  <a:cubicBezTo>
                    <a:pt x="91" y="229"/>
                    <a:pt x="87" y="111"/>
                    <a:pt x="64" y="82"/>
                  </a:cubicBezTo>
                  <a:cubicBezTo>
                    <a:pt x="46" y="60"/>
                    <a:pt x="35" y="35"/>
                    <a:pt x="40" y="0"/>
                  </a:cubicBezTo>
                </a:path>
              </a:pathLst>
            </a:custGeom>
            <a:solidFill>
              <a:srgbClr val="F3D9B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 name="Freeform 79"/>
            <p:cNvSpPr/>
            <p:nvPr/>
          </p:nvSpPr>
          <p:spPr bwMode="auto">
            <a:xfrm>
              <a:off x="1160463" y="2436813"/>
              <a:ext cx="301625" cy="925513"/>
            </a:xfrm>
            <a:custGeom>
              <a:avLst/>
              <a:gdLst>
                <a:gd name="T0" fmla="*/ 67 w 87"/>
                <a:gd name="T1" fmla="*/ 0 h 266"/>
                <a:gd name="T2" fmla="*/ 0 w 87"/>
                <a:gd name="T3" fmla="*/ 77 h 266"/>
                <a:gd name="T4" fmla="*/ 26 w 87"/>
                <a:gd name="T5" fmla="*/ 266 h 266"/>
                <a:gd name="T6" fmla="*/ 53 w 87"/>
                <a:gd name="T7" fmla="*/ 119 h 266"/>
                <a:gd name="T8" fmla="*/ 67 w 87"/>
                <a:gd name="T9" fmla="*/ 0 h 266"/>
              </a:gdLst>
              <a:ahLst/>
              <a:cxnLst>
                <a:cxn ang="0">
                  <a:pos x="T0" y="T1"/>
                </a:cxn>
                <a:cxn ang="0">
                  <a:pos x="T2" y="T3"/>
                </a:cxn>
                <a:cxn ang="0">
                  <a:pos x="T4" y="T5"/>
                </a:cxn>
                <a:cxn ang="0">
                  <a:pos x="T6" y="T7"/>
                </a:cxn>
                <a:cxn ang="0">
                  <a:pos x="T8" y="T9"/>
                </a:cxn>
              </a:cxnLst>
              <a:rect l="0" t="0" r="r" b="b"/>
              <a:pathLst>
                <a:path w="87" h="266">
                  <a:moveTo>
                    <a:pt x="67" y="0"/>
                  </a:moveTo>
                  <a:cubicBezTo>
                    <a:pt x="67" y="0"/>
                    <a:pt x="0" y="54"/>
                    <a:pt x="0" y="77"/>
                  </a:cubicBezTo>
                  <a:cubicBezTo>
                    <a:pt x="0" y="101"/>
                    <a:pt x="2" y="208"/>
                    <a:pt x="26" y="266"/>
                  </a:cubicBezTo>
                  <a:cubicBezTo>
                    <a:pt x="26" y="266"/>
                    <a:pt x="29" y="148"/>
                    <a:pt x="53" y="119"/>
                  </a:cubicBezTo>
                  <a:cubicBezTo>
                    <a:pt x="76" y="90"/>
                    <a:pt x="87" y="56"/>
                    <a:pt x="67" y="0"/>
                  </a:cubicBezTo>
                  <a:close/>
                </a:path>
              </a:pathLst>
            </a:custGeom>
            <a:solidFill>
              <a:schemeClr val="accent3"/>
            </a:solidFill>
            <a:ln>
              <a:noFill/>
            </a:ln>
          </p:spPr>
          <p:txBody>
            <a:bodyPr vert="horz" wrap="square" lIns="91440" tIns="45720" rIns="91440" bIns="45720" numCol="1" anchor="t" anchorCtr="0" compatLnSpc="1"/>
            <a:lstStyle/>
            <a:p>
              <a:endParaRPr lang="zh-CN" altLang="en-US"/>
            </a:p>
          </p:txBody>
        </p:sp>
        <p:sp>
          <p:nvSpPr>
            <p:cNvPr id="104" name="Freeform 80"/>
            <p:cNvSpPr/>
            <p:nvPr/>
          </p:nvSpPr>
          <p:spPr bwMode="auto">
            <a:xfrm>
              <a:off x="2395538" y="2436813"/>
              <a:ext cx="303212" cy="925513"/>
            </a:xfrm>
            <a:custGeom>
              <a:avLst/>
              <a:gdLst>
                <a:gd name="T0" fmla="*/ 20 w 87"/>
                <a:gd name="T1" fmla="*/ 0 h 266"/>
                <a:gd name="T2" fmla="*/ 87 w 87"/>
                <a:gd name="T3" fmla="*/ 77 h 266"/>
                <a:gd name="T4" fmla="*/ 62 w 87"/>
                <a:gd name="T5" fmla="*/ 266 h 266"/>
                <a:gd name="T6" fmla="*/ 35 w 87"/>
                <a:gd name="T7" fmla="*/ 119 h 266"/>
                <a:gd name="T8" fmla="*/ 20 w 87"/>
                <a:gd name="T9" fmla="*/ 0 h 266"/>
              </a:gdLst>
              <a:ahLst/>
              <a:cxnLst>
                <a:cxn ang="0">
                  <a:pos x="T0" y="T1"/>
                </a:cxn>
                <a:cxn ang="0">
                  <a:pos x="T2" y="T3"/>
                </a:cxn>
                <a:cxn ang="0">
                  <a:pos x="T4" y="T5"/>
                </a:cxn>
                <a:cxn ang="0">
                  <a:pos x="T6" y="T7"/>
                </a:cxn>
                <a:cxn ang="0">
                  <a:pos x="T8" y="T9"/>
                </a:cxn>
              </a:cxnLst>
              <a:rect l="0" t="0" r="r" b="b"/>
              <a:pathLst>
                <a:path w="87" h="266">
                  <a:moveTo>
                    <a:pt x="20" y="0"/>
                  </a:moveTo>
                  <a:cubicBezTo>
                    <a:pt x="20" y="0"/>
                    <a:pt x="87" y="54"/>
                    <a:pt x="87" y="77"/>
                  </a:cubicBezTo>
                  <a:cubicBezTo>
                    <a:pt x="87" y="101"/>
                    <a:pt x="85" y="208"/>
                    <a:pt x="62" y="266"/>
                  </a:cubicBezTo>
                  <a:cubicBezTo>
                    <a:pt x="62" y="266"/>
                    <a:pt x="58" y="148"/>
                    <a:pt x="35" y="119"/>
                  </a:cubicBezTo>
                  <a:cubicBezTo>
                    <a:pt x="11" y="90"/>
                    <a:pt x="0" y="56"/>
                    <a:pt x="20" y="0"/>
                  </a:cubicBezTo>
                </a:path>
              </a:pathLst>
            </a:custGeom>
            <a:solidFill>
              <a:schemeClr val="accent3"/>
            </a:solidFill>
            <a:ln>
              <a:noFill/>
            </a:ln>
          </p:spPr>
          <p:txBody>
            <a:bodyPr vert="horz" wrap="square" lIns="91440" tIns="45720" rIns="91440" bIns="45720" numCol="1" anchor="t" anchorCtr="0" compatLnSpc="1"/>
            <a:lstStyle/>
            <a:p>
              <a:endParaRPr lang="zh-CN" altLang="en-US"/>
            </a:p>
          </p:txBody>
        </p:sp>
        <p:sp>
          <p:nvSpPr>
            <p:cNvPr id="105" name="Freeform 81"/>
            <p:cNvSpPr/>
            <p:nvPr/>
          </p:nvSpPr>
          <p:spPr bwMode="auto">
            <a:xfrm>
              <a:off x="941388" y="1508125"/>
              <a:ext cx="1804987" cy="1304925"/>
            </a:xfrm>
            <a:custGeom>
              <a:avLst/>
              <a:gdLst>
                <a:gd name="T0" fmla="*/ 440 w 520"/>
                <a:gd name="T1" fmla="*/ 300 h 375"/>
                <a:gd name="T2" fmla="*/ 120 w 520"/>
                <a:gd name="T3" fmla="*/ 308 h 375"/>
                <a:gd name="T4" fmla="*/ 116 w 520"/>
                <a:gd name="T5" fmla="*/ 136 h 375"/>
                <a:gd name="T6" fmla="*/ 122 w 520"/>
                <a:gd name="T7" fmla="*/ 180 h 375"/>
                <a:gd name="T8" fmla="*/ 184 w 520"/>
                <a:gd name="T9" fmla="*/ 76 h 375"/>
                <a:gd name="T10" fmla="*/ 187 w 520"/>
                <a:gd name="T11" fmla="*/ 113 h 375"/>
                <a:gd name="T12" fmla="*/ 279 w 520"/>
                <a:gd name="T13" fmla="*/ 0 h 375"/>
                <a:gd name="T14" fmla="*/ 309 w 520"/>
                <a:gd name="T15" fmla="*/ 46 h 375"/>
                <a:gd name="T16" fmla="*/ 414 w 520"/>
                <a:gd name="T17" fmla="*/ 129 h 375"/>
                <a:gd name="T18" fmla="*/ 417 w 520"/>
                <a:gd name="T19" fmla="*/ 96 h 375"/>
                <a:gd name="T20" fmla="*/ 446 w 520"/>
                <a:gd name="T21" fmla="*/ 183 h 375"/>
                <a:gd name="T22" fmla="*/ 481 w 520"/>
                <a:gd name="T23" fmla="*/ 156 h 375"/>
                <a:gd name="T24" fmla="*/ 440 w 520"/>
                <a:gd name="T25" fmla="*/ 300 h 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0" h="375">
                  <a:moveTo>
                    <a:pt x="440" y="300"/>
                  </a:moveTo>
                  <a:cubicBezTo>
                    <a:pt x="440" y="300"/>
                    <a:pt x="240" y="375"/>
                    <a:pt x="120" y="308"/>
                  </a:cubicBezTo>
                  <a:cubicBezTo>
                    <a:pt x="0" y="241"/>
                    <a:pt x="116" y="136"/>
                    <a:pt x="116" y="136"/>
                  </a:cubicBezTo>
                  <a:cubicBezTo>
                    <a:pt x="116" y="136"/>
                    <a:pt x="113" y="167"/>
                    <a:pt x="122" y="180"/>
                  </a:cubicBezTo>
                  <a:cubicBezTo>
                    <a:pt x="122" y="180"/>
                    <a:pt x="129" y="121"/>
                    <a:pt x="184" y="76"/>
                  </a:cubicBezTo>
                  <a:cubicBezTo>
                    <a:pt x="184" y="76"/>
                    <a:pt x="182" y="93"/>
                    <a:pt x="187" y="113"/>
                  </a:cubicBezTo>
                  <a:cubicBezTo>
                    <a:pt x="187" y="113"/>
                    <a:pt x="214" y="43"/>
                    <a:pt x="279" y="0"/>
                  </a:cubicBezTo>
                  <a:cubicBezTo>
                    <a:pt x="279" y="0"/>
                    <a:pt x="275" y="23"/>
                    <a:pt x="309" y="46"/>
                  </a:cubicBezTo>
                  <a:cubicBezTo>
                    <a:pt x="343" y="69"/>
                    <a:pt x="403" y="93"/>
                    <a:pt x="414" y="129"/>
                  </a:cubicBezTo>
                  <a:cubicBezTo>
                    <a:pt x="414" y="129"/>
                    <a:pt x="419" y="106"/>
                    <a:pt x="417" y="96"/>
                  </a:cubicBezTo>
                  <a:cubicBezTo>
                    <a:pt x="417" y="96"/>
                    <a:pt x="453" y="151"/>
                    <a:pt x="446" y="183"/>
                  </a:cubicBezTo>
                  <a:cubicBezTo>
                    <a:pt x="446" y="183"/>
                    <a:pt x="478" y="164"/>
                    <a:pt x="481" y="156"/>
                  </a:cubicBezTo>
                  <a:cubicBezTo>
                    <a:pt x="481" y="156"/>
                    <a:pt x="520" y="242"/>
                    <a:pt x="440" y="300"/>
                  </a:cubicBezTo>
                </a:path>
              </a:pathLst>
            </a:custGeom>
            <a:solidFill>
              <a:schemeClr val="accent3"/>
            </a:solidFill>
            <a:ln>
              <a:noFill/>
            </a:ln>
          </p:spPr>
          <p:txBody>
            <a:bodyPr vert="horz" wrap="square" lIns="91440" tIns="45720" rIns="91440" bIns="45720" numCol="1" anchor="t" anchorCtr="0" compatLnSpc="1"/>
            <a:lstStyle/>
            <a:p>
              <a:endParaRPr lang="zh-CN" altLang="en-US"/>
            </a:p>
          </p:txBody>
        </p:sp>
        <p:sp>
          <p:nvSpPr>
            <p:cNvPr id="106" name="Freeform 82"/>
            <p:cNvSpPr/>
            <p:nvPr/>
          </p:nvSpPr>
          <p:spPr bwMode="auto">
            <a:xfrm>
              <a:off x="1722438" y="3286125"/>
              <a:ext cx="357187" cy="407988"/>
            </a:xfrm>
            <a:custGeom>
              <a:avLst/>
              <a:gdLst>
                <a:gd name="T0" fmla="*/ 51 w 103"/>
                <a:gd name="T1" fmla="*/ 0 h 117"/>
                <a:gd name="T2" fmla="*/ 51 w 103"/>
                <a:gd name="T3" fmla="*/ 117 h 117"/>
                <a:gd name="T4" fmla="*/ 51 w 103"/>
                <a:gd name="T5" fmla="*/ 0 h 117"/>
              </a:gdLst>
              <a:ahLst/>
              <a:cxnLst>
                <a:cxn ang="0">
                  <a:pos x="T0" y="T1"/>
                </a:cxn>
                <a:cxn ang="0">
                  <a:pos x="T2" y="T3"/>
                </a:cxn>
                <a:cxn ang="0">
                  <a:pos x="T4" y="T5"/>
                </a:cxn>
              </a:cxnLst>
              <a:rect l="0" t="0" r="r" b="b"/>
              <a:pathLst>
                <a:path w="103" h="117">
                  <a:moveTo>
                    <a:pt x="51" y="0"/>
                  </a:moveTo>
                  <a:cubicBezTo>
                    <a:pt x="51" y="0"/>
                    <a:pt x="0" y="117"/>
                    <a:pt x="51" y="117"/>
                  </a:cubicBezTo>
                  <a:cubicBezTo>
                    <a:pt x="103" y="117"/>
                    <a:pt x="51" y="0"/>
                    <a:pt x="51" y="0"/>
                  </a:cubicBezTo>
                </a:path>
              </a:pathLst>
            </a:custGeom>
            <a:solidFill>
              <a:srgbClr val="FFC1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7" name="Oval 83"/>
            <p:cNvSpPr>
              <a:spLocks noChangeArrowheads="1"/>
            </p:cNvSpPr>
            <p:nvPr/>
          </p:nvSpPr>
          <p:spPr bwMode="auto">
            <a:xfrm>
              <a:off x="1506538" y="3306763"/>
              <a:ext cx="180975" cy="20638"/>
            </a:xfrm>
            <a:prstGeom prst="ellipse">
              <a:avLst/>
            </a:prstGeom>
            <a:solidFill>
              <a:srgbClr val="E8C49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8" name="Oval 84"/>
            <p:cNvSpPr>
              <a:spLocks noChangeArrowheads="1"/>
            </p:cNvSpPr>
            <p:nvPr/>
          </p:nvSpPr>
          <p:spPr bwMode="auto">
            <a:xfrm>
              <a:off x="2163763" y="3306763"/>
              <a:ext cx="179387" cy="20638"/>
            </a:xfrm>
            <a:prstGeom prst="ellipse">
              <a:avLst/>
            </a:prstGeom>
            <a:solidFill>
              <a:srgbClr val="E8C49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9" name="Oval 85"/>
            <p:cNvSpPr>
              <a:spLocks noChangeArrowheads="1"/>
            </p:cNvSpPr>
            <p:nvPr/>
          </p:nvSpPr>
          <p:spPr bwMode="auto">
            <a:xfrm>
              <a:off x="1493838" y="3070225"/>
              <a:ext cx="193675" cy="250825"/>
            </a:xfrm>
            <a:prstGeom prst="ellipse">
              <a:avLst/>
            </a:prstGeom>
            <a:solidFill>
              <a:srgbClr val="35140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0" name="Oval 86"/>
            <p:cNvSpPr>
              <a:spLocks noChangeArrowheads="1"/>
            </p:cNvSpPr>
            <p:nvPr/>
          </p:nvSpPr>
          <p:spPr bwMode="auto">
            <a:xfrm>
              <a:off x="1450975" y="3157538"/>
              <a:ext cx="139700" cy="31750"/>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1" name="Oval 87"/>
            <p:cNvSpPr>
              <a:spLocks noChangeArrowheads="1"/>
            </p:cNvSpPr>
            <p:nvPr/>
          </p:nvSpPr>
          <p:spPr bwMode="auto">
            <a:xfrm>
              <a:off x="2160588" y="3070225"/>
              <a:ext cx="190500" cy="250825"/>
            </a:xfrm>
            <a:prstGeom prst="ellipse">
              <a:avLst/>
            </a:prstGeom>
            <a:solidFill>
              <a:srgbClr val="35140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2" name="Oval 88"/>
            <p:cNvSpPr>
              <a:spLocks noChangeArrowheads="1"/>
            </p:cNvSpPr>
            <p:nvPr/>
          </p:nvSpPr>
          <p:spPr bwMode="auto">
            <a:xfrm>
              <a:off x="2114550" y="3157538"/>
              <a:ext cx="134937" cy="31750"/>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3" name="Freeform 89"/>
            <p:cNvSpPr/>
            <p:nvPr/>
          </p:nvSpPr>
          <p:spPr bwMode="auto">
            <a:xfrm>
              <a:off x="1924050" y="1616075"/>
              <a:ext cx="696912" cy="974725"/>
            </a:xfrm>
            <a:custGeom>
              <a:avLst/>
              <a:gdLst>
                <a:gd name="T0" fmla="*/ 0 w 201"/>
                <a:gd name="T1" fmla="*/ 0 h 280"/>
                <a:gd name="T2" fmla="*/ 56 w 201"/>
                <a:gd name="T3" fmla="*/ 135 h 280"/>
                <a:gd name="T4" fmla="*/ 64 w 201"/>
                <a:gd name="T5" fmla="*/ 145 h 280"/>
                <a:gd name="T6" fmla="*/ 82 w 201"/>
                <a:gd name="T7" fmla="*/ 165 h 280"/>
                <a:gd name="T8" fmla="*/ 85 w 201"/>
                <a:gd name="T9" fmla="*/ 158 h 280"/>
                <a:gd name="T10" fmla="*/ 90 w 201"/>
                <a:gd name="T11" fmla="*/ 145 h 280"/>
                <a:gd name="T12" fmla="*/ 97 w 201"/>
                <a:gd name="T13" fmla="*/ 158 h 280"/>
                <a:gd name="T14" fmla="*/ 100 w 201"/>
                <a:gd name="T15" fmla="*/ 222 h 280"/>
                <a:gd name="T16" fmla="*/ 120 w 201"/>
                <a:gd name="T17" fmla="*/ 216 h 280"/>
                <a:gd name="T18" fmla="*/ 133 w 201"/>
                <a:gd name="T19" fmla="*/ 207 h 280"/>
                <a:gd name="T20" fmla="*/ 131 w 201"/>
                <a:gd name="T21" fmla="*/ 222 h 280"/>
                <a:gd name="T22" fmla="*/ 98 w 201"/>
                <a:gd name="T23" fmla="*/ 280 h 280"/>
                <a:gd name="T24" fmla="*/ 154 w 201"/>
                <a:gd name="T25" fmla="*/ 263 h 280"/>
                <a:gd name="T26" fmla="*/ 201 w 201"/>
                <a:gd name="T27" fmla="*/ 175 h 280"/>
                <a:gd name="T28" fmla="*/ 196 w 201"/>
                <a:gd name="T29" fmla="*/ 138 h 280"/>
                <a:gd name="T30" fmla="*/ 167 w 201"/>
                <a:gd name="T31" fmla="*/ 158 h 280"/>
                <a:gd name="T32" fmla="*/ 153 w 201"/>
                <a:gd name="T33" fmla="*/ 167 h 280"/>
                <a:gd name="T34" fmla="*/ 157 w 201"/>
                <a:gd name="T35" fmla="*/ 151 h 280"/>
                <a:gd name="T36" fmla="*/ 140 w 201"/>
                <a:gd name="T37" fmla="*/ 89 h 280"/>
                <a:gd name="T38" fmla="*/ 138 w 201"/>
                <a:gd name="T39" fmla="*/ 99 h 280"/>
                <a:gd name="T40" fmla="*/ 132 w 201"/>
                <a:gd name="T41" fmla="*/ 124 h 280"/>
                <a:gd name="T42" fmla="*/ 124 w 201"/>
                <a:gd name="T43" fmla="*/ 100 h 280"/>
                <a:gd name="T44" fmla="*/ 54 w 201"/>
                <a:gd name="T45" fmla="*/ 40 h 280"/>
                <a:gd name="T46" fmla="*/ 22 w 201"/>
                <a:gd name="T47" fmla="*/ 21 h 280"/>
                <a:gd name="T48" fmla="*/ 0 w 201"/>
                <a:gd name="T49" fmla="*/ 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01" h="280">
                  <a:moveTo>
                    <a:pt x="0" y="0"/>
                  </a:moveTo>
                  <a:cubicBezTo>
                    <a:pt x="0" y="46"/>
                    <a:pt x="21" y="99"/>
                    <a:pt x="56" y="135"/>
                  </a:cubicBezTo>
                  <a:cubicBezTo>
                    <a:pt x="59" y="139"/>
                    <a:pt x="62" y="142"/>
                    <a:pt x="64" y="145"/>
                  </a:cubicBezTo>
                  <a:cubicBezTo>
                    <a:pt x="72" y="153"/>
                    <a:pt x="78" y="159"/>
                    <a:pt x="82" y="165"/>
                  </a:cubicBezTo>
                  <a:cubicBezTo>
                    <a:pt x="85" y="158"/>
                    <a:pt x="85" y="158"/>
                    <a:pt x="85" y="158"/>
                  </a:cubicBezTo>
                  <a:cubicBezTo>
                    <a:pt x="90" y="145"/>
                    <a:pt x="90" y="145"/>
                    <a:pt x="90" y="145"/>
                  </a:cubicBezTo>
                  <a:cubicBezTo>
                    <a:pt x="97" y="158"/>
                    <a:pt x="97" y="158"/>
                    <a:pt x="97" y="158"/>
                  </a:cubicBezTo>
                  <a:cubicBezTo>
                    <a:pt x="98" y="159"/>
                    <a:pt x="114" y="190"/>
                    <a:pt x="100" y="222"/>
                  </a:cubicBezTo>
                  <a:cubicBezTo>
                    <a:pt x="107" y="221"/>
                    <a:pt x="114" y="220"/>
                    <a:pt x="120" y="216"/>
                  </a:cubicBezTo>
                  <a:cubicBezTo>
                    <a:pt x="133" y="207"/>
                    <a:pt x="133" y="207"/>
                    <a:pt x="133" y="207"/>
                  </a:cubicBezTo>
                  <a:cubicBezTo>
                    <a:pt x="131" y="222"/>
                    <a:pt x="131" y="222"/>
                    <a:pt x="131" y="222"/>
                  </a:cubicBezTo>
                  <a:cubicBezTo>
                    <a:pt x="131" y="224"/>
                    <a:pt x="127" y="253"/>
                    <a:pt x="98" y="280"/>
                  </a:cubicBezTo>
                  <a:cubicBezTo>
                    <a:pt x="128" y="272"/>
                    <a:pt x="149" y="265"/>
                    <a:pt x="154" y="263"/>
                  </a:cubicBezTo>
                  <a:cubicBezTo>
                    <a:pt x="185" y="240"/>
                    <a:pt x="200" y="211"/>
                    <a:pt x="201" y="175"/>
                  </a:cubicBezTo>
                  <a:cubicBezTo>
                    <a:pt x="201" y="160"/>
                    <a:pt x="198" y="147"/>
                    <a:pt x="196" y="138"/>
                  </a:cubicBezTo>
                  <a:cubicBezTo>
                    <a:pt x="187" y="146"/>
                    <a:pt x="175" y="153"/>
                    <a:pt x="167" y="158"/>
                  </a:cubicBezTo>
                  <a:cubicBezTo>
                    <a:pt x="153" y="167"/>
                    <a:pt x="153" y="167"/>
                    <a:pt x="153" y="167"/>
                  </a:cubicBezTo>
                  <a:cubicBezTo>
                    <a:pt x="157" y="151"/>
                    <a:pt x="157" y="151"/>
                    <a:pt x="157" y="151"/>
                  </a:cubicBezTo>
                  <a:cubicBezTo>
                    <a:pt x="160" y="134"/>
                    <a:pt x="150" y="108"/>
                    <a:pt x="140" y="89"/>
                  </a:cubicBezTo>
                  <a:cubicBezTo>
                    <a:pt x="139" y="94"/>
                    <a:pt x="138" y="98"/>
                    <a:pt x="138" y="99"/>
                  </a:cubicBezTo>
                  <a:cubicBezTo>
                    <a:pt x="132" y="124"/>
                    <a:pt x="132" y="124"/>
                    <a:pt x="132" y="124"/>
                  </a:cubicBezTo>
                  <a:cubicBezTo>
                    <a:pt x="124" y="100"/>
                    <a:pt x="124" y="100"/>
                    <a:pt x="124" y="100"/>
                  </a:cubicBezTo>
                  <a:cubicBezTo>
                    <a:pt x="117" y="76"/>
                    <a:pt x="83" y="57"/>
                    <a:pt x="54" y="40"/>
                  </a:cubicBezTo>
                  <a:cubicBezTo>
                    <a:pt x="42" y="33"/>
                    <a:pt x="31" y="27"/>
                    <a:pt x="22" y="21"/>
                  </a:cubicBezTo>
                  <a:cubicBezTo>
                    <a:pt x="12" y="14"/>
                    <a:pt x="5" y="6"/>
                    <a:pt x="0" y="0"/>
                  </a:cubicBezTo>
                </a:path>
              </a:pathLst>
            </a:custGeom>
            <a:solidFill>
              <a:schemeClr val="accent3">
                <a:lumMod val="75000"/>
              </a:schemeClr>
            </a:solidFill>
            <a:ln>
              <a:noFill/>
            </a:ln>
          </p:spPr>
          <p:txBody>
            <a:bodyPr vert="horz" wrap="square" lIns="91440" tIns="45720" rIns="91440" bIns="45720" numCol="1" anchor="t" anchorCtr="0" compatLnSpc="1"/>
            <a:lstStyle/>
            <a:p>
              <a:endParaRPr lang="zh-CN" altLang="en-US"/>
            </a:p>
          </p:txBody>
        </p:sp>
        <p:sp>
          <p:nvSpPr>
            <p:cNvPr id="114" name="Freeform 90"/>
            <p:cNvSpPr/>
            <p:nvPr/>
          </p:nvSpPr>
          <p:spPr bwMode="auto">
            <a:xfrm>
              <a:off x="1787525" y="3481388"/>
              <a:ext cx="153987" cy="198438"/>
            </a:xfrm>
            <a:custGeom>
              <a:avLst/>
              <a:gdLst>
                <a:gd name="T0" fmla="*/ 18 w 44"/>
                <a:gd name="T1" fmla="*/ 0 h 57"/>
                <a:gd name="T2" fmla="*/ 31 w 44"/>
                <a:gd name="T3" fmla="*/ 57 h 57"/>
                <a:gd name="T4" fmla="*/ 18 w 44"/>
                <a:gd name="T5" fmla="*/ 0 h 57"/>
              </a:gdLst>
              <a:ahLst/>
              <a:cxnLst>
                <a:cxn ang="0">
                  <a:pos x="T0" y="T1"/>
                </a:cxn>
                <a:cxn ang="0">
                  <a:pos x="T2" y="T3"/>
                </a:cxn>
                <a:cxn ang="0">
                  <a:pos x="T4" y="T5"/>
                </a:cxn>
              </a:cxnLst>
              <a:rect l="0" t="0" r="r" b="b"/>
              <a:pathLst>
                <a:path w="44" h="57">
                  <a:moveTo>
                    <a:pt x="18" y="0"/>
                  </a:moveTo>
                  <a:cubicBezTo>
                    <a:pt x="18" y="0"/>
                    <a:pt x="0" y="57"/>
                    <a:pt x="31" y="57"/>
                  </a:cubicBezTo>
                  <a:cubicBezTo>
                    <a:pt x="44" y="57"/>
                    <a:pt x="14" y="47"/>
                    <a:pt x="18" y="0"/>
                  </a:cubicBezTo>
                </a:path>
              </a:pathLst>
            </a:custGeom>
            <a:solidFill>
              <a:srgbClr val="FFEF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5" name="Freeform 91"/>
            <p:cNvSpPr/>
            <p:nvPr/>
          </p:nvSpPr>
          <p:spPr bwMode="auto">
            <a:xfrm>
              <a:off x="2360613" y="1987550"/>
              <a:ext cx="90487" cy="233363"/>
            </a:xfrm>
            <a:custGeom>
              <a:avLst/>
              <a:gdLst>
                <a:gd name="T0" fmla="*/ 17 w 26"/>
                <a:gd name="T1" fmla="*/ 0 h 67"/>
                <a:gd name="T2" fmla="*/ 0 w 26"/>
                <a:gd name="T3" fmla="*/ 67 h 67"/>
                <a:gd name="T4" fmla="*/ 24 w 26"/>
                <a:gd name="T5" fmla="*/ 38 h 67"/>
                <a:gd name="T6" fmla="*/ 17 w 26"/>
                <a:gd name="T7" fmla="*/ 0 h 67"/>
              </a:gdLst>
              <a:ahLst/>
              <a:cxnLst>
                <a:cxn ang="0">
                  <a:pos x="T0" y="T1"/>
                </a:cxn>
                <a:cxn ang="0">
                  <a:pos x="T2" y="T3"/>
                </a:cxn>
                <a:cxn ang="0">
                  <a:pos x="T4" y="T5"/>
                </a:cxn>
                <a:cxn ang="0">
                  <a:pos x="T6" y="T7"/>
                </a:cxn>
              </a:cxnLst>
              <a:rect l="0" t="0" r="r" b="b"/>
              <a:pathLst>
                <a:path w="26" h="67">
                  <a:moveTo>
                    <a:pt x="17" y="0"/>
                  </a:moveTo>
                  <a:cubicBezTo>
                    <a:pt x="17" y="0"/>
                    <a:pt x="26" y="46"/>
                    <a:pt x="0" y="67"/>
                  </a:cubicBezTo>
                  <a:cubicBezTo>
                    <a:pt x="0" y="67"/>
                    <a:pt x="22" y="60"/>
                    <a:pt x="24" y="38"/>
                  </a:cubicBezTo>
                  <a:cubicBezTo>
                    <a:pt x="26" y="16"/>
                    <a:pt x="17" y="0"/>
                    <a:pt x="17" y="0"/>
                  </a:cubicBezTo>
                  <a:close/>
                </a:path>
              </a:pathLst>
            </a:custGeom>
            <a:solidFill>
              <a:srgbClr val="FFD98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6" name="Freeform 92"/>
            <p:cNvSpPr/>
            <p:nvPr/>
          </p:nvSpPr>
          <p:spPr bwMode="auto">
            <a:xfrm>
              <a:off x="1184275" y="2138363"/>
              <a:ext cx="114300" cy="333375"/>
            </a:xfrm>
            <a:custGeom>
              <a:avLst/>
              <a:gdLst>
                <a:gd name="T0" fmla="*/ 20 w 33"/>
                <a:gd name="T1" fmla="*/ 0 h 96"/>
                <a:gd name="T2" fmla="*/ 33 w 33"/>
                <a:gd name="T3" fmla="*/ 96 h 96"/>
                <a:gd name="T4" fmla="*/ 4 w 33"/>
                <a:gd name="T5" fmla="*/ 52 h 96"/>
                <a:gd name="T6" fmla="*/ 20 w 33"/>
                <a:gd name="T7" fmla="*/ 0 h 96"/>
              </a:gdLst>
              <a:ahLst/>
              <a:cxnLst>
                <a:cxn ang="0">
                  <a:pos x="T0" y="T1"/>
                </a:cxn>
                <a:cxn ang="0">
                  <a:pos x="T2" y="T3"/>
                </a:cxn>
                <a:cxn ang="0">
                  <a:pos x="T4" y="T5"/>
                </a:cxn>
                <a:cxn ang="0">
                  <a:pos x="T6" y="T7"/>
                </a:cxn>
              </a:cxnLst>
              <a:rect l="0" t="0" r="r" b="b"/>
              <a:pathLst>
                <a:path w="33" h="96">
                  <a:moveTo>
                    <a:pt x="20" y="0"/>
                  </a:moveTo>
                  <a:cubicBezTo>
                    <a:pt x="20" y="0"/>
                    <a:pt x="0" y="62"/>
                    <a:pt x="33" y="96"/>
                  </a:cubicBezTo>
                  <a:cubicBezTo>
                    <a:pt x="33" y="96"/>
                    <a:pt x="3" y="83"/>
                    <a:pt x="4" y="52"/>
                  </a:cubicBezTo>
                  <a:cubicBezTo>
                    <a:pt x="5" y="21"/>
                    <a:pt x="20" y="0"/>
                    <a:pt x="2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7" name="Freeform 93"/>
            <p:cNvSpPr/>
            <p:nvPr/>
          </p:nvSpPr>
          <p:spPr bwMode="auto">
            <a:xfrm>
              <a:off x="912813" y="3028950"/>
              <a:ext cx="320675" cy="528638"/>
            </a:xfrm>
            <a:custGeom>
              <a:avLst/>
              <a:gdLst>
                <a:gd name="T0" fmla="*/ 92 w 92"/>
                <a:gd name="T1" fmla="*/ 90 h 152"/>
                <a:gd name="T2" fmla="*/ 43 w 92"/>
                <a:gd name="T3" fmla="*/ 32 h 152"/>
                <a:gd name="T4" fmla="*/ 85 w 92"/>
                <a:gd name="T5" fmla="*/ 126 h 152"/>
                <a:gd name="T6" fmla="*/ 92 w 92"/>
                <a:gd name="T7" fmla="*/ 90 h 152"/>
              </a:gdLst>
              <a:ahLst/>
              <a:cxnLst>
                <a:cxn ang="0">
                  <a:pos x="T0" y="T1"/>
                </a:cxn>
                <a:cxn ang="0">
                  <a:pos x="T2" y="T3"/>
                </a:cxn>
                <a:cxn ang="0">
                  <a:pos x="T4" y="T5"/>
                </a:cxn>
                <a:cxn ang="0">
                  <a:pos x="T6" y="T7"/>
                </a:cxn>
              </a:cxnLst>
              <a:rect l="0" t="0" r="r" b="b"/>
              <a:pathLst>
                <a:path w="92" h="152">
                  <a:moveTo>
                    <a:pt x="92" y="90"/>
                  </a:moveTo>
                  <a:cubicBezTo>
                    <a:pt x="92" y="90"/>
                    <a:pt x="86" y="0"/>
                    <a:pt x="43" y="32"/>
                  </a:cubicBezTo>
                  <a:cubicBezTo>
                    <a:pt x="0" y="64"/>
                    <a:pt x="15" y="152"/>
                    <a:pt x="85" y="126"/>
                  </a:cubicBezTo>
                  <a:cubicBezTo>
                    <a:pt x="92" y="90"/>
                    <a:pt x="92" y="90"/>
                    <a:pt x="92" y="90"/>
                  </a:cubicBezTo>
                </a:path>
              </a:pathLst>
            </a:custGeom>
            <a:solidFill>
              <a:srgbClr val="FFEEC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8" name="Freeform 94"/>
            <p:cNvSpPr/>
            <p:nvPr/>
          </p:nvSpPr>
          <p:spPr bwMode="auto">
            <a:xfrm>
              <a:off x="1017588" y="3192463"/>
              <a:ext cx="193675" cy="230188"/>
            </a:xfrm>
            <a:custGeom>
              <a:avLst/>
              <a:gdLst>
                <a:gd name="T0" fmla="*/ 21 w 56"/>
                <a:gd name="T1" fmla="*/ 0 h 66"/>
                <a:gd name="T2" fmla="*/ 12 w 56"/>
                <a:gd name="T3" fmla="*/ 12 h 66"/>
                <a:gd name="T4" fmla="*/ 56 w 56"/>
                <a:gd name="T5" fmla="*/ 66 h 66"/>
                <a:gd name="T6" fmla="*/ 21 w 56"/>
                <a:gd name="T7" fmla="*/ 0 h 66"/>
              </a:gdLst>
              <a:ahLst/>
              <a:cxnLst>
                <a:cxn ang="0">
                  <a:pos x="T0" y="T1"/>
                </a:cxn>
                <a:cxn ang="0">
                  <a:pos x="T2" y="T3"/>
                </a:cxn>
                <a:cxn ang="0">
                  <a:pos x="T4" y="T5"/>
                </a:cxn>
                <a:cxn ang="0">
                  <a:pos x="T6" y="T7"/>
                </a:cxn>
              </a:cxnLst>
              <a:rect l="0" t="0" r="r" b="b"/>
              <a:pathLst>
                <a:path w="56" h="66">
                  <a:moveTo>
                    <a:pt x="21" y="0"/>
                  </a:moveTo>
                  <a:cubicBezTo>
                    <a:pt x="17" y="0"/>
                    <a:pt x="15" y="4"/>
                    <a:pt x="12" y="12"/>
                  </a:cubicBezTo>
                  <a:cubicBezTo>
                    <a:pt x="0" y="56"/>
                    <a:pt x="14" y="65"/>
                    <a:pt x="56" y="66"/>
                  </a:cubicBezTo>
                  <a:cubicBezTo>
                    <a:pt x="56" y="66"/>
                    <a:pt x="35" y="0"/>
                    <a:pt x="21" y="0"/>
                  </a:cubicBezTo>
                </a:path>
              </a:pathLst>
            </a:custGeom>
            <a:solidFill>
              <a:srgbClr val="EBC8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9" name="Freeform 95"/>
            <p:cNvSpPr/>
            <p:nvPr/>
          </p:nvSpPr>
          <p:spPr bwMode="auto">
            <a:xfrm>
              <a:off x="1041400" y="3219450"/>
              <a:ext cx="166687" cy="192088"/>
            </a:xfrm>
            <a:custGeom>
              <a:avLst/>
              <a:gdLst>
                <a:gd name="T0" fmla="*/ 48 w 48"/>
                <a:gd name="T1" fmla="*/ 55 h 55"/>
                <a:gd name="T2" fmla="*/ 15 w 48"/>
                <a:gd name="T3" fmla="*/ 6 h 55"/>
                <a:gd name="T4" fmla="*/ 6 w 48"/>
                <a:gd name="T5" fmla="*/ 26 h 55"/>
                <a:gd name="T6" fmla="*/ 15 w 48"/>
                <a:gd name="T7" fmla="*/ 10 h 55"/>
                <a:gd name="T8" fmla="*/ 48 w 48"/>
                <a:gd name="T9" fmla="*/ 55 h 55"/>
              </a:gdLst>
              <a:ahLst/>
              <a:cxnLst>
                <a:cxn ang="0">
                  <a:pos x="T0" y="T1"/>
                </a:cxn>
                <a:cxn ang="0">
                  <a:pos x="T2" y="T3"/>
                </a:cxn>
                <a:cxn ang="0">
                  <a:pos x="T4" y="T5"/>
                </a:cxn>
                <a:cxn ang="0">
                  <a:pos x="T6" y="T7"/>
                </a:cxn>
                <a:cxn ang="0">
                  <a:pos x="T8" y="T9"/>
                </a:cxn>
              </a:cxnLst>
              <a:rect l="0" t="0" r="r" b="b"/>
              <a:pathLst>
                <a:path w="48" h="55">
                  <a:moveTo>
                    <a:pt x="48" y="55"/>
                  </a:moveTo>
                  <a:cubicBezTo>
                    <a:pt x="48" y="55"/>
                    <a:pt x="31" y="0"/>
                    <a:pt x="15" y="6"/>
                  </a:cubicBezTo>
                  <a:cubicBezTo>
                    <a:pt x="0" y="11"/>
                    <a:pt x="6" y="26"/>
                    <a:pt x="6" y="26"/>
                  </a:cubicBezTo>
                  <a:cubicBezTo>
                    <a:pt x="6" y="26"/>
                    <a:pt x="3" y="13"/>
                    <a:pt x="15" y="10"/>
                  </a:cubicBezTo>
                  <a:cubicBezTo>
                    <a:pt x="27" y="7"/>
                    <a:pt x="47" y="50"/>
                    <a:pt x="48" y="55"/>
                  </a:cubicBezTo>
                  <a:close/>
                </a:path>
              </a:pathLst>
            </a:custGeom>
            <a:solidFill>
              <a:srgbClr val="35140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0" name="Freeform 96"/>
            <p:cNvSpPr/>
            <p:nvPr/>
          </p:nvSpPr>
          <p:spPr bwMode="auto">
            <a:xfrm>
              <a:off x="1104900" y="3300413"/>
              <a:ext cx="85725" cy="69850"/>
            </a:xfrm>
            <a:custGeom>
              <a:avLst/>
              <a:gdLst>
                <a:gd name="T0" fmla="*/ 24 w 25"/>
                <a:gd name="T1" fmla="*/ 18 h 20"/>
                <a:gd name="T2" fmla="*/ 0 w 25"/>
                <a:gd name="T3" fmla="*/ 17 h 20"/>
                <a:gd name="T4" fmla="*/ 25 w 25"/>
                <a:gd name="T5" fmla="*/ 20 h 20"/>
                <a:gd name="T6" fmla="*/ 24 w 25"/>
                <a:gd name="T7" fmla="*/ 18 h 20"/>
              </a:gdLst>
              <a:ahLst/>
              <a:cxnLst>
                <a:cxn ang="0">
                  <a:pos x="T0" y="T1"/>
                </a:cxn>
                <a:cxn ang="0">
                  <a:pos x="T2" y="T3"/>
                </a:cxn>
                <a:cxn ang="0">
                  <a:pos x="T4" y="T5"/>
                </a:cxn>
                <a:cxn ang="0">
                  <a:pos x="T6" y="T7"/>
                </a:cxn>
              </a:cxnLst>
              <a:rect l="0" t="0" r="r" b="b"/>
              <a:pathLst>
                <a:path w="25" h="20">
                  <a:moveTo>
                    <a:pt x="24" y="18"/>
                  </a:moveTo>
                  <a:cubicBezTo>
                    <a:pt x="24" y="18"/>
                    <a:pt x="4" y="0"/>
                    <a:pt x="0" y="17"/>
                  </a:cubicBezTo>
                  <a:cubicBezTo>
                    <a:pt x="0" y="17"/>
                    <a:pt x="5" y="3"/>
                    <a:pt x="25" y="20"/>
                  </a:cubicBezTo>
                  <a:lnTo>
                    <a:pt x="24" y="18"/>
                  </a:lnTo>
                  <a:close/>
                </a:path>
              </a:pathLst>
            </a:custGeom>
            <a:solidFill>
              <a:srgbClr val="35140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1" name="Freeform 97"/>
            <p:cNvSpPr/>
            <p:nvPr/>
          </p:nvSpPr>
          <p:spPr bwMode="auto">
            <a:xfrm>
              <a:off x="2628900" y="3028950"/>
              <a:ext cx="319087" cy="528638"/>
            </a:xfrm>
            <a:custGeom>
              <a:avLst/>
              <a:gdLst>
                <a:gd name="T0" fmla="*/ 0 w 92"/>
                <a:gd name="T1" fmla="*/ 90 h 152"/>
                <a:gd name="T2" fmla="*/ 49 w 92"/>
                <a:gd name="T3" fmla="*/ 32 h 152"/>
                <a:gd name="T4" fmla="*/ 7 w 92"/>
                <a:gd name="T5" fmla="*/ 126 h 152"/>
                <a:gd name="T6" fmla="*/ 0 w 92"/>
                <a:gd name="T7" fmla="*/ 90 h 152"/>
              </a:gdLst>
              <a:ahLst/>
              <a:cxnLst>
                <a:cxn ang="0">
                  <a:pos x="T0" y="T1"/>
                </a:cxn>
                <a:cxn ang="0">
                  <a:pos x="T2" y="T3"/>
                </a:cxn>
                <a:cxn ang="0">
                  <a:pos x="T4" y="T5"/>
                </a:cxn>
                <a:cxn ang="0">
                  <a:pos x="T6" y="T7"/>
                </a:cxn>
              </a:cxnLst>
              <a:rect l="0" t="0" r="r" b="b"/>
              <a:pathLst>
                <a:path w="92" h="152">
                  <a:moveTo>
                    <a:pt x="0" y="90"/>
                  </a:moveTo>
                  <a:cubicBezTo>
                    <a:pt x="0" y="90"/>
                    <a:pt x="6" y="0"/>
                    <a:pt x="49" y="32"/>
                  </a:cubicBezTo>
                  <a:cubicBezTo>
                    <a:pt x="92" y="64"/>
                    <a:pt x="77" y="152"/>
                    <a:pt x="7" y="126"/>
                  </a:cubicBezTo>
                  <a:cubicBezTo>
                    <a:pt x="0" y="90"/>
                    <a:pt x="0" y="90"/>
                    <a:pt x="0" y="90"/>
                  </a:cubicBezTo>
                </a:path>
              </a:pathLst>
            </a:custGeom>
            <a:solidFill>
              <a:srgbClr val="FFEEC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2" name="Freeform 98"/>
            <p:cNvSpPr/>
            <p:nvPr/>
          </p:nvSpPr>
          <p:spPr bwMode="auto">
            <a:xfrm>
              <a:off x="2649538" y="3192463"/>
              <a:ext cx="193675" cy="230188"/>
            </a:xfrm>
            <a:custGeom>
              <a:avLst/>
              <a:gdLst>
                <a:gd name="T0" fmla="*/ 35 w 56"/>
                <a:gd name="T1" fmla="*/ 0 h 66"/>
                <a:gd name="T2" fmla="*/ 0 w 56"/>
                <a:gd name="T3" fmla="*/ 66 h 66"/>
                <a:gd name="T4" fmla="*/ 44 w 56"/>
                <a:gd name="T5" fmla="*/ 12 h 66"/>
                <a:gd name="T6" fmla="*/ 35 w 56"/>
                <a:gd name="T7" fmla="*/ 0 h 66"/>
              </a:gdLst>
              <a:ahLst/>
              <a:cxnLst>
                <a:cxn ang="0">
                  <a:pos x="T0" y="T1"/>
                </a:cxn>
                <a:cxn ang="0">
                  <a:pos x="T2" y="T3"/>
                </a:cxn>
                <a:cxn ang="0">
                  <a:pos x="T4" y="T5"/>
                </a:cxn>
                <a:cxn ang="0">
                  <a:pos x="T6" y="T7"/>
                </a:cxn>
              </a:cxnLst>
              <a:rect l="0" t="0" r="r" b="b"/>
              <a:pathLst>
                <a:path w="56" h="66">
                  <a:moveTo>
                    <a:pt x="35" y="0"/>
                  </a:moveTo>
                  <a:cubicBezTo>
                    <a:pt x="21" y="0"/>
                    <a:pt x="0" y="66"/>
                    <a:pt x="0" y="66"/>
                  </a:cubicBezTo>
                  <a:cubicBezTo>
                    <a:pt x="42" y="65"/>
                    <a:pt x="56" y="56"/>
                    <a:pt x="44" y="12"/>
                  </a:cubicBezTo>
                  <a:cubicBezTo>
                    <a:pt x="41" y="4"/>
                    <a:pt x="39" y="0"/>
                    <a:pt x="35" y="0"/>
                  </a:cubicBezTo>
                </a:path>
              </a:pathLst>
            </a:custGeom>
            <a:solidFill>
              <a:srgbClr val="EBC8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3" name="Freeform 99"/>
            <p:cNvSpPr/>
            <p:nvPr/>
          </p:nvSpPr>
          <p:spPr bwMode="auto">
            <a:xfrm>
              <a:off x="2652713" y="3219450"/>
              <a:ext cx="166687" cy="192088"/>
            </a:xfrm>
            <a:custGeom>
              <a:avLst/>
              <a:gdLst>
                <a:gd name="T0" fmla="*/ 0 w 48"/>
                <a:gd name="T1" fmla="*/ 55 h 55"/>
                <a:gd name="T2" fmla="*/ 33 w 48"/>
                <a:gd name="T3" fmla="*/ 6 h 55"/>
                <a:gd name="T4" fmla="*/ 42 w 48"/>
                <a:gd name="T5" fmla="*/ 26 h 55"/>
                <a:gd name="T6" fmla="*/ 33 w 48"/>
                <a:gd name="T7" fmla="*/ 10 h 55"/>
                <a:gd name="T8" fmla="*/ 0 w 48"/>
                <a:gd name="T9" fmla="*/ 55 h 55"/>
              </a:gdLst>
              <a:ahLst/>
              <a:cxnLst>
                <a:cxn ang="0">
                  <a:pos x="T0" y="T1"/>
                </a:cxn>
                <a:cxn ang="0">
                  <a:pos x="T2" y="T3"/>
                </a:cxn>
                <a:cxn ang="0">
                  <a:pos x="T4" y="T5"/>
                </a:cxn>
                <a:cxn ang="0">
                  <a:pos x="T6" y="T7"/>
                </a:cxn>
                <a:cxn ang="0">
                  <a:pos x="T8" y="T9"/>
                </a:cxn>
              </a:cxnLst>
              <a:rect l="0" t="0" r="r" b="b"/>
              <a:pathLst>
                <a:path w="48" h="55">
                  <a:moveTo>
                    <a:pt x="0" y="55"/>
                  </a:moveTo>
                  <a:cubicBezTo>
                    <a:pt x="0" y="55"/>
                    <a:pt x="17" y="0"/>
                    <a:pt x="33" y="6"/>
                  </a:cubicBezTo>
                  <a:cubicBezTo>
                    <a:pt x="48" y="11"/>
                    <a:pt x="42" y="26"/>
                    <a:pt x="42" y="26"/>
                  </a:cubicBezTo>
                  <a:cubicBezTo>
                    <a:pt x="42" y="26"/>
                    <a:pt x="45" y="13"/>
                    <a:pt x="33" y="10"/>
                  </a:cubicBezTo>
                  <a:cubicBezTo>
                    <a:pt x="21" y="7"/>
                    <a:pt x="1" y="50"/>
                    <a:pt x="0" y="55"/>
                  </a:cubicBezTo>
                  <a:close/>
                </a:path>
              </a:pathLst>
            </a:custGeom>
            <a:solidFill>
              <a:srgbClr val="35140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4" name="Freeform 100"/>
            <p:cNvSpPr/>
            <p:nvPr/>
          </p:nvSpPr>
          <p:spPr bwMode="auto">
            <a:xfrm>
              <a:off x="2670175" y="3300413"/>
              <a:ext cx="87312" cy="69850"/>
            </a:xfrm>
            <a:custGeom>
              <a:avLst/>
              <a:gdLst>
                <a:gd name="T0" fmla="*/ 1 w 25"/>
                <a:gd name="T1" fmla="*/ 18 h 20"/>
                <a:gd name="T2" fmla="*/ 25 w 25"/>
                <a:gd name="T3" fmla="*/ 17 h 20"/>
                <a:gd name="T4" fmla="*/ 0 w 25"/>
                <a:gd name="T5" fmla="*/ 20 h 20"/>
                <a:gd name="T6" fmla="*/ 1 w 25"/>
                <a:gd name="T7" fmla="*/ 18 h 20"/>
              </a:gdLst>
              <a:ahLst/>
              <a:cxnLst>
                <a:cxn ang="0">
                  <a:pos x="T0" y="T1"/>
                </a:cxn>
                <a:cxn ang="0">
                  <a:pos x="T2" y="T3"/>
                </a:cxn>
                <a:cxn ang="0">
                  <a:pos x="T4" y="T5"/>
                </a:cxn>
                <a:cxn ang="0">
                  <a:pos x="T6" y="T7"/>
                </a:cxn>
              </a:cxnLst>
              <a:rect l="0" t="0" r="r" b="b"/>
              <a:pathLst>
                <a:path w="25" h="20">
                  <a:moveTo>
                    <a:pt x="1" y="18"/>
                  </a:moveTo>
                  <a:cubicBezTo>
                    <a:pt x="1" y="18"/>
                    <a:pt x="21" y="0"/>
                    <a:pt x="25" y="17"/>
                  </a:cubicBezTo>
                  <a:cubicBezTo>
                    <a:pt x="25" y="17"/>
                    <a:pt x="20" y="3"/>
                    <a:pt x="0" y="20"/>
                  </a:cubicBezTo>
                  <a:lnTo>
                    <a:pt x="1" y="18"/>
                  </a:lnTo>
                  <a:close/>
                </a:path>
              </a:pathLst>
            </a:custGeom>
            <a:solidFill>
              <a:srgbClr val="35140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5" name="Oval 101"/>
            <p:cNvSpPr>
              <a:spLocks noChangeArrowheads="1"/>
            </p:cNvSpPr>
            <p:nvPr/>
          </p:nvSpPr>
          <p:spPr bwMode="auto">
            <a:xfrm>
              <a:off x="1292225" y="3525838"/>
              <a:ext cx="287337" cy="80963"/>
            </a:xfrm>
            <a:prstGeom prst="ellipse">
              <a:avLst/>
            </a:prstGeom>
            <a:solidFill>
              <a:srgbClr val="FFC1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6" name="Oval 102"/>
            <p:cNvSpPr>
              <a:spLocks noChangeArrowheads="1"/>
            </p:cNvSpPr>
            <p:nvPr/>
          </p:nvSpPr>
          <p:spPr bwMode="auto">
            <a:xfrm>
              <a:off x="2254250" y="3525838"/>
              <a:ext cx="287337" cy="80963"/>
            </a:xfrm>
            <a:prstGeom prst="ellipse">
              <a:avLst/>
            </a:prstGeom>
            <a:solidFill>
              <a:srgbClr val="FFC1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7" name="Freeform 103"/>
            <p:cNvSpPr/>
            <p:nvPr/>
          </p:nvSpPr>
          <p:spPr bwMode="auto">
            <a:xfrm>
              <a:off x="2024063" y="2857500"/>
              <a:ext cx="306387" cy="250825"/>
            </a:xfrm>
            <a:custGeom>
              <a:avLst/>
              <a:gdLst>
                <a:gd name="T0" fmla="*/ 5 w 88"/>
                <a:gd name="T1" fmla="*/ 43 h 72"/>
                <a:gd name="T2" fmla="*/ 0 w 88"/>
                <a:gd name="T3" fmla="*/ 18 h 72"/>
                <a:gd name="T4" fmla="*/ 0 w 88"/>
                <a:gd name="T5" fmla="*/ 72 h 72"/>
                <a:gd name="T6" fmla="*/ 88 w 88"/>
                <a:gd name="T7" fmla="*/ 33 h 72"/>
                <a:gd name="T8" fmla="*/ 84 w 88"/>
                <a:gd name="T9" fmla="*/ 0 h 72"/>
                <a:gd name="T10" fmla="*/ 5 w 88"/>
                <a:gd name="T11" fmla="*/ 43 h 72"/>
              </a:gdLst>
              <a:ahLst/>
              <a:cxnLst>
                <a:cxn ang="0">
                  <a:pos x="T0" y="T1"/>
                </a:cxn>
                <a:cxn ang="0">
                  <a:pos x="T2" y="T3"/>
                </a:cxn>
                <a:cxn ang="0">
                  <a:pos x="T4" y="T5"/>
                </a:cxn>
                <a:cxn ang="0">
                  <a:pos x="T6" y="T7"/>
                </a:cxn>
                <a:cxn ang="0">
                  <a:pos x="T8" y="T9"/>
                </a:cxn>
                <a:cxn ang="0">
                  <a:pos x="T10" y="T11"/>
                </a:cxn>
              </a:cxnLst>
              <a:rect l="0" t="0" r="r" b="b"/>
              <a:pathLst>
                <a:path w="88" h="72">
                  <a:moveTo>
                    <a:pt x="5" y="43"/>
                  </a:moveTo>
                  <a:cubicBezTo>
                    <a:pt x="0" y="18"/>
                    <a:pt x="0" y="18"/>
                    <a:pt x="0" y="18"/>
                  </a:cubicBezTo>
                  <a:cubicBezTo>
                    <a:pt x="0" y="72"/>
                    <a:pt x="0" y="72"/>
                    <a:pt x="0" y="72"/>
                  </a:cubicBezTo>
                  <a:cubicBezTo>
                    <a:pt x="0" y="72"/>
                    <a:pt x="44" y="44"/>
                    <a:pt x="88" y="33"/>
                  </a:cubicBezTo>
                  <a:cubicBezTo>
                    <a:pt x="84" y="0"/>
                    <a:pt x="84" y="0"/>
                    <a:pt x="84" y="0"/>
                  </a:cubicBezTo>
                  <a:cubicBezTo>
                    <a:pt x="84" y="0"/>
                    <a:pt x="27" y="14"/>
                    <a:pt x="5" y="43"/>
                  </a:cubicBezTo>
                  <a:close/>
                </a:path>
              </a:pathLst>
            </a:custGeom>
            <a:solidFill>
              <a:schemeClr val="accent5"/>
            </a:solidFill>
            <a:ln>
              <a:noFill/>
            </a:ln>
          </p:spPr>
          <p:txBody>
            <a:bodyPr vert="horz" wrap="square" lIns="91440" tIns="45720" rIns="91440" bIns="45720" numCol="1" anchor="t" anchorCtr="0" compatLnSpc="1"/>
            <a:lstStyle/>
            <a:p>
              <a:endParaRPr lang="zh-CN" altLang="en-US"/>
            </a:p>
          </p:txBody>
        </p:sp>
        <p:sp>
          <p:nvSpPr>
            <p:cNvPr id="128" name="Freeform 104"/>
            <p:cNvSpPr/>
            <p:nvPr/>
          </p:nvSpPr>
          <p:spPr bwMode="auto">
            <a:xfrm>
              <a:off x="1497013" y="2857500"/>
              <a:ext cx="304800" cy="250825"/>
            </a:xfrm>
            <a:custGeom>
              <a:avLst/>
              <a:gdLst>
                <a:gd name="T0" fmla="*/ 83 w 88"/>
                <a:gd name="T1" fmla="*/ 43 h 72"/>
                <a:gd name="T2" fmla="*/ 88 w 88"/>
                <a:gd name="T3" fmla="*/ 18 h 72"/>
                <a:gd name="T4" fmla="*/ 88 w 88"/>
                <a:gd name="T5" fmla="*/ 72 h 72"/>
                <a:gd name="T6" fmla="*/ 0 w 88"/>
                <a:gd name="T7" fmla="*/ 33 h 72"/>
                <a:gd name="T8" fmla="*/ 4 w 88"/>
                <a:gd name="T9" fmla="*/ 0 h 72"/>
                <a:gd name="T10" fmla="*/ 83 w 88"/>
                <a:gd name="T11" fmla="*/ 43 h 72"/>
              </a:gdLst>
              <a:ahLst/>
              <a:cxnLst>
                <a:cxn ang="0">
                  <a:pos x="T0" y="T1"/>
                </a:cxn>
                <a:cxn ang="0">
                  <a:pos x="T2" y="T3"/>
                </a:cxn>
                <a:cxn ang="0">
                  <a:pos x="T4" y="T5"/>
                </a:cxn>
                <a:cxn ang="0">
                  <a:pos x="T6" y="T7"/>
                </a:cxn>
                <a:cxn ang="0">
                  <a:pos x="T8" y="T9"/>
                </a:cxn>
                <a:cxn ang="0">
                  <a:pos x="T10" y="T11"/>
                </a:cxn>
              </a:cxnLst>
              <a:rect l="0" t="0" r="r" b="b"/>
              <a:pathLst>
                <a:path w="88" h="72">
                  <a:moveTo>
                    <a:pt x="83" y="43"/>
                  </a:moveTo>
                  <a:cubicBezTo>
                    <a:pt x="88" y="18"/>
                    <a:pt x="88" y="18"/>
                    <a:pt x="88" y="18"/>
                  </a:cubicBezTo>
                  <a:cubicBezTo>
                    <a:pt x="88" y="72"/>
                    <a:pt x="88" y="72"/>
                    <a:pt x="88" y="72"/>
                  </a:cubicBezTo>
                  <a:cubicBezTo>
                    <a:pt x="88" y="72"/>
                    <a:pt x="44" y="44"/>
                    <a:pt x="0" y="33"/>
                  </a:cubicBezTo>
                  <a:cubicBezTo>
                    <a:pt x="4" y="0"/>
                    <a:pt x="4" y="0"/>
                    <a:pt x="4" y="0"/>
                  </a:cubicBezTo>
                  <a:cubicBezTo>
                    <a:pt x="4" y="0"/>
                    <a:pt x="61" y="14"/>
                    <a:pt x="83" y="43"/>
                  </a:cubicBezTo>
                  <a:close/>
                </a:path>
              </a:pathLst>
            </a:custGeom>
            <a:solidFill>
              <a:schemeClr val="accent5"/>
            </a:solidFill>
            <a:ln>
              <a:noFill/>
            </a:ln>
          </p:spPr>
          <p:txBody>
            <a:bodyPr vert="horz" wrap="square" lIns="91440" tIns="45720" rIns="91440" bIns="45720" numCol="1" anchor="t" anchorCtr="0" compatLnSpc="1"/>
            <a:lstStyle/>
            <a:p>
              <a:endParaRPr lang="zh-CN" altLang="en-US"/>
            </a:p>
          </p:txBody>
        </p:sp>
        <p:sp>
          <p:nvSpPr>
            <p:cNvPr id="129" name="Freeform 105"/>
            <p:cNvSpPr/>
            <p:nvPr/>
          </p:nvSpPr>
          <p:spPr bwMode="auto">
            <a:xfrm>
              <a:off x="1784350" y="3825875"/>
              <a:ext cx="379412" cy="149225"/>
            </a:xfrm>
            <a:custGeom>
              <a:avLst/>
              <a:gdLst>
                <a:gd name="T0" fmla="*/ 0 w 109"/>
                <a:gd name="T1" fmla="*/ 21 h 43"/>
                <a:gd name="T2" fmla="*/ 61 w 109"/>
                <a:gd name="T3" fmla="*/ 19 h 43"/>
                <a:gd name="T4" fmla="*/ 104 w 109"/>
                <a:gd name="T5" fmla="*/ 7 h 43"/>
                <a:gd name="T6" fmla="*/ 0 w 109"/>
                <a:gd name="T7" fmla="*/ 21 h 43"/>
              </a:gdLst>
              <a:ahLst/>
              <a:cxnLst>
                <a:cxn ang="0">
                  <a:pos x="T0" y="T1"/>
                </a:cxn>
                <a:cxn ang="0">
                  <a:pos x="T2" y="T3"/>
                </a:cxn>
                <a:cxn ang="0">
                  <a:pos x="T4" y="T5"/>
                </a:cxn>
                <a:cxn ang="0">
                  <a:pos x="T6" y="T7"/>
                </a:cxn>
              </a:cxnLst>
              <a:rect l="0" t="0" r="r" b="b"/>
              <a:pathLst>
                <a:path w="109" h="43">
                  <a:moveTo>
                    <a:pt x="0" y="21"/>
                  </a:moveTo>
                  <a:cubicBezTo>
                    <a:pt x="0" y="21"/>
                    <a:pt x="36" y="28"/>
                    <a:pt x="61" y="19"/>
                  </a:cubicBezTo>
                  <a:cubicBezTo>
                    <a:pt x="87" y="10"/>
                    <a:pt x="109" y="0"/>
                    <a:pt x="104" y="7"/>
                  </a:cubicBezTo>
                  <a:cubicBezTo>
                    <a:pt x="98" y="13"/>
                    <a:pt x="64" y="43"/>
                    <a:pt x="0" y="21"/>
                  </a:cubicBezTo>
                  <a:close/>
                </a:path>
              </a:pathLst>
            </a:custGeom>
            <a:solidFill>
              <a:srgbClr val="35140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7" name="矩形 16"/>
          <p:cNvSpPr/>
          <p:nvPr/>
        </p:nvSpPr>
        <p:spPr>
          <a:xfrm>
            <a:off x="1454727" y="6175820"/>
            <a:ext cx="800219" cy="461665"/>
          </a:xfrm>
          <a:prstGeom prst="rect">
            <a:avLst/>
          </a:prstGeom>
        </p:spPr>
        <p:txBody>
          <a:bodyPr wrap="none">
            <a:spAutoFit/>
          </a:bodyPr>
          <a:lstStyle/>
          <a:p>
            <a:r>
              <a:rPr lang="zh-CN" altLang="en-US" sz="2400" b="1" dirty="0">
                <a:solidFill>
                  <a:schemeClr val="accent3">
                    <a:lumMod val="50000"/>
                  </a:schemeClr>
                </a:solidFill>
              </a:rPr>
              <a:t>焦虑</a:t>
            </a:r>
          </a:p>
        </p:txBody>
      </p:sp>
      <p:sp>
        <p:nvSpPr>
          <p:cNvPr id="18" name="矩形 17"/>
          <p:cNvSpPr/>
          <p:nvPr/>
        </p:nvSpPr>
        <p:spPr>
          <a:xfrm>
            <a:off x="4303020" y="6175820"/>
            <a:ext cx="800219" cy="461665"/>
          </a:xfrm>
          <a:prstGeom prst="rect">
            <a:avLst/>
          </a:prstGeom>
        </p:spPr>
        <p:txBody>
          <a:bodyPr wrap="none">
            <a:spAutoFit/>
          </a:bodyPr>
          <a:lstStyle/>
          <a:p>
            <a:r>
              <a:rPr lang="zh-CN" altLang="en-US" sz="2400" b="1" dirty="0">
                <a:solidFill>
                  <a:schemeClr val="accent2">
                    <a:lumMod val="50000"/>
                  </a:schemeClr>
                </a:solidFill>
              </a:rPr>
              <a:t>厌倦</a:t>
            </a:r>
          </a:p>
        </p:txBody>
      </p:sp>
      <p:sp>
        <p:nvSpPr>
          <p:cNvPr id="19" name="矩形 18"/>
          <p:cNvSpPr/>
          <p:nvPr/>
        </p:nvSpPr>
        <p:spPr>
          <a:xfrm>
            <a:off x="7213820" y="6175820"/>
            <a:ext cx="800219" cy="461665"/>
          </a:xfrm>
          <a:prstGeom prst="rect">
            <a:avLst/>
          </a:prstGeom>
        </p:spPr>
        <p:txBody>
          <a:bodyPr wrap="none">
            <a:spAutoFit/>
          </a:bodyPr>
          <a:lstStyle/>
          <a:p>
            <a:r>
              <a:rPr lang="zh-CN" altLang="en-US" sz="2400" b="1" dirty="0">
                <a:solidFill>
                  <a:schemeClr val="accent3">
                    <a:lumMod val="50000"/>
                  </a:schemeClr>
                </a:solidFill>
              </a:rPr>
              <a:t>失落</a:t>
            </a:r>
          </a:p>
        </p:txBody>
      </p:sp>
      <p:sp>
        <p:nvSpPr>
          <p:cNvPr id="20" name="矩形 19"/>
          <p:cNvSpPr/>
          <p:nvPr/>
        </p:nvSpPr>
        <p:spPr>
          <a:xfrm>
            <a:off x="9807903" y="6175820"/>
            <a:ext cx="1415772" cy="461665"/>
          </a:xfrm>
          <a:prstGeom prst="rect">
            <a:avLst/>
          </a:prstGeom>
        </p:spPr>
        <p:txBody>
          <a:bodyPr wrap="none">
            <a:spAutoFit/>
          </a:bodyPr>
          <a:lstStyle/>
          <a:p>
            <a:r>
              <a:rPr lang="zh-CN" altLang="en-US" sz="2400" b="1" dirty="0">
                <a:solidFill>
                  <a:schemeClr val="accent2">
                    <a:lumMod val="50000"/>
                  </a:schemeClr>
                </a:solidFill>
              </a:rPr>
              <a:t>情绪复杂</a:t>
            </a:r>
          </a:p>
        </p:txBody>
      </p:sp>
      <p:grpSp>
        <p:nvGrpSpPr>
          <p:cNvPr id="21" name="组合 20"/>
          <p:cNvGrpSpPr/>
          <p:nvPr/>
        </p:nvGrpSpPr>
        <p:grpSpPr>
          <a:xfrm>
            <a:off x="3207365" y="316036"/>
            <a:ext cx="5777271" cy="624446"/>
            <a:chOff x="3207365" y="316035"/>
            <a:chExt cx="5777271" cy="713951"/>
          </a:xfrm>
        </p:grpSpPr>
        <p:sp>
          <p:nvSpPr>
            <p:cNvPr id="301" name="Freeform 30"/>
            <p:cNvSpPr/>
            <p:nvPr/>
          </p:nvSpPr>
          <p:spPr bwMode="auto">
            <a:xfrm>
              <a:off x="3207365" y="392345"/>
              <a:ext cx="1052280" cy="637641"/>
            </a:xfrm>
            <a:custGeom>
              <a:avLst/>
              <a:gdLst>
                <a:gd name="T0" fmla="*/ 759 w 759"/>
                <a:gd name="T1" fmla="*/ 493 h 493"/>
                <a:gd name="T2" fmla="*/ 0 w 759"/>
                <a:gd name="T3" fmla="*/ 493 h 493"/>
                <a:gd name="T4" fmla="*/ 253 w 759"/>
                <a:gd name="T5" fmla="*/ 246 h 493"/>
                <a:gd name="T6" fmla="*/ 0 w 759"/>
                <a:gd name="T7" fmla="*/ 0 h 493"/>
                <a:gd name="T8" fmla="*/ 759 w 759"/>
                <a:gd name="T9" fmla="*/ 0 h 493"/>
                <a:gd name="T10" fmla="*/ 759 w 759"/>
                <a:gd name="T11" fmla="*/ 493 h 493"/>
              </a:gdLst>
              <a:ahLst/>
              <a:cxnLst>
                <a:cxn ang="0">
                  <a:pos x="T0" y="T1"/>
                </a:cxn>
                <a:cxn ang="0">
                  <a:pos x="T2" y="T3"/>
                </a:cxn>
                <a:cxn ang="0">
                  <a:pos x="T4" y="T5"/>
                </a:cxn>
                <a:cxn ang="0">
                  <a:pos x="T6" y="T7"/>
                </a:cxn>
                <a:cxn ang="0">
                  <a:pos x="T8" y="T9"/>
                </a:cxn>
                <a:cxn ang="0">
                  <a:pos x="T10" y="T11"/>
                </a:cxn>
              </a:cxnLst>
              <a:rect l="0" t="0" r="r" b="b"/>
              <a:pathLst>
                <a:path w="759" h="493">
                  <a:moveTo>
                    <a:pt x="759" y="493"/>
                  </a:moveTo>
                  <a:lnTo>
                    <a:pt x="0" y="493"/>
                  </a:lnTo>
                  <a:lnTo>
                    <a:pt x="253" y="246"/>
                  </a:lnTo>
                  <a:lnTo>
                    <a:pt x="0" y="0"/>
                  </a:lnTo>
                  <a:lnTo>
                    <a:pt x="759" y="0"/>
                  </a:lnTo>
                  <a:lnTo>
                    <a:pt x="759" y="493"/>
                  </a:lnTo>
                  <a:close/>
                </a:path>
              </a:pathLst>
            </a:custGeom>
            <a:solidFill>
              <a:schemeClr val="accent2">
                <a:lumMod val="75000"/>
              </a:schemeClr>
            </a:solidFill>
            <a:ln>
              <a:noFill/>
            </a:ln>
          </p:spPr>
          <p:txBody>
            <a:bodyPr vert="horz" wrap="square" lIns="91440" tIns="45720" rIns="91440" bIns="45720" numCol="1" anchor="t" anchorCtr="0" compatLnSpc="1">
              <a:normAutofit/>
            </a:bodyPr>
            <a:lstStyle/>
            <a:p>
              <a:endParaRPr lang="zh-CN" altLang="en-US"/>
            </a:p>
          </p:txBody>
        </p:sp>
        <p:sp>
          <p:nvSpPr>
            <p:cNvPr id="302" name="Freeform 35"/>
            <p:cNvSpPr/>
            <p:nvPr/>
          </p:nvSpPr>
          <p:spPr bwMode="auto">
            <a:xfrm>
              <a:off x="7932355" y="392345"/>
              <a:ext cx="1052281" cy="637641"/>
            </a:xfrm>
            <a:custGeom>
              <a:avLst/>
              <a:gdLst>
                <a:gd name="T0" fmla="*/ 0 w 759"/>
                <a:gd name="T1" fmla="*/ 493 h 493"/>
                <a:gd name="T2" fmla="*/ 759 w 759"/>
                <a:gd name="T3" fmla="*/ 493 h 493"/>
                <a:gd name="T4" fmla="*/ 506 w 759"/>
                <a:gd name="T5" fmla="*/ 246 h 493"/>
                <a:gd name="T6" fmla="*/ 759 w 759"/>
                <a:gd name="T7" fmla="*/ 0 h 493"/>
                <a:gd name="T8" fmla="*/ 0 w 759"/>
                <a:gd name="T9" fmla="*/ 0 h 493"/>
                <a:gd name="T10" fmla="*/ 0 w 759"/>
                <a:gd name="T11" fmla="*/ 493 h 493"/>
              </a:gdLst>
              <a:ahLst/>
              <a:cxnLst>
                <a:cxn ang="0">
                  <a:pos x="T0" y="T1"/>
                </a:cxn>
                <a:cxn ang="0">
                  <a:pos x="T2" y="T3"/>
                </a:cxn>
                <a:cxn ang="0">
                  <a:pos x="T4" y="T5"/>
                </a:cxn>
                <a:cxn ang="0">
                  <a:pos x="T6" y="T7"/>
                </a:cxn>
                <a:cxn ang="0">
                  <a:pos x="T8" y="T9"/>
                </a:cxn>
                <a:cxn ang="0">
                  <a:pos x="T10" y="T11"/>
                </a:cxn>
              </a:cxnLst>
              <a:rect l="0" t="0" r="r" b="b"/>
              <a:pathLst>
                <a:path w="759" h="493">
                  <a:moveTo>
                    <a:pt x="0" y="493"/>
                  </a:moveTo>
                  <a:lnTo>
                    <a:pt x="759" y="493"/>
                  </a:lnTo>
                  <a:lnTo>
                    <a:pt x="506" y="246"/>
                  </a:lnTo>
                  <a:lnTo>
                    <a:pt x="759" y="0"/>
                  </a:lnTo>
                  <a:lnTo>
                    <a:pt x="0" y="0"/>
                  </a:lnTo>
                  <a:lnTo>
                    <a:pt x="0" y="493"/>
                  </a:lnTo>
                  <a:close/>
                </a:path>
              </a:pathLst>
            </a:custGeom>
            <a:solidFill>
              <a:schemeClr val="accent2">
                <a:lumMod val="75000"/>
              </a:schemeClr>
            </a:solidFill>
            <a:ln>
              <a:noFill/>
            </a:ln>
          </p:spPr>
          <p:txBody>
            <a:bodyPr vert="horz" wrap="square" lIns="91440" tIns="45720" rIns="91440" bIns="45720" numCol="1" anchor="t" anchorCtr="0" compatLnSpc="1">
              <a:normAutofit/>
            </a:bodyPr>
            <a:lstStyle/>
            <a:p>
              <a:endParaRPr lang="zh-CN" altLang="en-US"/>
            </a:p>
          </p:txBody>
        </p:sp>
        <p:sp>
          <p:nvSpPr>
            <p:cNvPr id="303" name="Rectangle 41"/>
            <p:cNvSpPr>
              <a:spLocks noChangeArrowheads="1"/>
            </p:cNvSpPr>
            <p:nvPr/>
          </p:nvSpPr>
          <p:spPr bwMode="auto">
            <a:xfrm>
              <a:off x="3660830" y="316035"/>
              <a:ext cx="4564304" cy="637641"/>
            </a:xfrm>
            <a:prstGeom prst="rect">
              <a:avLst/>
            </a:prstGeom>
            <a:solidFill>
              <a:schemeClr val="accent2"/>
            </a:solidFill>
            <a:ln>
              <a:noFill/>
            </a:ln>
          </p:spPr>
          <p:txBody>
            <a:bodyPr vert="horz" wrap="square" lIns="91440" tIns="45720" rIns="91440" bIns="45720" numCol="1" anchor="ctr" anchorCtr="0" compatLnSpc="1">
              <a:noAutofit/>
            </a:bodyPr>
            <a:lstStyle/>
            <a:p>
              <a:pPr algn="ctr"/>
              <a:r>
                <a:rPr lang="zh-CN" altLang="en-US" sz="2600" b="1" dirty="0">
                  <a:solidFill>
                    <a:schemeClr val="bg1"/>
                  </a:solidFill>
                </a:rPr>
                <a:t>压力会产生哪些情绪呢？</a:t>
              </a:r>
            </a:p>
          </p:txBody>
        </p:sp>
      </p:grpSp>
    </p:spTree>
  </p:cSld>
  <p:clrMapOvr>
    <a:masterClrMapping/>
  </p:clrMapOvr>
  <mc:AlternateContent xmlns:mc="http://schemas.openxmlformats.org/markup-compatibility/2006" xmlns:p14="http://schemas.microsoft.com/office/powerpoint/2010/main">
    <mc:Choice Requires="p14">
      <p:transition spd="slow" p14:dur="2000" advTm="0">
        <p:split orient="vert"/>
      </p:transition>
    </mc:Choice>
    <mc:Fallback xmlns="">
      <p:transition spd="slow" advTm="0">
        <p:split orient="ver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6" name="矩形 655"/>
          <p:cNvSpPr/>
          <p:nvPr/>
        </p:nvSpPr>
        <p:spPr>
          <a:xfrm>
            <a:off x="0" y="5919171"/>
            <a:ext cx="12192000" cy="93882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文本框 44"/>
          <p:cNvSpPr txBox="1"/>
          <p:nvPr/>
        </p:nvSpPr>
        <p:spPr>
          <a:xfrm>
            <a:off x="1393264" y="6235846"/>
            <a:ext cx="2642617" cy="400110"/>
          </a:xfrm>
          <a:prstGeom prst="rect">
            <a:avLst/>
          </a:prstGeom>
          <a:noFill/>
        </p:spPr>
        <p:txBody>
          <a:bodyPr wrap="square" rtlCol="0">
            <a:spAutoFit/>
          </a:bodyPr>
          <a:lstStyle/>
          <a:p>
            <a:r>
              <a:rPr lang="zh-CN" altLang="en-US" sz="2000" dirty="0">
                <a:solidFill>
                  <a:schemeClr val="bg1"/>
                </a:solidFill>
              </a:rPr>
              <a:t>已查明患有心理疾病</a:t>
            </a:r>
          </a:p>
        </p:txBody>
      </p:sp>
      <p:sp>
        <p:nvSpPr>
          <p:cNvPr id="46" name="文本框 45"/>
          <p:cNvSpPr txBox="1"/>
          <p:nvPr/>
        </p:nvSpPr>
        <p:spPr>
          <a:xfrm>
            <a:off x="5057252" y="6235846"/>
            <a:ext cx="3121318" cy="400110"/>
          </a:xfrm>
          <a:prstGeom prst="rect">
            <a:avLst/>
          </a:prstGeom>
          <a:noFill/>
        </p:spPr>
        <p:txBody>
          <a:bodyPr wrap="square" rtlCol="0">
            <a:spAutoFit/>
          </a:bodyPr>
          <a:lstStyle/>
          <a:p>
            <a:r>
              <a:rPr lang="zh-CN" altLang="en-US" sz="2000" dirty="0">
                <a:solidFill>
                  <a:schemeClr val="bg1"/>
                </a:solidFill>
              </a:rPr>
              <a:t>认为自己可能心理不健康</a:t>
            </a:r>
          </a:p>
        </p:txBody>
      </p:sp>
      <p:sp>
        <p:nvSpPr>
          <p:cNvPr id="47" name="文本框 46"/>
          <p:cNvSpPr txBox="1"/>
          <p:nvPr/>
        </p:nvSpPr>
        <p:spPr>
          <a:xfrm>
            <a:off x="8664520" y="6235846"/>
            <a:ext cx="2556030" cy="400110"/>
          </a:xfrm>
          <a:prstGeom prst="rect">
            <a:avLst/>
          </a:prstGeom>
          <a:noFill/>
        </p:spPr>
        <p:txBody>
          <a:bodyPr wrap="square" rtlCol="0">
            <a:spAutoFit/>
          </a:bodyPr>
          <a:lstStyle/>
          <a:p>
            <a:r>
              <a:rPr lang="zh-CN" altLang="en-US" sz="2000" dirty="0">
                <a:solidFill>
                  <a:schemeClr val="bg1"/>
                </a:solidFill>
              </a:rPr>
              <a:t>认为自己心理很健康</a:t>
            </a:r>
          </a:p>
        </p:txBody>
      </p:sp>
      <p:grpSp>
        <p:nvGrpSpPr>
          <p:cNvPr id="754" name="组合 753"/>
          <p:cNvGrpSpPr/>
          <p:nvPr/>
        </p:nvGrpSpPr>
        <p:grpSpPr>
          <a:xfrm>
            <a:off x="1016624" y="6224166"/>
            <a:ext cx="364854" cy="367817"/>
            <a:chOff x="4635500" y="2578101"/>
            <a:chExt cx="1173163" cy="1182688"/>
          </a:xfrm>
        </p:grpSpPr>
        <p:sp>
          <p:nvSpPr>
            <p:cNvPr id="755" name="Freeform 5"/>
            <p:cNvSpPr/>
            <p:nvPr/>
          </p:nvSpPr>
          <p:spPr bwMode="auto">
            <a:xfrm>
              <a:off x="4635500" y="2578101"/>
              <a:ext cx="1173163" cy="1182688"/>
            </a:xfrm>
            <a:custGeom>
              <a:avLst/>
              <a:gdLst>
                <a:gd name="T0" fmla="*/ 63 w 591"/>
                <a:gd name="T1" fmla="*/ 114 h 594"/>
                <a:gd name="T2" fmla="*/ 8 w 591"/>
                <a:gd name="T3" fmla="*/ 276 h 594"/>
                <a:gd name="T4" fmla="*/ 14 w 591"/>
                <a:gd name="T5" fmla="*/ 420 h 594"/>
                <a:gd name="T6" fmla="*/ 155 w 591"/>
                <a:gd name="T7" fmla="*/ 567 h 594"/>
                <a:gd name="T8" fmla="*/ 356 w 591"/>
                <a:gd name="T9" fmla="*/ 582 h 594"/>
                <a:gd name="T10" fmla="*/ 581 w 591"/>
                <a:gd name="T11" fmla="*/ 322 h 594"/>
                <a:gd name="T12" fmla="*/ 247 w 591"/>
                <a:gd name="T13" fmla="*/ 22 h 594"/>
                <a:gd name="T14" fmla="*/ 63 w 591"/>
                <a:gd name="T15" fmla="*/ 114 h 59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91" h="594">
                  <a:moveTo>
                    <a:pt x="63" y="114"/>
                  </a:moveTo>
                  <a:cubicBezTo>
                    <a:pt x="28" y="159"/>
                    <a:pt x="15" y="218"/>
                    <a:pt x="8" y="276"/>
                  </a:cubicBezTo>
                  <a:cubicBezTo>
                    <a:pt x="2" y="324"/>
                    <a:pt x="0" y="374"/>
                    <a:pt x="14" y="420"/>
                  </a:cubicBezTo>
                  <a:cubicBezTo>
                    <a:pt x="35" y="489"/>
                    <a:pt x="91" y="541"/>
                    <a:pt x="155" y="567"/>
                  </a:cubicBezTo>
                  <a:cubicBezTo>
                    <a:pt x="218" y="593"/>
                    <a:pt x="289" y="594"/>
                    <a:pt x="356" y="582"/>
                  </a:cubicBezTo>
                  <a:cubicBezTo>
                    <a:pt x="476" y="563"/>
                    <a:pt x="575" y="450"/>
                    <a:pt x="581" y="322"/>
                  </a:cubicBezTo>
                  <a:cubicBezTo>
                    <a:pt x="591" y="133"/>
                    <a:pt x="415" y="0"/>
                    <a:pt x="247" y="22"/>
                  </a:cubicBezTo>
                  <a:cubicBezTo>
                    <a:pt x="178" y="30"/>
                    <a:pt x="107" y="56"/>
                    <a:pt x="63" y="114"/>
                  </a:cubicBezTo>
                  <a:close/>
                </a:path>
              </a:pathLst>
            </a:custGeom>
            <a:solidFill>
              <a:srgbClr val="FFDA3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6" name="Freeform 6"/>
            <p:cNvSpPr/>
            <p:nvPr/>
          </p:nvSpPr>
          <p:spPr bwMode="auto">
            <a:xfrm>
              <a:off x="5238750" y="2662238"/>
              <a:ext cx="314325" cy="173038"/>
            </a:xfrm>
            <a:custGeom>
              <a:avLst/>
              <a:gdLst>
                <a:gd name="T0" fmla="*/ 154 w 158"/>
                <a:gd name="T1" fmla="*/ 69 h 87"/>
                <a:gd name="T2" fmla="*/ 7 w 158"/>
                <a:gd name="T3" fmla="*/ 7 h 87"/>
                <a:gd name="T4" fmla="*/ 9 w 158"/>
                <a:gd name="T5" fmla="*/ 20 h 87"/>
                <a:gd name="T6" fmla="*/ 86 w 158"/>
                <a:gd name="T7" fmla="*/ 42 h 87"/>
                <a:gd name="T8" fmla="*/ 142 w 158"/>
                <a:gd name="T9" fmla="*/ 82 h 87"/>
                <a:gd name="T10" fmla="*/ 154 w 158"/>
                <a:gd name="T11" fmla="*/ 69 h 87"/>
              </a:gdLst>
              <a:ahLst/>
              <a:cxnLst>
                <a:cxn ang="0">
                  <a:pos x="T0" y="T1"/>
                </a:cxn>
                <a:cxn ang="0">
                  <a:pos x="T2" y="T3"/>
                </a:cxn>
                <a:cxn ang="0">
                  <a:pos x="T4" y="T5"/>
                </a:cxn>
                <a:cxn ang="0">
                  <a:pos x="T6" y="T7"/>
                </a:cxn>
                <a:cxn ang="0">
                  <a:pos x="T8" y="T9"/>
                </a:cxn>
                <a:cxn ang="0">
                  <a:pos x="T10" y="T11"/>
                </a:cxn>
              </a:cxnLst>
              <a:rect l="0" t="0" r="r" b="b"/>
              <a:pathLst>
                <a:path w="158" h="87">
                  <a:moveTo>
                    <a:pt x="154" y="69"/>
                  </a:moveTo>
                  <a:cubicBezTo>
                    <a:pt x="132" y="20"/>
                    <a:pt x="54" y="0"/>
                    <a:pt x="7" y="7"/>
                  </a:cubicBezTo>
                  <a:cubicBezTo>
                    <a:pt x="0" y="8"/>
                    <a:pt x="3" y="19"/>
                    <a:pt x="9" y="20"/>
                  </a:cubicBezTo>
                  <a:cubicBezTo>
                    <a:pt x="36" y="23"/>
                    <a:pt x="61" y="29"/>
                    <a:pt x="86" y="42"/>
                  </a:cubicBezTo>
                  <a:cubicBezTo>
                    <a:pt x="107" y="52"/>
                    <a:pt x="122" y="71"/>
                    <a:pt x="142" y="82"/>
                  </a:cubicBezTo>
                  <a:cubicBezTo>
                    <a:pt x="150" y="87"/>
                    <a:pt x="158" y="78"/>
                    <a:pt x="154" y="69"/>
                  </a:cubicBezTo>
                  <a:close/>
                </a:path>
              </a:pathLst>
            </a:custGeom>
            <a:solidFill>
              <a:srgbClr val="FFE17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7" name="Freeform 7"/>
            <p:cNvSpPr/>
            <p:nvPr/>
          </p:nvSpPr>
          <p:spPr bwMode="auto">
            <a:xfrm>
              <a:off x="5564188" y="2849563"/>
              <a:ext cx="128588" cy="149225"/>
            </a:xfrm>
            <a:custGeom>
              <a:avLst/>
              <a:gdLst>
                <a:gd name="T0" fmla="*/ 9 w 65"/>
                <a:gd name="T1" fmla="*/ 1 h 75"/>
                <a:gd name="T2" fmla="*/ 4 w 65"/>
                <a:gd name="T3" fmla="*/ 13 h 75"/>
                <a:gd name="T4" fmla="*/ 29 w 65"/>
                <a:gd name="T5" fmla="*/ 37 h 75"/>
                <a:gd name="T6" fmla="*/ 49 w 65"/>
                <a:gd name="T7" fmla="*/ 69 h 75"/>
                <a:gd name="T8" fmla="*/ 63 w 65"/>
                <a:gd name="T9" fmla="*/ 63 h 75"/>
                <a:gd name="T10" fmla="*/ 9 w 65"/>
                <a:gd name="T11" fmla="*/ 1 h 75"/>
              </a:gdLst>
              <a:ahLst/>
              <a:cxnLst>
                <a:cxn ang="0">
                  <a:pos x="T0" y="T1"/>
                </a:cxn>
                <a:cxn ang="0">
                  <a:pos x="T2" y="T3"/>
                </a:cxn>
                <a:cxn ang="0">
                  <a:pos x="T4" y="T5"/>
                </a:cxn>
                <a:cxn ang="0">
                  <a:pos x="T6" y="T7"/>
                </a:cxn>
                <a:cxn ang="0">
                  <a:pos x="T8" y="T9"/>
                </a:cxn>
                <a:cxn ang="0">
                  <a:pos x="T10" y="T11"/>
                </a:cxn>
              </a:cxnLst>
              <a:rect l="0" t="0" r="r" b="b"/>
              <a:pathLst>
                <a:path w="65" h="75">
                  <a:moveTo>
                    <a:pt x="9" y="1"/>
                  </a:moveTo>
                  <a:cubicBezTo>
                    <a:pt x="3" y="0"/>
                    <a:pt x="0" y="9"/>
                    <a:pt x="4" y="13"/>
                  </a:cubicBezTo>
                  <a:cubicBezTo>
                    <a:pt x="13" y="21"/>
                    <a:pt x="22" y="28"/>
                    <a:pt x="29" y="37"/>
                  </a:cubicBezTo>
                  <a:cubicBezTo>
                    <a:pt x="37" y="47"/>
                    <a:pt x="41" y="59"/>
                    <a:pt x="49" y="69"/>
                  </a:cubicBezTo>
                  <a:cubicBezTo>
                    <a:pt x="54" y="75"/>
                    <a:pt x="62" y="69"/>
                    <a:pt x="63" y="63"/>
                  </a:cubicBezTo>
                  <a:cubicBezTo>
                    <a:pt x="65" y="35"/>
                    <a:pt x="34" y="4"/>
                    <a:pt x="9" y="1"/>
                  </a:cubicBezTo>
                  <a:close/>
                </a:path>
              </a:pathLst>
            </a:custGeom>
            <a:solidFill>
              <a:srgbClr val="FFE17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8" name="Freeform 8"/>
            <p:cNvSpPr/>
            <p:nvPr/>
          </p:nvSpPr>
          <p:spPr bwMode="auto">
            <a:xfrm>
              <a:off x="4635500" y="2773363"/>
              <a:ext cx="1084263" cy="987425"/>
            </a:xfrm>
            <a:custGeom>
              <a:avLst/>
              <a:gdLst>
                <a:gd name="T0" fmla="*/ 356 w 546"/>
                <a:gd name="T1" fmla="*/ 484 h 496"/>
                <a:gd name="T2" fmla="*/ 546 w 546"/>
                <a:gd name="T3" fmla="*/ 346 h 496"/>
                <a:gd name="T4" fmla="*/ 367 w 546"/>
                <a:gd name="T5" fmla="*/ 411 h 496"/>
                <a:gd name="T6" fmla="*/ 103 w 546"/>
                <a:gd name="T7" fmla="*/ 278 h 496"/>
                <a:gd name="T8" fmla="*/ 77 w 546"/>
                <a:gd name="T9" fmla="*/ 0 h 496"/>
                <a:gd name="T10" fmla="*/ 63 w 546"/>
                <a:gd name="T11" fmla="*/ 16 h 496"/>
                <a:gd name="T12" fmla="*/ 8 w 546"/>
                <a:gd name="T13" fmla="*/ 178 h 496"/>
                <a:gd name="T14" fmla="*/ 14 w 546"/>
                <a:gd name="T15" fmla="*/ 322 h 496"/>
                <a:gd name="T16" fmla="*/ 155 w 546"/>
                <a:gd name="T17" fmla="*/ 469 h 496"/>
                <a:gd name="T18" fmla="*/ 356 w 546"/>
                <a:gd name="T19" fmla="*/ 484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6" h="496">
                  <a:moveTo>
                    <a:pt x="356" y="484"/>
                  </a:moveTo>
                  <a:cubicBezTo>
                    <a:pt x="435" y="471"/>
                    <a:pt x="505" y="418"/>
                    <a:pt x="546" y="346"/>
                  </a:cubicBezTo>
                  <a:cubicBezTo>
                    <a:pt x="493" y="384"/>
                    <a:pt x="431" y="408"/>
                    <a:pt x="367" y="411"/>
                  </a:cubicBezTo>
                  <a:cubicBezTo>
                    <a:pt x="266" y="416"/>
                    <a:pt x="161" y="366"/>
                    <a:pt x="103" y="278"/>
                  </a:cubicBezTo>
                  <a:cubicBezTo>
                    <a:pt x="50" y="198"/>
                    <a:pt x="39" y="88"/>
                    <a:pt x="77" y="0"/>
                  </a:cubicBezTo>
                  <a:cubicBezTo>
                    <a:pt x="72" y="5"/>
                    <a:pt x="67" y="10"/>
                    <a:pt x="63" y="16"/>
                  </a:cubicBezTo>
                  <a:cubicBezTo>
                    <a:pt x="28" y="61"/>
                    <a:pt x="15" y="120"/>
                    <a:pt x="8" y="178"/>
                  </a:cubicBezTo>
                  <a:cubicBezTo>
                    <a:pt x="2" y="226"/>
                    <a:pt x="0" y="276"/>
                    <a:pt x="14" y="322"/>
                  </a:cubicBezTo>
                  <a:cubicBezTo>
                    <a:pt x="35" y="391"/>
                    <a:pt x="91" y="443"/>
                    <a:pt x="155" y="469"/>
                  </a:cubicBezTo>
                  <a:cubicBezTo>
                    <a:pt x="218" y="495"/>
                    <a:pt x="289" y="496"/>
                    <a:pt x="356" y="484"/>
                  </a:cubicBezTo>
                  <a:close/>
                </a:path>
              </a:pathLst>
            </a:custGeom>
            <a:solidFill>
              <a:srgbClr val="FFC52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9" name="Freeform 9"/>
            <p:cNvSpPr/>
            <p:nvPr/>
          </p:nvSpPr>
          <p:spPr bwMode="auto">
            <a:xfrm>
              <a:off x="4829175" y="2998788"/>
              <a:ext cx="242888" cy="136525"/>
            </a:xfrm>
            <a:custGeom>
              <a:avLst/>
              <a:gdLst>
                <a:gd name="T0" fmla="*/ 117 w 123"/>
                <a:gd name="T1" fmla="*/ 11 h 69"/>
                <a:gd name="T2" fmla="*/ 101 w 123"/>
                <a:gd name="T3" fmla="*/ 9 h 69"/>
                <a:gd name="T4" fmla="*/ 63 w 123"/>
                <a:gd name="T5" fmla="*/ 48 h 69"/>
                <a:gd name="T6" fmla="*/ 11 w 123"/>
                <a:gd name="T7" fmla="*/ 5 h 69"/>
                <a:gd name="T8" fmla="*/ 2 w 123"/>
                <a:gd name="T9" fmla="*/ 7 h 69"/>
                <a:gd name="T10" fmla="*/ 54 w 123"/>
                <a:gd name="T11" fmla="*/ 67 h 69"/>
                <a:gd name="T12" fmla="*/ 117 w 123"/>
                <a:gd name="T13" fmla="*/ 11 h 69"/>
              </a:gdLst>
              <a:ahLst/>
              <a:cxnLst>
                <a:cxn ang="0">
                  <a:pos x="T0" y="T1"/>
                </a:cxn>
                <a:cxn ang="0">
                  <a:pos x="T2" y="T3"/>
                </a:cxn>
                <a:cxn ang="0">
                  <a:pos x="T4" y="T5"/>
                </a:cxn>
                <a:cxn ang="0">
                  <a:pos x="T6" y="T7"/>
                </a:cxn>
                <a:cxn ang="0">
                  <a:pos x="T8" y="T9"/>
                </a:cxn>
                <a:cxn ang="0">
                  <a:pos x="T10" y="T11"/>
                </a:cxn>
                <a:cxn ang="0">
                  <a:pos x="T12" y="T13"/>
                </a:cxn>
              </a:cxnLst>
              <a:rect l="0" t="0" r="r" b="b"/>
              <a:pathLst>
                <a:path w="123" h="69">
                  <a:moveTo>
                    <a:pt x="117" y="11"/>
                  </a:moveTo>
                  <a:cubicBezTo>
                    <a:pt x="116" y="3"/>
                    <a:pt x="104" y="2"/>
                    <a:pt x="101" y="9"/>
                  </a:cubicBezTo>
                  <a:cubicBezTo>
                    <a:pt x="90" y="27"/>
                    <a:pt x="86" y="42"/>
                    <a:pt x="63" y="48"/>
                  </a:cubicBezTo>
                  <a:cubicBezTo>
                    <a:pt x="35" y="55"/>
                    <a:pt x="15" y="29"/>
                    <a:pt x="11" y="5"/>
                  </a:cubicBezTo>
                  <a:cubicBezTo>
                    <a:pt x="10" y="0"/>
                    <a:pt x="2" y="1"/>
                    <a:pt x="2" y="7"/>
                  </a:cubicBezTo>
                  <a:cubicBezTo>
                    <a:pt x="0" y="36"/>
                    <a:pt x="24" y="66"/>
                    <a:pt x="54" y="67"/>
                  </a:cubicBezTo>
                  <a:cubicBezTo>
                    <a:pt x="84" y="69"/>
                    <a:pt x="123" y="44"/>
                    <a:pt x="117" y="11"/>
                  </a:cubicBezTo>
                  <a:close/>
                </a:path>
              </a:pathLst>
            </a:custGeom>
            <a:solidFill>
              <a:srgbClr val="A2481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0" name="Freeform 10"/>
            <p:cNvSpPr/>
            <p:nvPr/>
          </p:nvSpPr>
          <p:spPr bwMode="auto">
            <a:xfrm>
              <a:off x="4821238" y="3182938"/>
              <a:ext cx="171450" cy="171450"/>
            </a:xfrm>
            <a:custGeom>
              <a:avLst/>
              <a:gdLst>
                <a:gd name="T0" fmla="*/ 53 w 87"/>
                <a:gd name="T1" fmla="*/ 5 h 86"/>
                <a:gd name="T2" fmla="*/ 43 w 87"/>
                <a:gd name="T3" fmla="*/ 83 h 86"/>
                <a:gd name="T4" fmla="*/ 53 w 87"/>
                <a:gd name="T5" fmla="*/ 5 h 86"/>
              </a:gdLst>
              <a:ahLst/>
              <a:cxnLst>
                <a:cxn ang="0">
                  <a:pos x="T0" y="T1"/>
                </a:cxn>
                <a:cxn ang="0">
                  <a:pos x="T2" y="T3"/>
                </a:cxn>
                <a:cxn ang="0">
                  <a:pos x="T4" y="T5"/>
                </a:cxn>
              </a:cxnLst>
              <a:rect l="0" t="0" r="r" b="b"/>
              <a:pathLst>
                <a:path w="87" h="86">
                  <a:moveTo>
                    <a:pt x="53" y="5"/>
                  </a:moveTo>
                  <a:cubicBezTo>
                    <a:pt x="42" y="0"/>
                    <a:pt x="0" y="80"/>
                    <a:pt x="43" y="83"/>
                  </a:cubicBezTo>
                  <a:cubicBezTo>
                    <a:pt x="87" y="86"/>
                    <a:pt x="78" y="14"/>
                    <a:pt x="53" y="5"/>
                  </a:cubicBezTo>
                  <a:close/>
                </a:path>
              </a:pathLst>
            </a:custGeom>
            <a:solidFill>
              <a:srgbClr val="83D0D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1" name="Freeform 11"/>
            <p:cNvSpPr/>
            <p:nvPr/>
          </p:nvSpPr>
          <p:spPr bwMode="auto">
            <a:xfrm>
              <a:off x="4845050" y="3398838"/>
              <a:ext cx="128588" cy="127000"/>
            </a:xfrm>
            <a:custGeom>
              <a:avLst/>
              <a:gdLst>
                <a:gd name="T0" fmla="*/ 40 w 65"/>
                <a:gd name="T1" fmla="*/ 3 h 64"/>
                <a:gd name="T2" fmla="*/ 33 w 65"/>
                <a:gd name="T3" fmla="*/ 62 h 64"/>
                <a:gd name="T4" fmla="*/ 40 w 65"/>
                <a:gd name="T5" fmla="*/ 3 h 64"/>
              </a:gdLst>
              <a:ahLst/>
              <a:cxnLst>
                <a:cxn ang="0">
                  <a:pos x="T0" y="T1"/>
                </a:cxn>
                <a:cxn ang="0">
                  <a:pos x="T2" y="T3"/>
                </a:cxn>
                <a:cxn ang="0">
                  <a:pos x="T4" y="T5"/>
                </a:cxn>
              </a:cxnLst>
              <a:rect l="0" t="0" r="r" b="b"/>
              <a:pathLst>
                <a:path w="65" h="64">
                  <a:moveTo>
                    <a:pt x="40" y="3"/>
                  </a:moveTo>
                  <a:cubicBezTo>
                    <a:pt x="32" y="0"/>
                    <a:pt x="0" y="60"/>
                    <a:pt x="33" y="62"/>
                  </a:cubicBezTo>
                  <a:cubicBezTo>
                    <a:pt x="65" y="64"/>
                    <a:pt x="59" y="10"/>
                    <a:pt x="40" y="3"/>
                  </a:cubicBezTo>
                  <a:close/>
                </a:path>
              </a:pathLst>
            </a:custGeom>
            <a:solidFill>
              <a:srgbClr val="83D0D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2" name="Freeform 12"/>
            <p:cNvSpPr/>
            <p:nvPr/>
          </p:nvSpPr>
          <p:spPr bwMode="auto">
            <a:xfrm>
              <a:off x="5316538" y="2998788"/>
              <a:ext cx="241300" cy="136525"/>
            </a:xfrm>
            <a:custGeom>
              <a:avLst/>
              <a:gdLst>
                <a:gd name="T0" fmla="*/ 5 w 122"/>
                <a:gd name="T1" fmla="*/ 11 h 69"/>
                <a:gd name="T2" fmla="*/ 22 w 122"/>
                <a:gd name="T3" fmla="*/ 9 h 69"/>
                <a:gd name="T4" fmla="*/ 60 w 122"/>
                <a:gd name="T5" fmla="*/ 48 h 69"/>
                <a:gd name="T6" fmla="*/ 111 w 122"/>
                <a:gd name="T7" fmla="*/ 5 h 69"/>
                <a:gd name="T8" fmla="*/ 121 w 122"/>
                <a:gd name="T9" fmla="*/ 7 h 69"/>
                <a:gd name="T10" fmla="*/ 68 w 122"/>
                <a:gd name="T11" fmla="*/ 67 h 69"/>
                <a:gd name="T12" fmla="*/ 5 w 122"/>
                <a:gd name="T13" fmla="*/ 11 h 69"/>
              </a:gdLst>
              <a:ahLst/>
              <a:cxnLst>
                <a:cxn ang="0">
                  <a:pos x="T0" y="T1"/>
                </a:cxn>
                <a:cxn ang="0">
                  <a:pos x="T2" y="T3"/>
                </a:cxn>
                <a:cxn ang="0">
                  <a:pos x="T4" y="T5"/>
                </a:cxn>
                <a:cxn ang="0">
                  <a:pos x="T6" y="T7"/>
                </a:cxn>
                <a:cxn ang="0">
                  <a:pos x="T8" y="T9"/>
                </a:cxn>
                <a:cxn ang="0">
                  <a:pos x="T10" y="T11"/>
                </a:cxn>
                <a:cxn ang="0">
                  <a:pos x="T12" y="T13"/>
                </a:cxn>
              </a:cxnLst>
              <a:rect l="0" t="0" r="r" b="b"/>
              <a:pathLst>
                <a:path w="122" h="69">
                  <a:moveTo>
                    <a:pt x="5" y="11"/>
                  </a:moveTo>
                  <a:cubicBezTo>
                    <a:pt x="7" y="3"/>
                    <a:pt x="19" y="2"/>
                    <a:pt x="22" y="9"/>
                  </a:cubicBezTo>
                  <a:cubicBezTo>
                    <a:pt x="33" y="27"/>
                    <a:pt x="37" y="42"/>
                    <a:pt x="60" y="48"/>
                  </a:cubicBezTo>
                  <a:cubicBezTo>
                    <a:pt x="87" y="55"/>
                    <a:pt x="108" y="29"/>
                    <a:pt x="111" y="5"/>
                  </a:cubicBezTo>
                  <a:cubicBezTo>
                    <a:pt x="112" y="0"/>
                    <a:pt x="121" y="1"/>
                    <a:pt x="121" y="7"/>
                  </a:cubicBezTo>
                  <a:cubicBezTo>
                    <a:pt x="122" y="36"/>
                    <a:pt x="98" y="66"/>
                    <a:pt x="68" y="67"/>
                  </a:cubicBezTo>
                  <a:cubicBezTo>
                    <a:pt x="39" y="69"/>
                    <a:pt x="0" y="44"/>
                    <a:pt x="5" y="11"/>
                  </a:cubicBezTo>
                  <a:close/>
                </a:path>
              </a:pathLst>
            </a:custGeom>
            <a:solidFill>
              <a:srgbClr val="A2481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3" name="Freeform 13"/>
            <p:cNvSpPr/>
            <p:nvPr/>
          </p:nvSpPr>
          <p:spPr bwMode="auto">
            <a:xfrm>
              <a:off x="5395913" y="3182938"/>
              <a:ext cx="173038" cy="171450"/>
            </a:xfrm>
            <a:custGeom>
              <a:avLst/>
              <a:gdLst>
                <a:gd name="T0" fmla="*/ 34 w 87"/>
                <a:gd name="T1" fmla="*/ 5 h 86"/>
                <a:gd name="T2" fmla="*/ 43 w 87"/>
                <a:gd name="T3" fmla="*/ 83 h 86"/>
                <a:gd name="T4" fmla="*/ 34 w 87"/>
                <a:gd name="T5" fmla="*/ 5 h 86"/>
              </a:gdLst>
              <a:ahLst/>
              <a:cxnLst>
                <a:cxn ang="0">
                  <a:pos x="T0" y="T1"/>
                </a:cxn>
                <a:cxn ang="0">
                  <a:pos x="T2" y="T3"/>
                </a:cxn>
                <a:cxn ang="0">
                  <a:pos x="T4" y="T5"/>
                </a:cxn>
              </a:cxnLst>
              <a:rect l="0" t="0" r="r" b="b"/>
              <a:pathLst>
                <a:path w="87" h="86">
                  <a:moveTo>
                    <a:pt x="34" y="5"/>
                  </a:moveTo>
                  <a:cubicBezTo>
                    <a:pt x="44" y="0"/>
                    <a:pt x="87" y="80"/>
                    <a:pt x="43" y="83"/>
                  </a:cubicBezTo>
                  <a:cubicBezTo>
                    <a:pt x="0" y="86"/>
                    <a:pt x="9" y="14"/>
                    <a:pt x="34" y="5"/>
                  </a:cubicBezTo>
                  <a:close/>
                </a:path>
              </a:pathLst>
            </a:custGeom>
            <a:solidFill>
              <a:srgbClr val="83D0D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4" name="Freeform 14"/>
            <p:cNvSpPr/>
            <p:nvPr/>
          </p:nvSpPr>
          <p:spPr bwMode="auto">
            <a:xfrm>
              <a:off x="5414963" y="3398838"/>
              <a:ext cx="130175" cy="127000"/>
            </a:xfrm>
            <a:custGeom>
              <a:avLst/>
              <a:gdLst>
                <a:gd name="T0" fmla="*/ 25 w 65"/>
                <a:gd name="T1" fmla="*/ 3 h 64"/>
                <a:gd name="T2" fmla="*/ 32 w 65"/>
                <a:gd name="T3" fmla="*/ 62 h 64"/>
                <a:gd name="T4" fmla="*/ 25 w 65"/>
                <a:gd name="T5" fmla="*/ 3 h 64"/>
              </a:gdLst>
              <a:ahLst/>
              <a:cxnLst>
                <a:cxn ang="0">
                  <a:pos x="T0" y="T1"/>
                </a:cxn>
                <a:cxn ang="0">
                  <a:pos x="T2" y="T3"/>
                </a:cxn>
                <a:cxn ang="0">
                  <a:pos x="T4" y="T5"/>
                </a:cxn>
              </a:cxnLst>
              <a:rect l="0" t="0" r="r" b="b"/>
              <a:pathLst>
                <a:path w="65" h="64">
                  <a:moveTo>
                    <a:pt x="25" y="3"/>
                  </a:moveTo>
                  <a:cubicBezTo>
                    <a:pt x="33" y="0"/>
                    <a:pt x="65" y="60"/>
                    <a:pt x="32" y="62"/>
                  </a:cubicBezTo>
                  <a:cubicBezTo>
                    <a:pt x="0" y="64"/>
                    <a:pt x="6" y="10"/>
                    <a:pt x="25" y="3"/>
                  </a:cubicBezTo>
                  <a:close/>
                </a:path>
              </a:pathLst>
            </a:custGeom>
            <a:solidFill>
              <a:srgbClr val="83D0D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5" name="Freeform 15"/>
            <p:cNvSpPr/>
            <p:nvPr/>
          </p:nvSpPr>
          <p:spPr bwMode="auto">
            <a:xfrm>
              <a:off x="5103813" y="3327401"/>
              <a:ext cx="230188" cy="80963"/>
            </a:xfrm>
            <a:custGeom>
              <a:avLst/>
              <a:gdLst>
                <a:gd name="T0" fmla="*/ 114 w 116"/>
                <a:gd name="T1" fmla="*/ 28 h 41"/>
                <a:gd name="T2" fmla="*/ 57 w 116"/>
                <a:gd name="T3" fmla="*/ 1 h 41"/>
                <a:gd name="T4" fmla="*/ 2 w 116"/>
                <a:gd name="T5" fmla="*/ 26 h 41"/>
                <a:gd name="T6" fmla="*/ 7 w 116"/>
                <a:gd name="T7" fmla="*/ 33 h 41"/>
                <a:gd name="T8" fmla="*/ 57 w 116"/>
                <a:gd name="T9" fmla="*/ 20 h 41"/>
                <a:gd name="T10" fmla="*/ 106 w 116"/>
                <a:gd name="T11" fmla="*/ 39 h 41"/>
                <a:gd name="T12" fmla="*/ 114 w 116"/>
                <a:gd name="T13" fmla="*/ 28 h 41"/>
              </a:gdLst>
              <a:ahLst/>
              <a:cxnLst>
                <a:cxn ang="0">
                  <a:pos x="T0" y="T1"/>
                </a:cxn>
                <a:cxn ang="0">
                  <a:pos x="T2" y="T3"/>
                </a:cxn>
                <a:cxn ang="0">
                  <a:pos x="T4" y="T5"/>
                </a:cxn>
                <a:cxn ang="0">
                  <a:pos x="T6" y="T7"/>
                </a:cxn>
                <a:cxn ang="0">
                  <a:pos x="T8" y="T9"/>
                </a:cxn>
                <a:cxn ang="0">
                  <a:pos x="T10" y="T11"/>
                </a:cxn>
                <a:cxn ang="0">
                  <a:pos x="T12" y="T13"/>
                </a:cxn>
              </a:cxnLst>
              <a:rect l="0" t="0" r="r" b="b"/>
              <a:pathLst>
                <a:path w="116" h="41">
                  <a:moveTo>
                    <a:pt x="114" y="28"/>
                  </a:moveTo>
                  <a:cubicBezTo>
                    <a:pt x="105" y="9"/>
                    <a:pt x="77" y="2"/>
                    <a:pt x="57" y="1"/>
                  </a:cubicBezTo>
                  <a:cubicBezTo>
                    <a:pt x="38" y="0"/>
                    <a:pt x="14" y="10"/>
                    <a:pt x="2" y="26"/>
                  </a:cubicBezTo>
                  <a:cubicBezTo>
                    <a:pt x="0" y="29"/>
                    <a:pt x="4" y="34"/>
                    <a:pt x="7" y="33"/>
                  </a:cubicBezTo>
                  <a:cubicBezTo>
                    <a:pt x="24" y="26"/>
                    <a:pt x="39" y="20"/>
                    <a:pt x="57" y="20"/>
                  </a:cubicBezTo>
                  <a:cubicBezTo>
                    <a:pt x="77" y="20"/>
                    <a:pt x="89" y="33"/>
                    <a:pt x="106" y="39"/>
                  </a:cubicBezTo>
                  <a:cubicBezTo>
                    <a:pt x="112" y="41"/>
                    <a:pt x="116" y="33"/>
                    <a:pt x="114" y="28"/>
                  </a:cubicBezTo>
                  <a:close/>
                </a:path>
              </a:pathLst>
            </a:custGeom>
            <a:solidFill>
              <a:srgbClr val="A2481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766" name="组合 765"/>
          <p:cNvGrpSpPr/>
          <p:nvPr/>
        </p:nvGrpSpPr>
        <p:grpSpPr>
          <a:xfrm>
            <a:off x="4604824" y="6224660"/>
            <a:ext cx="364854" cy="367323"/>
            <a:chOff x="6224588" y="2665413"/>
            <a:chExt cx="1173163" cy="1181100"/>
          </a:xfrm>
        </p:grpSpPr>
        <p:sp>
          <p:nvSpPr>
            <p:cNvPr id="767" name="Freeform 16"/>
            <p:cNvSpPr/>
            <p:nvPr/>
          </p:nvSpPr>
          <p:spPr bwMode="auto">
            <a:xfrm>
              <a:off x="6224588" y="2665413"/>
              <a:ext cx="1173163" cy="1181100"/>
            </a:xfrm>
            <a:custGeom>
              <a:avLst/>
              <a:gdLst>
                <a:gd name="T0" fmla="*/ 63 w 591"/>
                <a:gd name="T1" fmla="*/ 113 h 593"/>
                <a:gd name="T2" fmla="*/ 8 w 591"/>
                <a:gd name="T3" fmla="*/ 275 h 593"/>
                <a:gd name="T4" fmla="*/ 15 w 591"/>
                <a:gd name="T5" fmla="*/ 420 h 593"/>
                <a:gd name="T6" fmla="*/ 155 w 591"/>
                <a:gd name="T7" fmla="*/ 566 h 593"/>
                <a:gd name="T8" fmla="*/ 357 w 591"/>
                <a:gd name="T9" fmla="*/ 582 h 593"/>
                <a:gd name="T10" fmla="*/ 582 w 591"/>
                <a:gd name="T11" fmla="*/ 321 h 593"/>
                <a:gd name="T12" fmla="*/ 248 w 591"/>
                <a:gd name="T13" fmla="*/ 21 h 593"/>
                <a:gd name="T14" fmla="*/ 63 w 591"/>
                <a:gd name="T15" fmla="*/ 113 h 5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91" h="593">
                  <a:moveTo>
                    <a:pt x="63" y="113"/>
                  </a:moveTo>
                  <a:cubicBezTo>
                    <a:pt x="29" y="158"/>
                    <a:pt x="15" y="217"/>
                    <a:pt x="8" y="275"/>
                  </a:cubicBezTo>
                  <a:cubicBezTo>
                    <a:pt x="2" y="323"/>
                    <a:pt x="0" y="374"/>
                    <a:pt x="15" y="420"/>
                  </a:cubicBezTo>
                  <a:cubicBezTo>
                    <a:pt x="36" y="488"/>
                    <a:pt x="92" y="541"/>
                    <a:pt x="155" y="566"/>
                  </a:cubicBezTo>
                  <a:cubicBezTo>
                    <a:pt x="219" y="592"/>
                    <a:pt x="290" y="593"/>
                    <a:pt x="357" y="582"/>
                  </a:cubicBezTo>
                  <a:cubicBezTo>
                    <a:pt x="476" y="562"/>
                    <a:pt x="575" y="450"/>
                    <a:pt x="582" y="321"/>
                  </a:cubicBezTo>
                  <a:cubicBezTo>
                    <a:pt x="591" y="132"/>
                    <a:pt x="415" y="0"/>
                    <a:pt x="248" y="21"/>
                  </a:cubicBezTo>
                  <a:cubicBezTo>
                    <a:pt x="179" y="30"/>
                    <a:pt x="107" y="56"/>
                    <a:pt x="63" y="113"/>
                  </a:cubicBezTo>
                  <a:close/>
                </a:path>
              </a:pathLst>
            </a:custGeom>
            <a:solidFill>
              <a:srgbClr val="FFDA3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8" name="Freeform 17"/>
            <p:cNvSpPr/>
            <p:nvPr/>
          </p:nvSpPr>
          <p:spPr bwMode="auto">
            <a:xfrm>
              <a:off x="6827838" y="2747963"/>
              <a:ext cx="312738" cy="173038"/>
            </a:xfrm>
            <a:custGeom>
              <a:avLst/>
              <a:gdLst>
                <a:gd name="T0" fmla="*/ 155 w 158"/>
                <a:gd name="T1" fmla="*/ 70 h 87"/>
                <a:gd name="T2" fmla="*/ 8 w 158"/>
                <a:gd name="T3" fmla="*/ 8 h 87"/>
                <a:gd name="T4" fmla="*/ 9 w 158"/>
                <a:gd name="T5" fmla="*/ 20 h 87"/>
                <a:gd name="T6" fmla="*/ 87 w 158"/>
                <a:gd name="T7" fmla="*/ 42 h 87"/>
                <a:gd name="T8" fmla="*/ 143 w 158"/>
                <a:gd name="T9" fmla="*/ 83 h 87"/>
                <a:gd name="T10" fmla="*/ 155 w 158"/>
                <a:gd name="T11" fmla="*/ 70 h 87"/>
              </a:gdLst>
              <a:ahLst/>
              <a:cxnLst>
                <a:cxn ang="0">
                  <a:pos x="T0" y="T1"/>
                </a:cxn>
                <a:cxn ang="0">
                  <a:pos x="T2" y="T3"/>
                </a:cxn>
                <a:cxn ang="0">
                  <a:pos x="T4" y="T5"/>
                </a:cxn>
                <a:cxn ang="0">
                  <a:pos x="T6" y="T7"/>
                </a:cxn>
                <a:cxn ang="0">
                  <a:pos x="T8" y="T9"/>
                </a:cxn>
                <a:cxn ang="0">
                  <a:pos x="T10" y="T11"/>
                </a:cxn>
              </a:cxnLst>
              <a:rect l="0" t="0" r="r" b="b"/>
              <a:pathLst>
                <a:path w="158" h="87">
                  <a:moveTo>
                    <a:pt x="155" y="70"/>
                  </a:moveTo>
                  <a:cubicBezTo>
                    <a:pt x="132" y="20"/>
                    <a:pt x="55" y="0"/>
                    <a:pt x="8" y="8"/>
                  </a:cubicBezTo>
                  <a:cubicBezTo>
                    <a:pt x="0" y="9"/>
                    <a:pt x="3" y="19"/>
                    <a:pt x="9" y="20"/>
                  </a:cubicBezTo>
                  <a:cubicBezTo>
                    <a:pt x="37" y="24"/>
                    <a:pt x="61" y="29"/>
                    <a:pt x="87" y="42"/>
                  </a:cubicBezTo>
                  <a:cubicBezTo>
                    <a:pt x="107" y="53"/>
                    <a:pt x="122" y="72"/>
                    <a:pt x="143" y="83"/>
                  </a:cubicBezTo>
                  <a:cubicBezTo>
                    <a:pt x="151" y="87"/>
                    <a:pt x="158" y="78"/>
                    <a:pt x="155" y="70"/>
                  </a:cubicBezTo>
                  <a:close/>
                </a:path>
              </a:pathLst>
            </a:custGeom>
            <a:solidFill>
              <a:srgbClr val="FFE17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9" name="Freeform 18"/>
            <p:cNvSpPr/>
            <p:nvPr/>
          </p:nvSpPr>
          <p:spPr bwMode="auto">
            <a:xfrm>
              <a:off x="7154863" y="2936876"/>
              <a:ext cx="127000" cy="149225"/>
            </a:xfrm>
            <a:custGeom>
              <a:avLst/>
              <a:gdLst>
                <a:gd name="T0" fmla="*/ 9 w 64"/>
                <a:gd name="T1" fmla="*/ 1 h 75"/>
                <a:gd name="T2" fmla="*/ 4 w 64"/>
                <a:gd name="T3" fmla="*/ 13 h 75"/>
                <a:gd name="T4" fmla="*/ 29 w 64"/>
                <a:gd name="T5" fmla="*/ 36 h 75"/>
                <a:gd name="T6" fmla="*/ 48 w 64"/>
                <a:gd name="T7" fmla="*/ 68 h 75"/>
                <a:gd name="T8" fmla="*/ 62 w 64"/>
                <a:gd name="T9" fmla="*/ 62 h 75"/>
                <a:gd name="T10" fmla="*/ 9 w 64"/>
                <a:gd name="T11" fmla="*/ 1 h 75"/>
              </a:gdLst>
              <a:ahLst/>
              <a:cxnLst>
                <a:cxn ang="0">
                  <a:pos x="T0" y="T1"/>
                </a:cxn>
                <a:cxn ang="0">
                  <a:pos x="T2" y="T3"/>
                </a:cxn>
                <a:cxn ang="0">
                  <a:pos x="T4" y="T5"/>
                </a:cxn>
                <a:cxn ang="0">
                  <a:pos x="T6" y="T7"/>
                </a:cxn>
                <a:cxn ang="0">
                  <a:pos x="T8" y="T9"/>
                </a:cxn>
                <a:cxn ang="0">
                  <a:pos x="T10" y="T11"/>
                </a:cxn>
              </a:cxnLst>
              <a:rect l="0" t="0" r="r" b="b"/>
              <a:pathLst>
                <a:path w="64" h="75">
                  <a:moveTo>
                    <a:pt x="9" y="1"/>
                  </a:moveTo>
                  <a:cubicBezTo>
                    <a:pt x="3" y="0"/>
                    <a:pt x="0" y="9"/>
                    <a:pt x="4" y="13"/>
                  </a:cubicBezTo>
                  <a:cubicBezTo>
                    <a:pt x="12" y="21"/>
                    <a:pt x="21" y="27"/>
                    <a:pt x="29" y="36"/>
                  </a:cubicBezTo>
                  <a:cubicBezTo>
                    <a:pt x="36" y="46"/>
                    <a:pt x="41" y="58"/>
                    <a:pt x="48" y="68"/>
                  </a:cubicBezTo>
                  <a:cubicBezTo>
                    <a:pt x="53" y="75"/>
                    <a:pt x="62" y="69"/>
                    <a:pt x="62" y="62"/>
                  </a:cubicBezTo>
                  <a:cubicBezTo>
                    <a:pt x="64" y="34"/>
                    <a:pt x="34" y="3"/>
                    <a:pt x="9" y="1"/>
                  </a:cubicBezTo>
                  <a:close/>
                </a:path>
              </a:pathLst>
            </a:custGeom>
            <a:solidFill>
              <a:srgbClr val="FFE17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0" name="Freeform 19"/>
            <p:cNvSpPr/>
            <p:nvPr/>
          </p:nvSpPr>
          <p:spPr bwMode="auto">
            <a:xfrm>
              <a:off x="6224588" y="2859088"/>
              <a:ext cx="1082675" cy="987425"/>
            </a:xfrm>
            <a:custGeom>
              <a:avLst/>
              <a:gdLst>
                <a:gd name="T0" fmla="*/ 357 w 546"/>
                <a:gd name="T1" fmla="*/ 485 h 496"/>
                <a:gd name="T2" fmla="*/ 546 w 546"/>
                <a:gd name="T3" fmla="*/ 346 h 496"/>
                <a:gd name="T4" fmla="*/ 368 w 546"/>
                <a:gd name="T5" fmla="*/ 411 h 496"/>
                <a:gd name="T6" fmla="*/ 104 w 546"/>
                <a:gd name="T7" fmla="*/ 278 h 496"/>
                <a:gd name="T8" fmla="*/ 78 w 546"/>
                <a:gd name="T9" fmla="*/ 0 h 496"/>
                <a:gd name="T10" fmla="*/ 63 w 546"/>
                <a:gd name="T11" fmla="*/ 16 h 496"/>
                <a:gd name="T12" fmla="*/ 8 w 546"/>
                <a:gd name="T13" fmla="*/ 178 h 496"/>
                <a:gd name="T14" fmla="*/ 15 w 546"/>
                <a:gd name="T15" fmla="*/ 323 h 496"/>
                <a:gd name="T16" fmla="*/ 155 w 546"/>
                <a:gd name="T17" fmla="*/ 469 h 496"/>
                <a:gd name="T18" fmla="*/ 357 w 546"/>
                <a:gd name="T19" fmla="*/ 485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6" h="496">
                  <a:moveTo>
                    <a:pt x="357" y="485"/>
                  </a:moveTo>
                  <a:cubicBezTo>
                    <a:pt x="436" y="472"/>
                    <a:pt x="506" y="418"/>
                    <a:pt x="546" y="346"/>
                  </a:cubicBezTo>
                  <a:cubicBezTo>
                    <a:pt x="494" y="384"/>
                    <a:pt x="432" y="408"/>
                    <a:pt x="368" y="411"/>
                  </a:cubicBezTo>
                  <a:cubicBezTo>
                    <a:pt x="266" y="416"/>
                    <a:pt x="162" y="366"/>
                    <a:pt x="104" y="278"/>
                  </a:cubicBezTo>
                  <a:cubicBezTo>
                    <a:pt x="51" y="198"/>
                    <a:pt x="40" y="88"/>
                    <a:pt x="78" y="0"/>
                  </a:cubicBezTo>
                  <a:cubicBezTo>
                    <a:pt x="73" y="5"/>
                    <a:pt x="68" y="11"/>
                    <a:pt x="63" y="16"/>
                  </a:cubicBezTo>
                  <a:cubicBezTo>
                    <a:pt x="29" y="61"/>
                    <a:pt x="15" y="120"/>
                    <a:pt x="8" y="178"/>
                  </a:cubicBezTo>
                  <a:cubicBezTo>
                    <a:pt x="2" y="226"/>
                    <a:pt x="0" y="277"/>
                    <a:pt x="15" y="323"/>
                  </a:cubicBezTo>
                  <a:cubicBezTo>
                    <a:pt x="36" y="391"/>
                    <a:pt x="92" y="444"/>
                    <a:pt x="155" y="469"/>
                  </a:cubicBezTo>
                  <a:cubicBezTo>
                    <a:pt x="219" y="495"/>
                    <a:pt x="290" y="496"/>
                    <a:pt x="357" y="485"/>
                  </a:cubicBezTo>
                  <a:close/>
                </a:path>
              </a:pathLst>
            </a:custGeom>
            <a:solidFill>
              <a:srgbClr val="FFC52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1" name="Freeform 20"/>
            <p:cNvSpPr/>
            <p:nvPr/>
          </p:nvSpPr>
          <p:spPr bwMode="auto">
            <a:xfrm>
              <a:off x="6470650" y="3062288"/>
              <a:ext cx="203200" cy="150813"/>
            </a:xfrm>
            <a:custGeom>
              <a:avLst/>
              <a:gdLst>
                <a:gd name="T0" fmla="*/ 44 w 102"/>
                <a:gd name="T1" fmla="*/ 5 h 76"/>
                <a:gd name="T2" fmla="*/ 51 w 102"/>
                <a:gd name="T3" fmla="*/ 74 h 76"/>
                <a:gd name="T4" fmla="*/ 44 w 102"/>
                <a:gd name="T5" fmla="*/ 5 h 76"/>
              </a:gdLst>
              <a:ahLst/>
              <a:cxnLst>
                <a:cxn ang="0">
                  <a:pos x="T0" y="T1"/>
                </a:cxn>
                <a:cxn ang="0">
                  <a:pos x="T2" y="T3"/>
                </a:cxn>
                <a:cxn ang="0">
                  <a:pos x="T4" y="T5"/>
                </a:cxn>
              </a:cxnLst>
              <a:rect l="0" t="0" r="r" b="b"/>
              <a:pathLst>
                <a:path w="102" h="76">
                  <a:moveTo>
                    <a:pt x="44" y="5"/>
                  </a:moveTo>
                  <a:cubicBezTo>
                    <a:pt x="0" y="9"/>
                    <a:pt x="10" y="71"/>
                    <a:pt x="51" y="74"/>
                  </a:cubicBezTo>
                  <a:cubicBezTo>
                    <a:pt x="92" y="76"/>
                    <a:pt x="102" y="0"/>
                    <a:pt x="44" y="5"/>
                  </a:cubicBezTo>
                  <a:close/>
                </a:path>
              </a:pathLst>
            </a:custGeom>
            <a:solidFill>
              <a:srgbClr val="A2481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2" name="Freeform 21"/>
            <p:cNvSpPr/>
            <p:nvPr/>
          </p:nvSpPr>
          <p:spPr bwMode="auto">
            <a:xfrm>
              <a:off x="6515100" y="3078163"/>
              <a:ext cx="55563" cy="53975"/>
            </a:xfrm>
            <a:custGeom>
              <a:avLst/>
              <a:gdLst>
                <a:gd name="T0" fmla="*/ 21 w 28"/>
                <a:gd name="T1" fmla="*/ 9 h 27"/>
                <a:gd name="T2" fmla="*/ 11 w 28"/>
                <a:gd name="T3" fmla="*/ 23 h 27"/>
                <a:gd name="T4" fmla="*/ 21 w 28"/>
                <a:gd name="T5" fmla="*/ 9 h 27"/>
              </a:gdLst>
              <a:ahLst/>
              <a:cxnLst>
                <a:cxn ang="0">
                  <a:pos x="T0" y="T1"/>
                </a:cxn>
                <a:cxn ang="0">
                  <a:pos x="T2" y="T3"/>
                </a:cxn>
                <a:cxn ang="0">
                  <a:pos x="T4" y="T5"/>
                </a:cxn>
              </a:cxnLst>
              <a:rect l="0" t="0" r="r" b="b"/>
              <a:pathLst>
                <a:path w="28" h="27">
                  <a:moveTo>
                    <a:pt x="21" y="9"/>
                  </a:moveTo>
                  <a:cubicBezTo>
                    <a:pt x="12" y="0"/>
                    <a:pt x="0" y="17"/>
                    <a:pt x="11" y="23"/>
                  </a:cubicBezTo>
                  <a:cubicBezTo>
                    <a:pt x="19" y="27"/>
                    <a:pt x="28" y="16"/>
                    <a:pt x="21" y="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3" name="Freeform 22"/>
            <p:cNvSpPr/>
            <p:nvPr/>
          </p:nvSpPr>
          <p:spPr bwMode="auto">
            <a:xfrm>
              <a:off x="6900863" y="3062288"/>
              <a:ext cx="200025" cy="150813"/>
            </a:xfrm>
            <a:custGeom>
              <a:avLst/>
              <a:gdLst>
                <a:gd name="T0" fmla="*/ 44 w 101"/>
                <a:gd name="T1" fmla="*/ 5 h 76"/>
                <a:gd name="T2" fmla="*/ 51 w 101"/>
                <a:gd name="T3" fmla="*/ 74 h 76"/>
                <a:gd name="T4" fmla="*/ 44 w 101"/>
                <a:gd name="T5" fmla="*/ 5 h 76"/>
              </a:gdLst>
              <a:ahLst/>
              <a:cxnLst>
                <a:cxn ang="0">
                  <a:pos x="T0" y="T1"/>
                </a:cxn>
                <a:cxn ang="0">
                  <a:pos x="T2" y="T3"/>
                </a:cxn>
                <a:cxn ang="0">
                  <a:pos x="T4" y="T5"/>
                </a:cxn>
              </a:cxnLst>
              <a:rect l="0" t="0" r="r" b="b"/>
              <a:pathLst>
                <a:path w="101" h="76">
                  <a:moveTo>
                    <a:pt x="44" y="5"/>
                  </a:moveTo>
                  <a:cubicBezTo>
                    <a:pt x="0" y="9"/>
                    <a:pt x="10" y="71"/>
                    <a:pt x="51" y="74"/>
                  </a:cubicBezTo>
                  <a:cubicBezTo>
                    <a:pt x="92" y="76"/>
                    <a:pt x="101" y="0"/>
                    <a:pt x="44" y="5"/>
                  </a:cubicBezTo>
                  <a:close/>
                </a:path>
              </a:pathLst>
            </a:custGeom>
            <a:solidFill>
              <a:srgbClr val="A2481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4" name="Freeform 23"/>
            <p:cNvSpPr/>
            <p:nvPr/>
          </p:nvSpPr>
          <p:spPr bwMode="auto">
            <a:xfrm>
              <a:off x="6946900" y="3078163"/>
              <a:ext cx="57150" cy="53975"/>
            </a:xfrm>
            <a:custGeom>
              <a:avLst/>
              <a:gdLst>
                <a:gd name="T0" fmla="*/ 22 w 29"/>
                <a:gd name="T1" fmla="*/ 9 h 27"/>
                <a:gd name="T2" fmla="*/ 11 w 29"/>
                <a:gd name="T3" fmla="*/ 23 h 27"/>
                <a:gd name="T4" fmla="*/ 22 w 29"/>
                <a:gd name="T5" fmla="*/ 9 h 27"/>
              </a:gdLst>
              <a:ahLst/>
              <a:cxnLst>
                <a:cxn ang="0">
                  <a:pos x="T0" y="T1"/>
                </a:cxn>
                <a:cxn ang="0">
                  <a:pos x="T2" y="T3"/>
                </a:cxn>
                <a:cxn ang="0">
                  <a:pos x="T4" y="T5"/>
                </a:cxn>
              </a:cxnLst>
              <a:rect l="0" t="0" r="r" b="b"/>
              <a:pathLst>
                <a:path w="29" h="27">
                  <a:moveTo>
                    <a:pt x="22" y="9"/>
                  </a:moveTo>
                  <a:cubicBezTo>
                    <a:pt x="13" y="0"/>
                    <a:pt x="0" y="17"/>
                    <a:pt x="11" y="23"/>
                  </a:cubicBezTo>
                  <a:cubicBezTo>
                    <a:pt x="20" y="27"/>
                    <a:pt x="29" y="16"/>
                    <a:pt x="22" y="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5" name="Freeform 24"/>
            <p:cNvSpPr/>
            <p:nvPr/>
          </p:nvSpPr>
          <p:spPr bwMode="auto">
            <a:xfrm>
              <a:off x="6665913" y="3359151"/>
              <a:ext cx="271463" cy="115888"/>
            </a:xfrm>
            <a:custGeom>
              <a:avLst/>
              <a:gdLst>
                <a:gd name="T0" fmla="*/ 134 w 137"/>
                <a:gd name="T1" fmla="*/ 43 h 58"/>
                <a:gd name="T2" fmla="*/ 63 w 137"/>
                <a:gd name="T3" fmla="*/ 5 h 58"/>
                <a:gd name="T4" fmla="*/ 1 w 137"/>
                <a:gd name="T5" fmla="*/ 51 h 58"/>
                <a:gd name="T6" fmla="*/ 7 w 137"/>
                <a:gd name="T7" fmla="*/ 55 h 58"/>
                <a:gd name="T8" fmla="*/ 53 w 137"/>
                <a:gd name="T9" fmla="*/ 22 h 58"/>
                <a:gd name="T10" fmla="*/ 128 w 137"/>
                <a:gd name="T11" fmla="*/ 48 h 58"/>
                <a:gd name="T12" fmla="*/ 134 w 137"/>
                <a:gd name="T13" fmla="*/ 43 h 58"/>
              </a:gdLst>
              <a:ahLst/>
              <a:cxnLst>
                <a:cxn ang="0">
                  <a:pos x="T0" y="T1"/>
                </a:cxn>
                <a:cxn ang="0">
                  <a:pos x="T2" y="T3"/>
                </a:cxn>
                <a:cxn ang="0">
                  <a:pos x="T4" y="T5"/>
                </a:cxn>
                <a:cxn ang="0">
                  <a:pos x="T6" y="T7"/>
                </a:cxn>
                <a:cxn ang="0">
                  <a:pos x="T8" y="T9"/>
                </a:cxn>
                <a:cxn ang="0">
                  <a:pos x="T10" y="T11"/>
                </a:cxn>
                <a:cxn ang="0">
                  <a:pos x="T12" y="T13"/>
                </a:cxn>
              </a:cxnLst>
              <a:rect l="0" t="0" r="r" b="b"/>
              <a:pathLst>
                <a:path w="137" h="58">
                  <a:moveTo>
                    <a:pt x="134" y="43"/>
                  </a:moveTo>
                  <a:cubicBezTo>
                    <a:pt x="119" y="16"/>
                    <a:pt x="94" y="0"/>
                    <a:pt x="63" y="5"/>
                  </a:cubicBezTo>
                  <a:cubicBezTo>
                    <a:pt x="37" y="9"/>
                    <a:pt x="9" y="25"/>
                    <a:pt x="1" y="51"/>
                  </a:cubicBezTo>
                  <a:cubicBezTo>
                    <a:pt x="0" y="54"/>
                    <a:pt x="5" y="58"/>
                    <a:pt x="7" y="55"/>
                  </a:cubicBezTo>
                  <a:cubicBezTo>
                    <a:pt x="20" y="38"/>
                    <a:pt x="33" y="28"/>
                    <a:pt x="53" y="22"/>
                  </a:cubicBezTo>
                  <a:cubicBezTo>
                    <a:pt x="87" y="10"/>
                    <a:pt x="104" y="29"/>
                    <a:pt x="128" y="48"/>
                  </a:cubicBezTo>
                  <a:cubicBezTo>
                    <a:pt x="131" y="51"/>
                    <a:pt x="137" y="48"/>
                    <a:pt x="134" y="43"/>
                  </a:cubicBezTo>
                  <a:close/>
                </a:path>
              </a:pathLst>
            </a:custGeom>
            <a:solidFill>
              <a:srgbClr val="A2481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776" name="组合 775"/>
          <p:cNvGrpSpPr/>
          <p:nvPr/>
        </p:nvGrpSpPr>
        <p:grpSpPr>
          <a:xfrm>
            <a:off x="8193023" y="6224660"/>
            <a:ext cx="364361" cy="367323"/>
            <a:chOff x="7748588" y="2655888"/>
            <a:chExt cx="1171575" cy="1181100"/>
          </a:xfrm>
        </p:grpSpPr>
        <p:sp>
          <p:nvSpPr>
            <p:cNvPr id="777" name="Freeform 25"/>
            <p:cNvSpPr/>
            <p:nvPr/>
          </p:nvSpPr>
          <p:spPr bwMode="auto">
            <a:xfrm>
              <a:off x="7748588" y="2655888"/>
              <a:ext cx="1171575" cy="1181100"/>
            </a:xfrm>
            <a:custGeom>
              <a:avLst/>
              <a:gdLst>
                <a:gd name="T0" fmla="*/ 63 w 591"/>
                <a:gd name="T1" fmla="*/ 114 h 593"/>
                <a:gd name="T2" fmla="*/ 8 w 591"/>
                <a:gd name="T3" fmla="*/ 275 h 593"/>
                <a:gd name="T4" fmla="*/ 15 w 591"/>
                <a:gd name="T5" fmla="*/ 420 h 593"/>
                <a:gd name="T6" fmla="*/ 155 w 591"/>
                <a:gd name="T7" fmla="*/ 567 h 593"/>
                <a:gd name="T8" fmla="*/ 357 w 591"/>
                <a:gd name="T9" fmla="*/ 582 h 593"/>
                <a:gd name="T10" fmla="*/ 582 w 591"/>
                <a:gd name="T11" fmla="*/ 321 h 593"/>
                <a:gd name="T12" fmla="*/ 248 w 591"/>
                <a:gd name="T13" fmla="*/ 21 h 593"/>
                <a:gd name="T14" fmla="*/ 63 w 591"/>
                <a:gd name="T15" fmla="*/ 114 h 5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91" h="593">
                  <a:moveTo>
                    <a:pt x="63" y="114"/>
                  </a:moveTo>
                  <a:cubicBezTo>
                    <a:pt x="29" y="159"/>
                    <a:pt x="15" y="218"/>
                    <a:pt x="8" y="275"/>
                  </a:cubicBezTo>
                  <a:cubicBezTo>
                    <a:pt x="2" y="324"/>
                    <a:pt x="0" y="374"/>
                    <a:pt x="15" y="420"/>
                  </a:cubicBezTo>
                  <a:cubicBezTo>
                    <a:pt x="36" y="489"/>
                    <a:pt x="92" y="541"/>
                    <a:pt x="155" y="567"/>
                  </a:cubicBezTo>
                  <a:cubicBezTo>
                    <a:pt x="219" y="592"/>
                    <a:pt x="289" y="593"/>
                    <a:pt x="357" y="582"/>
                  </a:cubicBezTo>
                  <a:cubicBezTo>
                    <a:pt x="476" y="562"/>
                    <a:pt x="575" y="450"/>
                    <a:pt x="582" y="321"/>
                  </a:cubicBezTo>
                  <a:cubicBezTo>
                    <a:pt x="591" y="132"/>
                    <a:pt x="415" y="0"/>
                    <a:pt x="248" y="21"/>
                  </a:cubicBezTo>
                  <a:cubicBezTo>
                    <a:pt x="179" y="30"/>
                    <a:pt x="107" y="56"/>
                    <a:pt x="63" y="114"/>
                  </a:cubicBezTo>
                  <a:close/>
                </a:path>
              </a:pathLst>
            </a:custGeom>
            <a:solidFill>
              <a:srgbClr val="FFDA3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8" name="Freeform 26"/>
            <p:cNvSpPr/>
            <p:nvPr/>
          </p:nvSpPr>
          <p:spPr bwMode="auto">
            <a:xfrm>
              <a:off x="8351838" y="2736851"/>
              <a:ext cx="312738" cy="174625"/>
            </a:xfrm>
            <a:custGeom>
              <a:avLst/>
              <a:gdLst>
                <a:gd name="T0" fmla="*/ 155 w 158"/>
                <a:gd name="T1" fmla="*/ 70 h 87"/>
                <a:gd name="T2" fmla="*/ 8 w 158"/>
                <a:gd name="T3" fmla="*/ 8 h 87"/>
                <a:gd name="T4" fmla="*/ 9 w 158"/>
                <a:gd name="T5" fmla="*/ 20 h 87"/>
                <a:gd name="T6" fmla="*/ 87 w 158"/>
                <a:gd name="T7" fmla="*/ 42 h 87"/>
                <a:gd name="T8" fmla="*/ 142 w 158"/>
                <a:gd name="T9" fmla="*/ 83 h 87"/>
                <a:gd name="T10" fmla="*/ 155 w 158"/>
                <a:gd name="T11" fmla="*/ 70 h 87"/>
              </a:gdLst>
              <a:ahLst/>
              <a:cxnLst>
                <a:cxn ang="0">
                  <a:pos x="T0" y="T1"/>
                </a:cxn>
                <a:cxn ang="0">
                  <a:pos x="T2" y="T3"/>
                </a:cxn>
                <a:cxn ang="0">
                  <a:pos x="T4" y="T5"/>
                </a:cxn>
                <a:cxn ang="0">
                  <a:pos x="T6" y="T7"/>
                </a:cxn>
                <a:cxn ang="0">
                  <a:pos x="T8" y="T9"/>
                </a:cxn>
                <a:cxn ang="0">
                  <a:pos x="T10" y="T11"/>
                </a:cxn>
              </a:cxnLst>
              <a:rect l="0" t="0" r="r" b="b"/>
              <a:pathLst>
                <a:path w="158" h="87">
                  <a:moveTo>
                    <a:pt x="155" y="70"/>
                  </a:moveTo>
                  <a:cubicBezTo>
                    <a:pt x="132" y="20"/>
                    <a:pt x="55" y="0"/>
                    <a:pt x="8" y="8"/>
                  </a:cubicBezTo>
                  <a:cubicBezTo>
                    <a:pt x="0" y="9"/>
                    <a:pt x="3" y="20"/>
                    <a:pt x="9" y="20"/>
                  </a:cubicBezTo>
                  <a:cubicBezTo>
                    <a:pt x="37" y="24"/>
                    <a:pt x="61" y="29"/>
                    <a:pt x="87" y="42"/>
                  </a:cubicBezTo>
                  <a:cubicBezTo>
                    <a:pt x="107" y="53"/>
                    <a:pt x="122" y="72"/>
                    <a:pt x="142" y="83"/>
                  </a:cubicBezTo>
                  <a:cubicBezTo>
                    <a:pt x="151" y="87"/>
                    <a:pt x="158" y="79"/>
                    <a:pt x="155" y="70"/>
                  </a:cubicBezTo>
                  <a:close/>
                </a:path>
              </a:pathLst>
            </a:custGeom>
            <a:solidFill>
              <a:srgbClr val="FFE17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9" name="Freeform 27"/>
            <p:cNvSpPr/>
            <p:nvPr/>
          </p:nvSpPr>
          <p:spPr bwMode="auto">
            <a:xfrm>
              <a:off x="8678863" y="2927351"/>
              <a:ext cx="127000" cy="149225"/>
            </a:xfrm>
            <a:custGeom>
              <a:avLst/>
              <a:gdLst>
                <a:gd name="T0" fmla="*/ 9 w 64"/>
                <a:gd name="T1" fmla="*/ 1 h 75"/>
                <a:gd name="T2" fmla="*/ 4 w 64"/>
                <a:gd name="T3" fmla="*/ 13 h 75"/>
                <a:gd name="T4" fmla="*/ 28 w 64"/>
                <a:gd name="T5" fmla="*/ 37 h 75"/>
                <a:gd name="T6" fmla="*/ 48 w 64"/>
                <a:gd name="T7" fmla="*/ 68 h 75"/>
                <a:gd name="T8" fmla="*/ 62 w 64"/>
                <a:gd name="T9" fmla="*/ 62 h 75"/>
                <a:gd name="T10" fmla="*/ 9 w 64"/>
                <a:gd name="T11" fmla="*/ 1 h 75"/>
              </a:gdLst>
              <a:ahLst/>
              <a:cxnLst>
                <a:cxn ang="0">
                  <a:pos x="T0" y="T1"/>
                </a:cxn>
                <a:cxn ang="0">
                  <a:pos x="T2" y="T3"/>
                </a:cxn>
                <a:cxn ang="0">
                  <a:pos x="T4" y="T5"/>
                </a:cxn>
                <a:cxn ang="0">
                  <a:pos x="T6" y="T7"/>
                </a:cxn>
                <a:cxn ang="0">
                  <a:pos x="T8" y="T9"/>
                </a:cxn>
                <a:cxn ang="0">
                  <a:pos x="T10" y="T11"/>
                </a:cxn>
              </a:cxnLst>
              <a:rect l="0" t="0" r="r" b="b"/>
              <a:pathLst>
                <a:path w="64" h="75">
                  <a:moveTo>
                    <a:pt x="9" y="1"/>
                  </a:moveTo>
                  <a:cubicBezTo>
                    <a:pt x="3" y="0"/>
                    <a:pt x="0" y="9"/>
                    <a:pt x="4" y="13"/>
                  </a:cubicBezTo>
                  <a:cubicBezTo>
                    <a:pt x="12" y="21"/>
                    <a:pt x="21" y="27"/>
                    <a:pt x="28" y="37"/>
                  </a:cubicBezTo>
                  <a:cubicBezTo>
                    <a:pt x="36" y="46"/>
                    <a:pt x="40" y="59"/>
                    <a:pt x="48" y="68"/>
                  </a:cubicBezTo>
                  <a:cubicBezTo>
                    <a:pt x="53" y="75"/>
                    <a:pt x="62" y="69"/>
                    <a:pt x="62" y="62"/>
                  </a:cubicBezTo>
                  <a:cubicBezTo>
                    <a:pt x="64" y="34"/>
                    <a:pt x="34" y="4"/>
                    <a:pt x="9" y="1"/>
                  </a:cubicBezTo>
                  <a:close/>
                </a:path>
              </a:pathLst>
            </a:custGeom>
            <a:solidFill>
              <a:srgbClr val="FFE17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0" name="Freeform 28"/>
            <p:cNvSpPr/>
            <p:nvPr/>
          </p:nvSpPr>
          <p:spPr bwMode="auto">
            <a:xfrm>
              <a:off x="7748588" y="2849563"/>
              <a:ext cx="1082675" cy="987425"/>
            </a:xfrm>
            <a:custGeom>
              <a:avLst/>
              <a:gdLst>
                <a:gd name="T0" fmla="*/ 357 w 546"/>
                <a:gd name="T1" fmla="*/ 485 h 496"/>
                <a:gd name="T2" fmla="*/ 546 w 546"/>
                <a:gd name="T3" fmla="*/ 346 h 496"/>
                <a:gd name="T4" fmla="*/ 368 w 546"/>
                <a:gd name="T5" fmla="*/ 411 h 496"/>
                <a:gd name="T6" fmla="*/ 104 w 546"/>
                <a:gd name="T7" fmla="*/ 278 h 496"/>
                <a:gd name="T8" fmla="*/ 77 w 546"/>
                <a:gd name="T9" fmla="*/ 0 h 496"/>
                <a:gd name="T10" fmla="*/ 63 w 546"/>
                <a:gd name="T11" fmla="*/ 17 h 496"/>
                <a:gd name="T12" fmla="*/ 8 w 546"/>
                <a:gd name="T13" fmla="*/ 178 h 496"/>
                <a:gd name="T14" fmla="*/ 15 w 546"/>
                <a:gd name="T15" fmla="*/ 323 h 496"/>
                <a:gd name="T16" fmla="*/ 155 w 546"/>
                <a:gd name="T17" fmla="*/ 470 h 496"/>
                <a:gd name="T18" fmla="*/ 357 w 546"/>
                <a:gd name="T19" fmla="*/ 485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6" h="496">
                  <a:moveTo>
                    <a:pt x="357" y="485"/>
                  </a:moveTo>
                  <a:cubicBezTo>
                    <a:pt x="436" y="472"/>
                    <a:pt x="506" y="418"/>
                    <a:pt x="546" y="346"/>
                  </a:cubicBezTo>
                  <a:cubicBezTo>
                    <a:pt x="493" y="384"/>
                    <a:pt x="432" y="408"/>
                    <a:pt x="368" y="411"/>
                  </a:cubicBezTo>
                  <a:cubicBezTo>
                    <a:pt x="266" y="416"/>
                    <a:pt x="162" y="367"/>
                    <a:pt x="104" y="278"/>
                  </a:cubicBezTo>
                  <a:cubicBezTo>
                    <a:pt x="51" y="198"/>
                    <a:pt x="40" y="89"/>
                    <a:pt x="77" y="0"/>
                  </a:cubicBezTo>
                  <a:cubicBezTo>
                    <a:pt x="73" y="5"/>
                    <a:pt x="68" y="11"/>
                    <a:pt x="63" y="17"/>
                  </a:cubicBezTo>
                  <a:cubicBezTo>
                    <a:pt x="29" y="62"/>
                    <a:pt x="15" y="121"/>
                    <a:pt x="8" y="178"/>
                  </a:cubicBezTo>
                  <a:cubicBezTo>
                    <a:pt x="2" y="227"/>
                    <a:pt x="0" y="277"/>
                    <a:pt x="15" y="323"/>
                  </a:cubicBezTo>
                  <a:cubicBezTo>
                    <a:pt x="36" y="392"/>
                    <a:pt x="92" y="444"/>
                    <a:pt x="155" y="470"/>
                  </a:cubicBezTo>
                  <a:cubicBezTo>
                    <a:pt x="219" y="495"/>
                    <a:pt x="289" y="496"/>
                    <a:pt x="357" y="485"/>
                  </a:cubicBezTo>
                  <a:close/>
                </a:path>
              </a:pathLst>
            </a:custGeom>
            <a:solidFill>
              <a:srgbClr val="FFC52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1" name="Freeform 29"/>
            <p:cNvSpPr/>
            <p:nvPr/>
          </p:nvSpPr>
          <p:spPr bwMode="auto">
            <a:xfrm>
              <a:off x="7937500" y="3046413"/>
              <a:ext cx="244475" cy="147638"/>
            </a:xfrm>
            <a:custGeom>
              <a:avLst/>
              <a:gdLst>
                <a:gd name="T0" fmla="*/ 67 w 124"/>
                <a:gd name="T1" fmla="*/ 3 h 74"/>
                <a:gd name="T2" fmla="*/ 1 w 124"/>
                <a:gd name="T3" fmla="*/ 60 h 74"/>
                <a:gd name="T4" fmla="*/ 9 w 124"/>
                <a:gd name="T5" fmla="*/ 65 h 74"/>
                <a:gd name="T6" fmla="*/ 60 w 124"/>
                <a:gd name="T7" fmla="*/ 26 h 74"/>
                <a:gd name="T8" fmla="*/ 106 w 124"/>
                <a:gd name="T9" fmla="*/ 68 h 74"/>
                <a:gd name="T10" fmla="*/ 123 w 124"/>
                <a:gd name="T11" fmla="*/ 61 h 74"/>
                <a:gd name="T12" fmla="*/ 67 w 124"/>
                <a:gd name="T13" fmla="*/ 3 h 74"/>
              </a:gdLst>
              <a:ahLst/>
              <a:cxnLst>
                <a:cxn ang="0">
                  <a:pos x="T0" y="T1"/>
                </a:cxn>
                <a:cxn ang="0">
                  <a:pos x="T2" y="T3"/>
                </a:cxn>
                <a:cxn ang="0">
                  <a:pos x="T4" y="T5"/>
                </a:cxn>
                <a:cxn ang="0">
                  <a:pos x="T6" y="T7"/>
                </a:cxn>
                <a:cxn ang="0">
                  <a:pos x="T8" y="T9"/>
                </a:cxn>
                <a:cxn ang="0">
                  <a:pos x="T10" y="T11"/>
                </a:cxn>
                <a:cxn ang="0">
                  <a:pos x="T12" y="T13"/>
                </a:cxn>
              </a:cxnLst>
              <a:rect l="0" t="0" r="r" b="b"/>
              <a:pathLst>
                <a:path w="124" h="74">
                  <a:moveTo>
                    <a:pt x="67" y="3"/>
                  </a:moveTo>
                  <a:cubicBezTo>
                    <a:pt x="33" y="0"/>
                    <a:pt x="5" y="28"/>
                    <a:pt x="1" y="60"/>
                  </a:cubicBezTo>
                  <a:cubicBezTo>
                    <a:pt x="0" y="65"/>
                    <a:pt x="5" y="69"/>
                    <a:pt x="9" y="65"/>
                  </a:cubicBezTo>
                  <a:cubicBezTo>
                    <a:pt x="26" y="51"/>
                    <a:pt x="34" y="27"/>
                    <a:pt x="60" y="26"/>
                  </a:cubicBezTo>
                  <a:cubicBezTo>
                    <a:pt x="85" y="24"/>
                    <a:pt x="94" y="52"/>
                    <a:pt x="106" y="68"/>
                  </a:cubicBezTo>
                  <a:cubicBezTo>
                    <a:pt x="112" y="74"/>
                    <a:pt x="124" y="69"/>
                    <a:pt x="123" y="61"/>
                  </a:cubicBezTo>
                  <a:cubicBezTo>
                    <a:pt x="120" y="34"/>
                    <a:pt x="95" y="6"/>
                    <a:pt x="67" y="3"/>
                  </a:cubicBezTo>
                  <a:close/>
                </a:path>
              </a:pathLst>
            </a:custGeom>
            <a:solidFill>
              <a:srgbClr val="A2481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2" name="Freeform 30"/>
            <p:cNvSpPr/>
            <p:nvPr/>
          </p:nvSpPr>
          <p:spPr bwMode="auto">
            <a:xfrm>
              <a:off x="8448675" y="3046413"/>
              <a:ext cx="247650" cy="147638"/>
            </a:xfrm>
            <a:custGeom>
              <a:avLst/>
              <a:gdLst>
                <a:gd name="T0" fmla="*/ 58 w 125"/>
                <a:gd name="T1" fmla="*/ 3 h 74"/>
                <a:gd name="T2" fmla="*/ 124 w 125"/>
                <a:gd name="T3" fmla="*/ 60 h 74"/>
                <a:gd name="T4" fmla="*/ 115 w 125"/>
                <a:gd name="T5" fmla="*/ 65 h 74"/>
                <a:gd name="T6" fmla="*/ 65 w 125"/>
                <a:gd name="T7" fmla="*/ 26 h 74"/>
                <a:gd name="T8" fmla="*/ 18 w 125"/>
                <a:gd name="T9" fmla="*/ 68 h 74"/>
                <a:gd name="T10" fmla="*/ 1 w 125"/>
                <a:gd name="T11" fmla="*/ 61 h 74"/>
                <a:gd name="T12" fmla="*/ 58 w 125"/>
                <a:gd name="T13" fmla="*/ 3 h 74"/>
              </a:gdLst>
              <a:ahLst/>
              <a:cxnLst>
                <a:cxn ang="0">
                  <a:pos x="T0" y="T1"/>
                </a:cxn>
                <a:cxn ang="0">
                  <a:pos x="T2" y="T3"/>
                </a:cxn>
                <a:cxn ang="0">
                  <a:pos x="T4" y="T5"/>
                </a:cxn>
                <a:cxn ang="0">
                  <a:pos x="T6" y="T7"/>
                </a:cxn>
                <a:cxn ang="0">
                  <a:pos x="T8" y="T9"/>
                </a:cxn>
                <a:cxn ang="0">
                  <a:pos x="T10" y="T11"/>
                </a:cxn>
                <a:cxn ang="0">
                  <a:pos x="T12" y="T13"/>
                </a:cxn>
              </a:cxnLst>
              <a:rect l="0" t="0" r="r" b="b"/>
              <a:pathLst>
                <a:path w="125" h="74">
                  <a:moveTo>
                    <a:pt x="58" y="3"/>
                  </a:moveTo>
                  <a:cubicBezTo>
                    <a:pt x="91" y="0"/>
                    <a:pt x="120" y="28"/>
                    <a:pt x="124" y="60"/>
                  </a:cubicBezTo>
                  <a:cubicBezTo>
                    <a:pt x="125" y="65"/>
                    <a:pt x="120" y="69"/>
                    <a:pt x="115" y="65"/>
                  </a:cubicBezTo>
                  <a:cubicBezTo>
                    <a:pt x="99" y="51"/>
                    <a:pt x="91" y="27"/>
                    <a:pt x="65" y="26"/>
                  </a:cubicBezTo>
                  <a:cubicBezTo>
                    <a:pt x="40" y="24"/>
                    <a:pt x="31" y="52"/>
                    <a:pt x="18" y="68"/>
                  </a:cubicBezTo>
                  <a:cubicBezTo>
                    <a:pt x="13" y="74"/>
                    <a:pt x="0" y="69"/>
                    <a:pt x="1" y="61"/>
                  </a:cubicBezTo>
                  <a:cubicBezTo>
                    <a:pt x="4" y="34"/>
                    <a:pt x="30" y="6"/>
                    <a:pt x="58" y="3"/>
                  </a:cubicBezTo>
                  <a:close/>
                </a:path>
              </a:pathLst>
            </a:custGeom>
            <a:solidFill>
              <a:srgbClr val="A2481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3" name="Freeform 31"/>
            <p:cNvSpPr/>
            <p:nvPr/>
          </p:nvSpPr>
          <p:spPr bwMode="auto">
            <a:xfrm>
              <a:off x="7980363" y="3343276"/>
              <a:ext cx="681038" cy="296863"/>
            </a:xfrm>
            <a:custGeom>
              <a:avLst/>
              <a:gdLst>
                <a:gd name="T0" fmla="*/ 6 w 343"/>
                <a:gd name="T1" fmla="*/ 16 h 149"/>
                <a:gd name="T2" fmla="*/ 171 w 343"/>
                <a:gd name="T3" fmla="*/ 148 h 149"/>
                <a:gd name="T4" fmla="*/ 342 w 343"/>
                <a:gd name="T5" fmla="*/ 12 h 149"/>
                <a:gd name="T6" fmla="*/ 6 w 343"/>
                <a:gd name="T7" fmla="*/ 16 h 149"/>
              </a:gdLst>
              <a:ahLst/>
              <a:cxnLst>
                <a:cxn ang="0">
                  <a:pos x="T0" y="T1"/>
                </a:cxn>
                <a:cxn ang="0">
                  <a:pos x="T2" y="T3"/>
                </a:cxn>
                <a:cxn ang="0">
                  <a:pos x="T4" y="T5"/>
                </a:cxn>
                <a:cxn ang="0">
                  <a:pos x="T6" y="T7"/>
                </a:cxn>
              </a:cxnLst>
              <a:rect l="0" t="0" r="r" b="b"/>
              <a:pathLst>
                <a:path w="343" h="149">
                  <a:moveTo>
                    <a:pt x="6" y="16"/>
                  </a:moveTo>
                  <a:cubicBezTo>
                    <a:pt x="0" y="51"/>
                    <a:pt x="43" y="146"/>
                    <a:pt x="171" y="148"/>
                  </a:cubicBezTo>
                  <a:cubicBezTo>
                    <a:pt x="300" y="149"/>
                    <a:pt x="343" y="25"/>
                    <a:pt x="342" y="12"/>
                  </a:cubicBezTo>
                  <a:cubicBezTo>
                    <a:pt x="341" y="0"/>
                    <a:pt x="9" y="1"/>
                    <a:pt x="6" y="16"/>
                  </a:cubicBezTo>
                  <a:close/>
                </a:path>
              </a:pathLst>
            </a:custGeom>
            <a:solidFill>
              <a:srgbClr val="F26F5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4" name="Freeform 32"/>
            <p:cNvSpPr/>
            <p:nvPr/>
          </p:nvSpPr>
          <p:spPr bwMode="auto">
            <a:xfrm>
              <a:off x="7988300" y="3343276"/>
              <a:ext cx="673100" cy="136525"/>
            </a:xfrm>
            <a:custGeom>
              <a:avLst/>
              <a:gdLst>
                <a:gd name="T0" fmla="*/ 2 w 339"/>
                <a:gd name="T1" fmla="*/ 16 h 69"/>
                <a:gd name="T2" fmla="*/ 16 w 339"/>
                <a:gd name="T3" fmla="*/ 69 h 69"/>
                <a:gd name="T4" fmla="*/ 157 w 339"/>
                <a:gd name="T5" fmla="*/ 37 h 69"/>
                <a:gd name="T6" fmla="*/ 230 w 339"/>
                <a:gd name="T7" fmla="*/ 36 h 69"/>
                <a:gd name="T8" fmla="*/ 313 w 339"/>
                <a:gd name="T9" fmla="*/ 69 h 69"/>
                <a:gd name="T10" fmla="*/ 338 w 339"/>
                <a:gd name="T11" fmla="*/ 12 h 69"/>
                <a:gd name="T12" fmla="*/ 2 w 339"/>
                <a:gd name="T13" fmla="*/ 16 h 69"/>
              </a:gdLst>
              <a:ahLst/>
              <a:cxnLst>
                <a:cxn ang="0">
                  <a:pos x="T0" y="T1"/>
                </a:cxn>
                <a:cxn ang="0">
                  <a:pos x="T2" y="T3"/>
                </a:cxn>
                <a:cxn ang="0">
                  <a:pos x="T4" y="T5"/>
                </a:cxn>
                <a:cxn ang="0">
                  <a:pos x="T6" y="T7"/>
                </a:cxn>
                <a:cxn ang="0">
                  <a:pos x="T8" y="T9"/>
                </a:cxn>
                <a:cxn ang="0">
                  <a:pos x="T10" y="T11"/>
                </a:cxn>
                <a:cxn ang="0">
                  <a:pos x="T12" y="T13"/>
                </a:cxn>
              </a:cxnLst>
              <a:rect l="0" t="0" r="r" b="b"/>
              <a:pathLst>
                <a:path w="339" h="69">
                  <a:moveTo>
                    <a:pt x="2" y="16"/>
                  </a:moveTo>
                  <a:cubicBezTo>
                    <a:pt x="0" y="29"/>
                    <a:pt x="4" y="48"/>
                    <a:pt x="16" y="69"/>
                  </a:cubicBezTo>
                  <a:cubicBezTo>
                    <a:pt x="59" y="49"/>
                    <a:pt x="109" y="41"/>
                    <a:pt x="157" y="37"/>
                  </a:cubicBezTo>
                  <a:cubicBezTo>
                    <a:pt x="181" y="34"/>
                    <a:pt x="206" y="33"/>
                    <a:pt x="230" y="36"/>
                  </a:cubicBezTo>
                  <a:cubicBezTo>
                    <a:pt x="260" y="40"/>
                    <a:pt x="288" y="53"/>
                    <a:pt x="313" y="69"/>
                  </a:cubicBezTo>
                  <a:cubicBezTo>
                    <a:pt x="331" y="42"/>
                    <a:pt x="339" y="17"/>
                    <a:pt x="338" y="12"/>
                  </a:cubicBezTo>
                  <a:cubicBezTo>
                    <a:pt x="337" y="0"/>
                    <a:pt x="5" y="1"/>
                    <a:pt x="2" y="16"/>
                  </a:cubicBezTo>
                  <a:close/>
                </a:path>
              </a:pathLst>
            </a:custGeom>
            <a:solidFill>
              <a:srgbClr val="EF534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785" name="组合 784"/>
          <p:cNvGrpSpPr/>
          <p:nvPr/>
        </p:nvGrpSpPr>
        <p:grpSpPr>
          <a:xfrm>
            <a:off x="2816973" y="316036"/>
            <a:ext cx="6558054" cy="624446"/>
            <a:chOff x="3207365" y="316035"/>
            <a:chExt cx="6558054" cy="713951"/>
          </a:xfrm>
        </p:grpSpPr>
        <p:sp>
          <p:nvSpPr>
            <p:cNvPr id="786" name="Freeform 30"/>
            <p:cNvSpPr/>
            <p:nvPr/>
          </p:nvSpPr>
          <p:spPr bwMode="auto">
            <a:xfrm>
              <a:off x="3207365" y="392345"/>
              <a:ext cx="1052280" cy="637641"/>
            </a:xfrm>
            <a:custGeom>
              <a:avLst/>
              <a:gdLst>
                <a:gd name="T0" fmla="*/ 759 w 759"/>
                <a:gd name="T1" fmla="*/ 493 h 493"/>
                <a:gd name="T2" fmla="*/ 0 w 759"/>
                <a:gd name="T3" fmla="*/ 493 h 493"/>
                <a:gd name="T4" fmla="*/ 253 w 759"/>
                <a:gd name="T5" fmla="*/ 246 h 493"/>
                <a:gd name="T6" fmla="*/ 0 w 759"/>
                <a:gd name="T7" fmla="*/ 0 h 493"/>
                <a:gd name="T8" fmla="*/ 759 w 759"/>
                <a:gd name="T9" fmla="*/ 0 h 493"/>
                <a:gd name="T10" fmla="*/ 759 w 759"/>
                <a:gd name="T11" fmla="*/ 493 h 493"/>
              </a:gdLst>
              <a:ahLst/>
              <a:cxnLst>
                <a:cxn ang="0">
                  <a:pos x="T0" y="T1"/>
                </a:cxn>
                <a:cxn ang="0">
                  <a:pos x="T2" y="T3"/>
                </a:cxn>
                <a:cxn ang="0">
                  <a:pos x="T4" y="T5"/>
                </a:cxn>
                <a:cxn ang="0">
                  <a:pos x="T6" y="T7"/>
                </a:cxn>
                <a:cxn ang="0">
                  <a:pos x="T8" y="T9"/>
                </a:cxn>
                <a:cxn ang="0">
                  <a:pos x="T10" y="T11"/>
                </a:cxn>
              </a:cxnLst>
              <a:rect l="0" t="0" r="r" b="b"/>
              <a:pathLst>
                <a:path w="759" h="493">
                  <a:moveTo>
                    <a:pt x="759" y="493"/>
                  </a:moveTo>
                  <a:lnTo>
                    <a:pt x="0" y="493"/>
                  </a:lnTo>
                  <a:lnTo>
                    <a:pt x="253" y="246"/>
                  </a:lnTo>
                  <a:lnTo>
                    <a:pt x="0" y="0"/>
                  </a:lnTo>
                  <a:lnTo>
                    <a:pt x="759" y="0"/>
                  </a:lnTo>
                  <a:lnTo>
                    <a:pt x="759" y="493"/>
                  </a:lnTo>
                  <a:close/>
                </a:path>
              </a:pathLst>
            </a:custGeom>
            <a:solidFill>
              <a:schemeClr val="accent2">
                <a:lumMod val="75000"/>
              </a:schemeClr>
            </a:solidFill>
            <a:ln>
              <a:noFill/>
            </a:ln>
          </p:spPr>
          <p:txBody>
            <a:bodyPr vert="horz" wrap="square" lIns="91440" tIns="45720" rIns="91440" bIns="45720" numCol="1" anchor="t" anchorCtr="0" compatLnSpc="1">
              <a:normAutofit/>
            </a:bodyPr>
            <a:lstStyle/>
            <a:p>
              <a:endParaRPr lang="zh-CN" altLang="en-US"/>
            </a:p>
          </p:txBody>
        </p:sp>
        <p:sp>
          <p:nvSpPr>
            <p:cNvPr id="787" name="Freeform 35"/>
            <p:cNvSpPr/>
            <p:nvPr/>
          </p:nvSpPr>
          <p:spPr bwMode="auto">
            <a:xfrm>
              <a:off x="8713138" y="392345"/>
              <a:ext cx="1052281" cy="637641"/>
            </a:xfrm>
            <a:custGeom>
              <a:avLst/>
              <a:gdLst>
                <a:gd name="T0" fmla="*/ 0 w 759"/>
                <a:gd name="T1" fmla="*/ 493 h 493"/>
                <a:gd name="T2" fmla="*/ 759 w 759"/>
                <a:gd name="T3" fmla="*/ 493 h 493"/>
                <a:gd name="T4" fmla="*/ 506 w 759"/>
                <a:gd name="T5" fmla="*/ 246 h 493"/>
                <a:gd name="T6" fmla="*/ 759 w 759"/>
                <a:gd name="T7" fmla="*/ 0 h 493"/>
                <a:gd name="T8" fmla="*/ 0 w 759"/>
                <a:gd name="T9" fmla="*/ 0 h 493"/>
                <a:gd name="T10" fmla="*/ 0 w 759"/>
                <a:gd name="T11" fmla="*/ 493 h 493"/>
              </a:gdLst>
              <a:ahLst/>
              <a:cxnLst>
                <a:cxn ang="0">
                  <a:pos x="T0" y="T1"/>
                </a:cxn>
                <a:cxn ang="0">
                  <a:pos x="T2" y="T3"/>
                </a:cxn>
                <a:cxn ang="0">
                  <a:pos x="T4" y="T5"/>
                </a:cxn>
                <a:cxn ang="0">
                  <a:pos x="T6" y="T7"/>
                </a:cxn>
                <a:cxn ang="0">
                  <a:pos x="T8" y="T9"/>
                </a:cxn>
                <a:cxn ang="0">
                  <a:pos x="T10" y="T11"/>
                </a:cxn>
              </a:cxnLst>
              <a:rect l="0" t="0" r="r" b="b"/>
              <a:pathLst>
                <a:path w="759" h="493">
                  <a:moveTo>
                    <a:pt x="0" y="493"/>
                  </a:moveTo>
                  <a:lnTo>
                    <a:pt x="759" y="493"/>
                  </a:lnTo>
                  <a:lnTo>
                    <a:pt x="506" y="246"/>
                  </a:lnTo>
                  <a:lnTo>
                    <a:pt x="759" y="0"/>
                  </a:lnTo>
                  <a:lnTo>
                    <a:pt x="0" y="0"/>
                  </a:lnTo>
                  <a:lnTo>
                    <a:pt x="0" y="493"/>
                  </a:lnTo>
                  <a:close/>
                </a:path>
              </a:pathLst>
            </a:custGeom>
            <a:solidFill>
              <a:schemeClr val="accent2">
                <a:lumMod val="75000"/>
              </a:schemeClr>
            </a:solidFill>
            <a:ln>
              <a:noFill/>
            </a:ln>
          </p:spPr>
          <p:txBody>
            <a:bodyPr vert="horz" wrap="square" lIns="91440" tIns="45720" rIns="91440" bIns="45720" numCol="1" anchor="t" anchorCtr="0" compatLnSpc="1">
              <a:normAutofit/>
            </a:bodyPr>
            <a:lstStyle/>
            <a:p>
              <a:endParaRPr lang="zh-CN" altLang="en-US"/>
            </a:p>
          </p:txBody>
        </p:sp>
        <p:sp>
          <p:nvSpPr>
            <p:cNvPr id="788" name="Rectangle 41"/>
            <p:cNvSpPr>
              <a:spLocks noChangeArrowheads="1"/>
            </p:cNvSpPr>
            <p:nvPr/>
          </p:nvSpPr>
          <p:spPr bwMode="auto">
            <a:xfrm>
              <a:off x="3660830" y="316035"/>
              <a:ext cx="5625883" cy="637641"/>
            </a:xfrm>
            <a:prstGeom prst="rect">
              <a:avLst/>
            </a:prstGeom>
            <a:solidFill>
              <a:schemeClr val="accent2"/>
            </a:solidFill>
            <a:ln>
              <a:noFill/>
            </a:ln>
          </p:spPr>
          <p:txBody>
            <a:bodyPr vert="horz" wrap="square" lIns="91440" tIns="45720" rIns="91440" bIns="45720" numCol="1" anchor="ctr" anchorCtr="0" compatLnSpc="1">
              <a:normAutofit fontScale="92500"/>
            </a:bodyPr>
            <a:lstStyle/>
            <a:p>
              <a:pPr algn="ctr"/>
              <a:r>
                <a:rPr lang="zh-CN" altLang="en-US" sz="2800" b="1" dirty="0">
                  <a:solidFill>
                    <a:schemeClr val="bg1"/>
                  </a:solidFill>
                </a:rPr>
                <a:t>大城市工作的人更容易出现负面情绪</a:t>
              </a:r>
            </a:p>
          </p:txBody>
        </p:sp>
      </p:grpSp>
      <p:grpSp>
        <p:nvGrpSpPr>
          <p:cNvPr id="1390" name="组合 1389"/>
          <p:cNvGrpSpPr/>
          <p:nvPr/>
        </p:nvGrpSpPr>
        <p:grpSpPr>
          <a:xfrm>
            <a:off x="714377" y="3956060"/>
            <a:ext cx="10474350" cy="2220918"/>
            <a:chOff x="714377" y="3956060"/>
            <a:chExt cx="10474350" cy="2220918"/>
          </a:xfrm>
        </p:grpSpPr>
        <p:sp>
          <p:nvSpPr>
            <p:cNvPr id="792" name="AutoShape 3"/>
            <p:cNvSpPr>
              <a:spLocks noChangeAspect="1" noChangeArrowheads="1" noTextEdit="1"/>
            </p:cNvSpPr>
            <p:nvPr/>
          </p:nvSpPr>
          <p:spPr bwMode="auto">
            <a:xfrm>
              <a:off x="714377" y="3956060"/>
              <a:ext cx="10472762" cy="2219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189" name="Rectangle 5"/>
            <p:cNvSpPr>
              <a:spLocks noChangeArrowheads="1"/>
            </p:cNvSpPr>
            <p:nvPr/>
          </p:nvSpPr>
          <p:spPr bwMode="auto">
            <a:xfrm>
              <a:off x="4995874" y="5102238"/>
              <a:ext cx="539751" cy="915990"/>
            </a:xfrm>
            <a:prstGeom prst="rect">
              <a:avLst/>
            </a:prstGeom>
            <a:solidFill>
              <a:srgbClr val="FCD07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190" name="Rectangle 6"/>
            <p:cNvSpPr>
              <a:spLocks noChangeArrowheads="1"/>
            </p:cNvSpPr>
            <p:nvPr/>
          </p:nvSpPr>
          <p:spPr bwMode="auto">
            <a:xfrm>
              <a:off x="5097475" y="4532324"/>
              <a:ext cx="338138" cy="476251"/>
            </a:xfrm>
            <a:prstGeom prst="rect">
              <a:avLst/>
            </a:prstGeom>
            <a:solidFill>
              <a:srgbClr val="69E2D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191" name="Rectangle 7"/>
            <p:cNvSpPr>
              <a:spLocks noChangeArrowheads="1"/>
            </p:cNvSpPr>
            <p:nvPr/>
          </p:nvSpPr>
          <p:spPr bwMode="auto">
            <a:xfrm>
              <a:off x="5240350" y="4346586"/>
              <a:ext cx="50800" cy="477839"/>
            </a:xfrm>
            <a:prstGeom prst="rect">
              <a:avLst/>
            </a:prstGeom>
            <a:solidFill>
              <a:srgbClr val="69E2D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192" name="Freeform 8"/>
            <p:cNvSpPr/>
            <p:nvPr/>
          </p:nvSpPr>
          <p:spPr bwMode="auto">
            <a:xfrm>
              <a:off x="4995874" y="4738700"/>
              <a:ext cx="539751" cy="1279528"/>
            </a:xfrm>
            <a:custGeom>
              <a:avLst/>
              <a:gdLst>
                <a:gd name="T0" fmla="*/ 201 w 340"/>
                <a:gd name="T1" fmla="*/ 110 h 806"/>
                <a:gd name="T2" fmla="*/ 201 w 340"/>
                <a:gd name="T3" fmla="*/ 54 h 806"/>
                <a:gd name="T4" fmla="*/ 340 w 340"/>
                <a:gd name="T5" fmla="*/ 54 h 806"/>
                <a:gd name="T6" fmla="*/ 340 w 340"/>
                <a:gd name="T7" fmla="*/ 0 h 806"/>
                <a:gd name="T8" fmla="*/ 0 w 340"/>
                <a:gd name="T9" fmla="*/ 0 h 806"/>
                <a:gd name="T10" fmla="*/ 0 w 340"/>
                <a:gd name="T11" fmla="*/ 54 h 806"/>
                <a:gd name="T12" fmla="*/ 139 w 340"/>
                <a:gd name="T13" fmla="*/ 54 h 806"/>
                <a:gd name="T14" fmla="*/ 139 w 340"/>
                <a:gd name="T15" fmla="*/ 110 h 806"/>
                <a:gd name="T16" fmla="*/ 0 w 340"/>
                <a:gd name="T17" fmla="*/ 110 h 806"/>
                <a:gd name="T18" fmla="*/ 0 w 340"/>
                <a:gd name="T19" fmla="*/ 184 h 806"/>
                <a:gd name="T20" fmla="*/ 139 w 340"/>
                <a:gd name="T21" fmla="*/ 184 h 806"/>
                <a:gd name="T22" fmla="*/ 139 w 340"/>
                <a:gd name="T23" fmla="*/ 241 h 806"/>
                <a:gd name="T24" fmla="*/ 0 w 340"/>
                <a:gd name="T25" fmla="*/ 241 h 806"/>
                <a:gd name="T26" fmla="*/ 0 w 340"/>
                <a:gd name="T27" fmla="*/ 316 h 806"/>
                <a:gd name="T28" fmla="*/ 139 w 340"/>
                <a:gd name="T29" fmla="*/ 316 h 806"/>
                <a:gd name="T30" fmla="*/ 139 w 340"/>
                <a:gd name="T31" fmla="*/ 372 h 806"/>
                <a:gd name="T32" fmla="*/ 0 w 340"/>
                <a:gd name="T33" fmla="*/ 372 h 806"/>
                <a:gd name="T34" fmla="*/ 0 w 340"/>
                <a:gd name="T35" fmla="*/ 447 h 806"/>
                <a:gd name="T36" fmla="*/ 139 w 340"/>
                <a:gd name="T37" fmla="*/ 447 h 806"/>
                <a:gd name="T38" fmla="*/ 139 w 340"/>
                <a:gd name="T39" fmla="*/ 503 h 806"/>
                <a:gd name="T40" fmla="*/ 0 w 340"/>
                <a:gd name="T41" fmla="*/ 503 h 806"/>
                <a:gd name="T42" fmla="*/ 0 w 340"/>
                <a:gd name="T43" fmla="*/ 577 h 806"/>
                <a:gd name="T44" fmla="*/ 139 w 340"/>
                <a:gd name="T45" fmla="*/ 577 h 806"/>
                <a:gd name="T46" fmla="*/ 139 w 340"/>
                <a:gd name="T47" fmla="*/ 634 h 806"/>
                <a:gd name="T48" fmla="*/ 0 w 340"/>
                <a:gd name="T49" fmla="*/ 634 h 806"/>
                <a:gd name="T50" fmla="*/ 0 w 340"/>
                <a:gd name="T51" fmla="*/ 709 h 806"/>
                <a:gd name="T52" fmla="*/ 139 w 340"/>
                <a:gd name="T53" fmla="*/ 709 h 806"/>
                <a:gd name="T54" fmla="*/ 139 w 340"/>
                <a:gd name="T55" fmla="*/ 765 h 806"/>
                <a:gd name="T56" fmla="*/ 0 w 340"/>
                <a:gd name="T57" fmla="*/ 765 h 806"/>
                <a:gd name="T58" fmla="*/ 0 w 340"/>
                <a:gd name="T59" fmla="*/ 806 h 806"/>
                <a:gd name="T60" fmla="*/ 340 w 340"/>
                <a:gd name="T61" fmla="*/ 806 h 806"/>
                <a:gd name="T62" fmla="*/ 340 w 340"/>
                <a:gd name="T63" fmla="*/ 765 h 806"/>
                <a:gd name="T64" fmla="*/ 201 w 340"/>
                <a:gd name="T65" fmla="*/ 765 h 806"/>
                <a:gd name="T66" fmla="*/ 201 w 340"/>
                <a:gd name="T67" fmla="*/ 709 h 806"/>
                <a:gd name="T68" fmla="*/ 340 w 340"/>
                <a:gd name="T69" fmla="*/ 709 h 806"/>
                <a:gd name="T70" fmla="*/ 340 w 340"/>
                <a:gd name="T71" fmla="*/ 634 h 806"/>
                <a:gd name="T72" fmla="*/ 201 w 340"/>
                <a:gd name="T73" fmla="*/ 634 h 806"/>
                <a:gd name="T74" fmla="*/ 201 w 340"/>
                <a:gd name="T75" fmla="*/ 577 h 806"/>
                <a:gd name="T76" fmla="*/ 340 w 340"/>
                <a:gd name="T77" fmla="*/ 577 h 806"/>
                <a:gd name="T78" fmla="*/ 340 w 340"/>
                <a:gd name="T79" fmla="*/ 503 h 806"/>
                <a:gd name="T80" fmla="*/ 201 w 340"/>
                <a:gd name="T81" fmla="*/ 503 h 806"/>
                <a:gd name="T82" fmla="*/ 201 w 340"/>
                <a:gd name="T83" fmla="*/ 447 h 806"/>
                <a:gd name="T84" fmla="*/ 340 w 340"/>
                <a:gd name="T85" fmla="*/ 447 h 806"/>
                <a:gd name="T86" fmla="*/ 340 w 340"/>
                <a:gd name="T87" fmla="*/ 372 h 806"/>
                <a:gd name="T88" fmla="*/ 201 w 340"/>
                <a:gd name="T89" fmla="*/ 372 h 806"/>
                <a:gd name="T90" fmla="*/ 201 w 340"/>
                <a:gd name="T91" fmla="*/ 316 h 806"/>
                <a:gd name="T92" fmla="*/ 340 w 340"/>
                <a:gd name="T93" fmla="*/ 316 h 806"/>
                <a:gd name="T94" fmla="*/ 340 w 340"/>
                <a:gd name="T95" fmla="*/ 241 h 806"/>
                <a:gd name="T96" fmla="*/ 201 w 340"/>
                <a:gd name="T97" fmla="*/ 241 h 806"/>
                <a:gd name="T98" fmla="*/ 201 w 340"/>
                <a:gd name="T99" fmla="*/ 184 h 806"/>
                <a:gd name="T100" fmla="*/ 340 w 340"/>
                <a:gd name="T101" fmla="*/ 184 h 806"/>
                <a:gd name="T102" fmla="*/ 340 w 340"/>
                <a:gd name="T103" fmla="*/ 110 h 806"/>
                <a:gd name="T104" fmla="*/ 201 w 340"/>
                <a:gd name="T105" fmla="*/ 110 h 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40" h="806">
                  <a:moveTo>
                    <a:pt x="201" y="110"/>
                  </a:moveTo>
                  <a:lnTo>
                    <a:pt x="201" y="54"/>
                  </a:lnTo>
                  <a:lnTo>
                    <a:pt x="340" y="54"/>
                  </a:lnTo>
                  <a:lnTo>
                    <a:pt x="340" y="0"/>
                  </a:lnTo>
                  <a:lnTo>
                    <a:pt x="0" y="0"/>
                  </a:lnTo>
                  <a:lnTo>
                    <a:pt x="0" y="54"/>
                  </a:lnTo>
                  <a:lnTo>
                    <a:pt x="139" y="54"/>
                  </a:lnTo>
                  <a:lnTo>
                    <a:pt x="139" y="110"/>
                  </a:lnTo>
                  <a:lnTo>
                    <a:pt x="0" y="110"/>
                  </a:lnTo>
                  <a:lnTo>
                    <a:pt x="0" y="184"/>
                  </a:lnTo>
                  <a:lnTo>
                    <a:pt x="139" y="184"/>
                  </a:lnTo>
                  <a:lnTo>
                    <a:pt x="139" y="241"/>
                  </a:lnTo>
                  <a:lnTo>
                    <a:pt x="0" y="241"/>
                  </a:lnTo>
                  <a:lnTo>
                    <a:pt x="0" y="316"/>
                  </a:lnTo>
                  <a:lnTo>
                    <a:pt x="139" y="316"/>
                  </a:lnTo>
                  <a:lnTo>
                    <a:pt x="139" y="372"/>
                  </a:lnTo>
                  <a:lnTo>
                    <a:pt x="0" y="372"/>
                  </a:lnTo>
                  <a:lnTo>
                    <a:pt x="0" y="447"/>
                  </a:lnTo>
                  <a:lnTo>
                    <a:pt x="139" y="447"/>
                  </a:lnTo>
                  <a:lnTo>
                    <a:pt x="139" y="503"/>
                  </a:lnTo>
                  <a:lnTo>
                    <a:pt x="0" y="503"/>
                  </a:lnTo>
                  <a:lnTo>
                    <a:pt x="0" y="577"/>
                  </a:lnTo>
                  <a:lnTo>
                    <a:pt x="139" y="577"/>
                  </a:lnTo>
                  <a:lnTo>
                    <a:pt x="139" y="634"/>
                  </a:lnTo>
                  <a:lnTo>
                    <a:pt x="0" y="634"/>
                  </a:lnTo>
                  <a:lnTo>
                    <a:pt x="0" y="709"/>
                  </a:lnTo>
                  <a:lnTo>
                    <a:pt x="139" y="709"/>
                  </a:lnTo>
                  <a:lnTo>
                    <a:pt x="139" y="765"/>
                  </a:lnTo>
                  <a:lnTo>
                    <a:pt x="0" y="765"/>
                  </a:lnTo>
                  <a:lnTo>
                    <a:pt x="0" y="806"/>
                  </a:lnTo>
                  <a:lnTo>
                    <a:pt x="340" y="806"/>
                  </a:lnTo>
                  <a:lnTo>
                    <a:pt x="340" y="765"/>
                  </a:lnTo>
                  <a:lnTo>
                    <a:pt x="201" y="765"/>
                  </a:lnTo>
                  <a:lnTo>
                    <a:pt x="201" y="709"/>
                  </a:lnTo>
                  <a:lnTo>
                    <a:pt x="340" y="709"/>
                  </a:lnTo>
                  <a:lnTo>
                    <a:pt x="340" y="634"/>
                  </a:lnTo>
                  <a:lnTo>
                    <a:pt x="201" y="634"/>
                  </a:lnTo>
                  <a:lnTo>
                    <a:pt x="201" y="577"/>
                  </a:lnTo>
                  <a:lnTo>
                    <a:pt x="340" y="577"/>
                  </a:lnTo>
                  <a:lnTo>
                    <a:pt x="340" y="503"/>
                  </a:lnTo>
                  <a:lnTo>
                    <a:pt x="201" y="503"/>
                  </a:lnTo>
                  <a:lnTo>
                    <a:pt x="201" y="447"/>
                  </a:lnTo>
                  <a:lnTo>
                    <a:pt x="340" y="447"/>
                  </a:lnTo>
                  <a:lnTo>
                    <a:pt x="340" y="372"/>
                  </a:lnTo>
                  <a:lnTo>
                    <a:pt x="201" y="372"/>
                  </a:lnTo>
                  <a:lnTo>
                    <a:pt x="201" y="316"/>
                  </a:lnTo>
                  <a:lnTo>
                    <a:pt x="340" y="316"/>
                  </a:lnTo>
                  <a:lnTo>
                    <a:pt x="340" y="241"/>
                  </a:lnTo>
                  <a:lnTo>
                    <a:pt x="201" y="241"/>
                  </a:lnTo>
                  <a:lnTo>
                    <a:pt x="201" y="184"/>
                  </a:lnTo>
                  <a:lnTo>
                    <a:pt x="340" y="184"/>
                  </a:lnTo>
                  <a:lnTo>
                    <a:pt x="340" y="110"/>
                  </a:lnTo>
                  <a:lnTo>
                    <a:pt x="201" y="110"/>
                  </a:lnTo>
                  <a:close/>
                </a:path>
              </a:pathLst>
            </a:custGeom>
            <a:solidFill>
              <a:srgbClr val="69E2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93" name="Rectangle 9"/>
            <p:cNvSpPr>
              <a:spLocks noChangeArrowheads="1"/>
            </p:cNvSpPr>
            <p:nvPr/>
          </p:nvSpPr>
          <p:spPr bwMode="auto">
            <a:xfrm>
              <a:off x="4995874" y="4824425"/>
              <a:ext cx="220663" cy="88900"/>
            </a:xfrm>
            <a:prstGeom prst="rect">
              <a:avLst/>
            </a:prstGeom>
            <a:solidFill>
              <a:srgbClr val="00BEC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194" name="Rectangle 10"/>
            <p:cNvSpPr>
              <a:spLocks noChangeArrowheads="1"/>
            </p:cNvSpPr>
            <p:nvPr/>
          </p:nvSpPr>
          <p:spPr bwMode="auto">
            <a:xfrm>
              <a:off x="5314963" y="4824425"/>
              <a:ext cx="220663" cy="88900"/>
            </a:xfrm>
            <a:prstGeom prst="rect">
              <a:avLst/>
            </a:prstGeom>
            <a:solidFill>
              <a:srgbClr val="00BEC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195" name="Rectangle 11"/>
            <p:cNvSpPr>
              <a:spLocks noChangeArrowheads="1"/>
            </p:cNvSpPr>
            <p:nvPr/>
          </p:nvSpPr>
          <p:spPr bwMode="auto">
            <a:xfrm>
              <a:off x="4995874" y="5030800"/>
              <a:ext cx="220663" cy="90488"/>
            </a:xfrm>
            <a:prstGeom prst="rect">
              <a:avLst/>
            </a:prstGeom>
            <a:solidFill>
              <a:srgbClr val="00BEC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196" name="Rectangle 12"/>
            <p:cNvSpPr>
              <a:spLocks noChangeArrowheads="1"/>
            </p:cNvSpPr>
            <p:nvPr/>
          </p:nvSpPr>
          <p:spPr bwMode="auto">
            <a:xfrm>
              <a:off x="5314963" y="5030800"/>
              <a:ext cx="220663" cy="90488"/>
            </a:xfrm>
            <a:prstGeom prst="rect">
              <a:avLst/>
            </a:prstGeom>
            <a:solidFill>
              <a:srgbClr val="00BEC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197" name="Rectangle 13"/>
            <p:cNvSpPr>
              <a:spLocks noChangeArrowheads="1"/>
            </p:cNvSpPr>
            <p:nvPr/>
          </p:nvSpPr>
          <p:spPr bwMode="auto">
            <a:xfrm>
              <a:off x="4995874" y="5240351"/>
              <a:ext cx="220663" cy="88900"/>
            </a:xfrm>
            <a:prstGeom prst="rect">
              <a:avLst/>
            </a:prstGeom>
            <a:solidFill>
              <a:srgbClr val="FCD07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198" name="Rectangle 14"/>
            <p:cNvSpPr>
              <a:spLocks noChangeArrowheads="1"/>
            </p:cNvSpPr>
            <p:nvPr/>
          </p:nvSpPr>
          <p:spPr bwMode="auto">
            <a:xfrm>
              <a:off x="5314963" y="5240351"/>
              <a:ext cx="220663" cy="88900"/>
            </a:xfrm>
            <a:prstGeom prst="rect">
              <a:avLst/>
            </a:prstGeom>
            <a:solidFill>
              <a:srgbClr val="00BEC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199" name="Rectangle 15"/>
            <p:cNvSpPr>
              <a:spLocks noChangeArrowheads="1"/>
            </p:cNvSpPr>
            <p:nvPr/>
          </p:nvSpPr>
          <p:spPr bwMode="auto">
            <a:xfrm>
              <a:off x="4995874" y="5448314"/>
              <a:ext cx="220663" cy="88900"/>
            </a:xfrm>
            <a:prstGeom prst="rect">
              <a:avLst/>
            </a:prstGeom>
            <a:solidFill>
              <a:srgbClr val="FCD07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200" name="Rectangle 16"/>
            <p:cNvSpPr>
              <a:spLocks noChangeArrowheads="1"/>
            </p:cNvSpPr>
            <p:nvPr/>
          </p:nvSpPr>
          <p:spPr bwMode="auto">
            <a:xfrm>
              <a:off x="5314963" y="5448314"/>
              <a:ext cx="220663" cy="88900"/>
            </a:xfrm>
            <a:prstGeom prst="rect">
              <a:avLst/>
            </a:prstGeom>
            <a:solidFill>
              <a:srgbClr val="00BEC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201" name="Rectangle 17"/>
            <p:cNvSpPr>
              <a:spLocks noChangeArrowheads="1"/>
            </p:cNvSpPr>
            <p:nvPr/>
          </p:nvSpPr>
          <p:spPr bwMode="auto">
            <a:xfrm>
              <a:off x="4995874" y="5654689"/>
              <a:ext cx="220663" cy="90488"/>
            </a:xfrm>
            <a:prstGeom prst="rect">
              <a:avLst/>
            </a:prstGeom>
            <a:solidFill>
              <a:srgbClr val="FCD07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202" name="Rectangle 18"/>
            <p:cNvSpPr>
              <a:spLocks noChangeArrowheads="1"/>
            </p:cNvSpPr>
            <p:nvPr/>
          </p:nvSpPr>
          <p:spPr bwMode="auto">
            <a:xfrm>
              <a:off x="5314963" y="5654689"/>
              <a:ext cx="220663" cy="90488"/>
            </a:xfrm>
            <a:prstGeom prst="rect">
              <a:avLst/>
            </a:prstGeom>
            <a:solidFill>
              <a:srgbClr val="00BEC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203" name="Rectangle 19"/>
            <p:cNvSpPr>
              <a:spLocks noChangeArrowheads="1"/>
            </p:cNvSpPr>
            <p:nvPr/>
          </p:nvSpPr>
          <p:spPr bwMode="auto">
            <a:xfrm>
              <a:off x="4995874" y="5853127"/>
              <a:ext cx="233363" cy="117475"/>
            </a:xfrm>
            <a:prstGeom prst="rect">
              <a:avLst/>
            </a:prstGeom>
            <a:solidFill>
              <a:srgbClr val="FCD07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204" name="Rectangle 20"/>
            <p:cNvSpPr>
              <a:spLocks noChangeArrowheads="1"/>
            </p:cNvSpPr>
            <p:nvPr/>
          </p:nvSpPr>
          <p:spPr bwMode="auto">
            <a:xfrm>
              <a:off x="5292737" y="5838840"/>
              <a:ext cx="242888" cy="142875"/>
            </a:xfrm>
            <a:prstGeom prst="rect">
              <a:avLst/>
            </a:prstGeom>
            <a:solidFill>
              <a:srgbClr val="00BEC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205" name="Rectangle 21"/>
            <p:cNvSpPr>
              <a:spLocks noChangeArrowheads="1"/>
            </p:cNvSpPr>
            <p:nvPr/>
          </p:nvSpPr>
          <p:spPr bwMode="auto">
            <a:xfrm>
              <a:off x="4289435" y="3957648"/>
              <a:ext cx="560389" cy="2103442"/>
            </a:xfrm>
            <a:prstGeom prst="rect">
              <a:avLst/>
            </a:prstGeom>
            <a:solidFill>
              <a:srgbClr val="DCDCD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206" name="Rectangle 22"/>
            <p:cNvSpPr>
              <a:spLocks noChangeArrowheads="1"/>
            </p:cNvSpPr>
            <p:nvPr/>
          </p:nvSpPr>
          <p:spPr bwMode="auto">
            <a:xfrm>
              <a:off x="4359285" y="4165611"/>
              <a:ext cx="404813" cy="666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207" name="Rectangle 23"/>
            <p:cNvSpPr>
              <a:spLocks noChangeArrowheads="1"/>
            </p:cNvSpPr>
            <p:nvPr/>
          </p:nvSpPr>
          <p:spPr bwMode="auto">
            <a:xfrm>
              <a:off x="4359285" y="4391036"/>
              <a:ext cx="404813" cy="66675"/>
            </a:xfrm>
            <a:prstGeom prst="rect">
              <a:avLst/>
            </a:prstGeom>
            <a:solidFill>
              <a:srgbClr val="DCDCD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208" name="Rectangle 24"/>
            <p:cNvSpPr>
              <a:spLocks noChangeArrowheads="1"/>
            </p:cNvSpPr>
            <p:nvPr/>
          </p:nvSpPr>
          <p:spPr bwMode="auto">
            <a:xfrm>
              <a:off x="4359285" y="4616462"/>
              <a:ext cx="404813" cy="66675"/>
            </a:xfrm>
            <a:prstGeom prst="rect">
              <a:avLst/>
            </a:prstGeom>
            <a:solidFill>
              <a:srgbClr val="DCDCD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209" name="Rectangle 25"/>
            <p:cNvSpPr>
              <a:spLocks noChangeArrowheads="1"/>
            </p:cNvSpPr>
            <p:nvPr/>
          </p:nvSpPr>
          <p:spPr bwMode="auto">
            <a:xfrm>
              <a:off x="4359285" y="4841888"/>
              <a:ext cx="404813" cy="66675"/>
            </a:xfrm>
            <a:prstGeom prst="rect">
              <a:avLst/>
            </a:prstGeom>
            <a:solidFill>
              <a:srgbClr val="DCDCD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210" name="Rectangle 26"/>
            <p:cNvSpPr>
              <a:spLocks noChangeArrowheads="1"/>
            </p:cNvSpPr>
            <p:nvPr/>
          </p:nvSpPr>
          <p:spPr bwMode="auto">
            <a:xfrm>
              <a:off x="4359285" y="5067313"/>
              <a:ext cx="404813" cy="666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211" name="Rectangle 27"/>
            <p:cNvSpPr>
              <a:spLocks noChangeArrowheads="1"/>
            </p:cNvSpPr>
            <p:nvPr/>
          </p:nvSpPr>
          <p:spPr bwMode="auto">
            <a:xfrm>
              <a:off x="4359285" y="5292739"/>
              <a:ext cx="404813" cy="66675"/>
            </a:xfrm>
            <a:prstGeom prst="rect">
              <a:avLst/>
            </a:prstGeom>
            <a:solidFill>
              <a:srgbClr val="DCDCD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212" name="Rectangle 28"/>
            <p:cNvSpPr>
              <a:spLocks noChangeArrowheads="1"/>
            </p:cNvSpPr>
            <p:nvPr/>
          </p:nvSpPr>
          <p:spPr bwMode="auto">
            <a:xfrm>
              <a:off x="4359285" y="5518164"/>
              <a:ext cx="404813" cy="666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213" name="Rectangle 29"/>
            <p:cNvSpPr>
              <a:spLocks noChangeArrowheads="1"/>
            </p:cNvSpPr>
            <p:nvPr/>
          </p:nvSpPr>
          <p:spPr bwMode="auto">
            <a:xfrm>
              <a:off x="4359285" y="5743590"/>
              <a:ext cx="404813" cy="66675"/>
            </a:xfrm>
            <a:prstGeom prst="rect">
              <a:avLst/>
            </a:prstGeom>
            <a:solidFill>
              <a:srgbClr val="DCDCD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214" name="Rectangle 30"/>
            <p:cNvSpPr>
              <a:spLocks noChangeArrowheads="1"/>
            </p:cNvSpPr>
            <p:nvPr/>
          </p:nvSpPr>
          <p:spPr bwMode="auto">
            <a:xfrm>
              <a:off x="4289435" y="3957648"/>
              <a:ext cx="560389" cy="210344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215" name="Rectangle 31"/>
            <p:cNvSpPr>
              <a:spLocks noChangeArrowheads="1"/>
            </p:cNvSpPr>
            <p:nvPr/>
          </p:nvSpPr>
          <p:spPr bwMode="auto">
            <a:xfrm>
              <a:off x="4359285" y="4165611"/>
              <a:ext cx="404813" cy="66675"/>
            </a:xfrm>
            <a:prstGeom prst="rect">
              <a:avLst/>
            </a:prstGeom>
            <a:solidFill>
              <a:srgbClr val="DCDCD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216" name="Rectangle 32"/>
            <p:cNvSpPr>
              <a:spLocks noChangeArrowheads="1"/>
            </p:cNvSpPr>
            <p:nvPr/>
          </p:nvSpPr>
          <p:spPr bwMode="auto">
            <a:xfrm>
              <a:off x="4359285" y="4391036"/>
              <a:ext cx="404813" cy="66675"/>
            </a:xfrm>
            <a:prstGeom prst="rect">
              <a:avLst/>
            </a:prstGeom>
            <a:solidFill>
              <a:srgbClr val="DCDCD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217" name="Rectangle 33"/>
            <p:cNvSpPr>
              <a:spLocks noChangeArrowheads="1"/>
            </p:cNvSpPr>
            <p:nvPr/>
          </p:nvSpPr>
          <p:spPr bwMode="auto">
            <a:xfrm>
              <a:off x="4359285" y="4616462"/>
              <a:ext cx="404813" cy="66675"/>
            </a:xfrm>
            <a:prstGeom prst="rect">
              <a:avLst/>
            </a:prstGeom>
            <a:solidFill>
              <a:srgbClr val="DCDCD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218" name="Rectangle 34"/>
            <p:cNvSpPr>
              <a:spLocks noChangeArrowheads="1"/>
            </p:cNvSpPr>
            <p:nvPr/>
          </p:nvSpPr>
          <p:spPr bwMode="auto">
            <a:xfrm>
              <a:off x="4359285" y="4841888"/>
              <a:ext cx="404813" cy="66675"/>
            </a:xfrm>
            <a:prstGeom prst="rect">
              <a:avLst/>
            </a:prstGeom>
            <a:solidFill>
              <a:srgbClr val="DCDCD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219" name="Rectangle 35"/>
            <p:cNvSpPr>
              <a:spLocks noChangeArrowheads="1"/>
            </p:cNvSpPr>
            <p:nvPr/>
          </p:nvSpPr>
          <p:spPr bwMode="auto">
            <a:xfrm>
              <a:off x="4359285" y="5067313"/>
              <a:ext cx="404813" cy="66675"/>
            </a:xfrm>
            <a:prstGeom prst="rect">
              <a:avLst/>
            </a:prstGeom>
            <a:solidFill>
              <a:srgbClr val="DCDCD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220" name="Rectangle 36"/>
            <p:cNvSpPr>
              <a:spLocks noChangeArrowheads="1"/>
            </p:cNvSpPr>
            <p:nvPr/>
          </p:nvSpPr>
          <p:spPr bwMode="auto">
            <a:xfrm>
              <a:off x="4359285" y="5292739"/>
              <a:ext cx="404813" cy="66675"/>
            </a:xfrm>
            <a:prstGeom prst="rect">
              <a:avLst/>
            </a:prstGeom>
            <a:solidFill>
              <a:srgbClr val="DCDCD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221" name="Rectangle 37"/>
            <p:cNvSpPr>
              <a:spLocks noChangeArrowheads="1"/>
            </p:cNvSpPr>
            <p:nvPr/>
          </p:nvSpPr>
          <p:spPr bwMode="auto">
            <a:xfrm>
              <a:off x="4359285" y="5518164"/>
              <a:ext cx="404813" cy="66675"/>
            </a:xfrm>
            <a:prstGeom prst="rect">
              <a:avLst/>
            </a:prstGeom>
            <a:solidFill>
              <a:srgbClr val="DCDCD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222" name="Rectangle 38"/>
            <p:cNvSpPr>
              <a:spLocks noChangeArrowheads="1"/>
            </p:cNvSpPr>
            <p:nvPr/>
          </p:nvSpPr>
          <p:spPr bwMode="auto">
            <a:xfrm>
              <a:off x="4359285" y="5743590"/>
              <a:ext cx="404813" cy="66675"/>
            </a:xfrm>
            <a:prstGeom prst="rect">
              <a:avLst/>
            </a:prstGeom>
            <a:solidFill>
              <a:srgbClr val="DCDCD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223" name="Freeform 39"/>
            <p:cNvSpPr/>
            <p:nvPr/>
          </p:nvSpPr>
          <p:spPr bwMode="auto">
            <a:xfrm>
              <a:off x="3910022" y="4338649"/>
              <a:ext cx="412751" cy="1717679"/>
            </a:xfrm>
            <a:custGeom>
              <a:avLst/>
              <a:gdLst>
                <a:gd name="T0" fmla="*/ 260 w 260"/>
                <a:gd name="T1" fmla="*/ 0 h 1082"/>
                <a:gd name="T2" fmla="*/ 0 w 260"/>
                <a:gd name="T3" fmla="*/ 218 h 1082"/>
                <a:gd name="T4" fmla="*/ 0 w 260"/>
                <a:gd name="T5" fmla="*/ 1082 h 1082"/>
                <a:gd name="T6" fmla="*/ 260 w 260"/>
                <a:gd name="T7" fmla="*/ 1082 h 1082"/>
                <a:gd name="T8" fmla="*/ 260 w 260"/>
                <a:gd name="T9" fmla="*/ 0 h 1082"/>
              </a:gdLst>
              <a:ahLst/>
              <a:cxnLst>
                <a:cxn ang="0">
                  <a:pos x="T0" y="T1"/>
                </a:cxn>
                <a:cxn ang="0">
                  <a:pos x="T2" y="T3"/>
                </a:cxn>
                <a:cxn ang="0">
                  <a:pos x="T4" y="T5"/>
                </a:cxn>
                <a:cxn ang="0">
                  <a:pos x="T6" y="T7"/>
                </a:cxn>
                <a:cxn ang="0">
                  <a:pos x="T8" y="T9"/>
                </a:cxn>
              </a:cxnLst>
              <a:rect l="0" t="0" r="r" b="b"/>
              <a:pathLst>
                <a:path w="260" h="1082">
                  <a:moveTo>
                    <a:pt x="260" y="0"/>
                  </a:moveTo>
                  <a:lnTo>
                    <a:pt x="0" y="218"/>
                  </a:lnTo>
                  <a:lnTo>
                    <a:pt x="0" y="1082"/>
                  </a:lnTo>
                  <a:lnTo>
                    <a:pt x="260" y="1082"/>
                  </a:lnTo>
                  <a:lnTo>
                    <a:pt x="260" y="0"/>
                  </a:lnTo>
                  <a:close/>
                </a:path>
              </a:pathLst>
            </a:custGeom>
            <a:solidFill>
              <a:srgbClr val="FCD07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24" name="Freeform 40"/>
            <p:cNvSpPr/>
            <p:nvPr/>
          </p:nvSpPr>
          <p:spPr bwMode="auto">
            <a:xfrm>
              <a:off x="3910022" y="4338649"/>
              <a:ext cx="412751" cy="1717679"/>
            </a:xfrm>
            <a:custGeom>
              <a:avLst/>
              <a:gdLst>
                <a:gd name="T0" fmla="*/ 260 w 260"/>
                <a:gd name="T1" fmla="*/ 0 h 1082"/>
                <a:gd name="T2" fmla="*/ 0 w 260"/>
                <a:gd name="T3" fmla="*/ 218 h 1082"/>
                <a:gd name="T4" fmla="*/ 0 w 260"/>
                <a:gd name="T5" fmla="*/ 1082 h 1082"/>
                <a:gd name="T6" fmla="*/ 260 w 260"/>
                <a:gd name="T7" fmla="*/ 1082 h 1082"/>
                <a:gd name="T8" fmla="*/ 260 w 260"/>
                <a:gd name="T9" fmla="*/ 0 h 1082"/>
              </a:gdLst>
              <a:ahLst/>
              <a:cxnLst>
                <a:cxn ang="0">
                  <a:pos x="T0" y="T1"/>
                </a:cxn>
                <a:cxn ang="0">
                  <a:pos x="T2" y="T3"/>
                </a:cxn>
                <a:cxn ang="0">
                  <a:pos x="T4" y="T5"/>
                </a:cxn>
                <a:cxn ang="0">
                  <a:pos x="T6" y="T7"/>
                </a:cxn>
                <a:cxn ang="0">
                  <a:pos x="T8" y="T9"/>
                </a:cxn>
              </a:cxnLst>
              <a:rect l="0" t="0" r="r" b="b"/>
              <a:pathLst>
                <a:path w="260" h="1082">
                  <a:moveTo>
                    <a:pt x="260" y="0"/>
                  </a:moveTo>
                  <a:lnTo>
                    <a:pt x="0" y="218"/>
                  </a:lnTo>
                  <a:lnTo>
                    <a:pt x="0" y="1082"/>
                  </a:lnTo>
                  <a:lnTo>
                    <a:pt x="260" y="1082"/>
                  </a:lnTo>
                  <a:lnTo>
                    <a:pt x="260" y="0"/>
                  </a:lnTo>
                  <a:close/>
                </a:path>
              </a:pathLst>
            </a:custGeom>
            <a:solidFill>
              <a:srgbClr val="FFA0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25" name="Oval 41"/>
            <p:cNvSpPr>
              <a:spLocks noChangeArrowheads="1"/>
            </p:cNvSpPr>
            <p:nvPr/>
          </p:nvSpPr>
          <p:spPr bwMode="auto">
            <a:xfrm>
              <a:off x="3956059" y="4773625"/>
              <a:ext cx="136525" cy="136525"/>
            </a:xfrm>
            <a:prstGeom prst="ellipse">
              <a:avLst/>
            </a:prstGeom>
            <a:solidFill>
              <a:srgbClr val="FCD07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26" name="Oval 42"/>
            <p:cNvSpPr>
              <a:spLocks noChangeArrowheads="1"/>
            </p:cNvSpPr>
            <p:nvPr/>
          </p:nvSpPr>
          <p:spPr bwMode="auto">
            <a:xfrm>
              <a:off x="4141797" y="4773625"/>
              <a:ext cx="134938" cy="136525"/>
            </a:xfrm>
            <a:prstGeom prst="ellipse">
              <a:avLst/>
            </a:prstGeom>
            <a:solidFill>
              <a:srgbClr val="FCD07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27" name="Oval 43"/>
            <p:cNvSpPr>
              <a:spLocks noChangeArrowheads="1"/>
            </p:cNvSpPr>
            <p:nvPr/>
          </p:nvSpPr>
          <p:spPr bwMode="auto">
            <a:xfrm>
              <a:off x="3956059" y="4964125"/>
              <a:ext cx="136525" cy="134938"/>
            </a:xfrm>
            <a:prstGeom prst="ellipse">
              <a:avLst/>
            </a:prstGeom>
            <a:solidFill>
              <a:srgbClr val="FCD07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28" name="Oval 44"/>
            <p:cNvSpPr>
              <a:spLocks noChangeArrowheads="1"/>
            </p:cNvSpPr>
            <p:nvPr/>
          </p:nvSpPr>
          <p:spPr bwMode="auto">
            <a:xfrm>
              <a:off x="4141797" y="4964125"/>
              <a:ext cx="134938" cy="134938"/>
            </a:xfrm>
            <a:prstGeom prst="ellipse">
              <a:avLst/>
            </a:prstGeom>
            <a:solidFill>
              <a:srgbClr val="FCD07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29" name="Oval 45"/>
            <p:cNvSpPr>
              <a:spLocks noChangeArrowheads="1"/>
            </p:cNvSpPr>
            <p:nvPr/>
          </p:nvSpPr>
          <p:spPr bwMode="auto">
            <a:xfrm>
              <a:off x="3956059" y="5154626"/>
              <a:ext cx="136525" cy="134938"/>
            </a:xfrm>
            <a:prstGeom prst="ellipse">
              <a:avLst/>
            </a:prstGeom>
            <a:solidFill>
              <a:srgbClr val="FCD07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30" name="Oval 46"/>
            <p:cNvSpPr>
              <a:spLocks noChangeArrowheads="1"/>
            </p:cNvSpPr>
            <p:nvPr/>
          </p:nvSpPr>
          <p:spPr bwMode="auto">
            <a:xfrm>
              <a:off x="4141797" y="5154626"/>
              <a:ext cx="134938" cy="134938"/>
            </a:xfrm>
            <a:prstGeom prst="ellipse">
              <a:avLst/>
            </a:prstGeom>
            <a:solidFill>
              <a:srgbClr val="FCD07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31" name="Oval 47"/>
            <p:cNvSpPr>
              <a:spLocks noChangeArrowheads="1"/>
            </p:cNvSpPr>
            <p:nvPr/>
          </p:nvSpPr>
          <p:spPr bwMode="auto">
            <a:xfrm>
              <a:off x="3956059" y="5343539"/>
              <a:ext cx="136525" cy="134938"/>
            </a:xfrm>
            <a:prstGeom prst="ellipse">
              <a:avLst/>
            </a:prstGeom>
            <a:solidFill>
              <a:srgbClr val="FCD07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32" name="Oval 48"/>
            <p:cNvSpPr>
              <a:spLocks noChangeArrowheads="1"/>
            </p:cNvSpPr>
            <p:nvPr/>
          </p:nvSpPr>
          <p:spPr bwMode="auto">
            <a:xfrm>
              <a:off x="4141797" y="5343539"/>
              <a:ext cx="134938" cy="134938"/>
            </a:xfrm>
            <a:prstGeom prst="ellipse">
              <a:avLst/>
            </a:prstGeom>
            <a:solidFill>
              <a:srgbClr val="FCD07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33" name="Oval 49"/>
            <p:cNvSpPr>
              <a:spLocks noChangeArrowheads="1"/>
            </p:cNvSpPr>
            <p:nvPr/>
          </p:nvSpPr>
          <p:spPr bwMode="auto">
            <a:xfrm>
              <a:off x="3956059" y="5534039"/>
              <a:ext cx="136525" cy="136525"/>
            </a:xfrm>
            <a:prstGeom prst="ellipse">
              <a:avLst/>
            </a:prstGeom>
            <a:solidFill>
              <a:srgbClr val="FCD07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34" name="Oval 50"/>
            <p:cNvSpPr>
              <a:spLocks noChangeArrowheads="1"/>
            </p:cNvSpPr>
            <p:nvPr/>
          </p:nvSpPr>
          <p:spPr bwMode="auto">
            <a:xfrm>
              <a:off x="4141797" y="5534039"/>
              <a:ext cx="134938" cy="136525"/>
            </a:xfrm>
            <a:prstGeom prst="ellipse">
              <a:avLst/>
            </a:prstGeom>
            <a:solidFill>
              <a:srgbClr val="FCD07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35" name="Oval 51"/>
            <p:cNvSpPr>
              <a:spLocks noChangeArrowheads="1"/>
            </p:cNvSpPr>
            <p:nvPr/>
          </p:nvSpPr>
          <p:spPr bwMode="auto">
            <a:xfrm>
              <a:off x="3956059" y="5722952"/>
              <a:ext cx="136525" cy="136525"/>
            </a:xfrm>
            <a:prstGeom prst="ellipse">
              <a:avLst/>
            </a:prstGeom>
            <a:solidFill>
              <a:srgbClr val="FCD07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36" name="Oval 52"/>
            <p:cNvSpPr>
              <a:spLocks noChangeArrowheads="1"/>
            </p:cNvSpPr>
            <p:nvPr/>
          </p:nvSpPr>
          <p:spPr bwMode="auto">
            <a:xfrm>
              <a:off x="4141797" y="5722952"/>
              <a:ext cx="134938" cy="136525"/>
            </a:xfrm>
            <a:prstGeom prst="ellipse">
              <a:avLst/>
            </a:prstGeom>
            <a:solidFill>
              <a:srgbClr val="FCD07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37" name="Freeform 53"/>
            <p:cNvSpPr/>
            <p:nvPr/>
          </p:nvSpPr>
          <p:spPr bwMode="auto">
            <a:xfrm>
              <a:off x="3086107" y="4338649"/>
              <a:ext cx="412751" cy="1717679"/>
            </a:xfrm>
            <a:custGeom>
              <a:avLst/>
              <a:gdLst>
                <a:gd name="T0" fmla="*/ 260 w 260"/>
                <a:gd name="T1" fmla="*/ 0 h 1082"/>
                <a:gd name="T2" fmla="*/ 0 w 260"/>
                <a:gd name="T3" fmla="*/ 218 h 1082"/>
                <a:gd name="T4" fmla="*/ 0 w 260"/>
                <a:gd name="T5" fmla="*/ 1082 h 1082"/>
                <a:gd name="T6" fmla="*/ 260 w 260"/>
                <a:gd name="T7" fmla="*/ 1082 h 1082"/>
                <a:gd name="T8" fmla="*/ 260 w 260"/>
                <a:gd name="T9" fmla="*/ 0 h 1082"/>
              </a:gdLst>
              <a:ahLst/>
              <a:cxnLst>
                <a:cxn ang="0">
                  <a:pos x="T0" y="T1"/>
                </a:cxn>
                <a:cxn ang="0">
                  <a:pos x="T2" y="T3"/>
                </a:cxn>
                <a:cxn ang="0">
                  <a:pos x="T4" y="T5"/>
                </a:cxn>
                <a:cxn ang="0">
                  <a:pos x="T6" y="T7"/>
                </a:cxn>
                <a:cxn ang="0">
                  <a:pos x="T8" y="T9"/>
                </a:cxn>
              </a:cxnLst>
              <a:rect l="0" t="0" r="r" b="b"/>
              <a:pathLst>
                <a:path w="260" h="1082">
                  <a:moveTo>
                    <a:pt x="260" y="0"/>
                  </a:moveTo>
                  <a:lnTo>
                    <a:pt x="0" y="218"/>
                  </a:lnTo>
                  <a:lnTo>
                    <a:pt x="0" y="1082"/>
                  </a:lnTo>
                  <a:lnTo>
                    <a:pt x="260" y="1082"/>
                  </a:lnTo>
                  <a:lnTo>
                    <a:pt x="260" y="0"/>
                  </a:lnTo>
                  <a:close/>
                </a:path>
              </a:pathLst>
            </a:custGeom>
            <a:solidFill>
              <a:srgbClr val="00486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38" name="Oval 54"/>
            <p:cNvSpPr>
              <a:spLocks noChangeArrowheads="1"/>
            </p:cNvSpPr>
            <p:nvPr/>
          </p:nvSpPr>
          <p:spPr bwMode="auto">
            <a:xfrm>
              <a:off x="3130557" y="4752987"/>
              <a:ext cx="136525" cy="136525"/>
            </a:xfrm>
            <a:prstGeom prst="ellipse">
              <a:avLst/>
            </a:prstGeom>
            <a:solidFill>
              <a:srgbClr val="00273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39" name="Oval 55"/>
            <p:cNvSpPr>
              <a:spLocks noChangeArrowheads="1"/>
            </p:cNvSpPr>
            <p:nvPr/>
          </p:nvSpPr>
          <p:spPr bwMode="auto">
            <a:xfrm>
              <a:off x="3316295" y="4752987"/>
              <a:ext cx="136525" cy="136525"/>
            </a:xfrm>
            <a:prstGeom prst="ellipse">
              <a:avLst/>
            </a:prstGeom>
            <a:solidFill>
              <a:srgbClr val="00273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40" name="Oval 56"/>
            <p:cNvSpPr>
              <a:spLocks noChangeArrowheads="1"/>
            </p:cNvSpPr>
            <p:nvPr/>
          </p:nvSpPr>
          <p:spPr bwMode="auto">
            <a:xfrm>
              <a:off x="3130557" y="4941900"/>
              <a:ext cx="136525" cy="136525"/>
            </a:xfrm>
            <a:prstGeom prst="ellipse">
              <a:avLst/>
            </a:prstGeom>
            <a:solidFill>
              <a:srgbClr val="00273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41" name="Oval 57"/>
            <p:cNvSpPr>
              <a:spLocks noChangeArrowheads="1"/>
            </p:cNvSpPr>
            <p:nvPr/>
          </p:nvSpPr>
          <p:spPr bwMode="auto">
            <a:xfrm>
              <a:off x="3316295" y="4941900"/>
              <a:ext cx="136525" cy="136525"/>
            </a:xfrm>
            <a:prstGeom prst="ellipse">
              <a:avLst/>
            </a:prstGeom>
            <a:solidFill>
              <a:srgbClr val="00273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42" name="Oval 58"/>
            <p:cNvSpPr>
              <a:spLocks noChangeArrowheads="1"/>
            </p:cNvSpPr>
            <p:nvPr/>
          </p:nvSpPr>
          <p:spPr bwMode="auto">
            <a:xfrm>
              <a:off x="3130557" y="5132401"/>
              <a:ext cx="136525" cy="136525"/>
            </a:xfrm>
            <a:prstGeom prst="ellipse">
              <a:avLst/>
            </a:prstGeom>
            <a:solidFill>
              <a:srgbClr val="00273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43" name="Oval 59"/>
            <p:cNvSpPr>
              <a:spLocks noChangeArrowheads="1"/>
            </p:cNvSpPr>
            <p:nvPr/>
          </p:nvSpPr>
          <p:spPr bwMode="auto">
            <a:xfrm>
              <a:off x="3316295" y="5132401"/>
              <a:ext cx="136525" cy="136525"/>
            </a:xfrm>
            <a:prstGeom prst="ellipse">
              <a:avLst/>
            </a:prstGeom>
            <a:solidFill>
              <a:srgbClr val="DCDCD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44" name="Oval 60"/>
            <p:cNvSpPr>
              <a:spLocks noChangeArrowheads="1"/>
            </p:cNvSpPr>
            <p:nvPr/>
          </p:nvSpPr>
          <p:spPr bwMode="auto">
            <a:xfrm>
              <a:off x="3130557" y="5322901"/>
              <a:ext cx="136525" cy="134938"/>
            </a:xfrm>
            <a:prstGeom prst="ellipse">
              <a:avLst/>
            </a:prstGeom>
            <a:solidFill>
              <a:srgbClr val="DCDCD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45" name="Oval 61"/>
            <p:cNvSpPr>
              <a:spLocks noChangeArrowheads="1"/>
            </p:cNvSpPr>
            <p:nvPr/>
          </p:nvSpPr>
          <p:spPr bwMode="auto">
            <a:xfrm>
              <a:off x="3316295" y="5322901"/>
              <a:ext cx="136525" cy="134938"/>
            </a:xfrm>
            <a:prstGeom prst="ellipse">
              <a:avLst/>
            </a:prstGeom>
            <a:solidFill>
              <a:srgbClr val="DCDCD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46" name="Oval 62"/>
            <p:cNvSpPr>
              <a:spLocks noChangeArrowheads="1"/>
            </p:cNvSpPr>
            <p:nvPr/>
          </p:nvSpPr>
          <p:spPr bwMode="auto">
            <a:xfrm>
              <a:off x="3130557" y="5511814"/>
              <a:ext cx="136525" cy="136525"/>
            </a:xfrm>
            <a:prstGeom prst="ellipse">
              <a:avLst/>
            </a:prstGeom>
            <a:solidFill>
              <a:srgbClr val="DCDCD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47" name="Oval 63"/>
            <p:cNvSpPr>
              <a:spLocks noChangeArrowheads="1"/>
            </p:cNvSpPr>
            <p:nvPr/>
          </p:nvSpPr>
          <p:spPr bwMode="auto">
            <a:xfrm>
              <a:off x="3316295" y="5511814"/>
              <a:ext cx="136525" cy="136525"/>
            </a:xfrm>
            <a:prstGeom prst="ellipse">
              <a:avLst/>
            </a:prstGeom>
            <a:solidFill>
              <a:srgbClr val="DCDCD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48" name="Oval 64"/>
            <p:cNvSpPr>
              <a:spLocks noChangeArrowheads="1"/>
            </p:cNvSpPr>
            <p:nvPr/>
          </p:nvSpPr>
          <p:spPr bwMode="auto">
            <a:xfrm>
              <a:off x="3130557" y="5702314"/>
              <a:ext cx="136525" cy="134938"/>
            </a:xfrm>
            <a:prstGeom prst="ellipse">
              <a:avLst/>
            </a:prstGeom>
            <a:solidFill>
              <a:srgbClr val="DCDCD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49" name="Oval 65"/>
            <p:cNvSpPr>
              <a:spLocks noChangeArrowheads="1"/>
            </p:cNvSpPr>
            <p:nvPr/>
          </p:nvSpPr>
          <p:spPr bwMode="auto">
            <a:xfrm>
              <a:off x="3316295" y="5702314"/>
              <a:ext cx="136525" cy="134938"/>
            </a:xfrm>
            <a:prstGeom prst="ellipse">
              <a:avLst/>
            </a:prstGeom>
            <a:solidFill>
              <a:srgbClr val="DCDCD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50" name="Freeform 66"/>
            <p:cNvSpPr/>
            <p:nvPr/>
          </p:nvSpPr>
          <p:spPr bwMode="auto">
            <a:xfrm>
              <a:off x="3498858" y="4338649"/>
              <a:ext cx="411163" cy="1717679"/>
            </a:xfrm>
            <a:custGeom>
              <a:avLst/>
              <a:gdLst>
                <a:gd name="T0" fmla="*/ 259 w 259"/>
                <a:gd name="T1" fmla="*/ 0 h 1082"/>
                <a:gd name="T2" fmla="*/ 0 w 259"/>
                <a:gd name="T3" fmla="*/ 218 h 1082"/>
                <a:gd name="T4" fmla="*/ 0 w 259"/>
                <a:gd name="T5" fmla="*/ 1082 h 1082"/>
                <a:gd name="T6" fmla="*/ 259 w 259"/>
                <a:gd name="T7" fmla="*/ 1082 h 1082"/>
                <a:gd name="T8" fmla="*/ 259 w 259"/>
                <a:gd name="T9" fmla="*/ 0 h 1082"/>
              </a:gdLst>
              <a:ahLst/>
              <a:cxnLst>
                <a:cxn ang="0">
                  <a:pos x="T0" y="T1"/>
                </a:cxn>
                <a:cxn ang="0">
                  <a:pos x="T2" y="T3"/>
                </a:cxn>
                <a:cxn ang="0">
                  <a:pos x="T4" y="T5"/>
                </a:cxn>
                <a:cxn ang="0">
                  <a:pos x="T6" y="T7"/>
                </a:cxn>
                <a:cxn ang="0">
                  <a:pos x="T8" y="T9"/>
                </a:cxn>
              </a:cxnLst>
              <a:rect l="0" t="0" r="r" b="b"/>
              <a:pathLst>
                <a:path w="259" h="1082">
                  <a:moveTo>
                    <a:pt x="259" y="0"/>
                  </a:moveTo>
                  <a:lnTo>
                    <a:pt x="0" y="218"/>
                  </a:lnTo>
                  <a:lnTo>
                    <a:pt x="0" y="1082"/>
                  </a:lnTo>
                  <a:lnTo>
                    <a:pt x="259" y="1082"/>
                  </a:lnTo>
                  <a:lnTo>
                    <a:pt x="259" y="0"/>
                  </a:lnTo>
                  <a:close/>
                </a:path>
              </a:pathLst>
            </a:custGeom>
            <a:solidFill>
              <a:srgbClr val="69E2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51" name="Rectangle 67"/>
            <p:cNvSpPr>
              <a:spLocks noChangeArrowheads="1"/>
            </p:cNvSpPr>
            <p:nvPr/>
          </p:nvSpPr>
          <p:spPr bwMode="auto">
            <a:xfrm>
              <a:off x="3519496" y="4813312"/>
              <a:ext cx="52388" cy="122238"/>
            </a:xfrm>
            <a:prstGeom prst="rect">
              <a:avLst/>
            </a:prstGeom>
            <a:solidFill>
              <a:srgbClr val="69E2D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252" name="Rectangle 68"/>
            <p:cNvSpPr>
              <a:spLocks noChangeArrowheads="1"/>
            </p:cNvSpPr>
            <p:nvPr/>
          </p:nvSpPr>
          <p:spPr bwMode="auto">
            <a:xfrm>
              <a:off x="3598871" y="4813312"/>
              <a:ext cx="52388" cy="122238"/>
            </a:xfrm>
            <a:prstGeom prst="rect">
              <a:avLst/>
            </a:prstGeom>
            <a:solidFill>
              <a:srgbClr val="00BEC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253" name="Rectangle 69"/>
            <p:cNvSpPr>
              <a:spLocks noChangeArrowheads="1"/>
            </p:cNvSpPr>
            <p:nvPr/>
          </p:nvSpPr>
          <p:spPr bwMode="auto">
            <a:xfrm>
              <a:off x="3678246" y="4813312"/>
              <a:ext cx="52388" cy="122238"/>
            </a:xfrm>
            <a:prstGeom prst="rect">
              <a:avLst/>
            </a:prstGeom>
            <a:solidFill>
              <a:srgbClr val="69E2D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254" name="Rectangle 70"/>
            <p:cNvSpPr>
              <a:spLocks noChangeArrowheads="1"/>
            </p:cNvSpPr>
            <p:nvPr/>
          </p:nvSpPr>
          <p:spPr bwMode="auto">
            <a:xfrm>
              <a:off x="3757621" y="4813312"/>
              <a:ext cx="52388" cy="122238"/>
            </a:xfrm>
            <a:prstGeom prst="rect">
              <a:avLst/>
            </a:prstGeom>
            <a:solidFill>
              <a:srgbClr val="00BEC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255" name="Rectangle 71"/>
            <p:cNvSpPr>
              <a:spLocks noChangeArrowheads="1"/>
            </p:cNvSpPr>
            <p:nvPr/>
          </p:nvSpPr>
          <p:spPr bwMode="auto">
            <a:xfrm>
              <a:off x="3836997" y="4813312"/>
              <a:ext cx="52388" cy="122238"/>
            </a:xfrm>
            <a:prstGeom prst="rect">
              <a:avLst/>
            </a:prstGeom>
            <a:solidFill>
              <a:srgbClr val="69E2D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256" name="Rectangle 72"/>
            <p:cNvSpPr>
              <a:spLocks noChangeArrowheads="1"/>
            </p:cNvSpPr>
            <p:nvPr/>
          </p:nvSpPr>
          <p:spPr bwMode="auto">
            <a:xfrm>
              <a:off x="3519496" y="4970475"/>
              <a:ext cx="52388" cy="122238"/>
            </a:xfrm>
            <a:prstGeom prst="rect">
              <a:avLst/>
            </a:prstGeom>
            <a:solidFill>
              <a:srgbClr val="69E2D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257" name="Rectangle 73"/>
            <p:cNvSpPr>
              <a:spLocks noChangeArrowheads="1"/>
            </p:cNvSpPr>
            <p:nvPr/>
          </p:nvSpPr>
          <p:spPr bwMode="auto">
            <a:xfrm>
              <a:off x="3598871" y="4970475"/>
              <a:ext cx="52388" cy="122238"/>
            </a:xfrm>
            <a:prstGeom prst="rect">
              <a:avLst/>
            </a:prstGeom>
            <a:solidFill>
              <a:srgbClr val="00BEC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258" name="Rectangle 74"/>
            <p:cNvSpPr>
              <a:spLocks noChangeArrowheads="1"/>
            </p:cNvSpPr>
            <p:nvPr/>
          </p:nvSpPr>
          <p:spPr bwMode="auto">
            <a:xfrm>
              <a:off x="3678246" y="4970475"/>
              <a:ext cx="52388" cy="122238"/>
            </a:xfrm>
            <a:prstGeom prst="rect">
              <a:avLst/>
            </a:prstGeom>
            <a:solidFill>
              <a:srgbClr val="69E2D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259" name="Rectangle 75"/>
            <p:cNvSpPr>
              <a:spLocks noChangeArrowheads="1"/>
            </p:cNvSpPr>
            <p:nvPr/>
          </p:nvSpPr>
          <p:spPr bwMode="auto">
            <a:xfrm>
              <a:off x="3757621" y="4970475"/>
              <a:ext cx="52388" cy="122238"/>
            </a:xfrm>
            <a:prstGeom prst="rect">
              <a:avLst/>
            </a:prstGeom>
            <a:solidFill>
              <a:srgbClr val="00BEC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260" name="Rectangle 76"/>
            <p:cNvSpPr>
              <a:spLocks noChangeArrowheads="1"/>
            </p:cNvSpPr>
            <p:nvPr/>
          </p:nvSpPr>
          <p:spPr bwMode="auto">
            <a:xfrm>
              <a:off x="3836997" y="4970475"/>
              <a:ext cx="52388" cy="122238"/>
            </a:xfrm>
            <a:prstGeom prst="rect">
              <a:avLst/>
            </a:prstGeom>
            <a:solidFill>
              <a:srgbClr val="69E2D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261" name="Rectangle 77"/>
            <p:cNvSpPr>
              <a:spLocks noChangeArrowheads="1"/>
            </p:cNvSpPr>
            <p:nvPr/>
          </p:nvSpPr>
          <p:spPr bwMode="auto">
            <a:xfrm>
              <a:off x="3519496" y="5127638"/>
              <a:ext cx="52388" cy="120650"/>
            </a:xfrm>
            <a:prstGeom prst="rect">
              <a:avLst/>
            </a:prstGeom>
            <a:solidFill>
              <a:srgbClr val="FCD07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262" name="Rectangle 78"/>
            <p:cNvSpPr>
              <a:spLocks noChangeArrowheads="1"/>
            </p:cNvSpPr>
            <p:nvPr/>
          </p:nvSpPr>
          <p:spPr bwMode="auto">
            <a:xfrm>
              <a:off x="3598871" y="5127638"/>
              <a:ext cx="52388" cy="120650"/>
            </a:xfrm>
            <a:prstGeom prst="rect">
              <a:avLst/>
            </a:prstGeom>
            <a:solidFill>
              <a:srgbClr val="00BEC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263" name="Rectangle 79"/>
            <p:cNvSpPr>
              <a:spLocks noChangeArrowheads="1"/>
            </p:cNvSpPr>
            <p:nvPr/>
          </p:nvSpPr>
          <p:spPr bwMode="auto">
            <a:xfrm>
              <a:off x="3678246" y="5127638"/>
              <a:ext cx="52388" cy="120650"/>
            </a:xfrm>
            <a:prstGeom prst="rect">
              <a:avLst/>
            </a:prstGeom>
            <a:solidFill>
              <a:srgbClr val="69E2D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264" name="Rectangle 80"/>
            <p:cNvSpPr>
              <a:spLocks noChangeArrowheads="1"/>
            </p:cNvSpPr>
            <p:nvPr/>
          </p:nvSpPr>
          <p:spPr bwMode="auto">
            <a:xfrm>
              <a:off x="3757621" y="5127638"/>
              <a:ext cx="52388" cy="120650"/>
            </a:xfrm>
            <a:prstGeom prst="rect">
              <a:avLst/>
            </a:prstGeom>
            <a:solidFill>
              <a:srgbClr val="FCD07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265" name="Rectangle 81"/>
            <p:cNvSpPr>
              <a:spLocks noChangeArrowheads="1"/>
            </p:cNvSpPr>
            <p:nvPr/>
          </p:nvSpPr>
          <p:spPr bwMode="auto">
            <a:xfrm>
              <a:off x="3836997" y="5127638"/>
              <a:ext cx="52388" cy="120650"/>
            </a:xfrm>
            <a:prstGeom prst="rect">
              <a:avLst/>
            </a:prstGeom>
            <a:solidFill>
              <a:srgbClr val="FCD07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266" name="Rectangle 82"/>
            <p:cNvSpPr>
              <a:spLocks noChangeArrowheads="1"/>
            </p:cNvSpPr>
            <p:nvPr/>
          </p:nvSpPr>
          <p:spPr bwMode="auto">
            <a:xfrm>
              <a:off x="3519496" y="5283214"/>
              <a:ext cx="52388" cy="122238"/>
            </a:xfrm>
            <a:prstGeom prst="rect">
              <a:avLst/>
            </a:prstGeom>
            <a:solidFill>
              <a:srgbClr val="FCD07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267" name="Rectangle 83"/>
            <p:cNvSpPr>
              <a:spLocks noChangeArrowheads="1"/>
            </p:cNvSpPr>
            <p:nvPr/>
          </p:nvSpPr>
          <p:spPr bwMode="auto">
            <a:xfrm>
              <a:off x="3598871" y="5283214"/>
              <a:ext cx="52388" cy="122238"/>
            </a:xfrm>
            <a:prstGeom prst="rect">
              <a:avLst/>
            </a:prstGeom>
            <a:solidFill>
              <a:srgbClr val="FCD07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268" name="Rectangle 84"/>
            <p:cNvSpPr>
              <a:spLocks noChangeArrowheads="1"/>
            </p:cNvSpPr>
            <p:nvPr/>
          </p:nvSpPr>
          <p:spPr bwMode="auto">
            <a:xfrm>
              <a:off x="3678246" y="5283214"/>
              <a:ext cx="52388" cy="122238"/>
            </a:xfrm>
            <a:prstGeom prst="rect">
              <a:avLst/>
            </a:prstGeom>
            <a:solidFill>
              <a:srgbClr val="FCD07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269" name="Rectangle 85"/>
            <p:cNvSpPr>
              <a:spLocks noChangeArrowheads="1"/>
            </p:cNvSpPr>
            <p:nvPr/>
          </p:nvSpPr>
          <p:spPr bwMode="auto">
            <a:xfrm>
              <a:off x="3757621" y="5283214"/>
              <a:ext cx="52388" cy="122238"/>
            </a:xfrm>
            <a:prstGeom prst="rect">
              <a:avLst/>
            </a:prstGeom>
            <a:solidFill>
              <a:srgbClr val="FCD07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270" name="Rectangle 86"/>
            <p:cNvSpPr>
              <a:spLocks noChangeArrowheads="1"/>
            </p:cNvSpPr>
            <p:nvPr/>
          </p:nvSpPr>
          <p:spPr bwMode="auto">
            <a:xfrm>
              <a:off x="3836997" y="5283214"/>
              <a:ext cx="52388" cy="122238"/>
            </a:xfrm>
            <a:prstGeom prst="rect">
              <a:avLst/>
            </a:prstGeom>
            <a:solidFill>
              <a:srgbClr val="FCD07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271" name="Rectangle 87"/>
            <p:cNvSpPr>
              <a:spLocks noChangeArrowheads="1"/>
            </p:cNvSpPr>
            <p:nvPr/>
          </p:nvSpPr>
          <p:spPr bwMode="auto">
            <a:xfrm>
              <a:off x="3519496" y="5440376"/>
              <a:ext cx="52388" cy="122238"/>
            </a:xfrm>
            <a:prstGeom prst="rect">
              <a:avLst/>
            </a:prstGeom>
            <a:solidFill>
              <a:srgbClr val="FCD07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272" name="Rectangle 88"/>
            <p:cNvSpPr>
              <a:spLocks noChangeArrowheads="1"/>
            </p:cNvSpPr>
            <p:nvPr/>
          </p:nvSpPr>
          <p:spPr bwMode="auto">
            <a:xfrm>
              <a:off x="3598871" y="5440376"/>
              <a:ext cx="52388" cy="122238"/>
            </a:xfrm>
            <a:prstGeom prst="rect">
              <a:avLst/>
            </a:prstGeom>
            <a:solidFill>
              <a:srgbClr val="FCD07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273" name="Rectangle 89"/>
            <p:cNvSpPr>
              <a:spLocks noChangeArrowheads="1"/>
            </p:cNvSpPr>
            <p:nvPr/>
          </p:nvSpPr>
          <p:spPr bwMode="auto">
            <a:xfrm>
              <a:off x="3678246" y="5440376"/>
              <a:ext cx="52388" cy="122238"/>
            </a:xfrm>
            <a:prstGeom prst="rect">
              <a:avLst/>
            </a:prstGeom>
            <a:solidFill>
              <a:srgbClr val="FCD07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274" name="Rectangle 90"/>
            <p:cNvSpPr>
              <a:spLocks noChangeArrowheads="1"/>
            </p:cNvSpPr>
            <p:nvPr/>
          </p:nvSpPr>
          <p:spPr bwMode="auto">
            <a:xfrm>
              <a:off x="3757621" y="5440376"/>
              <a:ext cx="52388" cy="122238"/>
            </a:xfrm>
            <a:prstGeom prst="rect">
              <a:avLst/>
            </a:prstGeom>
            <a:solidFill>
              <a:srgbClr val="FCD07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275" name="Rectangle 91"/>
            <p:cNvSpPr>
              <a:spLocks noChangeArrowheads="1"/>
            </p:cNvSpPr>
            <p:nvPr/>
          </p:nvSpPr>
          <p:spPr bwMode="auto">
            <a:xfrm>
              <a:off x="3836997" y="5440376"/>
              <a:ext cx="52388" cy="122238"/>
            </a:xfrm>
            <a:prstGeom prst="rect">
              <a:avLst/>
            </a:prstGeom>
            <a:solidFill>
              <a:srgbClr val="FCD07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276" name="Rectangle 92"/>
            <p:cNvSpPr>
              <a:spLocks noChangeArrowheads="1"/>
            </p:cNvSpPr>
            <p:nvPr/>
          </p:nvSpPr>
          <p:spPr bwMode="auto">
            <a:xfrm>
              <a:off x="3519496" y="5595952"/>
              <a:ext cx="52388" cy="123825"/>
            </a:xfrm>
            <a:prstGeom prst="rect">
              <a:avLst/>
            </a:prstGeom>
            <a:solidFill>
              <a:srgbClr val="FCD07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277" name="Rectangle 93"/>
            <p:cNvSpPr>
              <a:spLocks noChangeArrowheads="1"/>
            </p:cNvSpPr>
            <p:nvPr/>
          </p:nvSpPr>
          <p:spPr bwMode="auto">
            <a:xfrm>
              <a:off x="3598871" y="5595952"/>
              <a:ext cx="52388" cy="123825"/>
            </a:xfrm>
            <a:prstGeom prst="rect">
              <a:avLst/>
            </a:prstGeom>
            <a:solidFill>
              <a:srgbClr val="FCD07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278" name="Rectangle 94"/>
            <p:cNvSpPr>
              <a:spLocks noChangeArrowheads="1"/>
            </p:cNvSpPr>
            <p:nvPr/>
          </p:nvSpPr>
          <p:spPr bwMode="auto">
            <a:xfrm>
              <a:off x="3678246" y="5595952"/>
              <a:ext cx="52388" cy="123825"/>
            </a:xfrm>
            <a:prstGeom prst="rect">
              <a:avLst/>
            </a:prstGeom>
            <a:solidFill>
              <a:srgbClr val="FCD07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279" name="Rectangle 95"/>
            <p:cNvSpPr>
              <a:spLocks noChangeArrowheads="1"/>
            </p:cNvSpPr>
            <p:nvPr/>
          </p:nvSpPr>
          <p:spPr bwMode="auto">
            <a:xfrm>
              <a:off x="3757621" y="5595952"/>
              <a:ext cx="52388" cy="123825"/>
            </a:xfrm>
            <a:prstGeom prst="rect">
              <a:avLst/>
            </a:prstGeom>
            <a:solidFill>
              <a:srgbClr val="FCD07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280" name="Rectangle 96"/>
            <p:cNvSpPr>
              <a:spLocks noChangeArrowheads="1"/>
            </p:cNvSpPr>
            <p:nvPr/>
          </p:nvSpPr>
          <p:spPr bwMode="auto">
            <a:xfrm>
              <a:off x="3836997" y="5595952"/>
              <a:ext cx="52388" cy="123825"/>
            </a:xfrm>
            <a:prstGeom prst="rect">
              <a:avLst/>
            </a:prstGeom>
            <a:solidFill>
              <a:srgbClr val="FCD07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281" name="Rectangle 97"/>
            <p:cNvSpPr>
              <a:spLocks noChangeArrowheads="1"/>
            </p:cNvSpPr>
            <p:nvPr/>
          </p:nvSpPr>
          <p:spPr bwMode="auto">
            <a:xfrm>
              <a:off x="3519496" y="5753115"/>
              <a:ext cx="52388" cy="122238"/>
            </a:xfrm>
            <a:prstGeom prst="rect">
              <a:avLst/>
            </a:prstGeom>
            <a:solidFill>
              <a:srgbClr val="FCD07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282" name="Rectangle 98"/>
            <p:cNvSpPr>
              <a:spLocks noChangeArrowheads="1"/>
            </p:cNvSpPr>
            <p:nvPr/>
          </p:nvSpPr>
          <p:spPr bwMode="auto">
            <a:xfrm>
              <a:off x="3598871" y="5753115"/>
              <a:ext cx="52388" cy="122238"/>
            </a:xfrm>
            <a:prstGeom prst="rect">
              <a:avLst/>
            </a:prstGeom>
            <a:solidFill>
              <a:srgbClr val="FCD07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283" name="Rectangle 99"/>
            <p:cNvSpPr>
              <a:spLocks noChangeArrowheads="1"/>
            </p:cNvSpPr>
            <p:nvPr/>
          </p:nvSpPr>
          <p:spPr bwMode="auto">
            <a:xfrm>
              <a:off x="3678246" y="5753115"/>
              <a:ext cx="52388" cy="122238"/>
            </a:xfrm>
            <a:prstGeom prst="rect">
              <a:avLst/>
            </a:prstGeom>
            <a:solidFill>
              <a:srgbClr val="FCD07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284" name="Rectangle 100"/>
            <p:cNvSpPr>
              <a:spLocks noChangeArrowheads="1"/>
            </p:cNvSpPr>
            <p:nvPr/>
          </p:nvSpPr>
          <p:spPr bwMode="auto">
            <a:xfrm>
              <a:off x="3757621" y="5753115"/>
              <a:ext cx="52388" cy="122238"/>
            </a:xfrm>
            <a:prstGeom prst="rect">
              <a:avLst/>
            </a:prstGeom>
            <a:solidFill>
              <a:srgbClr val="FCD07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285" name="Rectangle 101"/>
            <p:cNvSpPr>
              <a:spLocks noChangeArrowheads="1"/>
            </p:cNvSpPr>
            <p:nvPr/>
          </p:nvSpPr>
          <p:spPr bwMode="auto">
            <a:xfrm>
              <a:off x="3836997" y="5753115"/>
              <a:ext cx="52388" cy="122238"/>
            </a:xfrm>
            <a:prstGeom prst="rect">
              <a:avLst/>
            </a:prstGeom>
            <a:solidFill>
              <a:srgbClr val="FCD07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286" name="Rectangle 102"/>
            <p:cNvSpPr>
              <a:spLocks noChangeArrowheads="1"/>
            </p:cNvSpPr>
            <p:nvPr/>
          </p:nvSpPr>
          <p:spPr bwMode="auto">
            <a:xfrm>
              <a:off x="933452" y="4341824"/>
              <a:ext cx="608014" cy="1784354"/>
            </a:xfrm>
            <a:prstGeom prst="rect">
              <a:avLst/>
            </a:prstGeom>
            <a:solidFill>
              <a:srgbClr val="AFC01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287" name="Rectangle 103"/>
            <p:cNvSpPr>
              <a:spLocks noChangeArrowheads="1"/>
            </p:cNvSpPr>
            <p:nvPr/>
          </p:nvSpPr>
          <p:spPr bwMode="auto">
            <a:xfrm>
              <a:off x="989015" y="4206886"/>
              <a:ext cx="482601" cy="203200"/>
            </a:xfrm>
            <a:prstGeom prst="rect">
              <a:avLst/>
            </a:prstGeom>
            <a:solidFill>
              <a:srgbClr val="AFC01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288" name="Rectangle 104"/>
            <p:cNvSpPr>
              <a:spLocks noChangeArrowheads="1"/>
            </p:cNvSpPr>
            <p:nvPr/>
          </p:nvSpPr>
          <p:spPr bwMode="auto">
            <a:xfrm>
              <a:off x="1044577" y="4078298"/>
              <a:ext cx="371476" cy="155575"/>
            </a:xfrm>
            <a:prstGeom prst="rect">
              <a:avLst/>
            </a:prstGeom>
            <a:solidFill>
              <a:srgbClr val="AFC01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289" name="Rectangle 105"/>
            <p:cNvSpPr>
              <a:spLocks noChangeArrowheads="1"/>
            </p:cNvSpPr>
            <p:nvPr/>
          </p:nvSpPr>
          <p:spPr bwMode="auto">
            <a:xfrm>
              <a:off x="1017590" y="4440249"/>
              <a:ext cx="74613" cy="166688"/>
            </a:xfrm>
            <a:prstGeom prst="rect">
              <a:avLst/>
            </a:prstGeom>
            <a:solidFill>
              <a:srgbClr val="7EA8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290" name="Rectangle 106"/>
            <p:cNvSpPr>
              <a:spLocks noChangeArrowheads="1"/>
            </p:cNvSpPr>
            <p:nvPr/>
          </p:nvSpPr>
          <p:spPr bwMode="auto">
            <a:xfrm>
              <a:off x="1133478" y="4440249"/>
              <a:ext cx="76200" cy="166688"/>
            </a:xfrm>
            <a:prstGeom prst="rect">
              <a:avLst/>
            </a:prstGeom>
            <a:solidFill>
              <a:srgbClr val="7EA8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291" name="Rectangle 107"/>
            <p:cNvSpPr>
              <a:spLocks noChangeArrowheads="1"/>
            </p:cNvSpPr>
            <p:nvPr/>
          </p:nvSpPr>
          <p:spPr bwMode="auto">
            <a:xfrm>
              <a:off x="1250953" y="4440249"/>
              <a:ext cx="76200" cy="166688"/>
            </a:xfrm>
            <a:prstGeom prst="rect">
              <a:avLst/>
            </a:prstGeom>
            <a:solidFill>
              <a:srgbClr val="7EA8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292" name="Rectangle 108"/>
            <p:cNvSpPr>
              <a:spLocks noChangeArrowheads="1"/>
            </p:cNvSpPr>
            <p:nvPr/>
          </p:nvSpPr>
          <p:spPr bwMode="auto">
            <a:xfrm>
              <a:off x="1368428" y="4440249"/>
              <a:ext cx="76200" cy="166688"/>
            </a:xfrm>
            <a:prstGeom prst="rect">
              <a:avLst/>
            </a:prstGeom>
            <a:solidFill>
              <a:srgbClr val="7EA8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293" name="Rectangle 109"/>
            <p:cNvSpPr>
              <a:spLocks noChangeArrowheads="1"/>
            </p:cNvSpPr>
            <p:nvPr/>
          </p:nvSpPr>
          <p:spPr bwMode="auto">
            <a:xfrm>
              <a:off x="1017590" y="4667262"/>
              <a:ext cx="74613" cy="166688"/>
            </a:xfrm>
            <a:prstGeom prst="rect">
              <a:avLst/>
            </a:prstGeom>
            <a:solidFill>
              <a:srgbClr val="7EA8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294" name="Rectangle 110"/>
            <p:cNvSpPr>
              <a:spLocks noChangeArrowheads="1"/>
            </p:cNvSpPr>
            <p:nvPr/>
          </p:nvSpPr>
          <p:spPr bwMode="auto">
            <a:xfrm>
              <a:off x="1133478" y="4667262"/>
              <a:ext cx="76200" cy="166688"/>
            </a:xfrm>
            <a:prstGeom prst="rect">
              <a:avLst/>
            </a:prstGeom>
            <a:solidFill>
              <a:srgbClr val="7EA8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295" name="Rectangle 111"/>
            <p:cNvSpPr>
              <a:spLocks noChangeArrowheads="1"/>
            </p:cNvSpPr>
            <p:nvPr/>
          </p:nvSpPr>
          <p:spPr bwMode="auto">
            <a:xfrm>
              <a:off x="1250953" y="4667262"/>
              <a:ext cx="76200" cy="166688"/>
            </a:xfrm>
            <a:prstGeom prst="rect">
              <a:avLst/>
            </a:prstGeom>
            <a:solidFill>
              <a:srgbClr val="7EA8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296" name="Rectangle 112"/>
            <p:cNvSpPr>
              <a:spLocks noChangeArrowheads="1"/>
            </p:cNvSpPr>
            <p:nvPr/>
          </p:nvSpPr>
          <p:spPr bwMode="auto">
            <a:xfrm>
              <a:off x="1368428" y="4667262"/>
              <a:ext cx="76200" cy="166688"/>
            </a:xfrm>
            <a:prstGeom prst="rect">
              <a:avLst/>
            </a:prstGeom>
            <a:solidFill>
              <a:srgbClr val="7EA8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297" name="Rectangle 113"/>
            <p:cNvSpPr>
              <a:spLocks noChangeArrowheads="1"/>
            </p:cNvSpPr>
            <p:nvPr/>
          </p:nvSpPr>
          <p:spPr bwMode="auto">
            <a:xfrm>
              <a:off x="1017590" y="4894275"/>
              <a:ext cx="74613" cy="166688"/>
            </a:xfrm>
            <a:prstGeom prst="rect">
              <a:avLst/>
            </a:prstGeom>
            <a:solidFill>
              <a:srgbClr val="7EA8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298" name="Rectangle 114"/>
            <p:cNvSpPr>
              <a:spLocks noChangeArrowheads="1"/>
            </p:cNvSpPr>
            <p:nvPr/>
          </p:nvSpPr>
          <p:spPr bwMode="auto">
            <a:xfrm>
              <a:off x="1133478" y="4894275"/>
              <a:ext cx="76200" cy="166688"/>
            </a:xfrm>
            <a:prstGeom prst="rect">
              <a:avLst/>
            </a:prstGeom>
            <a:solidFill>
              <a:srgbClr val="7EA8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299" name="Rectangle 115"/>
            <p:cNvSpPr>
              <a:spLocks noChangeArrowheads="1"/>
            </p:cNvSpPr>
            <p:nvPr/>
          </p:nvSpPr>
          <p:spPr bwMode="auto">
            <a:xfrm>
              <a:off x="1250953" y="4894275"/>
              <a:ext cx="76200" cy="166688"/>
            </a:xfrm>
            <a:prstGeom prst="rect">
              <a:avLst/>
            </a:prstGeom>
            <a:solidFill>
              <a:srgbClr val="7EA8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300" name="Rectangle 116"/>
            <p:cNvSpPr>
              <a:spLocks noChangeArrowheads="1"/>
            </p:cNvSpPr>
            <p:nvPr/>
          </p:nvSpPr>
          <p:spPr bwMode="auto">
            <a:xfrm>
              <a:off x="1368428" y="4894275"/>
              <a:ext cx="76200" cy="166688"/>
            </a:xfrm>
            <a:prstGeom prst="rect">
              <a:avLst/>
            </a:prstGeom>
            <a:solidFill>
              <a:srgbClr val="7EA8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301" name="Rectangle 117"/>
            <p:cNvSpPr>
              <a:spLocks noChangeArrowheads="1"/>
            </p:cNvSpPr>
            <p:nvPr/>
          </p:nvSpPr>
          <p:spPr bwMode="auto">
            <a:xfrm>
              <a:off x="1017590" y="5121288"/>
              <a:ext cx="74613" cy="166688"/>
            </a:xfrm>
            <a:prstGeom prst="rect">
              <a:avLst/>
            </a:prstGeom>
            <a:solidFill>
              <a:srgbClr val="7EA8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302" name="Rectangle 118"/>
            <p:cNvSpPr>
              <a:spLocks noChangeArrowheads="1"/>
            </p:cNvSpPr>
            <p:nvPr/>
          </p:nvSpPr>
          <p:spPr bwMode="auto">
            <a:xfrm>
              <a:off x="1133478" y="5121288"/>
              <a:ext cx="76200" cy="166688"/>
            </a:xfrm>
            <a:prstGeom prst="rect">
              <a:avLst/>
            </a:prstGeom>
            <a:solidFill>
              <a:srgbClr val="7EA8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303" name="Rectangle 119"/>
            <p:cNvSpPr>
              <a:spLocks noChangeArrowheads="1"/>
            </p:cNvSpPr>
            <p:nvPr/>
          </p:nvSpPr>
          <p:spPr bwMode="auto">
            <a:xfrm>
              <a:off x="1250953" y="5121288"/>
              <a:ext cx="76200" cy="166688"/>
            </a:xfrm>
            <a:prstGeom prst="rect">
              <a:avLst/>
            </a:prstGeom>
            <a:solidFill>
              <a:srgbClr val="7EA8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304" name="Rectangle 120"/>
            <p:cNvSpPr>
              <a:spLocks noChangeArrowheads="1"/>
            </p:cNvSpPr>
            <p:nvPr/>
          </p:nvSpPr>
          <p:spPr bwMode="auto">
            <a:xfrm>
              <a:off x="1368428" y="5121288"/>
              <a:ext cx="76200" cy="166688"/>
            </a:xfrm>
            <a:prstGeom prst="rect">
              <a:avLst/>
            </a:prstGeom>
            <a:solidFill>
              <a:srgbClr val="7EA8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305" name="Freeform 121"/>
            <p:cNvSpPr/>
            <p:nvPr/>
          </p:nvSpPr>
          <p:spPr bwMode="auto">
            <a:xfrm>
              <a:off x="1427166" y="4770450"/>
              <a:ext cx="563564" cy="1330328"/>
            </a:xfrm>
            <a:custGeom>
              <a:avLst/>
              <a:gdLst>
                <a:gd name="T0" fmla="*/ 355 w 355"/>
                <a:gd name="T1" fmla="*/ 838 h 838"/>
                <a:gd name="T2" fmla="*/ 0 w 355"/>
                <a:gd name="T3" fmla="*/ 838 h 838"/>
                <a:gd name="T4" fmla="*/ 0 w 355"/>
                <a:gd name="T5" fmla="*/ 131 h 838"/>
                <a:gd name="T6" fmla="*/ 72 w 355"/>
                <a:gd name="T7" fmla="*/ 0 h 838"/>
                <a:gd name="T8" fmla="*/ 279 w 355"/>
                <a:gd name="T9" fmla="*/ 0 h 838"/>
                <a:gd name="T10" fmla="*/ 355 w 355"/>
                <a:gd name="T11" fmla="*/ 131 h 838"/>
                <a:gd name="T12" fmla="*/ 355 w 355"/>
                <a:gd name="T13" fmla="*/ 838 h 838"/>
              </a:gdLst>
              <a:ahLst/>
              <a:cxnLst>
                <a:cxn ang="0">
                  <a:pos x="T0" y="T1"/>
                </a:cxn>
                <a:cxn ang="0">
                  <a:pos x="T2" y="T3"/>
                </a:cxn>
                <a:cxn ang="0">
                  <a:pos x="T4" y="T5"/>
                </a:cxn>
                <a:cxn ang="0">
                  <a:pos x="T6" y="T7"/>
                </a:cxn>
                <a:cxn ang="0">
                  <a:pos x="T8" y="T9"/>
                </a:cxn>
                <a:cxn ang="0">
                  <a:pos x="T10" y="T11"/>
                </a:cxn>
                <a:cxn ang="0">
                  <a:pos x="T12" y="T13"/>
                </a:cxn>
              </a:cxnLst>
              <a:rect l="0" t="0" r="r" b="b"/>
              <a:pathLst>
                <a:path w="355" h="838">
                  <a:moveTo>
                    <a:pt x="355" y="838"/>
                  </a:moveTo>
                  <a:lnTo>
                    <a:pt x="0" y="838"/>
                  </a:lnTo>
                  <a:lnTo>
                    <a:pt x="0" y="131"/>
                  </a:lnTo>
                  <a:lnTo>
                    <a:pt x="72" y="0"/>
                  </a:lnTo>
                  <a:lnTo>
                    <a:pt x="279" y="0"/>
                  </a:lnTo>
                  <a:lnTo>
                    <a:pt x="355" y="131"/>
                  </a:lnTo>
                  <a:lnTo>
                    <a:pt x="355" y="838"/>
                  </a:lnTo>
                  <a:close/>
                </a:path>
              </a:pathLst>
            </a:custGeom>
            <a:solidFill>
              <a:srgbClr val="00486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06" name="Rectangle 122"/>
            <p:cNvSpPr>
              <a:spLocks noChangeArrowheads="1"/>
            </p:cNvSpPr>
            <p:nvPr/>
          </p:nvSpPr>
          <p:spPr bwMode="auto">
            <a:xfrm>
              <a:off x="1552579" y="4983175"/>
              <a:ext cx="76200" cy="166688"/>
            </a:xfrm>
            <a:prstGeom prst="rect">
              <a:avLst/>
            </a:prstGeom>
            <a:solidFill>
              <a:srgbClr val="00273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307" name="Rectangle 123"/>
            <p:cNvSpPr>
              <a:spLocks noChangeArrowheads="1"/>
            </p:cNvSpPr>
            <p:nvPr/>
          </p:nvSpPr>
          <p:spPr bwMode="auto">
            <a:xfrm>
              <a:off x="1670054" y="4983175"/>
              <a:ext cx="76200" cy="166688"/>
            </a:xfrm>
            <a:prstGeom prst="rect">
              <a:avLst/>
            </a:prstGeom>
            <a:solidFill>
              <a:srgbClr val="00273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308" name="Rectangle 124"/>
            <p:cNvSpPr>
              <a:spLocks noChangeArrowheads="1"/>
            </p:cNvSpPr>
            <p:nvPr/>
          </p:nvSpPr>
          <p:spPr bwMode="auto">
            <a:xfrm>
              <a:off x="1787529" y="4983175"/>
              <a:ext cx="74613" cy="166688"/>
            </a:xfrm>
            <a:prstGeom prst="rect">
              <a:avLst/>
            </a:prstGeom>
            <a:solidFill>
              <a:srgbClr val="00273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309" name="Rectangle 125"/>
            <p:cNvSpPr>
              <a:spLocks noChangeArrowheads="1"/>
            </p:cNvSpPr>
            <p:nvPr/>
          </p:nvSpPr>
          <p:spPr bwMode="auto">
            <a:xfrm>
              <a:off x="1552579" y="5192726"/>
              <a:ext cx="76200" cy="166688"/>
            </a:xfrm>
            <a:prstGeom prst="rect">
              <a:avLst/>
            </a:prstGeom>
            <a:solidFill>
              <a:srgbClr val="00273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310" name="Rectangle 126"/>
            <p:cNvSpPr>
              <a:spLocks noChangeArrowheads="1"/>
            </p:cNvSpPr>
            <p:nvPr/>
          </p:nvSpPr>
          <p:spPr bwMode="auto">
            <a:xfrm>
              <a:off x="1670054" y="5192726"/>
              <a:ext cx="76200" cy="166688"/>
            </a:xfrm>
            <a:prstGeom prst="rect">
              <a:avLst/>
            </a:prstGeom>
            <a:solidFill>
              <a:srgbClr val="00273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311" name="Rectangle 127"/>
            <p:cNvSpPr>
              <a:spLocks noChangeArrowheads="1"/>
            </p:cNvSpPr>
            <p:nvPr/>
          </p:nvSpPr>
          <p:spPr bwMode="auto">
            <a:xfrm>
              <a:off x="1787529" y="5192726"/>
              <a:ext cx="74613" cy="166688"/>
            </a:xfrm>
            <a:prstGeom prst="rect">
              <a:avLst/>
            </a:prstGeom>
            <a:solidFill>
              <a:srgbClr val="00273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312" name="Rectangle 128"/>
            <p:cNvSpPr>
              <a:spLocks noChangeArrowheads="1"/>
            </p:cNvSpPr>
            <p:nvPr/>
          </p:nvSpPr>
          <p:spPr bwMode="auto">
            <a:xfrm>
              <a:off x="1552579" y="5402276"/>
              <a:ext cx="76200" cy="165100"/>
            </a:xfrm>
            <a:prstGeom prst="rect">
              <a:avLst/>
            </a:prstGeom>
            <a:solidFill>
              <a:srgbClr val="00273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313" name="Rectangle 129"/>
            <p:cNvSpPr>
              <a:spLocks noChangeArrowheads="1"/>
            </p:cNvSpPr>
            <p:nvPr/>
          </p:nvSpPr>
          <p:spPr bwMode="auto">
            <a:xfrm>
              <a:off x="1670054" y="5402276"/>
              <a:ext cx="76200" cy="165100"/>
            </a:xfrm>
            <a:prstGeom prst="rect">
              <a:avLst/>
            </a:prstGeom>
            <a:solidFill>
              <a:srgbClr val="00273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314" name="Rectangle 130"/>
            <p:cNvSpPr>
              <a:spLocks noChangeArrowheads="1"/>
            </p:cNvSpPr>
            <p:nvPr/>
          </p:nvSpPr>
          <p:spPr bwMode="auto">
            <a:xfrm>
              <a:off x="1787529" y="5402276"/>
              <a:ext cx="74613" cy="165100"/>
            </a:xfrm>
            <a:prstGeom prst="rect">
              <a:avLst/>
            </a:prstGeom>
            <a:solidFill>
              <a:srgbClr val="00273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315" name="Freeform 131"/>
            <p:cNvSpPr/>
            <p:nvPr/>
          </p:nvSpPr>
          <p:spPr bwMode="auto">
            <a:xfrm>
              <a:off x="3116270" y="4902213"/>
              <a:ext cx="563564" cy="1198565"/>
            </a:xfrm>
            <a:custGeom>
              <a:avLst/>
              <a:gdLst>
                <a:gd name="T0" fmla="*/ 355 w 355"/>
                <a:gd name="T1" fmla="*/ 755 h 755"/>
                <a:gd name="T2" fmla="*/ 0 w 355"/>
                <a:gd name="T3" fmla="*/ 755 h 755"/>
                <a:gd name="T4" fmla="*/ 0 w 355"/>
                <a:gd name="T5" fmla="*/ 240 h 755"/>
                <a:gd name="T6" fmla="*/ 177 w 355"/>
                <a:gd name="T7" fmla="*/ 0 h 755"/>
                <a:gd name="T8" fmla="*/ 355 w 355"/>
                <a:gd name="T9" fmla="*/ 240 h 755"/>
                <a:gd name="T10" fmla="*/ 355 w 355"/>
                <a:gd name="T11" fmla="*/ 755 h 755"/>
              </a:gdLst>
              <a:ahLst/>
              <a:cxnLst>
                <a:cxn ang="0">
                  <a:pos x="T0" y="T1"/>
                </a:cxn>
                <a:cxn ang="0">
                  <a:pos x="T2" y="T3"/>
                </a:cxn>
                <a:cxn ang="0">
                  <a:pos x="T4" y="T5"/>
                </a:cxn>
                <a:cxn ang="0">
                  <a:pos x="T6" y="T7"/>
                </a:cxn>
                <a:cxn ang="0">
                  <a:pos x="T8" y="T9"/>
                </a:cxn>
                <a:cxn ang="0">
                  <a:pos x="T10" y="T11"/>
                </a:cxn>
              </a:cxnLst>
              <a:rect l="0" t="0" r="r" b="b"/>
              <a:pathLst>
                <a:path w="355" h="755">
                  <a:moveTo>
                    <a:pt x="355" y="755"/>
                  </a:moveTo>
                  <a:lnTo>
                    <a:pt x="0" y="755"/>
                  </a:lnTo>
                  <a:lnTo>
                    <a:pt x="0" y="240"/>
                  </a:lnTo>
                  <a:lnTo>
                    <a:pt x="177" y="0"/>
                  </a:lnTo>
                  <a:lnTo>
                    <a:pt x="355" y="240"/>
                  </a:lnTo>
                  <a:lnTo>
                    <a:pt x="355" y="755"/>
                  </a:lnTo>
                  <a:close/>
                </a:path>
              </a:pathLst>
            </a:custGeom>
            <a:solidFill>
              <a:srgbClr val="FFA0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16" name="Rectangle 132"/>
            <p:cNvSpPr>
              <a:spLocks noChangeArrowheads="1"/>
            </p:cNvSpPr>
            <p:nvPr/>
          </p:nvSpPr>
          <p:spPr bwMode="auto">
            <a:xfrm>
              <a:off x="3192470" y="5662627"/>
              <a:ext cx="409576" cy="2143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317" name="Freeform 133"/>
            <p:cNvSpPr/>
            <p:nvPr/>
          </p:nvSpPr>
          <p:spPr bwMode="auto">
            <a:xfrm>
              <a:off x="3144845" y="5551502"/>
              <a:ext cx="506414" cy="147638"/>
            </a:xfrm>
            <a:custGeom>
              <a:avLst/>
              <a:gdLst>
                <a:gd name="T0" fmla="*/ 490 w 491"/>
                <a:gd name="T1" fmla="*/ 118 h 144"/>
                <a:gd name="T2" fmla="*/ 462 w 491"/>
                <a:gd name="T3" fmla="*/ 0 h 144"/>
                <a:gd name="T4" fmla="*/ 299 w 491"/>
                <a:gd name="T5" fmla="*/ 0 h 144"/>
                <a:gd name="T6" fmla="*/ 198 w 491"/>
                <a:gd name="T7" fmla="*/ 0 h 144"/>
                <a:gd name="T8" fmla="*/ 29 w 491"/>
                <a:gd name="T9" fmla="*/ 0 h 144"/>
                <a:gd name="T10" fmla="*/ 1 w 491"/>
                <a:gd name="T11" fmla="*/ 118 h 144"/>
                <a:gd name="T12" fmla="*/ 0 w 491"/>
                <a:gd name="T13" fmla="*/ 125 h 144"/>
                <a:gd name="T14" fmla="*/ 19 w 491"/>
                <a:gd name="T15" fmla="*/ 144 h 144"/>
                <a:gd name="T16" fmla="*/ 38 w 491"/>
                <a:gd name="T17" fmla="*/ 125 h 144"/>
                <a:gd name="T18" fmla="*/ 56 w 491"/>
                <a:gd name="T19" fmla="*/ 144 h 144"/>
                <a:gd name="T20" fmla="*/ 75 w 491"/>
                <a:gd name="T21" fmla="*/ 125 h 144"/>
                <a:gd name="T22" fmla="*/ 94 w 491"/>
                <a:gd name="T23" fmla="*/ 144 h 144"/>
                <a:gd name="T24" fmla="*/ 113 w 491"/>
                <a:gd name="T25" fmla="*/ 125 h 144"/>
                <a:gd name="T26" fmla="*/ 132 w 491"/>
                <a:gd name="T27" fmla="*/ 144 h 144"/>
                <a:gd name="T28" fmla="*/ 151 w 491"/>
                <a:gd name="T29" fmla="*/ 125 h 144"/>
                <a:gd name="T30" fmla="*/ 170 w 491"/>
                <a:gd name="T31" fmla="*/ 144 h 144"/>
                <a:gd name="T32" fmla="*/ 189 w 491"/>
                <a:gd name="T33" fmla="*/ 125 h 144"/>
                <a:gd name="T34" fmla="*/ 208 w 491"/>
                <a:gd name="T35" fmla="*/ 144 h 144"/>
                <a:gd name="T36" fmla="*/ 227 w 491"/>
                <a:gd name="T37" fmla="*/ 125 h 144"/>
                <a:gd name="T38" fmla="*/ 245 w 491"/>
                <a:gd name="T39" fmla="*/ 144 h 144"/>
                <a:gd name="T40" fmla="*/ 264 w 491"/>
                <a:gd name="T41" fmla="*/ 125 h 144"/>
                <a:gd name="T42" fmla="*/ 283 w 491"/>
                <a:gd name="T43" fmla="*/ 144 h 144"/>
                <a:gd name="T44" fmla="*/ 302 w 491"/>
                <a:gd name="T45" fmla="*/ 125 h 144"/>
                <a:gd name="T46" fmla="*/ 321 w 491"/>
                <a:gd name="T47" fmla="*/ 144 h 144"/>
                <a:gd name="T48" fmla="*/ 340 w 491"/>
                <a:gd name="T49" fmla="*/ 125 h 144"/>
                <a:gd name="T50" fmla="*/ 359 w 491"/>
                <a:gd name="T51" fmla="*/ 144 h 144"/>
                <a:gd name="T52" fmla="*/ 378 w 491"/>
                <a:gd name="T53" fmla="*/ 125 h 144"/>
                <a:gd name="T54" fmla="*/ 397 w 491"/>
                <a:gd name="T55" fmla="*/ 144 h 144"/>
                <a:gd name="T56" fmla="*/ 416 w 491"/>
                <a:gd name="T57" fmla="*/ 125 h 144"/>
                <a:gd name="T58" fmla="*/ 435 w 491"/>
                <a:gd name="T59" fmla="*/ 144 h 144"/>
                <a:gd name="T60" fmla="*/ 453 w 491"/>
                <a:gd name="T61" fmla="*/ 125 h 144"/>
                <a:gd name="T62" fmla="*/ 472 w 491"/>
                <a:gd name="T63" fmla="*/ 144 h 144"/>
                <a:gd name="T64" fmla="*/ 491 w 491"/>
                <a:gd name="T65" fmla="*/ 125 h 144"/>
                <a:gd name="T66" fmla="*/ 490 w 491"/>
                <a:gd name="T67" fmla="*/ 118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91" h="144">
                  <a:moveTo>
                    <a:pt x="490" y="118"/>
                  </a:moveTo>
                  <a:cubicBezTo>
                    <a:pt x="462" y="0"/>
                    <a:pt x="462" y="0"/>
                    <a:pt x="462" y="0"/>
                  </a:cubicBezTo>
                  <a:cubicBezTo>
                    <a:pt x="299" y="0"/>
                    <a:pt x="299" y="0"/>
                    <a:pt x="299" y="0"/>
                  </a:cubicBezTo>
                  <a:cubicBezTo>
                    <a:pt x="198" y="0"/>
                    <a:pt x="198" y="0"/>
                    <a:pt x="198" y="0"/>
                  </a:cubicBezTo>
                  <a:cubicBezTo>
                    <a:pt x="29" y="0"/>
                    <a:pt x="29" y="0"/>
                    <a:pt x="29" y="0"/>
                  </a:cubicBezTo>
                  <a:cubicBezTo>
                    <a:pt x="1" y="118"/>
                    <a:pt x="1" y="118"/>
                    <a:pt x="1" y="118"/>
                  </a:cubicBezTo>
                  <a:cubicBezTo>
                    <a:pt x="0" y="120"/>
                    <a:pt x="0" y="123"/>
                    <a:pt x="0" y="125"/>
                  </a:cubicBezTo>
                  <a:cubicBezTo>
                    <a:pt x="0" y="135"/>
                    <a:pt x="8" y="144"/>
                    <a:pt x="19" y="144"/>
                  </a:cubicBezTo>
                  <a:cubicBezTo>
                    <a:pt x="29" y="144"/>
                    <a:pt x="38" y="135"/>
                    <a:pt x="38" y="125"/>
                  </a:cubicBezTo>
                  <a:cubicBezTo>
                    <a:pt x="38" y="135"/>
                    <a:pt x="46" y="144"/>
                    <a:pt x="56" y="144"/>
                  </a:cubicBezTo>
                  <a:cubicBezTo>
                    <a:pt x="67" y="144"/>
                    <a:pt x="75" y="135"/>
                    <a:pt x="75" y="125"/>
                  </a:cubicBezTo>
                  <a:cubicBezTo>
                    <a:pt x="75" y="135"/>
                    <a:pt x="84" y="144"/>
                    <a:pt x="94" y="144"/>
                  </a:cubicBezTo>
                  <a:cubicBezTo>
                    <a:pt x="105" y="144"/>
                    <a:pt x="113" y="135"/>
                    <a:pt x="113" y="125"/>
                  </a:cubicBezTo>
                  <a:cubicBezTo>
                    <a:pt x="113" y="135"/>
                    <a:pt x="122" y="144"/>
                    <a:pt x="132" y="144"/>
                  </a:cubicBezTo>
                  <a:cubicBezTo>
                    <a:pt x="143" y="144"/>
                    <a:pt x="151" y="135"/>
                    <a:pt x="151" y="125"/>
                  </a:cubicBezTo>
                  <a:cubicBezTo>
                    <a:pt x="151" y="135"/>
                    <a:pt x="159" y="144"/>
                    <a:pt x="170" y="144"/>
                  </a:cubicBezTo>
                  <a:cubicBezTo>
                    <a:pt x="180" y="144"/>
                    <a:pt x="189" y="135"/>
                    <a:pt x="189" y="125"/>
                  </a:cubicBezTo>
                  <a:cubicBezTo>
                    <a:pt x="189" y="135"/>
                    <a:pt x="197" y="144"/>
                    <a:pt x="208" y="144"/>
                  </a:cubicBezTo>
                  <a:cubicBezTo>
                    <a:pt x="218" y="144"/>
                    <a:pt x="227" y="135"/>
                    <a:pt x="227" y="125"/>
                  </a:cubicBezTo>
                  <a:cubicBezTo>
                    <a:pt x="227" y="135"/>
                    <a:pt x="235" y="144"/>
                    <a:pt x="245" y="144"/>
                  </a:cubicBezTo>
                  <a:cubicBezTo>
                    <a:pt x="256" y="144"/>
                    <a:pt x="264" y="135"/>
                    <a:pt x="264" y="125"/>
                  </a:cubicBezTo>
                  <a:cubicBezTo>
                    <a:pt x="264" y="135"/>
                    <a:pt x="273" y="144"/>
                    <a:pt x="283" y="144"/>
                  </a:cubicBezTo>
                  <a:cubicBezTo>
                    <a:pt x="294" y="144"/>
                    <a:pt x="302" y="135"/>
                    <a:pt x="302" y="125"/>
                  </a:cubicBezTo>
                  <a:cubicBezTo>
                    <a:pt x="302" y="135"/>
                    <a:pt x="311" y="144"/>
                    <a:pt x="321" y="144"/>
                  </a:cubicBezTo>
                  <a:cubicBezTo>
                    <a:pt x="332" y="144"/>
                    <a:pt x="340" y="135"/>
                    <a:pt x="340" y="125"/>
                  </a:cubicBezTo>
                  <a:cubicBezTo>
                    <a:pt x="340" y="135"/>
                    <a:pt x="348" y="144"/>
                    <a:pt x="359" y="144"/>
                  </a:cubicBezTo>
                  <a:cubicBezTo>
                    <a:pt x="369" y="144"/>
                    <a:pt x="378" y="135"/>
                    <a:pt x="378" y="125"/>
                  </a:cubicBezTo>
                  <a:cubicBezTo>
                    <a:pt x="378" y="135"/>
                    <a:pt x="386" y="144"/>
                    <a:pt x="397" y="144"/>
                  </a:cubicBezTo>
                  <a:cubicBezTo>
                    <a:pt x="407" y="144"/>
                    <a:pt x="416" y="135"/>
                    <a:pt x="416" y="125"/>
                  </a:cubicBezTo>
                  <a:cubicBezTo>
                    <a:pt x="416" y="135"/>
                    <a:pt x="424" y="144"/>
                    <a:pt x="435" y="144"/>
                  </a:cubicBezTo>
                  <a:cubicBezTo>
                    <a:pt x="445" y="144"/>
                    <a:pt x="453" y="135"/>
                    <a:pt x="453" y="125"/>
                  </a:cubicBezTo>
                  <a:cubicBezTo>
                    <a:pt x="453" y="135"/>
                    <a:pt x="462" y="144"/>
                    <a:pt x="472" y="144"/>
                  </a:cubicBezTo>
                  <a:cubicBezTo>
                    <a:pt x="483" y="144"/>
                    <a:pt x="491" y="135"/>
                    <a:pt x="491" y="125"/>
                  </a:cubicBezTo>
                  <a:cubicBezTo>
                    <a:pt x="491" y="123"/>
                    <a:pt x="491" y="120"/>
                    <a:pt x="490" y="118"/>
                  </a:cubicBezTo>
                  <a:close/>
                </a:path>
              </a:pathLst>
            </a:custGeom>
            <a:solidFill>
              <a:srgbClr val="FCD07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18" name="Rectangle 134"/>
            <p:cNvSpPr>
              <a:spLocks noChangeArrowheads="1"/>
            </p:cNvSpPr>
            <p:nvPr/>
          </p:nvSpPr>
          <p:spPr bwMode="auto">
            <a:xfrm>
              <a:off x="3195645" y="5316551"/>
              <a:ext cx="65088" cy="149225"/>
            </a:xfrm>
            <a:prstGeom prst="rect">
              <a:avLst/>
            </a:prstGeom>
            <a:solidFill>
              <a:srgbClr val="FCD07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319" name="Rectangle 135"/>
            <p:cNvSpPr>
              <a:spLocks noChangeArrowheads="1"/>
            </p:cNvSpPr>
            <p:nvPr/>
          </p:nvSpPr>
          <p:spPr bwMode="auto">
            <a:xfrm>
              <a:off x="3300420" y="5316551"/>
              <a:ext cx="65088" cy="149225"/>
            </a:xfrm>
            <a:prstGeom prst="rect">
              <a:avLst/>
            </a:prstGeom>
            <a:solidFill>
              <a:srgbClr val="FCD07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320" name="Rectangle 136"/>
            <p:cNvSpPr>
              <a:spLocks noChangeArrowheads="1"/>
            </p:cNvSpPr>
            <p:nvPr/>
          </p:nvSpPr>
          <p:spPr bwMode="auto">
            <a:xfrm>
              <a:off x="3405196" y="5316551"/>
              <a:ext cx="65088" cy="149225"/>
            </a:xfrm>
            <a:prstGeom prst="rect">
              <a:avLst/>
            </a:prstGeom>
            <a:solidFill>
              <a:srgbClr val="FCD07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321" name="Rectangle 137"/>
            <p:cNvSpPr>
              <a:spLocks noChangeArrowheads="1"/>
            </p:cNvSpPr>
            <p:nvPr/>
          </p:nvSpPr>
          <p:spPr bwMode="auto">
            <a:xfrm>
              <a:off x="3509971" y="5316551"/>
              <a:ext cx="65088" cy="149225"/>
            </a:xfrm>
            <a:prstGeom prst="rect">
              <a:avLst/>
            </a:prstGeom>
            <a:solidFill>
              <a:srgbClr val="FCD07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322" name="Freeform 138"/>
            <p:cNvSpPr/>
            <p:nvPr/>
          </p:nvSpPr>
          <p:spPr bwMode="auto">
            <a:xfrm>
              <a:off x="2552706" y="4906975"/>
              <a:ext cx="563564" cy="1069977"/>
            </a:xfrm>
            <a:custGeom>
              <a:avLst/>
              <a:gdLst>
                <a:gd name="T0" fmla="*/ 355 w 355"/>
                <a:gd name="T1" fmla="*/ 674 h 674"/>
                <a:gd name="T2" fmla="*/ 0 w 355"/>
                <a:gd name="T3" fmla="*/ 674 h 674"/>
                <a:gd name="T4" fmla="*/ 0 w 355"/>
                <a:gd name="T5" fmla="*/ 241 h 674"/>
                <a:gd name="T6" fmla="*/ 177 w 355"/>
                <a:gd name="T7" fmla="*/ 0 h 674"/>
                <a:gd name="T8" fmla="*/ 355 w 355"/>
                <a:gd name="T9" fmla="*/ 241 h 674"/>
                <a:gd name="T10" fmla="*/ 355 w 355"/>
                <a:gd name="T11" fmla="*/ 674 h 674"/>
              </a:gdLst>
              <a:ahLst/>
              <a:cxnLst>
                <a:cxn ang="0">
                  <a:pos x="T0" y="T1"/>
                </a:cxn>
                <a:cxn ang="0">
                  <a:pos x="T2" y="T3"/>
                </a:cxn>
                <a:cxn ang="0">
                  <a:pos x="T4" y="T5"/>
                </a:cxn>
                <a:cxn ang="0">
                  <a:pos x="T6" y="T7"/>
                </a:cxn>
                <a:cxn ang="0">
                  <a:pos x="T8" y="T9"/>
                </a:cxn>
                <a:cxn ang="0">
                  <a:pos x="T10" y="T11"/>
                </a:cxn>
              </a:cxnLst>
              <a:rect l="0" t="0" r="r" b="b"/>
              <a:pathLst>
                <a:path w="355" h="674">
                  <a:moveTo>
                    <a:pt x="355" y="674"/>
                  </a:moveTo>
                  <a:lnTo>
                    <a:pt x="0" y="674"/>
                  </a:lnTo>
                  <a:lnTo>
                    <a:pt x="0" y="241"/>
                  </a:lnTo>
                  <a:lnTo>
                    <a:pt x="177" y="0"/>
                  </a:lnTo>
                  <a:lnTo>
                    <a:pt x="355" y="241"/>
                  </a:lnTo>
                  <a:lnTo>
                    <a:pt x="355" y="674"/>
                  </a:lnTo>
                  <a:close/>
                </a:path>
              </a:pathLst>
            </a:custGeom>
            <a:solidFill>
              <a:srgbClr val="AFC01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23" name="Freeform 139"/>
            <p:cNvSpPr/>
            <p:nvPr/>
          </p:nvSpPr>
          <p:spPr bwMode="auto">
            <a:xfrm>
              <a:off x="2624144" y="5337189"/>
              <a:ext cx="84138" cy="173038"/>
            </a:xfrm>
            <a:custGeom>
              <a:avLst/>
              <a:gdLst>
                <a:gd name="T0" fmla="*/ 81 w 81"/>
                <a:gd name="T1" fmla="*/ 41 h 168"/>
                <a:gd name="T2" fmla="*/ 81 w 81"/>
                <a:gd name="T3" fmla="*/ 40 h 168"/>
                <a:gd name="T4" fmla="*/ 41 w 81"/>
                <a:gd name="T5" fmla="*/ 0 h 168"/>
                <a:gd name="T6" fmla="*/ 0 w 81"/>
                <a:gd name="T7" fmla="*/ 40 h 168"/>
                <a:gd name="T8" fmla="*/ 1 w 81"/>
                <a:gd name="T9" fmla="*/ 41 h 168"/>
                <a:gd name="T10" fmla="*/ 0 w 81"/>
                <a:gd name="T11" fmla="*/ 41 h 168"/>
                <a:gd name="T12" fmla="*/ 0 w 81"/>
                <a:gd name="T13" fmla="*/ 168 h 168"/>
                <a:gd name="T14" fmla="*/ 81 w 81"/>
                <a:gd name="T15" fmla="*/ 168 h 168"/>
                <a:gd name="T16" fmla="*/ 81 w 81"/>
                <a:gd name="T17" fmla="*/ 41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1" h="168">
                  <a:moveTo>
                    <a:pt x="81" y="41"/>
                  </a:moveTo>
                  <a:cubicBezTo>
                    <a:pt x="81" y="40"/>
                    <a:pt x="81" y="40"/>
                    <a:pt x="81" y="40"/>
                  </a:cubicBezTo>
                  <a:cubicBezTo>
                    <a:pt x="81" y="18"/>
                    <a:pt x="63" y="0"/>
                    <a:pt x="41" y="0"/>
                  </a:cubicBezTo>
                  <a:cubicBezTo>
                    <a:pt x="18" y="0"/>
                    <a:pt x="0" y="18"/>
                    <a:pt x="0" y="40"/>
                  </a:cubicBezTo>
                  <a:cubicBezTo>
                    <a:pt x="0" y="40"/>
                    <a:pt x="1" y="40"/>
                    <a:pt x="1" y="41"/>
                  </a:cubicBezTo>
                  <a:cubicBezTo>
                    <a:pt x="0" y="41"/>
                    <a:pt x="0" y="41"/>
                    <a:pt x="0" y="41"/>
                  </a:cubicBezTo>
                  <a:cubicBezTo>
                    <a:pt x="0" y="168"/>
                    <a:pt x="0" y="168"/>
                    <a:pt x="0" y="168"/>
                  </a:cubicBezTo>
                  <a:cubicBezTo>
                    <a:pt x="81" y="168"/>
                    <a:pt x="81" y="168"/>
                    <a:pt x="81" y="168"/>
                  </a:cubicBezTo>
                  <a:cubicBezTo>
                    <a:pt x="81" y="41"/>
                    <a:pt x="81" y="41"/>
                    <a:pt x="81" y="41"/>
                  </a:cubicBezTo>
                  <a:close/>
                </a:path>
              </a:pathLst>
            </a:custGeom>
            <a:solidFill>
              <a:srgbClr val="7EA8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24" name="Freeform 140"/>
            <p:cNvSpPr/>
            <p:nvPr/>
          </p:nvSpPr>
          <p:spPr bwMode="auto">
            <a:xfrm>
              <a:off x="2736856" y="5337189"/>
              <a:ext cx="82550" cy="173038"/>
            </a:xfrm>
            <a:custGeom>
              <a:avLst/>
              <a:gdLst>
                <a:gd name="T0" fmla="*/ 80 w 80"/>
                <a:gd name="T1" fmla="*/ 41 h 168"/>
                <a:gd name="T2" fmla="*/ 80 w 80"/>
                <a:gd name="T3" fmla="*/ 40 h 168"/>
                <a:gd name="T4" fmla="*/ 40 w 80"/>
                <a:gd name="T5" fmla="*/ 0 h 168"/>
                <a:gd name="T6" fmla="*/ 0 w 80"/>
                <a:gd name="T7" fmla="*/ 40 h 168"/>
                <a:gd name="T8" fmla="*/ 0 w 80"/>
                <a:gd name="T9" fmla="*/ 41 h 168"/>
                <a:gd name="T10" fmla="*/ 0 w 80"/>
                <a:gd name="T11" fmla="*/ 41 h 168"/>
                <a:gd name="T12" fmla="*/ 0 w 80"/>
                <a:gd name="T13" fmla="*/ 168 h 168"/>
                <a:gd name="T14" fmla="*/ 80 w 80"/>
                <a:gd name="T15" fmla="*/ 168 h 168"/>
                <a:gd name="T16" fmla="*/ 80 w 80"/>
                <a:gd name="T17" fmla="*/ 41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0" h="168">
                  <a:moveTo>
                    <a:pt x="80" y="41"/>
                  </a:moveTo>
                  <a:cubicBezTo>
                    <a:pt x="80" y="40"/>
                    <a:pt x="80" y="40"/>
                    <a:pt x="80" y="40"/>
                  </a:cubicBezTo>
                  <a:cubicBezTo>
                    <a:pt x="80" y="18"/>
                    <a:pt x="62" y="0"/>
                    <a:pt x="40" y="0"/>
                  </a:cubicBezTo>
                  <a:cubicBezTo>
                    <a:pt x="17" y="0"/>
                    <a:pt x="0" y="18"/>
                    <a:pt x="0" y="40"/>
                  </a:cubicBezTo>
                  <a:cubicBezTo>
                    <a:pt x="0" y="40"/>
                    <a:pt x="0" y="40"/>
                    <a:pt x="0" y="41"/>
                  </a:cubicBezTo>
                  <a:cubicBezTo>
                    <a:pt x="0" y="41"/>
                    <a:pt x="0" y="41"/>
                    <a:pt x="0" y="41"/>
                  </a:cubicBezTo>
                  <a:cubicBezTo>
                    <a:pt x="0" y="168"/>
                    <a:pt x="0" y="168"/>
                    <a:pt x="0" y="168"/>
                  </a:cubicBezTo>
                  <a:cubicBezTo>
                    <a:pt x="80" y="168"/>
                    <a:pt x="80" y="168"/>
                    <a:pt x="80" y="168"/>
                  </a:cubicBezTo>
                  <a:cubicBezTo>
                    <a:pt x="80" y="41"/>
                    <a:pt x="80" y="41"/>
                    <a:pt x="80" y="41"/>
                  </a:cubicBezTo>
                  <a:close/>
                </a:path>
              </a:pathLst>
            </a:custGeom>
            <a:solidFill>
              <a:srgbClr val="7EA8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25" name="Freeform 141"/>
            <p:cNvSpPr/>
            <p:nvPr/>
          </p:nvSpPr>
          <p:spPr bwMode="auto">
            <a:xfrm>
              <a:off x="2849569" y="5337189"/>
              <a:ext cx="82550" cy="173038"/>
            </a:xfrm>
            <a:custGeom>
              <a:avLst/>
              <a:gdLst>
                <a:gd name="T0" fmla="*/ 80 w 80"/>
                <a:gd name="T1" fmla="*/ 41 h 168"/>
                <a:gd name="T2" fmla="*/ 80 w 80"/>
                <a:gd name="T3" fmla="*/ 40 h 168"/>
                <a:gd name="T4" fmla="*/ 40 w 80"/>
                <a:gd name="T5" fmla="*/ 0 h 168"/>
                <a:gd name="T6" fmla="*/ 0 w 80"/>
                <a:gd name="T7" fmla="*/ 40 h 168"/>
                <a:gd name="T8" fmla="*/ 0 w 80"/>
                <a:gd name="T9" fmla="*/ 41 h 168"/>
                <a:gd name="T10" fmla="*/ 0 w 80"/>
                <a:gd name="T11" fmla="*/ 41 h 168"/>
                <a:gd name="T12" fmla="*/ 0 w 80"/>
                <a:gd name="T13" fmla="*/ 168 h 168"/>
                <a:gd name="T14" fmla="*/ 80 w 80"/>
                <a:gd name="T15" fmla="*/ 168 h 168"/>
                <a:gd name="T16" fmla="*/ 80 w 80"/>
                <a:gd name="T17" fmla="*/ 41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0" h="168">
                  <a:moveTo>
                    <a:pt x="80" y="41"/>
                  </a:moveTo>
                  <a:cubicBezTo>
                    <a:pt x="80" y="40"/>
                    <a:pt x="80" y="40"/>
                    <a:pt x="80" y="40"/>
                  </a:cubicBezTo>
                  <a:cubicBezTo>
                    <a:pt x="80" y="18"/>
                    <a:pt x="62" y="0"/>
                    <a:pt x="40" y="0"/>
                  </a:cubicBezTo>
                  <a:cubicBezTo>
                    <a:pt x="18" y="0"/>
                    <a:pt x="0" y="18"/>
                    <a:pt x="0" y="40"/>
                  </a:cubicBezTo>
                  <a:cubicBezTo>
                    <a:pt x="0" y="40"/>
                    <a:pt x="0" y="40"/>
                    <a:pt x="0" y="41"/>
                  </a:cubicBezTo>
                  <a:cubicBezTo>
                    <a:pt x="0" y="41"/>
                    <a:pt x="0" y="41"/>
                    <a:pt x="0" y="41"/>
                  </a:cubicBezTo>
                  <a:cubicBezTo>
                    <a:pt x="0" y="168"/>
                    <a:pt x="0" y="168"/>
                    <a:pt x="0" y="168"/>
                  </a:cubicBezTo>
                  <a:cubicBezTo>
                    <a:pt x="80" y="168"/>
                    <a:pt x="80" y="168"/>
                    <a:pt x="80" y="168"/>
                  </a:cubicBezTo>
                  <a:cubicBezTo>
                    <a:pt x="80" y="41"/>
                    <a:pt x="80" y="41"/>
                    <a:pt x="80" y="41"/>
                  </a:cubicBezTo>
                  <a:close/>
                </a:path>
              </a:pathLst>
            </a:custGeom>
            <a:solidFill>
              <a:srgbClr val="7EA8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26" name="Freeform 142"/>
            <p:cNvSpPr/>
            <p:nvPr/>
          </p:nvSpPr>
          <p:spPr bwMode="auto">
            <a:xfrm>
              <a:off x="2962282" y="5337189"/>
              <a:ext cx="82550" cy="173038"/>
            </a:xfrm>
            <a:custGeom>
              <a:avLst/>
              <a:gdLst>
                <a:gd name="T0" fmla="*/ 80 w 80"/>
                <a:gd name="T1" fmla="*/ 41 h 168"/>
                <a:gd name="T2" fmla="*/ 80 w 80"/>
                <a:gd name="T3" fmla="*/ 40 h 168"/>
                <a:gd name="T4" fmla="*/ 40 w 80"/>
                <a:gd name="T5" fmla="*/ 0 h 168"/>
                <a:gd name="T6" fmla="*/ 0 w 80"/>
                <a:gd name="T7" fmla="*/ 40 h 168"/>
                <a:gd name="T8" fmla="*/ 0 w 80"/>
                <a:gd name="T9" fmla="*/ 41 h 168"/>
                <a:gd name="T10" fmla="*/ 0 w 80"/>
                <a:gd name="T11" fmla="*/ 41 h 168"/>
                <a:gd name="T12" fmla="*/ 0 w 80"/>
                <a:gd name="T13" fmla="*/ 168 h 168"/>
                <a:gd name="T14" fmla="*/ 80 w 80"/>
                <a:gd name="T15" fmla="*/ 168 h 168"/>
                <a:gd name="T16" fmla="*/ 80 w 80"/>
                <a:gd name="T17" fmla="*/ 41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0" h="168">
                  <a:moveTo>
                    <a:pt x="80" y="41"/>
                  </a:moveTo>
                  <a:cubicBezTo>
                    <a:pt x="80" y="40"/>
                    <a:pt x="80" y="40"/>
                    <a:pt x="80" y="40"/>
                  </a:cubicBezTo>
                  <a:cubicBezTo>
                    <a:pt x="80" y="18"/>
                    <a:pt x="62" y="0"/>
                    <a:pt x="40" y="0"/>
                  </a:cubicBezTo>
                  <a:cubicBezTo>
                    <a:pt x="18" y="0"/>
                    <a:pt x="0" y="18"/>
                    <a:pt x="0" y="40"/>
                  </a:cubicBezTo>
                  <a:cubicBezTo>
                    <a:pt x="0" y="40"/>
                    <a:pt x="0" y="40"/>
                    <a:pt x="0" y="41"/>
                  </a:cubicBezTo>
                  <a:cubicBezTo>
                    <a:pt x="0" y="41"/>
                    <a:pt x="0" y="41"/>
                    <a:pt x="0" y="41"/>
                  </a:cubicBezTo>
                  <a:cubicBezTo>
                    <a:pt x="0" y="168"/>
                    <a:pt x="0" y="168"/>
                    <a:pt x="0" y="168"/>
                  </a:cubicBezTo>
                  <a:cubicBezTo>
                    <a:pt x="80" y="168"/>
                    <a:pt x="80" y="168"/>
                    <a:pt x="80" y="168"/>
                  </a:cubicBezTo>
                  <a:cubicBezTo>
                    <a:pt x="80" y="41"/>
                    <a:pt x="80" y="41"/>
                    <a:pt x="80" y="41"/>
                  </a:cubicBezTo>
                  <a:close/>
                </a:path>
              </a:pathLst>
            </a:custGeom>
            <a:solidFill>
              <a:srgbClr val="7EA8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27" name="Freeform 143"/>
            <p:cNvSpPr/>
            <p:nvPr/>
          </p:nvSpPr>
          <p:spPr bwMode="auto">
            <a:xfrm>
              <a:off x="2624144" y="5549914"/>
              <a:ext cx="84138" cy="173038"/>
            </a:xfrm>
            <a:custGeom>
              <a:avLst/>
              <a:gdLst>
                <a:gd name="T0" fmla="*/ 81 w 81"/>
                <a:gd name="T1" fmla="*/ 41 h 168"/>
                <a:gd name="T2" fmla="*/ 81 w 81"/>
                <a:gd name="T3" fmla="*/ 40 h 168"/>
                <a:gd name="T4" fmla="*/ 41 w 81"/>
                <a:gd name="T5" fmla="*/ 0 h 168"/>
                <a:gd name="T6" fmla="*/ 0 w 81"/>
                <a:gd name="T7" fmla="*/ 40 h 168"/>
                <a:gd name="T8" fmla="*/ 1 w 81"/>
                <a:gd name="T9" fmla="*/ 41 h 168"/>
                <a:gd name="T10" fmla="*/ 0 w 81"/>
                <a:gd name="T11" fmla="*/ 41 h 168"/>
                <a:gd name="T12" fmla="*/ 0 w 81"/>
                <a:gd name="T13" fmla="*/ 168 h 168"/>
                <a:gd name="T14" fmla="*/ 81 w 81"/>
                <a:gd name="T15" fmla="*/ 168 h 168"/>
                <a:gd name="T16" fmla="*/ 81 w 81"/>
                <a:gd name="T17" fmla="*/ 41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1" h="168">
                  <a:moveTo>
                    <a:pt x="81" y="41"/>
                  </a:moveTo>
                  <a:cubicBezTo>
                    <a:pt x="81" y="40"/>
                    <a:pt x="81" y="40"/>
                    <a:pt x="81" y="40"/>
                  </a:cubicBezTo>
                  <a:cubicBezTo>
                    <a:pt x="81" y="18"/>
                    <a:pt x="63" y="0"/>
                    <a:pt x="41" y="0"/>
                  </a:cubicBezTo>
                  <a:cubicBezTo>
                    <a:pt x="18" y="0"/>
                    <a:pt x="0" y="18"/>
                    <a:pt x="0" y="40"/>
                  </a:cubicBezTo>
                  <a:cubicBezTo>
                    <a:pt x="0" y="40"/>
                    <a:pt x="1" y="40"/>
                    <a:pt x="1" y="41"/>
                  </a:cubicBezTo>
                  <a:cubicBezTo>
                    <a:pt x="0" y="41"/>
                    <a:pt x="0" y="41"/>
                    <a:pt x="0" y="41"/>
                  </a:cubicBezTo>
                  <a:cubicBezTo>
                    <a:pt x="0" y="168"/>
                    <a:pt x="0" y="168"/>
                    <a:pt x="0" y="168"/>
                  </a:cubicBezTo>
                  <a:cubicBezTo>
                    <a:pt x="81" y="168"/>
                    <a:pt x="81" y="168"/>
                    <a:pt x="81" y="168"/>
                  </a:cubicBezTo>
                  <a:cubicBezTo>
                    <a:pt x="81" y="41"/>
                    <a:pt x="81" y="41"/>
                    <a:pt x="81" y="41"/>
                  </a:cubicBezTo>
                  <a:close/>
                </a:path>
              </a:pathLst>
            </a:custGeom>
            <a:solidFill>
              <a:srgbClr val="7EA8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28" name="Freeform 144"/>
            <p:cNvSpPr/>
            <p:nvPr/>
          </p:nvSpPr>
          <p:spPr bwMode="auto">
            <a:xfrm>
              <a:off x="2736856" y="5549914"/>
              <a:ext cx="82550" cy="173038"/>
            </a:xfrm>
            <a:custGeom>
              <a:avLst/>
              <a:gdLst>
                <a:gd name="T0" fmla="*/ 80 w 80"/>
                <a:gd name="T1" fmla="*/ 41 h 168"/>
                <a:gd name="T2" fmla="*/ 80 w 80"/>
                <a:gd name="T3" fmla="*/ 40 h 168"/>
                <a:gd name="T4" fmla="*/ 40 w 80"/>
                <a:gd name="T5" fmla="*/ 0 h 168"/>
                <a:gd name="T6" fmla="*/ 0 w 80"/>
                <a:gd name="T7" fmla="*/ 40 h 168"/>
                <a:gd name="T8" fmla="*/ 0 w 80"/>
                <a:gd name="T9" fmla="*/ 41 h 168"/>
                <a:gd name="T10" fmla="*/ 0 w 80"/>
                <a:gd name="T11" fmla="*/ 41 h 168"/>
                <a:gd name="T12" fmla="*/ 0 w 80"/>
                <a:gd name="T13" fmla="*/ 168 h 168"/>
                <a:gd name="T14" fmla="*/ 80 w 80"/>
                <a:gd name="T15" fmla="*/ 168 h 168"/>
                <a:gd name="T16" fmla="*/ 80 w 80"/>
                <a:gd name="T17" fmla="*/ 41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0" h="168">
                  <a:moveTo>
                    <a:pt x="80" y="41"/>
                  </a:moveTo>
                  <a:cubicBezTo>
                    <a:pt x="80" y="40"/>
                    <a:pt x="80" y="40"/>
                    <a:pt x="80" y="40"/>
                  </a:cubicBezTo>
                  <a:cubicBezTo>
                    <a:pt x="80" y="18"/>
                    <a:pt x="62" y="0"/>
                    <a:pt x="40" y="0"/>
                  </a:cubicBezTo>
                  <a:cubicBezTo>
                    <a:pt x="17" y="0"/>
                    <a:pt x="0" y="18"/>
                    <a:pt x="0" y="40"/>
                  </a:cubicBezTo>
                  <a:cubicBezTo>
                    <a:pt x="0" y="40"/>
                    <a:pt x="0" y="40"/>
                    <a:pt x="0" y="41"/>
                  </a:cubicBezTo>
                  <a:cubicBezTo>
                    <a:pt x="0" y="41"/>
                    <a:pt x="0" y="41"/>
                    <a:pt x="0" y="41"/>
                  </a:cubicBezTo>
                  <a:cubicBezTo>
                    <a:pt x="0" y="168"/>
                    <a:pt x="0" y="168"/>
                    <a:pt x="0" y="168"/>
                  </a:cubicBezTo>
                  <a:cubicBezTo>
                    <a:pt x="80" y="168"/>
                    <a:pt x="80" y="168"/>
                    <a:pt x="80" y="168"/>
                  </a:cubicBezTo>
                  <a:cubicBezTo>
                    <a:pt x="80" y="41"/>
                    <a:pt x="80" y="41"/>
                    <a:pt x="80" y="41"/>
                  </a:cubicBezTo>
                  <a:close/>
                </a:path>
              </a:pathLst>
            </a:custGeom>
            <a:solidFill>
              <a:srgbClr val="7EA8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29" name="Freeform 145"/>
            <p:cNvSpPr/>
            <p:nvPr/>
          </p:nvSpPr>
          <p:spPr bwMode="auto">
            <a:xfrm>
              <a:off x="2849569" y="5549914"/>
              <a:ext cx="82550" cy="173038"/>
            </a:xfrm>
            <a:custGeom>
              <a:avLst/>
              <a:gdLst>
                <a:gd name="T0" fmla="*/ 80 w 80"/>
                <a:gd name="T1" fmla="*/ 41 h 168"/>
                <a:gd name="T2" fmla="*/ 80 w 80"/>
                <a:gd name="T3" fmla="*/ 40 h 168"/>
                <a:gd name="T4" fmla="*/ 40 w 80"/>
                <a:gd name="T5" fmla="*/ 0 h 168"/>
                <a:gd name="T6" fmla="*/ 0 w 80"/>
                <a:gd name="T7" fmla="*/ 40 h 168"/>
                <a:gd name="T8" fmla="*/ 0 w 80"/>
                <a:gd name="T9" fmla="*/ 41 h 168"/>
                <a:gd name="T10" fmla="*/ 0 w 80"/>
                <a:gd name="T11" fmla="*/ 41 h 168"/>
                <a:gd name="T12" fmla="*/ 0 w 80"/>
                <a:gd name="T13" fmla="*/ 168 h 168"/>
                <a:gd name="T14" fmla="*/ 80 w 80"/>
                <a:gd name="T15" fmla="*/ 168 h 168"/>
                <a:gd name="T16" fmla="*/ 80 w 80"/>
                <a:gd name="T17" fmla="*/ 41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0" h="168">
                  <a:moveTo>
                    <a:pt x="80" y="41"/>
                  </a:moveTo>
                  <a:cubicBezTo>
                    <a:pt x="80" y="40"/>
                    <a:pt x="80" y="40"/>
                    <a:pt x="80" y="40"/>
                  </a:cubicBezTo>
                  <a:cubicBezTo>
                    <a:pt x="80" y="18"/>
                    <a:pt x="62" y="0"/>
                    <a:pt x="40" y="0"/>
                  </a:cubicBezTo>
                  <a:cubicBezTo>
                    <a:pt x="18" y="0"/>
                    <a:pt x="0" y="18"/>
                    <a:pt x="0" y="40"/>
                  </a:cubicBezTo>
                  <a:cubicBezTo>
                    <a:pt x="0" y="40"/>
                    <a:pt x="0" y="40"/>
                    <a:pt x="0" y="41"/>
                  </a:cubicBezTo>
                  <a:cubicBezTo>
                    <a:pt x="0" y="41"/>
                    <a:pt x="0" y="41"/>
                    <a:pt x="0" y="41"/>
                  </a:cubicBezTo>
                  <a:cubicBezTo>
                    <a:pt x="0" y="168"/>
                    <a:pt x="0" y="168"/>
                    <a:pt x="0" y="168"/>
                  </a:cubicBezTo>
                  <a:cubicBezTo>
                    <a:pt x="80" y="168"/>
                    <a:pt x="80" y="168"/>
                    <a:pt x="80" y="168"/>
                  </a:cubicBezTo>
                  <a:cubicBezTo>
                    <a:pt x="80" y="41"/>
                    <a:pt x="80" y="41"/>
                    <a:pt x="80" y="41"/>
                  </a:cubicBezTo>
                  <a:close/>
                </a:path>
              </a:pathLst>
            </a:custGeom>
            <a:solidFill>
              <a:srgbClr val="7EA8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30" name="Freeform 146"/>
            <p:cNvSpPr/>
            <p:nvPr/>
          </p:nvSpPr>
          <p:spPr bwMode="auto">
            <a:xfrm>
              <a:off x="2962282" y="5549914"/>
              <a:ext cx="82550" cy="173038"/>
            </a:xfrm>
            <a:custGeom>
              <a:avLst/>
              <a:gdLst>
                <a:gd name="T0" fmla="*/ 80 w 80"/>
                <a:gd name="T1" fmla="*/ 41 h 168"/>
                <a:gd name="T2" fmla="*/ 80 w 80"/>
                <a:gd name="T3" fmla="*/ 40 h 168"/>
                <a:gd name="T4" fmla="*/ 40 w 80"/>
                <a:gd name="T5" fmla="*/ 0 h 168"/>
                <a:gd name="T6" fmla="*/ 0 w 80"/>
                <a:gd name="T7" fmla="*/ 40 h 168"/>
                <a:gd name="T8" fmla="*/ 0 w 80"/>
                <a:gd name="T9" fmla="*/ 41 h 168"/>
                <a:gd name="T10" fmla="*/ 0 w 80"/>
                <a:gd name="T11" fmla="*/ 41 h 168"/>
                <a:gd name="T12" fmla="*/ 0 w 80"/>
                <a:gd name="T13" fmla="*/ 168 h 168"/>
                <a:gd name="T14" fmla="*/ 80 w 80"/>
                <a:gd name="T15" fmla="*/ 168 h 168"/>
                <a:gd name="T16" fmla="*/ 80 w 80"/>
                <a:gd name="T17" fmla="*/ 41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0" h="168">
                  <a:moveTo>
                    <a:pt x="80" y="41"/>
                  </a:moveTo>
                  <a:cubicBezTo>
                    <a:pt x="80" y="40"/>
                    <a:pt x="80" y="40"/>
                    <a:pt x="80" y="40"/>
                  </a:cubicBezTo>
                  <a:cubicBezTo>
                    <a:pt x="80" y="18"/>
                    <a:pt x="62" y="0"/>
                    <a:pt x="40" y="0"/>
                  </a:cubicBezTo>
                  <a:cubicBezTo>
                    <a:pt x="18" y="0"/>
                    <a:pt x="0" y="18"/>
                    <a:pt x="0" y="40"/>
                  </a:cubicBezTo>
                  <a:cubicBezTo>
                    <a:pt x="0" y="40"/>
                    <a:pt x="0" y="40"/>
                    <a:pt x="0" y="41"/>
                  </a:cubicBezTo>
                  <a:cubicBezTo>
                    <a:pt x="0" y="41"/>
                    <a:pt x="0" y="41"/>
                    <a:pt x="0" y="41"/>
                  </a:cubicBezTo>
                  <a:cubicBezTo>
                    <a:pt x="0" y="168"/>
                    <a:pt x="0" y="168"/>
                    <a:pt x="0" y="168"/>
                  </a:cubicBezTo>
                  <a:cubicBezTo>
                    <a:pt x="80" y="168"/>
                    <a:pt x="80" y="168"/>
                    <a:pt x="80" y="168"/>
                  </a:cubicBezTo>
                  <a:cubicBezTo>
                    <a:pt x="80" y="41"/>
                    <a:pt x="80" y="41"/>
                    <a:pt x="80" y="41"/>
                  </a:cubicBezTo>
                  <a:close/>
                </a:path>
              </a:pathLst>
            </a:custGeom>
            <a:solidFill>
              <a:srgbClr val="7EA8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31" name="Freeform 147"/>
            <p:cNvSpPr/>
            <p:nvPr/>
          </p:nvSpPr>
          <p:spPr bwMode="auto">
            <a:xfrm>
              <a:off x="4241810" y="5159388"/>
              <a:ext cx="563564" cy="979490"/>
            </a:xfrm>
            <a:custGeom>
              <a:avLst/>
              <a:gdLst>
                <a:gd name="T0" fmla="*/ 355 w 355"/>
                <a:gd name="T1" fmla="*/ 617 h 617"/>
                <a:gd name="T2" fmla="*/ 0 w 355"/>
                <a:gd name="T3" fmla="*/ 617 h 617"/>
                <a:gd name="T4" fmla="*/ 0 w 355"/>
                <a:gd name="T5" fmla="*/ 96 h 617"/>
                <a:gd name="T6" fmla="*/ 73 w 355"/>
                <a:gd name="T7" fmla="*/ 0 h 617"/>
                <a:gd name="T8" fmla="*/ 280 w 355"/>
                <a:gd name="T9" fmla="*/ 0 h 617"/>
                <a:gd name="T10" fmla="*/ 355 w 355"/>
                <a:gd name="T11" fmla="*/ 96 h 617"/>
                <a:gd name="T12" fmla="*/ 355 w 355"/>
                <a:gd name="T13" fmla="*/ 617 h 617"/>
              </a:gdLst>
              <a:ahLst/>
              <a:cxnLst>
                <a:cxn ang="0">
                  <a:pos x="T0" y="T1"/>
                </a:cxn>
                <a:cxn ang="0">
                  <a:pos x="T2" y="T3"/>
                </a:cxn>
                <a:cxn ang="0">
                  <a:pos x="T4" y="T5"/>
                </a:cxn>
                <a:cxn ang="0">
                  <a:pos x="T6" y="T7"/>
                </a:cxn>
                <a:cxn ang="0">
                  <a:pos x="T8" y="T9"/>
                </a:cxn>
                <a:cxn ang="0">
                  <a:pos x="T10" y="T11"/>
                </a:cxn>
                <a:cxn ang="0">
                  <a:pos x="T12" y="T13"/>
                </a:cxn>
              </a:cxnLst>
              <a:rect l="0" t="0" r="r" b="b"/>
              <a:pathLst>
                <a:path w="355" h="617">
                  <a:moveTo>
                    <a:pt x="355" y="617"/>
                  </a:moveTo>
                  <a:lnTo>
                    <a:pt x="0" y="617"/>
                  </a:lnTo>
                  <a:lnTo>
                    <a:pt x="0" y="96"/>
                  </a:lnTo>
                  <a:lnTo>
                    <a:pt x="73" y="0"/>
                  </a:lnTo>
                  <a:lnTo>
                    <a:pt x="280" y="0"/>
                  </a:lnTo>
                  <a:lnTo>
                    <a:pt x="355" y="96"/>
                  </a:lnTo>
                  <a:lnTo>
                    <a:pt x="355" y="617"/>
                  </a:ln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1332" name="Rectangle 148"/>
            <p:cNvSpPr>
              <a:spLocks noChangeArrowheads="1"/>
            </p:cNvSpPr>
            <p:nvPr/>
          </p:nvSpPr>
          <p:spPr bwMode="auto">
            <a:xfrm>
              <a:off x="4371985" y="5356239"/>
              <a:ext cx="304801" cy="139700"/>
            </a:xfrm>
            <a:prstGeom prst="rect">
              <a:avLst/>
            </a:prstGeom>
            <a:solidFill>
              <a:srgbClr val="00BEC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333" name="Rectangle 149"/>
            <p:cNvSpPr>
              <a:spLocks noChangeArrowheads="1"/>
            </p:cNvSpPr>
            <p:nvPr/>
          </p:nvSpPr>
          <p:spPr bwMode="auto">
            <a:xfrm>
              <a:off x="4371985" y="5568964"/>
              <a:ext cx="304801" cy="141288"/>
            </a:xfrm>
            <a:prstGeom prst="rect">
              <a:avLst/>
            </a:prstGeom>
            <a:solidFill>
              <a:srgbClr val="00BEC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334" name="Rectangle 150"/>
            <p:cNvSpPr>
              <a:spLocks noChangeArrowheads="1"/>
            </p:cNvSpPr>
            <p:nvPr/>
          </p:nvSpPr>
          <p:spPr bwMode="auto">
            <a:xfrm>
              <a:off x="1990730" y="5033975"/>
              <a:ext cx="561976" cy="1066802"/>
            </a:xfrm>
            <a:prstGeom prst="rect">
              <a:avLst/>
            </a:prstGeom>
            <a:solidFill>
              <a:srgbClr val="FFA0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335" name="Rectangle 151"/>
            <p:cNvSpPr>
              <a:spLocks noChangeArrowheads="1"/>
            </p:cNvSpPr>
            <p:nvPr/>
          </p:nvSpPr>
          <p:spPr bwMode="auto">
            <a:xfrm>
              <a:off x="2082805" y="5159388"/>
              <a:ext cx="112713" cy="57150"/>
            </a:xfrm>
            <a:prstGeom prst="rect">
              <a:avLst/>
            </a:prstGeom>
            <a:solidFill>
              <a:srgbClr val="FCD07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336" name="Rectangle 152"/>
            <p:cNvSpPr>
              <a:spLocks noChangeArrowheads="1"/>
            </p:cNvSpPr>
            <p:nvPr/>
          </p:nvSpPr>
          <p:spPr bwMode="auto">
            <a:xfrm>
              <a:off x="2214568" y="5159388"/>
              <a:ext cx="114300" cy="57150"/>
            </a:xfrm>
            <a:prstGeom prst="rect">
              <a:avLst/>
            </a:prstGeom>
            <a:solidFill>
              <a:srgbClr val="FCD07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337" name="Rectangle 153"/>
            <p:cNvSpPr>
              <a:spLocks noChangeArrowheads="1"/>
            </p:cNvSpPr>
            <p:nvPr/>
          </p:nvSpPr>
          <p:spPr bwMode="auto">
            <a:xfrm>
              <a:off x="2347918" y="5159388"/>
              <a:ext cx="112713" cy="57150"/>
            </a:xfrm>
            <a:prstGeom prst="rect">
              <a:avLst/>
            </a:prstGeom>
            <a:solidFill>
              <a:srgbClr val="FCD07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338" name="Rectangle 154"/>
            <p:cNvSpPr>
              <a:spLocks noChangeArrowheads="1"/>
            </p:cNvSpPr>
            <p:nvPr/>
          </p:nvSpPr>
          <p:spPr bwMode="auto">
            <a:xfrm>
              <a:off x="2082805" y="5260988"/>
              <a:ext cx="112713" cy="57150"/>
            </a:xfrm>
            <a:prstGeom prst="rect">
              <a:avLst/>
            </a:prstGeom>
            <a:solidFill>
              <a:srgbClr val="FCD07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339" name="Rectangle 155"/>
            <p:cNvSpPr>
              <a:spLocks noChangeArrowheads="1"/>
            </p:cNvSpPr>
            <p:nvPr/>
          </p:nvSpPr>
          <p:spPr bwMode="auto">
            <a:xfrm>
              <a:off x="2214568" y="5260988"/>
              <a:ext cx="114300" cy="57150"/>
            </a:xfrm>
            <a:prstGeom prst="rect">
              <a:avLst/>
            </a:prstGeom>
            <a:solidFill>
              <a:srgbClr val="FCD07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340" name="Rectangle 156"/>
            <p:cNvSpPr>
              <a:spLocks noChangeArrowheads="1"/>
            </p:cNvSpPr>
            <p:nvPr/>
          </p:nvSpPr>
          <p:spPr bwMode="auto">
            <a:xfrm>
              <a:off x="2347918" y="5260988"/>
              <a:ext cx="112713" cy="57150"/>
            </a:xfrm>
            <a:prstGeom prst="rect">
              <a:avLst/>
            </a:prstGeom>
            <a:solidFill>
              <a:srgbClr val="FCD07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341" name="Rectangle 157"/>
            <p:cNvSpPr>
              <a:spLocks noChangeArrowheads="1"/>
            </p:cNvSpPr>
            <p:nvPr/>
          </p:nvSpPr>
          <p:spPr bwMode="auto">
            <a:xfrm>
              <a:off x="2082805" y="5364176"/>
              <a:ext cx="112713" cy="55563"/>
            </a:xfrm>
            <a:prstGeom prst="rect">
              <a:avLst/>
            </a:prstGeom>
            <a:solidFill>
              <a:srgbClr val="FCD07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342" name="Rectangle 158"/>
            <p:cNvSpPr>
              <a:spLocks noChangeArrowheads="1"/>
            </p:cNvSpPr>
            <p:nvPr/>
          </p:nvSpPr>
          <p:spPr bwMode="auto">
            <a:xfrm>
              <a:off x="2214568" y="5364176"/>
              <a:ext cx="114300" cy="55563"/>
            </a:xfrm>
            <a:prstGeom prst="rect">
              <a:avLst/>
            </a:prstGeom>
            <a:solidFill>
              <a:srgbClr val="FCD07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343" name="Rectangle 159"/>
            <p:cNvSpPr>
              <a:spLocks noChangeArrowheads="1"/>
            </p:cNvSpPr>
            <p:nvPr/>
          </p:nvSpPr>
          <p:spPr bwMode="auto">
            <a:xfrm>
              <a:off x="2347918" y="5364176"/>
              <a:ext cx="112713" cy="55563"/>
            </a:xfrm>
            <a:prstGeom prst="rect">
              <a:avLst/>
            </a:prstGeom>
            <a:solidFill>
              <a:srgbClr val="FCD07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344" name="Rectangle 160"/>
            <p:cNvSpPr>
              <a:spLocks noChangeArrowheads="1"/>
            </p:cNvSpPr>
            <p:nvPr/>
          </p:nvSpPr>
          <p:spPr bwMode="auto">
            <a:xfrm>
              <a:off x="2082805" y="5464189"/>
              <a:ext cx="112713" cy="55563"/>
            </a:xfrm>
            <a:prstGeom prst="rect">
              <a:avLst/>
            </a:prstGeom>
            <a:solidFill>
              <a:srgbClr val="FCD07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345" name="Rectangle 161"/>
            <p:cNvSpPr>
              <a:spLocks noChangeArrowheads="1"/>
            </p:cNvSpPr>
            <p:nvPr/>
          </p:nvSpPr>
          <p:spPr bwMode="auto">
            <a:xfrm>
              <a:off x="2214568" y="5464189"/>
              <a:ext cx="114300" cy="55563"/>
            </a:xfrm>
            <a:prstGeom prst="rect">
              <a:avLst/>
            </a:prstGeom>
            <a:solidFill>
              <a:srgbClr val="FCD07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346" name="Rectangle 162"/>
            <p:cNvSpPr>
              <a:spLocks noChangeArrowheads="1"/>
            </p:cNvSpPr>
            <p:nvPr/>
          </p:nvSpPr>
          <p:spPr bwMode="auto">
            <a:xfrm>
              <a:off x="2347918" y="5464189"/>
              <a:ext cx="112713" cy="55563"/>
            </a:xfrm>
            <a:prstGeom prst="rect">
              <a:avLst/>
            </a:prstGeom>
            <a:solidFill>
              <a:srgbClr val="FCD07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347" name="Rectangle 163"/>
            <p:cNvSpPr>
              <a:spLocks noChangeArrowheads="1"/>
            </p:cNvSpPr>
            <p:nvPr/>
          </p:nvSpPr>
          <p:spPr bwMode="auto">
            <a:xfrm>
              <a:off x="2082805" y="5565789"/>
              <a:ext cx="112713" cy="55563"/>
            </a:xfrm>
            <a:prstGeom prst="rect">
              <a:avLst/>
            </a:prstGeom>
            <a:solidFill>
              <a:srgbClr val="FCD07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348" name="Rectangle 164"/>
            <p:cNvSpPr>
              <a:spLocks noChangeArrowheads="1"/>
            </p:cNvSpPr>
            <p:nvPr/>
          </p:nvSpPr>
          <p:spPr bwMode="auto">
            <a:xfrm>
              <a:off x="2214568" y="5565789"/>
              <a:ext cx="114300" cy="55563"/>
            </a:xfrm>
            <a:prstGeom prst="rect">
              <a:avLst/>
            </a:prstGeom>
            <a:solidFill>
              <a:srgbClr val="FCD07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349" name="Rectangle 165"/>
            <p:cNvSpPr>
              <a:spLocks noChangeArrowheads="1"/>
            </p:cNvSpPr>
            <p:nvPr/>
          </p:nvSpPr>
          <p:spPr bwMode="auto">
            <a:xfrm>
              <a:off x="2347918" y="5565789"/>
              <a:ext cx="112713" cy="55563"/>
            </a:xfrm>
            <a:prstGeom prst="rect">
              <a:avLst/>
            </a:prstGeom>
            <a:solidFill>
              <a:srgbClr val="FCD07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350" name="Rectangle 166"/>
            <p:cNvSpPr>
              <a:spLocks noChangeArrowheads="1"/>
            </p:cNvSpPr>
            <p:nvPr/>
          </p:nvSpPr>
          <p:spPr bwMode="auto">
            <a:xfrm>
              <a:off x="2082805" y="5667389"/>
              <a:ext cx="112713" cy="55563"/>
            </a:xfrm>
            <a:prstGeom prst="rect">
              <a:avLst/>
            </a:prstGeom>
            <a:solidFill>
              <a:srgbClr val="FCD07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351" name="Rectangle 167"/>
            <p:cNvSpPr>
              <a:spLocks noChangeArrowheads="1"/>
            </p:cNvSpPr>
            <p:nvPr/>
          </p:nvSpPr>
          <p:spPr bwMode="auto">
            <a:xfrm>
              <a:off x="2214568" y="5667389"/>
              <a:ext cx="114300" cy="55563"/>
            </a:xfrm>
            <a:prstGeom prst="rect">
              <a:avLst/>
            </a:prstGeom>
            <a:solidFill>
              <a:srgbClr val="FCD07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352" name="Rectangle 168"/>
            <p:cNvSpPr>
              <a:spLocks noChangeArrowheads="1"/>
            </p:cNvSpPr>
            <p:nvPr/>
          </p:nvSpPr>
          <p:spPr bwMode="auto">
            <a:xfrm>
              <a:off x="2347918" y="5667389"/>
              <a:ext cx="112713" cy="55563"/>
            </a:xfrm>
            <a:prstGeom prst="rect">
              <a:avLst/>
            </a:prstGeom>
            <a:solidFill>
              <a:srgbClr val="FCD07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353" name="Freeform 169"/>
            <p:cNvSpPr/>
            <p:nvPr/>
          </p:nvSpPr>
          <p:spPr bwMode="auto">
            <a:xfrm>
              <a:off x="863602" y="5030800"/>
              <a:ext cx="563564" cy="1069977"/>
            </a:xfrm>
            <a:custGeom>
              <a:avLst/>
              <a:gdLst>
                <a:gd name="T0" fmla="*/ 355 w 355"/>
                <a:gd name="T1" fmla="*/ 674 h 674"/>
                <a:gd name="T2" fmla="*/ 0 w 355"/>
                <a:gd name="T3" fmla="*/ 674 h 674"/>
                <a:gd name="T4" fmla="*/ 0 w 355"/>
                <a:gd name="T5" fmla="*/ 240 h 674"/>
                <a:gd name="T6" fmla="*/ 177 w 355"/>
                <a:gd name="T7" fmla="*/ 0 h 674"/>
                <a:gd name="T8" fmla="*/ 355 w 355"/>
                <a:gd name="T9" fmla="*/ 240 h 674"/>
                <a:gd name="T10" fmla="*/ 355 w 355"/>
                <a:gd name="T11" fmla="*/ 674 h 674"/>
              </a:gdLst>
              <a:ahLst/>
              <a:cxnLst>
                <a:cxn ang="0">
                  <a:pos x="T0" y="T1"/>
                </a:cxn>
                <a:cxn ang="0">
                  <a:pos x="T2" y="T3"/>
                </a:cxn>
                <a:cxn ang="0">
                  <a:pos x="T4" y="T5"/>
                </a:cxn>
                <a:cxn ang="0">
                  <a:pos x="T6" y="T7"/>
                </a:cxn>
                <a:cxn ang="0">
                  <a:pos x="T8" y="T9"/>
                </a:cxn>
                <a:cxn ang="0">
                  <a:pos x="T10" y="T11"/>
                </a:cxn>
              </a:cxnLst>
              <a:rect l="0" t="0" r="r" b="b"/>
              <a:pathLst>
                <a:path w="355" h="674">
                  <a:moveTo>
                    <a:pt x="355" y="674"/>
                  </a:moveTo>
                  <a:lnTo>
                    <a:pt x="0" y="674"/>
                  </a:lnTo>
                  <a:lnTo>
                    <a:pt x="0" y="240"/>
                  </a:lnTo>
                  <a:lnTo>
                    <a:pt x="177" y="0"/>
                  </a:lnTo>
                  <a:lnTo>
                    <a:pt x="355" y="240"/>
                  </a:lnTo>
                  <a:lnTo>
                    <a:pt x="355" y="67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54" name="Rectangle 170"/>
            <p:cNvSpPr>
              <a:spLocks noChangeArrowheads="1"/>
            </p:cNvSpPr>
            <p:nvPr/>
          </p:nvSpPr>
          <p:spPr bwMode="auto">
            <a:xfrm>
              <a:off x="1038227" y="5318139"/>
              <a:ext cx="74613" cy="166688"/>
            </a:xfrm>
            <a:prstGeom prst="rect">
              <a:avLst/>
            </a:prstGeom>
            <a:solidFill>
              <a:srgbClr val="DCDCD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355" name="Rectangle 171"/>
            <p:cNvSpPr>
              <a:spLocks noChangeArrowheads="1"/>
            </p:cNvSpPr>
            <p:nvPr/>
          </p:nvSpPr>
          <p:spPr bwMode="auto">
            <a:xfrm>
              <a:off x="1155703" y="5318139"/>
              <a:ext cx="74613" cy="166688"/>
            </a:xfrm>
            <a:prstGeom prst="rect">
              <a:avLst/>
            </a:prstGeom>
            <a:solidFill>
              <a:srgbClr val="DCDCD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356" name="Rectangle 172"/>
            <p:cNvSpPr>
              <a:spLocks noChangeArrowheads="1"/>
            </p:cNvSpPr>
            <p:nvPr/>
          </p:nvSpPr>
          <p:spPr bwMode="auto">
            <a:xfrm>
              <a:off x="1038227" y="5538802"/>
              <a:ext cx="74613" cy="166688"/>
            </a:xfrm>
            <a:prstGeom prst="rect">
              <a:avLst/>
            </a:prstGeom>
            <a:solidFill>
              <a:srgbClr val="DCDCD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357" name="Rectangle 173"/>
            <p:cNvSpPr>
              <a:spLocks noChangeArrowheads="1"/>
            </p:cNvSpPr>
            <p:nvPr/>
          </p:nvSpPr>
          <p:spPr bwMode="auto">
            <a:xfrm>
              <a:off x="1155703" y="5538802"/>
              <a:ext cx="74613" cy="166688"/>
            </a:xfrm>
            <a:prstGeom prst="rect">
              <a:avLst/>
            </a:prstGeom>
            <a:solidFill>
              <a:srgbClr val="DCDCD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358" name="Rectangle 174"/>
            <p:cNvSpPr>
              <a:spLocks noChangeArrowheads="1"/>
            </p:cNvSpPr>
            <p:nvPr/>
          </p:nvSpPr>
          <p:spPr bwMode="auto">
            <a:xfrm>
              <a:off x="3679834" y="5221301"/>
              <a:ext cx="561976" cy="87947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359" name="Rectangle 175"/>
            <p:cNvSpPr>
              <a:spLocks noChangeArrowheads="1"/>
            </p:cNvSpPr>
            <p:nvPr/>
          </p:nvSpPr>
          <p:spPr bwMode="auto">
            <a:xfrm>
              <a:off x="3730634" y="5108588"/>
              <a:ext cx="430214" cy="22542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360" name="Rectangle 176"/>
            <p:cNvSpPr>
              <a:spLocks noChangeArrowheads="1"/>
            </p:cNvSpPr>
            <p:nvPr/>
          </p:nvSpPr>
          <p:spPr bwMode="auto">
            <a:xfrm>
              <a:off x="3783021" y="5010163"/>
              <a:ext cx="327026" cy="1730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361" name="Rectangle 177"/>
            <p:cNvSpPr>
              <a:spLocks noChangeArrowheads="1"/>
            </p:cNvSpPr>
            <p:nvPr/>
          </p:nvSpPr>
          <p:spPr bwMode="auto">
            <a:xfrm>
              <a:off x="3775084" y="5286389"/>
              <a:ext cx="55563" cy="131763"/>
            </a:xfrm>
            <a:prstGeom prst="rect">
              <a:avLst/>
            </a:prstGeom>
            <a:solidFill>
              <a:srgbClr val="DCDCD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362" name="Rectangle 178"/>
            <p:cNvSpPr>
              <a:spLocks noChangeArrowheads="1"/>
            </p:cNvSpPr>
            <p:nvPr/>
          </p:nvSpPr>
          <p:spPr bwMode="auto">
            <a:xfrm>
              <a:off x="3879859" y="5286389"/>
              <a:ext cx="57150" cy="131763"/>
            </a:xfrm>
            <a:prstGeom prst="rect">
              <a:avLst/>
            </a:prstGeom>
            <a:solidFill>
              <a:srgbClr val="DCDCD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363" name="Rectangle 179"/>
            <p:cNvSpPr>
              <a:spLocks noChangeArrowheads="1"/>
            </p:cNvSpPr>
            <p:nvPr/>
          </p:nvSpPr>
          <p:spPr bwMode="auto">
            <a:xfrm>
              <a:off x="3984634" y="5286389"/>
              <a:ext cx="55563" cy="131763"/>
            </a:xfrm>
            <a:prstGeom prst="rect">
              <a:avLst/>
            </a:prstGeom>
            <a:solidFill>
              <a:srgbClr val="DCDCD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364" name="Rectangle 180"/>
            <p:cNvSpPr>
              <a:spLocks noChangeArrowheads="1"/>
            </p:cNvSpPr>
            <p:nvPr/>
          </p:nvSpPr>
          <p:spPr bwMode="auto">
            <a:xfrm>
              <a:off x="4089410" y="5286389"/>
              <a:ext cx="57150" cy="131763"/>
            </a:xfrm>
            <a:prstGeom prst="rect">
              <a:avLst/>
            </a:prstGeom>
            <a:solidFill>
              <a:srgbClr val="DCDCD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365" name="Rectangle 181"/>
            <p:cNvSpPr>
              <a:spLocks noChangeArrowheads="1"/>
            </p:cNvSpPr>
            <p:nvPr/>
          </p:nvSpPr>
          <p:spPr bwMode="auto">
            <a:xfrm>
              <a:off x="3775084" y="5467364"/>
              <a:ext cx="55563" cy="131763"/>
            </a:xfrm>
            <a:prstGeom prst="rect">
              <a:avLst/>
            </a:prstGeom>
            <a:solidFill>
              <a:srgbClr val="DCDCD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366" name="Rectangle 182"/>
            <p:cNvSpPr>
              <a:spLocks noChangeArrowheads="1"/>
            </p:cNvSpPr>
            <p:nvPr/>
          </p:nvSpPr>
          <p:spPr bwMode="auto">
            <a:xfrm>
              <a:off x="3879859" y="5467364"/>
              <a:ext cx="57150" cy="131763"/>
            </a:xfrm>
            <a:prstGeom prst="rect">
              <a:avLst/>
            </a:prstGeom>
            <a:solidFill>
              <a:srgbClr val="DCDCD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367" name="Rectangle 183"/>
            <p:cNvSpPr>
              <a:spLocks noChangeArrowheads="1"/>
            </p:cNvSpPr>
            <p:nvPr/>
          </p:nvSpPr>
          <p:spPr bwMode="auto">
            <a:xfrm>
              <a:off x="3984634" y="5467364"/>
              <a:ext cx="55563" cy="131763"/>
            </a:xfrm>
            <a:prstGeom prst="rect">
              <a:avLst/>
            </a:prstGeom>
            <a:solidFill>
              <a:srgbClr val="DCDCD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368" name="Rectangle 184"/>
            <p:cNvSpPr>
              <a:spLocks noChangeArrowheads="1"/>
            </p:cNvSpPr>
            <p:nvPr/>
          </p:nvSpPr>
          <p:spPr bwMode="auto">
            <a:xfrm>
              <a:off x="4089410" y="5467364"/>
              <a:ext cx="57150" cy="131763"/>
            </a:xfrm>
            <a:prstGeom prst="rect">
              <a:avLst/>
            </a:prstGeom>
            <a:solidFill>
              <a:srgbClr val="DCDCD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369" name="Rectangle 185"/>
            <p:cNvSpPr>
              <a:spLocks noChangeArrowheads="1"/>
            </p:cNvSpPr>
            <p:nvPr/>
          </p:nvSpPr>
          <p:spPr bwMode="auto">
            <a:xfrm>
              <a:off x="3775084" y="5649927"/>
              <a:ext cx="55563" cy="130175"/>
            </a:xfrm>
            <a:prstGeom prst="rect">
              <a:avLst/>
            </a:prstGeom>
            <a:solidFill>
              <a:srgbClr val="DCDCD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370" name="Rectangle 186"/>
            <p:cNvSpPr>
              <a:spLocks noChangeArrowheads="1"/>
            </p:cNvSpPr>
            <p:nvPr/>
          </p:nvSpPr>
          <p:spPr bwMode="auto">
            <a:xfrm>
              <a:off x="3879859" y="5649927"/>
              <a:ext cx="57150" cy="130175"/>
            </a:xfrm>
            <a:prstGeom prst="rect">
              <a:avLst/>
            </a:prstGeom>
            <a:solidFill>
              <a:srgbClr val="DCDCD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371" name="Rectangle 187"/>
            <p:cNvSpPr>
              <a:spLocks noChangeArrowheads="1"/>
            </p:cNvSpPr>
            <p:nvPr/>
          </p:nvSpPr>
          <p:spPr bwMode="auto">
            <a:xfrm>
              <a:off x="3984634" y="5649927"/>
              <a:ext cx="55563" cy="130175"/>
            </a:xfrm>
            <a:prstGeom prst="rect">
              <a:avLst/>
            </a:prstGeom>
            <a:solidFill>
              <a:srgbClr val="DCDCD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372" name="Rectangle 188"/>
            <p:cNvSpPr>
              <a:spLocks noChangeArrowheads="1"/>
            </p:cNvSpPr>
            <p:nvPr/>
          </p:nvSpPr>
          <p:spPr bwMode="auto">
            <a:xfrm>
              <a:off x="4089410" y="5649927"/>
              <a:ext cx="57150" cy="130175"/>
            </a:xfrm>
            <a:prstGeom prst="rect">
              <a:avLst/>
            </a:prstGeom>
            <a:solidFill>
              <a:srgbClr val="DCDCD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373" name="Freeform 189"/>
            <p:cNvSpPr/>
            <p:nvPr/>
          </p:nvSpPr>
          <p:spPr bwMode="auto">
            <a:xfrm>
              <a:off x="4805374" y="4924438"/>
              <a:ext cx="563564" cy="1068390"/>
            </a:xfrm>
            <a:custGeom>
              <a:avLst/>
              <a:gdLst>
                <a:gd name="T0" fmla="*/ 355 w 355"/>
                <a:gd name="T1" fmla="*/ 673 h 673"/>
                <a:gd name="T2" fmla="*/ 0 w 355"/>
                <a:gd name="T3" fmla="*/ 673 h 673"/>
                <a:gd name="T4" fmla="*/ 0 w 355"/>
                <a:gd name="T5" fmla="*/ 239 h 673"/>
                <a:gd name="T6" fmla="*/ 178 w 355"/>
                <a:gd name="T7" fmla="*/ 0 h 673"/>
                <a:gd name="T8" fmla="*/ 355 w 355"/>
                <a:gd name="T9" fmla="*/ 239 h 673"/>
                <a:gd name="T10" fmla="*/ 355 w 355"/>
                <a:gd name="T11" fmla="*/ 673 h 673"/>
              </a:gdLst>
              <a:ahLst/>
              <a:cxnLst>
                <a:cxn ang="0">
                  <a:pos x="T0" y="T1"/>
                </a:cxn>
                <a:cxn ang="0">
                  <a:pos x="T2" y="T3"/>
                </a:cxn>
                <a:cxn ang="0">
                  <a:pos x="T4" y="T5"/>
                </a:cxn>
                <a:cxn ang="0">
                  <a:pos x="T6" y="T7"/>
                </a:cxn>
                <a:cxn ang="0">
                  <a:pos x="T8" y="T9"/>
                </a:cxn>
                <a:cxn ang="0">
                  <a:pos x="T10" y="T11"/>
                </a:cxn>
              </a:cxnLst>
              <a:rect l="0" t="0" r="r" b="b"/>
              <a:pathLst>
                <a:path w="355" h="673">
                  <a:moveTo>
                    <a:pt x="355" y="673"/>
                  </a:moveTo>
                  <a:lnTo>
                    <a:pt x="0" y="673"/>
                  </a:lnTo>
                  <a:lnTo>
                    <a:pt x="0" y="239"/>
                  </a:lnTo>
                  <a:lnTo>
                    <a:pt x="178" y="0"/>
                  </a:lnTo>
                  <a:lnTo>
                    <a:pt x="355" y="239"/>
                  </a:lnTo>
                  <a:lnTo>
                    <a:pt x="355" y="673"/>
                  </a:lnTo>
                  <a:close/>
                </a:path>
              </a:pathLst>
            </a:custGeom>
            <a:solidFill>
              <a:srgbClr val="00486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74" name="Oval 190"/>
            <p:cNvSpPr>
              <a:spLocks noChangeArrowheads="1"/>
            </p:cNvSpPr>
            <p:nvPr/>
          </p:nvSpPr>
          <p:spPr bwMode="auto">
            <a:xfrm>
              <a:off x="4919674" y="5287976"/>
              <a:ext cx="136525" cy="136525"/>
            </a:xfrm>
            <a:prstGeom prst="ellipse">
              <a:avLst/>
            </a:prstGeom>
            <a:solidFill>
              <a:srgbClr val="00273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75" name="Oval 191"/>
            <p:cNvSpPr>
              <a:spLocks noChangeArrowheads="1"/>
            </p:cNvSpPr>
            <p:nvPr/>
          </p:nvSpPr>
          <p:spPr bwMode="auto">
            <a:xfrm>
              <a:off x="5118112" y="5287976"/>
              <a:ext cx="136525" cy="136525"/>
            </a:xfrm>
            <a:prstGeom prst="ellipse">
              <a:avLst/>
            </a:prstGeom>
            <a:solidFill>
              <a:srgbClr val="00273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76" name="Oval 192"/>
            <p:cNvSpPr>
              <a:spLocks noChangeArrowheads="1"/>
            </p:cNvSpPr>
            <p:nvPr/>
          </p:nvSpPr>
          <p:spPr bwMode="auto">
            <a:xfrm>
              <a:off x="4919674" y="5481651"/>
              <a:ext cx="136525" cy="136525"/>
            </a:xfrm>
            <a:prstGeom prst="ellipse">
              <a:avLst/>
            </a:prstGeom>
            <a:solidFill>
              <a:srgbClr val="00273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77" name="Oval 193"/>
            <p:cNvSpPr>
              <a:spLocks noChangeArrowheads="1"/>
            </p:cNvSpPr>
            <p:nvPr/>
          </p:nvSpPr>
          <p:spPr bwMode="auto">
            <a:xfrm>
              <a:off x="5118112" y="5481651"/>
              <a:ext cx="136525" cy="136525"/>
            </a:xfrm>
            <a:prstGeom prst="ellipse">
              <a:avLst/>
            </a:prstGeom>
            <a:solidFill>
              <a:srgbClr val="00273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78" name="Oval 194"/>
            <p:cNvSpPr>
              <a:spLocks noChangeArrowheads="1"/>
            </p:cNvSpPr>
            <p:nvPr/>
          </p:nvSpPr>
          <p:spPr bwMode="auto">
            <a:xfrm>
              <a:off x="4919674" y="5675327"/>
              <a:ext cx="136525" cy="136525"/>
            </a:xfrm>
            <a:prstGeom prst="ellipse">
              <a:avLst/>
            </a:prstGeom>
            <a:solidFill>
              <a:srgbClr val="00273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79" name="Oval 195"/>
            <p:cNvSpPr>
              <a:spLocks noChangeArrowheads="1"/>
            </p:cNvSpPr>
            <p:nvPr/>
          </p:nvSpPr>
          <p:spPr bwMode="auto">
            <a:xfrm>
              <a:off x="5118112" y="5675327"/>
              <a:ext cx="136525" cy="136525"/>
            </a:xfrm>
            <a:prstGeom prst="ellipse">
              <a:avLst/>
            </a:prstGeom>
            <a:solidFill>
              <a:srgbClr val="00273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80" name="Rectangle 196"/>
            <p:cNvSpPr>
              <a:spLocks noChangeArrowheads="1"/>
            </p:cNvSpPr>
            <p:nvPr/>
          </p:nvSpPr>
          <p:spPr bwMode="auto">
            <a:xfrm>
              <a:off x="5883289" y="5300676"/>
              <a:ext cx="1096965" cy="663577"/>
            </a:xfrm>
            <a:prstGeom prst="rect">
              <a:avLst/>
            </a:prstGeom>
            <a:solidFill>
              <a:srgbClr val="F7E3B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381" name="Rectangle 197"/>
            <p:cNvSpPr>
              <a:spLocks noChangeArrowheads="1"/>
            </p:cNvSpPr>
            <p:nvPr/>
          </p:nvSpPr>
          <p:spPr bwMode="auto">
            <a:xfrm>
              <a:off x="6807216" y="5815027"/>
              <a:ext cx="133350" cy="61913"/>
            </a:xfrm>
            <a:prstGeom prst="rect">
              <a:avLst/>
            </a:prstGeom>
            <a:solidFill>
              <a:srgbClr val="E8F3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382" name="Rectangle 198"/>
            <p:cNvSpPr>
              <a:spLocks noChangeArrowheads="1"/>
            </p:cNvSpPr>
            <p:nvPr/>
          </p:nvSpPr>
          <p:spPr bwMode="auto">
            <a:xfrm>
              <a:off x="6629416" y="5815027"/>
              <a:ext cx="134938" cy="61913"/>
            </a:xfrm>
            <a:prstGeom prst="rect">
              <a:avLst/>
            </a:prstGeom>
            <a:solidFill>
              <a:srgbClr val="E8F3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383" name="Rectangle 199"/>
            <p:cNvSpPr>
              <a:spLocks noChangeArrowheads="1"/>
            </p:cNvSpPr>
            <p:nvPr/>
          </p:nvSpPr>
          <p:spPr bwMode="auto">
            <a:xfrm>
              <a:off x="6453203" y="5815027"/>
              <a:ext cx="133350" cy="61913"/>
            </a:xfrm>
            <a:prstGeom prst="rect">
              <a:avLst/>
            </a:prstGeom>
            <a:solidFill>
              <a:srgbClr val="E8F3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384" name="Rectangle 200"/>
            <p:cNvSpPr>
              <a:spLocks noChangeArrowheads="1"/>
            </p:cNvSpPr>
            <p:nvPr/>
          </p:nvSpPr>
          <p:spPr bwMode="auto">
            <a:xfrm>
              <a:off x="6807216" y="5724540"/>
              <a:ext cx="133350" cy="61913"/>
            </a:xfrm>
            <a:prstGeom prst="rect">
              <a:avLst/>
            </a:prstGeom>
            <a:solidFill>
              <a:srgbClr val="E8F3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385" name="Rectangle 201"/>
            <p:cNvSpPr>
              <a:spLocks noChangeArrowheads="1"/>
            </p:cNvSpPr>
            <p:nvPr/>
          </p:nvSpPr>
          <p:spPr bwMode="auto">
            <a:xfrm>
              <a:off x="6629416" y="5724540"/>
              <a:ext cx="134938" cy="61913"/>
            </a:xfrm>
            <a:prstGeom prst="rect">
              <a:avLst/>
            </a:prstGeom>
            <a:solidFill>
              <a:srgbClr val="E8F3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386" name="Rectangle 202"/>
            <p:cNvSpPr>
              <a:spLocks noChangeArrowheads="1"/>
            </p:cNvSpPr>
            <p:nvPr/>
          </p:nvSpPr>
          <p:spPr bwMode="auto">
            <a:xfrm>
              <a:off x="6453203" y="5724540"/>
              <a:ext cx="133350" cy="61913"/>
            </a:xfrm>
            <a:prstGeom prst="rect">
              <a:avLst/>
            </a:prstGeom>
            <a:solidFill>
              <a:srgbClr val="E8F3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387" name="Rectangle 203"/>
            <p:cNvSpPr>
              <a:spLocks noChangeArrowheads="1"/>
            </p:cNvSpPr>
            <p:nvPr/>
          </p:nvSpPr>
          <p:spPr bwMode="auto">
            <a:xfrm>
              <a:off x="6807216" y="5634052"/>
              <a:ext cx="133350" cy="61913"/>
            </a:xfrm>
            <a:prstGeom prst="rect">
              <a:avLst/>
            </a:prstGeom>
            <a:solidFill>
              <a:srgbClr val="E8F3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388" name="Rectangle 204"/>
            <p:cNvSpPr>
              <a:spLocks noChangeArrowheads="1"/>
            </p:cNvSpPr>
            <p:nvPr/>
          </p:nvSpPr>
          <p:spPr bwMode="auto">
            <a:xfrm>
              <a:off x="6629416" y="5634052"/>
              <a:ext cx="134938" cy="61913"/>
            </a:xfrm>
            <a:prstGeom prst="rect">
              <a:avLst/>
            </a:prstGeom>
            <a:solidFill>
              <a:srgbClr val="E8F3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989" name="Rectangle 206"/>
            <p:cNvSpPr>
              <a:spLocks noChangeArrowheads="1"/>
            </p:cNvSpPr>
            <p:nvPr/>
          </p:nvSpPr>
          <p:spPr bwMode="auto">
            <a:xfrm>
              <a:off x="6453203" y="5634052"/>
              <a:ext cx="133350" cy="61913"/>
            </a:xfrm>
            <a:prstGeom prst="rect">
              <a:avLst/>
            </a:prstGeom>
            <a:solidFill>
              <a:srgbClr val="E8F3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990" name="Rectangle 207"/>
            <p:cNvSpPr>
              <a:spLocks noChangeArrowheads="1"/>
            </p:cNvSpPr>
            <p:nvPr/>
          </p:nvSpPr>
          <p:spPr bwMode="auto">
            <a:xfrm>
              <a:off x="6276990" y="5815027"/>
              <a:ext cx="133350" cy="61913"/>
            </a:xfrm>
            <a:prstGeom prst="rect">
              <a:avLst/>
            </a:prstGeom>
            <a:solidFill>
              <a:srgbClr val="E8F3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991" name="Rectangle 208"/>
            <p:cNvSpPr>
              <a:spLocks noChangeArrowheads="1"/>
            </p:cNvSpPr>
            <p:nvPr/>
          </p:nvSpPr>
          <p:spPr bwMode="auto">
            <a:xfrm>
              <a:off x="6276990" y="5724539"/>
              <a:ext cx="133350" cy="61913"/>
            </a:xfrm>
            <a:prstGeom prst="rect">
              <a:avLst/>
            </a:prstGeom>
            <a:solidFill>
              <a:srgbClr val="E8F3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992" name="Rectangle 209"/>
            <p:cNvSpPr>
              <a:spLocks noChangeArrowheads="1"/>
            </p:cNvSpPr>
            <p:nvPr/>
          </p:nvSpPr>
          <p:spPr bwMode="auto">
            <a:xfrm>
              <a:off x="6276990" y="5634052"/>
              <a:ext cx="133350" cy="61913"/>
            </a:xfrm>
            <a:prstGeom prst="rect">
              <a:avLst/>
            </a:prstGeom>
            <a:solidFill>
              <a:srgbClr val="E8F3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993" name="Rectangle 210"/>
            <p:cNvSpPr>
              <a:spLocks noChangeArrowheads="1"/>
            </p:cNvSpPr>
            <p:nvPr/>
          </p:nvSpPr>
          <p:spPr bwMode="auto">
            <a:xfrm>
              <a:off x="6099190" y="5815027"/>
              <a:ext cx="134938" cy="61913"/>
            </a:xfrm>
            <a:prstGeom prst="rect">
              <a:avLst/>
            </a:prstGeom>
            <a:solidFill>
              <a:srgbClr val="E8F3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994" name="Rectangle 211"/>
            <p:cNvSpPr>
              <a:spLocks noChangeArrowheads="1"/>
            </p:cNvSpPr>
            <p:nvPr/>
          </p:nvSpPr>
          <p:spPr bwMode="auto">
            <a:xfrm>
              <a:off x="6099190" y="5724539"/>
              <a:ext cx="134938" cy="61913"/>
            </a:xfrm>
            <a:prstGeom prst="rect">
              <a:avLst/>
            </a:prstGeom>
            <a:solidFill>
              <a:srgbClr val="E8F3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995" name="Rectangle 212"/>
            <p:cNvSpPr>
              <a:spLocks noChangeArrowheads="1"/>
            </p:cNvSpPr>
            <p:nvPr/>
          </p:nvSpPr>
          <p:spPr bwMode="auto">
            <a:xfrm>
              <a:off x="6099190" y="5634052"/>
              <a:ext cx="134938" cy="61913"/>
            </a:xfrm>
            <a:prstGeom prst="rect">
              <a:avLst/>
            </a:prstGeom>
            <a:solidFill>
              <a:srgbClr val="E8F3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996" name="Rectangle 213"/>
            <p:cNvSpPr>
              <a:spLocks noChangeArrowheads="1"/>
            </p:cNvSpPr>
            <p:nvPr/>
          </p:nvSpPr>
          <p:spPr bwMode="auto">
            <a:xfrm>
              <a:off x="5922977" y="5815027"/>
              <a:ext cx="134938" cy="61913"/>
            </a:xfrm>
            <a:prstGeom prst="rect">
              <a:avLst/>
            </a:prstGeom>
            <a:solidFill>
              <a:srgbClr val="E8F3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997" name="Rectangle 214"/>
            <p:cNvSpPr>
              <a:spLocks noChangeArrowheads="1"/>
            </p:cNvSpPr>
            <p:nvPr/>
          </p:nvSpPr>
          <p:spPr bwMode="auto">
            <a:xfrm>
              <a:off x="5922977" y="5724539"/>
              <a:ext cx="134938" cy="61913"/>
            </a:xfrm>
            <a:prstGeom prst="rect">
              <a:avLst/>
            </a:prstGeom>
            <a:solidFill>
              <a:srgbClr val="E8F3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998" name="Rectangle 215"/>
            <p:cNvSpPr>
              <a:spLocks noChangeArrowheads="1"/>
            </p:cNvSpPr>
            <p:nvPr/>
          </p:nvSpPr>
          <p:spPr bwMode="auto">
            <a:xfrm>
              <a:off x="5922977" y="5634052"/>
              <a:ext cx="134938" cy="61913"/>
            </a:xfrm>
            <a:prstGeom prst="rect">
              <a:avLst/>
            </a:prstGeom>
            <a:solidFill>
              <a:srgbClr val="E8F3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999" name="Rectangle 216"/>
            <p:cNvSpPr>
              <a:spLocks noChangeArrowheads="1"/>
            </p:cNvSpPr>
            <p:nvPr/>
          </p:nvSpPr>
          <p:spPr bwMode="auto">
            <a:xfrm>
              <a:off x="6807217" y="5545151"/>
              <a:ext cx="133350" cy="60325"/>
            </a:xfrm>
            <a:prstGeom prst="rect">
              <a:avLst/>
            </a:prstGeom>
            <a:solidFill>
              <a:srgbClr val="E8F3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000" name="Rectangle 217"/>
            <p:cNvSpPr>
              <a:spLocks noChangeArrowheads="1"/>
            </p:cNvSpPr>
            <p:nvPr/>
          </p:nvSpPr>
          <p:spPr bwMode="auto">
            <a:xfrm>
              <a:off x="6629416" y="5545151"/>
              <a:ext cx="134938" cy="60325"/>
            </a:xfrm>
            <a:prstGeom prst="rect">
              <a:avLst/>
            </a:prstGeom>
            <a:solidFill>
              <a:srgbClr val="E8F3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001" name="Rectangle 218"/>
            <p:cNvSpPr>
              <a:spLocks noChangeArrowheads="1"/>
            </p:cNvSpPr>
            <p:nvPr/>
          </p:nvSpPr>
          <p:spPr bwMode="auto">
            <a:xfrm>
              <a:off x="6453203" y="5545151"/>
              <a:ext cx="133350" cy="60325"/>
            </a:xfrm>
            <a:prstGeom prst="rect">
              <a:avLst/>
            </a:prstGeom>
            <a:solidFill>
              <a:srgbClr val="E8F3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002" name="Rectangle 219"/>
            <p:cNvSpPr>
              <a:spLocks noChangeArrowheads="1"/>
            </p:cNvSpPr>
            <p:nvPr/>
          </p:nvSpPr>
          <p:spPr bwMode="auto">
            <a:xfrm>
              <a:off x="6807217" y="5454664"/>
              <a:ext cx="133350" cy="60325"/>
            </a:xfrm>
            <a:prstGeom prst="rect">
              <a:avLst/>
            </a:prstGeom>
            <a:solidFill>
              <a:srgbClr val="E8F3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003" name="Rectangle 220"/>
            <p:cNvSpPr>
              <a:spLocks noChangeArrowheads="1"/>
            </p:cNvSpPr>
            <p:nvPr/>
          </p:nvSpPr>
          <p:spPr bwMode="auto">
            <a:xfrm>
              <a:off x="6629416" y="5454664"/>
              <a:ext cx="134938" cy="60325"/>
            </a:xfrm>
            <a:prstGeom prst="rect">
              <a:avLst/>
            </a:prstGeom>
            <a:solidFill>
              <a:srgbClr val="E8F3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004" name="Rectangle 221"/>
            <p:cNvSpPr>
              <a:spLocks noChangeArrowheads="1"/>
            </p:cNvSpPr>
            <p:nvPr/>
          </p:nvSpPr>
          <p:spPr bwMode="auto">
            <a:xfrm>
              <a:off x="6453203" y="5454664"/>
              <a:ext cx="133350" cy="60325"/>
            </a:xfrm>
            <a:prstGeom prst="rect">
              <a:avLst/>
            </a:prstGeom>
            <a:solidFill>
              <a:srgbClr val="E8F3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005" name="Rectangle 222"/>
            <p:cNvSpPr>
              <a:spLocks noChangeArrowheads="1"/>
            </p:cNvSpPr>
            <p:nvPr/>
          </p:nvSpPr>
          <p:spPr bwMode="auto">
            <a:xfrm>
              <a:off x="6807217" y="5364176"/>
              <a:ext cx="133350" cy="60325"/>
            </a:xfrm>
            <a:prstGeom prst="rect">
              <a:avLst/>
            </a:prstGeom>
            <a:solidFill>
              <a:srgbClr val="E8F3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006" name="Rectangle 223"/>
            <p:cNvSpPr>
              <a:spLocks noChangeArrowheads="1"/>
            </p:cNvSpPr>
            <p:nvPr/>
          </p:nvSpPr>
          <p:spPr bwMode="auto">
            <a:xfrm>
              <a:off x="6629416" y="5364176"/>
              <a:ext cx="134938" cy="60325"/>
            </a:xfrm>
            <a:prstGeom prst="rect">
              <a:avLst/>
            </a:prstGeom>
            <a:solidFill>
              <a:srgbClr val="E8F3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007" name="Rectangle 224"/>
            <p:cNvSpPr>
              <a:spLocks noChangeArrowheads="1"/>
            </p:cNvSpPr>
            <p:nvPr/>
          </p:nvSpPr>
          <p:spPr bwMode="auto">
            <a:xfrm>
              <a:off x="6453203" y="5364176"/>
              <a:ext cx="133350" cy="60325"/>
            </a:xfrm>
            <a:prstGeom prst="rect">
              <a:avLst/>
            </a:prstGeom>
            <a:solidFill>
              <a:srgbClr val="E8F3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008" name="Rectangle 225"/>
            <p:cNvSpPr>
              <a:spLocks noChangeArrowheads="1"/>
            </p:cNvSpPr>
            <p:nvPr/>
          </p:nvSpPr>
          <p:spPr bwMode="auto">
            <a:xfrm>
              <a:off x="6276990" y="5545151"/>
              <a:ext cx="133350" cy="60325"/>
            </a:xfrm>
            <a:prstGeom prst="rect">
              <a:avLst/>
            </a:prstGeom>
            <a:solidFill>
              <a:srgbClr val="E8F3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009" name="Rectangle 226"/>
            <p:cNvSpPr>
              <a:spLocks noChangeArrowheads="1"/>
            </p:cNvSpPr>
            <p:nvPr/>
          </p:nvSpPr>
          <p:spPr bwMode="auto">
            <a:xfrm>
              <a:off x="6276990" y="5454664"/>
              <a:ext cx="133350" cy="60325"/>
            </a:xfrm>
            <a:prstGeom prst="rect">
              <a:avLst/>
            </a:prstGeom>
            <a:solidFill>
              <a:srgbClr val="E8F3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010" name="Rectangle 227"/>
            <p:cNvSpPr>
              <a:spLocks noChangeArrowheads="1"/>
            </p:cNvSpPr>
            <p:nvPr/>
          </p:nvSpPr>
          <p:spPr bwMode="auto">
            <a:xfrm>
              <a:off x="6276990" y="5364176"/>
              <a:ext cx="133350" cy="60325"/>
            </a:xfrm>
            <a:prstGeom prst="rect">
              <a:avLst/>
            </a:prstGeom>
            <a:solidFill>
              <a:srgbClr val="E8F3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011" name="Rectangle 228"/>
            <p:cNvSpPr>
              <a:spLocks noChangeArrowheads="1"/>
            </p:cNvSpPr>
            <p:nvPr/>
          </p:nvSpPr>
          <p:spPr bwMode="auto">
            <a:xfrm>
              <a:off x="6099190" y="5545151"/>
              <a:ext cx="134938" cy="60325"/>
            </a:xfrm>
            <a:prstGeom prst="rect">
              <a:avLst/>
            </a:prstGeom>
            <a:solidFill>
              <a:srgbClr val="E8F3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012" name="Rectangle 229"/>
            <p:cNvSpPr>
              <a:spLocks noChangeArrowheads="1"/>
            </p:cNvSpPr>
            <p:nvPr/>
          </p:nvSpPr>
          <p:spPr bwMode="auto">
            <a:xfrm>
              <a:off x="6099190" y="5454664"/>
              <a:ext cx="134938" cy="60325"/>
            </a:xfrm>
            <a:prstGeom prst="rect">
              <a:avLst/>
            </a:prstGeom>
            <a:solidFill>
              <a:srgbClr val="E8F3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013" name="Rectangle 230"/>
            <p:cNvSpPr>
              <a:spLocks noChangeArrowheads="1"/>
            </p:cNvSpPr>
            <p:nvPr/>
          </p:nvSpPr>
          <p:spPr bwMode="auto">
            <a:xfrm>
              <a:off x="6099190" y="5364176"/>
              <a:ext cx="134938" cy="60325"/>
            </a:xfrm>
            <a:prstGeom prst="rect">
              <a:avLst/>
            </a:prstGeom>
            <a:solidFill>
              <a:srgbClr val="E8F3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014" name="Rectangle 231"/>
            <p:cNvSpPr>
              <a:spLocks noChangeArrowheads="1"/>
            </p:cNvSpPr>
            <p:nvPr/>
          </p:nvSpPr>
          <p:spPr bwMode="auto">
            <a:xfrm>
              <a:off x="5922977" y="5545151"/>
              <a:ext cx="134938" cy="60325"/>
            </a:xfrm>
            <a:prstGeom prst="rect">
              <a:avLst/>
            </a:prstGeom>
            <a:solidFill>
              <a:srgbClr val="E8F3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015" name="Rectangle 232"/>
            <p:cNvSpPr>
              <a:spLocks noChangeArrowheads="1"/>
            </p:cNvSpPr>
            <p:nvPr/>
          </p:nvSpPr>
          <p:spPr bwMode="auto">
            <a:xfrm>
              <a:off x="5922977" y="5454664"/>
              <a:ext cx="134938" cy="60325"/>
            </a:xfrm>
            <a:prstGeom prst="rect">
              <a:avLst/>
            </a:prstGeom>
            <a:solidFill>
              <a:srgbClr val="E8F3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016" name="Rectangle 233"/>
            <p:cNvSpPr>
              <a:spLocks noChangeArrowheads="1"/>
            </p:cNvSpPr>
            <p:nvPr/>
          </p:nvSpPr>
          <p:spPr bwMode="auto">
            <a:xfrm>
              <a:off x="5922977" y="5364176"/>
              <a:ext cx="134938" cy="60325"/>
            </a:xfrm>
            <a:prstGeom prst="rect">
              <a:avLst/>
            </a:prstGeom>
            <a:solidFill>
              <a:srgbClr val="E8F3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017" name="Rectangle 234"/>
            <p:cNvSpPr>
              <a:spLocks noChangeArrowheads="1"/>
            </p:cNvSpPr>
            <p:nvPr/>
          </p:nvSpPr>
          <p:spPr bwMode="auto">
            <a:xfrm>
              <a:off x="6175390" y="5902340"/>
              <a:ext cx="514351" cy="61913"/>
            </a:xfrm>
            <a:prstGeom prst="rect">
              <a:avLst/>
            </a:prstGeom>
            <a:solidFill>
              <a:srgbClr val="FFA58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018" name="Rectangle 235"/>
            <p:cNvSpPr>
              <a:spLocks noChangeArrowheads="1"/>
            </p:cNvSpPr>
            <p:nvPr/>
          </p:nvSpPr>
          <p:spPr bwMode="auto">
            <a:xfrm>
              <a:off x="5883289" y="5227651"/>
              <a:ext cx="1096965" cy="73025"/>
            </a:xfrm>
            <a:prstGeom prst="rect">
              <a:avLst/>
            </a:prstGeom>
            <a:solidFill>
              <a:srgbClr val="E6CB9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019" name="Rectangle 236"/>
            <p:cNvSpPr>
              <a:spLocks noChangeArrowheads="1"/>
            </p:cNvSpPr>
            <p:nvPr/>
          </p:nvSpPr>
          <p:spPr bwMode="auto">
            <a:xfrm>
              <a:off x="6980254" y="4878400"/>
              <a:ext cx="606426" cy="1085853"/>
            </a:xfrm>
            <a:prstGeom prst="rect">
              <a:avLst/>
            </a:prstGeom>
            <a:solidFill>
              <a:srgbClr val="5FBA6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020" name="Rectangle 237"/>
            <p:cNvSpPr>
              <a:spLocks noChangeArrowheads="1"/>
            </p:cNvSpPr>
            <p:nvPr/>
          </p:nvSpPr>
          <p:spPr bwMode="auto">
            <a:xfrm>
              <a:off x="7466031" y="5719777"/>
              <a:ext cx="63500" cy="100013"/>
            </a:xfrm>
            <a:prstGeom prst="rect">
              <a:avLst/>
            </a:prstGeom>
            <a:solidFill>
              <a:srgbClr val="E8F3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021" name="Rectangle 238"/>
            <p:cNvSpPr>
              <a:spLocks noChangeArrowheads="1"/>
            </p:cNvSpPr>
            <p:nvPr/>
          </p:nvSpPr>
          <p:spPr bwMode="auto">
            <a:xfrm>
              <a:off x="7380305" y="5719777"/>
              <a:ext cx="65088" cy="100013"/>
            </a:xfrm>
            <a:prstGeom prst="rect">
              <a:avLst/>
            </a:prstGeom>
            <a:solidFill>
              <a:srgbClr val="E8F3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022" name="Rectangle 239"/>
            <p:cNvSpPr>
              <a:spLocks noChangeArrowheads="1"/>
            </p:cNvSpPr>
            <p:nvPr/>
          </p:nvSpPr>
          <p:spPr bwMode="auto">
            <a:xfrm>
              <a:off x="7294580" y="5719777"/>
              <a:ext cx="65088" cy="100013"/>
            </a:xfrm>
            <a:prstGeom prst="rect">
              <a:avLst/>
            </a:prstGeom>
            <a:solidFill>
              <a:srgbClr val="E8F3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023" name="Rectangle 240"/>
            <p:cNvSpPr>
              <a:spLocks noChangeArrowheads="1"/>
            </p:cNvSpPr>
            <p:nvPr/>
          </p:nvSpPr>
          <p:spPr bwMode="auto">
            <a:xfrm>
              <a:off x="7466031" y="5570551"/>
              <a:ext cx="63500" cy="101600"/>
            </a:xfrm>
            <a:prstGeom prst="rect">
              <a:avLst/>
            </a:prstGeom>
            <a:solidFill>
              <a:srgbClr val="E8F3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024" name="Rectangle 241"/>
            <p:cNvSpPr>
              <a:spLocks noChangeArrowheads="1"/>
            </p:cNvSpPr>
            <p:nvPr/>
          </p:nvSpPr>
          <p:spPr bwMode="auto">
            <a:xfrm>
              <a:off x="7380305" y="5570551"/>
              <a:ext cx="65088" cy="101600"/>
            </a:xfrm>
            <a:prstGeom prst="rect">
              <a:avLst/>
            </a:prstGeom>
            <a:solidFill>
              <a:srgbClr val="E8F3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025" name="Rectangle 242"/>
            <p:cNvSpPr>
              <a:spLocks noChangeArrowheads="1"/>
            </p:cNvSpPr>
            <p:nvPr/>
          </p:nvSpPr>
          <p:spPr bwMode="auto">
            <a:xfrm>
              <a:off x="7294580" y="5570551"/>
              <a:ext cx="65088" cy="101600"/>
            </a:xfrm>
            <a:prstGeom prst="rect">
              <a:avLst/>
            </a:prstGeom>
            <a:solidFill>
              <a:srgbClr val="E8F3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026" name="Rectangle 243"/>
            <p:cNvSpPr>
              <a:spLocks noChangeArrowheads="1"/>
            </p:cNvSpPr>
            <p:nvPr/>
          </p:nvSpPr>
          <p:spPr bwMode="auto">
            <a:xfrm>
              <a:off x="7466031" y="5422914"/>
              <a:ext cx="63500" cy="100013"/>
            </a:xfrm>
            <a:prstGeom prst="rect">
              <a:avLst/>
            </a:prstGeom>
            <a:solidFill>
              <a:srgbClr val="E8F3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027" name="Rectangle 244"/>
            <p:cNvSpPr>
              <a:spLocks noChangeArrowheads="1"/>
            </p:cNvSpPr>
            <p:nvPr/>
          </p:nvSpPr>
          <p:spPr bwMode="auto">
            <a:xfrm>
              <a:off x="7380305" y="5422914"/>
              <a:ext cx="65088" cy="100013"/>
            </a:xfrm>
            <a:prstGeom prst="rect">
              <a:avLst/>
            </a:prstGeom>
            <a:solidFill>
              <a:srgbClr val="E8F3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028" name="Rectangle 245"/>
            <p:cNvSpPr>
              <a:spLocks noChangeArrowheads="1"/>
            </p:cNvSpPr>
            <p:nvPr/>
          </p:nvSpPr>
          <p:spPr bwMode="auto">
            <a:xfrm>
              <a:off x="7294580" y="5422914"/>
              <a:ext cx="65088" cy="100013"/>
            </a:xfrm>
            <a:prstGeom prst="rect">
              <a:avLst/>
            </a:prstGeom>
            <a:solidFill>
              <a:srgbClr val="E8F3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029" name="Rectangle 246"/>
            <p:cNvSpPr>
              <a:spLocks noChangeArrowheads="1"/>
            </p:cNvSpPr>
            <p:nvPr/>
          </p:nvSpPr>
          <p:spPr bwMode="auto">
            <a:xfrm>
              <a:off x="7208855" y="5719777"/>
              <a:ext cx="65088" cy="100013"/>
            </a:xfrm>
            <a:prstGeom prst="rect">
              <a:avLst/>
            </a:prstGeom>
            <a:solidFill>
              <a:srgbClr val="E8F3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030" name="Rectangle 247"/>
            <p:cNvSpPr>
              <a:spLocks noChangeArrowheads="1"/>
            </p:cNvSpPr>
            <p:nvPr/>
          </p:nvSpPr>
          <p:spPr bwMode="auto">
            <a:xfrm>
              <a:off x="7208855" y="5570551"/>
              <a:ext cx="65088" cy="101600"/>
            </a:xfrm>
            <a:prstGeom prst="rect">
              <a:avLst/>
            </a:prstGeom>
            <a:solidFill>
              <a:srgbClr val="E8F3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031" name="Rectangle 248"/>
            <p:cNvSpPr>
              <a:spLocks noChangeArrowheads="1"/>
            </p:cNvSpPr>
            <p:nvPr/>
          </p:nvSpPr>
          <p:spPr bwMode="auto">
            <a:xfrm>
              <a:off x="7208855" y="5422914"/>
              <a:ext cx="65088" cy="100013"/>
            </a:xfrm>
            <a:prstGeom prst="rect">
              <a:avLst/>
            </a:prstGeom>
            <a:solidFill>
              <a:srgbClr val="E8F3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032" name="Rectangle 249"/>
            <p:cNvSpPr>
              <a:spLocks noChangeArrowheads="1"/>
            </p:cNvSpPr>
            <p:nvPr/>
          </p:nvSpPr>
          <p:spPr bwMode="auto">
            <a:xfrm>
              <a:off x="7123130" y="5719777"/>
              <a:ext cx="65088" cy="100013"/>
            </a:xfrm>
            <a:prstGeom prst="rect">
              <a:avLst/>
            </a:prstGeom>
            <a:solidFill>
              <a:srgbClr val="E8F3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033" name="Rectangle 250"/>
            <p:cNvSpPr>
              <a:spLocks noChangeArrowheads="1"/>
            </p:cNvSpPr>
            <p:nvPr/>
          </p:nvSpPr>
          <p:spPr bwMode="auto">
            <a:xfrm>
              <a:off x="7123130" y="5570551"/>
              <a:ext cx="65088" cy="101600"/>
            </a:xfrm>
            <a:prstGeom prst="rect">
              <a:avLst/>
            </a:prstGeom>
            <a:solidFill>
              <a:srgbClr val="E8F3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034" name="Rectangle 251"/>
            <p:cNvSpPr>
              <a:spLocks noChangeArrowheads="1"/>
            </p:cNvSpPr>
            <p:nvPr/>
          </p:nvSpPr>
          <p:spPr bwMode="auto">
            <a:xfrm>
              <a:off x="7123130" y="5422914"/>
              <a:ext cx="65088" cy="100013"/>
            </a:xfrm>
            <a:prstGeom prst="rect">
              <a:avLst/>
            </a:prstGeom>
            <a:solidFill>
              <a:srgbClr val="E8F3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035" name="Rectangle 252"/>
            <p:cNvSpPr>
              <a:spLocks noChangeArrowheads="1"/>
            </p:cNvSpPr>
            <p:nvPr/>
          </p:nvSpPr>
          <p:spPr bwMode="auto">
            <a:xfrm>
              <a:off x="7037405" y="5719777"/>
              <a:ext cx="65088" cy="100013"/>
            </a:xfrm>
            <a:prstGeom prst="rect">
              <a:avLst/>
            </a:prstGeom>
            <a:solidFill>
              <a:srgbClr val="E8F3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036" name="Rectangle 253"/>
            <p:cNvSpPr>
              <a:spLocks noChangeArrowheads="1"/>
            </p:cNvSpPr>
            <p:nvPr/>
          </p:nvSpPr>
          <p:spPr bwMode="auto">
            <a:xfrm>
              <a:off x="7037405" y="5570551"/>
              <a:ext cx="65088" cy="101600"/>
            </a:xfrm>
            <a:prstGeom prst="rect">
              <a:avLst/>
            </a:prstGeom>
            <a:solidFill>
              <a:srgbClr val="E8F3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037" name="Rectangle 254"/>
            <p:cNvSpPr>
              <a:spLocks noChangeArrowheads="1"/>
            </p:cNvSpPr>
            <p:nvPr/>
          </p:nvSpPr>
          <p:spPr bwMode="auto">
            <a:xfrm>
              <a:off x="7037405" y="5422914"/>
              <a:ext cx="65088" cy="100013"/>
            </a:xfrm>
            <a:prstGeom prst="rect">
              <a:avLst/>
            </a:prstGeom>
            <a:solidFill>
              <a:srgbClr val="E8F3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038" name="Rectangle 255"/>
            <p:cNvSpPr>
              <a:spLocks noChangeArrowheads="1"/>
            </p:cNvSpPr>
            <p:nvPr/>
          </p:nvSpPr>
          <p:spPr bwMode="auto">
            <a:xfrm>
              <a:off x="7466031" y="5275276"/>
              <a:ext cx="63500" cy="100013"/>
            </a:xfrm>
            <a:prstGeom prst="rect">
              <a:avLst/>
            </a:prstGeom>
            <a:solidFill>
              <a:srgbClr val="E8F3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039" name="Rectangle 256"/>
            <p:cNvSpPr>
              <a:spLocks noChangeArrowheads="1"/>
            </p:cNvSpPr>
            <p:nvPr/>
          </p:nvSpPr>
          <p:spPr bwMode="auto">
            <a:xfrm>
              <a:off x="7380305" y="5275276"/>
              <a:ext cx="65088" cy="100013"/>
            </a:xfrm>
            <a:prstGeom prst="rect">
              <a:avLst/>
            </a:prstGeom>
            <a:solidFill>
              <a:srgbClr val="E8F3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040" name="Rectangle 257"/>
            <p:cNvSpPr>
              <a:spLocks noChangeArrowheads="1"/>
            </p:cNvSpPr>
            <p:nvPr/>
          </p:nvSpPr>
          <p:spPr bwMode="auto">
            <a:xfrm>
              <a:off x="7294580" y="5275276"/>
              <a:ext cx="65088" cy="100013"/>
            </a:xfrm>
            <a:prstGeom prst="rect">
              <a:avLst/>
            </a:prstGeom>
            <a:solidFill>
              <a:srgbClr val="E8F3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041" name="Rectangle 258"/>
            <p:cNvSpPr>
              <a:spLocks noChangeArrowheads="1"/>
            </p:cNvSpPr>
            <p:nvPr/>
          </p:nvSpPr>
          <p:spPr bwMode="auto">
            <a:xfrm>
              <a:off x="7466031" y="5124463"/>
              <a:ext cx="63500" cy="101600"/>
            </a:xfrm>
            <a:prstGeom prst="rect">
              <a:avLst/>
            </a:prstGeom>
            <a:solidFill>
              <a:srgbClr val="E8F3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042" name="Rectangle 259"/>
            <p:cNvSpPr>
              <a:spLocks noChangeArrowheads="1"/>
            </p:cNvSpPr>
            <p:nvPr/>
          </p:nvSpPr>
          <p:spPr bwMode="auto">
            <a:xfrm>
              <a:off x="7380305" y="5124463"/>
              <a:ext cx="65088" cy="101600"/>
            </a:xfrm>
            <a:prstGeom prst="rect">
              <a:avLst/>
            </a:prstGeom>
            <a:solidFill>
              <a:srgbClr val="E8F3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043" name="Rectangle 260"/>
            <p:cNvSpPr>
              <a:spLocks noChangeArrowheads="1"/>
            </p:cNvSpPr>
            <p:nvPr/>
          </p:nvSpPr>
          <p:spPr bwMode="auto">
            <a:xfrm>
              <a:off x="7294580" y="5124463"/>
              <a:ext cx="65088" cy="101600"/>
            </a:xfrm>
            <a:prstGeom prst="rect">
              <a:avLst/>
            </a:prstGeom>
            <a:solidFill>
              <a:srgbClr val="E8F3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044" name="Rectangle 261"/>
            <p:cNvSpPr>
              <a:spLocks noChangeArrowheads="1"/>
            </p:cNvSpPr>
            <p:nvPr/>
          </p:nvSpPr>
          <p:spPr bwMode="auto">
            <a:xfrm>
              <a:off x="7466031" y="4976825"/>
              <a:ext cx="63500" cy="100013"/>
            </a:xfrm>
            <a:prstGeom prst="rect">
              <a:avLst/>
            </a:prstGeom>
            <a:solidFill>
              <a:srgbClr val="E8F3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045" name="Rectangle 262"/>
            <p:cNvSpPr>
              <a:spLocks noChangeArrowheads="1"/>
            </p:cNvSpPr>
            <p:nvPr/>
          </p:nvSpPr>
          <p:spPr bwMode="auto">
            <a:xfrm>
              <a:off x="7380305" y="4976825"/>
              <a:ext cx="65088" cy="100013"/>
            </a:xfrm>
            <a:prstGeom prst="rect">
              <a:avLst/>
            </a:prstGeom>
            <a:solidFill>
              <a:srgbClr val="E8F3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046" name="Rectangle 263"/>
            <p:cNvSpPr>
              <a:spLocks noChangeArrowheads="1"/>
            </p:cNvSpPr>
            <p:nvPr/>
          </p:nvSpPr>
          <p:spPr bwMode="auto">
            <a:xfrm>
              <a:off x="7294580" y="4976825"/>
              <a:ext cx="65088" cy="100013"/>
            </a:xfrm>
            <a:prstGeom prst="rect">
              <a:avLst/>
            </a:prstGeom>
            <a:solidFill>
              <a:srgbClr val="E8F3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047" name="Rectangle 264"/>
            <p:cNvSpPr>
              <a:spLocks noChangeArrowheads="1"/>
            </p:cNvSpPr>
            <p:nvPr/>
          </p:nvSpPr>
          <p:spPr bwMode="auto">
            <a:xfrm>
              <a:off x="7208855" y="5275276"/>
              <a:ext cx="65088" cy="100013"/>
            </a:xfrm>
            <a:prstGeom prst="rect">
              <a:avLst/>
            </a:prstGeom>
            <a:solidFill>
              <a:srgbClr val="E8F3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048" name="Rectangle 265"/>
            <p:cNvSpPr>
              <a:spLocks noChangeArrowheads="1"/>
            </p:cNvSpPr>
            <p:nvPr/>
          </p:nvSpPr>
          <p:spPr bwMode="auto">
            <a:xfrm>
              <a:off x="7208855" y="5124463"/>
              <a:ext cx="65088" cy="101600"/>
            </a:xfrm>
            <a:prstGeom prst="rect">
              <a:avLst/>
            </a:prstGeom>
            <a:solidFill>
              <a:srgbClr val="E8F3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049" name="Rectangle 266"/>
            <p:cNvSpPr>
              <a:spLocks noChangeArrowheads="1"/>
            </p:cNvSpPr>
            <p:nvPr/>
          </p:nvSpPr>
          <p:spPr bwMode="auto">
            <a:xfrm>
              <a:off x="7208855" y="4976825"/>
              <a:ext cx="65088" cy="100013"/>
            </a:xfrm>
            <a:prstGeom prst="rect">
              <a:avLst/>
            </a:prstGeom>
            <a:solidFill>
              <a:srgbClr val="E8F3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050" name="Rectangle 267"/>
            <p:cNvSpPr>
              <a:spLocks noChangeArrowheads="1"/>
            </p:cNvSpPr>
            <p:nvPr/>
          </p:nvSpPr>
          <p:spPr bwMode="auto">
            <a:xfrm>
              <a:off x="7123130" y="5275276"/>
              <a:ext cx="65088" cy="100013"/>
            </a:xfrm>
            <a:prstGeom prst="rect">
              <a:avLst/>
            </a:prstGeom>
            <a:solidFill>
              <a:srgbClr val="E8F3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051" name="Rectangle 268"/>
            <p:cNvSpPr>
              <a:spLocks noChangeArrowheads="1"/>
            </p:cNvSpPr>
            <p:nvPr/>
          </p:nvSpPr>
          <p:spPr bwMode="auto">
            <a:xfrm>
              <a:off x="7123130" y="5124463"/>
              <a:ext cx="65088" cy="101600"/>
            </a:xfrm>
            <a:prstGeom prst="rect">
              <a:avLst/>
            </a:prstGeom>
            <a:solidFill>
              <a:srgbClr val="E8F3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052" name="Rectangle 269"/>
            <p:cNvSpPr>
              <a:spLocks noChangeArrowheads="1"/>
            </p:cNvSpPr>
            <p:nvPr/>
          </p:nvSpPr>
          <p:spPr bwMode="auto">
            <a:xfrm>
              <a:off x="7123130" y="4976825"/>
              <a:ext cx="65088" cy="100013"/>
            </a:xfrm>
            <a:prstGeom prst="rect">
              <a:avLst/>
            </a:prstGeom>
            <a:solidFill>
              <a:srgbClr val="E8F3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053" name="Rectangle 270"/>
            <p:cNvSpPr>
              <a:spLocks noChangeArrowheads="1"/>
            </p:cNvSpPr>
            <p:nvPr/>
          </p:nvSpPr>
          <p:spPr bwMode="auto">
            <a:xfrm>
              <a:off x="7037405" y="5275276"/>
              <a:ext cx="65088" cy="100013"/>
            </a:xfrm>
            <a:prstGeom prst="rect">
              <a:avLst/>
            </a:prstGeom>
            <a:solidFill>
              <a:srgbClr val="E8F3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054" name="Rectangle 271"/>
            <p:cNvSpPr>
              <a:spLocks noChangeArrowheads="1"/>
            </p:cNvSpPr>
            <p:nvPr/>
          </p:nvSpPr>
          <p:spPr bwMode="auto">
            <a:xfrm>
              <a:off x="7037405" y="5124463"/>
              <a:ext cx="65088" cy="101600"/>
            </a:xfrm>
            <a:prstGeom prst="rect">
              <a:avLst/>
            </a:prstGeom>
            <a:solidFill>
              <a:srgbClr val="E8F3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055" name="Rectangle 272"/>
            <p:cNvSpPr>
              <a:spLocks noChangeArrowheads="1"/>
            </p:cNvSpPr>
            <p:nvPr/>
          </p:nvSpPr>
          <p:spPr bwMode="auto">
            <a:xfrm>
              <a:off x="7037405" y="4976825"/>
              <a:ext cx="65088" cy="100013"/>
            </a:xfrm>
            <a:prstGeom prst="rect">
              <a:avLst/>
            </a:prstGeom>
            <a:solidFill>
              <a:srgbClr val="E8F3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056" name="Rectangle 273"/>
            <p:cNvSpPr>
              <a:spLocks noChangeArrowheads="1"/>
            </p:cNvSpPr>
            <p:nvPr/>
          </p:nvSpPr>
          <p:spPr bwMode="auto">
            <a:xfrm>
              <a:off x="7159642" y="5862652"/>
              <a:ext cx="249238" cy="101600"/>
            </a:xfrm>
            <a:prstGeom prst="rect">
              <a:avLst/>
            </a:prstGeom>
            <a:solidFill>
              <a:srgbClr val="2C823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057" name="Rectangle 274"/>
            <p:cNvSpPr>
              <a:spLocks noChangeArrowheads="1"/>
            </p:cNvSpPr>
            <p:nvPr/>
          </p:nvSpPr>
          <p:spPr bwMode="auto">
            <a:xfrm>
              <a:off x="6945329" y="4814899"/>
              <a:ext cx="677864" cy="63500"/>
            </a:xfrm>
            <a:prstGeom prst="rect">
              <a:avLst/>
            </a:prstGeom>
            <a:solidFill>
              <a:srgbClr val="2C823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058" name="Rectangle 275"/>
            <p:cNvSpPr>
              <a:spLocks noChangeArrowheads="1"/>
            </p:cNvSpPr>
            <p:nvPr/>
          </p:nvSpPr>
          <p:spPr bwMode="auto">
            <a:xfrm>
              <a:off x="5588014" y="5126050"/>
              <a:ext cx="379413" cy="95250"/>
            </a:xfrm>
            <a:prstGeom prst="rect">
              <a:avLst/>
            </a:prstGeom>
            <a:solidFill>
              <a:srgbClr val="216E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059" name="Rectangle 276"/>
            <p:cNvSpPr>
              <a:spLocks noChangeArrowheads="1"/>
            </p:cNvSpPr>
            <p:nvPr/>
          </p:nvSpPr>
          <p:spPr bwMode="auto">
            <a:xfrm>
              <a:off x="5699139" y="5056200"/>
              <a:ext cx="155575" cy="88900"/>
            </a:xfrm>
            <a:prstGeom prst="rect">
              <a:avLst/>
            </a:prstGeom>
            <a:solidFill>
              <a:srgbClr val="216E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060" name="Rectangle 277"/>
            <p:cNvSpPr>
              <a:spLocks noChangeArrowheads="1"/>
            </p:cNvSpPr>
            <p:nvPr/>
          </p:nvSpPr>
          <p:spPr bwMode="auto">
            <a:xfrm>
              <a:off x="5554676" y="5210188"/>
              <a:ext cx="444501" cy="752477"/>
            </a:xfrm>
            <a:prstGeom prst="rect">
              <a:avLst/>
            </a:prstGeom>
            <a:solidFill>
              <a:srgbClr val="2C823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061" name="Freeform 278"/>
            <p:cNvSpPr/>
            <p:nvPr/>
          </p:nvSpPr>
          <p:spPr bwMode="auto">
            <a:xfrm>
              <a:off x="5981715" y="5962665"/>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8F99A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62" name="Freeform 279"/>
            <p:cNvSpPr/>
            <p:nvPr/>
          </p:nvSpPr>
          <p:spPr bwMode="auto">
            <a:xfrm>
              <a:off x="5634051" y="5962665"/>
              <a:ext cx="0"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0" y="0"/>
                  </a:cubicBezTo>
                  <a:cubicBezTo>
                    <a:pt x="1" y="0"/>
                    <a:pt x="1" y="0"/>
                    <a:pt x="1" y="0"/>
                  </a:cubicBezTo>
                  <a:cubicBezTo>
                    <a:pt x="1" y="0"/>
                    <a:pt x="1" y="0"/>
                    <a:pt x="0" y="0"/>
                  </a:cubicBezTo>
                  <a:close/>
                </a:path>
              </a:pathLst>
            </a:custGeom>
            <a:solidFill>
              <a:srgbClr val="8F99A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63" name="Rectangle 280"/>
            <p:cNvSpPr>
              <a:spLocks noChangeArrowheads="1"/>
            </p:cNvSpPr>
            <p:nvPr/>
          </p:nvSpPr>
          <p:spPr bwMode="auto">
            <a:xfrm>
              <a:off x="5657864" y="5840427"/>
              <a:ext cx="239713" cy="123825"/>
            </a:xfrm>
            <a:prstGeom prst="rect">
              <a:avLst/>
            </a:prstGeom>
            <a:solidFill>
              <a:srgbClr val="216E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064" name="Rectangle 281"/>
            <p:cNvSpPr>
              <a:spLocks noChangeArrowheads="1"/>
            </p:cNvSpPr>
            <p:nvPr/>
          </p:nvSpPr>
          <p:spPr bwMode="auto">
            <a:xfrm>
              <a:off x="5591189" y="5746764"/>
              <a:ext cx="101600" cy="65088"/>
            </a:xfrm>
            <a:prstGeom prst="rect">
              <a:avLst/>
            </a:prstGeom>
            <a:solidFill>
              <a:srgbClr val="E8F3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065" name="Rectangle 282"/>
            <p:cNvSpPr>
              <a:spLocks noChangeArrowheads="1"/>
            </p:cNvSpPr>
            <p:nvPr/>
          </p:nvSpPr>
          <p:spPr bwMode="auto">
            <a:xfrm>
              <a:off x="5726126" y="5746764"/>
              <a:ext cx="103188" cy="65088"/>
            </a:xfrm>
            <a:prstGeom prst="rect">
              <a:avLst/>
            </a:prstGeom>
            <a:solidFill>
              <a:srgbClr val="E8F3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066" name="Rectangle 283"/>
            <p:cNvSpPr>
              <a:spLocks noChangeArrowheads="1"/>
            </p:cNvSpPr>
            <p:nvPr/>
          </p:nvSpPr>
          <p:spPr bwMode="auto">
            <a:xfrm>
              <a:off x="5861064" y="5746764"/>
              <a:ext cx="103188" cy="65088"/>
            </a:xfrm>
            <a:prstGeom prst="rect">
              <a:avLst/>
            </a:prstGeom>
            <a:solidFill>
              <a:srgbClr val="E8F3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067" name="Rectangle 284"/>
            <p:cNvSpPr>
              <a:spLocks noChangeArrowheads="1"/>
            </p:cNvSpPr>
            <p:nvPr/>
          </p:nvSpPr>
          <p:spPr bwMode="auto">
            <a:xfrm>
              <a:off x="5591189" y="5649927"/>
              <a:ext cx="101600" cy="65088"/>
            </a:xfrm>
            <a:prstGeom prst="rect">
              <a:avLst/>
            </a:prstGeom>
            <a:solidFill>
              <a:srgbClr val="E8F3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068" name="Rectangle 285"/>
            <p:cNvSpPr>
              <a:spLocks noChangeArrowheads="1"/>
            </p:cNvSpPr>
            <p:nvPr/>
          </p:nvSpPr>
          <p:spPr bwMode="auto">
            <a:xfrm>
              <a:off x="5726126" y="5649927"/>
              <a:ext cx="103188" cy="65088"/>
            </a:xfrm>
            <a:prstGeom prst="rect">
              <a:avLst/>
            </a:prstGeom>
            <a:solidFill>
              <a:srgbClr val="E8F3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069" name="Rectangle 286"/>
            <p:cNvSpPr>
              <a:spLocks noChangeArrowheads="1"/>
            </p:cNvSpPr>
            <p:nvPr/>
          </p:nvSpPr>
          <p:spPr bwMode="auto">
            <a:xfrm>
              <a:off x="5861064" y="5649927"/>
              <a:ext cx="103188" cy="65088"/>
            </a:xfrm>
            <a:prstGeom prst="rect">
              <a:avLst/>
            </a:prstGeom>
            <a:solidFill>
              <a:srgbClr val="E8F3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070" name="Rectangle 287"/>
            <p:cNvSpPr>
              <a:spLocks noChangeArrowheads="1"/>
            </p:cNvSpPr>
            <p:nvPr/>
          </p:nvSpPr>
          <p:spPr bwMode="auto">
            <a:xfrm>
              <a:off x="5591189" y="5553089"/>
              <a:ext cx="101600" cy="65088"/>
            </a:xfrm>
            <a:prstGeom prst="rect">
              <a:avLst/>
            </a:prstGeom>
            <a:solidFill>
              <a:srgbClr val="E8F3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071" name="Rectangle 288"/>
            <p:cNvSpPr>
              <a:spLocks noChangeArrowheads="1"/>
            </p:cNvSpPr>
            <p:nvPr/>
          </p:nvSpPr>
          <p:spPr bwMode="auto">
            <a:xfrm>
              <a:off x="5726126" y="5553089"/>
              <a:ext cx="103188" cy="65088"/>
            </a:xfrm>
            <a:prstGeom prst="rect">
              <a:avLst/>
            </a:prstGeom>
            <a:solidFill>
              <a:srgbClr val="E8F3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072" name="Rectangle 289"/>
            <p:cNvSpPr>
              <a:spLocks noChangeArrowheads="1"/>
            </p:cNvSpPr>
            <p:nvPr/>
          </p:nvSpPr>
          <p:spPr bwMode="auto">
            <a:xfrm>
              <a:off x="5861064" y="5553089"/>
              <a:ext cx="103188" cy="65088"/>
            </a:xfrm>
            <a:prstGeom prst="rect">
              <a:avLst/>
            </a:prstGeom>
            <a:solidFill>
              <a:srgbClr val="E8F3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073" name="Rectangle 290"/>
            <p:cNvSpPr>
              <a:spLocks noChangeArrowheads="1"/>
            </p:cNvSpPr>
            <p:nvPr/>
          </p:nvSpPr>
          <p:spPr bwMode="auto">
            <a:xfrm>
              <a:off x="5591189" y="5456251"/>
              <a:ext cx="101600" cy="65088"/>
            </a:xfrm>
            <a:prstGeom prst="rect">
              <a:avLst/>
            </a:prstGeom>
            <a:solidFill>
              <a:srgbClr val="E8F3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074" name="Rectangle 291"/>
            <p:cNvSpPr>
              <a:spLocks noChangeArrowheads="1"/>
            </p:cNvSpPr>
            <p:nvPr/>
          </p:nvSpPr>
          <p:spPr bwMode="auto">
            <a:xfrm>
              <a:off x="5726126" y="5456251"/>
              <a:ext cx="103188" cy="65088"/>
            </a:xfrm>
            <a:prstGeom prst="rect">
              <a:avLst/>
            </a:prstGeom>
            <a:solidFill>
              <a:srgbClr val="E8F3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075" name="Rectangle 292"/>
            <p:cNvSpPr>
              <a:spLocks noChangeArrowheads="1"/>
            </p:cNvSpPr>
            <p:nvPr/>
          </p:nvSpPr>
          <p:spPr bwMode="auto">
            <a:xfrm>
              <a:off x="5861064" y="5456251"/>
              <a:ext cx="103188" cy="65088"/>
            </a:xfrm>
            <a:prstGeom prst="rect">
              <a:avLst/>
            </a:prstGeom>
            <a:solidFill>
              <a:srgbClr val="E8F3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076" name="Rectangle 293"/>
            <p:cNvSpPr>
              <a:spLocks noChangeArrowheads="1"/>
            </p:cNvSpPr>
            <p:nvPr/>
          </p:nvSpPr>
          <p:spPr bwMode="auto">
            <a:xfrm>
              <a:off x="5591189" y="5359413"/>
              <a:ext cx="101600" cy="65088"/>
            </a:xfrm>
            <a:prstGeom prst="rect">
              <a:avLst/>
            </a:prstGeom>
            <a:solidFill>
              <a:srgbClr val="E8F3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077" name="Rectangle 294"/>
            <p:cNvSpPr>
              <a:spLocks noChangeArrowheads="1"/>
            </p:cNvSpPr>
            <p:nvPr/>
          </p:nvSpPr>
          <p:spPr bwMode="auto">
            <a:xfrm>
              <a:off x="5726126" y="5359413"/>
              <a:ext cx="103188" cy="65088"/>
            </a:xfrm>
            <a:prstGeom prst="rect">
              <a:avLst/>
            </a:prstGeom>
            <a:solidFill>
              <a:srgbClr val="E8F3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078" name="Rectangle 295"/>
            <p:cNvSpPr>
              <a:spLocks noChangeArrowheads="1"/>
            </p:cNvSpPr>
            <p:nvPr/>
          </p:nvSpPr>
          <p:spPr bwMode="auto">
            <a:xfrm>
              <a:off x="5861064" y="5359413"/>
              <a:ext cx="103188" cy="65088"/>
            </a:xfrm>
            <a:prstGeom prst="rect">
              <a:avLst/>
            </a:prstGeom>
            <a:solidFill>
              <a:srgbClr val="E8F3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079" name="Rectangle 296"/>
            <p:cNvSpPr>
              <a:spLocks noChangeArrowheads="1"/>
            </p:cNvSpPr>
            <p:nvPr/>
          </p:nvSpPr>
          <p:spPr bwMode="auto">
            <a:xfrm>
              <a:off x="5591189" y="5262576"/>
              <a:ext cx="101600" cy="65088"/>
            </a:xfrm>
            <a:prstGeom prst="rect">
              <a:avLst/>
            </a:prstGeom>
            <a:solidFill>
              <a:srgbClr val="E8F3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080" name="Rectangle 297"/>
            <p:cNvSpPr>
              <a:spLocks noChangeArrowheads="1"/>
            </p:cNvSpPr>
            <p:nvPr/>
          </p:nvSpPr>
          <p:spPr bwMode="auto">
            <a:xfrm>
              <a:off x="5726126" y="5262576"/>
              <a:ext cx="103188" cy="65088"/>
            </a:xfrm>
            <a:prstGeom prst="rect">
              <a:avLst/>
            </a:prstGeom>
            <a:solidFill>
              <a:srgbClr val="E8F3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081" name="Rectangle 298"/>
            <p:cNvSpPr>
              <a:spLocks noChangeArrowheads="1"/>
            </p:cNvSpPr>
            <p:nvPr/>
          </p:nvSpPr>
          <p:spPr bwMode="auto">
            <a:xfrm>
              <a:off x="5861064" y="5262576"/>
              <a:ext cx="103188" cy="65088"/>
            </a:xfrm>
            <a:prstGeom prst="rect">
              <a:avLst/>
            </a:prstGeom>
            <a:solidFill>
              <a:srgbClr val="E8F3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082" name="Rectangle 299"/>
            <p:cNvSpPr>
              <a:spLocks noChangeArrowheads="1"/>
            </p:cNvSpPr>
            <p:nvPr/>
          </p:nvSpPr>
          <p:spPr bwMode="auto">
            <a:xfrm>
              <a:off x="5621351" y="5145100"/>
              <a:ext cx="90488" cy="44450"/>
            </a:xfrm>
            <a:prstGeom prst="rect">
              <a:avLst/>
            </a:prstGeom>
            <a:solidFill>
              <a:srgbClr val="E8F3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083" name="Rectangle 300"/>
            <p:cNvSpPr>
              <a:spLocks noChangeArrowheads="1"/>
            </p:cNvSpPr>
            <p:nvPr/>
          </p:nvSpPr>
          <p:spPr bwMode="auto">
            <a:xfrm>
              <a:off x="5732476" y="5145100"/>
              <a:ext cx="90488" cy="44450"/>
            </a:xfrm>
            <a:prstGeom prst="rect">
              <a:avLst/>
            </a:prstGeom>
            <a:solidFill>
              <a:srgbClr val="E8F3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084" name="Rectangle 301"/>
            <p:cNvSpPr>
              <a:spLocks noChangeArrowheads="1"/>
            </p:cNvSpPr>
            <p:nvPr/>
          </p:nvSpPr>
          <p:spPr bwMode="auto">
            <a:xfrm>
              <a:off x="5843602" y="5145100"/>
              <a:ext cx="88900" cy="44450"/>
            </a:xfrm>
            <a:prstGeom prst="rect">
              <a:avLst/>
            </a:prstGeom>
            <a:solidFill>
              <a:srgbClr val="E8F3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085" name="Rectangle 302"/>
            <p:cNvSpPr>
              <a:spLocks noChangeArrowheads="1"/>
            </p:cNvSpPr>
            <p:nvPr/>
          </p:nvSpPr>
          <p:spPr bwMode="auto">
            <a:xfrm>
              <a:off x="5732476" y="5080013"/>
              <a:ext cx="90488" cy="46038"/>
            </a:xfrm>
            <a:prstGeom prst="rect">
              <a:avLst/>
            </a:prstGeom>
            <a:solidFill>
              <a:srgbClr val="E8F3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086" name="Rectangle 303"/>
            <p:cNvSpPr>
              <a:spLocks noChangeArrowheads="1"/>
            </p:cNvSpPr>
            <p:nvPr/>
          </p:nvSpPr>
          <p:spPr bwMode="auto">
            <a:xfrm>
              <a:off x="6238890" y="5330838"/>
              <a:ext cx="350838" cy="633414"/>
            </a:xfrm>
            <a:prstGeom prst="rect">
              <a:avLst/>
            </a:prstGeom>
            <a:solidFill>
              <a:srgbClr val="ED7B5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087" name="Freeform 304"/>
            <p:cNvSpPr/>
            <p:nvPr/>
          </p:nvSpPr>
          <p:spPr bwMode="auto">
            <a:xfrm>
              <a:off x="6238890" y="5175263"/>
              <a:ext cx="350838" cy="155575"/>
            </a:xfrm>
            <a:custGeom>
              <a:avLst/>
              <a:gdLst>
                <a:gd name="T0" fmla="*/ 56 w 341"/>
                <a:gd name="T1" fmla="*/ 81 h 151"/>
                <a:gd name="T2" fmla="*/ 170 w 341"/>
                <a:gd name="T3" fmla="*/ 0 h 151"/>
                <a:gd name="T4" fmla="*/ 285 w 341"/>
                <a:gd name="T5" fmla="*/ 81 h 151"/>
                <a:gd name="T6" fmla="*/ 341 w 341"/>
                <a:gd name="T7" fmla="*/ 81 h 151"/>
                <a:gd name="T8" fmla="*/ 341 w 341"/>
                <a:gd name="T9" fmla="*/ 151 h 151"/>
                <a:gd name="T10" fmla="*/ 0 w 341"/>
                <a:gd name="T11" fmla="*/ 151 h 151"/>
                <a:gd name="T12" fmla="*/ 0 w 341"/>
                <a:gd name="T13" fmla="*/ 81 h 151"/>
                <a:gd name="T14" fmla="*/ 56 w 341"/>
                <a:gd name="T15" fmla="*/ 81 h 1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1" h="151">
                  <a:moveTo>
                    <a:pt x="56" y="81"/>
                  </a:moveTo>
                  <a:cubicBezTo>
                    <a:pt x="72" y="34"/>
                    <a:pt x="117" y="0"/>
                    <a:pt x="170" y="0"/>
                  </a:cubicBezTo>
                  <a:cubicBezTo>
                    <a:pt x="224" y="0"/>
                    <a:pt x="269" y="34"/>
                    <a:pt x="285" y="81"/>
                  </a:cubicBezTo>
                  <a:cubicBezTo>
                    <a:pt x="341" y="81"/>
                    <a:pt x="341" y="81"/>
                    <a:pt x="341" y="81"/>
                  </a:cubicBezTo>
                  <a:cubicBezTo>
                    <a:pt x="341" y="151"/>
                    <a:pt x="341" y="151"/>
                    <a:pt x="341" y="151"/>
                  </a:cubicBezTo>
                  <a:cubicBezTo>
                    <a:pt x="0" y="151"/>
                    <a:pt x="0" y="151"/>
                    <a:pt x="0" y="151"/>
                  </a:cubicBezTo>
                  <a:cubicBezTo>
                    <a:pt x="0" y="81"/>
                    <a:pt x="0" y="81"/>
                    <a:pt x="0" y="81"/>
                  </a:cubicBezTo>
                  <a:lnTo>
                    <a:pt x="56" y="81"/>
                  </a:lnTo>
                  <a:close/>
                </a:path>
              </a:pathLst>
            </a:custGeom>
            <a:solidFill>
              <a:srgbClr val="73432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88" name="Freeform 305"/>
            <p:cNvSpPr/>
            <p:nvPr/>
          </p:nvSpPr>
          <p:spPr bwMode="auto">
            <a:xfrm>
              <a:off x="6319853" y="5203838"/>
              <a:ext cx="188913" cy="93663"/>
            </a:xfrm>
            <a:custGeom>
              <a:avLst/>
              <a:gdLst>
                <a:gd name="T0" fmla="*/ 0 w 183"/>
                <a:gd name="T1" fmla="*/ 91 h 91"/>
                <a:gd name="T2" fmla="*/ 91 w 183"/>
                <a:gd name="T3" fmla="*/ 0 h 91"/>
                <a:gd name="T4" fmla="*/ 183 w 183"/>
                <a:gd name="T5" fmla="*/ 91 h 91"/>
                <a:gd name="T6" fmla="*/ 0 w 183"/>
                <a:gd name="T7" fmla="*/ 91 h 91"/>
              </a:gdLst>
              <a:ahLst/>
              <a:cxnLst>
                <a:cxn ang="0">
                  <a:pos x="T0" y="T1"/>
                </a:cxn>
                <a:cxn ang="0">
                  <a:pos x="T2" y="T3"/>
                </a:cxn>
                <a:cxn ang="0">
                  <a:pos x="T4" y="T5"/>
                </a:cxn>
                <a:cxn ang="0">
                  <a:pos x="T6" y="T7"/>
                </a:cxn>
              </a:cxnLst>
              <a:rect l="0" t="0" r="r" b="b"/>
              <a:pathLst>
                <a:path w="183" h="91">
                  <a:moveTo>
                    <a:pt x="0" y="91"/>
                  </a:moveTo>
                  <a:cubicBezTo>
                    <a:pt x="0" y="41"/>
                    <a:pt x="41" y="0"/>
                    <a:pt x="91" y="0"/>
                  </a:cubicBezTo>
                  <a:cubicBezTo>
                    <a:pt x="142" y="0"/>
                    <a:pt x="183" y="41"/>
                    <a:pt x="183" y="91"/>
                  </a:cubicBezTo>
                  <a:lnTo>
                    <a:pt x="0" y="91"/>
                  </a:lnTo>
                  <a:close/>
                </a:path>
              </a:pathLst>
            </a:custGeom>
            <a:solidFill>
              <a:srgbClr val="ABD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89" name="Rectangle 306"/>
            <p:cNvSpPr>
              <a:spLocks noChangeArrowheads="1"/>
            </p:cNvSpPr>
            <p:nvPr/>
          </p:nvSpPr>
          <p:spPr bwMode="auto">
            <a:xfrm>
              <a:off x="6343665" y="5856302"/>
              <a:ext cx="142875" cy="107950"/>
            </a:xfrm>
            <a:prstGeom prst="rect">
              <a:avLst/>
            </a:prstGeom>
            <a:solidFill>
              <a:srgbClr val="73432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090" name="Rectangle 307"/>
            <p:cNvSpPr>
              <a:spLocks noChangeArrowheads="1"/>
            </p:cNvSpPr>
            <p:nvPr/>
          </p:nvSpPr>
          <p:spPr bwMode="auto">
            <a:xfrm>
              <a:off x="6272228" y="5773752"/>
              <a:ext cx="123825" cy="57150"/>
            </a:xfrm>
            <a:prstGeom prst="rect">
              <a:avLst/>
            </a:prstGeom>
            <a:solidFill>
              <a:srgbClr val="E8F3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091" name="Rectangle 308"/>
            <p:cNvSpPr>
              <a:spLocks noChangeArrowheads="1"/>
            </p:cNvSpPr>
            <p:nvPr/>
          </p:nvSpPr>
          <p:spPr bwMode="auto">
            <a:xfrm>
              <a:off x="6442091" y="5773752"/>
              <a:ext cx="123825" cy="57150"/>
            </a:xfrm>
            <a:prstGeom prst="rect">
              <a:avLst/>
            </a:prstGeom>
            <a:solidFill>
              <a:srgbClr val="E8F3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092" name="Rectangle 309"/>
            <p:cNvSpPr>
              <a:spLocks noChangeArrowheads="1"/>
            </p:cNvSpPr>
            <p:nvPr/>
          </p:nvSpPr>
          <p:spPr bwMode="auto">
            <a:xfrm>
              <a:off x="6272228" y="5688027"/>
              <a:ext cx="123825" cy="58738"/>
            </a:xfrm>
            <a:prstGeom prst="rect">
              <a:avLst/>
            </a:prstGeom>
            <a:solidFill>
              <a:srgbClr val="E8F3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093" name="Rectangle 310"/>
            <p:cNvSpPr>
              <a:spLocks noChangeArrowheads="1"/>
            </p:cNvSpPr>
            <p:nvPr/>
          </p:nvSpPr>
          <p:spPr bwMode="auto">
            <a:xfrm>
              <a:off x="6442091" y="5688027"/>
              <a:ext cx="123825" cy="58738"/>
            </a:xfrm>
            <a:prstGeom prst="rect">
              <a:avLst/>
            </a:prstGeom>
            <a:solidFill>
              <a:srgbClr val="E8F3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094" name="Rectangle 311"/>
            <p:cNvSpPr>
              <a:spLocks noChangeArrowheads="1"/>
            </p:cNvSpPr>
            <p:nvPr/>
          </p:nvSpPr>
          <p:spPr bwMode="auto">
            <a:xfrm>
              <a:off x="6272228" y="5603889"/>
              <a:ext cx="123825" cy="57150"/>
            </a:xfrm>
            <a:prstGeom prst="rect">
              <a:avLst/>
            </a:prstGeom>
            <a:solidFill>
              <a:srgbClr val="E8F3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095" name="Rectangle 312"/>
            <p:cNvSpPr>
              <a:spLocks noChangeArrowheads="1"/>
            </p:cNvSpPr>
            <p:nvPr/>
          </p:nvSpPr>
          <p:spPr bwMode="auto">
            <a:xfrm>
              <a:off x="6442091" y="5603889"/>
              <a:ext cx="123825" cy="57150"/>
            </a:xfrm>
            <a:prstGeom prst="rect">
              <a:avLst/>
            </a:prstGeom>
            <a:solidFill>
              <a:srgbClr val="E8F3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096" name="Rectangle 313"/>
            <p:cNvSpPr>
              <a:spLocks noChangeArrowheads="1"/>
            </p:cNvSpPr>
            <p:nvPr/>
          </p:nvSpPr>
          <p:spPr bwMode="auto">
            <a:xfrm>
              <a:off x="6272228" y="5519751"/>
              <a:ext cx="123825" cy="55563"/>
            </a:xfrm>
            <a:prstGeom prst="rect">
              <a:avLst/>
            </a:prstGeom>
            <a:solidFill>
              <a:srgbClr val="E8F3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097" name="Rectangle 314"/>
            <p:cNvSpPr>
              <a:spLocks noChangeArrowheads="1"/>
            </p:cNvSpPr>
            <p:nvPr/>
          </p:nvSpPr>
          <p:spPr bwMode="auto">
            <a:xfrm>
              <a:off x="6442091" y="5519751"/>
              <a:ext cx="123825" cy="55563"/>
            </a:xfrm>
            <a:prstGeom prst="rect">
              <a:avLst/>
            </a:prstGeom>
            <a:solidFill>
              <a:srgbClr val="E8F3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098" name="Rectangle 315"/>
            <p:cNvSpPr>
              <a:spLocks noChangeArrowheads="1"/>
            </p:cNvSpPr>
            <p:nvPr/>
          </p:nvSpPr>
          <p:spPr bwMode="auto">
            <a:xfrm>
              <a:off x="6272228" y="5434026"/>
              <a:ext cx="123825" cy="57150"/>
            </a:xfrm>
            <a:prstGeom prst="rect">
              <a:avLst/>
            </a:prstGeom>
            <a:solidFill>
              <a:srgbClr val="E8F3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099" name="Rectangle 316"/>
            <p:cNvSpPr>
              <a:spLocks noChangeArrowheads="1"/>
            </p:cNvSpPr>
            <p:nvPr/>
          </p:nvSpPr>
          <p:spPr bwMode="auto">
            <a:xfrm>
              <a:off x="6442091" y="5434026"/>
              <a:ext cx="123825" cy="57150"/>
            </a:xfrm>
            <a:prstGeom prst="rect">
              <a:avLst/>
            </a:prstGeom>
            <a:solidFill>
              <a:srgbClr val="E8F3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100" name="Rectangle 317"/>
            <p:cNvSpPr>
              <a:spLocks noChangeArrowheads="1"/>
            </p:cNvSpPr>
            <p:nvPr/>
          </p:nvSpPr>
          <p:spPr bwMode="auto">
            <a:xfrm>
              <a:off x="6272228" y="5348301"/>
              <a:ext cx="123825" cy="57150"/>
            </a:xfrm>
            <a:prstGeom prst="rect">
              <a:avLst/>
            </a:prstGeom>
            <a:solidFill>
              <a:srgbClr val="E8F3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101" name="Rectangle 318"/>
            <p:cNvSpPr>
              <a:spLocks noChangeArrowheads="1"/>
            </p:cNvSpPr>
            <p:nvPr/>
          </p:nvSpPr>
          <p:spPr bwMode="auto">
            <a:xfrm>
              <a:off x="6442091" y="5348301"/>
              <a:ext cx="123825" cy="57150"/>
            </a:xfrm>
            <a:prstGeom prst="rect">
              <a:avLst/>
            </a:prstGeom>
            <a:solidFill>
              <a:srgbClr val="E8F3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102" name="Rectangle 319"/>
            <p:cNvSpPr>
              <a:spLocks noChangeArrowheads="1"/>
            </p:cNvSpPr>
            <p:nvPr/>
          </p:nvSpPr>
          <p:spPr bwMode="auto">
            <a:xfrm>
              <a:off x="6821504" y="5041913"/>
              <a:ext cx="393701" cy="106363"/>
            </a:xfrm>
            <a:prstGeom prst="rect">
              <a:avLst/>
            </a:prstGeom>
            <a:solidFill>
              <a:srgbClr val="9E84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103" name="Rectangle 320"/>
            <p:cNvSpPr>
              <a:spLocks noChangeArrowheads="1"/>
            </p:cNvSpPr>
            <p:nvPr/>
          </p:nvSpPr>
          <p:spPr bwMode="auto">
            <a:xfrm>
              <a:off x="6788166" y="5135575"/>
              <a:ext cx="461964" cy="827090"/>
            </a:xfrm>
            <a:prstGeom prst="rect">
              <a:avLst/>
            </a:prstGeom>
            <a:solidFill>
              <a:srgbClr val="C7AC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104" name="Freeform 321"/>
            <p:cNvSpPr/>
            <p:nvPr/>
          </p:nvSpPr>
          <p:spPr bwMode="auto">
            <a:xfrm>
              <a:off x="7232668" y="5962665"/>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8F99A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05" name="Freeform 322"/>
            <p:cNvSpPr/>
            <p:nvPr/>
          </p:nvSpPr>
          <p:spPr bwMode="auto">
            <a:xfrm>
              <a:off x="6870717" y="5962665"/>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8F99A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06" name="Rectangle 323"/>
            <p:cNvSpPr>
              <a:spLocks noChangeArrowheads="1"/>
            </p:cNvSpPr>
            <p:nvPr/>
          </p:nvSpPr>
          <p:spPr bwMode="auto">
            <a:xfrm>
              <a:off x="6894529" y="5856302"/>
              <a:ext cx="250826" cy="107950"/>
            </a:xfrm>
            <a:prstGeom prst="rect">
              <a:avLst/>
            </a:prstGeom>
            <a:solidFill>
              <a:srgbClr val="9E844D"/>
            </a:solidFill>
            <a:ln w="1588" cap="flat">
              <a:solidFill>
                <a:srgbClr val="C7AC71"/>
              </a:solidFill>
              <a:prstDash val="solid"/>
              <a:miter lim="800000"/>
            </a:ln>
          </p:spPr>
          <p:txBody>
            <a:bodyPr vert="horz" wrap="square" lIns="91440" tIns="45720" rIns="91440" bIns="45720" numCol="1" anchor="t" anchorCtr="0" compatLnSpc="1"/>
            <a:lstStyle/>
            <a:p>
              <a:endParaRPr lang="zh-CN" altLang="en-US"/>
            </a:p>
          </p:txBody>
        </p:sp>
        <p:sp>
          <p:nvSpPr>
            <p:cNvPr id="1107" name="Rectangle 324"/>
            <p:cNvSpPr>
              <a:spLocks noChangeArrowheads="1"/>
            </p:cNvSpPr>
            <p:nvPr/>
          </p:nvSpPr>
          <p:spPr bwMode="auto">
            <a:xfrm>
              <a:off x="6824679" y="5740414"/>
              <a:ext cx="106363" cy="90488"/>
            </a:xfrm>
            <a:prstGeom prst="rect">
              <a:avLst/>
            </a:prstGeom>
            <a:solidFill>
              <a:srgbClr val="E8F3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108" name="Rectangle 325"/>
            <p:cNvSpPr>
              <a:spLocks noChangeArrowheads="1"/>
            </p:cNvSpPr>
            <p:nvPr/>
          </p:nvSpPr>
          <p:spPr bwMode="auto">
            <a:xfrm>
              <a:off x="6965967" y="5740414"/>
              <a:ext cx="106363" cy="90488"/>
            </a:xfrm>
            <a:prstGeom prst="rect">
              <a:avLst/>
            </a:prstGeom>
            <a:solidFill>
              <a:srgbClr val="E8F3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109" name="Rectangle 326"/>
            <p:cNvSpPr>
              <a:spLocks noChangeArrowheads="1"/>
            </p:cNvSpPr>
            <p:nvPr/>
          </p:nvSpPr>
          <p:spPr bwMode="auto">
            <a:xfrm>
              <a:off x="7107255" y="5740414"/>
              <a:ext cx="106363" cy="90488"/>
            </a:xfrm>
            <a:prstGeom prst="rect">
              <a:avLst/>
            </a:prstGeom>
            <a:solidFill>
              <a:srgbClr val="E8F3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110" name="Rectangle 327"/>
            <p:cNvSpPr>
              <a:spLocks noChangeArrowheads="1"/>
            </p:cNvSpPr>
            <p:nvPr/>
          </p:nvSpPr>
          <p:spPr bwMode="auto">
            <a:xfrm>
              <a:off x="6824679" y="5608652"/>
              <a:ext cx="106363" cy="90488"/>
            </a:xfrm>
            <a:prstGeom prst="rect">
              <a:avLst/>
            </a:prstGeom>
            <a:solidFill>
              <a:srgbClr val="E8F3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111" name="Rectangle 328"/>
            <p:cNvSpPr>
              <a:spLocks noChangeArrowheads="1"/>
            </p:cNvSpPr>
            <p:nvPr/>
          </p:nvSpPr>
          <p:spPr bwMode="auto">
            <a:xfrm>
              <a:off x="6965967" y="5608652"/>
              <a:ext cx="106363" cy="90488"/>
            </a:xfrm>
            <a:prstGeom prst="rect">
              <a:avLst/>
            </a:prstGeom>
            <a:solidFill>
              <a:srgbClr val="E8F3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112" name="Rectangle 329"/>
            <p:cNvSpPr>
              <a:spLocks noChangeArrowheads="1"/>
            </p:cNvSpPr>
            <p:nvPr/>
          </p:nvSpPr>
          <p:spPr bwMode="auto">
            <a:xfrm>
              <a:off x="7107255" y="5608652"/>
              <a:ext cx="106363" cy="90488"/>
            </a:xfrm>
            <a:prstGeom prst="rect">
              <a:avLst/>
            </a:prstGeom>
            <a:solidFill>
              <a:srgbClr val="E8F3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113" name="Rectangle 330"/>
            <p:cNvSpPr>
              <a:spLocks noChangeArrowheads="1"/>
            </p:cNvSpPr>
            <p:nvPr/>
          </p:nvSpPr>
          <p:spPr bwMode="auto">
            <a:xfrm>
              <a:off x="6824679" y="5475301"/>
              <a:ext cx="106363" cy="90488"/>
            </a:xfrm>
            <a:prstGeom prst="rect">
              <a:avLst/>
            </a:prstGeom>
            <a:solidFill>
              <a:srgbClr val="E8F3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114" name="Rectangle 331"/>
            <p:cNvSpPr>
              <a:spLocks noChangeArrowheads="1"/>
            </p:cNvSpPr>
            <p:nvPr/>
          </p:nvSpPr>
          <p:spPr bwMode="auto">
            <a:xfrm>
              <a:off x="7107255" y="5475301"/>
              <a:ext cx="106363" cy="90488"/>
            </a:xfrm>
            <a:prstGeom prst="rect">
              <a:avLst/>
            </a:prstGeom>
            <a:solidFill>
              <a:srgbClr val="E8F3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115" name="Rectangle 332"/>
            <p:cNvSpPr>
              <a:spLocks noChangeArrowheads="1"/>
            </p:cNvSpPr>
            <p:nvPr/>
          </p:nvSpPr>
          <p:spPr bwMode="auto">
            <a:xfrm>
              <a:off x="6824679" y="5343538"/>
              <a:ext cx="106363" cy="88900"/>
            </a:xfrm>
            <a:prstGeom prst="rect">
              <a:avLst/>
            </a:prstGeom>
            <a:solidFill>
              <a:srgbClr val="E8F3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116" name="Rectangle 333"/>
            <p:cNvSpPr>
              <a:spLocks noChangeArrowheads="1"/>
            </p:cNvSpPr>
            <p:nvPr/>
          </p:nvSpPr>
          <p:spPr bwMode="auto">
            <a:xfrm>
              <a:off x="6965967" y="5343538"/>
              <a:ext cx="106363" cy="222251"/>
            </a:xfrm>
            <a:prstGeom prst="rect">
              <a:avLst/>
            </a:prstGeom>
            <a:solidFill>
              <a:srgbClr val="E8F3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117" name="Rectangle 334"/>
            <p:cNvSpPr>
              <a:spLocks noChangeArrowheads="1"/>
            </p:cNvSpPr>
            <p:nvPr/>
          </p:nvSpPr>
          <p:spPr bwMode="auto">
            <a:xfrm>
              <a:off x="7107255" y="5343538"/>
              <a:ext cx="106363" cy="88900"/>
            </a:xfrm>
            <a:prstGeom prst="rect">
              <a:avLst/>
            </a:prstGeom>
            <a:solidFill>
              <a:srgbClr val="E8F3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118" name="Rectangle 335"/>
            <p:cNvSpPr>
              <a:spLocks noChangeArrowheads="1"/>
            </p:cNvSpPr>
            <p:nvPr/>
          </p:nvSpPr>
          <p:spPr bwMode="auto">
            <a:xfrm>
              <a:off x="6824679" y="5210188"/>
              <a:ext cx="106363" cy="90488"/>
            </a:xfrm>
            <a:prstGeom prst="rect">
              <a:avLst/>
            </a:prstGeom>
            <a:solidFill>
              <a:srgbClr val="E8F3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119" name="Rectangle 336"/>
            <p:cNvSpPr>
              <a:spLocks noChangeArrowheads="1"/>
            </p:cNvSpPr>
            <p:nvPr/>
          </p:nvSpPr>
          <p:spPr bwMode="auto">
            <a:xfrm>
              <a:off x="6965967" y="5210188"/>
              <a:ext cx="106363" cy="90488"/>
            </a:xfrm>
            <a:prstGeom prst="rect">
              <a:avLst/>
            </a:prstGeom>
            <a:solidFill>
              <a:srgbClr val="E8F3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120" name="Rectangle 337"/>
            <p:cNvSpPr>
              <a:spLocks noChangeArrowheads="1"/>
            </p:cNvSpPr>
            <p:nvPr/>
          </p:nvSpPr>
          <p:spPr bwMode="auto">
            <a:xfrm>
              <a:off x="7107255" y="5210188"/>
              <a:ext cx="106363" cy="90488"/>
            </a:xfrm>
            <a:prstGeom prst="rect">
              <a:avLst/>
            </a:prstGeom>
            <a:solidFill>
              <a:srgbClr val="E8F3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121" name="Rectangle 338"/>
            <p:cNvSpPr>
              <a:spLocks noChangeArrowheads="1"/>
            </p:cNvSpPr>
            <p:nvPr/>
          </p:nvSpPr>
          <p:spPr bwMode="auto">
            <a:xfrm>
              <a:off x="6856429" y="5062550"/>
              <a:ext cx="95250" cy="50800"/>
            </a:xfrm>
            <a:prstGeom prst="rect">
              <a:avLst/>
            </a:prstGeom>
            <a:solidFill>
              <a:srgbClr val="E8F3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122" name="Rectangle 339"/>
            <p:cNvSpPr>
              <a:spLocks noChangeArrowheads="1"/>
            </p:cNvSpPr>
            <p:nvPr/>
          </p:nvSpPr>
          <p:spPr bwMode="auto">
            <a:xfrm>
              <a:off x="6972317" y="5062550"/>
              <a:ext cx="93663" cy="50800"/>
            </a:xfrm>
            <a:prstGeom prst="rect">
              <a:avLst/>
            </a:prstGeom>
            <a:solidFill>
              <a:srgbClr val="E8F3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123" name="Rectangle 340"/>
            <p:cNvSpPr>
              <a:spLocks noChangeArrowheads="1"/>
            </p:cNvSpPr>
            <p:nvPr/>
          </p:nvSpPr>
          <p:spPr bwMode="auto">
            <a:xfrm>
              <a:off x="7086617" y="5062550"/>
              <a:ext cx="95250" cy="50800"/>
            </a:xfrm>
            <a:prstGeom prst="rect">
              <a:avLst/>
            </a:prstGeom>
            <a:solidFill>
              <a:srgbClr val="E8F3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124" name="Rectangle 341"/>
            <p:cNvSpPr>
              <a:spLocks noChangeArrowheads="1"/>
            </p:cNvSpPr>
            <p:nvPr/>
          </p:nvSpPr>
          <p:spPr bwMode="auto">
            <a:xfrm>
              <a:off x="7443806" y="5387988"/>
              <a:ext cx="855665" cy="576264"/>
            </a:xfrm>
            <a:prstGeom prst="rect">
              <a:avLst/>
            </a:prstGeom>
            <a:solidFill>
              <a:srgbClr val="ED7B5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125" name="Rectangle 342"/>
            <p:cNvSpPr>
              <a:spLocks noChangeArrowheads="1"/>
            </p:cNvSpPr>
            <p:nvPr/>
          </p:nvSpPr>
          <p:spPr bwMode="auto">
            <a:xfrm>
              <a:off x="7726381" y="5856302"/>
              <a:ext cx="250826" cy="107950"/>
            </a:xfrm>
            <a:prstGeom prst="rect">
              <a:avLst/>
            </a:prstGeom>
            <a:solidFill>
              <a:srgbClr val="73432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126" name="Rectangle 343"/>
            <p:cNvSpPr>
              <a:spLocks noChangeArrowheads="1"/>
            </p:cNvSpPr>
            <p:nvPr/>
          </p:nvSpPr>
          <p:spPr bwMode="auto">
            <a:xfrm>
              <a:off x="7504131" y="5740414"/>
              <a:ext cx="96838" cy="90488"/>
            </a:xfrm>
            <a:prstGeom prst="rect">
              <a:avLst/>
            </a:prstGeom>
            <a:solidFill>
              <a:srgbClr val="E8F3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127" name="Rectangle 344"/>
            <p:cNvSpPr>
              <a:spLocks noChangeArrowheads="1"/>
            </p:cNvSpPr>
            <p:nvPr/>
          </p:nvSpPr>
          <p:spPr bwMode="auto">
            <a:xfrm>
              <a:off x="7632718" y="5740414"/>
              <a:ext cx="96838" cy="90488"/>
            </a:xfrm>
            <a:prstGeom prst="rect">
              <a:avLst/>
            </a:prstGeom>
            <a:solidFill>
              <a:srgbClr val="E8F3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128" name="Rectangle 345"/>
            <p:cNvSpPr>
              <a:spLocks noChangeArrowheads="1"/>
            </p:cNvSpPr>
            <p:nvPr/>
          </p:nvSpPr>
          <p:spPr bwMode="auto">
            <a:xfrm>
              <a:off x="7759719" y="5740414"/>
              <a:ext cx="96838" cy="90488"/>
            </a:xfrm>
            <a:prstGeom prst="rect">
              <a:avLst/>
            </a:prstGeom>
            <a:solidFill>
              <a:srgbClr val="E8F3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129" name="Rectangle 346"/>
            <p:cNvSpPr>
              <a:spLocks noChangeArrowheads="1"/>
            </p:cNvSpPr>
            <p:nvPr/>
          </p:nvSpPr>
          <p:spPr bwMode="auto">
            <a:xfrm>
              <a:off x="7504131" y="5608652"/>
              <a:ext cx="96838" cy="90488"/>
            </a:xfrm>
            <a:prstGeom prst="rect">
              <a:avLst/>
            </a:prstGeom>
            <a:solidFill>
              <a:srgbClr val="E8F3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130" name="Rectangle 347"/>
            <p:cNvSpPr>
              <a:spLocks noChangeArrowheads="1"/>
            </p:cNvSpPr>
            <p:nvPr/>
          </p:nvSpPr>
          <p:spPr bwMode="auto">
            <a:xfrm>
              <a:off x="7632718" y="5608652"/>
              <a:ext cx="96838" cy="90488"/>
            </a:xfrm>
            <a:prstGeom prst="rect">
              <a:avLst/>
            </a:prstGeom>
            <a:solidFill>
              <a:srgbClr val="E8F3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131" name="Rectangle 348"/>
            <p:cNvSpPr>
              <a:spLocks noChangeArrowheads="1"/>
            </p:cNvSpPr>
            <p:nvPr/>
          </p:nvSpPr>
          <p:spPr bwMode="auto">
            <a:xfrm>
              <a:off x="7759719" y="5608652"/>
              <a:ext cx="96838" cy="90488"/>
            </a:xfrm>
            <a:prstGeom prst="rect">
              <a:avLst/>
            </a:prstGeom>
            <a:solidFill>
              <a:srgbClr val="E8F3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132" name="Rectangle 349"/>
            <p:cNvSpPr>
              <a:spLocks noChangeArrowheads="1"/>
            </p:cNvSpPr>
            <p:nvPr/>
          </p:nvSpPr>
          <p:spPr bwMode="auto">
            <a:xfrm>
              <a:off x="7504131" y="5475301"/>
              <a:ext cx="96838" cy="90488"/>
            </a:xfrm>
            <a:prstGeom prst="rect">
              <a:avLst/>
            </a:prstGeom>
            <a:solidFill>
              <a:srgbClr val="E8F3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133" name="Rectangle 350"/>
            <p:cNvSpPr>
              <a:spLocks noChangeArrowheads="1"/>
            </p:cNvSpPr>
            <p:nvPr/>
          </p:nvSpPr>
          <p:spPr bwMode="auto">
            <a:xfrm>
              <a:off x="7632718" y="5475301"/>
              <a:ext cx="96838" cy="90488"/>
            </a:xfrm>
            <a:prstGeom prst="rect">
              <a:avLst/>
            </a:prstGeom>
            <a:solidFill>
              <a:srgbClr val="E8F3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134" name="Rectangle 351"/>
            <p:cNvSpPr>
              <a:spLocks noChangeArrowheads="1"/>
            </p:cNvSpPr>
            <p:nvPr/>
          </p:nvSpPr>
          <p:spPr bwMode="auto">
            <a:xfrm>
              <a:off x="7759719" y="5475301"/>
              <a:ext cx="96838" cy="90488"/>
            </a:xfrm>
            <a:prstGeom prst="rect">
              <a:avLst/>
            </a:prstGeom>
            <a:solidFill>
              <a:srgbClr val="E8F3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135" name="Rectangle 352"/>
            <p:cNvSpPr>
              <a:spLocks noChangeArrowheads="1"/>
            </p:cNvSpPr>
            <p:nvPr/>
          </p:nvSpPr>
          <p:spPr bwMode="auto">
            <a:xfrm>
              <a:off x="7886719" y="5740414"/>
              <a:ext cx="98425" cy="90488"/>
            </a:xfrm>
            <a:prstGeom prst="rect">
              <a:avLst/>
            </a:prstGeom>
            <a:solidFill>
              <a:srgbClr val="E8F3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136" name="Rectangle 353"/>
            <p:cNvSpPr>
              <a:spLocks noChangeArrowheads="1"/>
            </p:cNvSpPr>
            <p:nvPr/>
          </p:nvSpPr>
          <p:spPr bwMode="auto">
            <a:xfrm>
              <a:off x="7886719" y="5608652"/>
              <a:ext cx="98425" cy="90488"/>
            </a:xfrm>
            <a:prstGeom prst="rect">
              <a:avLst/>
            </a:prstGeom>
            <a:solidFill>
              <a:srgbClr val="E8F3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137" name="Rectangle 354"/>
            <p:cNvSpPr>
              <a:spLocks noChangeArrowheads="1"/>
            </p:cNvSpPr>
            <p:nvPr/>
          </p:nvSpPr>
          <p:spPr bwMode="auto">
            <a:xfrm>
              <a:off x="7886719" y="5475301"/>
              <a:ext cx="98425" cy="90488"/>
            </a:xfrm>
            <a:prstGeom prst="rect">
              <a:avLst/>
            </a:prstGeom>
            <a:solidFill>
              <a:srgbClr val="E8F3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138" name="Rectangle 355"/>
            <p:cNvSpPr>
              <a:spLocks noChangeArrowheads="1"/>
            </p:cNvSpPr>
            <p:nvPr/>
          </p:nvSpPr>
          <p:spPr bwMode="auto">
            <a:xfrm>
              <a:off x="8015307" y="5740414"/>
              <a:ext cx="96838" cy="90488"/>
            </a:xfrm>
            <a:prstGeom prst="rect">
              <a:avLst/>
            </a:prstGeom>
            <a:solidFill>
              <a:srgbClr val="E8F3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139" name="Rectangle 356"/>
            <p:cNvSpPr>
              <a:spLocks noChangeArrowheads="1"/>
            </p:cNvSpPr>
            <p:nvPr/>
          </p:nvSpPr>
          <p:spPr bwMode="auto">
            <a:xfrm>
              <a:off x="8015307" y="5608652"/>
              <a:ext cx="96838" cy="90488"/>
            </a:xfrm>
            <a:prstGeom prst="rect">
              <a:avLst/>
            </a:prstGeom>
            <a:solidFill>
              <a:srgbClr val="E8F3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140" name="Rectangle 357"/>
            <p:cNvSpPr>
              <a:spLocks noChangeArrowheads="1"/>
            </p:cNvSpPr>
            <p:nvPr/>
          </p:nvSpPr>
          <p:spPr bwMode="auto">
            <a:xfrm>
              <a:off x="8015307" y="5475301"/>
              <a:ext cx="96838" cy="90488"/>
            </a:xfrm>
            <a:prstGeom prst="rect">
              <a:avLst/>
            </a:prstGeom>
            <a:solidFill>
              <a:srgbClr val="E8F3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141" name="Rectangle 358"/>
            <p:cNvSpPr>
              <a:spLocks noChangeArrowheads="1"/>
            </p:cNvSpPr>
            <p:nvPr/>
          </p:nvSpPr>
          <p:spPr bwMode="auto">
            <a:xfrm>
              <a:off x="8142307" y="5740414"/>
              <a:ext cx="96838" cy="90488"/>
            </a:xfrm>
            <a:prstGeom prst="rect">
              <a:avLst/>
            </a:prstGeom>
            <a:solidFill>
              <a:srgbClr val="E8F3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142" name="Rectangle 359"/>
            <p:cNvSpPr>
              <a:spLocks noChangeArrowheads="1"/>
            </p:cNvSpPr>
            <p:nvPr/>
          </p:nvSpPr>
          <p:spPr bwMode="auto">
            <a:xfrm>
              <a:off x="8142307" y="5608652"/>
              <a:ext cx="96838" cy="90488"/>
            </a:xfrm>
            <a:prstGeom prst="rect">
              <a:avLst/>
            </a:prstGeom>
            <a:solidFill>
              <a:srgbClr val="E8F3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143" name="Rectangle 360"/>
            <p:cNvSpPr>
              <a:spLocks noChangeArrowheads="1"/>
            </p:cNvSpPr>
            <p:nvPr/>
          </p:nvSpPr>
          <p:spPr bwMode="auto">
            <a:xfrm>
              <a:off x="8142307" y="5475301"/>
              <a:ext cx="96838" cy="90488"/>
            </a:xfrm>
            <a:prstGeom prst="rect">
              <a:avLst/>
            </a:prstGeom>
            <a:solidFill>
              <a:srgbClr val="E8F3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144" name="Rectangle 361"/>
            <p:cNvSpPr>
              <a:spLocks noChangeArrowheads="1"/>
            </p:cNvSpPr>
            <p:nvPr/>
          </p:nvSpPr>
          <p:spPr bwMode="auto">
            <a:xfrm>
              <a:off x="7443806" y="5300676"/>
              <a:ext cx="855665" cy="87313"/>
            </a:xfrm>
            <a:prstGeom prst="rect">
              <a:avLst/>
            </a:prstGeom>
            <a:solidFill>
              <a:srgbClr val="73432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145" name="Freeform 362"/>
            <p:cNvSpPr/>
            <p:nvPr/>
          </p:nvSpPr>
          <p:spPr bwMode="auto">
            <a:xfrm>
              <a:off x="7443806" y="5135575"/>
              <a:ext cx="236538" cy="252413"/>
            </a:xfrm>
            <a:custGeom>
              <a:avLst/>
              <a:gdLst>
                <a:gd name="T0" fmla="*/ 0 w 149"/>
                <a:gd name="T1" fmla="*/ 0 h 159"/>
                <a:gd name="T2" fmla="*/ 149 w 149"/>
                <a:gd name="T3" fmla="*/ 62 h 159"/>
                <a:gd name="T4" fmla="*/ 149 w 149"/>
                <a:gd name="T5" fmla="*/ 159 h 159"/>
                <a:gd name="T6" fmla="*/ 0 w 149"/>
                <a:gd name="T7" fmla="*/ 159 h 159"/>
                <a:gd name="T8" fmla="*/ 0 w 149"/>
                <a:gd name="T9" fmla="*/ 0 h 159"/>
              </a:gdLst>
              <a:ahLst/>
              <a:cxnLst>
                <a:cxn ang="0">
                  <a:pos x="T0" y="T1"/>
                </a:cxn>
                <a:cxn ang="0">
                  <a:pos x="T2" y="T3"/>
                </a:cxn>
                <a:cxn ang="0">
                  <a:pos x="T4" y="T5"/>
                </a:cxn>
                <a:cxn ang="0">
                  <a:pos x="T6" y="T7"/>
                </a:cxn>
                <a:cxn ang="0">
                  <a:pos x="T8" y="T9"/>
                </a:cxn>
              </a:cxnLst>
              <a:rect l="0" t="0" r="r" b="b"/>
              <a:pathLst>
                <a:path w="149" h="159">
                  <a:moveTo>
                    <a:pt x="0" y="0"/>
                  </a:moveTo>
                  <a:lnTo>
                    <a:pt x="149" y="62"/>
                  </a:lnTo>
                  <a:lnTo>
                    <a:pt x="149" y="159"/>
                  </a:lnTo>
                  <a:lnTo>
                    <a:pt x="0" y="159"/>
                  </a:lnTo>
                  <a:lnTo>
                    <a:pt x="0" y="0"/>
                  </a:lnTo>
                  <a:close/>
                </a:path>
              </a:pathLst>
            </a:custGeom>
            <a:solidFill>
              <a:srgbClr val="73432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46" name="Freeform 363"/>
            <p:cNvSpPr/>
            <p:nvPr/>
          </p:nvSpPr>
          <p:spPr bwMode="auto">
            <a:xfrm>
              <a:off x="7504131" y="5203838"/>
              <a:ext cx="134938" cy="96838"/>
            </a:xfrm>
            <a:custGeom>
              <a:avLst/>
              <a:gdLst>
                <a:gd name="T0" fmla="*/ 0 w 85"/>
                <a:gd name="T1" fmla="*/ 0 h 61"/>
                <a:gd name="T2" fmla="*/ 85 w 85"/>
                <a:gd name="T3" fmla="*/ 36 h 61"/>
                <a:gd name="T4" fmla="*/ 85 w 85"/>
                <a:gd name="T5" fmla="*/ 61 h 61"/>
                <a:gd name="T6" fmla="*/ 0 w 85"/>
                <a:gd name="T7" fmla="*/ 61 h 61"/>
                <a:gd name="T8" fmla="*/ 0 w 85"/>
                <a:gd name="T9" fmla="*/ 0 h 61"/>
              </a:gdLst>
              <a:ahLst/>
              <a:cxnLst>
                <a:cxn ang="0">
                  <a:pos x="T0" y="T1"/>
                </a:cxn>
                <a:cxn ang="0">
                  <a:pos x="T2" y="T3"/>
                </a:cxn>
                <a:cxn ang="0">
                  <a:pos x="T4" y="T5"/>
                </a:cxn>
                <a:cxn ang="0">
                  <a:pos x="T6" y="T7"/>
                </a:cxn>
                <a:cxn ang="0">
                  <a:pos x="T8" y="T9"/>
                </a:cxn>
              </a:cxnLst>
              <a:rect l="0" t="0" r="r" b="b"/>
              <a:pathLst>
                <a:path w="85" h="61">
                  <a:moveTo>
                    <a:pt x="0" y="0"/>
                  </a:moveTo>
                  <a:lnTo>
                    <a:pt x="85" y="36"/>
                  </a:lnTo>
                  <a:lnTo>
                    <a:pt x="85" y="61"/>
                  </a:lnTo>
                  <a:lnTo>
                    <a:pt x="0" y="61"/>
                  </a:lnTo>
                  <a:lnTo>
                    <a:pt x="0" y="0"/>
                  </a:lnTo>
                  <a:close/>
                </a:path>
              </a:pathLst>
            </a:custGeom>
            <a:solidFill>
              <a:srgbClr val="E8F3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47" name="Freeform 364"/>
            <p:cNvSpPr/>
            <p:nvPr/>
          </p:nvSpPr>
          <p:spPr bwMode="auto">
            <a:xfrm>
              <a:off x="6102365" y="5842015"/>
              <a:ext cx="33338" cy="128588"/>
            </a:xfrm>
            <a:custGeom>
              <a:avLst/>
              <a:gdLst>
                <a:gd name="T0" fmla="*/ 0 w 33"/>
                <a:gd name="T1" fmla="*/ 0 h 125"/>
                <a:gd name="T2" fmla="*/ 33 w 33"/>
                <a:gd name="T3" fmla="*/ 0 h 125"/>
                <a:gd name="T4" fmla="*/ 33 w 33"/>
                <a:gd name="T5" fmla="*/ 116 h 125"/>
                <a:gd name="T6" fmla="*/ 0 w 33"/>
                <a:gd name="T7" fmla="*/ 116 h 125"/>
                <a:gd name="T8" fmla="*/ 0 w 33"/>
                <a:gd name="T9" fmla="*/ 0 h 125"/>
              </a:gdLst>
              <a:ahLst/>
              <a:cxnLst>
                <a:cxn ang="0">
                  <a:pos x="T0" y="T1"/>
                </a:cxn>
                <a:cxn ang="0">
                  <a:pos x="T2" y="T3"/>
                </a:cxn>
                <a:cxn ang="0">
                  <a:pos x="T4" y="T5"/>
                </a:cxn>
                <a:cxn ang="0">
                  <a:pos x="T6" y="T7"/>
                </a:cxn>
                <a:cxn ang="0">
                  <a:pos x="T8" y="T9"/>
                </a:cxn>
              </a:cxnLst>
              <a:rect l="0" t="0" r="r" b="b"/>
              <a:pathLst>
                <a:path w="33" h="125">
                  <a:moveTo>
                    <a:pt x="0" y="0"/>
                  </a:moveTo>
                  <a:cubicBezTo>
                    <a:pt x="33" y="0"/>
                    <a:pt x="33" y="0"/>
                    <a:pt x="33" y="0"/>
                  </a:cubicBezTo>
                  <a:cubicBezTo>
                    <a:pt x="33" y="116"/>
                    <a:pt x="33" y="116"/>
                    <a:pt x="33" y="116"/>
                  </a:cubicBezTo>
                  <a:cubicBezTo>
                    <a:pt x="21" y="124"/>
                    <a:pt x="10" y="125"/>
                    <a:pt x="0" y="116"/>
                  </a:cubicBezTo>
                  <a:lnTo>
                    <a:pt x="0" y="0"/>
                  </a:lnTo>
                  <a:close/>
                </a:path>
              </a:pathLst>
            </a:custGeom>
            <a:solidFill>
              <a:srgbClr val="73432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48" name="Freeform 365"/>
            <p:cNvSpPr/>
            <p:nvPr/>
          </p:nvSpPr>
          <p:spPr bwMode="auto">
            <a:xfrm>
              <a:off x="6119827" y="5842015"/>
              <a:ext cx="15875" cy="125413"/>
            </a:xfrm>
            <a:custGeom>
              <a:avLst/>
              <a:gdLst>
                <a:gd name="T0" fmla="*/ 0 w 16"/>
                <a:gd name="T1" fmla="*/ 0 h 122"/>
                <a:gd name="T2" fmla="*/ 16 w 16"/>
                <a:gd name="T3" fmla="*/ 0 h 122"/>
                <a:gd name="T4" fmla="*/ 16 w 16"/>
                <a:gd name="T5" fmla="*/ 116 h 122"/>
                <a:gd name="T6" fmla="*/ 0 w 16"/>
                <a:gd name="T7" fmla="*/ 122 h 122"/>
                <a:gd name="T8" fmla="*/ 0 w 16"/>
                <a:gd name="T9" fmla="*/ 0 h 122"/>
              </a:gdLst>
              <a:ahLst/>
              <a:cxnLst>
                <a:cxn ang="0">
                  <a:pos x="T0" y="T1"/>
                </a:cxn>
                <a:cxn ang="0">
                  <a:pos x="T2" y="T3"/>
                </a:cxn>
                <a:cxn ang="0">
                  <a:pos x="T4" y="T5"/>
                </a:cxn>
                <a:cxn ang="0">
                  <a:pos x="T6" y="T7"/>
                </a:cxn>
                <a:cxn ang="0">
                  <a:pos x="T8" y="T9"/>
                </a:cxn>
              </a:cxnLst>
              <a:rect l="0" t="0" r="r" b="b"/>
              <a:pathLst>
                <a:path w="16" h="122">
                  <a:moveTo>
                    <a:pt x="0" y="0"/>
                  </a:moveTo>
                  <a:cubicBezTo>
                    <a:pt x="16" y="0"/>
                    <a:pt x="16" y="0"/>
                    <a:pt x="16" y="0"/>
                  </a:cubicBezTo>
                  <a:cubicBezTo>
                    <a:pt x="16" y="116"/>
                    <a:pt x="16" y="116"/>
                    <a:pt x="16" y="116"/>
                  </a:cubicBezTo>
                  <a:cubicBezTo>
                    <a:pt x="10" y="120"/>
                    <a:pt x="5" y="122"/>
                    <a:pt x="0" y="122"/>
                  </a:cubicBezTo>
                  <a:lnTo>
                    <a:pt x="0" y="0"/>
                  </a:lnTo>
                  <a:close/>
                </a:path>
              </a:pathLst>
            </a:custGeom>
            <a:solidFill>
              <a:srgbClr val="8C5D3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49" name="Oval 366"/>
            <p:cNvSpPr>
              <a:spLocks noChangeArrowheads="1"/>
            </p:cNvSpPr>
            <p:nvPr/>
          </p:nvSpPr>
          <p:spPr bwMode="auto">
            <a:xfrm>
              <a:off x="5999177" y="5635639"/>
              <a:ext cx="239713" cy="252413"/>
            </a:xfrm>
            <a:prstGeom prst="ellipse">
              <a:avLst/>
            </a:prstGeom>
            <a:solidFill>
              <a:srgbClr val="99CF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50" name="Freeform 367"/>
            <p:cNvSpPr/>
            <p:nvPr/>
          </p:nvSpPr>
          <p:spPr bwMode="auto">
            <a:xfrm>
              <a:off x="6080140" y="5635639"/>
              <a:ext cx="158750" cy="252413"/>
            </a:xfrm>
            <a:custGeom>
              <a:avLst/>
              <a:gdLst>
                <a:gd name="T0" fmla="*/ 41 w 154"/>
                <a:gd name="T1" fmla="*/ 0 h 244"/>
                <a:gd name="T2" fmla="*/ 154 w 154"/>
                <a:gd name="T3" fmla="*/ 122 h 244"/>
                <a:gd name="T4" fmla="*/ 38 w 154"/>
                <a:gd name="T5" fmla="*/ 244 h 244"/>
                <a:gd name="T6" fmla="*/ 38 w 154"/>
                <a:gd name="T7" fmla="*/ 0 h 244"/>
                <a:gd name="T8" fmla="*/ 41 w 154"/>
                <a:gd name="T9" fmla="*/ 0 h 244"/>
              </a:gdLst>
              <a:ahLst/>
              <a:cxnLst>
                <a:cxn ang="0">
                  <a:pos x="T0" y="T1"/>
                </a:cxn>
                <a:cxn ang="0">
                  <a:pos x="T2" y="T3"/>
                </a:cxn>
                <a:cxn ang="0">
                  <a:pos x="T4" y="T5"/>
                </a:cxn>
                <a:cxn ang="0">
                  <a:pos x="T6" y="T7"/>
                </a:cxn>
                <a:cxn ang="0">
                  <a:pos x="T8" y="T9"/>
                </a:cxn>
              </a:cxnLst>
              <a:rect l="0" t="0" r="r" b="b"/>
              <a:pathLst>
                <a:path w="154" h="244">
                  <a:moveTo>
                    <a:pt x="41" y="0"/>
                  </a:moveTo>
                  <a:cubicBezTo>
                    <a:pt x="104" y="2"/>
                    <a:pt x="154" y="56"/>
                    <a:pt x="154" y="122"/>
                  </a:cubicBezTo>
                  <a:cubicBezTo>
                    <a:pt x="154" y="189"/>
                    <a:pt x="102" y="244"/>
                    <a:pt x="38" y="244"/>
                  </a:cubicBezTo>
                  <a:cubicBezTo>
                    <a:pt x="4" y="197"/>
                    <a:pt x="0" y="54"/>
                    <a:pt x="38" y="0"/>
                  </a:cubicBezTo>
                  <a:cubicBezTo>
                    <a:pt x="39" y="0"/>
                    <a:pt x="40" y="0"/>
                    <a:pt x="41" y="0"/>
                  </a:cubicBezTo>
                  <a:close/>
                </a:path>
              </a:pathLst>
            </a:custGeom>
            <a:solidFill>
              <a:srgbClr val="B5E8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51" name="Freeform 368"/>
            <p:cNvSpPr/>
            <p:nvPr/>
          </p:nvSpPr>
          <p:spPr bwMode="auto">
            <a:xfrm>
              <a:off x="7329505" y="5897577"/>
              <a:ext cx="33338" cy="71438"/>
            </a:xfrm>
            <a:custGeom>
              <a:avLst/>
              <a:gdLst>
                <a:gd name="T0" fmla="*/ 0 w 32"/>
                <a:gd name="T1" fmla="*/ 0 h 70"/>
                <a:gd name="T2" fmla="*/ 32 w 32"/>
                <a:gd name="T3" fmla="*/ 0 h 70"/>
                <a:gd name="T4" fmla="*/ 32 w 32"/>
                <a:gd name="T5" fmla="*/ 65 h 70"/>
                <a:gd name="T6" fmla="*/ 0 w 32"/>
                <a:gd name="T7" fmla="*/ 65 h 70"/>
                <a:gd name="T8" fmla="*/ 0 w 32"/>
                <a:gd name="T9" fmla="*/ 0 h 70"/>
              </a:gdLst>
              <a:ahLst/>
              <a:cxnLst>
                <a:cxn ang="0">
                  <a:pos x="T0" y="T1"/>
                </a:cxn>
                <a:cxn ang="0">
                  <a:pos x="T2" y="T3"/>
                </a:cxn>
                <a:cxn ang="0">
                  <a:pos x="T4" y="T5"/>
                </a:cxn>
                <a:cxn ang="0">
                  <a:pos x="T6" y="T7"/>
                </a:cxn>
                <a:cxn ang="0">
                  <a:pos x="T8" y="T9"/>
                </a:cxn>
              </a:cxnLst>
              <a:rect l="0" t="0" r="r" b="b"/>
              <a:pathLst>
                <a:path w="32" h="70">
                  <a:moveTo>
                    <a:pt x="0" y="0"/>
                  </a:moveTo>
                  <a:cubicBezTo>
                    <a:pt x="32" y="0"/>
                    <a:pt x="32" y="0"/>
                    <a:pt x="32" y="0"/>
                  </a:cubicBezTo>
                  <a:cubicBezTo>
                    <a:pt x="32" y="65"/>
                    <a:pt x="32" y="65"/>
                    <a:pt x="32" y="65"/>
                  </a:cubicBezTo>
                  <a:cubicBezTo>
                    <a:pt x="21" y="69"/>
                    <a:pt x="10" y="70"/>
                    <a:pt x="0" y="65"/>
                  </a:cubicBezTo>
                  <a:lnTo>
                    <a:pt x="0" y="0"/>
                  </a:lnTo>
                  <a:close/>
                </a:path>
              </a:pathLst>
            </a:custGeom>
            <a:solidFill>
              <a:srgbClr val="73432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52" name="Freeform 369"/>
            <p:cNvSpPr/>
            <p:nvPr/>
          </p:nvSpPr>
          <p:spPr bwMode="auto">
            <a:xfrm>
              <a:off x="7346968" y="5897577"/>
              <a:ext cx="15875" cy="69850"/>
            </a:xfrm>
            <a:custGeom>
              <a:avLst/>
              <a:gdLst>
                <a:gd name="T0" fmla="*/ 0 w 16"/>
                <a:gd name="T1" fmla="*/ 0 h 68"/>
                <a:gd name="T2" fmla="*/ 16 w 16"/>
                <a:gd name="T3" fmla="*/ 0 h 68"/>
                <a:gd name="T4" fmla="*/ 16 w 16"/>
                <a:gd name="T5" fmla="*/ 65 h 68"/>
                <a:gd name="T6" fmla="*/ 0 w 16"/>
                <a:gd name="T7" fmla="*/ 68 h 68"/>
                <a:gd name="T8" fmla="*/ 0 w 16"/>
                <a:gd name="T9" fmla="*/ 0 h 68"/>
              </a:gdLst>
              <a:ahLst/>
              <a:cxnLst>
                <a:cxn ang="0">
                  <a:pos x="T0" y="T1"/>
                </a:cxn>
                <a:cxn ang="0">
                  <a:pos x="T2" y="T3"/>
                </a:cxn>
                <a:cxn ang="0">
                  <a:pos x="T4" y="T5"/>
                </a:cxn>
                <a:cxn ang="0">
                  <a:pos x="T6" y="T7"/>
                </a:cxn>
                <a:cxn ang="0">
                  <a:pos x="T8" y="T9"/>
                </a:cxn>
              </a:cxnLst>
              <a:rect l="0" t="0" r="r" b="b"/>
              <a:pathLst>
                <a:path w="16" h="68">
                  <a:moveTo>
                    <a:pt x="0" y="0"/>
                  </a:moveTo>
                  <a:cubicBezTo>
                    <a:pt x="16" y="0"/>
                    <a:pt x="16" y="0"/>
                    <a:pt x="16" y="0"/>
                  </a:cubicBezTo>
                  <a:cubicBezTo>
                    <a:pt x="16" y="65"/>
                    <a:pt x="16" y="65"/>
                    <a:pt x="16" y="65"/>
                  </a:cubicBezTo>
                  <a:cubicBezTo>
                    <a:pt x="11" y="67"/>
                    <a:pt x="6" y="68"/>
                    <a:pt x="0" y="68"/>
                  </a:cubicBezTo>
                  <a:lnTo>
                    <a:pt x="0" y="0"/>
                  </a:lnTo>
                  <a:close/>
                </a:path>
              </a:pathLst>
            </a:custGeom>
            <a:solidFill>
              <a:srgbClr val="8C5D3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53" name="Freeform 370"/>
            <p:cNvSpPr/>
            <p:nvPr/>
          </p:nvSpPr>
          <p:spPr bwMode="auto">
            <a:xfrm>
              <a:off x="7250130" y="5567376"/>
              <a:ext cx="193675" cy="355601"/>
            </a:xfrm>
            <a:custGeom>
              <a:avLst/>
              <a:gdLst>
                <a:gd name="T0" fmla="*/ 94 w 188"/>
                <a:gd name="T1" fmla="*/ 0 h 345"/>
                <a:gd name="T2" fmla="*/ 188 w 188"/>
                <a:gd name="T3" fmla="*/ 323 h 345"/>
                <a:gd name="T4" fmla="*/ 0 w 188"/>
                <a:gd name="T5" fmla="*/ 323 h 345"/>
                <a:gd name="T6" fmla="*/ 94 w 188"/>
                <a:gd name="T7" fmla="*/ 0 h 345"/>
              </a:gdLst>
              <a:ahLst/>
              <a:cxnLst>
                <a:cxn ang="0">
                  <a:pos x="T0" y="T1"/>
                </a:cxn>
                <a:cxn ang="0">
                  <a:pos x="T2" y="T3"/>
                </a:cxn>
                <a:cxn ang="0">
                  <a:pos x="T4" y="T5"/>
                </a:cxn>
                <a:cxn ang="0">
                  <a:pos x="T6" y="T7"/>
                </a:cxn>
              </a:cxnLst>
              <a:rect l="0" t="0" r="r" b="b"/>
              <a:pathLst>
                <a:path w="188" h="345">
                  <a:moveTo>
                    <a:pt x="94" y="0"/>
                  </a:moveTo>
                  <a:cubicBezTo>
                    <a:pt x="154" y="95"/>
                    <a:pt x="188" y="201"/>
                    <a:pt x="188" y="323"/>
                  </a:cubicBezTo>
                  <a:cubicBezTo>
                    <a:pt x="127" y="343"/>
                    <a:pt x="64" y="345"/>
                    <a:pt x="0" y="323"/>
                  </a:cubicBezTo>
                  <a:cubicBezTo>
                    <a:pt x="6" y="215"/>
                    <a:pt x="42" y="107"/>
                    <a:pt x="94" y="0"/>
                  </a:cubicBezTo>
                  <a:close/>
                </a:path>
              </a:pathLst>
            </a:custGeom>
            <a:solidFill>
              <a:srgbClr val="99CF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54" name="Freeform 371"/>
            <p:cNvSpPr/>
            <p:nvPr/>
          </p:nvSpPr>
          <p:spPr bwMode="auto">
            <a:xfrm>
              <a:off x="7337443" y="5567376"/>
              <a:ext cx="106363" cy="347663"/>
            </a:xfrm>
            <a:custGeom>
              <a:avLst/>
              <a:gdLst>
                <a:gd name="T0" fmla="*/ 9 w 103"/>
                <a:gd name="T1" fmla="*/ 0 h 338"/>
                <a:gd name="T2" fmla="*/ 103 w 103"/>
                <a:gd name="T3" fmla="*/ 323 h 338"/>
                <a:gd name="T4" fmla="*/ 9 w 103"/>
                <a:gd name="T5" fmla="*/ 338 h 338"/>
                <a:gd name="T6" fmla="*/ 9 w 103"/>
                <a:gd name="T7" fmla="*/ 0 h 338"/>
              </a:gdLst>
              <a:ahLst/>
              <a:cxnLst>
                <a:cxn ang="0">
                  <a:pos x="T0" y="T1"/>
                </a:cxn>
                <a:cxn ang="0">
                  <a:pos x="T2" y="T3"/>
                </a:cxn>
                <a:cxn ang="0">
                  <a:pos x="T4" y="T5"/>
                </a:cxn>
                <a:cxn ang="0">
                  <a:pos x="T6" y="T7"/>
                </a:cxn>
              </a:cxnLst>
              <a:rect l="0" t="0" r="r" b="b"/>
              <a:pathLst>
                <a:path w="103" h="338">
                  <a:moveTo>
                    <a:pt x="9" y="0"/>
                  </a:moveTo>
                  <a:cubicBezTo>
                    <a:pt x="69" y="95"/>
                    <a:pt x="103" y="201"/>
                    <a:pt x="103" y="323"/>
                  </a:cubicBezTo>
                  <a:cubicBezTo>
                    <a:pt x="72" y="333"/>
                    <a:pt x="41" y="338"/>
                    <a:pt x="9" y="338"/>
                  </a:cubicBezTo>
                  <a:cubicBezTo>
                    <a:pt x="2" y="297"/>
                    <a:pt x="0" y="95"/>
                    <a:pt x="9" y="0"/>
                  </a:cubicBezTo>
                  <a:close/>
                </a:path>
              </a:pathLst>
            </a:custGeom>
            <a:solidFill>
              <a:srgbClr val="B5E8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55" name="Oval 372"/>
            <p:cNvSpPr>
              <a:spLocks noChangeArrowheads="1"/>
            </p:cNvSpPr>
            <p:nvPr/>
          </p:nvSpPr>
          <p:spPr bwMode="auto">
            <a:xfrm>
              <a:off x="7683519" y="4459299"/>
              <a:ext cx="249238" cy="180975"/>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56" name="Oval 373"/>
            <p:cNvSpPr>
              <a:spLocks noChangeArrowheads="1"/>
            </p:cNvSpPr>
            <p:nvPr/>
          </p:nvSpPr>
          <p:spPr bwMode="auto">
            <a:xfrm>
              <a:off x="7588268" y="4545024"/>
              <a:ext cx="192088" cy="138113"/>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57" name="Oval 374"/>
            <p:cNvSpPr>
              <a:spLocks noChangeArrowheads="1"/>
            </p:cNvSpPr>
            <p:nvPr/>
          </p:nvSpPr>
          <p:spPr bwMode="auto">
            <a:xfrm>
              <a:off x="7867669" y="4529149"/>
              <a:ext cx="169863" cy="12223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58" name="Oval 375"/>
            <p:cNvSpPr>
              <a:spLocks noChangeArrowheads="1"/>
            </p:cNvSpPr>
            <p:nvPr/>
          </p:nvSpPr>
          <p:spPr bwMode="auto">
            <a:xfrm>
              <a:off x="7718444" y="4572011"/>
              <a:ext cx="222251" cy="161925"/>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59" name="Freeform 376"/>
            <p:cNvSpPr/>
            <p:nvPr/>
          </p:nvSpPr>
          <p:spPr bwMode="auto">
            <a:xfrm>
              <a:off x="749302" y="5953140"/>
              <a:ext cx="10439425" cy="223838"/>
            </a:xfrm>
            <a:custGeom>
              <a:avLst/>
              <a:gdLst>
                <a:gd name="T0" fmla="*/ 0 w 10128"/>
                <a:gd name="T1" fmla="*/ 0 h 217"/>
                <a:gd name="T2" fmla="*/ 10128 w 10128"/>
                <a:gd name="T3" fmla="*/ 0 h 217"/>
                <a:gd name="T4" fmla="*/ 10128 w 10128"/>
                <a:gd name="T5" fmla="*/ 217 h 217"/>
                <a:gd name="T6" fmla="*/ 0 w 10128"/>
                <a:gd name="T7" fmla="*/ 217 h 217"/>
                <a:gd name="T8" fmla="*/ 0 w 10128"/>
                <a:gd name="T9" fmla="*/ 0 h 217"/>
              </a:gdLst>
              <a:ahLst/>
              <a:cxnLst>
                <a:cxn ang="0">
                  <a:pos x="T0" y="T1"/>
                </a:cxn>
                <a:cxn ang="0">
                  <a:pos x="T2" y="T3"/>
                </a:cxn>
                <a:cxn ang="0">
                  <a:pos x="T4" y="T5"/>
                </a:cxn>
                <a:cxn ang="0">
                  <a:pos x="T6" y="T7"/>
                </a:cxn>
                <a:cxn ang="0">
                  <a:pos x="T8" y="T9"/>
                </a:cxn>
              </a:cxnLst>
              <a:rect l="0" t="0" r="r" b="b"/>
              <a:pathLst>
                <a:path w="10128" h="217">
                  <a:moveTo>
                    <a:pt x="0" y="0"/>
                  </a:moveTo>
                  <a:cubicBezTo>
                    <a:pt x="3376" y="0"/>
                    <a:pt x="6752" y="0"/>
                    <a:pt x="10128" y="0"/>
                  </a:cubicBezTo>
                  <a:cubicBezTo>
                    <a:pt x="10128" y="217"/>
                    <a:pt x="10128" y="217"/>
                    <a:pt x="10128" y="217"/>
                  </a:cubicBezTo>
                  <a:cubicBezTo>
                    <a:pt x="0" y="217"/>
                    <a:pt x="0" y="217"/>
                    <a:pt x="0" y="217"/>
                  </a:cubicBezTo>
                  <a:lnTo>
                    <a:pt x="0" y="0"/>
                  </a:ln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1160" name="Freeform 377"/>
            <p:cNvSpPr/>
            <p:nvPr/>
          </p:nvSpPr>
          <p:spPr bwMode="auto">
            <a:xfrm>
              <a:off x="9239272" y="4921262"/>
              <a:ext cx="1887542" cy="1031878"/>
            </a:xfrm>
            <a:custGeom>
              <a:avLst/>
              <a:gdLst>
                <a:gd name="T0" fmla="*/ 1189 w 1189"/>
                <a:gd name="T1" fmla="*/ 650 h 650"/>
                <a:gd name="T2" fmla="*/ 735 w 1189"/>
                <a:gd name="T3" fmla="*/ 2 h 650"/>
                <a:gd name="T4" fmla="*/ 531 w 1189"/>
                <a:gd name="T5" fmla="*/ 19 h 650"/>
                <a:gd name="T6" fmla="*/ 456 w 1189"/>
                <a:gd name="T7" fmla="*/ 0 h 650"/>
                <a:gd name="T8" fmla="*/ 0 w 1189"/>
                <a:gd name="T9" fmla="*/ 650 h 650"/>
                <a:gd name="T10" fmla="*/ 1189 w 1189"/>
                <a:gd name="T11" fmla="*/ 650 h 650"/>
              </a:gdLst>
              <a:ahLst/>
              <a:cxnLst>
                <a:cxn ang="0">
                  <a:pos x="T0" y="T1"/>
                </a:cxn>
                <a:cxn ang="0">
                  <a:pos x="T2" y="T3"/>
                </a:cxn>
                <a:cxn ang="0">
                  <a:pos x="T4" y="T5"/>
                </a:cxn>
                <a:cxn ang="0">
                  <a:pos x="T6" y="T7"/>
                </a:cxn>
                <a:cxn ang="0">
                  <a:pos x="T8" y="T9"/>
                </a:cxn>
                <a:cxn ang="0">
                  <a:pos x="T10" y="T11"/>
                </a:cxn>
              </a:cxnLst>
              <a:rect l="0" t="0" r="r" b="b"/>
              <a:pathLst>
                <a:path w="1189" h="650">
                  <a:moveTo>
                    <a:pt x="1189" y="650"/>
                  </a:moveTo>
                  <a:lnTo>
                    <a:pt x="735" y="2"/>
                  </a:lnTo>
                  <a:lnTo>
                    <a:pt x="531" y="19"/>
                  </a:lnTo>
                  <a:lnTo>
                    <a:pt x="456" y="0"/>
                  </a:lnTo>
                  <a:lnTo>
                    <a:pt x="0" y="650"/>
                  </a:lnTo>
                  <a:lnTo>
                    <a:pt x="1189" y="650"/>
                  </a:lnTo>
                  <a:close/>
                </a:path>
              </a:pathLst>
            </a:custGeom>
            <a:solidFill>
              <a:srgbClr val="818A8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61" name="Freeform 378"/>
            <p:cNvSpPr/>
            <p:nvPr/>
          </p:nvSpPr>
          <p:spPr bwMode="auto">
            <a:xfrm>
              <a:off x="9239272" y="4921262"/>
              <a:ext cx="842965" cy="1031878"/>
            </a:xfrm>
            <a:custGeom>
              <a:avLst/>
              <a:gdLst>
                <a:gd name="T0" fmla="*/ 347 w 531"/>
                <a:gd name="T1" fmla="*/ 650 h 650"/>
                <a:gd name="T2" fmla="*/ 531 w 531"/>
                <a:gd name="T3" fmla="*/ 19 h 650"/>
                <a:gd name="T4" fmla="*/ 456 w 531"/>
                <a:gd name="T5" fmla="*/ 0 h 650"/>
                <a:gd name="T6" fmla="*/ 0 w 531"/>
                <a:gd name="T7" fmla="*/ 650 h 650"/>
                <a:gd name="T8" fmla="*/ 347 w 531"/>
                <a:gd name="T9" fmla="*/ 650 h 650"/>
              </a:gdLst>
              <a:ahLst/>
              <a:cxnLst>
                <a:cxn ang="0">
                  <a:pos x="T0" y="T1"/>
                </a:cxn>
                <a:cxn ang="0">
                  <a:pos x="T2" y="T3"/>
                </a:cxn>
                <a:cxn ang="0">
                  <a:pos x="T4" y="T5"/>
                </a:cxn>
                <a:cxn ang="0">
                  <a:pos x="T6" y="T7"/>
                </a:cxn>
                <a:cxn ang="0">
                  <a:pos x="T8" y="T9"/>
                </a:cxn>
              </a:cxnLst>
              <a:rect l="0" t="0" r="r" b="b"/>
              <a:pathLst>
                <a:path w="531" h="650">
                  <a:moveTo>
                    <a:pt x="347" y="650"/>
                  </a:moveTo>
                  <a:lnTo>
                    <a:pt x="531" y="19"/>
                  </a:lnTo>
                  <a:lnTo>
                    <a:pt x="456" y="0"/>
                  </a:lnTo>
                  <a:lnTo>
                    <a:pt x="0" y="650"/>
                  </a:lnTo>
                  <a:lnTo>
                    <a:pt x="347" y="650"/>
                  </a:lnTo>
                  <a:close/>
                </a:path>
              </a:pathLst>
            </a:custGeom>
            <a:solidFill>
              <a:srgbClr val="97A1A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62" name="Freeform 379"/>
            <p:cNvSpPr/>
            <p:nvPr/>
          </p:nvSpPr>
          <p:spPr bwMode="auto">
            <a:xfrm>
              <a:off x="10082237" y="4605349"/>
              <a:ext cx="323851" cy="346076"/>
            </a:xfrm>
            <a:custGeom>
              <a:avLst/>
              <a:gdLst>
                <a:gd name="T0" fmla="*/ 0 w 204"/>
                <a:gd name="T1" fmla="*/ 218 h 218"/>
                <a:gd name="T2" fmla="*/ 204 w 204"/>
                <a:gd name="T3" fmla="*/ 201 h 218"/>
                <a:gd name="T4" fmla="*/ 64 w 204"/>
                <a:gd name="T5" fmla="*/ 0 h 218"/>
                <a:gd name="T6" fmla="*/ 0 w 204"/>
                <a:gd name="T7" fmla="*/ 218 h 218"/>
              </a:gdLst>
              <a:ahLst/>
              <a:cxnLst>
                <a:cxn ang="0">
                  <a:pos x="T0" y="T1"/>
                </a:cxn>
                <a:cxn ang="0">
                  <a:pos x="T2" y="T3"/>
                </a:cxn>
                <a:cxn ang="0">
                  <a:pos x="T4" y="T5"/>
                </a:cxn>
                <a:cxn ang="0">
                  <a:pos x="T6" y="T7"/>
                </a:cxn>
              </a:cxnLst>
              <a:rect l="0" t="0" r="r" b="b"/>
              <a:pathLst>
                <a:path w="204" h="218">
                  <a:moveTo>
                    <a:pt x="0" y="218"/>
                  </a:moveTo>
                  <a:lnTo>
                    <a:pt x="204" y="201"/>
                  </a:lnTo>
                  <a:lnTo>
                    <a:pt x="64" y="0"/>
                  </a:lnTo>
                  <a:lnTo>
                    <a:pt x="0" y="218"/>
                  </a:lnTo>
                  <a:close/>
                </a:path>
              </a:pathLst>
            </a:custGeom>
            <a:solidFill>
              <a:srgbClr val="CCD3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63" name="Freeform 380"/>
            <p:cNvSpPr/>
            <p:nvPr/>
          </p:nvSpPr>
          <p:spPr bwMode="auto">
            <a:xfrm>
              <a:off x="9963174" y="4605349"/>
              <a:ext cx="220663" cy="346076"/>
            </a:xfrm>
            <a:custGeom>
              <a:avLst/>
              <a:gdLst>
                <a:gd name="T0" fmla="*/ 139 w 139"/>
                <a:gd name="T1" fmla="*/ 0 h 218"/>
                <a:gd name="T2" fmla="*/ 0 w 139"/>
                <a:gd name="T3" fmla="*/ 199 h 218"/>
                <a:gd name="T4" fmla="*/ 75 w 139"/>
                <a:gd name="T5" fmla="*/ 218 h 218"/>
                <a:gd name="T6" fmla="*/ 139 w 139"/>
                <a:gd name="T7" fmla="*/ 0 h 218"/>
              </a:gdLst>
              <a:ahLst/>
              <a:cxnLst>
                <a:cxn ang="0">
                  <a:pos x="T0" y="T1"/>
                </a:cxn>
                <a:cxn ang="0">
                  <a:pos x="T2" y="T3"/>
                </a:cxn>
                <a:cxn ang="0">
                  <a:pos x="T4" y="T5"/>
                </a:cxn>
                <a:cxn ang="0">
                  <a:pos x="T6" y="T7"/>
                </a:cxn>
              </a:cxnLst>
              <a:rect l="0" t="0" r="r" b="b"/>
              <a:pathLst>
                <a:path w="139" h="218">
                  <a:moveTo>
                    <a:pt x="139" y="0"/>
                  </a:moveTo>
                  <a:lnTo>
                    <a:pt x="0" y="199"/>
                  </a:lnTo>
                  <a:lnTo>
                    <a:pt x="75" y="218"/>
                  </a:lnTo>
                  <a:lnTo>
                    <a:pt x="139"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64" name="Freeform 381"/>
            <p:cNvSpPr/>
            <p:nvPr/>
          </p:nvSpPr>
          <p:spPr bwMode="auto">
            <a:xfrm>
              <a:off x="8191520" y="4649799"/>
              <a:ext cx="1860554" cy="1303341"/>
            </a:xfrm>
            <a:custGeom>
              <a:avLst/>
              <a:gdLst>
                <a:gd name="T0" fmla="*/ 1172 w 1172"/>
                <a:gd name="T1" fmla="*/ 821 h 821"/>
                <a:gd name="T2" fmla="*/ 724 w 1172"/>
                <a:gd name="T3" fmla="*/ 3 h 821"/>
                <a:gd name="T4" fmla="*/ 524 w 1172"/>
                <a:gd name="T5" fmla="*/ 24 h 821"/>
                <a:gd name="T6" fmla="*/ 449 w 1172"/>
                <a:gd name="T7" fmla="*/ 0 h 821"/>
                <a:gd name="T8" fmla="*/ 0 w 1172"/>
                <a:gd name="T9" fmla="*/ 821 h 821"/>
                <a:gd name="T10" fmla="*/ 1172 w 1172"/>
                <a:gd name="T11" fmla="*/ 821 h 821"/>
              </a:gdLst>
              <a:ahLst/>
              <a:cxnLst>
                <a:cxn ang="0">
                  <a:pos x="T0" y="T1"/>
                </a:cxn>
                <a:cxn ang="0">
                  <a:pos x="T2" y="T3"/>
                </a:cxn>
                <a:cxn ang="0">
                  <a:pos x="T4" y="T5"/>
                </a:cxn>
                <a:cxn ang="0">
                  <a:pos x="T6" y="T7"/>
                </a:cxn>
                <a:cxn ang="0">
                  <a:pos x="T8" y="T9"/>
                </a:cxn>
                <a:cxn ang="0">
                  <a:pos x="T10" y="T11"/>
                </a:cxn>
              </a:cxnLst>
              <a:rect l="0" t="0" r="r" b="b"/>
              <a:pathLst>
                <a:path w="1172" h="821">
                  <a:moveTo>
                    <a:pt x="1172" y="821"/>
                  </a:moveTo>
                  <a:lnTo>
                    <a:pt x="724" y="3"/>
                  </a:lnTo>
                  <a:lnTo>
                    <a:pt x="524" y="24"/>
                  </a:lnTo>
                  <a:lnTo>
                    <a:pt x="449" y="0"/>
                  </a:lnTo>
                  <a:lnTo>
                    <a:pt x="0" y="821"/>
                  </a:lnTo>
                  <a:lnTo>
                    <a:pt x="1172" y="821"/>
                  </a:lnTo>
                  <a:close/>
                </a:path>
              </a:pathLst>
            </a:custGeom>
            <a:solidFill>
              <a:srgbClr val="818A8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65" name="Freeform 382"/>
            <p:cNvSpPr/>
            <p:nvPr/>
          </p:nvSpPr>
          <p:spPr bwMode="auto">
            <a:xfrm>
              <a:off x="8191520" y="4649799"/>
              <a:ext cx="831852" cy="1303341"/>
            </a:xfrm>
            <a:custGeom>
              <a:avLst/>
              <a:gdLst>
                <a:gd name="T0" fmla="*/ 342 w 524"/>
                <a:gd name="T1" fmla="*/ 821 h 821"/>
                <a:gd name="T2" fmla="*/ 524 w 524"/>
                <a:gd name="T3" fmla="*/ 24 h 821"/>
                <a:gd name="T4" fmla="*/ 449 w 524"/>
                <a:gd name="T5" fmla="*/ 0 h 821"/>
                <a:gd name="T6" fmla="*/ 0 w 524"/>
                <a:gd name="T7" fmla="*/ 821 h 821"/>
                <a:gd name="T8" fmla="*/ 342 w 524"/>
                <a:gd name="T9" fmla="*/ 821 h 821"/>
              </a:gdLst>
              <a:ahLst/>
              <a:cxnLst>
                <a:cxn ang="0">
                  <a:pos x="T0" y="T1"/>
                </a:cxn>
                <a:cxn ang="0">
                  <a:pos x="T2" y="T3"/>
                </a:cxn>
                <a:cxn ang="0">
                  <a:pos x="T4" y="T5"/>
                </a:cxn>
                <a:cxn ang="0">
                  <a:pos x="T6" y="T7"/>
                </a:cxn>
                <a:cxn ang="0">
                  <a:pos x="T8" y="T9"/>
                </a:cxn>
              </a:cxnLst>
              <a:rect l="0" t="0" r="r" b="b"/>
              <a:pathLst>
                <a:path w="524" h="821">
                  <a:moveTo>
                    <a:pt x="342" y="821"/>
                  </a:moveTo>
                  <a:lnTo>
                    <a:pt x="524" y="24"/>
                  </a:lnTo>
                  <a:lnTo>
                    <a:pt x="449" y="0"/>
                  </a:lnTo>
                  <a:lnTo>
                    <a:pt x="0" y="821"/>
                  </a:lnTo>
                  <a:lnTo>
                    <a:pt x="342" y="821"/>
                  </a:lnTo>
                  <a:close/>
                </a:path>
              </a:pathLst>
            </a:custGeom>
            <a:solidFill>
              <a:srgbClr val="97A1A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66" name="Freeform 383"/>
            <p:cNvSpPr/>
            <p:nvPr/>
          </p:nvSpPr>
          <p:spPr bwMode="auto">
            <a:xfrm>
              <a:off x="9023372" y="4252923"/>
              <a:ext cx="317501" cy="434976"/>
            </a:xfrm>
            <a:custGeom>
              <a:avLst/>
              <a:gdLst>
                <a:gd name="T0" fmla="*/ 0 w 200"/>
                <a:gd name="T1" fmla="*/ 274 h 274"/>
                <a:gd name="T2" fmla="*/ 200 w 200"/>
                <a:gd name="T3" fmla="*/ 253 h 274"/>
                <a:gd name="T4" fmla="*/ 62 w 200"/>
                <a:gd name="T5" fmla="*/ 0 h 274"/>
                <a:gd name="T6" fmla="*/ 0 w 200"/>
                <a:gd name="T7" fmla="*/ 274 h 274"/>
              </a:gdLst>
              <a:ahLst/>
              <a:cxnLst>
                <a:cxn ang="0">
                  <a:pos x="T0" y="T1"/>
                </a:cxn>
                <a:cxn ang="0">
                  <a:pos x="T2" y="T3"/>
                </a:cxn>
                <a:cxn ang="0">
                  <a:pos x="T4" y="T5"/>
                </a:cxn>
                <a:cxn ang="0">
                  <a:pos x="T6" y="T7"/>
                </a:cxn>
              </a:cxnLst>
              <a:rect l="0" t="0" r="r" b="b"/>
              <a:pathLst>
                <a:path w="200" h="274">
                  <a:moveTo>
                    <a:pt x="0" y="274"/>
                  </a:moveTo>
                  <a:lnTo>
                    <a:pt x="200" y="253"/>
                  </a:lnTo>
                  <a:lnTo>
                    <a:pt x="62" y="0"/>
                  </a:lnTo>
                  <a:lnTo>
                    <a:pt x="0" y="274"/>
                  </a:lnTo>
                  <a:close/>
                </a:path>
              </a:pathLst>
            </a:custGeom>
            <a:solidFill>
              <a:srgbClr val="CCD3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67" name="Freeform 384"/>
            <p:cNvSpPr/>
            <p:nvPr/>
          </p:nvSpPr>
          <p:spPr bwMode="auto">
            <a:xfrm>
              <a:off x="8904309" y="4252923"/>
              <a:ext cx="217488" cy="434976"/>
            </a:xfrm>
            <a:custGeom>
              <a:avLst/>
              <a:gdLst>
                <a:gd name="T0" fmla="*/ 137 w 137"/>
                <a:gd name="T1" fmla="*/ 0 h 274"/>
                <a:gd name="T2" fmla="*/ 0 w 137"/>
                <a:gd name="T3" fmla="*/ 250 h 274"/>
                <a:gd name="T4" fmla="*/ 75 w 137"/>
                <a:gd name="T5" fmla="*/ 274 h 274"/>
                <a:gd name="T6" fmla="*/ 137 w 137"/>
                <a:gd name="T7" fmla="*/ 0 h 274"/>
              </a:gdLst>
              <a:ahLst/>
              <a:cxnLst>
                <a:cxn ang="0">
                  <a:pos x="T0" y="T1"/>
                </a:cxn>
                <a:cxn ang="0">
                  <a:pos x="T2" y="T3"/>
                </a:cxn>
                <a:cxn ang="0">
                  <a:pos x="T4" y="T5"/>
                </a:cxn>
                <a:cxn ang="0">
                  <a:pos x="T6" y="T7"/>
                </a:cxn>
              </a:cxnLst>
              <a:rect l="0" t="0" r="r" b="b"/>
              <a:pathLst>
                <a:path w="137" h="274">
                  <a:moveTo>
                    <a:pt x="137" y="0"/>
                  </a:moveTo>
                  <a:lnTo>
                    <a:pt x="0" y="250"/>
                  </a:lnTo>
                  <a:lnTo>
                    <a:pt x="75" y="274"/>
                  </a:lnTo>
                  <a:lnTo>
                    <a:pt x="137"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68" name="Freeform 385"/>
            <p:cNvSpPr/>
            <p:nvPr/>
          </p:nvSpPr>
          <p:spPr bwMode="auto">
            <a:xfrm>
              <a:off x="8813821" y="5365763"/>
              <a:ext cx="2038355" cy="587377"/>
            </a:xfrm>
            <a:custGeom>
              <a:avLst/>
              <a:gdLst>
                <a:gd name="T0" fmla="*/ 988 w 1977"/>
                <a:gd name="T1" fmla="*/ 0 h 569"/>
                <a:gd name="T2" fmla="*/ 0 w 1977"/>
                <a:gd name="T3" fmla="*/ 569 h 569"/>
                <a:gd name="T4" fmla="*/ 1977 w 1977"/>
                <a:gd name="T5" fmla="*/ 569 h 569"/>
                <a:gd name="T6" fmla="*/ 988 w 1977"/>
                <a:gd name="T7" fmla="*/ 0 h 569"/>
              </a:gdLst>
              <a:ahLst/>
              <a:cxnLst>
                <a:cxn ang="0">
                  <a:pos x="T0" y="T1"/>
                </a:cxn>
                <a:cxn ang="0">
                  <a:pos x="T2" y="T3"/>
                </a:cxn>
                <a:cxn ang="0">
                  <a:pos x="T4" y="T5"/>
                </a:cxn>
                <a:cxn ang="0">
                  <a:pos x="T6" y="T7"/>
                </a:cxn>
              </a:cxnLst>
              <a:rect l="0" t="0" r="r" b="b"/>
              <a:pathLst>
                <a:path w="1977" h="569">
                  <a:moveTo>
                    <a:pt x="988" y="0"/>
                  </a:moveTo>
                  <a:cubicBezTo>
                    <a:pt x="526" y="0"/>
                    <a:pt x="135" y="239"/>
                    <a:pt x="0" y="569"/>
                  </a:cubicBezTo>
                  <a:cubicBezTo>
                    <a:pt x="1977" y="569"/>
                    <a:pt x="1977" y="569"/>
                    <a:pt x="1977" y="569"/>
                  </a:cubicBezTo>
                  <a:cubicBezTo>
                    <a:pt x="1842" y="239"/>
                    <a:pt x="1451" y="0"/>
                    <a:pt x="988" y="0"/>
                  </a:cubicBezTo>
                  <a:close/>
                </a:path>
              </a:pathLst>
            </a:custGeom>
            <a:solidFill>
              <a:srgbClr val="216E2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69" name="Freeform 386"/>
            <p:cNvSpPr/>
            <p:nvPr/>
          </p:nvSpPr>
          <p:spPr bwMode="auto">
            <a:xfrm>
              <a:off x="8813821" y="5365763"/>
              <a:ext cx="1179515" cy="587377"/>
            </a:xfrm>
            <a:custGeom>
              <a:avLst/>
              <a:gdLst>
                <a:gd name="T0" fmla="*/ 975 w 1144"/>
                <a:gd name="T1" fmla="*/ 0 h 568"/>
                <a:gd name="T2" fmla="*/ 0 w 1144"/>
                <a:gd name="T3" fmla="*/ 568 h 568"/>
                <a:gd name="T4" fmla="*/ 959 w 1144"/>
                <a:gd name="T5" fmla="*/ 568 h 568"/>
                <a:gd name="T6" fmla="*/ 975 w 1144"/>
                <a:gd name="T7" fmla="*/ 0 h 568"/>
              </a:gdLst>
              <a:ahLst/>
              <a:cxnLst>
                <a:cxn ang="0">
                  <a:pos x="T0" y="T1"/>
                </a:cxn>
                <a:cxn ang="0">
                  <a:pos x="T2" y="T3"/>
                </a:cxn>
                <a:cxn ang="0">
                  <a:pos x="T4" y="T5"/>
                </a:cxn>
                <a:cxn ang="0">
                  <a:pos x="T6" y="T7"/>
                </a:cxn>
              </a:cxnLst>
              <a:rect l="0" t="0" r="r" b="b"/>
              <a:pathLst>
                <a:path w="1144" h="568">
                  <a:moveTo>
                    <a:pt x="975" y="0"/>
                  </a:moveTo>
                  <a:cubicBezTo>
                    <a:pt x="519" y="4"/>
                    <a:pt x="133" y="241"/>
                    <a:pt x="0" y="568"/>
                  </a:cubicBezTo>
                  <a:cubicBezTo>
                    <a:pt x="959" y="568"/>
                    <a:pt x="959" y="568"/>
                    <a:pt x="959" y="568"/>
                  </a:cubicBezTo>
                  <a:cubicBezTo>
                    <a:pt x="1113" y="292"/>
                    <a:pt x="1144" y="66"/>
                    <a:pt x="975" y="0"/>
                  </a:cubicBezTo>
                  <a:close/>
                </a:path>
              </a:pathLst>
            </a:custGeom>
            <a:solidFill>
              <a:srgbClr val="2C823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70" name="Freeform 387"/>
            <p:cNvSpPr/>
            <p:nvPr/>
          </p:nvSpPr>
          <p:spPr bwMode="auto">
            <a:xfrm>
              <a:off x="9591698" y="5692789"/>
              <a:ext cx="1597029" cy="260351"/>
            </a:xfrm>
            <a:custGeom>
              <a:avLst/>
              <a:gdLst>
                <a:gd name="T0" fmla="*/ 774 w 1549"/>
                <a:gd name="T1" fmla="*/ 0 h 251"/>
                <a:gd name="T2" fmla="*/ 0 w 1549"/>
                <a:gd name="T3" fmla="*/ 251 h 251"/>
                <a:gd name="T4" fmla="*/ 1549 w 1549"/>
                <a:gd name="T5" fmla="*/ 251 h 251"/>
                <a:gd name="T6" fmla="*/ 774 w 1549"/>
                <a:gd name="T7" fmla="*/ 0 h 251"/>
              </a:gdLst>
              <a:ahLst/>
              <a:cxnLst>
                <a:cxn ang="0">
                  <a:pos x="T0" y="T1"/>
                </a:cxn>
                <a:cxn ang="0">
                  <a:pos x="T2" y="T3"/>
                </a:cxn>
                <a:cxn ang="0">
                  <a:pos x="T4" y="T5"/>
                </a:cxn>
                <a:cxn ang="0">
                  <a:pos x="T6" y="T7"/>
                </a:cxn>
              </a:cxnLst>
              <a:rect l="0" t="0" r="r" b="b"/>
              <a:pathLst>
                <a:path w="1549" h="251">
                  <a:moveTo>
                    <a:pt x="774" y="0"/>
                  </a:moveTo>
                  <a:cubicBezTo>
                    <a:pt x="413" y="0"/>
                    <a:pt x="107" y="105"/>
                    <a:pt x="0" y="251"/>
                  </a:cubicBezTo>
                  <a:cubicBezTo>
                    <a:pt x="1549" y="251"/>
                    <a:pt x="1549" y="251"/>
                    <a:pt x="1549" y="251"/>
                  </a:cubicBezTo>
                  <a:cubicBezTo>
                    <a:pt x="1442" y="105"/>
                    <a:pt x="1136" y="0"/>
                    <a:pt x="774" y="0"/>
                  </a:cubicBezTo>
                  <a:close/>
                </a:path>
              </a:pathLst>
            </a:custGeom>
            <a:solidFill>
              <a:srgbClr val="3A9E4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71" name="Freeform 388"/>
            <p:cNvSpPr/>
            <p:nvPr/>
          </p:nvSpPr>
          <p:spPr bwMode="auto">
            <a:xfrm>
              <a:off x="9591698" y="5692789"/>
              <a:ext cx="1001715" cy="260351"/>
            </a:xfrm>
            <a:custGeom>
              <a:avLst/>
              <a:gdLst>
                <a:gd name="T0" fmla="*/ 774 w 972"/>
                <a:gd name="T1" fmla="*/ 0 h 251"/>
                <a:gd name="T2" fmla="*/ 0 w 972"/>
                <a:gd name="T3" fmla="*/ 251 h 251"/>
                <a:gd name="T4" fmla="*/ 970 w 972"/>
                <a:gd name="T5" fmla="*/ 251 h 251"/>
                <a:gd name="T6" fmla="*/ 774 w 972"/>
                <a:gd name="T7" fmla="*/ 0 h 251"/>
              </a:gdLst>
              <a:ahLst/>
              <a:cxnLst>
                <a:cxn ang="0">
                  <a:pos x="T0" y="T1"/>
                </a:cxn>
                <a:cxn ang="0">
                  <a:pos x="T2" y="T3"/>
                </a:cxn>
                <a:cxn ang="0">
                  <a:pos x="T4" y="T5"/>
                </a:cxn>
                <a:cxn ang="0">
                  <a:pos x="T6" y="T7"/>
                </a:cxn>
              </a:cxnLst>
              <a:rect l="0" t="0" r="r" b="b"/>
              <a:pathLst>
                <a:path w="972" h="251">
                  <a:moveTo>
                    <a:pt x="774" y="0"/>
                  </a:moveTo>
                  <a:cubicBezTo>
                    <a:pt x="413" y="0"/>
                    <a:pt x="107" y="105"/>
                    <a:pt x="0" y="251"/>
                  </a:cubicBezTo>
                  <a:cubicBezTo>
                    <a:pt x="970" y="251"/>
                    <a:pt x="970" y="251"/>
                    <a:pt x="970" y="251"/>
                  </a:cubicBezTo>
                  <a:cubicBezTo>
                    <a:pt x="972" y="126"/>
                    <a:pt x="899" y="45"/>
                    <a:pt x="774" y="0"/>
                  </a:cubicBezTo>
                  <a:close/>
                </a:path>
              </a:pathLst>
            </a:custGeom>
            <a:solidFill>
              <a:srgbClr val="5FBA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72" name="Freeform 389"/>
            <p:cNvSpPr/>
            <p:nvPr/>
          </p:nvSpPr>
          <p:spPr bwMode="auto">
            <a:xfrm>
              <a:off x="8212157" y="5562614"/>
              <a:ext cx="1730379" cy="390526"/>
            </a:xfrm>
            <a:custGeom>
              <a:avLst/>
              <a:gdLst>
                <a:gd name="T0" fmla="*/ 840 w 1679"/>
                <a:gd name="T1" fmla="*/ 0 h 378"/>
                <a:gd name="T2" fmla="*/ 0 w 1679"/>
                <a:gd name="T3" fmla="*/ 378 h 378"/>
                <a:gd name="T4" fmla="*/ 1679 w 1679"/>
                <a:gd name="T5" fmla="*/ 378 h 378"/>
                <a:gd name="T6" fmla="*/ 840 w 1679"/>
                <a:gd name="T7" fmla="*/ 0 h 378"/>
              </a:gdLst>
              <a:ahLst/>
              <a:cxnLst>
                <a:cxn ang="0">
                  <a:pos x="T0" y="T1"/>
                </a:cxn>
                <a:cxn ang="0">
                  <a:pos x="T2" y="T3"/>
                </a:cxn>
                <a:cxn ang="0">
                  <a:pos x="T4" y="T5"/>
                </a:cxn>
                <a:cxn ang="0">
                  <a:pos x="T6" y="T7"/>
                </a:cxn>
              </a:cxnLst>
              <a:rect l="0" t="0" r="r" b="b"/>
              <a:pathLst>
                <a:path w="1679" h="378">
                  <a:moveTo>
                    <a:pt x="840" y="0"/>
                  </a:moveTo>
                  <a:cubicBezTo>
                    <a:pt x="448" y="0"/>
                    <a:pt x="116" y="159"/>
                    <a:pt x="0" y="378"/>
                  </a:cubicBezTo>
                  <a:cubicBezTo>
                    <a:pt x="1679" y="378"/>
                    <a:pt x="1679" y="378"/>
                    <a:pt x="1679" y="378"/>
                  </a:cubicBezTo>
                  <a:cubicBezTo>
                    <a:pt x="1563" y="159"/>
                    <a:pt x="1231" y="0"/>
                    <a:pt x="840" y="0"/>
                  </a:cubicBezTo>
                  <a:close/>
                </a:path>
              </a:pathLst>
            </a:custGeom>
            <a:solidFill>
              <a:srgbClr val="3A9E4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73" name="Freeform 390"/>
            <p:cNvSpPr/>
            <p:nvPr/>
          </p:nvSpPr>
          <p:spPr bwMode="auto">
            <a:xfrm>
              <a:off x="8212157" y="5562614"/>
              <a:ext cx="1085853" cy="390526"/>
            </a:xfrm>
            <a:custGeom>
              <a:avLst/>
              <a:gdLst>
                <a:gd name="T0" fmla="*/ 840 w 1054"/>
                <a:gd name="T1" fmla="*/ 0 h 378"/>
                <a:gd name="T2" fmla="*/ 0 w 1054"/>
                <a:gd name="T3" fmla="*/ 378 h 378"/>
                <a:gd name="T4" fmla="*/ 1052 w 1054"/>
                <a:gd name="T5" fmla="*/ 378 h 378"/>
                <a:gd name="T6" fmla="*/ 840 w 1054"/>
                <a:gd name="T7" fmla="*/ 0 h 378"/>
              </a:gdLst>
              <a:ahLst/>
              <a:cxnLst>
                <a:cxn ang="0">
                  <a:pos x="T0" y="T1"/>
                </a:cxn>
                <a:cxn ang="0">
                  <a:pos x="T2" y="T3"/>
                </a:cxn>
                <a:cxn ang="0">
                  <a:pos x="T4" y="T5"/>
                </a:cxn>
                <a:cxn ang="0">
                  <a:pos x="T6" y="T7"/>
                </a:cxn>
              </a:cxnLst>
              <a:rect l="0" t="0" r="r" b="b"/>
              <a:pathLst>
                <a:path w="1054" h="378">
                  <a:moveTo>
                    <a:pt x="840" y="0"/>
                  </a:moveTo>
                  <a:cubicBezTo>
                    <a:pt x="448" y="0"/>
                    <a:pt x="116" y="159"/>
                    <a:pt x="0" y="378"/>
                  </a:cubicBezTo>
                  <a:cubicBezTo>
                    <a:pt x="1052" y="378"/>
                    <a:pt x="1052" y="378"/>
                    <a:pt x="1052" y="378"/>
                  </a:cubicBezTo>
                  <a:cubicBezTo>
                    <a:pt x="1054" y="190"/>
                    <a:pt x="975" y="67"/>
                    <a:pt x="840" y="0"/>
                  </a:cubicBezTo>
                  <a:close/>
                </a:path>
              </a:pathLst>
            </a:custGeom>
            <a:solidFill>
              <a:srgbClr val="5FBA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74" name="Freeform 391"/>
            <p:cNvSpPr/>
            <p:nvPr/>
          </p:nvSpPr>
          <p:spPr bwMode="auto">
            <a:xfrm>
              <a:off x="9182122" y="5573726"/>
              <a:ext cx="26988" cy="106363"/>
            </a:xfrm>
            <a:custGeom>
              <a:avLst/>
              <a:gdLst>
                <a:gd name="T0" fmla="*/ 0 w 27"/>
                <a:gd name="T1" fmla="*/ 0 h 103"/>
                <a:gd name="T2" fmla="*/ 27 w 27"/>
                <a:gd name="T3" fmla="*/ 0 h 103"/>
                <a:gd name="T4" fmla="*/ 27 w 27"/>
                <a:gd name="T5" fmla="*/ 96 h 103"/>
                <a:gd name="T6" fmla="*/ 0 w 27"/>
                <a:gd name="T7" fmla="*/ 96 h 103"/>
                <a:gd name="T8" fmla="*/ 0 w 27"/>
                <a:gd name="T9" fmla="*/ 0 h 103"/>
              </a:gdLst>
              <a:ahLst/>
              <a:cxnLst>
                <a:cxn ang="0">
                  <a:pos x="T0" y="T1"/>
                </a:cxn>
                <a:cxn ang="0">
                  <a:pos x="T2" y="T3"/>
                </a:cxn>
                <a:cxn ang="0">
                  <a:pos x="T4" y="T5"/>
                </a:cxn>
                <a:cxn ang="0">
                  <a:pos x="T6" y="T7"/>
                </a:cxn>
                <a:cxn ang="0">
                  <a:pos x="T8" y="T9"/>
                </a:cxn>
              </a:cxnLst>
              <a:rect l="0" t="0" r="r" b="b"/>
              <a:pathLst>
                <a:path w="27" h="103">
                  <a:moveTo>
                    <a:pt x="0" y="0"/>
                  </a:moveTo>
                  <a:cubicBezTo>
                    <a:pt x="27" y="0"/>
                    <a:pt x="27" y="0"/>
                    <a:pt x="27" y="0"/>
                  </a:cubicBezTo>
                  <a:cubicBezTo>
                    <a:pt x="27" y="96"/>
                    <a:pt x="27" y="96"/>
                    <a:pt x="27" y="96"/>
                  </a:cubicBezTo>
                  <a:cubicBezTo>
                    <a:pt x="18" y="102"/>
                    <a:pt x="9" y="103"/>
                    <a:pt x="0" y="96"/>
                  </a:cubicBezTo>
                  <a:lnTo>
                    <a:pt x="0" y="0"/>
                  </a:lnTo>
                  <a:close/>
                </a:path>
              </a:pathLst>
            </a:custGeom>
            <a:solidFill>
              <a:srgbClr val="73432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75" name="Freeform 392"/>
            <p:cNvSpPr/>
            <p:nvPr/>
          </p:nvSpPr>
          <p:spPr bwMode="auto">
            <a:xfrm>
              <a:off x="9196410" y="5573726"/>
              <a:ext cx="12700" cy="104775"/>
            </a:xfrm>
            <a:custGeom>
              <a:avLst/>
              <a:gdLst>
                <a:gd name="T0" fmla="*/ 0 w 13"/>
                <a:gd name="T1" fmla="*/ 0 h 101"/>
                <a:gd name="T2" fmla="*/ 13 w 13"/>
                <a:gd name="T3" fmla="*/ 0 h 101"/>
                <a:gd name="T4" fmla="*/ 13 w 13"/>
                <a:gd name="T5" fmla="*/ 96 h 101"/>
                <a:gd name="T6" fmla="*/ 0 w 13"/>
                <a:gd name="T7" fmla="*/ 101 h 101"/>
                <a:gd name="T8" fmla="*/ 0 w 13"/>
                <a:gd name="T9" fmla="*/ 0 h 101"/>
              </a:gdLst>
              <a:ahLst/>
              <a:cxnLst>
                <a:cxn ang="0">
                  <a:pos x="T0" y="T1"/>
                </a:cxn>
                <a:cxn ang="0">
                  <a:pos x="T2" y="T3"/>
                </a:cxn>
                <a:cxn ang="0">
                  <a:pos x="T4" y="T5"/>
                </a:cxn>
                <a:cxn ang="0">
                  <a:pos x="T6" y="T7"/>
                </a:cxn>
                <a:cxn ang="0">
                  <a:pos x="T8" y="T9"/>
                </a:cxn>
              </a:cxnLst>
              <a:rect l="0" t="0" r="r" b="b"/>
              <a:pathLst>
                <a:path w="13" h="101">
                  <a:moveTo>
                    <a:pt x="0" y="0"/>
                  </a:moveTo>
                  <a:cubicBezTo>
                    <a:pt x="13" y="0"/>
                    <a:pt x="13" y="0"/>
                    <a:pt x="13" y="0"/>
                  </a:cubicBezTo>
                  <a:cubicBezTo>
                    <a:pt x="13" y="96"/>
                    <a:pt x="13" y="96"/>
                    <a:pt x="13" y="96"/>
                  </a:cubicBezTo>
                  <a:cubicBezTo>
                    <a:pt x="9" y="99"/>
                    <a:pt x="4" y="101"/>
                    <a:pt x="0" y="101"/>
                  </a:cubicBezTo>
                  <a:lnTo>
                    <a:pt x="0" y="0"/>
                  </a:lnTo>
                  <a:close/>
                </a:path>
              </a:pathLst>
            </a:custGeom>
            <a:solidFill>
              <a:srgbClr val="8C5D3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76" name="Oval 393"/>
            <p:cNvSpPr>
              <a:spLocks noChangeArrowheads="1"/>
            </p:cNvSpPr>
            <p:nvPr/>
          </p:nvSpPr>
          <p:spPr bwMode="auto">
            <a:xfrm>
              <a:off x="9117035" y="5356238"/>
              <a:ext cx="158750" cy="255588"/>
            </a:xfrm>
            <a:prstGeom prst="ellipse">
              <a:avLst/>
            </a:prstGeom>
            <a:solidFill>
              <a:srgbClr val="99CF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77" name="Freeform 394"/>
            <p:cNvSpPr/>
            <p:nvPr/>
          </p:nvSpPr>
          <p:spPr bwMode="auto">
            <a:xfrm>
              <a:off x="9169422" y="5356238"/>
              <a:ext cx="106363" cy="255588"/>
            </a:xfrm>
            <a:custGeom>
              <a:avLst/>
              <a:gdLst>
                <a:gd name="T0" fmla="*/ 27 w 102"/>
                <a:gd name="T1" fmla="*/ 0 h 248"/>
                <a:gd name="T2" fmla="*/ 102 w 102"/>
                <a:gd name="T3" fmla="*/ 124 h 248"/>
                <a:gd name="T4" fmla="*/ 25 w 102"/>
                <a:gd name="T5" fmla="*/ 248 h 248"/>
                <a:gd name="T6" fmla="*/ 25 w 102"/>
                <a:gd name="T7" fmla="*/ 0 h 248"/>
                <a:gd name="T8" fmla="*/ 27 w 102"/>
                <a:gd name="T9" fmla="*/ 0 h 248"/>
              </a:gdLst>
              <a:ahLst/>
              <a:cxnLst>
                <a:cxn ang="0">
                  <a:pos x="T0" y="T1"/>
                </a:cxn>
                <a:cxn ang="0">
                  <a:pos x="T2" y="T3"/>
                </a:cxn>
                <a:cxn ang="0">
                  <a:pos x="T4" y="T5"/>
                </a:cxn>
                <a:cxn ang="0">
                  <a:pos x="T6" y="T7"/>
                </a:cxn>
                <a:cxn ang="0">
                  <a:pos x="T8" y="T9"/>
                </a:cxn>
              </a:cxnLst>
              <a:rect l="0" t="0" r="r" b="b"/>
              <a:pathLst>
                <a:path w="102" h="248">
                  <a:moveTo>
                    <a:pt x="27" y="0"/>
                  </a:moveTo>
                  <a:cubicBezTo>
                    <a:pt x="68" y="2"/>
                    <a:pt x="102" y="57"/>
                    <a:pt x="102" y="124"/>
                  </a:cubicBezTo>
                  <a:cubicBezTo>
                    <a:pt x="102" y="192"/>
                    <a:pt x="67" y="248"/>
                    <a:pt x="25" y="248"/>
                  </a:cubicBezTo>
                  <a:cubicBezTo>
                    <a:pt x="2" y="200"/>
                    <a:pt x="0" y="55"/>
                    <a:pt x="25" y="0"/>
                  </a:cubicBezTo>
                  <a:cubicBezTo>
                    <a:pt x="26" y="0"/>
                    <a:pt x="26" y="0"/>
                    <a:pt x="27" y="0"/>
                  </a:cubicBezTo>
                  <a:close/>
                </a:path>
              </a:pathLst>
            </a:custGeom>
            <a:solidFill>
              <a:srgbClr val="B5E8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78" name="Freeform 395"/>
            <p:cNvSpPr/>
            <p:nvPr/>
          </p:nvSpPr>
          <p:spPr bwMode="auto">
            <a:xfrm>
              <a:off x="9445648" y="5421326"/>
              <a:ext cx="15875" cy="63500"/>
            </a:xfrm>
            <a:custGeom>
              <a:avLst/>
              <a:gdLst>
                <a:gd name="T0" fmla="*/ 0 w 16"/>
                <a:gd name="T1" fmla="*/ 0 h 61"/>
                <a:gd name="T2" fmla="*/ 16 w 16"/>
                <a:gd name="T3" fmla="*/ 0 h 61"/>
                <a:gd name="T4" fmla="*/ 16 w 16"/>
                <a:gd name="T5" fmla="*/ 57 h 61"/>
                <a:gd name="T6" fmla="*/ 0 w 16"/>
                <a:gd name="T7" fmla="*/ 57 h 61"/>
                <a:gd name="T8" fmla="*/ 0 w 16"/>
                <a:gd name="T9" fmla="*/ 0 h 61"/>
              </a:gdLst>
              <a:ahLst/>
              <a:cxnLst>
                <a:cxn ang="0">
                  <a:pos x="T0" y="T1"/>
                </a:cxn>
                <a:cxn ang="0">
                  <a:pos x="T2" y="T3"/>
                </a:cxn>
                <a:cxn ang="0">
                  <a:pos x="T4" y="T5"/>
                </a:cxn>
                <a:cxn ang="0">
                  <a:pos x="T6" y="T7"/>
                </a:cxn>
                <a:cxn ang="0">
                  <a:pos x="T8" y="T9"/>
                </a:cxn>
              </a:cxnLst>
              <a:rect l="0" t="0" r="r" b="b"/>
              <a:pathLst>
                <a:path w="16" h="61">
                  <a:moveTo>
                    <a:pt x="0" y="0"/>
                  </a:moveTo>
                  <a:cubicBezTo>
                    <a:pt x="16" y="0"/>
                    <a:pt x="16" y="0"/>
                    <a:pt x="16" y="0"/>
                  </a:cubicBezTo>
                  <a:cubicBezTo>
                    <a:pt x="16" y="57"/>
                    <a:pt x="16" y="57"/>
                    <a:pt x="16" y="57"/>
                  </a:cubicBezTo>
                  <a:cubicBezTo>
                    <a:pt x="11" y="61"/>
                    <a:pt x="5" y="61"/>
                    <a:pt x="0" y="57"/>
                  </a:cubicBezTo>
                  <a:lnTo>
                    <a:pt x="0" y="0"/>
                  </a:lnTo>
                  <a:close/>
                </a:path>
              </a:pathLst>
            </a:custGeom>
            <a:solidFill>
              <a:srgbClr val="73432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79" name="Freeform 396"/>
            <p:cNvSpPr/>
            <p:nvPr/>
          </p:nvSpPr>
          <p:spPr bwMode="auto">
            <a:xfrm>
              <a:off x="9453585" y="5421326"/>
              <a:ext cx="7938" cy="61913"/>
            </a:xfrm>
            <a:custGeom>
              <a:avLst/>
              <a:gdLst>
                <a:gd name="T0" fmla="*/ 0 w 8"/>
                <a:gd name="T1" fmla="*/ 0 h 60"/>
                <a:gd name="T2" fmla="*/ 8 w 8"/>
                <a:gd name="T3" fmla="*/ 0 h 60"/>
                <a:gd name="T4" fmla="*/ 8 w 8"/>
                <a:gd name="T5" fmla="*/ 57 h 60"/>
                <a:gd name="T6" fmla="*/ 0 w 8"/>
                <a:gd name="T7" fmla="*/ 60 h 60"/>
                <a:gd name="T8" fmla="*/ 0 w 8"/>
                <a:gd name="T9" fmla="*/ 0 h 60"/>
              </a:gdLst>
              <a:ahLst/>
              <a:cxnLst>
                <a:cxn ang="0">
                  <a:pos x="T0" y="T1"/>
                </a:cxn>
                <a:cxn ang="0">
                  <a:pos x="T2" y="T3"/>
                </a:cxn>
                <a:cxn ang="0">
                  <a:pos x="T4" y="T5"/>
                </a:cxn>
                <a:cxn ang="0">
                  <a:pos x="T6" y="T7"/>
                </a:cxn>
                <a:cxn ang="0">
                  <a:pos x="T8" y="T9"/>
                </a:cxn>
              </a:cxnLst>
              <a:rect l="0" t="0" r="r" b="b"/>
              <a:pathLst>
                <a:path w="8" h="60">
                  <a:moveTo>
                    <a:pt x="0" y="0"/>
                  </a:moveTo>
                  <a:cubicBezTo>
                    <a:pt x="8" y="0"/>
                    <a:pt x="8" y="0"/>
                    <a:pt x="8" y="0"/>
                  </a:cubicBezTo>
                  <a:cubicBezTo>
                    <a:pt x="8" y="57"/>
                    <a:pt x="8" y="57"/>
                    <a:pt x="8" y="57"/>
                  </a:cubicBezTo>
                  <a:cubicBezTo>
                    <a:pt x="5" y="59"/>
                    <a:pt x="3" y="60"/>
                    <a:pt x="0" y="60"/>
                  </a:cubicBezTo>
                  <a:lnTo>
                    <a:pt x="0" y="0"/>
                  </a:lnTo>
                  <a:close/>
                </a:path>
              </a:pathLst>
            </a:custGeom>
            <a:solidFill>
              <a:srgbClr val="8C5D3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80" name="Oval 397"/>
            <p:cNvSpPr>
              <a:spLocks noChangeArrowheads="1"/>
            </p:cNvSpPr>
            <p:nvPr/>
          </p:nvSpPr>
          <p:spPr bwMode="auto">
            <a:xfrm>
              <a:off x="9405960" y="5291151"/>
              <a:ext cx="95250" cy="152400"/>
            </a:xfrm>
            <a:prstGeom prst="ellipse">
              <a:avLst/>
            </a:prstGeom>
            <a:solidFill>
              <a:srgbClr val="99CF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81" name="Freeform 398"/>
            <p:cNvSpPr/>
            <p:nvPr/>
          </p:nvSpPr>
          <p:spPr bwMode="auto">
            <a:xfrm>
              <a:off x="9437710" y="5291151"/>
              <a:ext cx="63500" cy="152400"/>
            </a:xfrm>
            <a:custGeom>
              <a:avLst/>
              <a:gdLst>
                <a:gd name="T0" fmla="*/ 16 w 61"/>
                <a:gd name="T1" fmla="*/ 0 h 148"/>
                <a:gd name="T2" fmla="*/ 61 w 61"/>
                <a:gd name="T3" fmla="*/ 74 h 148"/>
                <a:gd name="T4" fmla="*/ 15 w 61"/>
                <a:gd name="T5" fmla="*/ 148 h 148"/>
                <a:gd name="T6" fmla="*/ 15 w 61"/>
                <a:gd name="T7" fmla="*/ 0 h 148"/>
                <a:gd name="T8" fmla="*/ 16 w 61"/>
                <a:gd name="T9" fmla="*/ 0 h 148"/>
              </a:gdLst>
              <a:ahLst/>
              <a:cxnLst>
                <a:cxn ang="0">
                  <a:pos x="T0" y="T1"/>
                </a:cxn>
                <a:cxn ang="0">
                  <a:pos x="T2" y="T3"/>
                </a:cxn>
                <a:cxn ang="0">
                  <a:pos x="T4" y="T5"/>
                </a:cxn>
                <a:cxn ang="0">
                  <a:pos x="T6" y="T7"/>
                </a:cxn>
                <a:cxn ang="0">
                  <a:pos x="T8" y="T9"/>
                </a:cxn>
              </a:cxnLst>
              <a:rect l="0" t="0" r="r" b="b"/>
              <a:pathLst>
                <a:path w="61" h="148">
                  <a:moveTo>
                    <a:pt x="16" y="0"/>
                  </a:moveTo>
                  <a:cubicBezTo>
                    <a:pt x="41" y="1"/>
                    <a:pt x="61" y="33"/>
                    <a:pt x="61" y="74"/>
                  </a:cubicBezTo>
                  <a:cubicBezTo>
                    <a:pt x="61" y="114"/>
                    <a:pt x="41" y="148"/>
                    <a:pt x="15" y="148"/>
                  </a:cubicBezTo>
                  <a:cubicBezTo>
                    <a:pt x="2" y="119"/>
                    <a:pt x="0" y="32"/>
                    <a:pt x="15" y="0"/>
                  </a:cubicBezTo>
                  <a:cubicBezTo>
                    <a:pt x="16" y="0"/>
                    <a:pt x="16" y="0"/>
                    <a:pt x="16" y="0"/>
                  </a:cubicBezTo>
                  <a:close/>
                </a:path>
              </a:pathLst>
            </a:custGeom>
            <a:solidFill>
              <a:srgbClr val="B5E8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82" name="Freeform 399"/>
            <p:cNvSpPr/>
            <p:nvPr/>
          </p:nvSpPr>
          <p:spPr bwMode="auto">
            <a:xfrm>
              <a:off x="10595001" y="5688027"/>
              <a:ext cx="38100" cy="79375"/>
            </a:xfrm>
            <a:custGeom>
              <a:avLst/>
              <a:gdLst>
                <a:gd name="T0" fmla="*/ 0 w 36"/>
                <a:gd name="T1" fmla="*/ 0 h 77"/>
                <a:gd name="T2" fmla="*/ 36 w 36"/>
                <a:gd name="T3" fmla="*/ 0 h 77"/>
                <a:gd name="T4" fmla="*/ 36 w 36"/>
                <a:gd name="T5" fmla="*/ 71 h 77"/>
                <a:gd name="T6" fmla="*/ 0 w 36"/>
                <a:gd name="T7" fmla="*/ 71 h 77"/>
                <a:gd name="T8" fmla="*/ 0 w 36"/>
                <a:gd name="T9" fmla="*/ 0 h 77"/>
              </a:gdLst>
              <a:ahLst/>
              <a:cxnLst>
                <a:cxn ang="0">
                  <a:pos x="T0" y="T1"/>
                </a:cxn>
                <a:cxn ang="0">
                  <a:pos x="T2" y="T3"/>
                </a:cxn>
                <a:cxn ang="0">
                  <a:pos x="T4" y="T5"/>
                </a:cxn>
                <a:cxn ang="0">
                  <a:pos x="T6" y="T7"/>
                </a:cxn>
                <a:cxn ang="0">
                  <a:pos x="T8" y="T9"/>
                </a:cxn>
              </a:cxnLst>
              <a:rect l="0" t="0" r="r" b="b"/>
              <a:pathLst>
                <a:path w="36" h="77">
                  <a:moveTo>
                    <a:pt x="0" y="0"/>
                  </a:moveTo>
                  <a:cubicBezTo>
                    <a:pt x="36" y="0"/>
                    <a:pt x="36" y="0"/>
                    <a:pt x="36" y="0"/>
                  </a:cubicBezTo>
                  <a:cubicBezTo>
                    <a:pt x="36" y="71"/>
                    <a:pt x="36" y="71"/>
                    <a:pt x="36" y="71"/>
                  </a:cubicBezTo>
                  <a:cubicBezTo>
                    <a:pt x="23" y="77"/>
                    <a:pt x="11" y="77"/>
                    <a:pt x="0" y="71"/>
                  </a:cubicBezTo>
                  <a:lnTo>
                    <a:pt x="0" y="0"/>
                  </a:lnTo>
                  <a:close/>
                </a:path>
              </a:pathLst>
            </a:custGeom>
            <a:solidFill>
              <a:srgbClr val="73432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83" name="Freeform 400"/>
            <p:cNvSpPr/>
            <p:nvPr/>
          </p:nvSpPr>
          <p:spPr bwMode="auto">
            <a:xfrm>
              <a:off x="10614051" y="5688027"/>
              <a:ext cx="19050" cy="77788"/>
            </a:xfrm>
            <a:custGeom>
              <a:avLst/>
              <a:gdLst>
                <a:gd name="T0" fmla="*/ 0 w 18"/>
                <a:gd name="T1" fmla="*/ 0 h 75"/>
                <a:gd name="T2" fmla="*/ 18 w 18"/>
                <a:gd name="T3" fmla="*/ 0 h 75"/>
                <a:gd name="T4" fmla="*/ 18 w 18"/>
                <a:gd name="T5" fmla="*/ 71 h 75"/>
                <a:gd name="T6" fmla="*/ 0 w 18"/>
                <a:gd name="T7" fmla="*/ 75 h 75"/>
                <a:gd name="T8" fmla="*/ 0 w 18"/>
                <a:gd name="T9" fmla="*/ 0 h 75"/>
              </a:gdLst>
              <a:ahLst/>
              <a:cxnLst>
                <a:cxn ang="0">
                  <a:pos x="T0" y="T1"/>
                </a:cxn>
                <a:cxn ang="0">
                  <a:pos x="T2" y="T3"/>
                </a:cxn>
                <a:cxn ang="0">
                  <a:pos x="T4" y="T5"/>
                </a:cxn>
                <a:cxn ang="0">
                  <a:pos x="T6" y="T7"/>
                </a:cxn>
                <a:cxn ang="0">
                  <a:pos x="T8" y="T9"/>
                </a:cxn>
              </a:cxnLst>
              <a:rect l="0" t="0" r="r" b="b"/>
              <a:pathLst>
                <a:path w="18" h="75">
                  <a:moveTo>
                    <a:pt x="0" y="0"/>
                  </a:moveTo>
                  <a:cubicBezTo>
                    <a:pt x="18" y="0"/>
                    <a:pt x="18" y="0"/>
                    <a:pt x="18" y="0"/>
                  </a:cubicBezTo>
                  <a:cubicBezTo>
                    <a:pt x="18" y="71"/>
                    <a:pt x="18" y="71"/>
                    <a:pt x="18" y="71"/>
                  </a:cubicBezTo>
                  <a:cubicBezTo>
                    <a:pt x="11" y="74"/>
                    <a:pt x="5" y="75"/>
                    <a:pt x="0" y="75"/>
                  </a:cubicBezTo>
                  <a:lnTo>
                    <a:pt x="0" y="0"/>
                  </a:lnTo>
                  <a:close/>
                </a:path>
              </a:pathLst>
            </a:custGeom>
            <a:solidFill>
              <a:srgbClr val="8C5D3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84" name="Freeform 401"/>
            <p:cNvSpPr/>
            <p:nvPr/>
          </p:nvSpPr>
          <p:spPr bwMode="auto">
            <a:xfrm>
              <a:off x="10506100" y="5324488"/>
              <a:ext cx="214313" cy="392114"/>
            </a:xfrm>
            <a:custGeom>
              <a:avLst/>
              <a:gdLst>
                <a:gd name="T0" fmla="*/ 104 w 207"/>
                <a:gd name="T1" fmla="*/ 0 h 380"/>
                <a:gd name="T2" fmla="*/ 207 w 207"/>
                <a:gd name="T3" fmla="*/ 357 h 380"/>
                <a:gd name="T4" fmla="*/ 0 w 207"/>
                <a:gd name="T5" fmla="*/ 357 h 380"/>
                <a:gd name="T6" fmla="*/ 104 w 207"/>
                <a:gd name="T7" fmla="*/ 0 h 380"/>
              </a:gdLst>
              <a:ahLst/>
              <a:cxnLst>
                <a:cxn ang="0">
                  <a:pos x="T0" y="T1"/>
                </a:cxn>
                <a:cxn ang="0">
                  <a:pos x="T2" y="T3"/>
                </a:cxn>
                <a:cxn ang="0">
                  <a:pos x="T4" y="T5"/>
                </a:cxn>
                <a:cxn ang="0">
                  <a:pos x="T6" y="T7"/>
                </a:cxn>
              </a:cxnLst>
              <a:rect l="0" t="0" r="r" b="b"/>
              <a:pathLst>
                <a:path w="207" h="380">
                  <a:moveTo>
                    <a:pt x="104" y="0"/>
                  </a:moveTo>
                  <a:cubicBezTo>
                    <a:pt x="170" y="105"/>
                    <a:pt x="207" y="222"/>
                    <a:pt x="207" y="357"/>
                  </a:cubicBezTo>
                  <a:cubicBezTo>
                    <a:pt x="140" y="378"/>
                    <a:pt x="71" y="380"/>
                    <a:pt x="0" y="357"/>
                  </a:cubicBezTo>
                  <a:cubicBezTo>
                    <a:pt x="7" y="238"/>
                    <a:pt x="46" y="119"/>
                    <a:pt x="104" y="0"/>
                  </a:cubicBezTo>
                  <a:close/>
                </a:path>
              </a:pathLst>
            </a:custGeom>
            <a:solidFill>
              <a:srgbClr val="99CF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85" name="Freeform 402"/>
            <p:cNvSpPr/>
            <p:nvPr/>
          </p:nvSpPr>
          <p:spPr bwMode="auto">
            <a:xfrm>
              <a:off x="10602938" y="5324488"/>
              <a:ext cx="117475" cy="385764"/>
            </a:xfrm>
            <a:custGeom>
              <a:avLst/>
              <a:gdLst>
                <a:gd name="T0" fmla="*/ 11 w 114"/>
                <a:gd name="T1" fmla="*/ 0 h 374"/>
                <a:gd name="T2" fmla="*/ 114 w 114"/>
                <a:gd name="T3" fmla="*/ 357 h 374"/>
                <a:gd name="T4" fmla="*/ 11 w 114"/>
                <a:gd name="T5" fmla="*/ 374 h 374"/>
                <a:gd name="T6" fmla="*/ 11 w 114"/>
                <a:gd name="T7" fmla="*/ 0 h 374"/>
              </a:gdLst>
              <a:ahLst/>
              <a:cxnLst>
                <a:cxn ang="0">
                  <a:pos x="T0" y="T1"/>
                </a:cxn>
                <a:cxn ang="0">
                  <a:pos x="T2" y="T3"/>
                </a:cxn>
                <a:cxn ang="0">
                  <a:pos x="T4" y="T5"/>
                </a:cxn>
                <a:cxn ang="0">
                  <a:pos x="T6" y="T7"/>
                </a:cxn>
              </a:cxnLst>
              <a:rect l="0" t="0" r="r" b="b"/>
              <a:pathLst>
                <a:path w="114" h="374">
                  <a:moveTo>
                    <a:pt x="11" y="0"/>
                  </a:moveTo>
                  <a:cubicBezTo>
                    <a:pt x="77" y="105"/>
                    <a:pt x="114" y="222"/>
                    <a:pt x="114" y="357"/>
                  </a:cubicBezTo>
                  <a:cubicBezTo>
                    <a:pt x="80" y="367"/>
                    <a:pt x="45" y="373"/>
                    <a:pt x="11" y="374"/>
                  </a:cubicBezTo>
                  <a:cubicBezTo>
                    <a:pt x="2" y="328"/>
                    <a:pt x="0" y="105"/>
                    <a:pt x="11" y="0"/>
                  </a:cubicBezTo>
                  <a:close/>
                </a:path>
              </a:pathLst>
            </a:custGeom>
            <a:solidFill>
              <a:srgbClr val="B5E8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86" name="Freeform 403"/>
            <p:cNvSpPr/>
            <p:nvPr/>
          </p:nvSpPr>
          <p:spPr bwMode="auto">
            <a:xfrm>
              <a:off x="9698061" y="5576901"/>
              <a:ext cx="26988" cy="57150"/>
            </a:xfrm>
            <a:custGeom>
              <a:avLst/>
              <a:gdLst>
                <a:gd name="T0" fmla="*/ 0 w 26"/>
                <a:gd name="T1" fmla="*/ 0 h 55"/>
                <a:gd name="T2" fmla="*/ 26 w 26"/>
                <a:gd name="T3" fmla="*/ 0 h 55"/>
                <a:gd name="T4" fmla="*/ 26 w 26"/>
                <a:gd name="T5" fmla="*/ 51 h 55"/>
                <a:gd name="T6" fmla="*/ 0 w 26"/>
                <a:gd name="T7" fmla="*/ 51 h 55"/>
                <a:gd name="T8" fmla="*/ 0 w 26"/>
                <a:gd name="T9" fmla="*/ 0 h 55"/>
              </a:gdLst>
              <a:ahLst/>
              <a:cxnLst>
                <a:cxn ang="0">
                  <a:pos x="T0" y="T1"/>
                </a:cxn>
                <a:cxn ang="0">
                  <a:pos x="T2" y="T3"/>
                </a:cxn>
                <a:cxn ang="0">
                  <a:pos x="T4" y="T5"/>
                </a:cxn>
                <a:cxn ang="0">
                  <a:pos x="T6" y="T7"/>
                </a:cxn>
                <a:cxn ang="0">
                  <a:pos x="T8" y="T9"/>
                </a:cxn>
              </a:cxnLst>
              <a:rect l="0" t="0" r="r" b="b"/>
              <a:pathLst>
                <a:path w="26" h="55">
                  <a:moveTo>
                    <a:pt x="0" y="0"/>
                  </a:moveTo>
                  <a:cubicBezTo>
                    <a:pt x="26" y="0"/>
                    <a:pt x="26" y="0"/>
                    <a:pt x="26" y="0"/>
                  </a:cubicBezTo>
                  <a:cubicBezTo>
                    <a:pt x="26" y="51"/>
                    <a:pt x="26" y="51"/>
                    <a:pt x="26" y="51"/>
                  </a:cubicBezTo>
                  <a:cubicBezTo>
                    <a:pt x="17" y="55"/>
                    <a:pt x="8" y="55"/>
                    <a:pt x="0" y="51"/>
                  </a:cubicBezTo>
                  <a:lnTo>
                    <a:pt x="0" y="0"/>
                  </a:lnTo>
                  <a:close/>
                </a:path>
              </a:pathLst>
            </a:custGeom>
            <a:solidFill>
              <a:srgbClr val="73432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87" name="Freeform 404"/>
            <p:cNvSpPr/>
            <p:nvPr/>
          </p:nvSpPr>
          <p:spPr bwMode="auto">
            <a:xfrm>
              <a:off x="9712348" y="5576901"/>
              <a:ext cx="12700" cy="55563"/>
            </a:xfrm>
            <a:custGeom>
              <a:avLst/>
              <a:gdLst>
                <a:gd name="T0" fmla="*/ 0 w 13"/>
                <a:gd name="T1" fmla="*/ 0 h 54"/>
                <a:gd name="T2" fmla="*/ 13 w 13"/>
                <a:gd name="T3" fmla="*/ 0 h 54"/>
                <a:gd name="T4" fmla="*/ 13 w 13"/>
                <a:gd name="T5" fmla="*/ 51 h 54"/>
                <a:gd name="T6" fmla="*/ 0 w 13"/>
                <a:gd name="T7" fmla="*/ 54 h 54"/>
                <a:gd name="T8" fmla="*/ 0 w 13"/>
                <a:gd name="T9" fmla="*/ 0 h 54"/>
              </a:gdLst>
              <a:ahLst/>
              <a:cxnLst>
                <a:cxn ang="0">
                  <a:pos x="T0" y="T1"/>
                </a:cxn>
                <a:cxn ang="0">
                  <a:pos x="T2" y="T3"/>
                </a:cxn>
                <a:cxn ang="0">
                  <a:pos x="T4" y="T5"/>
                </a:cxn>
                <a:cxn ang="0">
                  <a:pos x="T6" y="T7"/>
                </a:cxn>
                <a:cxn ang="0">
                  <a:pos x="T8" y="T9"/>
                </a:cxn>
              </a:cxnLst>
              <a:rect l="0" t="0" r="r" b="b"/>
              <a:pathLst>
                <a:path w="13" h="54">
                  <a:moveTo>
                    <a:pt x="0" y="0"/>
                  </a:moveTo>
                  <a:cubicBezTo>
                    <a:pt x="13" y="0"/>
                    <a:pt x="13" y="0"/>
                    <a:pt x="13" y="0"/>
                  </a:cubicBezTo>
                  <a:cubicBezTo>
                    <a:pt x="13" y="51"/>
                    <a:pt x="13" y="51"/>
                    <a:pt x="13" y="51"/>
                  </a:cubicBezTo>
                  <a:cubicBezTo>
                    <a:pt x="8" y="53"/>
                    <a:pt x="4" y="54"/>
                    <a:pt x="0" y="54"/>
                  </a:cubicBezTo>
                  <a:lnTo>
                    <a:pt x="0" y="0"/>
                  </a:lnTo>
                  <a:close/>
                </a:path>
              </a:pathLst>
            </a:custGeom>
            <a:solidFill>
              <a:srgbClr val="8C5D3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88" name="Freeform 405"/>
            <p:cNvSpPr/>
            <p:nvPr/>
          </p:nvSpPr>
          <p:spPr bwMode="auto">
            <a:xfrm>
              <a:off x="9636148" y="5316551"/>
              <a:ext cx="152400" cy="280988"/>
            </a:xfrm>
            <a:custGeom>
              <a:avLst/>
              <a:gdLst>
                <a:gd name="T0" fmla="*/ 74 w 148"/>
                <a:gd name="T1" fmla="*/ 0 h 273"/>
                <a:gd name="T2" fmla="*/ 148 w 148"/>
                <a:gd name="T3" fmla="*/ 256 h 273"/>
                <a:gd name="T4" fmla="*/ 0 w 148"/>
                <a:gd name="T5" fmla="*/ 256 h 273"/>
                <a:gd name="T6" fmla="*/ 74 w 148"/>
                <a:gd name="T7" fmla="*/ 0 h 273"/>
              </a:gdLst>
              <a:ahLst/>
              <a:cxnLst>
                <a:cxn ang="0">
                  <a:pos x="T0" y="T1"/>
                </a:cxn>
                <a:cxn ang="0">
                  <a:pos x="T2" y="T3"/>
                </a:cxn>
                <a:cxn ang="0">
                  <a:pos x="T4" y="T5"/>
                </a:cxn>
                <a:cxn ang="0">
                  <a:pos x="T6" y="T7"/>
                </a:cxn>
              </a:cxnLst>
              <a:rect l="0" t="0" r="r" b="b"/>
              <a:pathLst>
                <a:path w="148" h="273">
                  <a:moveTo>
                    <a:pt x="74" y="0"/>
                  </a:moveTo>
                  <a:cubicBezTo>
                    <a:pt x="121" y="75"/>
                    <a:pt x="148" y="160"/>
                    <a:pt x="148" y="256"/>
                  </a:cubicBezTo>
                  <a:cubicBezTo>
                    <a:pt x="99" y="271"/>
                    <a:pt x="50" y="273"/>
                    <a:pt x="0" y="256"/>
                  </a:cubicBezTo>
                  <a:cubicBezTo>
                    <a:pt x="4" y="170"/>
                    <a:pt x="33" y="85"/>
                    <a:pt x="74" y="0"/>
                  </a:cubicBezTo>
                  <a:close/>
                </a:path>
              </a:pathLst>
            </a:custGeom>
            <a:solidFill>
              <a:srgbClr val="99CF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5" name="Freeform 407"/>
            <p:cNvSpPr/>
            <p:nvPr/>
          </p:nvSpPr>
          <p:spPr bwMode="auto">
            <a:xfrm>
              <a:off x="9704411" y="5316551"/>
              <a:ext cx="84138" cy="276226"/>
            </a:xfrm>
            <a:custGeom>
              <a:avLst/>
              <a:gdLst>
                <a:gd name="T0" fmla="*/ 8 w 82"/>
                <a:gd name="T1" fmla="*/ 0 h 268"/>
                <a:gd name="T2" fmla="*/ 82 w 82"/>
                <a:gd name="T3" fmla="*/ 256 h 268"/>
                <a:gd name="T4" fmla="*/ 8 w 82"/>
                <a:gd name="T5" fmla="*/ 268 h 268"/>
                <a:gd name="T6" fmla="*/ 8 w 82"/>
                <a:gd name="T7" fmla="*/ 0 h 268"/>
              </a:gdLst>
              <a:ahLst/>
              <a:cxnLst>
                <a:cxn ang="0">
                  <a:pos x="T0" y="T1"/>
                </a:cxn>
                <a:cxn ang="0">
                  <a:pos x="T2" y="T3"/>
                </a:cxn>
                <a:cxn ang="0">
                  <a:pos x="T4" y="T5"/>
                </a:cxn>
                <a:cxn ang="0">
                  <a:pos x="T6" y="T7"/>
                </a:cxn>
              </a:cxnLst>
              <a:rect l="0" t="0" r="r" b="b"/>
              <a:pathLst>
                <a:path w="82" h="268">
                  <a:moveTo>
                    <a:pt x="8" y="0"/>
                  </a:moveTo>
                  <a:cubicBezTo>
                    <a:pt x="55" y="75"/>
                    <a:pt x="82" y="160"/>
                    <a:pt x="82" y="256"/>
                  </a:cubicBezTo>
                  <a:cubicBezTo>
                    <a:pt x="57" y="263"/>
                    <a:pt x="33" y="268"/>
                    <a:pt x="8" y="268"/>
                  </a:cubicBezTo>
                  <a:cubicBezTo>
                    <a:pt x="2" y="235"/>
                    <a:pt x="0" y="75"/>
                    <a:pt x="8" y="0"/>
                  </a:cubicBezTo>
                  <a:close/>
                </a:path>
              </a:pathLst>
            </a:custGeom>
            <a:solidFill>
              <a:srgbClr val="B5E8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6" name="Freeform 408"/>
            <p:cNvSpPr/>
            <p:nvPr/>
          </p:nvSpPr>
          <p:spPr bwMode="auto">
            <a:xfrm>
              <a:off x="9853636" y="5395926"/>
              <a:ext cx="19050" cy="41275"/>
            </a:xfrm>
            <a:custGeom>
              <a:avLst/>
              <a:gdLst>
                <a:gd name="T0" fmla="*/ 0 w 18"/>
                <a:gd name="T1" fmla="*/ 0 h 40"/>
                <a:gd name="T2" fmla="*/ 18 w 18"/>
                <a:gd name="T3" fmla="*/ 0 h 40"/>
                <a:gd name="T4" fmla="*/ 18 w 18"/>
                <a:gd name="T5" fmla="*/ 37 h 40"/>
                <a:gd name="T6" fmla="*/ 0 w 18"/>
                <a:gd name="T7" fmla="*/ 37 h 40"/>
                <a:gd name="T8" fmla="*/ 0 w 18"/>
                <a:gd name="T9" fmla="*/ 0 h 40"/>
              </a:gdLst>
              <a:ahLst/>
              <a:cxnLst>
                <a:cxn ang="0">
                  <a:pos x="T0" y="T1"/>
                </a:cxn>
                <a:cxn ang="0">
                  <a:pos x="T2" y="T3"/>
                </a:cxn>
                <a:cxn ang="0">
                  <a:pos x="T4" y="T5"/>
                </a:cxn>
                <a:cxn ang="0">
                  <a:pos x="T6" y="T7"/>
                </a:cxn>
                <a:cxn ang="0">
                  <a:pos x="T8" y="T9"/>
                </a:cxn>
              </a:cxnLst>
              <a:rect l="0" t="0" r="r" b="b"/>
              <a:pathLst>
                <a:path w="18" h="40">
                  <a:moveTo>
                    <a:pt x="0" y="0"/>
                  </a:moveTo>
                  <a:cubicBezTo>
                    <a:pt x="18" y="0"/>
                    <a:pt x="18" y="0"/>
                    <a:pt x="18" y="0"/>
                  </a:cubicBezTo>
                  <a:cubicBezTo>
                    <a:pt x="18" y="37"/>
                    <a:pt x="18" y="37"/>
                    <a:pt x="18" y="37"/>
                  </a:cubicBezTo>
                  <a:cubicBezTo>
                    <a:pt x="12" y="39"/>
                    <a:pt x="6" y="40"/>
                    <a:pt x="0" y="37"/>
                  </a:cubicBezTo>
                  <a:lnTo>
                    <a:pt x="0" y="0"/>
                  </a:lnTo>
                  <a:close/>
                </a:path>
              </a:pathLst>
            </a:custGeom>
            <a:solidFill>
              <a:srgbClr val="73432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7" name="Freeform 409"/>
            <p:cNvSpPr/>
            <p:nvPr/>
          </p:nvSpPr>
          <p:spPr bwMode="auto">
            <a:xfrm>
              <a:off x="9863161" y="5395926"/>
              <a:ext cx="9525" cy="39688"/>
            </a:xfrm>
            <a:custGeom>
              <a:avLst/>
              <a:gdLst>
                <a:gd name="T0" fmla="*/ 0 w 9"/>
                <a:gd name="T1" fmla="*/ 0 h 39"/>
                <a:gd name="T2" fmla="*/ 9 w 9"/>
                <a:gd name="T3" fmla="*/ 0 h 39"/>
                <a:gd name="T4" fmla="*/ 9 w 9"/>
                <a:gd name="T5" fmla="*/ 37 h 39"/>
                <a:gd name="T6" fmla="*/ 0 w 9"/>
                <a:gd name="T7" fmla="*/ 39 h 39"/>
                <a:gd name="T8" fmla="*/ 0 w 9"/>
                <a:gd name="T9" fmla="*/ 0 h 39"/>
              </a:gdLst>
              <a:ahLst/>
              <a:cxnLst>
                <a:cxn ang="0">
                  <a:pos x="T0" y="T1"/>
                </a:cxn>
                <a:cxn ang="0">
                  <a:pos x="T2" y="T3"/>
                </a:cxn>
                <a:cxn ang="0">
                  <a:pos x="T4" y="T5"/>
                </a:cxn>
                <a:cxn ang="0">
                  <a:pos x="T6" y="T7"/>
                </a:cxn>
                <a:cxn ang="0">
                  <a:pos x="T8" y="T9"/>
                </a:cxn>
              </a:cxnLst>
              <a:rect l="0" t="0" r="r" b="b"/>
              <a:pathLst>
                <a:path w="9" h="39">
                  <a:moveTo>
                    <a:pt x="0" y="0"/>
                  </a:moveTo>
                  <a:cubicBezTo>
                    <a:pt x="9" y="0"/>
                    <a:pt x="9" y="0"/>
                    <a:pt x="9" y="0"/>
                  </a:cubicBezTo>
                  <a:cubicBezTo>
                    <a:pt x="9" y="37"/>
                    <a:pt x="9" y="37"/>
                    <a:pt x="9" y="37"/>
                  </a:cubicBezTo>
                  <a:cubicBezTo>
                    <a:pt x="6" y="38"/>
                    <a:pt x="3" y="39"/>
                    <a:pt x="0" y="39"/>
                  </a:cubicBezTo>
                  <a:lnTo>
                    <a:pt x="0" y="0"/>
                  </a:lnTo>
                  <a:close/>
                </a:path>
              </a:pathLst>
            </a:custGeom>
            <a:solidFill>
              <a:srgbClr val="8C5D3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8" name="Freeform 410"/>
            <p:cNvSpPr/>
            <p:nvPr/>
          </p:nvSpPr>
          <p:spPr bwMode="auto">
            <a:xfrm>
              <a:off x="9809186" y="5208601"/>
              <a:ext cx="109538" cy="201613"/>
            </a:xfrm>
            <a:custGeom>
              <a:avLst/>
              <a:gdLst>
                <a:gd name="T0" fmla="*/ 53 w 106"/>
                <a:gd name="T1" fmla="*/ 0 h 195"/>
                <a:gd name="T2" fmla="*/ 106 w 106"/>
                <a:gd name="T3" fmla="*/ 183 h 195"/>
                <a:gd name="T4" fmla="*/ 0 w 106"/>
                <a:gd name="T5" fmla="*/ 183 h 195"/>
                <a:gd name="T6" fmla="*/ 53 w 106"/>
                <a:gd name="T7" fmla="*/ 0 h 195"/>
              </a:gdLst>
              <a:ahLst/>
              <a:cxnLst>
                <a:cxn ang="0">
                  <a:pos x="T0" y="T1"/>
                </a:cxn>
                <a:cxn ang="0">
                  <a:pos x="T2" y="T3"/>
                </a:cxn>
                <a:cxn ang="0">
                  <a:pos x="T4" y="T5"/>
                </a:cxn>
                <a:cxn ang="0">
                  <a:pos x="T6" y="T7"/>
                </a:cxn>
              </a:cxnLst>
              <a:rect l="0" t="0" r="r" b="b"/>
              <a:pathLst>
                <a:path w="106" h="195">
                  <a:moveTo>
                    <a:pt x="53" y="0"/>
                  </a:moveTo>
                  <a:cubicBezTo>
                    <a:pt x="87" y="54"/>
                    <a:pt x="106" y="114"/>
                    <a:pt x="106" y="183"/>
                  </a:cubicBezTo>
                  <a:cubicBezTo>
                    <a:pt x="72" y="194"/>
                    <a:pt x="36" y="195"/>
                    <a:pt x="0" y="183"/>
                  </a:cubicBezTo>
                  <a:cubicBezTo>
                    <a:pt x="3" y="122"/>
                    <a:pt x="24" y="61"/>
                    <a:pt x="53" y="0"/>
                  </a:cubicBezTo>
                  <a:close/>
                </a:path>
              </a:pathLst>
            </a:custGeom>
            <a:solidFill>
              <a:srgbClr val="99CF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9" name="Freeform 411"/>
            <p:cNvSpPr/>
            <p:nvPr/>
          </p:nvSpPr>
          <p:spPr bwMode="auto">
            <a:xfrm>
              <a:off x="9858399" y="5208601"/>
              <a:ext cx="60325" cy="198438"/>
            </a:xfrm>
            <a:custGeom>
              <a:avLst/>
              <a:gdLst>
                <a:gd name="T0" fmla="*/ 5 w 58"/>
                <a:gd name="T1" fmla="*/ 0 h 192"/>
                <a:gd name="T2" fmla="*/ 58 w 58"/>
                <a:gd name="T3" fmla="*/ 183 h 192"/>
                <a:gd name="T4" fmla="*/ 5 w 58"/>
                <a:gd name="T5" fmla="*/ 192 h 192"/>
                <a:gd name="T6" fmla="*/ 5 w 58"/>
                <a:gd name="T7" fmla="*/ 0 h 192"/>
              </a:gdLst>
              <a:ahLst/>
              <a:cxnLst>
                <a:cxn ang="0">
                  <a:pos x="T0" y="T1"/>
                </a:cxn>
                <a:cxn ang="0">
                  <a:pos x="T2" y="T3"/>
                </a:cxn>
                <a:cxn ang="0">
                  <a:pos x="T4" y="T5"/>
                </a:cxn>
                <a:cxn ang="0">
                  <a:pos x="T6" y="T7"/>
                </a:cxn>
              </a:cxnLst>
              <a:rect l="0" t="0" r="r" b="b"/>
              <a:pathLst>
                <a:path w="58" h="192">
                  <a:moveTo>
                    <a:pt x="5" y="0"/>
                  </a:moveTo>
                  <a:cubicBezTo>
                    <a:pt x="39" y="54"/>
                    <a:pt x="58" y="114"/>
                    <a:pt x="58" y="183"/>
                  </a:cubicBezTo>
                  <a:cubicBezTo>
                    <a:pt x="41" y="189"/>
                    <a:pt x="23" y="192"/>
                    <a:pt x="5" y="192"/>
                  </a:cubicBezTo>
                  <a:cubicBezTo>
                    <a:pt x="1" y="168"/>
                    <a:pt x="0" y="54"/>
                    <a:pt x="5" y="0"/>
                  </a:cubicBezTo>
                  <a:close/>
                </a:path>
              </a:pathLst>
            </a:custGeom>
            <a:solidFill>
              <a:srgbClr val="B5E8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0" name="Freeform 412"/>
            <p:cNvSpPr/>
            <p:nvPr/>
          </p:nvSpPr>
          <p:spPr bwMode="auto">
            <a:xfrm>
              <a:off x="10374338" y="5781690"/>
              <a:ext cx="47625" cy="182563"/>
            </a:xfrm>
            <a:custGeom>
              <a:avLst/>
              <a:gdLst>
                <a:gd name="T0" fmla="*/ 0 w 46"/>
                <a:gd name="T1" fmla="*/ 0 h 176"/>
                <a:gd name="T2" fmla="*/ 46 w 46"/>
                <a:gd name="T3" fmla="*/ 0 h 176"/>
                <a:gd name="T4" fmla="*/ 46 w 46"/>
                <a:gd name="T5" fmla="*/ 163 h 176"/>
                <a:gd name="T6" fmla="*/ 0 w 46"/>
                <a:gd name="T7" fmla="*/ 163 h 176"/>
                <a:gd name="T8" fmla="*/ 0 w 46"/>
                <a:gd name="T9" fmla="*/ 0 h 176"/>
              </a:gdLst>
              <a:ahLst/>
              <a:cxnLst>
                <a:cxn ang="0">
                  <a:pos x="T0" y="T1"/>
                </a:cxn>
                <a:cxn ang="0">
                  <a:pos x="T2" y="T3"/>
                </a:cxn>
                <a:cxn ang="0">
                  <a:pos x="T4" y="T5"/>
                </a:cxn>
                <a:cxn ang="0">
                  <a:pos x="T6" y="T7"/>
                </a:cxn>
                <a:cxn ang="0">
                  <a:pos x="T8" y="T9"/>
                </a:cxn>
              </a:cxnLst>
              <a:rect l="0" t="0" r="r" b="b"/>
              <a:pathLst>
                <a:path w="46" h="176">
                  <a:moveTo>
                    <a:pt x="0" y="0"/>
                  </a:moveTo>
                  <a:cubicBezTo>
                    <a:pt x="46" y="0"/>
                    <a:pt x="46" y="0"/>
                    <a:pt x="46" y="0"/>
                  </a:cubicBezTo>
                  <a:cubicBezTo>
                    <a:pt x="46" y="163"/>
                    <a:pt x="46" y="163"/>
                    <a:pt x="46" y="163"/>
                  </a:cubicBezTo>
                  <a:cubicBezTo>
                    <a:pt x="29" y="175"/>
                    <a:pt x="14" y="176"/>
                    <a:pt x="0" y="163"/>
                  </a:cubicBezTo>
                  <a:lnTo>
                    <a:pt x="0" y="0"/>
                  </a:lnTo>
                  <a:close/>
                </a:path>
              </a:pathLst>
            </a:custGeom>
            <a:solidFill>
              <a:srgbClr val="73432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1" name="Freeform 413"/>
            <p:cNvSpPr/>
            <p:nvPr/>
          </p:nvSpPr>
          <p:spPr bwMode="auto">
            <a:xfrm>
              <a:off x="10398150" y="5781690"/>
              <a:ext cx="23813" cy="177800"/>
            </a:xfrm>
            <a:custGeom>
              <a:avLst/>
              <a:gdLst>
                <a:gd name="T0" fmla="*/ 0 w 23"/>
                <a:gd name="T1" fmla="*/ 0 h 172"/>
                <a:gd name="T2" fmla="*/ 23 w 23"/>
                <a:gd name="T3" fmla="*/ 0 h 172"/>
                <a:gd name="T4" fmla="*/ 23 w 23"/>
                <a:gd name="T5" fmla="*/ 163 h 172"/>
                <a:gd name="T6" fmla="*/ 0 w 23"/>
                <a:gd name="T7" fmla="*/ 172 h 172"/>
                <a:gd name="T8" fmla="*/ 0 w 23"/>
                <a:gd name="T9" fmla="*/ 0 h 172"/>
              </a:gdLst>
              <a:ahLst/>
              <a:cxnLst>
                <a:cxn ang="0">
                  <a:pos x="T0" y="T1"/>
                </a:cxn>
                <a:cxn ang="0">
                  <a:pos x="T2" y="T3"/>
                </a:cxn>
                <a:cxn ang="0">
                  <a:pos x="T4" y="T5"/>
                </a:cxn>
                <a:cxn ang="0">
                  <a:pos x="T6" y="T7"/>
                </a:cxn>
                <a:cxn ang="0">
                  <a:pos x="T8" y="T9"/>
                </a:cxn>
              </a:cxnLst>
              <a:rect l="0" t="0" r="r" b="b"/>
              <a:pathLst>
                <a:path w="23" h="172">
                  <a:moveTo>
                    <a:pt x="0" y="0"/>
                  </a:moveTo>
                  <a:cubicBezTo>
                    <a:pt x="23" y="0"/>
                    <a:pt x="23" y="0"/>
                    <a:pt x="23" y="0"/>
                  </a:cubicBezTo>
                  <a:cubicBezTo>
                    <a:pt x="23" y="163"/>
                    <a:pt x="23" y="163"/>
                    <a:pt x="23" y="163"/>
                  </a:cubicBezTo>
                  <a:cubicBezTo>
                    <a:pt x="15" y="169"/>
                    <a:pt x="7" y="172"/>
                    <a:pt x="0" y="172"/>
                  </a:cubicBezTo>
                  <a:lnTo>
                    <a:pt x="0" y="0"/>
                  </a:lnTo>
                  <a:close/>
                </a:path>
              </a:pathLst>
            </a:custGeom>
            <a:solidFill>
              <a:srgbClr val="8C5D3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2" name="Oval 414"/>
            <p:cNvSpPr>
              <a:spLocks noChangeArrowheads="1"/>
            </p:cNvSpPr>
            <p:nvPr/>
          </p:nvSpPr>
          <p:spPr bwMode="auto">
            <a:xfrm>
              <a:off x="10229875" y="5491176"/>
              <a:ext cx="336551" cy="355601"/>
            </a:xfrm>
            <a:prstGeom prst="ellipse">
              <a:avLst/>
            </a:prstGeom>
            <a:solidFill>
              <a:srgbClr val="99CF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3" name="Freeform 415"/>
            <p:cNvSpPr/>
            <p:nvPr/>
          </p:nvSpPr>
          <p:spPr bwMode="auto">
            <a:xfrm>
              <a:off x="10342587" y="5491176"/>
              <a:ext cx="223838" cy="355601"/>
            </a:xfrm>
            <a:custGeom>
              <a:avLst/>
              <a:gdLst>
                <a:gd name="T0" fmla="*/ 58 w 217"/>
                <a:gd name="T1" fmla="*/ 1 h 344"/>
                <a:gd name="T2" fmla="*/ 217 w 217"/>
                <a:gd name="T3" fmla="*/ 172 h 344"/>
                <a:gd name="T4" fmla="*/ 54 w 217"/>
                <a:gd name="T5" fmla="*/ 344 h 344"/>
                <a:gd name="T6" fmla="*/ 54 w 217"/>
                <a:gd name="T7" fmla="*/ 0 h 344"/>
                <a:gd name="T8" fmla="*/ 58 w 217"/>
                <a:gd name="T9" fmla="*/ 1 h 344"/>
              </a:gdLst>
              <a:ahLst/>
              <a:cxnLst>
                <a:cxn ang="0">
                  <a:pos x="T0" y="T1"/>
                </a:cxn>
                <a:cxn ang="0">
                  <a:pos x="T2" y="T3"/>
                </a:cxn>
                <a:cxn ang="0">
                  <a:pos x="T4" y="T5"/>
                </a:cxn>
                <a:cxn ang="0">
                  <a:pos x="T6" y="T7"/>
                </a:cxn>
                <a:cxn ang="0">
                  <a:pos x="T8" y="T9"/>
                </a:cxn>
              </a:cxnLst>
              <a:rect l="0" t="0" r="r" b="b"/>
              <a:pathLst>
                <a:path w="217" h="344">
                  <a:moveTo>
                    <a:pt x="58" y="1"/>
                  </a:moveTo>
                  <a:cubicBezTo>
                    <a:pt x="146" y="3"/>
                    <a:pt x="217" y="79"/>
                    <a:pt x="217" y="172"/>
                  </a:cubicBezTo>
                  <a:cubicBezTo>
                    <a:pt x="217" y="267"/>
                    <a:pt x="144" y="344"/>
                    <a:pt x="54" y="344"/>
                  </a:cubicBezTo>
                  <a:cubicBezTo>
                    <a:pt x="6" y="278"/>
                    <a:pt x="0" y="76"/>
                    <a:pt x="54" y="0"/>
                  </a:cubicBezTo>
                  <a:cubicBezTo>
                    <a:pt x="55" y="0"/>
                    <a:pt x="57" y="0"/>
                    <a:pt x="58" y="1"/>
                  </a:cubicBezTo>
                  <a:close/>
                </a:path>
              </a:pathLst>
            </a:custGeom>
            <a:solidFill>
              <a:srgbClr val="B5E8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4" name="Freeform 416"/>
            <p:cNvSpPr/>
            <p:nvPr/>
          </p:nvSpPr>
          <p:spPr bwMode="auto">
            <a:xfrm>
              <a:off x="10123512" y="5440376"/>
              <a:ext cx="25400" cy="96838"/>
            </a:xfrm>
            <a:custGeom>
              <a:avLst/>
              <a:gdLst>
                <a:gd name="T0" fmla="*/ 0 w 25"/>
                <a:gd name="T1" fmla="*/ 0 h 94"/>
                <a:gd name="T2" fmla="*/ 25 w 25"/>
                <a:gd name="T3" fmla="*/ 0 h 94"/>
                <a:gd name="T4" fmla="*/ 25 w 25"/>
                <a:gd name="T5" fmla="*/ 87 h 94"/>
                <a:gd name="T6" fmla="*/ 0 w 25"/>
                <a:gd name="T7" fmla="*/ 87 h 94"/>
                <a:gd name="T8" fmla="*/ 0 w 25"/>
                <a:gd name="T9" fmla="*/ 0 h 94"/>
              </a:gdLst>
              <a:ahLst/>
              <a:cxnLst>
                <a:cxn ang="0">
                  <a:pos x="T0" y="T1"/>
                </a:cxn>
                <a:cxn ang="0">
                  <a:pos x="T2" y="T3"/>
                </a:cxn>
                <a:cxn ang="0">
                  <a:pos x="T4" y="T5"/>
                </a:cxn>
                <a:cxn ang="0">
                  <a:pos x="T6" y="T7"/>
                </a:cxn>
                <a:cxn ang="0">
                  <a:pos x="T8" y="T9"/>
                </a:cxn>
              </a:cxnLst>
              <a:rect l="0" t="0" r="r" b="b"/>
              <a:pathLst>
                <a:path w="25" h="94">
                  <a:moveTo>
                    <a:pt x="0" y="0"/>
                  </a:moveTo>
                  <a:cubicBezTo>
                    <a:pt x="25" y="0"/>
                    <a:pt x="25" y="0"/>
                    <a:pt x="25" y="0"/>
                  </a:cubicBezTo>
                  <a:cubicBezTo>
                    <a:pt x="25" y="87"/>
                    <a:pt x="25" y="87"/>
                    <a:pt x="25" y="87"/>
                  </a:cubicBezTo>
                  <a:cubicBezTo>
                    <a:pt x="16" y="94"/>
                    <a:pt x="8" y="94"/>
                    <a:pt x="0" y="87"/>
                  </a:cubicBezTo>
                  <a:lnTo>
                    <a:pt x="0" y="0"/>
                  </a:lnTo>
                  <a:close/>
                </a:path>
              </a:pathLst>
            </a:custGeom>
            <a:solidFill>
              <a:srgbClr val="73432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5" name="Freeform 417"/>
            <p:cNvSpPr/>
            <p:nvPr/>
          </p:nvSpPr>
          <p:spPr bwMode="auto">
            <a:xfrm>
              <a:off x="10136212" y="5440376"/>
              <a:ext cx="12700" cy="95250"/>
            </a:xfrm>
            <a:custGeom>
              <a:avLst/>
              <a:gdLst>
                <a:gd name="T0" fmla="*/ 0 w 13"/>
                <a:gd name="T1" fmla="*/ 0 h 92"/>
                <a:gd name="T2" fmla="*/ 13 w 13"/>
                <a:gd name="T3" fmla="*/ 0 h 92"/>
                <a:gd name="T4" fmla="*/ 13 w 13"/>
                <a:gd name="T5" fmla="*/ 87 h 92"/>
                <a:gd name="T6" fmla="*/ 0 w 13"/>
                <a:gd name="T7" fmla="*/ 92 h 92"/>
                <a:gd name="T8" fmla="*/ 0 w 13"/>
                <a:gd name="T9" fmla="*/ 0 h 92"/>
              </a:gdLst>
              <a:ahLst/>
              <a:cxnLst>
                <a:cxn ang="0">
                  <a:pos x="T0" y="T1"/>
                </a:cxn>
                <a:cxn ang="0">
                  <a:pos x="T2" y="T3"/>
                </a:cxn>
                <a:cxn ang="0">
                  <a:pos x="T4" y="T5"/>
                </a:cxn>
                <a:cxn ang="0">
                  <a:pos x="T6" y="T7"/>
                </a:cxn>
                <a:cxn ang="0">
                  <a:pos x="T8" y="T9"/>
                </a:cxn>
              </a:cxnLst>
              <a:rect l="0" t="0" r="r" b="b"/>
              <a:pathLst>
                <a:path w="13" h="92">
                  <a:moveTo>
                    <a:pt x="0" y="0"/>
                  </a:moveTo>
                  <a:cubicBezTo>
                    <a:pt x="13" y="0"/>
                    <a:pt x="13" y="0"/>
                    <a:pt x="13" y="0"/>
                  </a:cubicBezTo>
                  <a:cubicBezTo>
                    <a:pt x="13" y="87"/>
                    <a:pt x="13" y="87"/>
                    <a:pt x="13" y="87"/>
                  </a:cubicBezTo>
                  <a:cubicBezTo>
                    <a:pt x="9" y="90"/>
                    <a:pt x="4" y="92"/>
                    <a:pt x="0" y="92"/>
                  </a:cubicBezTo>
                  <a:lnTo>
                    <a:pt x="0" y="0"/>
                  </a:lnTo>
                  <a:close/>
                </a:path>
              </a:pathLst>
            </a:custGeom>
            <a:solidFill>
              <a:srgbClr val="8C5D3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6" name="Oval 418"/>
            <p:cNvSpPr>
              <a:spLocks noChangeArrowheads="1"/>
            </p:cNvSpPr>
            <p:nvPr/>
          </p:nvSpPr>
          <p:spPr bwMode="auto">
            <a:xfrm>
              <a:off x="10045724" y="5286388"/>
              <a:ext cx="180975" cy="188913"/>
            </a:xfrm>
            <a:prstGeom prst="ellipse">
              <a:avLst/>
            </a:prstGeom>
            <a:solidFill>
              <a:srgbClr val="99CF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7" name="Freeform 419"/>
            <p:cNvSpPr/>
            <p:nvPr/>
          </p:nvSpPr>
          <p:spPr bwMode="auto">
            <a:xfrm>
              <a:off x="10107637" y="5286388"/>
              <a:ext cx="119063" cy="188913"/>
            </a:xfrm>
            <a:custGeom>
              <a:avLst/>
              <a:gdLst>
                <a:gd name="T0" fmla="*/ 31 w 116"/>
                <a:gd name="T1" fmla="*/ 0 h 182"/>
                <a:gd name="T2" fmla="*/ 116 w 116"/>
                <a:gd name="T3" fmla="*/ 91 h 182"/>
                <a:gd name="T4" fmla="*/ 28 w 116"/>
                <a:gd name="T5" fmla="*/ 182 h 182"/>
                <a:gd name="T6" fmla="*/ 28 w 116"/>
                <a:gd name="T7" fmla="*/ 0 h 182"/>
                <a:gd name="T8" fmla="*/ 31 w 116"/>
                <a:gd name="T9" fmla="*/ 0 h 182"/>
              </a:gdLst>
              <a:ahLst/>
              <a:cxnLst>
                <a:cxn ang="0">
                  <a:pos x="T0" y="T1"/>
                </a:cxn>
                <a:cxn ang="0">
                  <a:pos x="T2" y="T3"/>
                </a:cxn>
                <a:cxn ang="0">
                  <a:pos x="T4" y="T5"/>
                </a:cxn>
                <a:cxn ang="0">
                  <a:pos x="T6" y="T7"/>
                </a:cxn>
                <a:cxn ang="0">
                  <a:pos x="T8" y="T9"/>
                </a:cxn>
              </a:cxnLst>
              <a:rect l="0" t="0" r="r" b="b"/>
              <a:pathLst>
                <a:path w="116" h="182">
                  <a:moveTo>
                    <a:pt x="31" y="0"/>
                  </a:moveTo>
                  <a:cubicBezTo>
                    <a:pt x="78" y="1"/>
                    <a:pt x="116" y="41"/>
                    <a:pt x="116" y="91"/>
                  </a:cubicBezTo>
                  <a:cubicBezTo>
                    <a:pt x="116" y="141"/>
                    <a:pt x="77" y="182"/>
                    <a:pt x="28" y="182"/>
                  </a:cubicBezTo>
                  <a:cubicBezTo>
                    <a:pt x="3" y="147"/>
                    <a:pt x="0" y="40"/>
                    <a:pt x="28" y="0"/>
                  </a:cubicBezTo>
                  <a:cubicBezTo>
                    <a:pt x="29" y="0"/>
                    <a:pt x="30" y="0"/>
                    <a:pt x="31" y="0"/>
                  </a:cubicBezTo>
                  <a:close/>
                </a:path>
              </a:pathLst>
            </a:custGeom>
            <a:solidFill>
              <a:srgbClr val="B5E8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8" name="Freeform 420"/>
            <p:cNvSpPr/>
            <p:nvPr/>
          </p:nvSpPr>
          <p:spPr bwMode="auto">
            <a:xfrm>
              <a:off x="9293247" y="5684852"/>
              <a:ext cx="28575" cy="55563"/>
            </a:xfrm>
            <a:custGeom>
              <a:avLst/>
              <a:gdLst>
                <a:gd name="T0" fmla="*/ 28 w 29"/>
                <a:gd name="T1" fmla="*/ 2 h 53"/>
                <a:gd name="T2" fmla="*/ 17 w 29"/>
                <a:gd name="T3" fmla="*/ 0 h 53"/>
                <a:gd name="T4" fmla="*/ 2 w 29"/>
                <a:gd name="T5" fmla="*/ 10 h 53"/>
                <a:gd name="T6" fmla="*/ 0 w 29"/>
                <a:gd name="T7" fmla="*/ 20 h 53"/>
                <a:gd name="T8" fmla="*/ 2 w 29"/>
                <a:gd name="T9" fmla="*/ 41 h 53"/>
                <a:gd name="T10" fmla="*/ 0 w 29"/>
                <a:gd name="T11" fmla="*/ 51 h 53"/>
                <a:gd name="T12" fmla="*/ 0 w 29"/>
                <a:gd name="T13" fmla="*/ 53 h 53"/>
                <a:gd name="T14" fmla="*/ 2 w 29"/>
                <a:gd name="T15" fmla="*/ 52 h 53"/>
                <a:gd name="T16" fmla="*/ 5 w 29"/>
                <a:gd name="T17" fmla="*/ 41 h 53"/>
                <a:gd name="T18" fmla="*/ 2 w 29"/>
                <a:gd name="T19" fmla="*/ 20 h 53"/>
                <a:gd name="T20" fmla="*/ 4 w 29"/>
                <a:gd name="T21" fmla="*/ 11 h 53"/>
                <a:gd name="T22" fmla="*/ 17 w 29"/>
                <a:gd name="T23" fmla="*/ 3 h 53"/>
                <a:gd name="T24" fmla="*/ 24 w 29"/>
                <a:gd name="T25" fmla="*/ 4 h 53"/>
                <a:gd name="T26" fmla="*/ 27 w 29"/>
                <a:gd name="T27" fmla="*/ 4 h 53"/>
                <a:gd name="T28" fmla="*/ 29 w 29"/>
                <a:gd name="T29" fmla="*/ 4 h 53"/>
                <a:gd name="T30" fmla="*/ 28 w 29"/>
                <a:gd name="T31" fmla="*/ 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9" h="53">
                  <a:moveTo>
                    <a:pt x="28" y="2"/>
                  </a:moveTo>
                  <a:cubicBezTo>
                    <a:pt x="28" y="2"/>
                    <a:pt x="23" y="0"/>
                    <a:pt x="17" y="0"/>
                  </a:cubicBezTo>
                  <a:cubicBezTo>
                    <a:pt x="12" y="0"/>
                    <a:pt x="5" y="2"/>
                    <a:pt x="2" y="10"/>
                  </a:cubicBezTo>
                  <a:cubicBezTo>
                    <a:pt x="0" y="13"/>
                    <a:pt x="0" y="17"/>
                    <a:pt x="0" y="20"/>
                  </a:cubicBezTo>
                  <a:cubicBezTo>
                    <a:pt x="0" y="27"/>
                    <a:pt x="2" y="34"/>
                    <a:pt x="2" y="41"/>
                  </a:cubicBezTo>
                  <a:cubicBezTo>
                    <a:pt x="2" y="44"/>
                    <a:pt x="1" y="48"/>
                    <a:pt x="0" y="51"/>
                  </a:cubicBezTo>
                  <a:cubicBezTo>
                    <a:pt x="0" y="53"/>
                    <a:pt x="0" y="53"/>
                    <a:pt x="0" y="53"/>
                  </a:cubicBezTo>
                  <a:cubicBezTo>
                    <a:pt x="2" y="52"/>
                    <a:pt x="2" y="52"/>
                    <a:pt x="2" y="52"/>
                  </a:cubicBezTo>
                  <a:cubicBezTo>
                    <a:pt x="4" y="48"/>
                    <a:pt x="5" y="44"/>
                    <a:pt x="5" y="41"/>
                  </a:cubicBezTo>
                  <a:cubicBezTo>
                    <a:pt x="5" y="33"/>
                    <a:pt x="2" y="27"/>
                    <a:pt x="2" y="20"/>
                  </a:cubicBezTo>
                  <a:cubicBezTo>
                    <a:pt x="2" y="17"/>
                    <a:pt x="3" y="14"/>
                    <a:pt x="4" y="11"/>
                  </a:cubicBezTo>
                  <a:cubicBezTo>
                    <a:pt x="7" y="4"/>
                    <a:pt x="12" y="3"/>
                    <a:pt x="17" y="3"/>
                  </a:cubicBezTo>
                  <a:cubicBezTo>
                    <a:pt x="20" y="3"/>
                    <a:pt x="22" y="3"/>
                    <a:pt x="24" y="4"/>
                  </a:cubicBezTo>
                  <a:cubicBezTo>
                    <a:pt x="26" y="4"/>
                    <a:pt x="27" y="4"/>
                    <a:pt x="27" y="4"/>
                  </a:cubicBezTo>
                  <a:cubicBezTo>
                    <a:pt x="29" y="4"/>
                    <a:pt x="29" y="4"/>
                    <a:pt x="29" y="4"/>
                  </a:cubicBezTo>
                  <a:lnTo>
                    <a:pt x="28" y="2"/>
                  </a:lnTo>
                  <a:close/>
                </a:path>
              </a:pathLst>
            </a:custGeom>
            <a:solidFill>
              <a:srgbClr val="73432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9" name="Freeform 421"/>
            <p:cNvSpPr/>
            <p:nvPr/>
          </p:nvSpPr>
          <p:spPr bwMode="auto">
            <a:xfrm>
              <a:off x="9363098" y="5729302"/>
              <a:ext cx="12700" cy="52388"/>
            </a:xfrm>
            <a:custGeom>
              <a:avLst/>
              <a:gdLst>
                <a:gd name="T0" fmla="*/ 13 w 13"/>
                <a:gd name="T1" fmla="*/ 43 h 51"/>
                <a:gd name="T2" fmla="*/ 7 w 13"/>
                <a:gd name="T3" fmla="*/ 51 h 51"/>
                <a:gd name="T4" fmla="*/ 0 w 13"/>
                <a:gd name="T5" fmla="*/ 43 h 51"/>
                <a:gd name="T6" fmla="*/ 0 w 13"/>
                <a:gd name="T7" fmla="*/ 7 h 51"/>
                <a:gd name="T8" fmla="*/ 7 w 13"/>
                <a:gd name="T9" fmla="*/ 0 h 51"/>
                <a:gd name="T10" fmla="*/ 13 w 13"/>
                <a:gd name="T11" fmla="*/ 7 h 51"/>
                <a:gd name="T12" fmla="*/ 13 w 13"/>
                <a:gd name="T13" fmla="*/ 43 h 51"/>
              </a:gdLst>
              <a:ahLst/>
              <a:cxnLst>
                <a:cxn ang="0">
                  <a:pos x="T0" y="T1"/>
                </a:cxn>
                <a:cxn ang="0">
                  <a:pos x="T2" y="T3"/>
                </a:cxn>
                <a:cxn ang="0">
                  <a:pos x="T4" y="T5"/>
                </a:cxn>
                <a:cxn ang="0">
                  <a:pos x="T6" y="T7"/>
                </a:cxn>
                <a:cxn ang="0">
                  <a:pos x="T8" y="T9"/>
                </a:cxn>
                <a:cxn ang="0">
                  <a:pos x="T10" y="T11"/>
                </a:cxn>
                <a:cxn ang="0">
                  <a:pos x="T12" y="T13"/>
                </a:cxn>
              </a:cxnLst>
              <a:rect l="0" t="0" r="r" b="b"/>
              <a:pathLst>
                <a:path w="13" h="51">
                  <a:moveTo>
                    <a:pt x="13" y="43"/>
                  </a:moveTo>
                  <a:cubicBezTo>
                    <a:pt x="13" y="48"/>
                    <a:pt x="10" y="51"/>
                    <a:pt x="7" y="51"/>
                  </a:cubicBezTo>
                  <a:cubicBezTo>
                    <a:pt x="3" y="51"/>
                    <a:pt x="0" y="48"/>
                    <a:pt x="0" y="43"/>
                  </a:cubicBezTo>
                  <a:cubicBezTo>
                    <a:pt x="0" y="7"/>
                    <a:pt x="0" y="7"/>
                    <a:pt x="0" y="7"/>
                  </a:cubicBezTo>
                  <a:cubicBezTo>
                    <a:pt x="0" y="3"/>
                    <a:pt x="3" y="0"/>
                    <a:pt x="7" y="0"/>
                  </a:cubicBezTo>
                  <a:cubicBezTo>
                    <a:pt x="10" y="0"/>
                    <a:pt x="13" y="3"/>
                    <a:pt x="13" y="7"/>
                  </a:cubicBezTo>
                  <a:lnTo>
                    <a:pt x="13" y="43"/>
                  </a:lnTo>
                  <a:close/>
                </a:path>
              </a:pathLst>
            </a:custGeom>
            <a:solidFill>
              <a:srgbClr val="E3E3E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0" name="Freeform 422"/>
            <p:cNvSpPr/>
            <p:nvPr/>
          </p:nvSpPr>
          <p:spPr bwMode="auto">
            <a:xfrm>
              <a:off x="9393260" y="5729302"/>
              <a:ext cx="11113" cy="52388"/>
            </a:xfrm>
            <a:custGeom>
              <a:avLst/>
              <a:gdLst>
                <a:gd name="T0" fmla="*/ 12 w 12"/>
                <a:gd name="T1" fmla="*/ 43 h 51"/>
                <a:gd name="T2" fmla="*/ 6 w 12"/>
                <a:gd name="T3" fmla="*/ 51 h 51"/>
                <a:gd name="T4" fmla="*/ 0 w 12"/>
                <a:gd name="T5" fmla="*/ 43 h 51"/>
                <a:gd name="T6" fmla="*/ 0 w 12"/>
                <a:gd name="T7" fmla="*/ 7 h 51"/>
                <a:gd name="T8" fmla="*/ 6 w 12"/>
                <a:gd name="T9" fmla="*/ 0 h 51"/>
                <a:gd name="T10" fmla="*/ 12 w 12"/>
                <a:gd name="T11" fmla="*/ 7 h 51"/>
                <a:gd name="T12" fmla="*/ 12 w 12"/>
                <a:gd name="T13" fmla="*/ 43 h 51"/>
              </a:gdLst>
              <a:ahLst/>
              <a:cxnLst>
                <a:cxn ang="0">
                  <a:pos x="T0" y="T1"/>
                </a:cxn>
                <a:cxn ang="0">
                  <a:pos x="T2" y="T3"/>
                </a:cxn>
                <a:cxn ang="0">
                  <a:pos x="T4" y="T5"/>
                </a:cxn>
                <a:cxn ang="0">
                  <a:pos x="T6" y="T7"/>
                </a:cxn>
                <a:cxn ang="0">
                  <a:pos x="T8" y="T9"/>
                </a:cxn>
                <a:cxn ang="0">
                  <a:pos x="T10" y="T11"/>
                </a:cxn>
                <a:cxn ang="0">
                  <a:pos x="T12" y="T13"/>
                </a:cxn>
              </a:cxnLst>
              <a:rect l="0" t="0" r="r" b="b"/>
              <a:pathLst>
                <a:path w="12" h="51">
                  <a:moveTo>
                    <a:pt x="12" y="43"/>
                  </a:moveTo>
                  <a:cubicBezTo>
                    <a:pt x="12" y="48"/>
                    <a:pt x="9" y="51"/>
                    <a:pt x="6" y="51"/>
                  </a:cubicBezTo>
                  <a:cubicBezTo>
                    <a:pt x="3" y="51"/>
                    <a:pt x="0" y="48"/>
                    <a:pt x="0" y="43"/>
                  </a:cubicBezTo>
                  <a:cubicBezTo>
                    <a:pt x="0" y="7"/>
                    <a:pt x="0" y="7"/>
                    <a:pt x="0" y="7"/>
                  </a:cubicBezTo>
                  <a:cubicBezTo>
                    <a:pt x="0" y="3"/>
                    <a:pt x="3" y="0"/>
                    <a:pt x="6" y="0"/>
                  </a:cubicBezTo>
                  <a:cubicBezTo>
                    <a:pt x="9" y="0"/>
                    <a:pt x="12" y="3"/>
                    <a:pt x="12" y="7"/>
                  </a:cubicBezTo>
                  <a:lnTo>
                    <a:pt x="12" y="43"/>
                  </a:lnTo>
                  <a:close/>
                </a:path>
              </a:pathLst>
            </a:custGeom>
            <a:solidFill>
              <a:srgbClr val="E3E3E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1" name="Freeform 423"/>
            <p:cNvSpPr/>
            <p:nvPr/>
          </p:nvSpPr>
          <p:spPr bwMode="auto">
            <a:xfrm>
              <a:off x="9331348" y="5713427"/>
              <a:ext cx="55563" cy="57150"/>
            </a:xfrm>
            <a:custGeom>
              <a:avLst/>
              <a:gdLst>
                <a:gd name="T0" fmla="*/ 54 w 54"/>
                <a:gd name="T1" fmla="*/ 26 h 54"/>
                <a:gd name="T2" fmla="*/ 27 w 54"/>
                <a:gd name="T3" fmla="*/ 54 h 54"/>
                <a:gd name="T4" fmla="*/ 0 w 54"/>
                <a:gd name="T5" fmla="*/ 27 h 54"/>
                <a:gd name="T6" fmla="*/ 27 w 54"/>
                <a:gd name="T7" fmla="*/ 0 h 54"/>
                <a:gd name="T8" fmla="*/ 54 w 54"/>
                <a:gd name="T9" fmla="*/ 26 h 54"/>
              </a:gdLst>
              <a:ahLst/>
              <a:cxnLst>
                <a:cxn ang="0">
                  <a:pos x="T0" y="T1"/>
                </a:cxn>
                <a:cxn ang="0">
                  <a:pos x="T2" y="T3"/>
                </a:cxn>
                <a:cxn ang="0">
                  <a:pos x="T4" y="T5"/>
                </a:cxn>
                <a:cxn ang="0">
                  <a:pos x="T6" y="T7"/>
                </a:cxn>
                <a:cxn ang="0">
                  <a:pos x="T8" y="T9"/>
                </a:cxn>
              </a:cxnLst>
              <a:rect l="0" t="0" r="r" b="b"/>
              <a:pathLst>
                <a:path w="54" h="54">
                  <a:moveTo>
                    <a:pt x="54" y="26"/>
                  </a:moveTo>
                  <a:cubicBezTo>
                    <a:pt x="54" y="41"/>
                    <a:pt x="42" y="54"/>
                    <a:pt x="27" y="54"/>
                  </a:cubicBezTo>
                  <a:cubicBezTo>
                    <a:pt x="12" y="53"/>
                    <a:pt x="0" y="41"/>
                    <a:pt x="0" y="27"/>
                  </a:cubicBezTo>
                  <a:cubicBezTo>
                    <a:pt x="0" y="12"/>
                    <a:pt x="12" y="0"/>
                    <a:pt x="27" y="0"/>
                  </a:cubicBezTo>
                  <a:cubicBezTo>
                    <a:pt x="42" y="0"/>
                    <a:pt x="54" y="12"/>
                    <a:pt x="54" y="26"/>
                  </a:cubicBezTo>
                  <a:close/>
                </a:path>
              </a:pathLst>
            </a:custGeom>
            <a:solidFill>
              <a:srgbClr val="FFD3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2" name="Freeform 424"/>
            <p:cNvSpPr/>
            <p:nvPr/>
          </p:nvSpPr>
          <p:spPr bwMode="auto">
            <a:xfrm>
              <a:off x="9367860" y="5761052"/>
              <a:ext cx="4763" cy="9525"/>
            </a:xfrm>
            <a:custGeom>
              <a:avLst/>
              <a:gdLst>
                <a:gd name="T0" fmla="*/ 5 w 5"/>
                <a:gd name="T1" fmla="*/ 7 h 9"/>
                <a:gd name="T2" fmla="*/ 3 w 5"/>
                <a:gd name="T3" fmla="*/ 9 h 9"/>
                <a:gd name="T4" fmla="*/ 0 w 5"/>
                <a:gd name="T5" fmla="*/ 7 h 9"/>
                <a:gd name="T6" fmla="*/ 0 w 5"/>
                <a:gd name="T7" fmla="*/ 3 h 9"/>
                <a:gd name="T8" fmla="*/ 3 w 5"/>
                <a:gd name="T9" fmla="*/ 0 h 9"/>
                <a:gd name="T10" fmla="*/ 5 w 5"/>
                <a:gd name="T11" fmla="*/ 3 h 9"/>
                <a:gd name="T12" fmla="*/ 5 w 5"/>
                <a:gd name="T13" fmla="*/ 7 h 9"/>
              </a:gdLst>
              <a:ahLst/>
              <a:cxnLst>
                <a:cxn ang="0">
                  <a:pos x="T0" y="T1"/>
                </a:cxn>
                <a:cxn ang="0">
                  <a:pos x="T2" y="T3"/>
                </a:cxn>
                <a:cxn ang="0">
                  <a:pos x="T4" y="T5"/>
                </a:cxn>
                <a:cxn ang="0">
                  <a:pos x="T6" y="T7"/>
                </a:cxn>
                <a:cxn ang="0">
                  <a:pos x="T8" y="T9"/>
                </a:cxn>
                <a:cxn ang="0">
                  <a:pos x="T10" y="T11"/>
                </a:cxn>
                <a:cxn ang="0">
                  <a:pos x="T12" y="T13"/>
                </a:cxn>
              </a:cxnLst>
              <a:rect l="0" t="0" r="r" b="b"/>
              <a:pathLst>
                <a:path w="5" h="9">
                  <a:moveTo>
                    <a:pt x="5" y="7"/>
                  </a:moveTo>
                  <a:cubicBezTo>
                    <a:pt x="5" y="8"/>
                    <a:pt x="4" y="9"/>
                    <a:pt x="3" y="9"/>
                  </a:cubicBezTo>
                  <a:cubicBezTo>
                    <a:pt x="1" y="9"/>
                    <a:pt x="0" y="8"/>
                    <a:pt x="0" y="7"/>
                  </a:cubicBezTo>
                  <a:cubicBezTo>
                    <a:pt x="0" y="3"/>
                    <a:pt x="0" y="3"/>
                    <a:pt x="0" y="3"/>
                  </a:cubicBezTo>
                  <a:cubicBezTo>
                    <a:pt x="0" y="1"/>
                    <a:pt x="1" y="0"/>
                    <a:pt x="3" y="0"/>
                  </a:cubicBezTo>
                  <a:cubicBezTo>
                    <a:pt x="4" y="0"/>
                    <a:pt x="5" y="1"/>
                    <a:pt x="5" y="3"/>
                  </a:cubicBezTo>
                  <a:lnTo>
                    <a:pt x="5" y="7"/>
                  </a:lnTo>
                  <a:close/>
                </a:path>
              </a:pathLst>
            </a:custGeom>
            <a:solidFill>
              <a:srgbClr val="FFD3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3" name="Freeform 425"/>
            <p:cNvSpPr/>
            <p:nvPr/>
          </p:nvSpPr>
          <p:spPr bwMode="auto">
            <a:xfrm>
              <a:off x="9355160" y="5764227"/>
              <a:ext cx="6350" cy="9525"/>
            </a:xfrm>
            <a:custGeom>
              <a:avLst/>
              <a:gdLst>
                <a:gd name="T0" fmla="*/ 5 w 5"/>
                <a:gd name="T1" fmla="*/ 6 h 9"/>
                <a:gd name="T2" fmla="*/ 2 w 5"/>
                <a:gd name="T3" fmla="*/ 9 h 9"/>
                <a:gd name="T4" fmla="*/ 0 w 5"/>
                <a:gd name="T5" fmla="*/ 6 h 9"/>
                <a:gd name="T6" fmla="*/ 0 w 5"/>
                <a:gd name="T7" fmla="*/ 2 h 9"/>
                <a:gd name="T8" fmla="*/ 2 w 5"/>
                <a:gd name="T9" fmla="*/ 0 h 9"/>
                <a:gd name="T10" fmla="*/ 5 w 5"/>
                <a:gd name="T11" fmla="*/ 2 h 9"/>
                <a:gd name="T12" fmla="*/ 5 w 5"/>
                <a:gd name="T13" fmla="*/ 6 h 9"/>
              </a:gdLst>
              <a:ahLst/>
              <a:cxnLst>
                <a:cxn ang="0">
                  <a:pos x="T0" y="T1"/>
                </a:cxn>
                <a:cxn ang="0">
                  <a:pos x="T2" y="T3"/>
                </a:cxn>
                <a:cxn ang="0">
                  <a:pos x="T4" y="T5"/>
                </a:cxn>
                <a:cxn ang="0">
                  <a:pos x="T6" y="T7"/>
                </a:cxn>
                <a:cxn ang="0">
                  <a:pos x="T8" y="T9"/>
                </a:cxn>
                <a:cxn ang="0">
                  <a:pos x="T10" y="T11"/>
                </a:cxn>
                <a:cxn ang="0">
                  <a:pos x="T12" y="T13"/>
                </a:cxn>
              </a:cxnLst>
              <a:rect l="0" t="0" r="r" b="b"/>
              <a:pathLst>
                <a:path w="5" h="9">
                  <a:moveTo>
                    <a:pt x="5" y="6"/>
                  </a:moveTo>
                  <a:cubicBezTo>
                    <a:pt x="5" y="8"/>
                    <a:pt x="4" y="9"/>
                    <a:pt x="2" y="9"/>
                  </a:cubicBezTo>
                  <a:cubicBezTo>
                    <a:pt x="1" y="9"/>
                    <a:pt x="0" y="8"/>
                    <a:pt x="0" y="6"/>
                  </a:cubicBezTo>
                  <a:cubicBezTo>
                    <a:pt x="0" y="2"/>
                    <a:pt x="0" y="2"/>
                    <a:pt x="0" y="2"/>
                  </a:cubicBezTo>
                  <a:cubicBezTo>
                    <a:pt x="0" y="1"/>
                    <a:pt x="1" y="0"/>
                    <a:pt x="2" y="0"/>
                  </a:cubicBezTo>
                  <a:cubicBezTo>
                    <a:pt x="4" y="0"/>
                    <a:pt x="5" y="1"/>
                    <a:pt x="5" y="2"/>
                  </a:cubicBezTo>
                  <a:lnTo>
                    <a:pt x="5" y="6"/>
                  </a:lnTo>
                  <a:close/>
                </a:path>
              </a:pathLst>
            </a:custGeom>
            <a:solidFill>
              <a:srgbClr val="FFD3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4" name="Freeform 426"/>
            <p:cNvSpPr/>
            <p:nvPr/>
          </p:nvSpPr>
          <p:spPr bwMode="auto">
            <a:xfrm>
              <a:off x="9421835" y="5735652"/>
              <a:ext cx="14288" cy="53975"/>
            </a:xfrm>
            <a:custGeom>
              <a:avLst/>
              <a:gdLst>
                <a:gd name="T0" fmla="*/ 13 w 13"/>
                <a:gd name="T1" fmla="*/ 44 h 52"/>
                <a:gd name="T2" fmla="*/ 6 w 13"/>
                <a:gd name="T3" fmla="*/ 52 h 52"/>
                <a:gd name="T4" fmla="*/ 0 w 13"/>
                <a:gd name="T5" fmla="*/ 44 h 52"/>
                <a:gd name="T6" fmla="*/ 0 w 13"/>
                <a:gd name="T7" fmla="*/ 8 h 52"/>
                <a:gd name="T8" fmla="*/ 6 w 13"/>
                <a:gd name="T9" fmla="*/ 0 h 52"/>
                <a:gd name="T10" fmla="*/ 13 w 13"/>
                <a:gd name="T11" fmla="*/ 8 h 52"/>
                <a:gd name="T12" fmla="*/ 13 w 13"/>
                <a:gd name="T13" fmla="*/ 44 h 52"/>
              </a:gdLst>
              <a:ahLst/>
              <a:cxnLst>
                <a:cxn ang="0">
                  <a:pos x="T0" y="T1"/>
                </a:cxn>
                <a:cxn ang="0">
                  <a:pos x="T2" y="T3"/>
                </a:cxn>
                <a:cxn ang="0">
                  <a:pos x="T4" y="T5"/>
                </a:cxn>
                <a:cxn ang="0">
                  <a:pos x="T6" y="T7"/>
                </a:cxn>
                <a:cxn ang="0">
                  <a:pos x="T8" y="T9"/>
                </a:cxn>
                <a:cxn ang="0">
                  <a:pos x="T10" y="T11"/>
                </a:cxn>
                <a:cxn ang="0">
                  <a:pos x="T12" y="T13"/>
                </a:cxn>
              </a:cxnLst>
              <a:rect l="0" t="0" r="r" b="b"/>
              <a:pathLst>
                <a:path w="13" h="52">
                  <a:moveTo>
                    <a:pt x="13" y="44"/>
                  </a:moveTo>
                  <a:cubicBezTo>
                    <a:pt x="13" y="48"/>
                    <a:pt x="10" y="52"/>
                    <a:pt x="6" y="52"/>
                  </a:cubicBezTo>
                  <a:cubicBezTo>
                    <a:pt x="3" y="52"/>
                    <a:pt x="0" y="48"/>
                    <a:pt x="0" y="44"/>
                  </a:cubicBezTo>
                  <a:cubicBezTo>
                    <a:pt x="0" y="8"/>
                    <a:pt x="0" y="8"/>
                    <a:pt x="0" y="8"/>
                  </a:cubicBezTo>
                  <a:cubicBezTo>
                    <a:pt x="0" y="4"/>
                    <a:pt x="3" y="0"/>
                    <a:pt x="6" y="0"/>
                  </a:cubicBezTo>
                  <a:cubicBezTo>
                    <a:pt x="10" y="0"/>
                    <a:pt x="13" y="4"/>
                    <a:pt x="13" y="8"/>
                  </a:cubicBezTo>
                  <a:lnTo>
                    <a:pt x="13" y="44"/>
                  </a:lnTo>
                  <a:close/>
                </a:path>
              </a:pathLst>
            </a:custGeom>
            <a:solidFill>
              <a:srgbClr val="FEFEF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5" name="Freeform 427"/>
            <p:cNvSpPr/>
            <p:nvPr/>
          </p:nvSpPr>
          <p:spPr bwMode="auto">
            <a:xfrm>
              <a:off x="9336110" y="5735652"/>
              <a:ext cx="12700" cy="53975"/>
            </a:xfrm>
            <a:custGeom>
              <a:avLst/>
              <a:gdLst>
                <a:gd name="T0" fmla="*/ 13 w 13"/>
                <a:gd name="T1" fmla="*/ 44 h 52"/>
                <a:gd name="T2" fmla="*/ 7 w 13"/>
                <a:gd name="T3" fmla="*/ 52 h 52"/>
                <a:gd name="T4" fmla="*/ 0 w 13"/>
                <a:gd name="T5" fmla="*/ 44 h 52"/>
                <a:gd name="T6" fmla="*/ 0 w 13"/>
                <a:gd name="T7" fmla="*/ 8 h 52"/>
                <a:gd name="T8" fmla="*/ 7 w 13"/>
                <a:gd name="T9" fmla="*/ 0 h 52"/>
                <a:gd name="T10" fmla="*/ 13 w 13"/>
                <a:gd name="T11" fmla="*/ 8 h 52"/>
                <a:gd name="T12" fmla="*/ 13 w 13"/>
                <a:gd name="T13" fmla="*/ 44 h 52"/>
              </a:gdLst>
              <a:ahLst/>
              <a:cxnLst>
                <a:cxn ang="0">
                  <a:pos x="T0" y="T1"/>
                </a:cxn>
                <a:cxn ang="0">
                  <a:pos x="T2" y="T3"/>
                </a:cxn>
                <a:cxn ang="0">
                  <a:pos x="T4" y="T5"/>
                </a:cxn>
                <a:cxn ang="0">
                  <a:pos x="T6" y="T7"/>
                </a:cxn>
                <a:cxn ang="0">
                  <a:pos x="T8" y="T9"/>
                </a:cxn>
                <a:cxn ang="0">
                  <a:pos x="T10" y="T11"/>
                </a:cxn>
                <a:cxn ang="0">
                  <a:pos x="T12" y="T13"/>
                </a:cxn>
              </a:cxnLst>
              <a:rect l="0" t="0" r="r" b="b"/>
              <a:pathLst>
                <a:path w="13" h="52">
                  <a:moveTo>
                    <a:pt x="13" y="44"/>
                  </a:moveTo>
                  <a:cubicBezTo>
                    <a:pt x="13" y="48"/>
                    <a:pt x="10" y="52"/>
                    <a:pt x="7" y="52"/>
                  </a:cubicBezTo>
                  <a:cubicBezTo>
                    <a:pt x="3" y="52"/>
                    <a:pt x="0" y="48"/>
                    <a:pt x="0" y="44"/>
                  </a:cubicBezTo>
                  <a:cubicBezTo>
                    <a:pt x="0" y="8"/>
                    <a:pt x="0" y="8"/>
                    <a:pt x="0" y="8"/>
                  </a:cubicBezTo>
                  <a:cubicBezTo>
                    <a:pt x="0" y="4"/>
                    <a:pt x="3" y="0"/>
                    <a:pt x="7" y="0"/>
                  </a:cubicBezTo>
                  <a:cubicBezTo>
                    <a:pt x="10" y="0"/>
                    <a:pt x="13" y="4"/>
                    <a:pt x="13" y="8"/>
                  </a:cubicBezTo>
                  <a:lnTo>
                    <a:pt x="13" y="44"/>
                  </a:lnTo>
                  <a:close/>
                </a:path>
              </a:pathLst>
            </a:custGeom>
            <a:solidFill>
              <a:srgbClr val="FEFEF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6" name="Freeform 428"/>
            <p:cNvSpPr/>
            <p:nvPr/>
          </p:nvSpPr>
          <p:spPr bwMode="auto">
            <a:xfrm>
              <a:off x="9313885" y="5665802"/>
              <a:ext cx="141288" cy="87313"/>
            </a:xfrm>
            <a:custGeom>
              <a:avLst/>
              <a:gdLst>
                <a:gd name="T0" fmla="*/ 137 w 137"/>
                <a:gd name="T1" fmla="*/ 43 h 85"/>
                <a:gd name="T2" fmla="*/ 91 w 137"/>
                <a:gd name="T3" fmla="*/ 85 h 85"/>
                <a:gd name="T4" fmla="*/ 46 w 137"/>
                <a:gd name="T5" fmla="*/ 85 h 85"/>
                <a:gd name="T6" fmla="*/ 0 w 137"/>
                <a:gd name="T7" fmla="*/ 43 h 85"/>
                <a:gd name="T8" fmla="*/ 46 w 137"/>
                <a:gd name="T9" fmla="*/ 0 h 85"/>
                <a:gd name="T10" fmla="*/ 91 w 137"/>
                <a:gd name="T11" fmla="*/ 0 h 85"/>
                <a:gd name="T12" fmla="*/ 137 w 137"/>
                <a:gd name="T13" fmla="*/ 43 h 85"/>
              </a:gdLst>
              <a:ahLst/>
              <a:cxnLst>
                <a:cxn ang="0">
                  <a:pos x="T0" y="T1"/>
                </a:cxn>
                <a:cxn ang="0">
                  <a:pos x="T2" y="T3"/>
                </a:cxn>
                <a:cxn ang="0">
                  <a:pos x="T4" y="T5"/>
                </a:cxn>
                <a:cxn ang="0">
                  <a:pos x="T6" y="T7"/>
                </a:cxn>
                <a:cxn ang="0">
                  <a:pos x="T8" y="T9"/>
                </a:cxn>
                <a:cxn ang="0">
                  <a:pos x="T10" y="T11"/>
                </a:cxn>
                <a:cxn ang="0">
                  <a:pos x="T12" y="T13"/>
                </a:cxn>
              </a:cxnLst>
              <a:rect l="0" t="0" r="r" b="b"/>
              <a:pathLst>
                <a:path w="137" h="85">
                  <a:moveTo>
                    <a:pt x="137" y="43"/>
                  </a:moveTo>
                  <a:cubicBezTo>
                    <a:pt x="137" y="66"/>
                    <a:pt x="116" y="85"/>
                    <a:pt x="91" y="85"/>
                  </a:cubicBezTo>
                  <a:cubicBezTo>
                    <a:pt x="46" y="85"/>
                    <a:pt x="46" y="85"/>
                    <a:pt x="46" y="85"/>
                  </a:cubicBezTo>
                  <a:cubicBezTo>
                    <a:pt x="20" y="85"/>
                    <a:pt x="0" y="66"/>
                    <a:pt x="0" y="43"/>
                  </a:cubicBezTo>
                  <a:cubicBezTo>
                    <a:pt x="0" y="19"/>
                    <a:pt x="20" y="0"/>
                    <a:pt x="46" y="0"/>
                  </a:cubicBezTo>
                  <a:cubicBezTo>
                    <a:pt x="91" y="0"/>
                    <a:pt x="91" y="0"/>
                    <a:pt x="91" y="0"/>
                  </a:cubicBezTo>
                  <a:cubicBezTo>
                    <a:pt x="116" y="0"/>
                    <a:pt x="137" y="19"/>
                    <a:pt x="137" y="43"/>
                  </a:cubicBezTo>
                  <a:close/>
                </a:path>
              </a:pathLst>
            </a:custGeom>
            <a:solidFill>
              <a:srgbClr val="FEFEF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7" name="Freeform 429"/>
            <p:cNvSpPr/>
            <p:nvPr/>
          </p:nvSpPr>
          <p:spPr bwMode="auto">
            <a:xfrm>
              <a:off x="9339285" y="5665802"/>
              <a:ext cx="74613" cy="39688"/>
            </a:xfrm>
            <a:custGeom>
              <a:avLst/>
              <a:gdLst>
                <a:gd name="T0" fmla="*/ 8 w 72"/>
                <a:gd name="T1" fmla="*/ 1 h 39"/>
                <a:gd name="T2" fmla="*/ 6 w 72"/>
                <a:gd name="T3" fmla="*/ 27 h 39"/>
                <a:gd name="T4" fmla="*/ 36 w 72"/>
                <a:gd name="T5" fmla="*/ 29 h 39"/>
                <a:gd name="T6" fmla="*/ 54 w 72"/>
                <a:gd name="T7" fmla="*/ 31 h 39"/>
                <a:gd name="T8" fmla="*/ 69 w 72"/>
                <a:gd name="T9" fmla="*/ 19 h 39"/>
                <a:gd name="T10" fmla="*/ 68 w 72"/>
                <a:gd name="T11" fmla="*/ 0 h 39"/>
                <a:gd name="T12" fmla="*/ 66 w 72"/>
                <a:gd name="T13" fmla="*/ 0 h 39"/>
                <a:gd name="T14" fmla="*/ 21 w 72"/>
                <a:gd name="T15" fmla="*/ 0 h 39"/>
                <a:gd name="T16" fmla="*/ 8 w 72"/>
                <a:gd name="T17" fmla="*/ 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 h="39">
                  <a:moveTo>
                    <a:pt x="8" y="1"/>
                  </a:moveTo>
                  <a:cubicBezTo>
                    <a:pt x="5" y="10"/>
                    <a:pt x="0" y="19"/>
                    <a:pt x="6" y="27"/>
                  </a:cubicBezTo>
                  <a:cubicBezTo>
                    <a:pt x="14" y="39"/>
                    <a:pt x="25" y="27"/>
                    <a:pt x="36" y="29"/>
                  </a:cubicBezTo>
                  <a:cubicBezTo>
                    <a:pt x="44" y="30"/>
                    <a:pt x="46" y="34"/>
                    <a:pt x="54" y="31"/>
                  </a:cubicBezTo>
                  <a:cubicBezTo>
                    <a:pt x="60" y="29"/>
                    <a:pt x="67" y="23"/>
                    <a:pt x="69" y="19"/>
                  </a:cubicBezTo>
                  <a:cubicBezTo>
                    <a:pt x="71" y="14"/>
                    <a:pt x="72" y="5"/>
                    <a:pt x="68" y="0"/>
                  </a:cubicBezTo>
                  <a:cubicBezTo>
                    <a:pt x="67" y="0"/>
                    <a:pt x="67" y="0"/>
                    <a:pt x="66" y="0"/>
                  </a:cubicBezTo>
                  <a:cubicBezTo>
                    <a:pt x="21" y="0"/>
                    <a:pt x="21" y="0"/>
                    <a:pt x="21" y="0"/>
                  </a:cubicBezTo>
                  <a:cubicBezTo>
                    <a:pt x="16" y="0"/>
                    <a:pt x="12" y="0"/>
                    <a:pt x="8" y="1"/>
                  </a:cubicBezTo>
                  <a:close/>
                </a:path>
              </a:pathLst>
            </a:custGeom>
            <a:solidFill>
              <a:srgbClr val="73432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8" name="Freeform 430"/>
            <p:cNvSpPr/>
            <p:nvPr/>
          </p:nvSpPr>
          <p:spPr bwMode="auto">
            <a:xfrm>
              <a:off x="9317060" y="5718189"/>
              <a:ext cx="47625" cy="34925"/>
            </a:xfrm>
            <a:custGeom>
              <a:avLst/>
              <a:gdLst>
                <a:gd name="T0" fmla="*/ 45 w 47"/>
                <a:gd name="T1" fmla="*/ 34 h 34"/>
                <a:gd name="T2" fmla="*/ 35 w 47"/>
                <a:gd name="T3" fmla="*/ 18 h 34"/>
                <a:gd name="T4" fmla="*/ 32 w 47"/>
                <a:gd name="T5" fmla="*/ 6 h 34"/>
                <a:gd name="T6" fmla="*/ 16 w 47"/>
                <a:gd name="T7" fmla="*/ 1 h 34"/>
                <a:gd name="T8" fmla="*/ 0 w 47"/>
                <a:gd name="T9" fmla="*/ 8 h 34"/>
                <a:gd name="T10" fmla="*/ 43 w 47"/>
                <a:gd name="T11" fmla="*/ 34 h 34"/>
                <a:gd name="T12" fmla="*/ 45 w 47"/>
                <a:gd name="T13" fmla="*/ 34 h 34"/>
              </a:gdLst>
              <a:ahLst/>
              <a:cxnLst>
                <a:cxn ang="0">
                  <a:pos x="T0" y="T1"/>
                </a:cxn>
                <a:cxn ang="0">
                  <a:pos x="T2" y="T3"/>
                </a:cxn>
                <a:cxn ang="0">
                  <a:pos x="T4" y="T5"/>
                </a:cxn>
                <a:cxn ang="0">
                  <a:pos x="T6" y="T7"/>
                </a:cxn>
                <a:cxn ang="0">
                  <a:pos x="T8" y="T9"/>
                </a:cxn>
                <a:cxn ang="0">
                  <a:pos x="T10" y="T11"/>
                </a:cxn>
                <a:cxn ang="0">
                  <a:pos x="T12" y="T13"/>
                </a:cxn>
              </a:cxnLst>
              <a:rect l="0" t="0" r="r" b="b"/>
              <a:pathLst>
                <a:path w="47" h="34">
                  <a:moveTo>
                    <a:pt x="45" y="34"/>
                  </a:moveTo>
                  <a:cubicBezTo>
                    <a:pt x="47" y="28"/>
                    <a:pt x="37" y="25"/>
                    <a:pt x="35" y="18"/>
                  </a:cubicBezTo>
                  <a:cubicBezTo>
                    <a:pt x="34" y="12"/>
                    <a:pt x="37" y="10"/>
                    <a:pt x="32" y="6"/>
                  </a:cubicBezTo>
                  <a:cubicBezTo>
                    <a:pt x="28" y="3"/>
                    <a:pt x="21" y="0"/>
                    <a:pt x="16" y="1"/>
                  </a:cubicBezTo>
                  <a:cubicBezTo>
                    <a:pt x="12" y="1"/>
                    <a:pt x="5" y="4"/>
                    <a:pt x="0" y="8"/>
                  </a:cubicBezTo>
                  <a:cubicBezTo>
                    <a:pt x="7" y="24"/>
                    <a:pt x="24" y="34"/>
                    <a:pt x="43" y="34"/>
                  </a:cubicBezTo>
                  <a:lnTo>
                    <a:pt x="45" y="34"/>
                  </a:lnTo>
                  <a:close/>
                </a:path>
              </a:pathLst>
            </a:custGeom>
            <a:solidFill>
              <a:srgbClr val="73432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9" name="Freeform 431"/>
            <p:cNvSpPr/>
            <p:nvPr/>
          </p:nvSpPr>
          <p:spPr bwMode="auto">
            <a:xfrm>
              <a:off x="9383735" y="5713427"/>
              <a:ext cx="60325" cy="39688"/>
            </a:xfrm>
            <a:custGeom>
              <a:avLst/>
              <a:gdLst>
                <a:gd name="T0" fmla="*/ 9 w 58"/>
                <a:gd name="T1" fmla="*/ 39 h 39"/>
                <a:gd name="T2" fmla="*/ 9 w 58"/>
                <a:gd name="T3" fmla="*/ 14 h 39"/>
                <a:gd name="T4" fmla="*/ 25 w 58"/>
                <a:gd name="T5" fmla="*/ 8 h 39"/>
                <a:gd name="T6" fmla="*/ 39 w 58"/>
                <a:gd name="T7" fmla="*/ 1 h 39"/>
                <a:gd name="T8" fmla="*/ 57 w 58"/>
                <a:gd name="T9" fmla="*/ 18 h 39"/>
                <a:gd name="T10" fmla="*/ 58 w 58"/>
                <a:gd name="T11" fmla="*/ 23 h 39"/>
                <a:gd name="T12" fmla="*/ 22 w 58"/>
                <a:gd name="T13" fmla="*/ 39 h 39"/>
                <a:gd name="T14" fmla="*/ 9 w 58"/>
                <a:gd name="T15" fmla="*/ 39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8" h="39">
                  <a:moveTo>
                    <a:pt x="9" y="39"/>
                  </a:moveTo>
                  <a:cubicBezTo>
                    <a:pt x="3" y="32"/>
                    <a:pt x="0" y="19"/>
                    <a:pt x="9" y="14"/>
                  </a:cubicBezTo>
                  <a:cubicBezTo>
                    <a:pt x="19" y="10"/>
                    <a:pt x="20" y="20"/>
                    <a:pt x="25" y="8"/>
                  </a:cubicBezTo>
                  <a:cubicBezTo>
                    <a:pt x="27" y="4"/>
                    <a:pt x="33" y="0"/>
                    <a:pt x="39" y="1"/>
                  </a:cubicBezTo>
                  <a:cubicBezTo>
                    <a:pt x="48" y="2"/>
                    <a:pt x="51" y="6"/>
                    <a:pt x="57" y="18"/>
                  </a:cubicBezTo>
                  <a:cubicBezTo>
                    <a:pt x="58" y="20"/>
                    <a:pt x="58" y="22"/>
                    <a:pt x="58" y="23"/>
                  </a:cubicBezTo>
                  <a:cubicBezTo>
                    <a:pt x="49" y="33"/>
                    <a:pt x="36" y="39"/>
                    <a:pt x="22" y="39"/>
                  </a:cubicBezTo>
                  <a:lnTo>
                    <a:pt x="9" y="39"/>
                  </a:lnTo>
                  <a:close/>
                </a:path>
              </a:pathLst>
            </a:custGeom>
            <a:solidFill>
              <a:srgbClr val="73432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0" name="Freeform 432"/>
            <p:cNvSpPr/>
            <p:nvPr/>
          </p:nvSpPr>
          <p:spPr bwMode="auto">
            <a:xfrm>
              <a:off x="9472635" y="5649927"/>
              <a:ext cx="26988" cy="30163"/>
            </a:xfrm>
            <a:custGeom>
              <a:avLst/>
              <a:gdLst>
                <a:gd name="T0" fmla="*/ 0 w 26"/>
                <a:gd name="T1" fmla="*/ 22 h 29"/>
                <a:gd name="T2" fmla="*/ 13 w 26"/>
                <a:gd name="T3" fmla="*/ 0 h 29"/>
                <a:gd name="T4" fmla="*/ 6 w 26"/>
                <a:gd name="T5" fmla="*/ 29 h 29"/>
                <a:gd name="T6" fmla="*/ 0 w 26"/>
                <a:gd name="T7" fmla="*/ 22 h 29"/>
              </a:gdLst>
              <a:ahLst/>
              <a:cxnLst>
                <a:cxn ang="0">
                  <a:pos x="T0" y="T1"/>
                </a:cxn>
                <a:cxn ang="0">
                  <a:pos x="T2" y="T3"/>
                </a:cxn>
                <a:cxn ang="0">
                  <a:pos x="T4" y="T5"/>
                </a:cxn>
                <a:cxn ang="0">
                  <a:pos x="T6" y="T7"/>
                </a:cxn>
              </a:cxnLst>
              <a:rect l="0" t="0" r="r" b="b"/>
              <a:pathLst>
                <a:path w="26" h="29">
                  <a:moveTo>
                    <a:pt x="0" y="22"/>
                  </a:moveTo>
                  <a:cubicBezTo>
                    <a:pt x="0" y="22"/>
                    <a:pt x="17" y="18"/>
                    <a:pt x="13" y="0"/>
                  </a:cubicBezTo>
                  <a:cubicBezTo>
                    <a:pt x="13" y="0"/>
                    <a:pt x="26" y="22"/>
                    <a:pt x="6" y="29"/>
                  </a:cubicBezTo>
                  <a:lnTo>
                    <a:pt x="0" y="22"/>
                  </a:lnTo>
                  <a:close/>
                </a:path>
              </a:pathLst>
            </a:custGeom>
            <a:solidFill>
              <a:srgbClr val="E3E3E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1" name="Freeform 433"/>
            <p:cNvSpPr/>
            <p:nvPr/>
          </p:nvSpPr>
          <p:spPr bwMode="auto">
            <a:xfrm>
              <a:off x="9413898" y="5653102"/>
              <a:ext cx="25400" cy="28575"/>
            </a:xfrm>
            <a:custGeom>
              <a:avLst/>
              <a:gdLst>
                <a:gd name="T0" fmla="*/ 26 w 26"/>
                <a:gd name="T1" fmla="*/ 21 h 28"/>
                <a:gd name="T2" fmla="*/ 14 w 26"/>
                <a:gd name="T3" fmla="*/ 0 h 28"/>
                <a:gd name="T4" fmla="*/ 21 w 26"/>
                <a:gd name="T5" fmla="*/ 28 h 28"/>
                <a:gd name="T6" fmla="*/ 26 w 26"/>
                <a:gd name="T7" fmla="*/ 21 h 28"/>
              </a:gdLst>
              <a:ahLst/>
              <a:cxnLst>
                <a:cxn ang="0">
                  <a:pos x="T0" y="T1"/>
                </a:cxn>
                <a:cxn ang="0">
                  <a:pos x="T2" y="T3"/>
                </a:cxn>
                <a:cxn ang="0">
                  <a:pos x="T4" y="T5"/>
                </a:cxn>
                <a:cxn ang="0">
                  <a:pos x="T6" y="T7"/>
                </a:cxn>
              </a:cxnLst>
              <a:rect l="0" t="0" r="r" b="b"/>
              <a:pathLst>
                <a:path w="26" h="28">
                  <a:moveTo>
                    <a:pt x="26" y="21"/>
                  </a:moveTo>
                  <a:cubicBezTo>
                    <a:pt x="26" y="21"/>
                    <a:pt x="10" y="17"/>
                    <a:pt x="14" y="0"/>
                  </a:cubicBezTo>
                  <a:cubicBezTo>
                    <a:pt x="14" y="0"/>
                    <a:pt x="0" y="21"/>
                    <a:pt x="21" y="28"/>
                  </a:cubicBezTo>
                  <a:lnTo>
                    <a:pt x="26" y="21"/>
                  </a:lnTo>
                  <a:close/>
                </a:path>
              </a:pathLst>
            </a:custGeom>
            <a:solidFill>
              <a:srgbClr val="E3E3E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2" name="Freeform 434"/>
            <p:cNvSpPr/>
            <p:nvPr/>
          </p:nvSpPr>
          <p:spPr bwMode="auto">
            <a:xfrm>
              <a:off x="9439298" y="5662627"/>
              <a:ext cx="38100" cy="46038"/>
            </a:xfrm>
            <a:custGeom>
              <a:avLst/>
              <a:gdLst>
                <a:gd name="T0" fmla="*/ 0 w 37"/>
                <a:gd name="T1" fmla="*/ 45 h 45"/>
                <a:gd name="T2" fmla="*/ 0 w 37"/>
                <a:gd name="T3" fmla="*/ 19 h 45"/>
                <a:gd name="T4" fmla="*/ 18 w 37"/>
                <a:gd name="T5" fmla="*/ 0 h 45"/>
                <a:gd name="T6" fmla="*/ 37 w 37"/>
                <a:gd name="T7" fmla="*/ 19 h 45"/>
                <a:gd name="T8" fmla="*/ 37 w 37"/>
                <a:gd name="T9" fmla="*/ 45 h 45"/>
                <a:gd name="T10" fmla="*/ 0 w 37"/>
                <a:gd name="T11" fmla="*/ 45 h 45"/>
              </a:gdLst>
              <a:ahLst/>
              <a:cxnLst>
                <a:cxn ang="0">
                  <a:pos x="T0" y="T1"/>
                </a:cxn>
                <a:cxn ang="0">
                  <a:pos x="T2" y="T3"/>
                </a:cxn>
                <a:cxn ang="0">
                  <a:pos x="T4" y="T5"/>
                </a:cxn>
                <a:cxn ang="0">
                  <a:pos x="T6" y="T7"/>
                </a:cxn>
                <a:cxn ang="0">
                  <a:pos x="T8" y="T9"/>
                </a:cxn>
                <a:cxn ang="0">
                  <a:pos x="T10" y="T11"/>
                </a:cxn>
              </a:cxnLst>
              <a:rect l="0" t="0" r="r" b="b"/>
              <a:pathLst>
                <a:path w="37" h="45">
                  <a:moveTo>
                    <a:pt x="0" y="45"/>
                  </a:moveTo>
                  <a:cubicBezTo>
                    <a:pt x="0" y="19"/>
                    <a:pt x="0" y="19"/>
                    <a:pt x="0" y="19"/>
                  </a:cubicBezTo>
                  <a:cubicBezTo>
                    <a:pt x="0" y="9"/>
                    <a:pt x="8" y="0"/>
                    <a:pt x="18" y="0"/>
                  </a:cubicBezTo>
                  <a:cubicBezTo>
                    <a:pt x="29" y="0"/>
                    <a:pt x="37" y="9"/>
                    <a:pt x="37" y="19"/>
                  </a:cubicBezTo>
                  <a:cubicBezTo>
                    <a:pt x="37" y="45"/>
                    <a:pt x="37" y="45"/>
                    <a:pt x="37" y="45"/>
                  </a:cubicBezTo>
                  <a:lnTo>
                    <a:pt x="0" y="45"/>
                  </a:lnTo>
                  <a:close/>
                </a:path>
              </a:pathLst>
            </a:custGeom>
            <a:solidFill>
              <a:srgbClr val="73432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3" name="Freeform 435"/>
            <p:cNvSpPr/>
            <p:nvPr/>
          </p:nvSpPr>
          <p:spPr bwMode="auto">
            <a:xfrm>
              <a:off x="9436123" y="5662627"/>
              <a:ext cx="44450" cy="19050"/>
            </a:xfrm>
            <a:custGeom>
              <a:avLst/>
              <a:gdLst>
                <a:gd name="T0" fmla="*/ 43 w 43"/>
                <a:gd name="T1" fmla="*/ 9 h 18"/>
                <a:gd name="T2" fmla="*/ 35 w 43"/>
                <a:gd name="T3" fmla="*/ 18 h 18"/>
                <a:gd name="T4" fmla="*/ 8 w 43"/>
                <a:gd name="T5" fmla="*/ 18 h 18"/>
                <a:gd name="T6" fmla="*/ 0 w 43"/>
                <a:gd name="T7" fmla="*/ 9 h 18"/>
                <a:gd name="T8" fmla="*/ 8 w 43"/>
                <a:gd name="T9" fmla="*/ 0 h 18"/>
                <a:gd name="T10" fmla="*/ 35 w 43"/>
                <a:gd name="T11" fmla="*/ 0 h 18"/>
                <a:gd name="T12" fmla="*/ 43 w 43"/>
                <a:gd name="T13" fmla="*/ 9 h 18"/>
              </a:gdLst>
              <a:ahLst/>
              <a:cxnLst>
                <a:cxn ang="0">
                  <a:pos x="T0" y="T1"/>
                </a:cxn>
                <a:cxn ang="0">
                  <a:pos x="T2" y="T3"/>
                </a:cxn>
                <a:cxn ang="0">
                  <a:pos x="T4" y="T5"/>
                </a:cxn>
                <a:cxn ang="0">
                  <a:pos x="T6" y="T7"/>
                </a:cxn>
                <a:cxn ang="0">
                  <a:pos x="T8" y="T9"/>
                </a:cxn>
                <a:cxn ang="0">
                  <a:pos x="T10" y="T11"/>
                </a:cxn>
                <a:cxn ang="0">
                  <a:pos x="T12" y="T13"/>
                </a:cxn>
              </a:cxnLst>
              <a:rect l="0" t="0" r="r" b="b"/>
              <a:pathLst>
                <a:path w="43" h="18">
                  <a:moveTo>
                    <a:pt x="43" y="9"/>
                  </a:moveTo>
                  <a:cubicBezTo>
                    <a:pt x="43" y="14"/>
                    <a:pt x="40" y="18"/>
                    <a:pt x="35" y="18"/>
                  </a:cubicBezTo>
                  <a:cubicBezTo>
                    <a:pt x="8" y="18"/>
                    <a:pt x="8" y="18"/>
                    <a:pt x="8" y="18"/>
                  </a:cubicBezTo>
                  <a:cubicBezTo>
                    <a:pt x="4" y="18"/>
                    <a:pt x="0" y="14"/>
                    <a:pt x="0" y="9"/>
                  </a:cubicBezTo>
                  <a:cubicBezTo>
                    <a:pt x="0" y="4"/>
                    <a:pt x="4" y="0"/>
                    <a:pt x="8" y="0"/>
                  </a:cubicBezTo>
                  <a:cubicBezTo>
                    <a:pt x="35" y="0"/>
                    <a:pt x="35" y="0"/>
                    <a:pt x="35" y="0"/>
                  </a:cubicBezTo>
                  <a:cubicBezTo>
                    <a:pt x="40" y="0"/>
                    <a:pt x="43" y="4"/>
                    <a:pt x="43" y="9"/>
                  </a:cubicBezTo>
                  <a:close/>
                </a:path>
              </a:pathLst>
            </a:custGeom>
            <a:solidFill>
              <a:srgbClr val="73432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4" name="Freeform 436"/>
            <p:cNvSpPr/>
            <p:nvPr/>
          </p:nvSpPr>
          <p:spPr bwMode="auto">
            <a:xfrm>
              <a:off x="9469460" y="5675327"/>
              <a:ext cx="22225" cy="26988"/>
            </a:xfrm>
            <a:custGeom>
              <a:avLst/>
              <a:gdLst>
                <a:gd name="T0" fmla="*/ 20 w 21"/>
                <a:gd name="T1" fmla="*/ 17 h 26"/>
                <a:gd name="T2" fmla="*/ 18 w 21"/>
                <a:gd name="T3" fmla="*/ 25 h 26"/>
                <a:gd name="T4" fmla="*/ 10 w 21"/>
                <a:gd name="T5" fmla="*/ 23 h 26"/>
                <a:gd name="T6" fmla="*/ 1 w 21"/>
                <a:gd name="T7" fmla="*/ 10 h 26"/>
                <a:gd name="T8" fmla="*/ 3 w 21"/>
                <a:gd name="T9" fmla="*/ 2 h 26"/>
                <a:gd name="T10" fmla="*/ 11 w 21"/>
                <a:gd name="T11" fmla="*/ 4 h 26"/>
                <a:gd name="T12" fmla="*/ 20 w 21"/>
                <a:gd name="T13" fmla="*/ 17 h 26"/>
              </a:gdLst>
              <a:ahLst/>
              <a:cxnLst>
                <a:cxn ang="0">
                  <a:pos x="T0" y="T1"/>
                </a:cxn>
                <a:cxn ang="0">
                  <a:pos x="T2" y="T3"/>
                </a:cxn>
                <a:cxn ang="0">
                  <a:pos x="T4" y="T5"/>
                </a:cxn>
                <a:cxn ang="0">
                  <a:pos x="T6" y="T7"/>
                </a:cxn>
                <a:cxn ang="0">
                  <a:pos x="T8" y="T9"/>
                </a:cxn>
                <a:cxn ang="0">
                  <a:pos x="T10" y="T11"/>
                </a:cxn>
                <a:cxn ang="0">
                  <a:pos x="T12" y="T13"/>
                </a:cxn>
              </a:cxnLst>
              <a:rect l="0" t="0" r="r" b="b"/>
              <a:pathLst>
                <a:path w="21" h="26">
                  <a:moveTo>
                    <a:pt x="20" y="17"/>
                  </a:moveTo>
                  <a:cubicBezTo>
                    <a:pt x="21" y="19"/>
                    <a:pt x="20" y="23"/>
                    <a:pt x="18" y="25"/>
                  </a:cubicBezTo>
                  <a:cubicBezTo>
                    <a:pt x="15" y="26"/>
                    <a:pt x="11" y="26"/>
                    <a:pt x="10" y="23"/>
                  </a:cubicBezTo>
                  <a:cubicBezTo>
                    <a:pt x="1" y="10"/>
                    <a:pt x="1" y="10"/>
                    <a:pt x="1" y="10"/>
                  </a:cubicBezTo>
                  <a:cubicBezTo>
                    <a:pt x="0" y="7"/>
                    <a:pt x="1" y="3"/>
                    <a:pt x="3" y="2"/>
                  </a:cubicBezTo>
                  <a:cubicBezTo>
                    <a:pt x="6" y="0"/>
                    <a:pt x="10" y="1"/>
                    <a:pt x="11" y="4"/>
                  </a:cubicBezTo>
                  <a:lnTo>
                    <a:pt x="20" y="17"/>
                  </a:lnTo>
                  <a:close/>
                </a:path>
              </a:pathLst>
            </a:custGeom>
            <a:solidFill>
              <a:srgbClr val="73432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5" name="Freeform 437"/>
            <p:cNvSpPr/>
            <p:nvPr/>
          </p:nvSpPr>
          <p:spPr bwMode="auto">
            <a:xfrm>
              <a:off x="9418660" y="5676914"/>
              <a:ext cx="26988" cy="31750"/>
            </a:xfrm>
            <a:custGeom>
              <a:avLst/>
              <a:gdLst>
                <a:gd name="T0" fmla="*/ 2 w 26"/>
                <a:gd name="T1" fmla="*/ 20 h 31"/>
                <a:gd name="T2" fmla="*/ 5 w 26"/>
                <a:gd name="T3" fmla="*/ 29 h 31"/>
                <a:gd name="T4" fmla="*/ 14 w 26"/>
                <a:gd name="T5" fmla="*/ 27 h 31"/>
                <a:gd name="T6" fmla="*/ 24 w 26"/>
                <a:gd name="T7" fmla="*/ 11 h 31"/>
                <a:gd name="T8" fmla="*/ 22 w 26"/>
                <a:gd name="T9" fmla="*/ 2 h 31"/>
                <a:gd name="T10" fmla="*/ 12 w 26"/>
                <a:gd name="T11" fmla="*/ 4 h 31"/>
                <a:gd name="T12" fmla="*/ 2 w 26"/>
                <a:gd name="T13" fmla="*/ 20 h 31"/>
              </a:gdLst>
              <a:ahLst/>
              <a:cxnLst>
                <a:cxn ang="0">
                  <a:pos x="T0" y="T1"/>
                </a:cxn>
                <a:cxn ang="0">
                  <a:pos x="T2" y="T3"/>
                </a:cxn>
                <a:cxn ang="0">
                  <a:pos x="T4" y="T5"/>
                </a:cxn>
                <a:cxn ang="0">
                  <a:pos x="T6" y="T7"/>
                </a:cxn>
                <a:cxn ang="0">
                  <a:pos x="T8" y="T9"/>
                </a:cxn>
                <a:cxn ang="0">
                  <a:pos x="T10" y="T11"/>
                </a:cxn>
                <a:cxn ang="0">
                  <a:pos x="T12" y="T13"/>
                </a:cxn>
              </a:cxnLst>
              <a:rect l="0" t="0" r="r" b="b"/>
              <a:pathLst>
                <a:path w="26" h="31">
                  <a:moveTo>
                    <a:pt x="2" y="20"/>
                  </a:moveTo>
                  <a:cubicBezTo>
                    <a:pt x="0" y="23"/>
                    <a:pt x="1" y="27"/>
                    <a:pt x="5" y="29"/>
                  </a:cubicBezTo>
                  <a:cubicBezTo>
                    <a:pt x="8" y="31"/>
                    <a:pt x="12" y="30"/>
                    <a:pt x="14" y="27"/>
                  </a:cubicBezTo>
                  <a:cubicBezTo>
                    <a:pt x="24" y="11"/>
                    <a:pt x="24" y="11"/>
                    <a:pt x="24" y="11"/>
                  </a:cubicBezTo>
                  <a:cubicBezTo>
                    <a:pt x="26" y="8"/>
                    <a:pt x="25" y="4"/>
                    <a:pt x="22" y="2"/>
                  </a:cubicBezTo>
                  <a:cubicBezTo>
                    <a:pt x="19" y="0"/>
                    <a:pt x="14" y="1"/>
                    <a:pt x="12" y="4"/>
                  </a:cubicBezTo>
                  <a:lnTo>
                    <a:pt x="2" y="20"/>
                  </a:lnTo>
                  <a:close/>
                </a:path>
              </a:pathLst>
            </a:custGeom>
            <a:solidFill>
              <a:srgbClr val="73432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6" name="Freeform 438"/>
            <p:cNvSpPr/>
            <p:nvPr/>
          </p:nvSpPr>
          <p:spPr bwMode="auto">
            <a:xfrm>
              <a:off x="9439298" y="5699139"/>
              <a:ext cx="38100" cy="25400"/>
            </a:xfrm>
            <a:custGeom>
              <a:avLst/>
              <a:gdLst>
                <a:gd name="T0" fmla="*/ 37 w 37"/>
                <a:gd name="T1" fmla="*/ 12 h 25"/>
                <a:gd name="T2" fmla="*/ 24 w 37"/>
                <a:gd name="T3" fmla="*/ 25 h 25"/>
                <a:gd name="T4" fmla="*/ 13 w 37"/>
                <a:gd name="T5" fmla="*/ 25 h 25"/>
                <a:gd name="T6" fmla="*/ 0 w 37"/>
                <a:gd name="T7" fmla="*/ 12 h 25"/>
                <a:gd name="T8" fmla="*/ 13 w 37"/>
                <a:gd name="T9" fmla="*/ 0 h 25"/>
                <a:gd name="T10" fmla="*/ 24 w 37"/>
                <a:gd name="T11" fmla="*/ 0 h 25"/>
                <a:gd name="T12" fmla="*/ 37 w 37"/>
                <a:gd name="T13" fmla="*/ 12 h 25"/>
              </a:gdLst>
              <a:ahLst/>
              <a:cxnLst>
                <a:cxn ang="0">
                  <a:pos x="T0" y="T1"/>
                </a:cxn>
                <a:cxn ang="0">
                  <a:pos x="T2" y="T3"/>
                </a:cxn>
                <a:cxn ang="0">
                  <a:pos x="T4" y="T5"/>
                </a:cxn>
                <a:cxn ang="0">
                  <a:pos x="T6" y="T7"/>
                </a:cxn>
                <a:cxn ang="0">
                  <a:pos x="T8" y="T9"/>
                </a:cxn>
                <a:cxn ang="0">
                  <a:pos x="T10" y="T11"/>
                </a:cxn>
                <a:cxn ang="0">
                  <a:pos x="T12" y="T13"/>
                </a:cxn>
              </a:cxnLst>
              <a:rect l="0" t="0" r="r" b="b"/>
              <a:pathLst>
                <a:path w="37" h="25">
                  <a:moveTo>
                    <a:pt x="37" y="12"/>
                  </a:moveTo>
                  <a:cubicBezTo>
                    <a:pt x="37" y="19"/>
                    <a:pt x="31" y="25"/>
                    <a:pt x="24" y="25"/>
                  </a:cubicBezTo>
                  <a:cubicBezTo>
                    <a:pt x="13" y="25"/>
                    <a:pt x="13" y="25"/>
                    <a:pt x="13" y="25"/>
                  </a:cubicBezTo>
                  <a:cubicBezTo>
                    <a:pt x="6" y="25"/>
                    <a:pt x="0" y="19"/>
                    <a:pt x="0" y="12"/>
                  </a:cubicBezTo>
                  <a:cubicBezTo>
                    <a:pt x="0" y="5"/>
                    <a:pt x="6" y="0"/>
                    <a:pt x="13" y="0"/>
                  </a:cubicBezTo>
                  <a:cubicBezTo>
                    <a:pt x="24" y="0"/>
                    <a:pt x="24" y="0"/>
                    <a:pt x="24" y="0"/>
                  </a:cubicBezTo>
                  <a:cubicBezTo>
                    <a:pt x="31" y="0"/>
                    <a:pt x="37" y="5"/>
                    <a:pt x="37" y="12"/>
                  </a:cubicBezTo>
                  <a:close/>
                </a:path>
              </a:pathLst>
            </a:custGeom>
            <a:solidFill>
              <a:srgbClr val="FFD3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7" name="Freeform 439"/>
            <p:cNvSpPr/>
            <p:nvPr/>
          </p:nvSpPr>
          <p:spPr bwMode="auto">
            <a:xfrm>
              <a:off x="9451998" y="5713427"/>
              <a:ext cx="3175" cy="4763"/>
            </a:xfrm>
            <a:custGeom>
              <a:avLst/>
              <a:gdLst>
                <a:gd name="T0" fmla="*/ 2 w 2"/>
                <a:gd name="T1" fmla="*/ 2 h 3"/>
                <a:gd name="T2" fmla="*/ 1 w 2"/>
                <a:gd name="T3" fmla="*/ 3 h 3"/>
                <a:gd name="T4" fmla="*/ 0 w 2"/>
                <a:gd name="T5" fmla="*/ 2 h 3"/>
                <a:gd name="T6" fmla="*/ 0 w 2"/>
                <a:gd name="T7" fmla="*/ 1 h 3"/>
                <a:gd name="T8" fmla="*/ 1 w 2"/>
                <a:gd name="T9" fmla="*/ 0 h 3"/>
                <a:gd name="T10" fmla="*/ 2 w 2"/>
                <a:gd name="T11" fmla="*/ 1 h 3"/>
                <a:gd name="T12" fmla="*/ 2 w 2"/>
                <a:gd name="T13" fmla="*/ 2 h 3"/>
              </a:gdLst>
              <a:ahLst/>
              <a:cxnLst>
                <a:cxn ang="0">
                  <a:pos x="T0" y="T1"/>
                </a:cxn>
                <a:cxn ang="0">
                  <a:pos x="T2" y="T3"/>
                </a:cxn>
                <a:cxn ang="0">
                  <a:pos x="T4" y="T5"/>
                </a:cxn>
                <a:cxn ang="0">
                  <a:pos x="T6" y="T7"/>
                </a:cxn>
                <a:cxn ang="0">
                  <a:pos x="T8" y="T9"/>
                </a:cxn>
                <a:cxn ang="0">
                  <a:pos x="T10" y="T11"/>
                </a:cxn>
                <a:cxn ang="0">
                  <a:pos x="T12" y="T13"/>
                </a:cxn>
              </a:cxnLst>
              <a:rect l="0" t="0" r="r" b="b"/>
              <a:pathLst>
                <a:path w="2" h="3">
                  <a:moveTo>
                    <a:pt x="2" y="2"/>
                  </a:moveTo>
                  <a:lnTo>
                    <a:pt x="1" y="3"/>
                  </a:lnTo>
                  <a:lnTo>
                    <a:pt x="0" y="2"/>
                  </a:lnTo>
                  <a:lnTo>
                    <a:pt x="0" y="1"/>
                  </a:lnTo>
                  <a:lnTo>
                    <a:pt x="1" y="0"/>
                  </a:lnTo>
                  <a:lnTo>
                    <a:pt x="2" y="1"/>
                  </a:lnTo>
                  <a:lnTo>
                    <a:pt x="2" y="2"/>
                  </a:lnTo>
                  <a:close/>
                </a:path>
              </a:pathLst>
            </a:custGeom>
            <a:solidFill>
              <a:srgbClr val="BF6A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8" name="Freeform 440"/>
            <p:cNvSpPr/>
            <p:nvPr/>
          </p:nvSpPr>
          <p:spPr bwMode="auto">
            <a:xfrm>
              <a:off x="9461523" y="5713427"/>
              <a:ext cx="1588" cy="4763"/>
            </a:xfrm>
            <a:custGeom>
              <a:avLst/>
              <a:gdLst>
                <a:gd name="T0" fmla="*/ 1 w 1"/>
                <a:gd name="T1" fmla="*/ 2 h 3"/>
                <a:gd name="T2" fmla="*/ 1 w 1"/>
                <a:gd name="T3" fmla="*/ 3 h 3"/>
                <a:gd name="T4" fmla="*/ 0 w 1"/>
                <a:gd name="T5" fmla="*/ 2 h 3"/>
                <a:gd name="T6" fmla="*/ 0 w 1"/>
                <a:gd name="T7" fmla="*/ 1 h 3"/>
                <a:gd name="T8" fmla="*/ 1 w 1"/>
                <a:gd name="T9" fmla="*/ 0 h 3"/>
                <a:gd name="T10" fmla="*/ 1 w 1"/>
                <a:gd name="T11" fmla="*/ 1 h 3"/>
                <a:gd name="T12" fmla="*/ 1 w 1"/>
                <a:gd name="T13" fmla="*/ 2 h 3"/>
              </a:gdLst>
              <a:ahLst/>
              <a:cxnLst>
                <a:cxn ang="0">
                  <a:pos x="T0" y="T1"/>
                </a:cxn>
                <a:cxn ang="0">
                  <a:pos x="T2" y="T3"/>
                </a:cxn>
                <a:cxn ang="0">
                  <a:pos x="T4" y="T5"/>
                </a:cxn>
                <a:cxn ang="0">
                  <a:pos x="T6" y="T7"/>
                </a:cxn>
                <a:cxn ang="0">
                  <a:pos x="T8" y="T9"/>
                </a:cxn>
                <a:cxn ang="0">
                  <a:pos x="T10" y="T11"/>
                </a:cxn>
                <a:cxn ang="0">
                  <a:pos x="T12" y="T13"/>
                </a:cxn>
              </a:cxnLst>
              <a:rect l="0" t="0" r="r" b="b"/>
              <a:pathLst>
                <a:path w="1" h="3">
                  <a:moveTo>
                    <a:pt x="1" y="2"/>
                  </a:moveTo>
                  <a:lnTo>
                    <a:pt x="1" y="3"/>
                  </a:lnTo>
                  <a:lnTo>
                    <a:pt x="0" y="2"/>
                  </a:lnTo>
                  <a:lnTo>
                    <a:pt x="0" y="1"/>
                  </a:lnTo>
                  <a:lnTo>
                    <a:pt x="1" y="0"/>
                  </a:lnTo>
                  <a:lnTo>
                    <a:pt x="1" y="1"/>
                  </a:lnTo>
                  <a:lnTo>
                    <a:pt x="1" y="2"/>
                  </a:lnTo>
                  <a:close/>
                </a:path>
              </a:pathLst>
            </a:custGeom>
            <a:solidFill>
              <a:srgbClr val="BF6A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9" name="Oval 441"/>
            <p:cNvSpPr>
              <a:spLocks noChangeArrowheads="1"/>
            </p:cNvSpPr>
            <p:nvPr/>
          </p:nvSpPr>
          <p:spPr bwMode="auto">
            <a:xfrm>
              <a:off x="10294962" y="4343411"/>
              <a:ext cx="330201" cy="239713"/>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0" name="Oval 442"/>
            <p:cNvSpPr>
              <a:spLocks noChangeArrowheads="1"/>
            </p:cNvSpPr>
            <p:nvPr/>
          </p:nvSpPr>
          <p:spPr bwMode="auto">
            <a:xfrm>
              <a:off x="10198125" y="4305311"/>
              <a:ext cx="254001" cy="182563"/>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1" name="Oval 443"/>
            <p:cNvSpPr>
              <a:spLocks noChangeArrowheads="1"/>
            </p:cNvSpPr>
            <p:nvPr/>
          </p:nvSpPr>
          <p:spPr bwMode="auto">
            <a:xfrm>
              <a:off x="10504513" y="4318011"/>
              <a:ext cx="223838" cy="163513"/>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2" name="Oval 444"/>
            <p:cNvSpPr>
              <a:spLocks noChangeArrowheads="1"/>
            </p:cNvSpPr>
            <p:nvPr/>
          </p:nvSpPr>
          <p:spPr bwMode="auto">
            <a:xfrm>
              <a:off x="10429900" y="4284673"/>
              <a:ext cx="163513" cy="119063"/>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3" name="Freeform 445"/>
            <p:cNvSpPr/>
            <p:nvPr/>
          </p:nvSpPr>
          <p:spPr bwMode="auto">
            <a:xfrm>
              <a:off x="9588523" y="5605477"/>
              <a:ext cx="23813" cy="44450"/>
            </a:xfrm>
            <a:custGeom>
              <a:avLst/>
              <a:gdLst>
                <a:gd name="T0" fmla="*/ 0 w 23"/>
                <a:gd name="T1" fmla="*/ 1 h 43"/>
                <a:gd name="T2" fmla="*/ 9 w 23"/>
                <a:gd name="T3" fmla="*/ 0 h 43"/>
                <a:gd name="T4" fmla="*/ 22 w 23"/>
                <a:gd name="T5" fmla="*/ 8 h 43"/>
                <a:gd name="T6" fmla="*/ 23 w 23"/>
                <a:gd name="T7" fmla="*/ 16 h 43"/>
                <a:gd name="T8" fmla="*/ 21 w 23"/>
                <a:gd name="T9" fmla="*/ 33 h 43"/>
                <a:gd name="T10" fmla="*/ 23 w 23"/>
                <a:gd name="T11" fmla="*/ 41 h 43"/>
                <a:gd name="T12" fmla="*/ 23 w 23"/>
                <a:gd name="T13" fmla="*/ 43 h 43"/>
                <a:gd name="T14" fmla="*/ 21 w 23"/>
                <a:gd name="T15" fmla="*/ 42 h 43"/>
                <a:gd name="T16" fmla="*/ 19 w 23"/>
                <a:gd name="T17" fmla="*/ 33 h 43"/>
                <a:gd name="T18" fmla="*/ 21 w 23"/>
                <a:gd name="T19" fmla="*/ 16 h 43"/>
                <a:gd name="T20" fmla="*/ 20 w 23"/>
                <a:gd name="T21" fmla="*/ 8 h 43"/>
                <a:gd name="T22" fmla="*/ 9 w 23"/>
                <a:gd name="T23" fmla="*/ 2 h 43"/>
                <a:gd name="T24" fmla="*/ 3 w 23"/>
                <a:gd name="T25" fmla="*/ 2 h 43"/>
                <a:gd name="T26" fmla="*/ 1 w 23"/>
                <a:gd name="T27" fmla="*/ 3 h 43"/>
                <a:gd name="T28" fmla="*/ 0 w 23"/>
                <a:gd name="T29" fmla="*/ 2 h 43"/>
                <a:gd name="T30" fmla="*/ 0 w 23"/>
                <a:gd name="T31" fmla="*/ 1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3" h="43">
                  <a:moveTo>
                    <a:pt x="0" y="1"/>
                  </a:moveTo>
                  <a:cubicBezTo>
                    <a:pt x="0" y="1"/>
                    <a:pt x="4" y="0"/>
                    <a:pt x="9" y="0"/>
                  </a:cubicBezTo>
                  <a:cubicBezTo>
                    <a:pt x="13" y="0"/>
                    <a:pt x="19" y="1"/>
                    <a:pt x="22" y="8"/>
                  </a:cubicBezTo>
                  <a:cubicBezTo>
                    <a:pt x="23" y="11"/>
                    <a:pt x="23" y="13"/>
                    <a:pt x="23" y="16"/>
                  </a:cubicBezTo>
                  <a:cubicBezTo>
                    <a:pt x="23" y="22"/>
                    <a:pt x="21" y="27"/>
                    <a:pt x="21" y="33"/>
                  </a:cubicBezTo>
                  <a:cubicBezTo>
                    <a:pt x="21" y="36"/>
                    <a:pt x="22" y="38"/>
                    <a:pt x="23" y="41"/>
                  </a:cubicBezTo>
                  <a:cubicBezTo>
                    <a:pt x="23" y="43"/>
                    <a:pt x="23" y="43"/>
                    <a:pt x="23" y="43"/>
                  </a:cubicBezTo>
                  <a:cubicBezTo>
                    <a:pt x="21" y="42"/>
                    <a:pt x="21" y="42"/>
                    <a:pt x="21" y="42"/>
                  </a:cubicBezTo>
                  <a:cubicBezTo>
                    <a:pt x="20" y="39"/>
                    <a:pt x="19" y="36"/>
                    <a:pt x="19" y="33"/>
                  </a:cubicBezTo>
                  <a:cubicBezTo>
                    <a:pt x="19" y="27"/>
                    <a:pt x="21" y="21"/>
                    <a:pt x="21" y="16"/>
                  </a:cubicBezTo>
                  <a:cubicBezTo>
                    <a:pt x="21" y="13"/>
                    <a:pt x="21" y="11"/>
                    <a:pt x="20" y="8"/>
                  </a:cubicBezTo>
                  <a:cubicBezTo>
                    <a:pt x="18" y="3"/>
                    <a:pt x="13" y="2"/>
                    <a:pt x="9" y="2"/>
                  </a:cubicBezTo>
                  <a:cubicBezTo>
                    <a:pt x="7" y="2"/>
                    <a:pt x="5" y="2"/>
                    <a:pt x="3" y="2"/>
                  </a:cubicBezTo>
                  <a:cubicBezTo>
                    <a:pt x="2" y="3"/>
                    <a:pt x="1" y="3"/>
                    <a:pt x="1" y="3"/>
                  </a:cubicBezTo>
                  <a:cubicBezTo>
                    <a:pt x="0" y="2"/>
                    <a:pt x="0" y="2"/>
                    <a:pt x="0" y="2"/>
                  </a:cubicBezTo>
                  <a:lnTo>
                    <a:pt x="0" y="1"/>
                  </a:lnTo>
                  <a:close/>
                </a:path>
              </a:pathLst>
            </a:custGeom>
            <a:solidFill>
              <a:srgbClr val="73432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4" name="Freeform 446"/>
            <p:cNvSpPr/>
            <p:nvPr/>
          </p:nvSpPr>
          <p:spPr bwMode="auto">
            <a:xfrm>
              <a:off x="9544073" y="5640402"/>
              <a:ext cx="11113" cy="44450"/>
            </a:xfrm>
            <a:custGeom>
              <a:avLst/>
              <a:gdLst>
                <a:gd name="T0" fmla="*/ 0 w 10"/>
                <a:gd name="T1" fmla="*/ 36 h 43"/>
                <a:gd name="T2" fmla="*/ 5 w 10"/>
                <a:gd name="T3" fmla="*/ 43 h 43"/>
                <a:gd name="T4" fmla="*/ 10 w 10"/>
                <a:gd name="T5" fmla="*/ 36 h 43"/>
                <a:gd name="T6" fmla="*/ 10 w 10"/>
                <a:gd name="T7" fmla="*/ 7 h 43"/>
                <a:gd name="T8" fmla="*/ 5 w 10"/>
                <a:gd name="T9" fmla="*/ 0 h 43"/>
                <a:gd name="T10" fmla="*/ 0 w 10"/>
                <a:gd name="T11" fmla="*/ 7 h 43"/>
                <a:gd name="T12" fmla="*/ 0 w 10"/>
                <a:gd name="T13" fmla="*/ 36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0" y="36"/>
                  </a:moveTo>
                  <a:cubicBezTo>
                    <a:pt x="0" y="40"/>
                    <a:pt x="2" y="43"/>
                    <a:pt x="5" y="43"/>
                  </a:cubicBezTo>
                  <a:cubicBezTo>
                    <a:pt x="8" y="43"/>
                    <a:pt x="10" y="40"/>
                    <a:pt x="10" y="36"/>
                  </a:cubicBezTo>
                  <a:cubicBezTo>
                    <a:pt x="10" y="7"/>
                    <a:pt x="10" y="7"/>
                    <a:pt x="10" y="7"/>
                  </a:cubicBezTo>
                  <a:cubicBezTo>
                    <a:pt x="10" y="3"/>
                    <a:pt x="8" y="0"/>
                    <a:pt x="5" y="0"/>
                  </a:cubicBezTo>
                  <a:cubicBezTo>
                    <a:pt x="2" y="0"/>
                    <a:pt x="0" y="3"/>
                    <a:pt x="0" y="7"/>
                  </a:cubicBezTo>
                  <a:lnTo>
                    <a:pt x="0" y="36"/>
                  </a:lnTo>
                  <a:close/>
                </a:path>
              </a:pathLst>
            </a:custGeom>
            <a:solidFill>
              <a:srgbClr val="E3E3E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5" name="Freeform 447"/>
            <p:cNvSpPr/>
            <p:nvPr/>
          </p:nvSpPr>
          <p:spPr bwMode="auto">
            <a:xfrm>
              <a:off x="9520261" y="5640402"/>
              <a:ext cx="11113" cy="44450"/>
            </a:xfrm>
            <a:custGeom>
              <a:avLst/>
              <a:gdLst>
                <a:gd name="T0" fmla="*/ 0 w 10"/>
                <a:gd name="T1" fmla="*/ 36 h 43"/>
                <a:gd name="T2" fmla="*/ 5 w 10"/>
                <a:gd name="T3" fmla="*/ 43 h 43"/>
                <a:gd name="T4" fmla="*/ 10 w 10"/>
                <a:gd name="T5" fmla="*/ 36 h 43"/>
                <a:gd name="T6" fmla="*/ 10 w 10"/>
                <a:gd name="T7" fmla="*/ 7 h 43"/>
                <a:gd name="T8" fmla="*/ 5 w 10"/>
                <a:gd name="T9" fmla="*/ 0 h 43"/>
                <a:gd name="T10" fmla="*/ 0 w 10"/>
                <a:gd name="T11" fmla="*/ 7 h 43"/>
                <a:gd name="T12" fmla="*/ 0 w 10"/>
                <a:gd name="T13" fmla="*/ 36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0" y="36"/>
                  </a:moveTo>
                  <a:cubicBezTo>
                    <a:pt x="0" y="40"/>
                    <a:pt x="2" y="43"/>
                    <a:pt x="5" y="43"/>
                  </a:cubicBezTo>
                  <a:cubicBezTo>
                    <a:pt x="8" y="43"/>
                    <a:pt x="10" y="40"/>
                    <a:pt x="10" y="36"/>
                  </a:cubicBezTo>
                  <a:cubicBezTo>
                    <a:pt x="10" y="7"/>
                    <a:pt x="10" y="7"/>
                    <a:pt x="10" y="7"/>
                  </a:cubicBezTo>
                  <a:cubicBezTo>
                    <a:pt x="10" y="3"/>
                    <a:pt x="8" y="0"/>
                    <a:pt x="5" y="0"/>
                  </a:cubicBezTo>
                  <a:cubicBezTo>
                    <a:pt x="2" y="0"/>
                    <a:pt x="0" y="3"/>
                    <a:pt x="0" y="7"/>
                  </a:cubicBezTo>
                  <a:lnTo>
                    <a:pt x="0" y="36"/>
                  </a:lnTo>
                  <a:close/>
                </a:path>
              </a:pathLst>
            </a:custGeom>
            <a:solidFill>
              <a:srgbClr val="E3E3E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6" name="Oval 448"/>
            <p:cNvSpPr>
              <a:spLocks noChangeArrowheads="1"/>
            </p:cNvSpPr>
            <p:nvPr/>
          </p:nvSpPr>
          <p:spPr bwMode="auto">
            <a:xfrm>
              <a:off x="9534548" y="5627702"/>
              <a:ext cx="46038" cy="44450"/>
            </a:xfrm>
            <a:prstGeom prst="ellipse">
              <a:avLst/>
            </a:prstGeom>
            <a:solidFill>
              <a:srgbClr val="FFD3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7" name="Freeform 449"/>
            <p:cNvSpPr/>
            <p:nvPr/>
          </p:nvSpPr>
          <p:spPr bwMode="auto">
            <a:xfrm>
              <a:off x="9545661" y="5667389"/>
              <a:ext cx="4763" cy="6350"/>
            </a:xfrm>
            <a:custGeom>
              <a:avLst/>
              <a:gdLst>
                <a:gd name="T0" fmla="*/ 0 w 4"/>
                <a:gd name="T1" fmla="*/ 5 h 7"/>
                <a:gd name="T2" fmla="*/ 2 w 4"/>
                <a:gd name="T3" fmla="*/ 7 h 7"/>
                <a:gd name="T4" fmla="*/ 4 w 4"/>
                <a:gd name="T5" fmla="*/ 5 h 7"/>
                <a:gd name="T6" fmla="*/ 4 w 4"/>
                <a:gd name="T7" fmla="*/ 2 h 7"/>
                <a:gd name="T8" fmla="*/ 2 w 4"/>
                <a:gd name="T9" fmla="*/ 0 h 7"/>
                <a:gd name="T10" fmla="*/ 0 w 4"/>
                <a:gd name="T11" fmla="*/ 2 h 7"/>
                <a:gd name="T12" fmla="*/ 0 w 4"/>
                <a:gd name="T13" fmla="*/ 5 h 7"/>
              </a:gdLst>
              <a:ahLst/>
              <a:cxnLst>
                <a:cxn ang="0">
                  <a:pos x="T0" y="T1"/>
                </a:cxn>
                <a:cxn ang="0">
                  <a:pos x="T2" y="T3"/>
                </a:cxn>
                <a:cxn ang="0">
                  <a:pos x="T4" y="T5"/>
                </a:cxn>
                <a:cxn ang="0">
                  <a:pos x="T6" y="T7"/>
                </a:cxn>
                <a:cxn ang="0">
                  <a:pos x="T8" y="T9"/>
                </a:cxn>
                <a:cxn ang="0">
                  <a:pos x="T10" y="T11"/>
                </a:cxn>
                <a:cxn ang="0">
                  <a:pos x="T12" y="T13"/>
                </a:cxn>
              </a:cxnLst>
              <a:rect l="0" t="0" r="r" b="b"/>
              <a:pathLst>
                <a:path w="4" h="7">
                  <a:moveTo>
                    <a:pt x="0" y="5"/>
                  </a:moveTo>
                  <a:cubicBezTo>
                    <a:pt x="0" y="7"/>
                    <a:pt x="1" y="7"/>
                    <a:pt x="2" y="7"/>
                  </a:cubicBezTo>
                  <a:cubicBezTo>
                    <a:pt x="3" y="7"/>
                    <a:pt x="4" y="7"/>
                    <a:pt x="4" y="5"/>
                  </a:cubicBezTo>
                  <a:cubicBezTo>
                    <a:pt x="4" y="2"/>
                    <a:pt x="4" y="2"/>
                    <a:pt x="4" y="2"/>
                  </a:cubicBezTo>
                  <a:cubicBezTo>
                    <a:pt x="4" y="1"/>
                    <a:pt x="3" y="0"/>
                    <a:pt x="2" y="0"/>
                  </a:cubicBezTo>
                  <a:cubicBezTo>
                    <a:pt x="1" y="0"/>
                    <a:pt x="0" y="1"/>
                    <a:pt x="0" y="2"/>
                  </a:cubicBezTo>
                  <a:lnTo>
                    <a:pt x="0" y="5"/>
                  </a:lnTo>
                  <a:close/>
                </a:path>
              </a:pathLst>
            </a:custGeom>
            <a:solidFill>
              <a:srgbClr val="FFD3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8" name="Freeform 450"/>
            <p:cNvSpPr/>
            <p:nvPr/>
          </p:nvSpPr>
          <p:spPr bwMode="auto">
            <a:xfrm>
              <a:off x="9556773" y="5668977"/>
              <a:ext cx="3175" cy="7938"/>
            </a:xfrm>
            <a:custGeom>
              <a:avLst/>
              <a:gdLst>
                <a:gd name="T0" fmla="*/ 0 w 4"/>
                <a:gd name="T1" fmla="*/ 6 h 8"/>
                <a:gd name="T2" fmla="*/ 2 w 4"/>
                <a:gd name="T3" fmla="*/ 8 h 8"/>
                <a:gd name="T4" fmla="*/ 4 w 4"/>
                <a:gd name="T5" fmla="*/ 6 h 8"/>
                <a:gd name="T6" fmla="*/ 4 w 4"/>
                <a:gd name="T7" fmla="*/ 2 h 8"/>
                <a:gd name="T8" fmla="*/ 2 w 4"/>
                <a:gd name="T9" fmla="*/ 0 h 8"/>
                <a:gd name="T10" fmla="*/ 0 w 4"/>
                <a:gd name="T11" fmla="*/ 2 h 8"/>
                <a:gd name="T12" fmla="*/ 0 w 4"/>
                <a:gd name="T13" fmla="*/ 6 h 8"/>
              </a:gdLst>
              <a:ahLst/>
              <a:cxnLst>
                <a:cxn ang="0">
                  <a:pos x="T0" y="T1"/>
                </a:cxn>
                <a:cxn ang="0">
                  <a:pos x="T2" y="T3"/>
                </a:cxn>
                <a:cxn ang="0">
                  <a:pos x="T4" y="T5"/>
                </a:cxn>
                <a:cxn ang="0">
                  <a:pos x="T6" y="T7"/>
                </a:cxn>
                <a:cxn ang="0">
                  <a:pos x="T8" y="T9"/>
                </a:cxn>
                <a:cxn ang="0">
                  <a:pos x="T10" y="T11"/>
                </a:cxn>
                <a:cxn ang="0">
                  <a:pos x="T12" y="T13"/>
                </a:cxn>
              </a:cxnLst>
              <a:rect l="0" t="0" r="r" b="b"/>
              <a:pathLst>
                <a:path w="4" h="8">
                  <a:moveTo>
                    <a:pt x="0" y="6"/>
                  </a:moveTo>
                  <a:cubicBezTo>
                    <a:pt x="0" y="7"/>
                    <a:pt x="1" y="8"/>
                    <a:pt x="2" y="8"/>
                  </a:cubicBezTo>
                  <a:cubicBezTo>
                    <a:pt x="3" y="8"/>
                    <a:pt x="4" y="7"/>
                    <a:pt x="4" y="6"/>
                  </a:cubicBezTo>
                  <a:cubicBezTo>
                    <a:pt x="4" y="2"/>
                    <a:pt x="4" y="2"/>
                    <a:pt x="4" y="2"/>
                  </a:cubicBezTo>
                  <a:cubicBezTo>
                    <a:pt x="4" y="1"/>
                    <a:pt x="3" y="0"/>
                    <a:pt x="2" y="0"/>
                  </a:cubicBezTo>
                  <a:cubicBezTo>
                    <a:pt x="1" y="0"/>
                    <a:pt x="0" y="1"/>
                    <a:pt x="0" y="2"/>
                  </a:cubicBezTo>
                  <a:lnTo>
                    <a:pt x="0" y="6"/>
                  </a:lnTo>
                  <a:close/>
                </a:path>
              </a:pathLst>
            </a:custGeom>
            <a:solidFill>
              <a:srgbClr val="FFD3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9" name="Freeform 451"/>
            <p:cNvSpPr/>
            <p:nvPr/>
          </p:nvSpPr>
          <p:spPr bwMode="auto">
            <a:xfrm>
              <a:off x="9496448" y="5646752"/>
              <a:ext cx="9525" cy="42863"/>
            </a:xfrm>
            <a:custGeom>
              <a:avLst/>
              <a:gdLst>
                <a:gd name="T0" fmla="*/ 0 w 10"/>
                <a:gd name="T1" fmla="*/ 35 h 42"/>
                <a:gd name="T2" fmla="*/ 5 w 10"/>
                <a:gd name="T3" fmla="*/ 42 h 42"/>
                <a:gd name="T4" fmla="*/ 10 w 10"/>
                <a:gd name="T5" fmla="*/ 35 h 42"/>
                <a:gd name="T6" fmla="*/ 10 w 10"/>
                <a:gd name="T7" fmla="*/ 6 h 42"/>
                <a:gd name="T8" fmla="*/ 5 w 10"/>
                <a:gd name="T9" fmla="*/ 0 h 42"/>
                <a:gd name="T10" fmla="*/ 0 w 10"/>
                <a:gd name="T11" fmla="*/ 6 h 42"/>
                <a:gd name="T12" fmla="*/ 0 w 10"/>
                <a:gd name="T13" fmla="*/ 35 h 42"/>
              </a:gdLst>
              <a:ahLst/>
              <a:cxnLst>
                <a:cxn ang="0">
                  <a:pos x="T0" y="T1"/>
                </a:cxn>
                <a:cxn ang="0">
                  <a:pos x="T2" y="T3"/>
                </a:cxn>
                <a:cxn ang="0">
                  <a:pos x="T4" y="T5"/>
                </a:cxn>
                <a:cxn ang="0">
                  <a:pos x="T6" y="T7"/>
                </a:cxn>
                <a:cxn ang="0">
                  <a:pos x="T8" y="T9"/>
                </a:cxn>
                <a:cxn ang="0">
                  <a:pos x="T10" y="T11"/>
                </a:cxn>
                <a:cxn ang="0">
                  <a:pos x="T12" y="T13"/>
                </a:cxn>
              </a:cxnLst>
              <a:rect l="0" t="0" r="r" b="b"/>
              <a:pathLst>
                <a:path w="10" h="42">
                  <a:moveTo>
                    <a:pt x="0" y="35"/>
                  </a:moveTo>
                  <a:cubicBezTo>
                    <a:pt x="0" y="39"/>
                    <a:pt x="2" y="42"/>
                    <a:pt x="5" y="42"/>
                  </a:cubicBezTo>
                  <a:cubicBezTo>
                    <a:pt x="8" y="42"/>
                    <a:pt x="10" y="39"/>
                    <a:pt x="10" y="35"/>
                  </a:cubicBezTo>
                  <a:cubicBezTo>
                    <a:pt x="10" y="6"/>
                    <a:pt x="10" y="6"/>
                    <a:pt x="10" y="6"/>
                  </a:cubicBezTo>
                  <a:cubicBezTo>
                    <a:pt x="10" y="2"/>
                    <a:pt x="8" y="0"/>
                    <a:pt x="5" y="0"/>
                  </a:cubicBezTo>
                  <a:cubicBezTo>
                    <a:pt x="2" y="0"/>
                    <a:pt x="0" y="2"/>
                    <a:pt x="0" y="6"/>
                  </a:cubicBezTo>
                  <a:lnTo>
                    <a:pt x="0" y="35"/>
                  </a:lnTo>
                  <a:close/>
                </a:path>
              </a:pathLst>
            </a:custGeom>
            <a:solidFill>
              <a:srgbClr val="FEFEF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0" name="Freeform 452"/>
            <p:cNvSpPr/>
            <p:nvPr/>
          </p:nvSpPr>
          <p:spPr bwMode="auto">
            <a:xfrm>
              <a:off x="9566298" y="5646752"/>
              <a:ext cx="11113" cy="42863"/>
            </a:xfrm>
            <a:custGeom>
              <a:avLst/>
              <a:gdLst>
                <a:gd name="T0" fmla="*/ 0 w 11"/>
                <a:gd name="T1" fmla="*/ 35 h 42"/>
                <a:gd name="T2" fmla="*/ 5 w 11"/>
                <a:gd name="T3" fmla="*/ 42 h 42"/>
                <a:gd name="T4" fmla="*/ 11 w 11"/>
                <a:gd name="T5" fmla="*/ 35 h 42"/>
                <a:gd name="T6" fmla="*/ 11 w 11"/>
                <a:gd name="T7" fmla="*/ 6 h 42"/>
                <a:gd name="T8" fmla="*/ 5 w 11"/>
                <a:gd name="T9" fmla="*/ 0 h 42"/>
                <a:gd name="T10" fmla="*/ 0 w 11"/>
                <a:gd name="T11" fmla="*/ 6 h 42"/>
                <a:gd name="T12" fmla="*/ 0 w 11"/>
                <a:gd name="T13" fmla="*/ 35 h 42"/>
              </a:gdLst>
              <a:ahLst/>
              <a:cxnLst>
                <a:cxn ang="0">
                  <a:pos x="T0" y="T1"/>
                </a:cxn>
                <a:cxn ang="0">
                  <a:pos x="T2" y="T3"/>
                </a:cxn>
                <a:cxn ang="0">
                  <a:pos x="T4" y="T5"/>
                </a:cxn>
                <a:cxn ang="0">
                  <a:pos x="T6" y="T7"/>
                </a:cxn>
                <a:cxn ang="0">
                  <a:pos x="T8" y="T9"/>
                </a:cxn>
                <a:cxn ang="0">
                  <a:pos x="T10" y="T11"/>
                </a:cxn>
                <a:cxn ang="0">
                  <a:pos x="T12" y="T13"/>
                </a:cxn>
              </a:cxnLst>
              <a:rect l="0" t="0" r="r" b="b"/>
              <a:pathLst>
                <a:path w="11" h="42">
                  <a:moveTo>
                    <a:pt x="0" y="35"/>
                  </a:moveTo>
                  <a:cubicBezTo>
                    <a:pt x="0" y="39"/>
                    <a:pt x="2" y="42"/>
                    <a:pt x="5" y="42"/>
                  </a:cubicBezTo>
                  <a:cubicBezTo>
                    <a:pt x="8" y="42"/>
                    <a:pt x="11" y="39"/>
                    <a:pt x="11" y="35"/>
                  </a:cubicBezTo>
                  <a:cubicBezTo>
                    <a:pt x="11" y="6"/>
                    <a:pt x="11" y="6"/>
                    <a:pt x="11" y="6"/>
                  </a:cubicBezTo>
                  <a:cubicBezTo>
                    <a:pt x="11" y="2"/>
                    <a:pt x="8" y="0"/>
                    <a:pt x="5" y="0"/>
                  </a:cubicBezTo>
                  <a:cubicBezTo>
                    <a:pt x="2" y="0"/>
                    <a:pt x="0" y="2"/>
                    <a:pt x="0" y="6"/>
                  </a:cubicBezTo>
                  <a:lnTo>
                    <a:pt x="0" y="35"/>
                  </a:lnTo>
                  <a:close/>
                </a:path>
              </a:pathLst>
            </a:custGeom>
            <a:solidFill>
              <a:srgbClr val="FEFEF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1" name="Freeform 453"/>
            <p:cNvSpPr/>
            <p:nvPr/>
          </p:nvSpPr>
          <p:spPr bwMode="auto">
            <a:xfrm>
              <a:off x="9480573" y="5588014"/>
              <a:ext cx="115888" cy="73025"/>
            </a:xfrm>
            <a:custGeom>
              <a:avLst/>
              <a:gdLst>
                <a:gd name="T0" fmla="*/ 0 w 112"/>
                <a:gd name="T1" fmla="*/ 35 h 70"/>
                <a:gd name="T2" fmla="*/ 38 w 112"/>
                <a:gd name="T3" fmla="*/ 70 h 70"/>
                <a:gd name="T4" fmla="*/ 74 w 112"/>
                <a:gd name="T5" fmla="*/ 70 h 70"/>
                <a:gd name="T6" fmla="*/ 112 w 112"/>
                <a:gd name="T7" fmla="*/ 35 h 70"/>
                <a:gd name="T8" fmla="*/ 74 w 112"/>
                <a:gd name="T9" fmla="*/ 0 h 70"/>
                <a:gd name="T10" fmla="*/ 38 w 112"/>
                <a:gd name="T11" fmla="*/ 0 h 70"/>
                <a:gd name="T12" fmla="*/ 0 w 112"/>
                <a:gd name="T13" fmla="*/ 35 h 70"/>
              </a:gdLst>
              <a:ahLst/>
              <a:cxnLst>
                <a:cxn ang="0">
                  <a:pos x="T0" y="T1"/>
                </a:cxn>
                <a:cxn ang="0">
                  <a:pos x="T2" y="T3"/>
                </a:cxn>
                <a:cxn ang="0">
                  <a:pos x="T4" y="T5"/>
                </a:cxn>
                <a:cxn ang="0">
                  <a:pos x="T6" y="T7"/>
                </a:cxn>
                <a:cxn ang="0">
                  <a:pos x="T8" y="T9"/>
                </a:cxn>
                <a:cxn ang="0">
                  <a:pos x="T10" y="T11"/>
                </a:cxn>
                <a:cxn ang="0">
                  <a:pos x="T12" y="T13"/>
                </a:cxn>
              </a:cxnLst>
              <a:rect l="0" t="0" r="r" b="b"/>
              <a:pathLst>
                <a:path w="112" h="70">
                  <a:moveTo>
                    <a:pt x="0" y="35"/>
                  </a:moveTo>
                  <a:cubicBezTo>
                    <a:pt x="0" y="54"/>
                    <a:pt x="17" y="70"/>
                    <a:pt x="38" y="70"/>
                  </a:cubicBezTo>
                  <a:cubicBezTo>
                    <a:pt x="74" y="70"/>
                    <a:pt x="74" y="70"/>
                    <a:pt x="74" y="70"/>
                  </a:cubicBezTo>
                  <a:cubicBezTo>
                    <a:pt x="95" y="70"/>
                    <a:pt x="112" y="54"/>
                    <a:pt x="112" y="35"/>
                  </a:cubicBezTo>
                  <a:cubicBezTo>
                    <a:pt x="112" y="15"/>
                    <a:pt x="95" y="0"/>
                    <a:pt x="74" y="0"/>
                  </a:cubicBezTo>
                  <a:cubicBezTo>
                    <a:pt x="38" y="0"/>
                    <a:pt x="38" y="0"/>
                    <a:pt x="38" y="0"/>
                  </a:cubicBezTo>
                  <a:cubicBezTo>
                    <a:pt x="17" y="0"/>
                    <a:pt x="0" y="15"/>
                    <a:pt x="0" y="35"/>
                  </a:cubicBezTo>
                  <a:close/>
                </a:path>
              </a:pathLst>
            </a:custGeom>
            <a:solidFill>
              <a:srgbClr val="FEFEF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2" name="Freeform 454"/>
            <p:cNvSpPr/>
            <p:nvPr/>
          </p:nvSpPr>
          <p:spPr bwMode="auto">
            <a:xfrm>
              <a:off x="9513911" y="5588014"/>
              <a:ext cx="60325" cy="33338"/>
            </a:xfrm>
            <a:custGeom>
              <a:avLst/>
              <a:gdLst>
                <a:gd name="T0" fmla="*/ 52 w 58"/>
                <a:gd name="T1" fmla="*/ 1 h 32"/>
                <a:gd name="T2" fmla="*/ 54 w 58"/>
                <a:gd name="T3" fmla="*/ 22 h 32"/>
                <a:gd name="T4" fmla="*/ 29 w 58"/>
                <a:gd name="T5" fmla="*/ 24 h 32"/>
                <a:gd name="T6" fmla="*/ 14 w 58"/>
                <a:gd name="T7" fmla="*/ 25 h 32"/>
                <a:gd name="T8" fmla="*/ 2 w 58"/>
                <a:gd name="T9" fmla="*/ 15 h 32"/>
                <a:gd name="T10" fmla="*/ 2 w 58"/>
                <a:gd name="T11" fmla="*/ 0 h 32"/>
                <a:gd name="T12" fmla="*/ 5 w 58"/>
                <a:gd name="T13" fmla="*/ 0 h 32"/>
                <a:gd name="T14" fmla="*/ 41 w 58"/>
                <a:gd name="T15" fmla="*/ 0 h 32"/>
                <a:gd name="T16" fmla="*/ 52 w 58"/>
                <a:gd name="T17" fmla="*/ 1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8" h="32">
                  <a:moveTo>
                    <a:pt x="52" y="1"/>
                  </a:moveTo>
                  <a:cubicBezTo>
                    <a:pt x="54" y="8"/>
                    <a:pt x="58" y="15"/>
                    <a:pt x="54" y="22"/>
                  </a:cubicBezTo>
                  <a:cubicBezTo>
                    <a:pt x="47" y="32"/>
                    <a:pt x="38" y="22"/>
                    <a:pt x="29" y="24"/>
                  </a:cubicBezTo>
                  <a:cubicBezTo>
                    <a:pt x="22" y="25"/>
                    <a:pt x="21" y="28"/>
                    <a:pt x="14" y="25"/>
                  </a:cubicBezTo>
                  <a:cubicBezTo>
                    <a:pt x="9" y="24"/>
                    <a:pt x="4" y="19"/>
                    <a:pt x="2" y="15"/>
                  </a:cubicBezTo>
                  <a:cubicBezTo>
                    <a:pt x="0" y="12"/>
                    <a:pt x="0" y="4"/>
                    <a:pt x="2" y="0"/>
                  </a:cubicBezTo>
                  <a:cubicBezTo>
                    <a:pt x="3" y="0"/>
                    <a:pt x="4" y="0"/>
                    <a:pt x="5" y="0"/>
                  </a:cubicBezTo>
                  <a:cubicBezTo>
                    <a:pt x="41" y="0"/>
                    <a:pt x="41" y="0"/>
                    <a:pt x="41" y="0"/>
                  </a:cubicBezTo>
                  <a:cubicBezTo>
                    <a:pt x="45" y="0"/>
                    <a:pt x="48" y="0"/>
                    <a:pt x="52" y="1"/>
                  </a:cubicBezTo>
                  <a:close/>
                </a:path>
              </a:pathLst>
            </a:custGeom>
            <a:solidFill>
              <a:srgbClr val="73432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3" name="Freeform 455"/>
            <p:cNvSpPr/>
            <p:nvPr/>
          </p:nvSpPr>
          <p:spPr bwMode="auto">
            <a:xfrm>
              <a:off x="9553598" y="5630877"/>
              <a:ext cx="39688" cy="30163"/>
            </a:xfrm>
            <a:custGeom>
              <a:avLst/>
              <a:gdLst>
                <a:gd name="T0" fmla="*/ 2 w 38"/>
                <a:gd name="T1" fmla="*/ 28 h 28"/>
                <a:gd name="T2" fmla="*/ 9 w 38"/>
                <a:gd name="T3" fmla="*/ 15 h 28"/>
                <a:gd name="T4" fmla="*/ 12 w 38"/>
                <a:gd name="T5" fmla="*/ 4 h 28"/>
                <a:gd name="T6" fmla="*/ 25 w 38"/>
                <a:gd name="T7" fmla="*/ 0 h 28"/>
                <a:gd name="T8" fmla="*/ 38 w 38"/>
                <a:gd name="T9" fmla="*/ 6 h 28"/>
                <a:gd name="T10" fmla="*/ 3 w 38"/>
                <a:gd name="T11" fmla="*/ 28 h 28"/>
                <a:gd name="T12" fmla="*/ 2 w 38"/>
                <a:gd name="T13" fmla="*/ 28 h 28"/>
              </a:gdLst>
              <a:ahLst/>
              <a:cxnLst>
                <a:cxn ang="0">
                  <a:pos x="T0" y="T1"/>
                </a:cxn>
                <a:cxn ang="0">
                  <a:pos x="T2" y="T3"/>
                </a:cxn>
                <a:cxn ang="0">
                  <a:pos x="T4" y="T5"/>
                </a:cxn>
                <a:cxn ang="0">
                  <a:pos x="T6" y="T7"/>
                </a:cxn>
                <a:cxn ang="0">
                  <a:pos x="T8" y="T9"/>
                </a:cxn>
                <a:cxn ang="0">
                  <a:pos x="T10" y="T11"/>
                </a:cxn>
                <a:cxn ang="0">
                  <a:pos x="T12" y="T13"/>
                </a:cxn>
              </a:cxnLst>
              <a:rect l="0" t="0" r="r" b="b"/>
              <a:pathLst>
                <a:path w="38" h="28">
                  <a:moveTo>
                    <a:pt x="2" y="28"/>
                  </a:moveTo>
                  <a:cubicBezTo>
                    <a:pt x="0" y="22"/>
                    <a:pt x="8" y="20"/>
                    <a:pt x="9" y="15"/>
                  </a:cubicBezTo>
                  <a:cubicBezTo>
                    <a:pt x="10" y="10"/>
                    <a:pt x="8" y="8"/>
                    <a:pt x="12" y="4"/>
                  </a:cubicBezTo>
                  <a:cubicBezTo>
                    <a:pt x="15" y="2"/>
                    <a:pt x="21" y="0"/>
                    <a:pt x="25" y="0"/>
                  </a:cubicBezTo>
                  <a:cubicBezTo>
                    <a:pt x="29" y="1"/>
                    <a:pt x="35" y="3"/>
                    <a:pt x="38" y="6"/>
                  </a:cubicBezTo>
                  <a:cubicBezTo>
                    <a:pt x="32" y="19"/>
                    <a:pt x="19" y="28"/>
                    <a:pt x="3" y="28"/>
                  </a:cubicBezTo>
                  <a:lnTo>
                    <a:pt x="2" y="28"/>
                  </a:lnTo>
                  <a:close/>
                </a:path>
              </a:pathLst>
            </a:custGeom>
            <a:solidFill>
              <a:srgbClr val="73432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4" name="Freeform 456"/>
            <p:cNvSpPr/>
            <p:nvPr/>
          </p:nvSpPr>
          <p:spPr bwMode="auto">
            <a:xfrm>
              <a:off x="9488510" y="5627702"/>
              <a:ext cx="49213" cy="33338"/>
            </a:xfrm>
            <a:custGeom>
              <a:avLst/>
              <a:gdLst>
                <a:gd name="T0" fmla="*/ 40 w 48"/>
                <a:gd name="T1" fmla="*/ 32 h 32"/>
                <a:gd name="T2" fmla="*/ 40 w 48"/>
                <a:gd name="T3" fmla="*/ 11 h 32"/>
                <a:gd name="T4" fmla="*/ 27 w 48"/>
                <a:gd name="T5" fmla="*/ 6 h 32"/>
                <a:gd name="T6" fmla="*/ 15 w 48"/>
                <a:gd name="T7" fmla="*/ 0 h 32"/>
                <a:gd name="T8" fmla="*/ 1 w 48"/>
                <a:gd name="T9" fmla="*/ 15 h 32"/>
                <a:gd name="T10" fmla="*/ 0 w 48"/>
                <a:gd name="T11" fmla="*/ 19 h 32"/>
                <a:gd name="T12" fmla="*/ 30 w 48"/>
                <a:gd name="T13" fmla="*/ 32 h 32"/>
                <a:gd name="T14" fmla="*/ 40 w 48"/>
                <a:gd name="T15" fmla="*/ 32 h 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8" h="32">
                  <a:moveTo>
                    <a:pt x="40" y="32"/>
                  </a:moveTo>
                  <a:cubicBezTo>
                    <a:pt x="45" y="26"/>
                    <a:pt x="48" y="15"/>
                    <a:pt x="40" y="11"/>
                  </a:cubicBezTo>
                  <a:cubicBezTo>
                    <a:pt x="32" y="8"/>
                    <a:pt x="31" y="16"/>
                    <a:pt x="27" y="6"/>
                  </a:cubicBezTo>
                  <a:cubicBezTo>
                    <a:pt x="25" y="3"/>
                    <a:pt x="20" y="0"/>
                    <a:pt x="15" y="0"/>
                  </a:cubicBezTo>
                  <a:cubicBezTo>
                    <a:pt x="8" y="1"/>
                    <a:pt x="6" y="5"/>
                    <a:pt x="1" y="15"/>
                  </a:cubicBezTo>
                  <a:cubicBezTo>
                    <a:pt x="0" y="16"/>
                    <a:pt x="0" y="17"/>
                    <a:pt x="0" y="19"/>
                  </a:cubicBezTo>
                  <a:cubicBezTo>
                    <a:pt x="7" y="27"/>
                    <a:pt x="18" y="32"/>
                    <a:pt x="30" y="32"/>
                  </a:cubicBezTo>
                  <a:lnTo>
                    <a:pt x="40" y="32"/>
                  </a:lnTo>
                  <a:close/>
                </a:path>
              </a:pathLst>
            </a:custGeom>
            <a:solidFill>
              <a:srgbClr val="73432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5" name="Freeform 457"/>
            <p:cNvSpPr/>
            <p:nvPr/>
          </p:nvSpPr>
          <p:spPr bwMode="auto">
            <a:xfrm>
              <a:off x="9442473" y="5575314"/>
              <a:ext cx="22225" cy="23813"/>
            </a:xfrm>
            <a:custGeom>
              <a:avLst/>
              <a:gdLst>
                <a:gd name="T0" fmla="*/ 21 w 21"/>
                <a:gd name="T1" fmla="*/ 18 h 23"/>
                <a:gd name="T2" fmla="*/ 11 w 21"/>
                <a:gd name="T3" fmla="*/ 0 h 23"/>
                <a:gd name="T4" fmla="*/ 16 w 21"/>
                <a:gd name="T5" fmla="*/ 23 h 23"/>
                <a:gd name="T6" fmla="*/ 21 w 21"/>
                <a:gd name="T7" fmla="*/ 18 h 23"/>
              </a:gdLst>
              <a:ahLst/>
              <a:cxnLst>
                <a:cxn ang="0">
                  <a:pos x="T0" y="T1"/>
                </a:cxn>
                <a:cxn ang="0">
                  <a:pos x="T2" y="T3"/>
                </a:cxn>
                <a:cxn ang="0">
                  <a:pos x="T4" y="T5"/>
                </a:cxn>
                <a:cxn ang="0">
                  <a:pos x="T6" y="T7"/>
                </a:cxn>
              </a:cxnLst>
              <a:rect l="0" t="0" r="r" b="b"/>
              <a:pathLst>
                <a:path w="21" h="23">
                  <a:moveTo>
                    <a:pt x="21" y="18"/>
                  </a:moveTo>
                  <a:cubicBezTo>
                    <a:pt x="21" y="18"/>
                    <a:pt x="8" y="14"/>
                    <a:pt x="11" y="0"/>
                  </a:cubicBezTo>
                  <a:cubicBezTo>
                    <a:pt x="11" y="0"/>
                    <a:pt x="0" y="18"/>
                    <a:pt x="16" y="23"/>
                  </a:cubicBezTo>
                  <a:lnTo>
                    <a:pt x="21" y="18"/>
                  </a:lnTo>
                  <a:close/>
                </a:path>
              </a:pathLst>
            </a:custGeom>
            <a:solidFill>
              <a:srgbClr val="E3E3E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6" name="Freeform 458"/>
            <p:cNvSpPr/>
            <p:nvPr/>
          </p:nvSpPr>
          <p:spPr bwMode="auto">
            <a:xfrm>
              <a:off x="9491685" y="5578489"/>
              <a:ext cx="22225" cy="23813"/>
            </a:xfrm>
            <a:custGeom>
              <a:avLst/>
              <a:gdLst>
                <a:gd name="T0" fmla="*/ 0 w 21"/>
                <a:gd name="T1" fmla="*/ 18 h 23"/>
                <a:gd name="T2" fmla="*/ 10 w 21"/>
                <a:gd name="T3" fmla="*/ 0 h 23"/>
                <a:gd name="T4" fmla="*/ 4 w 21"/>
                <a:gd name="T5" fmla="*/ 23 h 23"/>
                <a:gd name="T6" fmla="*/ 0 w 21"/>
                <a:gd name="T7" fmla="*/ 18 h 23"/>
              </a:gdLst>
              <a:ahLst/>
              <a:cxnLst>
                <a:cxn ang="0">
                  <a:pos x="T0" y="T1"/>
                </a:cxn>
                <a:cxn ang="0">
                  <a:pos x="T2" y="T3"/>
                </a:cxn>
                <a:cxn ang="0">
                  <a:pos x="T4" y="T5"/>
                </a:cxn>
                <a:cxn ang="0">
                  <a:pos x="T6" y="T7"/>
                </a:cxn>
              </a:cxnLst>
              <a:rect l="0" t="0" r="r" b="b"/>
              <a:pathLst>
                <a:path w="21" h="23">
                  <a:moveTo>
                    <a:pt x="0" y="18"/>
                  </a:moveTo>
                  <a:cubicBezTo>
                    <a:pt x="0" y="18"/>
                    <a:pt x="13" y="14"/>
                    <a:pt x="10" y="0"/>
                  </a:cubicBezTo>
                  <a:cubicBezTo>
                    <a:pt x="10" y="0"/>
                    <a:pt x="21" y="17"/>
                    <a:pt x="4" y="23"/>
                  </a:cubicBezTo>
                  <a:lnTo>
                    <a:pt x="0" y="18"/>
                  </a:lnTo>
                  <a:close/>
                </a:path>
              </a:pathLst>
            </a:custGeom>
            <a:solidFill>
              <a:srgbClr val="E3E3E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7" name="Freeform 459"/>
            <p:cNvSpPr/>
            <p:nvPr/>
          </p:nvSpPr>
          <p:spPr bwMode="auto">
            <a:xfrm>
              <a:off x="9461523" y="5586427"/>
              <a:ext cx="31750" cy="38100"/>
            </a:xfrm>
            <a:custGeom>
              <a:avLst/>
              <a:gdLst>
                <a:gd name="T0" fmla="*/ 30 w 30"/>
                <a:gd name="T1" fmla="*/ 37 h 37"/>
                <a:gd name="T2" fmla="*/ 30 w 30"/>
                <a:gd name="T3" fmla="*/ 15 h 37"/>
                <a:gd name="T4" fmla="*/ 15 w 30"/>
                <a:gd name="T5" fmla="*/ 0 h 37"/>
                <a:gd name="T6" fmla="*/ 0 w 30"/>
                <a:gd name="T7" fmla="*/ 15 h 37"/>
                <a:gd name="T8" fmla="*/ 0 w 30"/>
                <a:gd name="T9" fmla="*/ 37 h 37"/>
                <a:gd name="T10" fmla="*/ 30 w 30"/>
                <a:gd name="T11" fmla="*/ 37 h 37"/>
              </a:gdLst>
              <a:ahLst/>
              <a:cxnLst>
                <a:cxn ang="0">
                  <a:pos x="T0" y="T1"/>
                </a:cxn>
                <a:cxn ang="0">
                  <a:pos x="T2" y="T3"/>
                </a:cxn>
                <a:cxn ang="0">
                  <a:pos x="T4" y="T5"/>
                </a:cxn>
                <a:cxn ang="0">
                  <a:pos x="T6" y="T7"/>
                </a:cxn>
                <a:cxn ang="0">
                  <a:pos x="T8" y="T9"/>
                </a:cxn>
                <a:cxn ang="0">
                  <a:pos x="T10" y="T11"/>
                </a:cxn>
              </a:cxnLst>
              <a:rect l="0" t="0" r="r" b="b"/>
              <a:pathLst>
                <a:path w="30" h="37">
                  <a:moveTo>
                    <a:pt x="30" y="37"/>
                  </a:moveTo>
                  <a:cubicBezTo>
                    <a:pt x="30" y="15"/>
                    <a:pt x="30" y="15"/>
                    <a:pt x="30" y="15"/>
                  </a:cubicBezTo>
                  <a:cubicBezTo>
                    <a:pt x="30" y="7"/>
                    <a:pt x="23" y="0"/>
                    <a:pt x="15" y="0"/>
                  </a:cubicBezTo>
                  <a:cubicBezTo>
                    <a:pt x="7" y="0"/>
                    <a:pt x="0" y="7"/>
                    <a:pt x="0" y="15"/>
                  </a:cubicBezTo>
                  <a:cubicBezTo>
                    <a:pt x="0" y="37"/>
                    <a:pt x="0" y="37"/>
                    <a:pt x="0" y="37"/>
                  </a:cubicBezTo>
                  <a:lnTo>
                    <a:pt x="30" y="37"/>
                  </a:lnTo>
                  <a:close/>
                </a:path>
              </a:pathLst>
            </a:custGeom>
            <a:solidFill>
              <a:srgbClr val="73432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8" name="Freeform 460"/>
            <p:cNvSpPr/>
            <p:nvPr/>
          </p:nvSpPr>
          <p:spPr bwMode="auto">
            <a:xfrm>
              <a:off x="9458348" y="5586427"/>
              <a:ext cx="38100" cy="14288"/>
            </a:xfrm>
            <a:custGeom>
              <a:avLst/>
              <a:gdLst>
                <a:gd name="T0" fmla="*/ 0 w 36"/>
                <a:gd name="T1" fmla="*/ 7 h 14"/>
                <a:gd name="T2" fmla="*/ 7 w 36"/>
                <a:gd name="T3" fmla="*/ 14 h 14"/>
                <a:gd name="T4" fmla="*/ 29 w 36"/>
                <a:gd name="T5" fmla="*/ 14 h 14"/>
                <a:gd name="T6" fmla="*/ 36 w 36"/>
                <a:gd name="T7" fmla="*/ 7 h 14"/>
                <a:gd name="T8" fmla="*/ 29 w 36"/>
                <a:gd name="T9" fmla="*/ 0 h 14"/>
                <a:gd name="T10" fmla="*/ 7 w 36"/>
                <a:gd name="T11" fmla="*/ 0 h 14"/>
                <a:gd name="T12" fmla="*/ 0 w 36"/>
                <a:gd name="T13" fmla="*/ 7 h 14"/>
              </a:gdLst>
              <a:ahLst/>
              <a:cxnLst>
                <a:cxn ang="0">
                  <a:pos x="T0" y="T1"/>
                </a:cxn>
                <a:cxn ang="0">
                  <a:pos x="T2" y="T3"/>
                </a:cxn>
                <a:cxn ang="0">
                  <a:pos x="T4" y="T5"/>
                </a:cxn>
                <a:cxn ang="0">
                  <a:pos x="T6" y="T7"/>
                </a:cxn>
                <a:cxn ang="0">
                  <a:pos x="T8" y="T9"/>
                </a:cxn>
                <a:cxn ang="0">
                  <a:pos x="T10" y="T11"/>
                </a:cxn>
                <a:cxn ang="0">
                  <a:pos x="T12" y="T13"/>
                </a:cxn>
              </a:cxnLst>
              <a:rect l="0" t="0" r="r" b="b"/>
              <a:pathLst>
                <a:path w="36" h="14">
                  <a:moveTo>
                    <a:pt x="0" y="7"/>
                  </a:moveTo>
                  <a:cubicBezTo>
                    <a:pt x="0" y="11"/>
                    <a:pt x="3" y="14"/>
                    <a:pt x="7" y="14"/>
                  </a:cubicBezTo>
                  <a:cubicBezTo>
                    <a:pt x="29" y="14"/>
                    <a:pt x="29" y="14"/>
                    <a:pt x="29" y="14"/>
                  </a:cubicBezTo>
                  <a:cubicBezTo>
                    <a:pt x="32" y="14"/>
                    <a:pt x="36" y="11"/>
                    <a:pt x="36" y="7"/>
                  </a:cubicBezTo>
                  <a:cubicBezTo>
                    <a:pt x="36" y="3"/>
                    <a:pt x="32" y="0"/>
                    <a:pt x="29" y="0"/>
                  </a:cubicBezTo>
                  <a:cubicBezTo>
                    <a:pt x="7" y="0"/>
                    <a:pt x="7" y="0"/>
                    <a:pt x="7" y="0"/>
                  </a:cubicBezTo>
                  <a:cubicBezTo>
                    <a:pt x="3" y="0"/>
                    <a:pt x="0" y="3"/>
                    <a:pt x="0" y="7"/>
                  </a:cubicBezTo>
                  <a:close/>
                </a:path>
              </a:pathLst>
            </a:custGeom>
            <a:solidFill>
              <a:srgbClr val="73432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9" name="Freeform 461"/>
            <p:cNvSpPr/>
            <p:nvPr/>
          </p:nvSpPr>
          <p:spPr bwMode="auto">
            <a:xfrm>
              <a:off x="9448823" y="5595952"/>
              <a:ext cx="19050" cy="22225"/>
            </a:xfrm>
            <a:custGeom>
              <a:avLst/>
              <a:gdLst>
                <a:gd name="T0" fmla="*/ 2 w 18"/>
                <a:gd name="T1" fmla="*/ 14 h 22"/>
                <a:gd name="T2" fmla="*/ 3 w 18"/>
                <a:gd name="T3" fmla="*/ 21 h 22"/>
                <a:gd name="T4" fmla="*/ 10 w 18"/>
                <a:gd name="T5" fmla="*/ 19 h 22"/>
                <a:gd name="T6" fmla="*/ 16 w 18"/>
                <a:gd name="T7" fmla="*/ 8 h 22"/>
                <a:gd name="T8" fmla="*/ 15 w 18"/>
                <a:gd name="T9" fmla="*/ 2 h 22"/>
                <a:gd name="T10" fmla="*/ 8 w 18"/>
                <a:gd name="T11" fmla="*/ 3 h 22"/>
                <a:gd name="T12" fmla="*/ 2 w 18"/>
                <a:gd name="T13" fmla="*/ 14 h 22"/>
              </a:gdLst>
              <a:ahLst/>
              <a:cxnLst>
                <a:cxn ang="0">
                  <a:pos x="T0" y="T1"/>
                </a:cxn>
                <a:cxn ang="0">
                  <a:pos x="T2" y="T3"/>
                </a:cxn>
                <a:cxn ang="0">
                  <a:pos x="T4" y="T5"/>
                </a:cxn>
                <a:cxn ang="0">
                  <a:pos x="T6" y="T7"/>
                </a:cxn>
                <a:cxn ang="0">
                  <a:pos x="T8" y="T9"/>
                </a:cxn>
                <a:cxn ang="0">
                  <a:pos x="T10" y="T11"/>
                </a:cxn>
                <a:cxn ang="0">
                  <a:pos x="T12" y="T13"/>
                </a:cxn>
              </a:cxnLst>
              <a:rect l="0" t="0" r="r" b="b"/>
              <a:pathLst>
                <a:path w="18" h="22">
                  <a:moveTo>
                    <a:pt x="2" y="14"/>
                  </a:moveTo>
                  <a:cubicBezTo>
                    <a:pt x="0" y="16"/>
                    <a:pt x="1" y="19"/>
                    <a:pt x="3" y="21"/>
                  </a:cubicBezTo>
                  <a:cubicBezTo>
                    <a:pt x="5" y="22"/>
                    <a:pt x="8" y="21"/>
                    <a:pt x="10" y="19"/>
                  </a:cubicBezTo>
                  <a:cubicBezTo>
                    <a:pt x="16" y="8"/>
                    <a:pt x="16" y="8"/>
                    <a:pt x="16" y="8"/>
                  </a:cubicBezTo>
                  <a:cubicBezTo>
                    <a:pt x="18" y="6"/>
                    <a:pt x="17" y="3"/>
                    <a:pt x="15" y="2"/>
                  </a:cubicBezTo>
                  <a:cubicBezTo>
                    <a:pt x="13" y="0"/>
                    <a:pt x="10" y="1"/>
                    <a:pt x="8" y="3"/>
                  </a:cubicBezTo>
                  <a:lnTo>
                    <a:pt x="2" y="14"/>
                  </a:lnTo>
                  <a:close/>
                </a:path>
              </a:pathLst>
            </a:custGeom>
            <a:solidFill>
              <a:srgbClr val="73432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50" name="Freeform 462"/>
            <p:cNvSpPr/>
            <p:nvPr/>
          </p:nvSpPr>
          <p:spPr bwMode="auto">
            <a:xfrm>
              <a:off x="9486923" y="5597539"/>
              <a:ext cx="22225" cy="26988"/>
            </a:xfrm>
            <a:custGeom>
              <a:avLst/>
              <a:gdLst>
                <a:gd name="T0" fmla="*/ 19 w 21"/>
                <a:gd name="T1" fmla="*/ 16 h 26"/>
                <a:gd name="T2" fmla="*/ 18 w 21"/>
                <a:gd name="T3" fmla="*/ 24 h 26"/>
                <a:gd name="T4" fmla="*/ 10 w 21"/>
                <a:gd name="T5" fmla="*/ 22 h 26"/>
                <a:gd name="T6" fmla="*/ 2 w 21"/>
                <a:gd name="T7" fmla="*/ 9 h 26"/>
                <a:gd name="T8" fmla="*/ 3 w 21"/>
                <a:gd name="T9" fmla="*/ 1 h 26"/>
                <a:gd name="T10" fmla="*/ 11 w 21"/>
                <a:gd name="T11" fmla="*/ 3 h 26"/>
                <a:gd name="T12" fmla="*/ 19 w 21"/>
                <a:gd name="T13" fmla="*/ 16 h 26"/>
              </a:gdLst>
              <a:ahLst/>
              <a:cxnLst>
                <a:cxn ang="0">
                  <a:pos x="T0" y="T1"/>
                </a:cxn>
                <a:cxn ang="0">
                  <a:pos x="T2" y="T3"/>
                </a:cxn>
                <a:cxn ang="0">
                  <a:pos x="T4" y="T5"/>
                </a:cxn>
                <a:cxn ang="0">
                  <a:pos x="T6" y="T7"/>
                </a:cxn>
                <a:cxn ang="0">
                  <a:pos x="T8" y="T9"/>
                </a:cxn>
                <a:cxn ang="0">
                  <a:pos x="T10" y="T11"/>
                </a:cxn>
                <a:cxn ang="0">
                  <a:pos x="T12" y="T13"/>
                </a:cxn>
              </a:cxnLst>
              <a:rect l="0" t="0" r="r" b="b"/>
              <a:pathLst>
                <a:path w="21" h="26">
                  <a:moveTo>
                    <a:pt x="19" y="16"/>
                  </a:moveTo>
                  <a:cubicBezTo>
                    <a:pt x="21" y="19"/>
                    <a:pt x="20" y="22"/>
                    <a:pt x="18" y="24"/>
                  </a:cubicBezTo>
                  <a:cubicBezTo>
                    <a:pt x="15" y="26"/>
                    <a:pt x="11" y="25"/>
                    <a:pt x="10" y="22"/>
                  </a:cubicBezTo>
                  <a:cubicBezTo>
                    <a:pt x="2" y="9"/>
                    <a:pt x="2" y="9"/>
                    <a:pt x="2" y="9"/>
                  </a:cubicBezTo>
                  <a:cubicBezTo>
                    <a:pt x="0" y="7"/>
                    <a:pt x="1" y="3"/>
                    <a:pt x="3" y="1"/>
                  </a:cubicBezTo>
                  <a:cubicBezTo>
                    <a:pt x="6" y="0"/>
                    <a:pt x="10" y="1"/>
                    <a:pt x="11" y="3"/>
                  </a:cubicBezTo>
                  <a:lnTo>
                    <a:pt x="19" y="16"/>
                  </a:lnTo>
                  <a:close/>
                </a:path>
              </a:pathLst>
            </a:custGeom>
            <a:solidFill>
              <a:srgbClr val="73432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51" name="Freeform 463"/>
            <p:cNvSpPr/>
            <p:nvPr/>
          </p:nvSpPr>
          <p:spPr bwMode="auto">
            <a:xfrm>
              <a:off x="9461523" y="5615002"/>
              <a:ext cx="31750" cy="20638"/>
            </a:xfrm>
            <a:custGeom>
              <a:avLst/>
              <a:gdLst>
                <a:gd name="T0" fmla="*/ 0 w 30"/>
                <a:gd name="T1" fmla="*/ 10 h 20"/>
                <a:gd name="T2" fmla="*/ 11 w 30"/>
                <a:gd name="T3" fmla="*/ 20 h 20"/>
                <a:gd name="T4" fmla="*/ 19 w 30"/>
                <a:gd name="T5" fmla="*/ 20 h 20"/>
                <a:gd name="T6" fmla="*/ 30 w 30"/>
                <a:gd name="T7" fmla="*/ 10 h 20"/>
                <a:gd name="T8" fmla="*/ 19 w 30"/>
                <a:gd name="T9" fmla="*/ 0 h 20"/>
                <a:gd name="T10" fmla="*/ 11 w 30"/>
                <a:gd name="T11" fmla="*/ 0 h 20"/>
                <a:gd name="T12" fmla="*/ 0 w 30"/>
                <a:gd name="T13" fmla="*/ 10 h 20"/>
              </a:gdLst>
              <a:ahLst/>
              <a:cxnLst>
                <a:cxn ang="0">
                  <a:pos x="T0" y="T1"/>
                </a:cxn>
                <a:cxn ang="0">
                  <a:pos x="T2" y="T3"/>
                </a:cxn>
                <a:cxn ang="0">
                  <a:pos x="T4" y="T5"/>
                </a:cxn>
                <a:cxn ang="0">
                  <a:pos x="T6" y="T7"/>
                </a:cxn>
                <a:cxn ang="0">
                  <a:pos x="T8" y="T9"/>
                </a:cxn>
                <a:cxn ang="0">
                  <a:pos x="T10" y="T11"/>
                </a:cxn>
                <a:cxn ang="0">
                  <a:pos x="T12" y="T13"/>
                </a:cxn>
              </a:cxnLst>
              <a:rect l="0" t="0" r="r" b="b"/>
              <a:pathLst>
                <a:path w="30" h="20">
                  <a:moveTo>
                    <a:pt x="0" y="10"/>
                  </a:moveTo>
                  <a:cubicBezTo>
                    <a:pt x="0" y="16"/>
                    <a:pt x="5" y="20"/>
                    <a:pt x="11" y="20"/>
                  </a:cubicBezTo>
                  <a:cubicBezTo>
                    <a:pt x="19" y="20"/>
                    <a:pt x="19" y="20"/>
                    <a:pt x="19" y="20"/>
                  </a:cubicBezTo>
                  <a:cubicBezTo>
                    <a:pt x="25" y="20"/>
                    <a:pt x="30" y="16"/>
                    <a:pt x="30" y="10"/>
                  </a:cubicBezTo>
                  <a:cubicBezTo>
                    <a:pt x="30" y="4"/>
                    <a:pt x="25" y="0"/>
                    <a:pt x="19" y="0"/>
                  </a:cubicBezTo>
                  <a:cubicBezTo>
                    <a:pt x="11" y="0"/>
                    <a:pt x="11" y="0"/>
                    <a:pt x="11" y="0"/>
                  </a:cubicBezTo>
                  <a:cubicBezTo>
                    <a:pt x="5" y="0"/>
                    <a:pt x="0" y="4"/>
                    <a:pt x="0" y="10"/>
                  </a:cubicBezTo>
                  <a:close/>
                </a:path>
              </a:pathLst>
            </a:custGeom>
            <a:solidFill>
              <a:srgbClr val="FFD3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52" name="Freeform 464"/>
            <p:cNvSpPr/>
            <p:nvPr/>
          </p:nvSpPr>
          <p:spPr bwMode="auto">
            <a:xfrm>
              <a:off x="9480573" y="5627702"/>
              <a:ext cx="1588" cy="3175"/>
            </a:xfrm>
            <a:custGeom>
              <a:avLst/>
              <a:gdLst>
                <a:gd name="T0" fmla="*/ 0 w 1"/>
                <a:gd name="T1" fmla="*/ 2 h 2"/>
                <a:gd name="T2" fmla="*/ 0 w 1"/>
                <a:gd name="T3" fmla="*/ 2 h 2"/>
                <a:gd name="T4" fmla="*/ 1 w 1"/>
                <a:gd name="T5" fmla="*/ 2 h 2"/>
                <a:gd name="T6" fmla="*/ 1 w 1"/>
                <a:gd name="T7" fmla="*/ 1 h 2"/>
                <a:gd name="T8" fmla="*/ 0 w 1"/>
                <a:gd name="T9" fmla="*/ 0 h 2"/>
                <a:gd name="T10" fmla="*/ 0 w 1"/>
                <a:gd name="T11" fmla="*/ 1 h 2"/>
                <a:gd name="T12" fmla="*/ 0 w 1"/>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1" h="2">
                  <a:moveTo>
                    <a:pt x="0" y="2"/>
                  </a:moveTo>
                  <a:lnTo>
                    <a:pt x="0" y="2"/>
                  </a:lnTo>
                  <a:lnTo>
                    <a:pt x="1" y="2"/>
                  </a:lnTo>
                  <a:lnTo>
                    <a:pt x="1" y="1"/>
                  </a:lnTo>
                  <a:lnTo>
                    <a:pt x="0" y="0"/>
                  </a:lnTo>
                  <a:lnTo>
                    <a:pt x="0" y="1"/>
                  </a:lnTo>
                  <a:lnTo>
                    <a:pt x="0" y="2"/>
                  </a:lnTo>
                  <a:close/>
                </a:path>
              </a:pathLst>
            </a:custGeom>
            <a:solidFill>
              <a:srgbClr val="BF6A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53" name="Freeform 465"/>
            <p:cNvSpPr/>
            <p:nvPr/>
          </p:nvSpPr>
          <p:spPr bwMode="auto">
            <a:xfrm>
              <a:off x="9472635" y="5627702"/>
              <a:ext cx="1588" cy="3175"/>
            </a:xfrm>
            <a:custGeom>
              <a:avLst/>
              <a:gdLst>
                <a:gd name="T0" fmla="*/ 0 w 1"/>
                <a:gd name="T1" fmla="*/ 2 h 2"/>
                <a:gd name="T2" fmla="*/ 0 w 1"/>
                <a:gd name="T3" fmla="*/ 2 h 2"/>
                <a:gd name="T4" fmla="*/ 1 w 1"/>
                <a:gd name="T5" fmla="*/ 2 h 2"/>
                <a:gd name="T6" fmla="*/ 1 w 1"/>
                <a:gd name="T7" fmla="*/ 1 h 2"/>
                <a:gd name="T8" fmla="*/ 0 w 1"/>
                <a:gd name="T9" fmla="*/ 0 h 2"/>
                <a:gd name="T10" fmla="*/ 0 w 1"/>
                <a:gd name="T11" fmla="*/ 1 h 2"/>
                <a:gd name="T12" fmla="*/ 0 w 1"/>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1" h="2">
                  <a:moveTo>
                    <a:pt x="0" y="2"/>
                  </a:moveTo>
                  <a:lnTo>
                    <a:pt x="0" y="2"/>
                  </a:lnTo>
                  <a:lnTo>
                    <a:pt x="1" y="2"/>
                  </a:lnTo>
                  <a:lnTo>
                    <a:pt x="1" y="1"/>
                  </a:lnTo>
                  <a:lnTo>
                    <a:pt x="0" y="0"/>
                  </a:lnTo>
                  <a:lnTo>
                    <a:pt x="0" y="1"/>
                  </a:lnTo>
                  <a:lnTo>
                    <a:pt x="0" y="2"/>
                  </a:lnTo>
                  <a:close/>
                </a:path>
              </a:pathLst>
            </a:custGeom>
            <a:solidFill>
              <a:srgbClr val="BF6A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54" name="Rectangle 466"/>
            <p:cNvSpPr>
              <a:spLocks noChangeArrowheads="1"/>
            </p:cNvSpPr>
            <p:nvPr/>
          </p:nvSpPr>
          <p:spPr bwMode="auto">
            <a:xfrm>
              <a:off x="8467746" y="5721364"/>
              <a:ext cx="296863" cy="23177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855" name="Freeform 467"/>
            <p:cNvSpPr/>
            <p:nvPr/>
          </p:nvSpPr>
          <p:spPr bwMode="auto">
            <a:xfrm>
              <a:off x="8420120" y="5634052"/>
              <a:ext cx="390526" cy="87313"/>
            </a:xfrm>
            <a:custGeom>
              <a:avLst/>
              <a:gdLst>
                <a:gd name="T0" fmla="*/ 225 w 246"/>
                <a:gd name="T1" fmla="*/ 0 h 55"/>
                <a:gd name="T2" fmla="*/ 21 w 246"/>
                <a:gd name="T3" fmla="*/ 0 h 55"/>
                <a:gd name="T4" fmla="*/ 0 w 246"/>
                <a:gd name="T5" fmla="*/ 55 h 55"/>
                <a:gd name="T6" fmla="*/ 246 w 246"/>
                <a:gd name="T7" fmla="*/ 55 h 55"/>
                <a:gd name="T8" fmla="*/ 225 w 246"/>
                <a:gd name="T9" fmla="*/ 0 h 55"/>
              </a:gdLst>
              <a:ahLst/>
              <a:cxnLst>
                <a:cxn ang="0">
                  <a:pos x="T0" y="T1"/>
                </a:cxn>
                <a:cxn ang="0">
                  <a:pos x="T2" y="T3"/>
                </a:cxn>
                <a:cxn ang="0">
                  <a:pos x="T4" y="T5"/>
                </a:cxn>
                <a:cxn ang="0">
                  <a:pos x="T6" y="T7"/>
                </a:cxn>
                <a:cxn ang="0">
                  <a:pos x="T8" y="T9"/>
                </a:cxn>
              </a:cxnLst>
              <a:rect l="0" t="0" r="r" b="b"/>
              <a:pathLst>
                <a:path w="246" h="55">
                  <a:moveTo>
                    <a:pt x="225" y="0"/>
                  </a:moveTo>
                  <a:lnTo>
                    <a:pt x="21" y="0"/>
                  </a:lnTo>
                  <a:lnTo>
                    <a:pt x="0" y="55"/>
                  </a:lnTo>
                  <a:lnTo>
                    <a:pt x="246" y="55"/>
                  </a:lnTo>
                  <a:lnTo>
                    <a:pt x="225" y="0"/>
                  </a:lnTo>
                  <a:close/>
                </a:path>
              </a:pathLst>
            </a:custGeom>
            <a:solidFill>
              <a:srgbClr val="EF751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56" name="Rectangle 468"/>
            <p:cNvSpPr>
              <a:spLocks noChangeArrowheads="1"/>
            </p:cNvSpPr>
            <p:nvPr/>
          </p:nvSpPr>
          <p:spPr bwMode="auto">
            <a:xfrm>
              <a:off x="8647133" y="5854715"/>
              <a:ext cx="53975" cy="984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857" name="Rectangle 469"/>
            <p:cNvSpPr>
              <a:spLocks noChangeArrowheads="1"/>
            </p:cNvSpPr>
            <p:nvPr/>
          </p:nvSpPr>
          <p:spPr bwMode="auto">
            <a:xfrm>
              <a:off x="8655071" y="5861065"/>
              <a:ext cx="38100" cy="85725"/>
            </a:xfrm>
            <a:prstGeom prst="rect">
              <a:avLst/>
            </a:prstGeom>
            <a:solidFill>
              <a:srgbClr val="CCF0F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858" name="Rectangle 470"/>
            <p:cNvSpPr>
              <a:spLocks noChangeArrowheads="1"/>
            </p:cNvSpPr>
            <p:nvPr/>
          </p:nvSpPr>
          <p:spPr bwMode="auto">
            <a:xfrm>
              <a:off x="8640783" y="5849952"/>
              <a:ext cx="66675" cy="47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859" name="Rectangle 471"/>
            <p:cNvSpPr>
              <a:spLocks noChangeArrowheads="1"/>
            </p:cNvSpPr>
            <p:nvPr/>
          </p:nvSpPr>
          <p:spPr bwMode="auto">
            <a:xfrm>
              <a:off x="8536008" y="5602302"/>
              <a:ext cx="63500" cy="492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860" name="Rectangle 472"/>
            <p:cNvSpPr>
              <a:spLocks noChangeArrowheads="1"/>
            </p:cNvSpPr>
            <p:nvPr/>
          </p:nvSpPr>
          <p:spPr bwMode="auto">
            <a:xfrm>
              <a:off x="8528071" y="5578489"/>
              <a:ext cx="80963" cy="23813"/>
            </a:xfrm>
            <a:prstGeom prst="rect">
              <a:avLst/>
            </a:prstGeom>
            <a:solidFill>
              <a:srgbClr val="EF751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861" name="Rectangle 473"/>
            <p:cNvSpPr>
              <a:spLocks noChangeArrowheads="1"/>
            </p:cNvSpPr>
            <p:nvPr/>
          </p:nvSpPr>
          <p:spPr bwMode="auto">
            <a:xfrm>
              <a:off x="8629671" y="5748352"/>
              <a:ext cx="88900" cy="746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862" name="Rectangle 474"/>
            <p:cNvSpPr>
              <a:spLocks noChangeArrowheads="1"/>
            </p:cNvSpPr>
            <p:nvPr/>
          </p:nvSpPr>
          <p:spPr bwMode="auto">
            <a:xfrm>
              <a:off x="8637608" y="5754702"/>
              <a:ext cx="73025" cy="61913"/>
            </a:xfrm>
            <a:prstGeom prst="rect">
              <a:avLst/>
            </a:prstGeom>
            <a:solidFill>
              <a:srgbClr val="CCF0F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863" name="Rectangle 475"/>
            <p:cNvSpPr>
              <a:spLocks noChangeArrowheads="1"/>
            </p:cNvSpPr>
            <p:nvPr/>
          </p:nvSpPr>
          <p:spPr bwMode="auto">
            <a:xfrm>
              <a:off x="8670946" y="5748352"/>
              <a:ext cx="7938" cy="746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864" name="Rectangle 476"/>
            <p:cNvSpPr>
              <a:spLocks noChangeArrowheads="1"/>
            </p:cNvSpPr>
            <p:nvPr/>
          </p:nvSpPr>
          <p:spPr bwMode="auto">
            <a:xfrm>
              <a:off x="8629671" y="5781690"/>
              <a:ext cx="88900" cy="79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865" name="Rectangle 477"/>
            <p:cNvSpPr>
              <a:spLocks noChangeArrowheads="1"/>
            </p:cNvSpPr>
            <p:nvPr/>
          </p:nvSpPr>
          <p:spPr bwMode="auto">
            <a:xfrm>
              <a:off x="8512196" y="5748352"/>
              <a:ext cx="90488" cy="746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866" name="Rectangle 478"/>
            <p:cNvSpPr>
              <a:spLocks noChangeArrowheads="1"/>
            </p:cNvSpPr>
            <p:nvPr/>
          </p:nvSpPr>
          <p:spPr bwMode="auto">
            <a:xfrm>
              <a:off x="8520133" y="5754702"/>
              <a:ext cx="74613" cy="61913"/>
            </a:xfrm>
            <a:prstGeom prst="rect">
              <a:avLst/>
            </a:prstGeom>
            <a:solidFill>
              <a:srgbClr val="CCF0F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867" name="Rectangle 479"/>
            <p:cNvSpPr>
              <a:spLocks noChangeArrowheads="1"/>
            </p:cNvSpPr>
            <p:nvPr/>
          </p:nvSpPr>
          <p:spPr bwMode="auto">
            <a:xfrm>
              <a:off x="8553471" y="5748352"/>
              <a:ext cx="7938" cy="746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868" name="Rectangle 480"/>
            <p:cNvSpPr>
              <a:spLocks noChangeArrowheads="1"/>
            </p:cNvSpPr>
            <p:nvPr/>
          </p:nvSpPr>
          <p:spPr bwMode="auto">
            <a:xfrm>
              <a:off x="8512196" y="5781690"/>
              <a:ext cx="90488" cy="79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869" name="Rectangle 481"/>
            <p:cNvSpPr>
              <a:spLocks noChangeArrowheads="1"/>
            </p:cNvSpPr>
            <p:nvPr/>
          </p:nvSpPr>
          <p:spPr bwMode="auto">
            <a:xfrm>
              <a:off x="8512196" y="5854715"/>
              <a:ext cx="90488" cy="746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870" name="Rectangle 482"/>
            <p:cNvSpPr>
              <a:spLocks noChangeArrowheads="1"/>
            </p:cNvSpPr>
            <p:nvPr/>
          </p:nvSpPr>
          <p:spPr bwMode="auto">
            <a:xfrm>
              <a:off x="8520133" y="5861065"/>
              <a:ext cx="74613" cy="61913"/>
            </a:xfrm>
            <a:prstGeom prst="rect">
              <a:avLst/>
            </a:prstGeom>
            <a:solidFill>
              <a:srgbClr val="CCF0F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871" name="Rectangle 483"/>
            <p:cNvSpPr>
              <a:spLocks noChangeArrowheads="1"/>
            </p:cNvSpPr>
            <p:nvPr/>
          </p:nvSpPr>
          <p:spPr bwMode="auto">
            <a:xfrm>
              <a:off x="8553471" y="5854715"/>
              <a:ext cx="7938" cy="746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872" name="Rectangle 484"/>
            <p:cNvSpPr>
              <a:spLocks noChangeArrowheads="1"/>
            </p:cNvSpPr>
            <p:nvPr/>
          </p:nvSpPr>
          <p:spPr bwMode="auto">
            <a:xfrm>
              <a:off x="8512196" y="5888052"/>
              <a:ext cx="90488" cy="79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873" name="Rectangle 485"/>
            <p:cNvSpPr>
              <a:spLocks noChangeArrowheads="1"/>
            </p:cNvSpPr>
            <p:nvPr/>
          </p:nvSpPr>
          <p:spPr bwMode="auto">
            <a:xfrm>
              <a:off x="9934599" y="5984890"/>
              <a:ext cx="1220790" cy="157163"/>
            </a:xfrm>
            <a:prstGeom prst="rect">
              <a:avLst/>
            </a:prstGeom>
            <a:solidFill>
              <a:srgbClr val="C7AC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874" name="Freeform 486"/>
            <p:cNvSpPr/>
            <p:nvPr/>
          </p:nvSpPr>
          <p:spPr bwMode="auto">
            <a:xfrm>
              <a:off x="10753751" y="6008703"/>
              <a:ext cx="30163" cy="38100"/>
            </a:xfrm>
            <a:custGeom>
              <a:avLst/>
              <a:gdLst>
                <a:gd name="T0" fmla="*/ 28 w 30"/>
                <a:gd name="T1" fmla="*/ 31 h 38"/>
                <a:gd name="T2" fmla="*/ 27 w 30"/>
                <a:gd name="T3" fmla="*/ 37 h 38"/>
                <a:gd name="T4" fmla="*/ 21 w 30"/>
                <a:gd name="T5" fmla="*/ 36 h 38"/>
                <a:gd name="T6" fmla="*/ 1 w 30"/>
                <a:gd name="T7" fmla="*/ 7 h 38"/>
                <a:gd name="T8" fmla="*/ 2 w 30"/>
                <a:gd name="T9" fmla="*/ 1 h 38"/>
                <a:gd name="T10" fmla="*/ 8 w 30"/>
                <a:gd name="T11" fmla="*/ 2 h 38"/>
                <a:gd name="T12" fmla="*/ 28 w 30"/>
                <a:gd name="T13" fmla="*/ 31 h 38"/>
              </a:gdLst>
              <a:ahLst/>
              <a:cxnLst>
                <a:cxn ang="0">
                  <a:pos x="T0" y="T1"/>
                </a:cxn>
                <a:cxn ang="0">
                  <a:pos x="T2" y="T3"/>
                </a:cxn>
                <a:cxn ang="0">
                  <a:pos x="T4" y="T5"/>
                </a:cxn>
                <a:cxn ang="0">
                  <a:pos x="T6" y="T7"/>
                </a:cxn>
                <a:cxn ang="0">
                  <a:pos x="T8" y="T9"/>
                </a:cxn>
                <a:cxn ang="0">
                  <a:pos x="T10" y="T11"/>
                </a:cxn>
                <a:cxn ang="0">
                  <a:pos x="T12" y="T13"/>
                </a:cxn>
              </a:cxnLst>
              <a:rect l="0" t="0" r="r" b="b"/>
              <a:pathLst>
                <a:path w="30" h="38">
                  <a:moveTo>
                    <a:pt x="28" y="31"/>
                  </a:moveTo>
                  <a:cubicBezTo>
                    <a:pt x="30" y="33"/>
                    <a:pt x="29" y="35"/>
                    <a:pt x="27" y="37"/>
                  </a:cubicBezTo>
                  <a:cubicBezTo>
                    <a:pt x="25" y="38"/>
                    <a:pt x="22" y="38"/>
                    <a:pt x="21" y="36"/>
                  </a:cubicBezTo>
                  <a:cubicBezTo>
                    <a:pt x="1" y="7"/>
                    <a:pt x="1" y="7"/>
                    <a:pt x="1" y="7"/>
                  </a:cubicBezTo>
                  <a:cubicBezTo>
                    <a:pt x="0" y="5"/>
                    <a:pt x="0" y="3"/>
                    <a:pt x="2" y="1"/>
                  </a:cubicBezTo>
                  <a:cubicBezTo>
                    <a:pt x="4" y="0"/>
                    <a:pt x="7" y="0"/>
                    <a:pt x="8" y="2"/>
                  </a:cubicBezTo>
                  <a:lnTo>
                    <a:pt x="28" y="31"/>
                  </a:lnTo>
                  <a:close/>
                </a:path>
              </a:pathLst>
            </a:custGeom>
            <a:solidFill>
              <a:srgbClr val="B5E8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75" name="Freeform 487"/>
            <p:cNvSpPr/>
            <p:nvPr/>
          </p:nvSpPr>
          <p:spPr bwMode="auto">
            <a:xfrm>
              <a:off x="10774389" y="6002353"/>
              <a:ext cx="11113" cy="44450"/>
            </a:xfrm>
            <a:custGeom>
              <a:avLst/>
              <a:gdLst>
                <a:gd name="T0" fmla="*/ 11 w 11"/>
                <a:gd name="T1" fmla="*/ 39 h 44"/>
                <a:gd name="T2" fmla="*/ 7 w 11"/>
                <a:gd name="T3" fmla="*/ 44 h 44"/>
                <a:gd name="T4" fmla="*/ 2 w 11"/>
                <a:gd name="T5" fmla="*/ 40 h 44"/>
                <a:gd name="T6" fmla="*/ 0 w 11"/>
                <a:gd name="T7" fmla="*/ 5 h 44"/>
                <a:gd name="T8" fmla="*/ 4 w 11"/>
                <a:gd name="T9" fmla="*/ 0 h 44"/>
                <a:gd name="T10" fmla="*/ 9 w 11"/>
                <a:gd name="T11" fmla="*/ 4 h 44"/>
                <a:gd name="T12" fmla="*/ 11 w 11"/>
                <a:gd name="T13" fmla="*/ 39 h 44"/>
              </a:gdLst>
              <a:ahLst/>
              <a:cxnLst>
                <a:cxn ang="0">
                  <a:pos x="T0" y="T1"/>
                </a:cxn>
                <a:cxn ang="0">
                  <a:pos x="T2" y="T3"/>
                </a:cxn>
                <a:cxn ang="0">
                  <a:pos x="T4" y="T5"/>
                </a:cxn>
                <a:cxn ang="0">
                  <a:pos x="T6" y="T7"/>
                </a:cxn>
                <a:cxn ang="0">
                  <a:pos x="T8" y="T9"/>
                </a:cxn>
                <a:cxn ang="0">
                  <a:pos x="T10" y="T11"/>
                </a:cxn>
                <a:cxn ang="0">
                  <a:pos x="T12" y="T13"/>
                </a:cxn>
              </a:cxnLst>
              <a:rect l="0" t="0" r="r" b="b"/>
              <a:pathLst>
                <a:path w="11" h="44">
                  <a:moveTo>
                    <a:pt x="11" y="39"/>
                  </a:moveTo>
                  <a:cubicBezTo>
                    <a:pt x="11" y="41"/>
                    <a:pt x="9" y="43"/>
                    <a:pt x="7" y="44"/>
                  </a:cubicBezTo>
                  <a:cubicBezTo>
                    <a:pt x="4" y="44"/>
                    <a:pt x="2" y="42"/>
                    <a:pt x="2" y="40"/>
                  </a:cubicBezTo>
                  <a:cubicBezTo>
                    <a:pt x="0" y="5"/>
                    <a:pt x="0" y="5"/>
                    <a:pt x="0" y="5"/>
                  </a:cubicBezTo>
                  <a:cubicBezTo>
                    <a:pt x="0" y="3"/>
                    <a:pt x="2" y="0"/>
                    <a:pt x="4" y="0"/>
                  </a:cubicBezTo>
                  <a:cubicBezTo>
                    <a:pt x="6" y="0"/>
                    <a:pt x="8" y="2"/>
                    <a:pt x="9" y="4"/>
                  </a:cubicBezTo>
                  <a:lnTo>
                    <a:pt x="11" y="39"/>
                  </a:lnTo>
                  <a:close/>
                </a:path>
              </a:pathLst>
            </a:custGeom>
            <a:solidFill>
              <a:srgbClr val="B5E8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76" name="Freeform 488"/>
            <p:cNvSpPr/>
            <p:nvPr/>
          </p:nvSpPr>
          <p:spPr bwMode="auto">
            <a:xfrm>
              <a:off x="10774389" y="6011878"/>
              <a:ext cx="34925" cy="34925"/>
            </a:xfrm>
            <a:custGeom>
              <a:avLst/>
              <a:gdLst>
                <a:gd name="T0" fmla="*/ 8 w 34"/>
                <a:gd name="T1" fmla="*/ 32 h 34"/>
                <a:gd name="T2" fmla="*/ 2 w 34"/>
                <a:gd name="T3" fmla="*/ 32 h 34"/>
                <a:gd name="T4" fmla="*/ 1 w 34"/>
                <a:gd name="T5" fmla="*/ 26 h 34"/>
                <a:gd name="T6" fmla="*/ 26 w 34"/>
                <a:gd name="T7" fmla="*/ 1 h 34"/>
                <a:gd name="T8" fmla="*/ 32 w 34"/>
                <a:gd name="T9" fmla="*/ 1 h 34"/>
                <a:gd name="T10" fmla="*/ 32 w 34"/>
                <a:gd name="T11" fmla="*/ 8 h 34"/>
                <a:gd name="T12" fmla="*/ 8 w 34"/>
                <a:gd name="T13" fmla="*/ 32 h 34"/>
              </a:gdLst>
              <a:ahLst/>
              <a:cxnLst>
                <a:cxn ang="0">
                  <a:pos x="T0" y="T1"/>
                </a:cxn>
                <a:cxn ang="0">
                  <a:pos x="T2" y="T3"/>
                </a:cxn>
                <a:cxn ang="0">
                  <a:pos x="T4" y="T5"/>
                </a:cxn>
                <a:cxn ang="0">
                  <a:pos x="T6" y="T7"/>
                </a:cxn>
                <a:cxn ang="0">
                  <a:pos x="T8" y="T9"/>
                </a:cxn>
                <a:cxn ang="0">
                  <a:pos x="T10" y="T11"/>
                </a:cxn>
                <a:cxn ang="0">
                  <a:pos x="T12" y="T13"/>
                </a:cxn>
              </a:cxnLst>
              <a:rect l="0" t="0" r="r" b="b"/>
              <a:pathLst>
                <a:path w="34" h="34">
                  <a:moveTo>
                    <a:pt x="8" y="32"/>
                  </a:moveTo>
                  <a:cubicBezTo>
                    <a:pt x="6" y="34"/>
                    <a:pt x="3" y="34"/>
                    <a:pt x="2" y="32"/>
                  </a:cubicBezTo>
                  <a:cubicBezTo>
                    <a:pt x="0" y="31"/>
                    <a:pt x="0" y="28"/>
                    <a:pt x="1" y="26"/>
                  </a:cubicBezTo>
                  <a:cubicBezTo>
                    <a:pt x="26" y="1"/>
                    <a:pt x="26" y="1"/>
                    <a:pt x="26" y="1"/>
                  </a:cubicBezTo>
                  <a:cubicBezTo>
                    <a:pt x="27" y="0"/>
                    <a:pt x="30" y="0"/>
                    <a:pt x="32" y="1"/>
                  </a:cubicBezTo>
                  <a:cubicBezTo>
                    <a:pt x="34" y="3"/>
                    <a:pt x="34" y="6"/>
                    <a:pt x="32" y="8"/>
                  </a:cubicBezTo>
                  <a:lnTo>
                    <a:pt x="8" y="32"/>
                  </a:lnTo>
                  <a:close/>
                </a:path>
              </a:pathLst>
            </a:custGeom>
            <a:solidFill>
              <a:srgbClr val="B5E8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77" name="Freeform 489"/>
            <p:cNvSpPr/>
            <p:nvPr/>
          </p:nvSpPr>
          <p:spPr bwMode="auto">
            <a:xfrm>
              <a:off x="10831539" y="6008703"/>
              <a:ext cx="30163" cy="38100"/>
            </a:xfrm>
            <a:custGeom>
              <a:avLst/>
              <a:gdLst>
                <a:gd name="T0" fmla="*/ 29 w 30"/>
                <a:gd name="T1" fmla="*/ 31 h 38"/>
                <a:gd name="T2" fmla="*/ 27 w 30"/>
                <a:gd name="T3" fmla="*/ 37 h 38"/>
                <a:gd name="T4" fmla="*/ 21 w 30"/>
                <a:gd name="T5" fmla="*/ 36 h 38"/>
                <a:gd name="T6" fmla="*/ 2 w 30"/>
                <a:gd name="T7" fmla="*/ 7 h 38"/>
                <a:gd name="T8" fmla="*/ 3 w 30"/>
                <a:gd name="T9" fmla="*/ 1 h 38"/>
                <a:gd name="T10" fmla="*/ 9 w 30"/>
                <a:gd name="T11" fmla="*/ 2 h 38"/>
                <a:gd name="T12" fmla="*/ 29 w 30"/>
                <a:gd name="T13" fmla="*/ 31 h 38"/>
              </a:gdLst>
              <a:ahLst/>
              <a:cxnLst>
                <a:cxn ang="0">
                  <a:pos x="T0" y="T1"/>
                </a:cxn>
                <a:cxn ang="0">
                  <a:pos x="T2" y="T3"/>
                </a:cxn>
                <a:cxn ang="0">
                  <a:pos x="T4" y="T5"/>
                </a:cxn>
                <a:cxn ang="0">
                  <a:pos x="T6" y="T7"/>
                </a:cxn>
                <a:cxn ang="0">
                  <a:pos x="T8" y="T9"/>
                </a:cxn>
                <a:cxn ang="0">
                  <a:pos x="T10" y="T11"/>
                </a:cxn>
                <a:cxn ang="0">
                  <a:pos x="T12" y="T13"/>
                </a:cxn>
              </a:cxnLst>
              <a:rect l="0" t="0" r="r" b="b"/>
              <a:pathLst>
                <a:path w="30" h="38">
                  <a:moveTo>
                    <a:pt x="29" y="31"/>
                  </a:moveTo>
                  <a:cubicBezTo>
                    <a:pt x="30" y="33"/>
                    <a:pt x="29" y="35"/>
                    <a:pt x="27" y="37"/>
                  </a:cubicBezTo>
                  <a:cubicBezTo>
                    <a:pt x="25" y="38"/>
                    <a:pt x="23" y="38"/>
                    <a:pt x="21" y="36"/>
                  </a:cubicBezTo>
                  <a:cubicBezTo>
                    <a:pt x="2" y="7"/>
                    <a:pt x="2" y="7"/>
                    <a:pt x="2" y="7"/>
                  </a:cubicBezTo>
                  <a:cubicBezTo>
                    <a:pt x="0" y="5"/>
                    <a:pt x="1" y="3"/>
                    <a:pt x="3" y="1"/>
                  </a:cubicBezTo>
                  <a:cubicBezTo>
                    <a:pt x="5" y="0"/>
                    <a:pt x="7" y="0"/>
                    <a:pt x="9" y="2"/>
                  </a:cubicBezTo>
                  <a:lnTo>
                    <a:pt x="29" y="31"/>
                  </a:lnTo>
                  <a:close/>
                </a:path>
              </a:pathLst>
            </a:custGeom>
            <a:solidFill>
              <a:srgbClr val="B5E8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78" name="Freeform 490"/>
            <p:cNvSpPr/>
            <p:nvPr/>
          </p:nvSpPr>
          <p:spPr bwMode="auto">
            <a:xfrm>
              <a:off x="10852176" y="6002353"/>
              <a:ext cx="11113" cy="44450"/>
            </a:xfrm>
            <a:custGeom>
              <a:avLst/>
              <a:gdLst>
                <a:gd name="T0" fmla="*/ 11 w 11"/>
                <a:gd name="T1" fmla="*/ 39 h 44"/>
                <a:gd name="T2" fmla="*/ 7 w 11"/>
                <a:gd name="T3" fmla="*/ 44 h 44"/>
                <a:gd name="T4" fmla="*/ 2 w 11"/>
                <a:gd name="T5" fmla="*/ 40 h 44"/>
                <a:gd name="T6" fmla="*/ 0 w 11"/>
                <a:gd name="T7" fmla="*/ 5 h 44"/>
                <a:gd name="T8" fmla="*/ 4 w 11"/>
                <a:gd name="T9" fmla="*/ 0 h 44"/>
                <a:gd name="T10" fmla="*/ 9 w 11"/>
                <a:gd name="T11" fmla="*/ 4 h 44"/>
                <a:gd name="T12" fmla="*/ 11 w 11"/>
                <a:gd name="T13" fmla="*/ 39 h 44"/>
              </a:gdLst>
              <a:ahLst/>
              <a:cxnLst>
                <a:cxn ang="0">
                  <a:pos x="T0" y="T1"/>
                </a:cxn>
                <a:cxn ang="0">
                  <a:pos x="T2" y="T3"/>
                </a:cxn>
                <a:cxn ang="0">
                  <a:pos x="T4" y="T5"/>
                </a:cxn>
                <a:cxn ang="0">
                  <a:pos x="T6" y="T7"/>
                </a:cxn>
                <a:cxn ang="0">
                  <a:pos x="T8" y="T9"/>
                </a:cxn>
                <a:cxn ang="0">
                  <a:pos x="T10" y="T11"/>
                </a:cxn>
                <a:cxn ang="0">
                  <a:pos x="T12" y="T13"/>
                </a:cxn>
              </a:cxnLst>
              <a:rect l="0" t="0" r="r" b="b"/>
              <a:pathLst>
                <a:path w="11" h="44">
                  <a:moveTo>
                    <a:pt x="11" y="39"/>
                  </a:moveTo>
                  <a:cubicBezTo>
                    <a:pt x="11" y="41"/>
                    <a:pt x="10" y="43"/>
                    <a:pt x="7" y="44"/>
                  </a:cubicBezTo>
                  <a:cubicBezTo>
                    <a:pt x="5" y="44"/>
                    <a:pt x="3" y="42"/>
                    <a:pt x="2" y="40"/>
                  </a:cubicBezTo>
                  <a:cubicBezTo>
                    <a:pt x="0" y="5"/>
                    <a:pt x="0" y="5"/>
                    <a:pt x="0" y="5"/>
                  </a:cubicBezTo>
                  <a:cubicBezTo>
                    <a:pt x="0" y="3"/>
                    <a:pt x="2" y="0"/>
                    <a:pt x="4" y="0"/>
                  </a:cubicBezTo>
                  <a:cubicBezTo>
                    <a:pt x="7" y="0"/>
                    <a:pt x="9" y="2"/>
                    <a:pt x="9" y="4"/>
                  </a:cubicBezTo>
                  <a:lnTo>
                    <a:pt x="11" y="39"/>
                  </a:lnTo>
                  <a:close/>
                </a:path>
              </a:pathLst>
            </a:custGeom>
            <a:solidFill>
              <a:srgbClr val="B5E8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79" name="Freeform 491"/>
            <p:cNvSpPr/>
            <p:nvPr/>
          </p:nvSpPr>
          <p:spPr bwMode="auto">
            <a:xfrm>
              <a:off x="10853764" y="6011878"/>
              <a:ext cx="34925" cy="34925"/>
            </a:xfrm>
            <a:custGeom>
              <a:avLst/>
              <a:gdLst>
                <a:gd name="T0" fmla="*/ 8 w 34"/>
                <a:gd name="T1" fmla="*/ 32 h 34"/>
                <a:gd name="T2" fmla="*/ 2 w 34"/>
                <a:gd name="T3" fmla="*/ 32 h 34"/>
                <a:gd name="T4" fmla="*/ 2 w 34"/>
                <a:gd name="T5" fmla="*/ 26 h 34"/>
                <a:gd name="T6" fmla="*/ 26 w 34"/>
                <a:gd name="T7" fmla="*/ 1 h 34"/>
                <a:gd name="T8" fmla="*/ 32 w 34"/>
                <a:gd name="T9" fmla="*/ 1 h 34"/>
                <a:gd name="T10" fmla="*/ 32 w 34"/>
                <a:gd name="T11" fmla="*/ 8 h 34"/>
                <a:gd name="T12" fmla="*/ 8 w 34"/>
                <a:gd name="T13" fmla="*/ 32 h 34"/>
              </a:gdLst>
              <a:ahLst/>
              <a:cxnLst>
                <a:cxn ang="0">
                  <a:pos x="T0" y="T1"/>
                </a:cxn>
                <a:cxn ang="0">
                  <a:pos x="T2" y="T3"/>
                </a:cxn>
                <a:cxn ang="0">
                  <a:pos x="T4" y="T5"/>
                </a:cxn>
                <a:cxn ang="0">
                  <a:pos x="T6" y="T7"/>
                </a:cxn>
                <a:cxn ang="0">
                  <a:pos x="T8" y="T9"/>
                </a:cxn>
                <a:cxn ang="0">
                  <a:pos x="T10" y="T11"/>
                </a:cxn>
                <a:cxn ang="0">
                  <a:pos x="T12" y="T13"/>
                </a:cxn>
              </a:cxnLst>
              <a:rect l="0" t="0" r="r" b="b"/>
              <a:pathLst>
                <a:path w="34" h="34">
                  <a:moveTo>
                    <a:pt x="8" y="32"/>
                  </a:moveTo>
                  <a:cubicBezTo>
                    <a:pt x="6" y="34"/>
                    <a:pt x="4" y="34"/>
                    <a:pt x="2" y="32"/>
                  </a:cubicBezTo>
                  <a:cubicBezTo>
                    <a:pt x="0" y="31"/>
                    <a:pt x="0" y="28"/>
                    <a:pt x="2" y="26"/>
                  </a:cubicBezTo>
                  <a:cubicBezTo>
                    <a:pt x="26" y="1"/>
                    <a:pt x="26" y="1"/>
                    <a:pt x="26" y="1"/>
                  </a:cubicBezTo>
                  <a:cubicBezTo>
                    <a:pt x="28" y="0"/>
                    <a:pt x="31" y="0"/>
                    <a:pt x="32" y="1"/>
                  </a:cubicBezTo>
                  <a:cubicBezTo>
                    <a:pt x="34" y="3"/>
                    <a:pt x="34" y="6"/>
                    <a:pt x="32" y="8"/>
                  </a:cubicBezTo>
                  <a:lnTo>
                    <a:pt x="8" y="32"/>
                  </a:lnTo>
                  <a:close/>
                </a:path>
              </a:pathLst>
            </a:custGeom>
            <a:solidFill>
              <a:srgbClr val="B5E8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80" name="Freeform 492"/>
            <p:cNvSpPr/>
            <p:nvPr/>
          </p:nvSpPr>
          <p:spPr bwMode="auto">
            <a:xfrm>
              <a:off x="10909326" y="6008703"/>
              <a:ext cx="31750" cy="38100"/>
            </a:xfrm>
            <a:custGeom>
              <a:avLst/>
              <a:gdLst>
                <a:gd name="T0" fmla="*/ 29 w 30"/>
                <a:gd name="T1" fmla="*/ 31 h 38"/>
                <a:gd name="T2" fmla="*/ 28 w 30"/>
                <a:gd name="T3" fmla="*/ 37 h 38"/>
                <a:gd name="T4" fmla="*/ 22 w 30"/>
                <a:gd name="T5" fmla="*/ 36 h 38"/>
                <a:gd name="T6" fmla="*/ 2 w 30"/>
                <a:gd name="T7" fmla="*/ 7 h 38"/>
                <a:gd name="T8" fmla="*/ 3 w 30"/>
                <a:gd name="T9" fmla="*/ 1 h 38"/>
                <a:gd name="T10" fmla="*/ 9 w 30"/>
                <a:gd name="T11" fmla="*/ 2 h 38"/>
                <a:gd name="T12" fmla="*/ 29 w 30"/>
                <a:gd name="T13" fmla="*/ 31 h 38"/>
              </a:gdLst>
              <a:ahLst/>
              <a:cxnLst>
                <a:cxn ang="0">
                  <a:pos x="T0" y="T1"/>
                </a:cxn>
                <a:cxn ang="0">
                  <a:pos x="T2" y="T3"/>
                </a:cxn>
                <a:cxn ang="0">
                  <a:pos x="T4" y="T5"/>
                </a:cxn>
                <a:cxn ang="0">
                  <a:pos x="T6" y="T7"/>
                </a:cxn>
                <a:cxn ang="0">
                  <a:pos x="T8" y="T9"/>
                </a:cxn>
                <a:cxn ang="0">
                  <a:pos x="T10" y="T11"/>
                </a:cxn>
                <a:cxn ang="0">
                  <a:pos x="T12" y="T13"/>
                </a:cxn>
              </a:cxnLst>
              <a:rect l="0" t="0" r="r" b="b"/>
              <a:pathLst>
                <a:path w="30" h="38">
                  <a:moveTo>
                    <a:pt x="29" y="31"/>
                  </a:moveTo>
                  <a:cubicBezTo>
                    <a:pt x="30" y="33"/>
                    <a:pt x="30" y="35"/>
                    <a:pt x="28" y="37"/>
                  </a:cubicBezTo>
                  <a:cubicBezTo>
                    <a:pt x="26" y="38"/>
                    <a:pt x="23" y="38"/>
                    <a:pt x="22" y="36"/>
                  </a:cubicBezTo>
                  <a:cubicBezTo>
                    <a:pt x="2" y="7"/>
                    <a:pt x="2" y="7"/>
                    <a:pt x="2" y="7"/>
                  </a:cubicBezTo>
                  <a:cubicBezTo>
                    <a:pt x="0" y="5"/>
                    <a:pt x="1" y="3"/>
                    <a:pt x="3" y="1"/>
                  </a:cubicBezTo>
                  <a:cubicBezTo>
                    <a:pt x="5" y="0"/>
                    <a:pt x="8" y="0"/>
                    <a:pt x="9" y="2"/>
                  </a:cubicBezTo>
                  <a:lnTo>
                    <a:pt x="29" y="31"/>
                  </a:lnTo>
                  <a:close/>
                </a:path>
              </a:pathLst>
            </a:custGeom>
            <a:solidFill>
              <a:srgbClr val="B5E8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81" name="Freeform 493"/>
            <p:cNvSpPr/>
            <p:nvPr/>
          </p:nvSpPr>
          <p:spPr bwMode="auto">
            <a:xfrm>
              <a:off x="10929964" y="6002353"/>
              <a:ext cx="12700" cy="44450"/>
            </a:xfrm>
            <a:custGeom>
              <a:avLst/>
              <a:gdLst>
                <a:gd name="T0" fmla="*/ 12 w 12"/>
                <a:gd name="T1" fmla="*/ 39 h 44"/>
                <a:gd name="T2" fmla="*/ 7 w 12"/>
                <a:gd name="T3" fmla="*/ 44 h 44"/>
                <a:gd name="T4" fmla="*/ 3 w 12"/>
                <a:gd name="T5" fmla="*/ 40 h 44"/>
                <a:gd name="T6" fmla="*/ 1 w 12"/>
                <a:gd name="T7" fmla="*/ 5 h 44"/>
                <a:gd name="T8" fmla="*/ 5 w 12"/>
                <a:gd name="T9" fmla="*/ 0 h 44"/>
                <a:gd name="T10" fmla="*/ 9 w 12"/>
                <a:gd name="T11" fmla="*/ 4 h 44"/>
                <a:gd name="T12" fmla="*/ 12 w 12"/>
                <a:gd name="T13" fmla="*/ 39 h 44"/>
              </a:gdLst>
              <a:ahLst/>
              <a:cxnLst>
                <a:cxn ang="0">
                  <a:pos x="T0" y="T1"/>
                </a:cxn>
                <a:cxn ang="0">
                  <a:pos x="T2" y="T3"/>
                </a:cxn>
                <a:cxn ang="0">
                  <a:pos x="T4" y="T5"/>
                </a:cxn>
                <a:cxn ang="0">
                  <a:pos x="T6" y="T7"/>
                </a:cxn>
                <a:cxn ang="0">
                  <a:pos x="T8" y="T9"/>
                </a:cxn>
                <a:cxn ang="0">
                  <a:pos x="T10" y="T11"/>
                </a:cxn>
                <a:cxn ang="0">
                  <a:pos x="T12" y="T13"/>
                </a:cxn>
              </a:cxnLst>
              <a:rect l="0" t="0" r="r" b="b"/>
              <a:pathLst>
                <a:path w="12" h="44">
                  <a:moveTo>
                    <a:pt x="12" y="39"/>
                  </a:moveTo>
                  <a:cubicBezTo>
                    <a:pt x="12" y="41"/>
                    <a:pt x="10" y="43"/>
                    <a:pt x="7" y="44"/>
                  </a:cubicBezTo>
                  <a:cubicBezTo>
                    <a:pt x="5" y="44"/>
                    <a:pt x="3" y="42"/>
                    <a:pt x="3" y="40"/>
                  </a:cubicBezTo>
                  <a:cubicBezTo>
                    <a:pt x="1" y="5"/>
                    <a:pt x="1" y="5"/>
                    <a:pt x="1" y="5"/>
                  </a:cubicBezTo>
                  <a:cubicBezTo>
                    <a:pt x="0" y="3"/>
                    <a:pt x="2" y="0"/>
                    <a:pt x="5" y="0"/>
                  </a:cubicBezTo>
                  <a:cubicBezTo>
                    <a:pt x="7" y="0"/>
                    <a:pt x="9" y="2"/>
                    <a:pt x="9" y="4"/>
                  </a:cubicBezTo>
                  <a:lnTo>
                    <a:pt x="12" y="39"/>
                  </a:lnTo>
                  <a:close/>
                </a:path>
              </a:pathLst>
            </a:custGeom>
            <a:solidFill>
              <a:srgbClr val="B5E8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82" name="Freeform 494"/>
            <p:cNvSpPr/>
            <p:nvPr/>
          </p:nvSpPr>
          <p:spPr bwMode="auto">
            <a:xfrm>
              <a:off x="10933139" y="6011878"/>
              <a:ext cx="33338" cy="34925"/>
            </a:xfrm>
            <a:custGeom>
              <a:avLst/>
              <a:gdLst>
                <a:gd name="T0" fmla="*/ 8 w 33"/>
                <a:gd name="T1" fmla="*/ 32 h 34"/>
                <a:gd name="T2" fmla="*/ 1 w 33"/>
                <a:gd name="T3" fmla="*/ 32 h 34"/>
                <a:gd name="T4" fmla="*/ 1 w 33"/>
                <a:gd name="T5" fmla="*/ 26 h 34"/>
                <a:gd name="T6" fmla="*/ 25 w 33"/>
                <a:gd name="T7" fmla="*/ 1 h 34"/>
                <a:gd name="T8" fmla="*/ 32 w 33"/>
                <a:gd name="T9" fmla="*/ 1 h 34"/>
                <a:gd name="T10" fmla="*/ 32 w 33"/>
                <a:gd name="T11" fmla="*/ 8 h 34"/>
                <a:gd name="T12" fmla="*/ 8 w 33"/>
                <a:gd name="T13" fmla="*/ 32 h 34"/>
              </a:gdLst>
              <a:ahLst/>
              <a:cxnLst>
                <a:cxn ang="0">
                  <a:pos x="T0" y="T1"/>
                </a:cxn>
                <a:cxn ang="0">
                  <a:pos x="T2" y="T3"/>
                </a:cxn>
                <a:cxn ang="0">
                  <a:pos x="T4" y="T5"/>
                </a:cxn>
                <a:cxn ang="0">
                  <a:pos x="T6" y="T7"/>
                </a:cxn>
                <a:cxn ang="0">
                  <a:pos x="T8" y="T9"/>
                </a:cxn>
                <a:cxn ang="0">
                  <a:pos x="T10" y="T11"/>
                </a:cxn>
                <a:cxn ang="0">
                  <a:pos x="T12" y="T13"/>
                </a:cxn>
              </a:cxnLst>
              <a:rect l="0" t="0" r="r" b="b"/>
              <a:pathLst>
                <a:path w="33" h="34">
                  <a:moveTo>
                    <a:pt x="8" y="32"/>
                  </a:moveTo>
                  <a:cubicBezTo>
                    <a:pt x="6" y="34"/>
                    <a:pt x="3" y="34"/>
                    <a:pt x="1" y="32"/>
                  </a:cubicBezTo>
                  <a:cubicBezTo>
                    <a:pt x="0" y="31"/>
                    <a:pt x="0" y="28"/>
                    <a:pt x="1" y="26"/>
                  </a:cubicBezTo>
                  <a:cubicBezTo>
                    <a:pt x="25" y="1"/>
                    <a:pt x="25" y="1"/>
                    <a:pt x="25" y="1"/>
                  </a:cubicBezTo>
                  <a:cubicBezTo>
                    <a:pt x="27" y="0"/>
                    <a:pt x="30" y="0"/>
                    <a:pt x="32" y="1"/>
                  </a:cubicBezTo>
                  <a:cubicBezTo>
                    <a:pt x="33" y="3"/>
                    <a:pt x="33" y="6"/>
                    <a:pt x="32" y="8"/>
                  </a:cubicBezTo>
                  <a:lnTo>
                    <a:pt x="8" y="32"/>
                  </a:lnTo>
                  <a:close/>
                </a:path>
              </a:pathLst>
            </a:custGeom>
            <a:solidFill>
              <a:srgbClr val="B5E8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83" name="Freeform 495"/>
            <p:cNvSpPr/>
            <p:nvPr/>
          </p:nvSpPr>
          <p:spPr bwMode="auto">
            <a:xfrm>
              <a:off x="10988702" y="6008703"/>
              <a:ext cx="31750" cy="38100"/>
            </a:xfrm>
            <a:custGeom>
              <a:avLst/>
              <a:gdLst>
                <a:gd name="T0" fmla="*/ 28 w 30"/>
                <a:gd name="T1" fmla="*/ 31 h 38"/>
                <a:gd name="T2" fmla="*/ 27 w 30"/>
                <a:gd name="T3" fmla="*/ 37 h 38"/>
                <a:gd name="T4" fmla="*/ 21 w 30"/>
                <a:gd name="T5" fmla="*/ 36 h 38"/>
                <a:gd name="T6" fmla="*/ 1 w 30"/>
                <a:gd name="T7" fmla="*/ 7 h 38"/>
                <a:gd name="T8" fmla="*/ 2 w 30"/>
                <a:gd name="T9" fmla="*/ 1 h 38"/>
                <a:gd name="T10" fmla="*/ 8 w 30"/>
                <a:gd name="T11" fmla="*/ 2 h 38"/>
                <a:gd name="T12" fmla="*/ 28 w 30"/>
                <a:gd name="T13" fmla="*/ 31 h 38"/>
              </a:gdLst>
              <a:ahLst/>
              <a:cxnLst>
                <a:cxn ang="0">
                  <a:pos x="T0" y="T1"/>
                </a:cxn>
                <a:cxn ang="0">
                  <a:pos x="T2" y="T3"/>
                </a:cxn>
                <a:cxn ang="0">
                  <a:pos x="T4" y="T5"/>
                </a:cxn>
                <a:cxn ang="0">
                  <a:pos x="T6" y="T7"/>
                </a:cxn>
                <a:cxn ang="0">
                  <a:pos x="T8" y="T9"/>
                </a:cxn>
                <a:cxn ang="0">
                  <a:pos x="T10" y="T11"/>
                </a:cxn>
                <a:cxn ang="0">
                  <a:pos x="T12" y="T13"/>
                </a:cxn>
              </a:cxnLst>
              <a:rect l="0" t="0" r="r" b="b"/>
              <a:pathLst>
                <a:path w="30" h="38">
                  <a:moveTo>
                    <a:pt x="28" y="31"/>
                  </a:moveTo>
                  <a:cubicBezTo>
                    <a:pt x="30" y="33"/>
                    <a:pt x="29" y="35"/>
                    <a:pt x="27" y="37"/>
                  </a:cubicBezTo>
                  <a:cubicBezTo>
                    <a:pt x="25" y="38"/>
                    <a:pt x="22" y="38"/>
                    <a:pt x="21" y="36"/>
                  </a:cubicBezTo>
                  <a:cubicBezTo>
                    <a:pt x="1" y="7"/>
                    <a:pt x="1" y="7"/>
                    <a:pt x="1" y="7"/>
                  </a:cubicBezTo>
                  <a:cubicBezTo>
                    <a:pt x="0" y="5"/>
                    <a:pt x="0" y="3"/>
                    <a:pt x="2" y="1"/>
                  </a:cubicBezTo>
                  <a:cubicBezTo>
                    <a:pt x="4" y="0"/>
                    <a:pt x="7" y="0"/>
                    <a:pt x="8" y="2"/>
                  </a:cubicBezTo>
                  <a:lnTo>
                    <a:pt x="28" y="31"/>
                  </a:lnTo>
                  <a:close/>
                </a:path>
              </a:pathLst>
            </a:custGeom>
            <a:solidFill>
              <a:srgbClr val="B5E8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84" name="Freeform 496"/>
            <p:cNvSpPr/>
            <p:nvPr/>
          </p:nvSpPr>
          <p:spPr bwMode="auto">
            <a:xfrm>
              <a:off x="11009339" y="6002353"/>
              <a:ext cx="11113" cy="44450"/>
            </a:xfrm>
            <a:custGeom>
              <a:avLst/>
              <a:gdLst>
                <a:gd name="T0" fmla="*/ 11 w 11"/>
                <a:gd name="T1" fmla="*/ 39 h 44"/>
                <a:gd name="T2" fmla="*/ 7 w 11"/>
                <a:gd name="T3" fmla="*/ 44 h 44"/>
                <a:gd name="T4" fmla="*/ 2 w 11"/>
                <a:gd name="T5" fmla="*/ 40 h 44"/>
                <a:gd name="T6" fmla="*/ 0 w 11"/>
                <a:gd name="T7" fmla="*/ 5 h 44"/>
                <a:gd name="T8" fmla="*/ 4 w 11"/>
                <a:gd name="T9" fmla="*/ 0 h 44"/>
                <a:gd name="T10" fmla="*/ 9 w 11"/>
                <a:gd name="T11" fmla="*/ 4 h 44"/>
                <a:gd name="T12" fmla="*/ 11 w 11"/>
                <a:gd name="T13" fmla="*/ 39 h 44"/>
              </a:gdLst>
              <a:ahLst/>
              <a:cxnLst>
                <a:cxn ang="0">
                  <a:pos x="T0" y="T1"/>
                </a:cxn>
                <a:cxn ang="0">
                  <a:pos x="T2" y="T3"/>
                </a:cxn>
                <a:cxn ang="0">
                  <a:pos x="T4" y="T5"/>
                </a:cxn>
                <a:cxn ang="0">
                  <a:pos x="T6" y="T7"/>
                </a:cxn>
                <a:cxn ang="0">
                  <a:pos x="T8" y="T9"/>
                </a:cxn>
                <a:cxn ang="0">
                  <a:pos x="T10" y="T11"/>
                </a:cxn>
                <a:cxn ang="0">
                  <a:pos x="T12" y="T13"/>
                </a:cxn>
              </a:cxnLst>
              <a:rect l="0" t="0" r="r" b="b"/>
              <a:pathLst>
                <a:path w="11" h="44">
                  <a:moveTo>
                    <a:pt x="11" y="39"/>
                  </a:moveTo>
                  <a:cubicBezTo>
                    <a:pt x="11" y="41"/>
                    <a:pt x="9" y="43"/>
                    <a:pt x="7" y="44"/>
                  </a:cubicBezTo>
                  <a:cubicBezTo>
                    <a:pt x="4" y="44"/>
                    <a:pt x="2" y="42"/>
                    <a:pt x="2" y="40"/>
                  </a:cubicBezTo>
                  <a:cubicBezTo>
                    <a:pt x="0" y="5"/>
                    <a:pt x="0" y="5"/>
                    <a:pt x="0" y="5"/>
                  </a:cubicBezTo>
                  <a:cubicBezTo>
                    <a:pt x="0" y="3"/>
                    <a:pt x="2" y="0"/>
                    <a:pt x="4" y="0"/>
                  </a:cubicBezTo>
                  <a:cubicBezTo>
                    <a:pt x="6" y="0"/>
                    <a:pt x="9" y="2"/>
                    <a:pt x="9" y="4"/>
                  </a:cubicBezTo>
                  <a:lnTo>
                    <a:pt x="11" y="39"/>
                  </a:lnTo>
                  <a:close/>
                </a:path>
              </a:pathLst>
            </a:custGeom>
            <a:solidFill>
              <a:srgbClr val="B5E8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85" name="Freeform 497"/>
            <p:cNvSpPr/>
            <p:nvPr/>
          </p:nvSpPr>
          <p:spPr bwMode="auto">
            <a:xfrm>
              <a:off x="11010927" y="6011878"/>
              <a:ext cx="34925" cy="34925"/>
            </a:xfrm>
            <a:custGeom>
              <a:avLst/>
              <a:gdLst>
                <a:gd name="T0" fmla="*/ 8 w 34"/>
                <a:gd name="T1" fmla="*/ 32 h 34"/>
                <a:gd name="T2" fmla="*/ 2 w 34"/>
                <a:gd name="T3" fmla="*/ 32 h 34"/>
                <a:gd name="T4" fmla="*/ 2 w 34"/>
                <a:gd name="T5" fmla="*/ 26 h 34"/>
                <a:gd name="T6" fmla="*/ 26 w 34"/>
                <a:gd name="T7" fmla="*/ 1 h 34"/>
                <a:gd name="T8" fmla="*/ 32 w 34"/>
                <a:gd name="T9" fmla="*/ 1 h 34"/>
                <a:gd name="T10" fmla="*/ 32 w 34"/>
                <a:gd name="T11" fmla="*/ 8 h 34"/>
                <a:gd name="T12" fmla="*/ 8 w 34"/>
                <a:gd name="T13" fmla="*/ 32 h 34"/>
              </a:gdLst>
              <a:ahLst/>
              <a:cxnLst>
                <a:cxn ang="0">
                  <a:pos x="T0" y="T1"/>
                </a:cxn>
                <a:cxn ang="0">
                  <a:pos x="T2" y="T3"/>
                </a:cxn>
                <a:cxn ang="0">
                  <a:pos x="T4" y="T5"/>
                </a:cxn>
                <a:cxn ang="0">
                  <a:pos x="T6" y="T7"/>
                </a:cxn>
                <a:cxn ang="0">
                  <a:pos x="T8" y="T9"/>
                </a:cxn>
                <a:cxn ang="0">
                  <a:pos x="T10" y="T11"/>
                </a:cxn>
                <a:cxn ang="0">
                  <a:pos x="T12" y="T13"/>
                </a:cxn>
              </a:cxnLst>
              <a:rect l="0" t="0" r="r" b="b"/>
              <a:pathLst>
                <a:path w="34" h="34">
                  <a:moveTo>
                    <a:pt x="8" y="32"/>
                  </a:moveTo>
                  <a:cubicBezTo>
                    <a:pt x="6" y="34"/>
                    <a:pt x="3" y="34"/>
                    <a:pt x="2" y="32"/>
                  </a:cubicBezTo>
                  <a:cubicBezTo>
                    <a:pt x="0" y="31"/>
                    <a:pt x="0" y="28"/>
                    <a:pt x="2" y="26"/>
                  </a:cubicBezTo>
                  <a:cubicBezTo>
                    <a:pt x="26" y="1"/>
                    <a:pt x="26" y="1"/>
                    <a:pt x="26" y="1"/>
                  </a:cubicBezTo>
                  <a:cubicBezTo>
                    <a:pt x="27" y="0"/>
                    <a:pt x="30" y="0"/>
                    <a:pt x="32" y="1"/>
                  </a:cubicBezTo>
                  <a:cubicBezTo>
                    <a:pt x="34" y="3"/>
                    <a:pt x="34" y="6"/>
                    <a:pt x="32" y="8"/>
                  </a:cubicBezTo>
                  <a:lnTo>
                    <a:pt x="8" y="32"/>
                  </a:lnTo>
                  <a:close/>
                </a:path>
              </a:pathLst>
            </a:custGeom>
            <a:solidFill>
              <a:srgbClr val="B5E8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86" name="Freeform 498"/>
            <p:cNvSpPr/>
            <p:nvPr/>
          </p:nvSpPr>
          <p:spPr bwMode="auto">
            <a:xfrm>
              <a:off x="11068077" y="6008703"/>
              <a:ext cx="30163" cy="38100"/>
            </a:xfrm>
            <a:custGeom>
              <a:avLst/>
              <a:gdLst>
                <a:gd name="T0" fmla="*/ 29 w 30"/>
                <a:gd name="T1" fmla="*/ 31 h 38"/>
                <a:gd name="T2" fmla="*/ 27 w 30"/>
                <a:gd name="T3" fmla="*/ 37 h 38"/>
                <a:gd name="T4" fmla="*/ 21 w 30"/>
                <a:gd name="T5" fmla="*/ 36 h 38"/>
                <a:gd name="T6" fmla="*/ 2 w 30"/>
                <a:gd name="T7" fmla="*/ 7 h 38"/>
                <a:gd name="T8" fmla="*/ 3 w 30"/>
                <a:gd name="T9" fmla="*/ 1 h 38"/>
                <a:gd name="T10" fmla="*/ 9 w 30"/>
                <a:gd name="T11" fmla="*/ 2 h 38"/>
                <a:gd name="T12" fmla="*/ 29 w 30"/>
                <a:gd name="T13" fmla="*/ 31 h 38"/>
              </a:gdLst>
              <a:ahLst/>
              <a:cxnLst>
                <a:cxn ang="0">
                  <a:pos x="T0" y="T1"/>
                </a:cxn>
                <a:cxn ang="0">
                  <a:pos x="T2" y="T3"/>
                </a:cxn>
                <a:cxn ang="0">
                  <a:pos x="T4" y="T5"/>
                </a:cxn>
                <a:cxn ang="0">
                  <a:pos x="T6" y="T7"/>
                </a:cxn>
                <a:cxn ang="0">
                  <a:pos x="T8" y="T9"/>
                </a:cxn>
                <a:cxn ang="0">
                  <a:pos x="T10" y="T11"/>
                </a:cxn>
                <a:cxn ang="0">
                  <a:pos x="T12" y="T13"/>
                </a:cxn>
              </a:cxnLst>
              <a:rect l="0" t="0" r="r" b="b"/>
              <a:pathLst>
                <a:path w="30" h="38">
                  <a:moveTo>
                    <a:pt x="29" y="31"/>
                  </a:moveTo>
                  <a:cubicBezTo>
                    <a:pt x="30" y="33"/>
                    <a:pt x="29" y="35"/>
                    <a:pt x="27" y="37"/>
                  </a:cubicBezTo>
                  <a:cubicBezTo>
                    <a:pt x="25" y="38"/>
                    <a:pt x="23" y="38"/>
                    <a:pt x="21" y="36"/>
                  </a:cubicBezTo>
                  <a:cubicBezTo>
                    <a:pt x="2" y="7"/>
                    <a:pt x="2" y="7"/>
                    <a:pt x="2" y="7"/>
                  </a:cubicBezTo>
                  <a:cubicBezTo>
                    <a:pt x="0" y="5"/>
                    <a:pt x="1" y="3"/>
                    <a:pt x="3" y="1"/>
                  </a:cubicBezTo>
                  <a:cubicBezTo>
                    <a:pt x="5" y="0"/>
                    <a:pt x="7" y="0"/>
                    <a:pt x="9" y="2"/>
                  </a:cubicBezTo>
                  <a:lnTo>
                    <a:pt x="29" y="31"/>
                  </a:lnTo>
                  <a:close/>
                </a:path>
              </a:pathLst>
            </a:custGeom>
            <a:solidFill>
              <a:srgbClr val="B5E8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87" name="Freeform 499"/>
            <p:cNvSpPr/>
            <p:nvPr/>
          </p:nvSpPr>
          <p:spPr bwMode="auto">
            <a:xfrm>
              <a:off x="11088714" y="6002353"/>
              <a:ext cx="11113" cy="44450"/>
            </a:xfrm>
            <a:custGeom>
              <a:avLst/>
              <a:gdLst>
                <a:gd name="T0" fmla="*/ 11 w 11"/>
                <a:gd name="T1" fmla="*/ 39 h 44"/>
                <a:gd name="T2" fmla="*/ 7 w 11"/>
                <a:gd name="T3" fmla="*/ 44 h 44"/>
                <a:gd name="T4" fmla="*/ 2 w 11"/>
                <a:gd name="T5" fmla="*/ 40 h 44"/>
                <a:gd name="T6" fmla="*/ 0 w 11"/>
                <a:gd name="T7" fmla="*/ 5 h 44"/>
                <a:gd name="T8" fmla="*/ 4 w 11"/>
                <a:gd name="T9" fmla="*/ 0 h 44"/>
                <a:gd name="T10" fmla="*/ 9 w 11"/>
                <a:gd name="T11" fmla="*/ 4 h 44"/>
                <a:gd name="T12" fmla="*/ 11 w 11"/>
                <a:gd name="T13" fmla="*/ 39 h 44"/>
              </a:gdLst>
              <a:ahLst/>
              <a:cxnLst>
                <a:cxn ang="0">
                  <a:pos x="T0" y="T1"/>
                </a:cxn>
                <a:cxn ang="0">
                  <a:pos x="T2" y="T3"/>
                </a:cxn>
                <a:cxn ang="0">
                  <a:pos x="T4" y="T5"/>
                </a:cxn>
                <a:cxn ang="0">
                  <a:pos x="T6" y="T7"/>
                </a:cxn>
                <a:cxn ang="0">
                  <a:pos x="T8" y="T9"/>
                </a:cxn>
                <a:cxn ang="0">
                  <a:pos x="T10" y="T11"/>
                </a:cxn>
                <a:cxn ang="0">
                  <a:pos x="T12" y="T13"/>
                </a:cxn>
              </a:cxnLst>
              <a:rect l="0" t="0" r="r" b="b"/>
              <a:pathLst>
                <a:path w="11" h="44">
                  <a:moveTo>
                    <a:pt x="11" y="39"/>
                  </a:moveTo>
                  <a:cubicBezTo>
                    <a:pt x="11" y="41"/>
                    <a:pt x="10" y="43"/>
                    <a:pt x="7" y="44"/>
                  </a:cubicBezTo>
                  <a:cubicBezTo>
                    <a:pt x="5" y="44"/>
                    <a:pt x="3" y="42"/>
                    <a:pt x="2" y="40"/>
                  </a:cubicBezTo>
                  <a:cubicBezTo>
                    <a:pt x="0" y="5"/>
                    <a:pt x="0" y="5"/>
                    <a:pt x="0" y="5"/>
                  </a:cubicBezTo>
                  <a:cubicBezTo>
                    <a:pt x="0" y="3"/>
                    <a:pt x="2" y="0"/>
                    <a:pt x="4" y="0"/>
                  </a:cubicBezTo>
                  <a:cubicBezTo>
                    <a:pt x="7" y="0"/>
                    <a:pt x="9" y="2"/>
                    <a:pt x="9" y="4"/>
                  </a:cubicBezTo>
                  <a:lnTo>
                    <a:pt x="11" y="39"/>
                  </a:lnTo>
                  <a:close/>
                </a:path>
              </a:pathLst>
            </a:custGeom>
            <a:solidFill>
              <a:srgbClr val="B5E8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88" name="Freeform 500"/>
            <p:cNvSpPr/>
            <p:nvPr/>
          </p:nvSpPr>
          <p:spPr bwMode="auto">
            <a:xfrm>
              <a:off x="11088714" y="6011878"/>
              <a:ext cx="34925" cy="34925"/>
            </a:xfrm>
            <a:custGeom>
              <a:avLst/>
              <a:gdLst>
                <a:gd name="T0" fmla="*/ 8 w 34"/>
                <a:gd name="T1" fmla="*/ 32 h 34"/>
                <a:gd name="T2" fmla="*/ 2 w 34"/>
                <a:gd name="T3" fmla="*/ 32 h 34"/>
                <a:gd name="T4" fmla="*/ 2 w 34"/>
                <a:gd name="T5" fmla="*/ 26 h 34"/>
                <a:gd name="T6" fmla="*/ 26 w 34"/>
                <a:gd name="T7" fmla="*/ 1 h 34"/>
                <a:gd name="T8" fmla="*/ 32 w 34"/>
                <a:gd name="T9" fmla="*/ 1 h 34"/>
                <a:gd name="T10" fmla="*/ 32 w 34"/>
                <a:gd name="T11" fmla="*/ 8 h 34"/>
                <a:gd name="T12" fmla="*/ 8 w 34"/>
                <a:gd name="T13" fmla="*/ 32 h 34"/>
              </a:gdLst>
              <a:ahLst/>
              <a:cxnLst>
                <a:cxn ang="0">
                  <a:pos x="T0" y="T1"/>
                </a:cxn>
                <a:cxn ang="0">
                  <a:pos x="T2" y="T3"/>
                </a:cxn>
                <a:cxn ang="0">
                  <a:pos x="T4" y="T5"/>
                </a:cxn>
                <a:cxn ang="0">
                  <a:pos x="T6" y="T7"/>
                </a:cxn>
                <a:cxn ang="0">
                  <a:pos x="T8" y="T9"/>
                </a:cxn>
                <a:cxn ang="0">
                  <a:pos x="T10" y="T11"/>
                </a:cxn>
                <a:cxn ang="0">
                  <a:pos x="T12" y="T13"/>
                </a:cxn>
              </a:cxnLst>
              <a:rect l="0" t="0" r="r" b="b"/>
              <a:pathLst>
                <a:path w="34" h="34">
                  <a:moveTo>
                    <a:pt x="8" y="32"/>
                  </a:moveTo>
                  <a:cubicBezTo>
                    <a:pt x="7" y="34"/>
                    <a:pt x="4" y="34"/>
                    <a:pt x="2" y="32"/>
                  </a:cubicBezTo>
                  <a:cubicBezTo>
                    <a:pt x="0" y="31"/>
                    <a:pt x="0" y="28"/>
                    <a:pt x="2" y="26"/>
                  </a:cubicBezTo>
                  <a:cubicBezTo>
                    <a:pt x="26" y="1"/>
                    <a:pt x="26" y="1"/>
                    <a:pt x="26" y="1"/>
                  </a:cubicBezTo>
                  <a:cubicBezTo>
                    <a:pt x="28" y="0"/>
                    <a:pt x="31" y="0"/>
                    <a:pt x="32" y="1"/>
                  </a:cubicBezTo>
                  <a:cubicBezTo>
                    <a:pt x="34" y="3"/>
                    <a:pt x="34" y="6"/>
                    <a:pt x="32" y="8"/>
                  </a:cubicBezTo>
                  <a:lnTo>
                    <a:pt x="8" y="32"/>
                  </a:lnTo>
                  <a:close/>
                </a:path>
              </a:pathLst>
            </a:custGeom>
            <a:solidFill>
              <a:srgbClr val="B5E8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89" name="Freeform 501"/>
            <p:cNvSpPr/>
            <p:nvPr/>
          </p:nvSpPr>
          <p:spPr bwMode="auto">
            <a:xfrm>
              <a:off x="10753751" y="6086490"/>
              <a:ext cx="30163" cy="39688"/>
            </a:xfrm>
            <a:custGeom>
              <a:avLst/>
              <a:gdLst>
                <a:gd name="T0" fmla="*/ 28 w 30"/>
                <a:gd name="T1" fmla="*/ 30 h 38"/>
                <a:gd name="T2" fmla="*/ 27 w 30"/>
                <a:gd name="T3" fmla="*/ 37 h 38"/>
                <a:gd name="T4" fmla="*/ 21 w 30"/>
                <a:gd name="T5" fmla="*/ 35 h 38"/>
                <a:gd name="T6" fmla="*/ 1 w 30"/>
                <a:gd name="T7" fmla="*/ 7 h 38"/>
                <a:gd name="T8" fmla="*/ 2 w 30"/>
                <a:gd name="T9" fmla="*/ 1 h 38"/>
                <a:gd name="T10" fmla="*/ 8 w 30"/>
                <a:gd name="T11" fmla="*/ 2 h 38"/>
                <a:gd name="T12" fmla="*/ 28 w 30"/>
                <a:gd name="T13" fmla="*/ 30 h 38"/>
              </a:gdLst>
              <a:ahLst/>
              <a:cxnLst>
                <a:cxn ang="0">
                  <a:pos x="T0" y="T1"/>
                </a:cxn>
                <a:cxn ang="0">
                  <a:pos x="T2" y="T3"/>
                </a:cxn>
                <a:cxn ang="0">
                  <a:pos x="T4" y="T5"/>
                </a:cxn>
                <a:cxn ang="0">
                  <a:pos x="T6" y="T7"/>
                </a:cxn>
                <a:cxn ang="0">
                  <a:pos x="T8" y="T9"/>
                </a:cxn>
                <a:cxn ang="0">
                  <a:pos x="T10" y="T11"/>
                </a:cxn>
                <a:cxn ang="0">
                  <a:pos x="T12" y="T13"/>
                </a:cxn>
              </a:cxnLst>
              <a:rect l="0" t="0" r="r" b="b"/>
              <a:pathLst>
                <a:path w="30" h="38">
                  <a:moveTo>
                    <a:pt x="28" y="30"/>
                  </a:moveTo>
                  <a:cubicBezTo>
                    <a:pt x="30" y="32"/>
                    <a:pt x="29" y="35"/>
                    <a:pt x="27" y="37"/>
                  </a:cubicBezTo>
                  <a:cubicBezTo>
                    <a:pt x="25" y="38"/>
                    <a:pt x="22" y="37"/>
                    <a:pt x="21" y="35"/>
                  </a:cubicBezTo>
                  <a:cubicBezTo>
                    <a:pt x="1" y="7"/>
                    <a:pt x="1" y="7"/>
                    <a:pt x="1" y="7"/>
                  </a:cubicBezTo>
                  <a:cubicBezTo>
                    <a:pt x="0" y="5"/>
                    <a:pt x="0" y="2"/>
                    <a:pt x="2" y="1"/>
                  </a:cubicBezTo>
                  <a:cubicBezTo>
                    <a:pt x="4" y="0"/>
                    <a:pt x="7" y="0"/>
                    <a:pt x="8" y="2"/>
                  </a:cubicBezTo>
                  <a:lnTo>
                    <a:pt x="28" y="30"/>
                  </a:lnTo>
                  <a:close/>
                </a:path>
              </a:pathLst>
            </a:custGeom>
            <a:solidFill>
              <a:srgbClr val="B5E8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90" name="Freeform 502"/>
            <p:cNvSpPr/>
            <p:nvPr/>
          </p:nvSpPr>
          <p:spPr bwMode="auto">
            <a:xfrm>
              <a:off x="10774389" y="6080140"/>
              <a:ext cx="11113" cy="44450"/>
            </a:xfrm>
            <a:custGeom>
              <a:avLst/>
              <a:gdLst>
                <a:gd name="T0" fmla="*/ 11 w 11"/>
                <a:gd name="T1" fmla="*/ 39 h 43"/>
                <a:gd name="T2" fmla="*/ 7 w 11"/>
                <a:gd name="T3" fmla="*/ 43 h 43"/>
                <a:gd name="T4" fmla="*/ 2 w 11"/>
                <a:gd name="T5" fmla="*/ 39 h 43"/>
                <a:gd name="T6" fmla="*/ 0 w 11"/>
                <a:gd name="T7" fmla="*/ 5 h 43"/>
                <a:gd name="T8" fmla="*/ 4 w 11"/>
                <a:gd name="T9" fmla="*/ 0 h 43"/>
                <a:gd name="T10" fmla="*/ 9 w 11"/>
                <a:gd name="T11" fmla="*/ 4 h 43"/>
                <a:gd name="T12" fmla="*/ 11 w 11"/>
                <a:gd name="T13" fmla="*/ 39 h 43"/>
              </a:gdLst>
              <a:ahLst/>
              <a:cxnLst>
                <a:cxn ang="0">
                  <a:pos x="T0" y="T1"/>
                </a:cxn>
                <a:cxn ang="0">
                  <a:pos x="T2" y="T3"/>
                </a:cxn>
                <a:cxn ang="0">
                  <a:pos x="T4" y="T5"/>
                </a:cxn>
                <a:cxn ang="0">
                  <a:pos x="T6" y="T7"/>
                </a:cxn>
                <a:cxn ang="0">
                  <a:pos x="T8" y="T9"/>
                </a:cxn>
                <a:cxn ang="0">
                  <a:pos x="T10" y="T11"/>
                </a:cxn>
                <a:cxn ang="0">
                  <a:pos x="T12" y="T13"/>
                </a:cxn>
              </a:cxnLst>
              <a:rect l="0" t="0" r="r" b="b"/>
              <a:pathLst>
                <a:path w="11" h="43">
                  <a:moveTo>
                    <a:pt x="11" y="39"/>
                  </a:moveTo>
                  <a:cubicBezTo>
                    <a:pt x="11" y="41"/>
                    <a:pt x="9" y="43"/>
                    <a:pt x="7" y="43"/>
                  </a:cubicBezTo>
                  <a:cubicBezTo>
                    <a:pt x="4" y="43"/>
                    <a:pt x="2" y="42"/>
                    <a:pt x="2" y="39"/>
                  </a:cubicBezTo>
                  <a:cubicBezTo>
                    <a:pt x="0" y="5"/>
                    <a:pt x="0" y="5"/>
                    <a:pt x="0" y="5"/>
                  </a:cubicBezTo>
                  <a:cubicBezTo>
                    <a:pt x="0" y="2"/>
                    <a:pt x="2" y="0"/>
                    <a:pt x="4" y="0"/>
                  </a:cubicBezTo>
                  <a:cubicBezTo>
                    <a:pt x="6" y="0"/>
                    <a:pt x="8" y="2"/>
                    <a:pt x="9" y="4"/>
                  </a:cubicBezTo>
                  <a:lnTo>
                    <a:pt x="11" y="39"/>
                  </a:lnTo>
                  <a:close/>
                </a:path>
              </a:pathLst>
            </a:custGeom>
            <a:solidFill>
              <a:srgbClr val="B5E8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91" name="Freeform 503"/>
            <p:cNvSpPr/>
            <p:nvPr/>
          </p:nvSpPr>
          <p:spPr bwMode="auto">
            <a:xfrm>
              <a:off x="10774389" y="6089665"/>
              <a:ext cx="34925" cy="36513"/>
            </a:xfrm>
            <a:custGeom>
              <a:avLst/>
              <a:gdLst>
                <a:gd name="T0" fmla="*/ 8 w 34"/>
                <a:gd name="T1" fmla="*/ 33 h 35"/>
                <a:gd name="T2" fmla="*/ 2 w 34"/>
                <a:gd name="T3" fmla="*/ 33 h 35"/>
                <a:gd name="T4" fmla="*/ 1 w 34"/>
                <a:gd name="T5" fmla="*/ 27 h 35"/>
                <a:gd name="T6" fmla="*/ 26 w 34"/>
                <a:gd name="T7" fmla="*/ 2 h 35"/>
                <a:gd name="T8" fmla="*/ 32 w 34"/>
                <a:gd name="T9" fmla="*/ 2 h 35"/>
                <a:gd name="T10" fmla="*/ 32 w 34"/>
                <a:gd name="T11" fmla="*/ 8 h 35"/>
                <a:gd name="T12" fmla="*/ 8 w 34"/>
                <a:gd name="T13" fmla="*/ 33 h 35"/>
              </a:gdLst>
              <a:ahLst/>
              <a:cxnLst>
                <a:cxn ang="0">
                  <a:pos x="T0" y="T1"/>
                </a:cxn>
                <a:cxn ang="0">
                  <a:pos x="T2" y="T3"/>
                </a:cxn>
                <a:cxn ang="0">
                  <a:pos x="T4" y="T5"/>
                </a:cxn>
                <a:cxn ang="0">
                  <a:pos x="T6" y="T7"/>
                </a:cxn>
                <a:cxn ang="0">
                  <a:pos x="T8" y="T9"/>
                </a:cxn>
                <a:cxn ang="0">
                  <a:pos x="T10" y="T11"/>
                </a:cxn>
                <a:cxn ang="0">
                  <a:pos x="T12" y="T13"/>
                </a:cxn>
              </a:cxnLst>
              <a:rect l="0" t="0" r="r" b="b"/>
              <a:pathLst>
                <a:path w="34" h="35">
                  <a:moveTo>
                    <a:pt x="8" y="33"/>
                  </a:moveTo>
                  <a:cubicBezTo>
                    <a:pt x="6" y="35"/>
                    <a:pt x="3" y="35"/>
                    <a:pt x="2" y="33"/>
                  </a:cubicBezTo>
                  <a:cubicBezTo>
                    <a:pt x="0" y="31"/>
                    <a:pt x="0" y="28"/>
                    <a:pt x="1" y="27"/>
                  </a:cubicBezTo>
                  <a:cubicBezTo>
                    <a:pt x="26" y="2"/>
                    <a:pt x="26" y="2"/>
                    <a:pt x="26" y="2"/>
                  </a:cubicBezTo>
                  <a:cubicBezTo>
                    <a:pt x="27" y="0"/>
                    <a:pt x="30" y="0"/>
                    <a:pt x="32" y="2"/>
                  </a:cubicBezTo>
                  <a:cubicBezTo>
                    <a:pt x="34" y="4"/>
                    <a:pt x="34" y="6"/>
                    <a:pt x="32" y="8"/>
                  </a:cubicBezTo>
                  <a:lnTo>
                    <a:pt x="8" y="33"/>
                  </a:lnTo>
                  <a:close/>
                </a:path>
              </a:pathLst>
            </a:custGeom>
            <a:solidFill>
              <a:srgbClr val="B5E8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92" name="Freeform 504"/>
            <p:cNvSpPr/>
            <p:nvPr/>
          </p:nvSpPr>
          <p:spPr bwMode="auto">
            <a:xfrm>
              <a:off x="10831539" y="6086490"/>
              <a:ext cx="30163" cy="39688"/>
            </a:xfrm>
            <a:custGeom>
              <a:avLst/>
              <a:gdLst>
                <a:gd name="T0" fmla="*/ 29 w 30"/>
                <a:gd name="T1" fmla="*/ 30 h 38"/>
                <a:gd name="T2" fmla="*/ 27 w 30"/>
                <a:gd name="T3" fmla="*/ 37 h 38"/>
                <a:gd name="T4" fmla="*/ 21 w 30"/>
                <a:gd name="T5" fmla="*/ 35 h 38"/>
                <a:gd name="T6" fmla="*/ 2 w 30"/>
                <a:gd name="T7" fmla="*/ 7 h 38"/>
                <a:gd name="T8" fmla="*/ 3 w 30"/>
                <a:gd name="T9" fmla="*/ 1 h 38"/>
                <a:gd name="T10" fmla="*/ 9 w 30"/>
                <a:gd name="T11" fmla="*/ 2 h 38"/>
                <a:gd name="T12" fmla="*/ 29 w 30"/>
                <a:gd name="T13" fmla="*/ 30 h 38"/>
              </a:gdLst>
              <a:ahLst/>
              <a:cxnLst>
                <a:cxn ang="0">
                  <a:pos x="T0" y="T1"/>
                </a:cxn>
                <a:cxn ang="0">
                  <a:pos x="T2" y="T3"/>
                </a:cxn>
                <a:cxn ang="0">
                  <a:pos x="T4" y="T5"/>
                </a:cxn>
                <a:cxn ang="0">
                  <a:pos x="T6" y="T7"/>
                </a:cxn>
                <a:cxn ang="0">
                  <a:pos x="T8" y="T9"/>
                </a:cxn>
                <a:cxn ang="0">
                  <a:pos x="T10" y="T11"/>
                </a:cxn>
                <a:cxn ang="0">
                  <a:pos x="T12" y="T13"/>
                </a:cxn>
              </a:cxnLst>
              <a:rect l="0" t="0" r="r" b="b"/>
              <a:pathLst>
                <a:path w="30" h="38">
                  <a:moveTo>
                    <a:pt x="29" y="30"/>
                  </a:moveTo>
                  <a:cubicBezTo>
                    <a:pt x="30" y="32"/>
                    <a:pt x="29" y="35"/>
                    <a:pt x="27" y="37"/>
                  </a:cubicBezTo>
                  <a:cubicBezTo>
                    <a:pt x="25" y="38"/>
                    <a:pt x="23" y="37"/>
                    <a:pt x="21" y="35"/>
                  </a:cubicBezTo>
                  <a:cubicBezTo>
                    <a:pt x="2" y="7"/>
                    <a:pt x="2" y="7"/>
                    <a:pt x="2" y="7"/>
                  </a:cubicBezTo>
                  <a:cubicBezTo>
                    <a:pt x="0" y="5"/>
                    <a:pt x="1" y="2"/>
                    <a:pt x="3" y="1"/>
                  </a:cubicBezTo>
                  <a:cubicBezTo>
                    <a:pt x="5" y="0"/>
                    <a:pt x="7" y="0"/>
                    <a:pt x="9" y="2"/>
                  </a:cubicBezTo>
                  <a:lnTo>
                    <a:pt x="29" y="30"/>
                  </a:lnTo>
                  <a:close/>
                </a:path>
              </a:pathLst>
            </a:custGeom>
            <a:solidFill>
              <a:srgbClr val="B5E8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93" name="Freeform 505"/>
            <p:cNvSpPr/>
            <p:nvPr/>
          </p:nvSpPr>
          <p:spPr bwMode="auto">
            <a:xfrm>
              <a:off x="10852176" y="6080140"/>
              <a:ext cx="11113" cy="44450"/>
            </a:xfrm>
            <a:custGeom>
              <a:avLst/>
              <a:gdLst>
                <a:gd name="T0" fmla="*/ 11 w 11"/>
                <a:gd name="T1" fmla="*/ 39 h 43"/>
                <a:gd name="T2" fmla="*/ 7 w 11"/>
                <a:gd name="T3" fmla="*/ 43 h 43"/>
                <a:gd name="T4" fmla="*/ 2 w 11"/>
                <a:gd name="T5" fmla="*/ 39 h 43"/>
                <a:gd name="T6" fmla="*/ 0 w 11"/>
                <a:gd name="T7" fmla="*/ 5 h 43"/>
                <a:gd name="T8" fmla="*/ 4 w 11"/>
                <a:gd name="T9" fmla="*/ 0 h 43"/>
                <a:gd name="T10" fmla="*/ 9 w 11"/>
                <a:gd name="T11" fmla="*/ 4 h 43"/>
                <a:gd name="T12" fmla="*/ 11 w 11"/>
                <a:gd name="T13" fmla="*/ 39 h 43"/>
              </a:gdLst>
              <a:ahLst/>
              <a:cxnLst>
                <a:cxn ang="0">
                  <a:pos x="T0" y="T1"/>
                </a:cxn>
                <a:cxn ang="0">
                  <a:pos x="T2" y="T3"/>
                </a:cxn>
                <a:cxn ang="0">
                  <a:pos x="T4" y="T5"/>
                </a:cxn>
                <a:cxn ang="0">
                  <a:pos x="T6" y="T7"/>
                </a:cxn>
                <a:cxn ang="0">
                  <a:pos x="T8" y="T9"/>
                </a:cxn>
                <a:cxn ang="0">
                  <a:pos x="T10" y="T11"/>
                </a:cxn>
                <a:cxn ang="0">
                  <a:pos x="T12" y="T13"/>
                </a:cxn>
              </a:cxnLst>
              <a:rect l="0" t="0" r="r" b="b"/>
              <a:pathLst>
                <a:path w="11" h="43">
                  <a:moveTo>
                    <a:pt x="11" y="39"/>
                  </a:moveTo>
                  <a:cubicBezTo>
                    <a:pt x="11" y="41"/>
                    <a:pt x="10" y="43"/>
                    <a:pt x="7" y="43"/>
                  </a:cubicBezTo>
                  <a:cubicBezTo>
                    <a:pt x="5" y="43"/>
                    <a:pt x="3" y="42"/>
                    <a:pt x="2" y="39"/>
                  </a:cubicBezTo>
                  <a:cubicBezTo>
                    <a:pt x="0" y="5"/>
                    <a:pt x="0" y="5"/>
                    <a:pt x="0" y="5"/>
                  </a:cubicBezTo>
                  <a:cubicBezTo>
                    <a:pt x="0" y="2"/>
                    <a:pt x="2" y="0"/>
                    <a:pt x="4" y="0"/>
                  </a:cubicBezTo>
                  <a:cubicBezTo>
                    <a:pt x="7" y="0"/>
                    <a:pt x="9" y="2"/>
                    <a:pt x="9" y="4"/>
                  </a:cubicBezTo>
                  <a:lnTo>
                    <a:pt x="11" y="39"/>
                  </a:lnTo>
                  <a:close/>
                </a:path>
              </a:pathLst>
            </a:custGeom>
            <a:solidFill>
              <a:srgbClr val="B5E8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94" name="Freeform 506"/>
            <p:cNvSpPr/>
            <p:nvPr/>
          </p:nvSpPr>
          <p:spPr bwMode="auto">
            <a:xfrm>
              <a:off x="10853764" y="6089665"/>
              <a:ext cx="34925" cy="36513"/>
            </a:xfrm>
            <a:custGeom>
              <a:avLst/>
              <a:gdLst>
                <a:gd name="T0" fmla="*/ 8 w 34"/>
                <a:gd name="T1" fmla="*/ 33 h 35"/>
                <a:gd name="T2" fmla="*/ 2 w 34"/>
                <a:gd name="T3" fmla="*/ 33 h 35"/>
                <a:gd name="T4" fmla="*/ 2 w 34"/>
                <a:gd name="T5" fmla="*/ 27 h 35"/>
                <a:gd name="T6" fmla="*/ 26 w 34"/>
                <a:gd name="T7" fmla="*/ 2 h 35"/>
                <a:gd name="T8" fmla="*/ 32 w 34"/>
                <a:gd name="T9" fmla="*/ 2 h 35"/>
                <a:gd name="T10" fmla="*/ 32 w 34"/>
                <a:gd name="T11" fmla="*/ 8 h 35"/>
                <a:gd name="T12" fmla="*/ 8 w 34"/>
                <a:gd name="T13" fmla="*/ 33 h 35"/>
              </a:gdLst>
              <a:ahLst/>
              <a:cxnLst>
                <a:cxn ang="0">
                  <a:pos x="T0" y="T1"/>
                </a:cxn>
                <a:cxn ang="0">
                  <a:pos x="T2" y="T3"/>
                </a:cxn>
                <a:cxn ang="0">
                  <a:pos x="T4" y="T5"/>
                </a:cxn>
                <a:cxn ang="0">
                  <a:pos x="T6" y="T7"/>
                </a:cxn>
                <a:cxn ang="0">
                  <a:pos x="T8" y="T9"/>
                </a:cxn>
                <a:cxn ang="0">
                  <a:pos x="T10" y="T11"/>
                </a:cxn>
                <a:cxn ang="0">
                  <a:pos x="T12" y="T13"/>
                </a:cxn>
              </a:cxnLst>
              <a:rect l="0" t="0" r="r" b="b"/>
              <a:pathLst>
                <a:path w="34" h="35">
                  <a:moveTo>
                    <a:pt x="8" y="33"/>
                  </a:moveTo>
                  <a:cubicBezTo>
                    <a:pt x="6" y="35"/>
                    <a:pt x="4" y="35"/>
                    <a:pt x="2" y="33"/>
                  </a:cubicBezTo>
                  <a:cubicBezTo>
                    <a:pt x="0" y="31"/>
                    <a:pt x="0" y="28"/>
                    <a:pt x="2" y="27"/>
                  </a:cubicBezTo>
                  <a:cubicBezTo>
                    <a:pt x="26" y="2"/>
                    <a:pt x="26" y="2"/>
                    <a:pt x="26" y="2"/>
                  </a:cubicBezTo>
                  <a:cubicBezTo>
                    <a:pt x="28" y="0"/>
                    <a:pt x="31" y="0"/>
                    <a:pt x="32" y="2"/>
                  </a:cubicBezTo>
                  <a:cubicBezTo>
                    <a:pt x="34" y="4"/>
                    <a:pt x="34" y="6"/>
                    <a:pt x="32" y="8"/>
                  </a:cubicBezTo>
                  <a:lnTo>
                    <a:pt x="8" y="33"/>
                  </a:lnTo>
                  <a:close/>
                </a:path>
              </a:pathLst>
            </a:custGeom>
            <a:solidFill>
              <a:srgbClr val="B5E8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95" name="Freeform 507"/>
            <p:cNvSpPr/>
            <p:nvPr/>
          </p:nvSpPr>
          <p:spPr bwMode="auto">
            <a:xfrm>
              <a:off x="10909326" y="6086490"/>
              <a:ext cx="31750" cy="39688"/>
            </a:xfrm>
            <a:custGeom>
              <a:avLst/>
              <a:gdLst>
                <a:gd name="T0" fmla="*/ 29 w 30"/>
                <a:gd name="T1" fmla="*/ 30 h 38"/>
                <a:gd name="T2" fmla="*/ 28 w 30"/>
                <a:gd name="T3" fmla="*/ 37 h 38"/>
                <a:gd name="T4" fmla="*/ 22 w 30"/>
                <a:gd name="T5" fmla="*/ 35 h 38"/>
                <a:gd name="T6" fmla="*/ 2 w 30"/>
                <a:gd name="T7" fmla="*/ 7 h 38"/>
                <a:gd name="T8" fmla="*/ 3 w 30"/>
                <a:gd name="T9" fmla="*/ 1 h 38"/>
                <a:gd name="T10" fmla="*/ 9 w 30"/>
                <a:gd name="T11" fmla="*/ 2 h 38"/>
                <a:gd name="T12" fmla="*/ 29 w 30"/>
                <a:gd name="T13" fmla="*/ 30 h 38"/>
              </a:gdLst>
              <a:ahLst/>
              <a:cxnLst>
                <a:cxn ang="0">
                  <a:pos x="T0" y="T1"/>
                </a:cxn>
                <a:cxn ang="0">
                  <a:pos x="T2" y="T3"/>
                </a:cxn>
                <a:cxn ang="0">
                  <a:pos x="T4" y="T5"/>
                </a:cxn>
                <a:cxn ang="0">
                  <a:pos x="T6" y="T7"/>
                </a:cxn>
                <a:cxn ang="0">
                  <a:pos x="T8" y="T9"/>
                </a:cxn>
                <a:cxn ang="0">
                  <a:pos x="T10" y="T11"/>
                </a:cxn>
                <a:cxn ang="0">
                  <a:pos x="T12" y="T13"/>
                </a:cxn>
              </a:cxnLst>
              <a:rect l="0" t="0" r="r" b="b"/>
              <a:pathLst>
                <a:path w="30" h="38">
                  <a:moveTo>
                    <a:pt x="29" y="30"/>
                  </a:moveTo>
                  <a:cubicBezTo>
                    <a:pt x="30" y="32"/>
                    <a:pt x="30" y="35"/>
                    <a:pt x="28" y="37"/>
                  </a:cubicBezTo>
                  <a:cubicBezTo>
                    <a:pt x="26" y="38"/>
                    <a:pt x="23" y="37"/>
                    <a:pt x="22" y="35"/>
                  </a:cubicBezTo>
                  <a:cubicBezTo>
                    <a:pt x="2" y="7"/>
                    <a:pt x="2" y="7"/>
                    <a:pt x="2" y="7"/>
                  </a:cubicBezTo>
                  <a:cubicBezTo>
                    <a:pt x="0" y="5"/>
                    <a:pt x="1" y="2"/>
                    <a:pt x="3" y="1"/>
                  </a:cubicBezTo>
                  <a:cubicBezTo>
                    <a:pt x="5" y="0"/>
                    <a:pt x="8" y="0"/>
                    <a:pt x="9" y="2"/>
                  </a:cubicBezTo>
                  <a:lnTo>
                    <a:pt x="29" y="30"/>
                  </a:lnTo>
                  <a:close/>
                </a:path>
              </a:pathLst>
            </a:custGeom>
            <a:solidFill>
              <a:srgbClr val="B5E8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96" name="Freeform 508"/>
            <p:cNvSpPr/>
            <p:nvPr/>
          </p:nvSpPr>
          <p:spPr bwMode="auto">
            <a:xfrm>
              <a:off x="10929964" y="6080140"/>
              <a:ext cx="12700" cy="44450"/>
            </a:xfrm>
            <a:custGeom>
              <a:avLst/>
              <a:gdLst>
                <a:gd name="T0" fmla="*/ 12 w 12"/>
                <a:gd name="T1" fmla="*/ 39 h 43"/>
                <a:gd name="T2" fmla="*/ 7 w 12"/>
                <a:gd name="T3" fmla="*/ 43 h 43"/>
                <a:gd name="T4" fmla="*/ 3 w 12"/>
                <a:gd name="T5" fmla="*/ 39 h 43"/>
                <a:gd name="T6" fmla="*/ 1 w 12"/>
                <a:gd name="T7" fmla="*/ 5 h 43"/>
                <a:gd name="T8" fmla="*/ 5 w 12"/>
                <a:gd name="T9" fmla="*/ 0 h 43"/>
                <a:gd name="T10" fmla="*/ 9 w 12"/>
                <a:gd name="T11" fmla="*/ 4 h 43"/>
                <a:gd name="T12" fmla="*/ 12 w 12"/>
                <a:gd name="T13" fmla="*/ 39 h 43"/>
              </a:gdLst>
              <a:ahLst/>
              <a:cxnLst>
                <a:cxn ang="0">
                  <a:pos x="T0" y="T1"/>
                </a:cxn>
                <a:cxn ang="0">
                  <a:pos x="T2" y="T3"/>
                </a:cxn>
                <a:cxn ang="0">
                  <a:pos x="T4" y="T5"/>
                </a:cxn>
                <a:cxn ang="0">
                  <a:pos x="T6" y="T7"/>
                </a:cxn>
                <a:cxn ang="0">
                  <a:pos x="T8" y="T9"/>
                </a:cxn>
                <a:cxn ang="0">
                  <a:pos x="T10" y="T11"/>
                </a:cxn>
                <a:cxn ang="0">
                  <a:pos x="T12" y="T13"/>
                </a:cxn>
              </a:cxnLst>
              <a:rect l="0" t="0" r="r" b="b"/>
              <a:pathLst>
                <a:path w="12" h="43">
                  <a:moveTo>
                    <a:pt x="12" y="39"/>
                  </a:moveTo>
                  <a:cubicBezTo>
                    <a:pt x="12" y="41"/>
                    <a:pt x="10" y="43"/>
                    <a:pt x="7" y="43"/>
                  </a:cubicBezTo>
                  <a:cubicBezTo>
                    <a:pt x="5" y="43"/>
                    <a:pt x="3" y="42"/>
                    <a:pt x="3" y="39"/>
                  </a:cubicBezTo>
                  <a:cubicBezTo>
                    <a:pt x="1" y="5"/>
                    <a:pt x="1" y="5"/>
                    <a:pt x="1" y="5"/>
                  </a:cubicBezTo>
                  <a:cubicBezTo>
                    <a:pt x="0" y="2"/>
                    <a:pt x="2" y="0"/>
                    <a:pt x="5" y="0"/>
                  </a:cubicBezTo>
                  <a:cubicBezTo>
                    <a:pt x="7" y="0"/>
                    <a:pt x="9" y="2"/>
                    <a:pt x="9" y="4"/>
                  </a:cubicBezTo>
                  <a:lnTo>
                    <a:pt x="12" y="39"/>
                  </a:lnTo>
                  <a:close/>
                </a:path>
              </a:pathLst>
            </a:custGeom>
            <a:solidFill>
              <a:srgbClr val="B5E8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97" name="Freeform 509"/>
            <p:cNvSpPr/>
            <p:nvPr/>
          </p:nvSpPr>
          <p:spPr bwMode="auto">
            <a:xfrm>
              <a:off x="10933139" y="6089665"/>
              <a:ext cx="33338" cy="36513"/>
            </a:xfrm>
            <a:custGeom>
              <a:avLst/>
              <a:gdLst>
                <a:gd name="T0" fmla="*/ 8 w 33"/>
                <a:gd name="T1" fmla="*/ 33 h 35"/>
                <a:gd name="T2" fmla="*/ 1 w 33"/>
                <a:gd name="T3" fmla="*/ 33 h 35"/>
                <a:gd name="T4" fmla="*/ 1 w 33"/>
                <a:gd name="T5" fmla="*/ 27 h 35"/>
                <a:gd name="T6" fmla="*/ 25 w 33"/>
                <a:gd name="T7" fmla="*/ 2 h 35"/>
                <a:gd name="T8" fmla="*/ 32 w 33"/>
                <a:gd name="T9" fmla="*/ 2 h 35"/>
                <a:gd name="T10" fmla="*/ 32 w 33"/>
                <a:gd name="T11" fmla="*/ 8 h 35"/>
                <a:gd name="T12" fmla="*/ 8 w 33"/>
                <a:gd name="T13" fmla="*/ 33 h 35"/>
              </a:gdLst>
              <a:ahLst/>
              <a:cxnLst>
                <a:cxn ang="0">
                  <a:pos x="T0" y="T1"/>
                </a:cxn>
                <a:cxn ang="0">
                  <a:pos x="T2" y="T3"/>
                </a:cxn>
                <a:cxn ang="0">
                  <a:pos x="T4" y="T5"/>
                </a:cxn>
                <a:cxn ang="0">
                  <a:pos x="T6" y="T7"/>
                </a:cxn>
                <a:cxn ang="0">
                  <a:pos x="T8" y="T9"/>
                </a:cxn>
                <a:cxn ang="0">
                  <a:pos x="T10" y="T11"/>
                </a:cxn>
                <a:cxn ang="0">
                  <a:pos x="T12" y="T13"/>
                </a:cxn>
              </a:cxnLst>
              <a:rect l="0" t="0" r="r" b="b"/>
              <a:pathLst>
                <a:path w="33" h="35">
                  <a:moveTo>
                    <a:pt x="8" y="33"/>
                  </a:moveTo>
                  <a:cubicBezTo>
                    <a:pt x="6" y="35"/>
                    <a:pt x="3" y="35"/>
                    <a:pt x="1" y="33"/>
                  </a:cubicBezTo>
                  <a:cubicBezTo>
                    <a:pt x="0" y="31"/>
                    <a:pt x="0" y="28"/>
                    <a:pt x="1" y="27"/>
                  </a:cubicBezTo>
                  <a:cubicBezTo>
                    <a:pt x="25" y="2"/>
                    <a:pt x="25" y="2"/>
                    <a:pt x="25" y="2"/>
                  </a:cubicBezTo>
                  <a:cubicBezTo>
                    <a:pt x="27" y="0"/>
                    <a:pt x="30" y="0"/>
                    <a:pt x="32" y="2"/>
                  </a:cubicBezTo>
                  <a:cubicBezTo>
                    <a:pt x="33" y="4"/>
                    <a:pt x="33" y="6"/>
                    <a:pt x="32" y="8"/>
                  </a:cubicBezTo>
                  <a:lnTo>
                    <a:pt x="8" y="33"/>
                  </a:lnTo>
                  <a:close/>
                </a:path>
              </a:pathLst>
            </a:custGeom>
            <a:solidFill>
              <a:srgbClr val="B5E8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98" name="Freeform 510"/>
            <p:cNvSpPr/>
            <p:nvPr/>
          </p:nvSpPr>
          <p:spPr bwMode="auto">
            <a:xfrm>
              <a:off x="10988702" y="6086490"/>
              <a:ext cx="31750" cy="39688"/>
            </a:xfrm>
            <a:custGeom>
              <a:avLst/>
              <a:gdLst>
                <a:gd name="T0" fmla="*/ 28 w 30"/>
                <a:gd name="T1" fmla="*/ 30 h 38"/>
                <a:gd name="T2" fmla="*/ 27 w 30"/>
                <a:gd name="T3" fmla="*/ 37 h 38"/>
                <a:gd name="T4" fmla="*/ 21 w 30"/>
                <a:gd name="T5" fmla="*/ 35 h 38"/>
                <a:gd name="T6" fmla="*/ 1 w 30"/>
                <a:gd name="T7" fmla="*/ 7 h 38"/>
                <a:gd name="T8" fmla="*/ 2 w 30"/>
                <a:gd name="T9" fmla="*/ 1 h 38"/>
                <a:gd name="T10" fmla="*/ 8 w 30"/>
                <a:gd name="T11" fmla="*/ 2 h 38"/>
                <a:gd name="T12" fmla="*/ 28 w 30"/>
                <a:gd name="T13" fmla="*/ 30 h 38"/>
              </a:gdLst>
              <a:ahLst/>
              <a:cxnLst>
                <a:cxn ang="0">
                  <a:pos x="T0" y="T1"/>
                </a:cxn>
                <a:cxn ang="0">
                  <a:pos x="T2" y="T3"/>
                </a:cxn>
                <a:cxn ang="0">
                  <a:pos x="T4" y="T5"/>
                </a:cxn>
                <a:cxn ang="0">
                  <a:pos x="T6" y="T7"/>
                </a:cxn>
                <a:cxn ang="0">
                  <a:pos x="T8" y="T9"/>
                </a:cxn>
                <a:cxn ang="0">
                  <a:pos x="T10" y="T11"/>
                </a:cxn>
                <a:cxn ang="0">
                  <a:pos x="T12" y="T13"/>
                </a:cxn>
              </a:cxnLst>
              <a:rect l="0" t="0" r="r" b="b"/>
              <a:pathLst>
                <a:path w="30" h="38">
                  <a:moveTo>
                    <a:pt x="28" y="30"/>
                  </a:moveTo>
                  <a:cubicBezTo>
                    <a:pt x="30" y="32"/>
                    <a:pt x="29" y="35"/>
                    <a:pt x="27" y="37"/>
                  </a:cubicBezTo>
                  <a:cubicBezTo>
                    <a:pt x="25" y="38"/>
                    <a:pt x="22" y="37"/>
                    <a:pt x="21" y="35"/>
                  </a:cubicBezTo>
                  <a:cubicBezTo>
                    <a:pt x="1" y="7"/>
                    <a:pt x="1" y="7"/>
                    <a:pt x="1" y="7"/>
                  </a:cubicBezTo>
                  <a:cubicBezTo>
                    <a:pt x="0" y="5"/>
                    <a:pt x="0" y="2"/>
                    <a:pt x="2" y="1"/>
                  </a:cubicBezTo>
                  <a:cubicBezTo>
                    <a:pt x="4" y="0"/>
                    <a:pt x="7" y="0"/>
                    <a:pt x="8" y="2"/>
                  </a:cubicBezTo>
                  <a:lnTo>
                    <a:pt x="28" y="30"/>
                  </a:lnTo>
                  <a:close/>
                </a:path>
              </a:pathLst>
            </a:custGeom>
            <a:solidFill>
              <a:srgbClr val="B5E8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99" name="Freeform 511"/>
            <p:cNvSpPr/>
            <p:nvPr/>
          </p:nvSpPr>
          <p:spPr bwMode="auto">
            <a:xfrm>
              <a:off x="11009339" y="6080140"/>
              <a:ext cx="11113" cy="44450"/>
            </a:xfrm>
            <a:custGeom>
              <a:avLst/>
              <a:gdLst>
                <a:gd name="T0" fmla="*/ 11 w 11"/>
                <a:gd name="T1" fmla="*/ 39 h 43"/>
                <a:gd name="T2" fmla="*/ 7 w 11"/>
                <a:gd name="T3" fmla="*/ 43 h 43"/>
                <a:gd name="T4" fmla="*/ 2 w 11"/>
                <a:gd name="T5" fmla="*/ 39 h 43"/>
                <a:gd name="T6" fmla="*/ 0 w 11"/>
                <a:gd name="T7" fmla="*/ 5 h 43"/>
                <a:gd name="T8" fmla="*/ 4 w 11"/>
                <a:gd name="T9" fmla="*/ 0 h 43"/>
                <a:gd name="T10" fmla="*/ 9 w 11"/>
                <a:gd name="T11" fmla="*/ 4 h 43"/>
                <a:gd name="T12" fmla="*/ 11 w 11"/>
                <a:gd name="T13" fmla="*/ 39 h 43"/>
              </a:gdLst>
              <a:ahLst/>
              <a:cxnLst>
                <a:cxn ang="0">
                  <a:pos x="T0" y="T1"/>
                </a:cxn>
                <a:cxn ang="0">
                  <a:pos x="T2" y="T3"/>
                </a:cxn>
                <a:cxn ang="0">
                  <a:pos x="T4" y="T5"/>
                </a:cxn>
                <a:cxn ang="0">
                  <a:pos x="T6" y="T7"/>
                </a:cxn>
                <a:cxn ang="0">
                  <a:pos x="T8" y="T9"/>
                </a:cxn>
                <a:cxn ang="0">
                  <a:pos x="T10" y="T11"/>
                </a:cxn>
                <a:cxn ang="0">
                  <a:pos x="T12" y="T13"/>
                </a:cxn>
              </a:cxnLst>
              <a:rect l="0" t="0" r="r" b="b"/>
              <a:pathLst>
                <a:path w="11" h="43">
                  <a:moveTo>
                    <a:pt x="11" y="39"/>
                  </a:moveTo>
                  <a:cubicBezTo>
                    <a:pt x="11" y="41"/>
                    <a:pt x="9" y="43"/>
                    <a:pt x="7" y="43"/>
                  </a:cubicBezTo>
                  <a:cubicBezTo>
                    <a:pt x="4" y="43"/>
                    <a:pt x="2" y="42"/>
                    <a:pt x="2" y="39"/>
                  </a:cubicBezTo>
                  <a:cubicBezTo>
                    <a:pt x="0" y="5"/>
                    <a:pt x="0" y="5"/>
                    <a:pt x="0" y="5"/>
                  </a:cubicBezTo>
                  <a:cubicBezTo>
                    <a:pt x="0" y="2"/>
                    <a:pt x="2" y="0"/>
                    <a:pt x="4" y="0"/>
                  </a:cubicBezTo>
                  <a:cubicBezTo>
                    <a:pt x="6" y="0"/>
                    <a:pt x="9" y="2"/>
                    <a:pt x="9" y="4"/>
                  </a:cubicBezTo>
                  <a:lnTo>
                    <a:pt x="11" y="39"/>
                  </a:lnTo>
                  <a:close/>
                </a:path>
              </a:pathLst>
            </a:custGeom>
            <a:solidFill>
              <a:srgbClr val="B5E8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0" name="Freeform 512"/>
            <p:cNvSpPr/>
            <p:nvPr/>
          </p:nvSpPr>
          <p:spPr bwMode="auto">
            <a:xfrm>
              <a:off x="11010927" y="6089665"/>
              <a:ext cx="34925" cy="36513"/>
            </a:xfrm>
            <a:custGeom>
              <a:avLst/>
              <a:gdLst>
                <a:gd name="T0" fmla="*/ 8 w 34"/>
                <a:gd name="T1" fmla="*/ 33 h 35"/>
                <a:gd name="T2" fmla="*/ 2 w 34"/>
                <a:gd name="T3" fmla="*/ 33 h 35"/>
                <a:gd name="T4" fmla="*/ 2 w 34"/>
                <a:gd name="T5" fmla="*/ 27 h 35"/>
                <a:gd name="T6" fmla="*/ 26 w 34"/>
                <a:gd name="T7" fmla="*/ 2 h 35"/>
                <a:gd name="T8" fmla="*/ 32 w 34"/>
                <a:gd name="T9" fmla="*/ 2 h 35"/>
                <a:gd name="T10" fmla="*/ 32 w 34"/>
                <a:gd name="T11" fmla="*/ 8 h 35"/>
                <a:gd name="T12" fmla="*/ 8 w 34"/>
                <a:gd name="T13" fmla="*/ 33 h 35"/>
              </a:gdLst>
              <a:ahLst/>
              <a:cxnLst>
                <a:cxn ang="0">
                  <a:pos x="T0" y="T1"/>
                </a:cxn>
                <a:cxn ang="0">
                  <a:pos x="T2" y="T3"/>
                </a:cxn>
                <a:cxn ang="0">
                  <a:pos x="T4" y="T5"/>
                </a:cxn>
                <a:cxn ang="0">
                  <a:pos x="T6" y="T7"/>
                </a:cxn>
                <a:cxn ang="0">
                  <a:pos x="T8" y="T9"/>
                </a:cxn>
                <a:cxn ang="0">
                  <a:pos x="T10" y="T11"/>
                </a:cxn>
                <a:cxn ang="0">
                  <a:pos x="T12" y="T13"/>
                </a:cxn>
              </a:cxnLst>
              <a:rect l="0" t="0" r="r" b="b"/>
              <a:pathLst>
                <a:path w="34" h="35">
                  <a:moveTo>
                    <a:pt x="8" y="33"/>
                  </a:moveTo>
                  <a:cubicBezTo>
                    <a:pt x="6" y="35"/>
                    <a:pt x="3" y="35"/>
                    <a:pt x="2" y="33"/>
                  </a:cubicBezTo>
                  <a:cubicBezTo>
                    <a:pt x="0" y="31"/>
                    <a:pt x="0" y="28"/>
                    <a:pt x="2" y="27"/>
                  </a:cubicBezTo>
                  <a:cubicBezTo>
                    <a:pt x="26" y="2"/>
                    <a:pt x="26" y="2"/>
                    <a:pt x="26" y="2"/>
                  </a:cubicBezTo>
                  <a:cubicBezTo>
                    <a:pt x="27" y="0"/>
                    <a:pt x="30" y="0"/>
                    <a:pt x="32" y="2"/>
                  </a:cubicBezTo>
                  <a:cubicBezTo>
                    <a:pt x="34" y="4"/>
                    <a:pt x="34" y="6"/>
                    <a:pt x="32" y="8"/>
                  </a:cubicBezTo>
                  <a:lnTo>
                    <a:pt x="8" y="33"/>
                  </a:lnTo>
                  <a:close/>
                </a:path>
              </a:pathLst>
            </a:custGeom>
            <a:solidFill>
              <a:srgbClr val="B5E8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1" name="Freeform 513"/>
            <p:cNvSpPr/>
            <p:nvPr/>
          </p:nvSpPr>
          <p:spPr bwMode="auto">
            <a:xfrm>
              <a:off x="11068077" y="6086490"/>
              <a:ext cx="30163" cy="39688"/>
            </a:xfrm>
            <a:custGeom>
              <a:avLst/>
              <a:gdLst>
                <a:gd name="T0" fmla="*/ 29 w 30"/>
                <a:gd name="T1" fmla="*/ 30 h 38"/>
                <a:gd name="T2" fmla="*/ 27 w 30"/>
                <a:gd name="T3" fmla="*/ 37 h 38"/>
                <a:gd name="T4" fmla="*/ 21 w 30"/>
                <a:gd name="T5" fmla="*/ 35 h 38"/>
                <a:gd name="T6" fmla="*/ 2 w 30"/>
                <a:gd name="T7" fmla="*/ 7 h 38"/>
                <a:gd name="T8" fmla="*/ 3 w 30"/>
                <a:gd name="T9" fmla="*/ 1 h 38"/>
                <a:gd name="T10" fmla="*/ 9 w 30"/>
                <a:gd name="T11" fmla="*/ 2 h 38"/>
                <a:gd name="T12" fmla="*/ 29 w 30"/>
                <a:gd name="T13" fmla="*/ 30 h 38"/>
              </a:gdLst>
              <a:ahLst/>
              <a:cxnLst>
                <a:cxn ang="0">
                  <a:pos x="T0" y="T1"/>
                </a:cxn>
                <a:cxn ang="0">
                  <a:pos x="T2" y="T3"/>
                </a:cxn>
                <a:cxn ang="0">
                  <a:pos x="T4" y="T5"/>
                </a:cxn>
                <a:cxn ang="0">
                  <a:pos x="T6" y="T7"/>
                </a:cxn>
                <a:cxn ang="0">
                  <a:pos x="T8" y="T9"/>
                </a:cxn>
                <a:cxn ang="0">
                  <a:pos x="T10" y="T11"/>
                </a:cxn>
                <a:cxn ang="0">
                  <a:pos x="T12" y="T13"/>
                </a:cxn>
              </a:cxnLst>
              <a:rect l="0" t="0" r="r" b="b"/>
              <a:pathLst>
                <a:path w="30" h="38">
                  <a:moveTo>
                    <a:pt x="29" y="30"/>
                  </a:moveTo>
                  <a:cubicBezTo>
                    <a:pt x="30" y="32"/>
                    <a:pt x="29" y="35"/>
                    <a:pt x="27" y="37"/>
                  </a:cubicBezTo>
                  <a:cubicBezTo>
                    <a:pt x="25" y="38"/>
                    <a:pt x="23" y="37"/>
                    <a:pt x="21" y="35"/>
                  </a:cubicBezTo>
                  <a:cubicBezTo>
                    <a:pt x="2" y="7"/>
                    <a:pt x="2" y="7"/>
                    <a:pt x="2" y="7"/>
                  </a:cubicBezTo>
                  <a:cubicBezTo>
                    <a:pt x="0" y="5"/>
                    <a:pt x="1" y="2"/>
                    <a:pt x="3" y="1"/>
                  </a:cubicBezTo>
                  <a:cubicBezTo>
                    <a:pt x="5" y="0"/>
                    <a:pt x="7" y="0"/>
                    <a:pt x="9" y="2"/>
                  </a:cubicBezTo>
                  <a:lnTo>
                    <a:pt x="29" y="30"/>
                  </a:lnTo>
                  <a:close/>
                </a:path>
              </a:pathLst>
            </a:custGeom>
            <a:solidFill>
              <a:srgbClr val="B5E8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2" name="Freeform 514"/>
            <p:cNvSpPr/>
            <p:nvPr/>
          </p:nvSpPr>
          <p:spPr bwMode="auto">
            <a:xfrm>
              <a:off x="11088714" y="6080140"/>
              <a:ext cx="11113" cy="44450"/>
            </a:xfrm>
            <a:custGeom>
              <a:avLst/>
              <a:gdLst>
                <a:gd name="T0" fmla="*/ 11 w 11"/>
                <a:gd name="T1" fmla="*/ 39 h 43"/>
                <a:gd name="T2" fmla="*/ 7 w 11"/>
                <a:gd name="T3" fmla="*/ 43 h 43"/>
                <a:gd name="T4" fmla="*/ 2 w 11"/>
                <a:gd name="T5" fmla="*/ 39 h 43"/>
                <a:gd name="T6" fmla="*/ 0 w 11"/>
                <a:gd name="T7" fmla="*/ 5 h 43"/>
                <a:gd name="T8" fmla="*/ 4 w 11"/>
                <a:gd name="T9" fmla="*/ 0 h 43"/>
                <a:gd name="T10" fmla="*/ 9 w 11"/>
                <a:gd name="T11" fmla="*/ 4 h 43"/>
                <a:gd name="T12" fmla="*/ 11 w 11"/>
                <a:gd name="T13" fmla="*/ 39 h 43"/>
              </a:gdLst>
              <a:ahLst/>
              <a:cxnLst>
                <a:cxn ang="0">
                  <a:pos x="T0" y="T1"/>
                </a:cxn>
                <a:cxn ang="0">
                  <a:pos x="T2" y="T3"/>
                </a:cxn>
                <a:cxn ang="0">
                  <a:pos x="T4" y="T5"/>
                </a:cxn>
                <a:cxn ang="0">
                  <a:pos x="T6" y="T7"/>
                </a:cxn>
                <a:cxn ang="0">
                  <a:pos x="T8" y="T9"/>
                </a:cxn>
                <a:cxn ang="0">
                  <a:pos x="T10" y="T11"/>
                </a:cxn>
                <a:cxn ang="0">
                  <a:pos x="T12" y="T13"/>
                </a:cxn>
              </a:cxnLst>
              <a:rect l="0" t="0" r="r" b="b"/>
              <a:pathLst>
                <a:path w="11" h="43">
                  <a:moveTo>
                    <a:pt x="11" y="39"/>
                  </a:moveTo>
                  <a:cubicBezTo>
                    <a:pt x="11" y="41"/>
                    <a:pt x="10" y="43"/>
                    <a:pt x="7" y="43"/>
                  </a:cubicBezTo>
                  <a:cubicBezTo>
                    <a:pt x="5" y="43"/>
                    <a:pt x="3" y="42"/>
                    <a:pt x="2" y="39"/>
                  </a:cubicBezTo>
                  <a:cubicBezTo>
                    <a:pt x="0" y="5"/>
                    <a:pt x="0" y="5"/>
                    <a:pt x="0" y="5"/>
                  </a:cubicBezTo>
                  <a:cubicBezTo>
                    <a:pt x="0" y="2"/>
                    <a:pt x="2" y="0"/>
                    <a:pt x="4" y="0"/>
                  </a:cubicBezTo>
                  <a:cubicBezTo>
                    <a:pt x="7" y="0"/>
                    <a:pt x="9" y="2"/>
                    <a:pt x="9" y="4"/>
                  </a:cubicBezTo>
                  <a:lnTo>
                    <a:pt x="11" y="39"/>
                  </a:lnTo>
                  <a:close/>
                </a:path>
              </a:pathLst>
            </a:custGeom>
            <a:solidFill>
              <a:srgbClr val="B5E8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3" name="Freeform 515"/>
            <p:cNvSpPr/>
            <p:nvPr/>
          </p:nvSpPr>
          <p:spPr bwMode="auto">
            <a:xfrm>
              <a:off x="11088714" y="6089665"/>
              <a:ext cx="34925" cy="36513"/>
            </a:xfrm>
            <a:custGeom>
              <a:avLst/>
              <a:gdLst>
                <a:gd name="T0" fmla="*/ 8 w 34"/>
                <a:gd name="T1" fmla="*/ 33 h 35"/>
                <a:gd name="T2" fmla="*/ 2 w 34"/>
                <a:gd name="T3" fmla="*/ 33 h 35"/>
                <a:gd name="T4" fmla="*/ 2 w 34"/>
                <a:gd name="T5" fmla="*/ 27 h 35"/>
                <a:gd name="T6" fmla="*/ 26 w 34"/>
                <a:gd name="T7" fmla="*/ 2 h 35"/>
                <a:gd name="T8" fmla="*/ 32 w 34"/>
                <a:gd name="T9" fmla="*/ 2 h 35"/>
                <a:gd name="T10" fmla="*/ 32 w 34"/>
                <a:gd name="T11" fmla="*/ 8 h 35"/>
                <a:gd name="T12" fmla="*/ 8 w 34"/>
                <a:gd name="T13" fmla="*/ 33 h 35"/>
              </a:gdLst>
              <a:ahLst/>
              <a:cxnLst>
                <a:cxn ang="0">
                  <a:pos x="T0" y="T1"/>
                </a:cxn>
                <a:cxn ang="0">
                  <a:pos x="T2" y="T3"/>
                </a:cxn>
                <a:cxn ang="0">
                  <a:pos x="T4" y="T5"/>
                </a:cxn>
                <a:cxn ang="0">
                  <a:pos x="T6" y="T7"/>
                </a:cxn>
                <a:cxn ang="0">
                  <a:pos x="T8" y="T9"/>
                </a:cxn>
                <a:cxn ang="0">
                  <a:pos x="T10" y="T11"/>
                </a:cxn>
                <a:cxn ang="0">
                  <a:pos x="T12" y="T13"/>
                </a:cxn>
              </a:cxnLst>
              <a:rect l="0" t="0" r="r" b="b"/>
              <a:pathLst>
                <a:path w="34" h="35">
                  <a:moveTo>
                    <a:pt x="8" y="33"/>
                  </a:moveTo>
                  <a:cubicBezTo>
                    <a:pt x="7" y="35"/>
                    <a:pt x="4" y="35"/>
                    <a:pt x="2" y="33"/>
                  </a:cubicBezTo>
                  <a:cubicBezTo>
                    <a:pt x="0" y="31"/>
                    <a:pt x="0" y="28"/>
                    <a:pt x="2" y="27"/>
                  </a:cubicBezTo>
                  <a:cubicBezTo>
                    <a:pt x="26" y="2"/>
                    <a:pt x="26" y="2"/>
                    <a:pt x="26" y="2"/>
                  </a:cubicBezTo>
                  <a:cubicBezTo>
                    <a:pt x="28" y="0"/>
                    <a:pt x="31" y="0"/>
                    <a:pt x="32" y="2"/>
                  </a:cubicBezTo>
                  <a:cubicBezTo>
                    <a:pt x="34" y="4"/>
                    <a:pt x="34" y="6"/>
                    <a:pt x="32" y="8"/>
                  </a:cubicBezTo>
                  <a:lnTo>
                    <a:pt x="8" y="33"/>
                  </a:lnTo>
                  <a:close/>
                </a:path>
              </a:pathLst>
            </a:custGeom>
            <a:solidFill>
              <a:srgbClr val="B5E8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4" name="Freeform 516"/>
            <p:cNvSpPr/>
            <p:nvPr/>
          </p:nvSpPr>
          <p:spPr bwMode="auto">
            <a:xfrm>
              <a:off x="10360050" y="6008703"/>
              <a:ext cx="30163" cy="38100"/>
            </a:xfrm>
            <a:custGeom>
              <a:avLst/>
              <a:gdLst>
                <a:gd name="T0" fmla="*/ 28 w 30"/>
                <a:gd name="T1" fmla="*/ 31 h 38"/>
                <a:gd name="T2" fmla="*/ 27 w 30"/>
                <a:gd name="T3" fmla="*/ 37 h 38"/>
                <a:gd name="T4" fmla="*/ 21 w 30"/>
                <a:gd name="T5" fmla="*/ 36 h 38"/>
                <a:gd name="T6" fmla="*/ 1 w 30"/>
                <a:gd name="T7" fmla="*/ 7 h 38"/>
                <a:gd name="T8" fmla="*/ 2 w 30"/>
                <a:gd name="T9" fmla="*/ 1 h 38"/>
                <a:gd name="T10" fmla="*/ 9 w 30"/>
                <a:gd name="T11" fmla="*/ 2 h 38"/>
                <a:gd name="T12" fmla="*/ 28 w 30"/>
                <a:gd name="T13" fmla="*/ 31 h 38"/>
              </a:gdLst>
              <a:ahLst/>
              <a:cxnLst>
                <a:cxn ang="0">
                  <a:pos x="T0" y="T1"/>
                </a:cxn>
                <a:cxn ang="0">
                  <a:pos x="T2" y="T3"/>
                </a:cxn>
                <a:cxn ang="0">
                  <a:pos x="T4" y="T5"/>
                </a:cxn>
                <a:cxn ang="0">
                  <a:pos x="T6" y="T7"/>
                </a:cxn>
                <a:cxn ang="0">
                  <a:pos x="T8" y="T9"/>
                </a:cxn>
                <a:cxn ang="0">
                  <a:pos x="T10" y="T11"/>
                </a:cxn>
                <a:cxn ang="0">
                  <a:pos x="T12" y="T13"/>
                </a:cxn>
              </a:cxnLst>
              <a:rect l="0" t="0" r="r" b="b"/>
              <a:pathLst>
                <a:path w="30" h="38">
                  <a:moveTo>
                    <a:pt x="28" y="31"/>
                  </a:moveTo>
                  <a:cubicBezTo>
                    <a:pt x="30" y="33"/>
                    <a:pt x="29" y="36"/>
                    <a:pt x="27" y="37"/>
                  </a:cubicBezTo>
                  <a:cubicBezTo>
                    <a:pt x="25" y="38"/>
                    <a:pt x="22" y="38"/>
                    <a:pt x="21" y="36"/>
                  </a:cubicBezTo>
                  <a:cubicBezTo>
                    <a:pt x="1" y="7"/>
                    <a:pt x="1" y="7"/>
                    <a:pt x="1" y="7"/>
                  </a:cubicBezTo>
                  <a:cubicBezTo>
                    <a:pt x="0" y="5"/>
                    <a:pt x="0" y="3"/>
                    <a:pt x="2" y="1"/>
                  </a:cubicBezTo>
                  <a:cubicBezTo>
                    <a:pt x="4" y="0"/>
                    <a:pt x="7" y="0"/>
                    <a:pt x="9" y="2"/>
                  </a:cubicBezTo>
                  <a:lnTo>
                    <a:pt x="28" y="31"/>
                  </a:lnTo>
                  <a:close/>
                </a:path>
              </a:pathLst>
            </a:custGeom>
            <a:solidFill>
              <a:srgbClr val="B5E8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5" name="Freeform 517"/>
            <p:cNvSpPr/>
            <p:nvPr/>
          </p:nvSpPr>
          <p:spPr bwMode="auto">
            <a:xfrm>
              <a:off x="10380688" y="6002353"/>
              <a:ext cx="11113" cy="44450"/>
            </a:xfrm>
            <a:custGeom>
              <a:avLst/>
              <a:gdLst>
                <a:gd name="T0" fmla="*/ 11 w 11"/>
                <a:gd name="T1" fmla="*/ 39 h 44"/>
                <a:gd name="T2" fmla="*/ 7 w 11"/>
                <a:gd name="T3" fmla="*/ 44 h 44"/>
                <a:gd name="T4" fmla="*/ 2 w 11"/>
                <a:gd name="T5" fmla="*/ 40 h 44"/>
                <a:gd name="T6" fmla="*/ 0 w 11"/>
                <a:gd name="T7" fmla="*/ 5 h 44"/>
                <a:gd name="T8" fmla="*/ 4 w 11"/>
                <a:gd name="T9" fmla="*/ 0 h 44"/>
                <a:gd name="T10" fmla="*/ 9 w 11"/>
                <a:gd name="T11" fmla="*/ 4 h 44"/>
                <a:gd name="T12" fmla="*/ 11 w 11"/>
                <a:gd name="T13" fmla="*/ 39 h 44"/>
              </a:gdLst>
              <a:ahLst/>
              <a:cxnLst>
                <a:cxn ang="0">
                  <a:pos x="T0" y="T1"/>
                </a:cxn>
                <a:cxn ang="0">
                  <a:pos x="T2" y="T3"/>
                </a:cxn>
                <a:cxn ang="0">
                  <a:pos x="T4" y="T5"/>
                </a:cxn>
                <a:cxn ang="0">
                  <a:pos x="T6" y="T7"/>
                </a:cxn>
                <a:cxn ang="0">
                  <a:pos x="T8" y="T9"/>
                </a:cxn>
                <a:cxn ang="0">
                  <a:pos x="T10" y="T11"/>
                </a:cxn>
                <a:cxn ang="0">
                  <a:pos x="T12" y="T13"/>
                </a:cxn>
              </a:cxnLst>
              <a:rect l="0" t="0" r="r" b="b"/>
              <a:pathLst>
                <a:path w="11" h="44">
                  <a:moveTo>
                    <a:pt x="11" y="39"/>
                  </a:moveTo>
                  <a:cubicBezTo>
                    <a:pt x="11" y="41"/>
                    <a:pt x="9" y="43"/>
                    <a:pt x="7" y="44"/>
                  </a:cubicBezTo>
                  <a:cubicBezTo>
                    <a:pt x="4" y="44"/>
                    <a:pt x="2" y="42"/>
                    <a:pt x="2" y="40"/>
                  </a:cubicBezTo>
                  <a:cubicBezTo>
                    <a:pt x="0" y="5"/>
                    <a:pt x="0" y="5"/>
                    <a:pt x="0" y="5"/>
                  </a:cubicBezTo>
                  <a:cubicBezTo>
                    <a:pt x="0" y="3"/>
                    <a:pt x="2" y="0"/>
                    <a:pt x="4" y="0"/>
                  </a:cubicBezTo>
                  <a:cubicBezTo>
                    <a:pt x="7" y="0"/>
                    <a:pt x="9" y="2"/>
                    <a:pt x="9" y="4"/>
                  </a:cubicBezTo>
                  <a:lnTo>
                    <a:pt x="11" y="39"/>
                  </a:lnTo>
                  <a:close/>
                </a:path>
              </a:pathLst>
            </a:custGeom>
            <a:solidFill>
              <a:srgbClr val="B5E8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6" name="Freeform 518"/>
            <p:cNvSpPr/>
            <p:nvPr/>
          </p:nvSpPr>
          <p:spPr bwMode="auto">
            <a:xfrm>
              <a:off x="10380688" y="6011878"/>
              <a:ext cx="34925" cy="34925"/>
            </a:xfrm>
            <a:custGeom>
              <a:avLst/>
              <a:gdLst>
                <a:gd name="T0" fmla="*/ 8 w 34"/>
                <a:gd name="T1" fmla="*/ 32 h 34"/>
                <a:gd name="T2" fmla="*/ 2 w 34"/>
                <a:gd name="T3" fmla="*/ 32 h 34"/>
                <a:gd name="T4" fmla="*/ 2 w 34"/>
                <a:gd name="T5" fmla="*/ 26 h 34"/>
                <a:gd name="T6" fmla="*/ 26 w 34"/>
                <a:gd name="T7" fmla="*/ 1 h 34"/>
                <a:gd name="T8" fmla="*/ 32 w 34"/>
                <a:gd name="T9" fmla="*/ 1 h 34"/>
                <a:gd name="T10" fmla="*/ 32 w 34"/>
                <a:gd name="T11" fmla="*/ 8 h 34"/>
                <a:gd name="T12" fmla="*/ 8 w 34"/>
                <a:gd name="T13" fmla="*/ 32 h 34"/>
              </a:gdLst>
              <a:ahLst/>
              <a:cxnLst>
                <a:cxn ang="0">
                  <a:pos x="T0" y="T1"/>
                </a:cxn>
                <a:cxn ang="0">
                  <a:pos x="T2" y="T3"/>
                </a:cxn>
                <a:cxn ang="0">
                  <a:pos x="T4" y="T5"/>
                </a:cxn>
                <a:cxn ang="0">
                  <a:pos x="T6" y="T7"/>
                </a:cxn>
                <a:cxn ang="0">
                  <a:pos x="T8" y="T9"/>
                </a:cxn>
                <a:cxn ang="0">
                  <a:pos x="T10" y="T11"/>
                </a:cxn>
                <a:cxn ang="0">
                  <a:pos x="T12" y="T13"/>
                </a:cxn>
              </a:cxnLst>
              <a:rect l="0" t="0" r="r" b="b"/>
              <a:pathLst>
                <a:path w="34" h="34">
                  <a:moveTo>
                    <a:pt x="8" y="32"/>
                  </a:moveTo>
                  <a:cubicBezTo>
                    <a:pt x="6" y="34"/>
                    <a:pt x="3" y="34"/>
                    <a:pt x="2" y="32"/>
                  </a:cubicBezTo>
                  <a:cubicBezTo>
                    <a:pt x="0" y="31"/>
                    <a:pt x="0" y="28"/>
                    <a:pt x="2" y="26"/>
                  </a:cubicBezTo>
                  <a:cubicBezTo>
                    <a:pt x="26" y="1"/>
                    <a:pt x="26" y="1"/>
                    <a:pt x="26" y="1"/>
                  </a:cubicBezTo>
                  <a:cubicBezTo>
                    <a:pt x="28" y="0"/>
                    <a:pt x="30" y="0"/>
                    <a:pt x="32" y="1"/>
                  </a:cubicBezTo>
                  <a:cubicBezTo>
                    <a:pt x="34" y="3"/>
                    <a:pt x="34" y="6"/>
                    <a:pt x="32" y="8"/>
                  </a:cubicBezTo>
                  <a:lnTo>
                    <a:pt x="8" y="32"/>
                  </a:lnTo>
                  <a:close/>
                </a:path>
              </a:pathLst>
            </a:custGeom>
            <a:solidFill>
              <a:srgbClr val="B5E8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7" name="Freeform 519"/>
            <p:cNvSpPr/>
            <p:nvPr/>
          </p:nvSpPr>
          <p:spPr bwMode="auto">
            <a:xfrm>
              <a:off x="10437838" y="6008703"/>
              <a:ext cx="30163" cy="38100"/>
            </a:xfrm>
            <a:custGeom>
              <a:avLst/>
              <a:gdLst>
                <a:gd name="T0" fmla="*/ 29 w 30"/>
                <a:gd name="T1" fmla="*/ 31 h 38"/>
                <a:gd name="T2" fmla="*/ 28 w 30"/>
                <a:gd name="T3" fmla="*/ 37 h 38"/>
                <a:gd name="T4" fmla="*/ 21 w 30"/>
                <a:gd name="T5" fmla="*/ 36 h 38"/>
                <a:gd name="T6" fmla="*/ 2 w 30"/>
                <a:gd name="T7" fmla="*/ 7 h 38"/>
                <a:gd name="T8" fmla="*/ 3 w 30"/>
                <a:gd name="T9" fmla="*/ 1 h 38"/>
                <a:gd name="T10" fmla="*/ 9 w 30"/>
                <a:gd name="T11" fmla="*/ 2 h 38"/>
                <a:gd name="T12" fmla="*/ 29 w 30"/>
                <a:gd name="T13" fmla="*/ 31 h 38"/>
              </a:gdLst>
              <a:ahLst/>
              <a:cxnLst>
                <a:cxn ang="0">
                  <a:pos x="T0" y="T1"/>
                </a:cxn>
                <a:cxn ang="0">
                  <a:pos x="T2" y="T3"/>
                </a:cxn>
                <a:cxn ang="0">
                  <a:pos x="T4" y="T5"/>
                </a:cxn>
                <a:cxn ang="0">
                  <a:pos x="T6" y="T7"/>
                </a:cxn>
                <a:cxn ang="0">
                  <a:pos x="T8" y="T9"/>
                </a:cxn>
                <a:cxn ang="0">
                  <a:pos x="T10" y="T11"/>
                </a:cxn>
                <a:cxn ang="0">
                  <a:pos x="T12" y="T13"/>
                </a:cxn>
              </a:cxnLst>
              <a:rect l="0" t="0" r="r" b="b"/>
              <a:pathLst>
                <a:path w="30" h="38">
                  <a:moveTo>
                    <a:pt x="29" y="31"/>
                  </a:moveTo>
                  <a:cubicBezTo>
                    <a:pt x="30" y="33"/>
                    <a:pt x="30" y="36"/>
                    <a:pt x="28" y="37"/>
                  </a:cubicBezTo>
                  <a:cubicBezTo>
                    <a:pt x="26" y="38"/>
                    <a:pt x="23" y="38"/>
                    <a:pt x="21" y="36"/>
                  </a:cubicBezTo>
                  <a:cubicBezTo>
                    <a:pt x="2" y="7"/>
                    <a:pt x="2" y="7"/>
                    <a:pt x="2" y="7"/>
                  </a:cubicBezTo>
                  <a:cubicBezTo>
                    <a:pt x="0" y="5"/>
                    <a:pt x="1" y="3"/>
                    <a:pt x="3" y="1"/>
                  </a:cubicBezTo>
                  <a:cubicBezTo>
                    <a:pt x="5" y="0"/>
                    <a:pt x="8" y="0"/>
                    <a:pt x="9" y="2"/>
                  </a:cubicBezTo>
                  <a:lnTo>
                    <a:pt x="29" y="31"/>
                  </a:lnTo>
                  <a:close/>
                </a:path>
              </a:pathLst>
            </a:custGeom>
            <a:solidFill>
              <a:srgbClr val="B5E8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8" name="Freeform 520"/>
            <p:cNvSpPr/>
            <p:nvPr/>
          </p:nvSpPr>
          <p:spPr bwMode="auto">
            <a:xfrm>
              <a:off x="10458475" y="6002353"/>
              <a:ext cx="12700" cy="44450"/>
            </a:xfrm>
            <a:custGeom>
              <a:avLst/>
              <a:gdLst>
                <a:gd name="T0" fmla="*/ 11 w 12"/>
                <a:gd name="T1" fmla="*/ 39 h 44"/>
                <a:gd name="T2" fmla="*/ 7 w 12"/>
                <a:gd name="T3" fmla="*/ 44 h 44"/>
                <a:gd name="T4" fmla="*/ 3 w 12"/>
                <a:gd name="T5" fmla="*/ 40 h 44"/>
                <a:gd name="T6" fmla="*/ 0 w 12"/>
                <a:gd name="T7" fmla="*/ 5 h 44"/>
                <a:gd name="T8" fmla="*/ 4 w 12"/>
                <a:gd name="T9" fmla="*/ 0 h 44"/>
                <a:gd name="T10" fmla="*/ 9 w 12"/>
                <a:gd name="T11" fmla="*/ 4 h 44"/>
                <a:gd name="T12" fmla="*/ 11 w 12"/>
                <a:gd name="T13" fmla="*/ 39 h 44"/>
              </a:gdLst>
              <a:ahLst/>
              <a:cxnLst>
                <a:cxn ang="0">
                  <a:pos x="T0" y="T1"/>
                </a:cxn>
                <a:cxn ang="0">
                  <a:pos x="T2" y="T3"/>
                </a:cxn>
                <a:cxn ang="0">
                  <a:pos x="T4" y="T5"/>
                </a:cxn>
                <a:cxn ang="0">
                  <a:pos x="T6" y="T7"/>
                </a:cxn>
                <a:cxn ang="0">
                  <a:pos x="T8" y="T9"/>
                </a:cxn>
                <a:cxn ang="0">
                  <a:pos x="T10" y="T11"/>
                </a:cxn>
                <a:cxn ang="0">
                  <a:pos x="T12" y="T13"/>
                </a:cxn>
              </a:cxnLst>
              <a:rect l="0" t="0" r="r" b="b"/>
              <a:pathLst>
                <a:path w="12" h="44">
                  <a:moveTo>
                    <a:pt x="11" y="39"/>
                  </a:moveTo>
                  <a:cubicBezTo>
                    <a:pt x="12" y="41"/>
                    <a:pt x="10" y="43"/>
                    <a:pt x="7" y="44"/>
                  </a:cubicBezTo>
                  <a:cubicBezTo>
                    <a:pt x="5" y="44"/>
                    <a:pt x="3" y="42"/>
                    <a:pt x="3" y="40"/>
                  </a:cubicBezTo>
                  <a:cubicBezTo>
                    <a:pt x="0" y="5"/>
                    <a:pt x="0" y="5"/>
                    <a:pt x="0" y="5"/>
                  </a:cubicBezTo>
                  <a:cubicBezTo>
                    <a:pt x="0" y="3"/>
                    <a:pt x="2" y="0"/>
                    <a:pt x="4" y="0"/>
                  </a:cubicBezTo>
                  <a:cubicBezTo>
                    <a:pt x="7" y="0"/>
                    <a:pt x="9" y="2"/>
                    <a:pt x="9" y="4"/>
                  </a:cubicBezTo>
                  <a:lnTo>
                    <a:pt x="11" y="39"/>
                  </a:lnTo>
                  <a:close/>
                </a:path>
              </a:pathLst>
            </a:custGeom>
            <a:solidFill>
              <a:srgbClr val="B5E8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9" name="Freeform 521"/>
            <p:cNvSpPr/>
            <p:nvPr/>
          </p:nvSpPr>
          <p:spPr bwMode="auto">
            <a:xfrm>
              <a:off x="10460063" y="6011878"/>
              <a:ext cx="34925" cy="34925"/>
            </a:xfrm>
            <a:custGeom>
              <a:avLst/>
              <a:gdLst>
                <a:gd name="T0" fmla="*/ 8 w 34"/>
                <a:gd name="T1" fmla="*/ 32 h 34"/>
                <a:gd name="T2" fmla="*/ 2 w 34"/>
                <a:gd name="T3" fmla="*/ 32 h 34"/>
                <a:gd name="T4" fmla="*/ 2 w 34"/>
                <a:gd name="T5" fmla="*/ 26 h 34"/>
                <a:gd name="T6" fmla="*/ 26 w 34"/>
                <a:gd name="T7" fmla="*/ 1 h 34"/>
                <a:gd name="T8" fmla="*/ 32 w 34"/>
                <a:gd name="T9" fmla="*/ 1 h 34"/>
                <a:gd name="T10" fmla="*/ 33 w 34"/>
                <a:gd name="T11" fmla="*/ 8 h 34"/>
                <a:gd name="T12" fmla="*/ 8 w 34"/>
                <a:gd name="T13" fmla="*/ 32 h 34"/>
              </a:gdLst>
              <a:ahLst/>
              <a:cxnLst>
                <a:cxn ang="0">
                  <a:pos x="T0" y="T1"/>
                </a:cxn>
                <a:cxn ang="0">
                  <a:pos x="T2" y="T3"/>
                </a:cxn>
                <a:cxn ang="0">
                  <a:pos x="T4" y="T5"/>
                </a:cxn>
                <a:cxn ang="0">
                  <a:pos x="T6" y="T7"/>
                </a:cxn>
                <a:cxn ang="0">
                  <a:pos x="T8" y="T9"/>
                </a:cxn>
                <a:cxn ang="0">
                  <a:pos x="T10" y="T11"/>
                </a:cxn>
                <a:cxn ang="0">
                  <a:pos x="T12" y="T13"/>
                </a:cxn>
              </a:cxnLst>
              <a:rect l="0" t="0" r="r" b="b"/>
              <a:pathLst>
                <a:path w="34" h="34">
                  <a:moveTo>
                    <a:pt x="8" y="32"/>
                  </a:moveTo>
                  <a:cubicBezTo>
                    <a:pt x="7" y="34"/>
                    <a:pt x="4" y="34"/>
                    <a:pt x="2" y="32"/>
                  </a:cubicBezTo>
                  <a:cubicBezTo>
                    <a:pt x="0" y="31"/>
                    <a:pt x="0" y="28"/>
                    <a:pt x="2" y="26"/>
                  </a:cubicBezTo>
                  <a:cubicBezTo>
                    <a:pt x="26" y="1"/>
                    <a:pt x="26" y="1"/>
                    <a:pt x="26" y="1"/>
                  </a:cubicBezTo>
                  <a:cubicBezTo>
                    <a:pt x="28" y="0"/>
                    <a:pt x="31" y="0"/>
                    <a:pt x="32" y="1"/>
                  </a:cubicBezTo>
                  <a:cubicBezTo>
                    <a:pt x="34" y="3"/>
                    <a:pt x="34" y="6"/>
                    <a:pt x="33" y="8"/>
                  </a:cubicBezTo>
                  <a:lnTo>
                    <a:pt x="8" y="32"/>
                  </a:lnTo>
                  <a:close/>
                </a:path>
              </a:pathLst>
            </a:custGeom>
            <a:solidFill>
              <a:srgbClr val="B5E8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10" name="Freeform 522"/>
            <p:cNvSpPr/>
            <p:nvPr/>
          </p:nvSpPr>
          <p:spPr bwMode="auto">
            <a:xfrm>
              <a:off x="10517213" y="6008703"/>
              <a:ext cx="30163" cy="38100"/>
            </a:xfrm>
            <a:custGeom>
              <a:avLst/>
              <a:gdLst>
                <a:gd name="T0" fmla="*/ 28 w 29"/>
                <a:gd name="T1" fmla="*/ 31 h 38"/>
                <a:gd name="T2" fmla="*/ 27 w 29"/>
                <a:gd name="T3" fmla="*/ 37 h 38"/>
                <a:gd name="T4" fmla="*/ 21 w 29"/>
                <a:gd name="T5" fmla="*/ 36 h 38"/>
                <a:gd name="T6" fmla="*/ 1 w 29"/>
                <a:gd name="T7" fmla="*/ 7 h 38"/>
                <a:gd name="T8" fmla="*/ 2 w 29"/>
                <a:gd name="T9" fmla="*/ 1 h 38"/>
                <a:gd name="T10" fmla="*/ 8 w 29"/>
                <a:gd name="T11" fmla="*/ 2 h 38"/>
                <a:gd name="T12" fmla="*/ 28 w 29"/>
                <a:gd name="T13" fmla="*/ 31 h 38"/>
              </a:gdLst>
              <a:ahLst/>
              <a:cxnLst>
                <a:cxn ang="0">
                  <a:pos x="T0" y="T1"/>
                </a:cxn>
                <a:cxn ang="0">
                  <a:pos x="T2" y="T3"/>
                </a:cxn>
                <a:cxn ang="0">
                  <a:pos x="T4" y="T5"/>
                </a:cxn>
                <a:cxn ang="0">
                  <a:pos x="T6" y="T7"/>
                </a:cxn>
                <a:cxn ang="0">
                  <a:pos x="T8" y="T9"/>
                </a:cxn>
                <a:cxn ang="0">
                  <a:pos x="T10" y="T11"/>
                </a:cxn>
                <a:cxn ang="0">
                  <a:pos x="T12" y="T13"/>
                </a:cxn>
              </a:cxnLst>
              <a:rect l="0" t="0" r="r" b="b"/>
              <a:pathLst>
                <a:path w="29" h="38">
                  <a:moveTo>
                    <a:pt x="28" y="31"/>
                  </a:moveTo>
                  <a:cubicBezTo>
                    <a:pt x="29" y="33"/>
                    <a:pt x="29" y="36"/>
                    <a:pt x="27" y="37"/>
                  </a:cubicBezTo>
                  <a:cubicBezTo>
                    <a:pt x="25" y="38"/>
                    <a:pt x="22" y="38"/>
                    <a:pt x="21" y="36"/>
                  </a:cubicBezTo>
                  <a:cubicBezTo>
                    <a:pt x="1" y="7"/>
                    <a:pt x="1" y="7"/>
                    <a:pt x="1" y="7"/>
                  </a:cubicBezTo>
                  <a:cubicBezTo>
                    <a:pt x="0" y="5"/>
                    <a:pt x="0" y="3"/>
                    <a:pt x="2" y="1"/>
                  </a:cubicBezTo>
                  <a:cubicBezTo>
                    <a:pt x="4" y="0"/>
                    <a:pt x="7" y="0"/>
                    <a:pt x="8" y="2"/>
                  </a:cubicBezTo>
                  <a:lnTo>
                    <a:pt x="28" y="31"/>
                  </a:lnTo>
                  <a:close/>
                </a:path>
              </a:pathLst>
            </a:custGeom>
            <a:solidFill>
              <a:srgbClr val="B5E8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11" name="Freeform 523"/>
            <p:cNvSpPr/>
            <p:nvPr/>
          </p:nvSpPr>
          <p:spPr bwMode="auto">
            <a:xfrm>
              <a:off x="10537850" y="6002353"/>
              <a:ext cx="11113" cy="44450"/>
            </a:xfrm>
            <a:custGeom>
              <a:avLst/>
              <a:gdLst>
                <a:gd name="T0" fmla="*/ 11 w 11"/>
                <a:gd name="T1" fmla="*/ 39 h 44"/>
                <a:gd name="T2" fmla="*/ 7 w 11"/>
                <a:gd name="T3" fmla="*/ 44 h 44"/>
                <a:gd name="T4" fmla="*/ 2 w 11"/>
                <a:gd name="T5" fmla="*/ 40 h 44"/>
                <a:gd name="T6" fmla="*/ 0 w 11"/>
                <a:gd name="T7" fmla="*/ 5 h 44"/>
                <a:gd name="T8" fmla="*/ 4 w 11"/>
                <a:gd name="T9" fmla="*/ 0 h 44"/>
                <a:gd name="T10" fmla="*/ 9 w 11"/>
                <a:gd name="T11" fmla="*/ 4 h 44"/>
                <a:gd name="T12" fmla="*/ 11 w 11"/>
                <a:gd name="T13" fmla="*/ 39 h 44"/>
              </a:gdLst>
              <a:ahLst/>
              <a:cxnLst>
                <a:cxn ang="0">
                  <a:pos x="T0" y="T1"/>
                </a:cxn>
                <a:cxn ang="0">
                  <a:pos x="T2" y="T3"/>
                </a:cxn>
                <a:cxn ang="0">
                  <a:pos x="T4" y="T5"/>
                </a:cxn>
                <a:cxn ang="0">
                  <a:pos x="T6" y="T7"/>
                </a:cxn>
                <a:cxn ang="0">
                  <a:pos x="T8" y="T9"/>
                </a:cxn>
                <a:cxn ang="0">
                  <a:pos x="T10" y="T11"/>
                </a:cxn>
                <a:cxn ang="0">
                  <a:pos x="T12" y="T13"/>
                </a:cxn>
              </a:cxnLst>
              <a:rect l="0" t="0" r="r" b="b"/>
              <a:pathLst>
                <a:path w="11" h="44">
                  <a:moveTo>
                    <a:pt x="11" y="39"/>
                  </a:moveTo>
                  <a:cubicBezTo>
                    <a:pt x="11" y="41"/>
                    <a:pt x="9" y="43"/>
                    <a:pt x="7" y="44"/>
                  </a:cubicBezTo>
                  <a:cubicBezTo>
                    <a:pt x="4" y="44"/>
                    <a:pt x="2" y="42"/>
                    <a:pt x="2" y="40"/>
                  </a:cubicBezTo>
                  <a:cubicBezTo>
                    <a:pt x="0" y="5"/>
                    <a:pt x="0" y="5"/>
                    <a:pt x="0" y="5"/>
                  </a:cubicBezTo>
                  <a:cubicBezTo>
                    <a:pt x="0" y="3"/>
                    <a:pt x="1" y="0"/>
                    <a:pt x="4" y="0"/>
                  </a:cubicBezTo>
                  <a:cubicBezTo>
                    <a:pt x="6" y="0"/>
                    <a:pt x="8" y="2"/>
                    <a:pt x="9" y="4"/>
                  </a:cubicBezTo>
                  <a:lnTo>
                    <a:pt x="11" y="39"/>
                  </a:lnTo>
                  <a:close/>
                </a:path>
              </a:pathLst>
            </a:custGeom>
            <a:solidFill>
              <a:srgbClr val="B5E8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12" name="Freeform 524"/>
            <p:cNvSpPr/>
            <p:nvPr/>
          </p:nvSpPr>
          <p:spPr bwMode="auto">
            <a:xfrm>
              <a:off x="10539438" y="6011878"/>
              <a:ext cx="34925" cy="34925"/>
            </a:xfrm>
            <a:custGeom>
              <a:avLst/>
              <a:gdLst>
                <a:gd name="T0" fmla="*/ 8 w 34"/>
                <a:gd name="T1" fmla="*/ 32 h 34"/>
                <a:gd name="T2" fmla="*/ 1 w 34"/>
                <a:gd name="T3" fmla="*/ 32 h 34"/>
                <a:gd name="T4" fmla="*/ 1 w 34"/>
                <a:gd name="T5" fmla="*/ 26 h 34"/>
                <a:gd name="T6" fmla="*/ 26 w 34"/>
                <a:gd name="T7" fmla="*/ 1 h 34"/>
                <a:gd name="T8" fmla="*/ 32 w 34"/>
                <a:gd name="T9" fmla="*/ 1 h 34"/>
                <a:gd name="T10" fmla="*/ 32 w 34"/>
                <a:gd name="T11" fmla="*/ 8 h 34"/>
                <a:gd name="T12" fmla="*/ 8 w 34"/>
                <a:gd name="T13" fmla="*/ 32 h 34"/>
              </a:gdLst>
              <a:ahLst/>
              <a:cxnLst>
                <a:cxn ang="0">
                  <a:pos x="T0" y="T1"/>
                </a:cxn>
                <a:cxn ang="0">
                  <a:pos x="T2" y="T3"/>
                </a:cxn>
                <a:cxn ang="0">
                  <a:pos x="T4" y="T5"/>
                </a:cxn>
                <a:cxn ang="0">
                  <a:pos x="T6" y="T7"/>
                </a:cxn>
                <a:cxn ang="0">
                  <a:pos x="T8" y="T9"/>
                </a:cxn>
                <a:cxn ang="0">
                  <a:pos x="T10" y="T11"/>
                </a:cxn>
                <a:cxn ang="0">
                  <a:pos x="T12" y="T13"/>
                </a:cxn>
              </a:cxnLst>
              <a:rect l="0" t="0" r="r" b="b"/>
              <a:pathLst>
                <a:path w="34" h="34">
                  <a:moveTo>
                    <a:pt x="8" y="32"/>
                  </a:moveTo>
                  <a:cubicBezTo>
                    <a:pt x="6" y="34"/>
                    <a:pt x="3" y="34"/>
                    <a:pt x="1" y="32"/>
                  </a:cubicBezTo>
                  <a:cubicBezTo>
                    <a:pt x="0" y="31"/>
                    <a:pt x="0" y="28"/>
                    <a:pt x="1" y="26"/>
                  </a:cubicBezTo>
                  <a:cubicBezTo>
                    <a:pt x="26" y="1"/>
                    <a:pt x="26" y="1"/>
                    <a:pt x="26" y="1"/>
                  </a:cubicBezTo>
                  <a:cubicBezTo>
                    <a:pt x="27" y="0"/>
                    <a:pt x="30" y="0"/>
                    <a:pt x="32" y="1"/>
                  </a:cubicBezTo>
                  <a:cubicBezTo>
                    <a:pt x="34" y="3"/>
                    <a:pt x="34" y="6"/>
                    <a:pt x="32" y="8"/>
                  </a:cubicBezTo>
                  <a:lnTo>
                    <a:pt x="8" y="32"/>
                  </a:lnTo>
                  <a:close/>
                </a:path>
              </a:pathLst>
            </a:custGeom>
            <a:solidFill>
              <a:srgbClr val="B5E8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13" name="Freeform 525"/>
            <p:cNvSpPr/>
            <p:nvPr/>
          </p:nvSpPr>
          <p:spPr bwMode="auto">
            <a:xfrm>
              <a:off x="10595001" y="6008703"/>
              <a:ext cx="31750" cy="38100"/>
            </a:xfrm>
            <a:custGeom>
              <a:avLst/>
              <a:gdLst>
                <a:gd name="T0" fmla="*/ 28 w 30"/>
                <a:gd name="T1" fmla="*/ 31 h 38"/>
                <a:gd name="T2" fmla="*/ 27 w 30"/>
                <a:gd name="T3" fmla="*/ 37 h 38"/>
                <a:gd name="T4" fmla="*/ 21 w 30"/>
                <a:gd name="T5" fmla="*/ 36 h 38"/>
                <a:gd name="T6" fmla="*/ 1 w 30"/>
                <a:gd name="T7" fmla="*/ 7 h 38"/>
                <a:gd name="T8" fmla="*/ 3 w 30"/>
                <a:gd name="T9" fmla="*/ 1 h 38"/>
                <a:gd name="T10" fmla="*/ 9 w 30"/>
                <a:gd name="T11" fmla="*/ 2 h 38"/>
                <a:gd name="T12" fmla="*/ 28 w 30"/>
                <a:gd name="T13" fmla="*/ 31 h 38"/>
              </a:gdLst>
              <a:ahLst/>
              <a:cxnLst>
                <a:cxn ang="0">
                  <a:pos x="T0" y="T1"/>
                </a:cxn>
                <a:cxn ang="0">
                  <a:pos x="T2" y="T3"/>
                </a:cxn>
                <a:cxn ang="0">
                  <a:pos x="T4" y="T5"/>
                </a:cxn>
                <a:cxn ang="0">
                  <a:pos x="T6" y="T7"/>
                </a:cxn>
                <a:cxn ang="0">
                  <a:pos x="T8" y="T9"/>
                </a:cxn>
                <a:cxn ang="0">
                  <a:pos x="T10" y="T11"/>
                </a:cxn>
                <a:cxn ang="0">
                  <a:pos x="T12" y="T13"/>
                </a:cxn>
              </a:cxnLst>
              <a:rect l="0" t="0" r="r" b="b"/>
              <a:pathLst>
                <a:path w="30" h="38">
                  <a:moveTo>
                    <a:pt x="28" y="31"/>
                  </a:moveTo>
                  <a:cubicBezTo>
                    <a:pt x="30" y="33"/>
                    <a:pt x="29" y="36"/>
                    <a:pt x="27" y="37"/>
                  </a:cubicBezTo>
                  <a:cubicBezTo>
                    <a:pt x="25" y="38"/>
                    <a:pt x="23" y="38"/>
                    <a:pt x="21" y="36"/>
                  </a:cubicBezTo>
                  <a:cubicBezTo>
                    <a:pt x="1" y="7"/>
                    <a:pt x="1" y="7"/>
                    <a:pt x="1" y="7"/>
                  </a:cubicBezTo>
                  <a:cubicBezTo>
                    <a:pt x="0" y="5"/>
                    <a:pt x="1" y="3"/>
                    <a:pt x="3" y="1"/>
                  </a:cubicBezTo>
                  <a:cubicBezTo>
                    <a:pt x="5" y="0"/>
                    <a:pt x="7" y="0"/>
                    <a:pt x="9" y="2"/>
                  </a:cubicBezTo>
                  <a:lnTo>
                    <a:pt x="28" y="31"/>
                  </a:lnTo>
                  <a:close/>
                </a:path>
              </a:pathLst>
            </a:custGeom>
            <a:solidFill>
              <a:srgbClr val="B5E8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14" name="Freeform 526"/>
            <p:cNvSpPr/>
            <p:nvPr/>
          </p:nvSpPr>
          <p:spPr bwMode="auto">
            <a:xfrm>
              <a:off x="10615638" y="6002353"/>
              <a:ext cx="11113" cy="44450"/>
            </a:xfrm>
            <a:custGeom>
              <a:avLst/>
              <a:gdLst>
                <a:gd name="T0" fmla="*/ 11 w 11"/>
                <a:gd name="T1" fmla="*/ 39 h 44"/>
                <a:gd name="T2" fmla="*/ 7 w 11"/>
                <a:gd name="T3" fmla="*/ 44 h 44"/>
                <a:gd name="T4" fmla="*/ 2 w 11"/>
                <a:gd name="T5" fmla="*/ 40 h 44"/>
                <a:gd name="T6" fmla="*/ 0 w 11"/>
                <a:gd name="T7" fmla="*/ 5 h 44"/>
                <a:gd name="T8" fmla="*/ 4 w 11"/>
                <a:gd name="T9" fmla="*/ 0 h 44"/>
                <a:gd name="T10" fmla="*/ 9 w 11"/>
                <a:gd name="T11" fmla="*/ 4 h 44"/>
                <a:gd name="T12" fmla="*/ 11 w 11"/>
                <a:gd name="T13" fmla="*/ 39 h 44"/>
              </a:gdLst>
              <a:ahLst/>
              <a:cxnLst>
                <a:cxn ang="0">
                  <a:pos x="T0" y="T1"/>
                </a:cxn>
                <a:cxn ang="0">
                  <a:pos x="T2" y="T3"/>
                </a:cxn>
                <a:cxn ang="0">
                  <a:pos x="T4" y="T5"/>
                </a:cxn>
                <a:cxn ang="0">
                  <a:pos x="T6" y="T7"/>
                </a:cxn>
                <a:cxn ang="0">
                  <a:pos x="T8" y="T9"/>
                </a:cxn>
                <a:cxn ang="0">
                  <a:pos x="T10" y="T11"/>
                </a:cxn>
                <a:cxn ang="0">
                  <a:pos x="T12" y="T13"/>
                </a:cxn>
              </a:cxnLst>
              <a:rect l="0" t="0" r="r" b="b"/>
              <a:pathLst>
                <a:path w="11" h="44">
                  <a:moveTo>
                    <a:pt x="11" y="39"/>
                  </a:moveTo>
                  <a:cubicBezTo>
                    <a:pt x="11" y="41"/>
                    <a:pt x="9" y="43"/>
                    <a:pt x="7" y="44"/>
                  </a:cubicBezTo>
                  <a:cubicBezTo>
                    <a:pt x="5" y="44"/>
                    <a:pt x="2" y="42"/>
                    <a:pt x="2" y="40"/>
                  </a:cubicBezTo>
                  <a:cubicBezTo>
                    <a:pt x="0" y="5"/>
                    <a:pt x="0" y="5"/>
                    <a:pt x="0" y="5"/>
                  </a:cubicBezTo>
                  <a:cubicBezTo>
                    <a:pt x="0" y="3"/>
                    <a:pt x="2" y="0"/>
                    <a:pt x="4" y="0"/>
                  </a:cubicBezTo>
                  <a:cubicBezTo>
                    <a:pt x="7" y="0"/>
                    <a:pt x="9" y="2"/>
                    <a:pt x="9" y="4"/>
                  </a:cubicBezTo>
                  <a:lnTo>
                    <a:pt x="11" y="39"/>
                  </a:lnTo>
                  <a:close/>
                </a:path>
              </a:pathLst>
            </a:custGeom>
            <a:solidFill>
              <a:srgbClr val="B5E8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15" name="Freeform 527"/>
            <p:cNvSpPr/>
            <p:nvPr/>
          </p:nvSpPr>
          <p:spPr bwMode="auto">
            <a:xfrm>
              <a:off x="10617226" y="6011878"/>
              <a:ext cx="34925" cy="34925"/>
            </a:xfrm>
            <a:custGeom>
              <a:avLst/>
              <a:gdLst>
                <a:gd name="T0" fmla="*/ 8 w 34"/>
                <a:gd name="T1" fmla="*/ 32 h 34"/>
                <a:gd name="T2" fmla="*/ 2 w 34"/>
                <a:gd name="T3" fmla="*/ 32 h 34"/>
                <a:gd name="T4" fmla="*/ 2 w 34"/>
                <a:gd name="T5" fmla="*/ 26 h 34"/>
                <a:gd name="T6" fmla="*/ 26 w 34"/>
                <a:gd name="T7" fmla="*/ 1 h 34"/>
                <a:gd name="T8" fmla="*/ 32 w 34"/>
                <a:gd name="T9" fmla="*/ 1 h 34"/>
                <a:gd name="T10" fmla="*/ 32 w 34"/>
                <a:gd name="T11" fmla="*/ 8 h 34"/>
                <a:gd name="T12" fmla="*/ 8 w 34"/>
                <a:gd name="T13" fmla="*/ 32 h 34"/>
              </a:gdLst>
              <a:ahLst/>
              <a:cxnLst>
                <a:cxn ang="0">
                  <a:pos x="T0" y="T1"/>
                </a:cxn>
                <a:cxn ang="0">
                  <a:pos x="T2" y="T3"/>
                </a:cxn>
                <a:cxn ang="0">
                  <a:pos x="T4" y="T5"/>
                </a:cxn>
                <a:cxn ang="0">
                  <a:pos x="T6" y="T7"/>
                </a:cxn>
                <a:cxn ang="0">
                  <a:pos x="T8" y="T9"/>
                </a:cxn>
                <a:cxn ang="0">
                  <a:pos x="T10" y="T11"/>
                </a:cxn>
                <a:cxn ang="0">
                  <a:pos x="T12" y="T13"/>
                </a:cxn>
              </a:cxnLst>
              <a:rect l="0" t="0" r="r" b="b"/>
              <a:pathLst>
                <a:path w="34" h="34">
                  <a:moveTo>
                    <a:pt x="8" y="32"/>
                  </a:moveTo>
                  <a:cubicBezTo>
                    <a:pt x="6" y="34"/>
                    <a:pt x="4" y="34"/>
                    <a:pt x="2" y="32"/>
                  </a:cubicBezTo>
                  <a:cubicBezTo>
                    <a:pt x="0" y="31"/>
                    <a:pt x="0" y="28"/>
                    <a:pt x="2" y="26"/>
                  </a:cubicBezTo>
                  <a:cubicBezTo>
                    <a:pt x="26" y="1"/>
                    <a:pt x="26" y="1"/>
                    <a:pt x="26" y="1"/>
                  </a:cubicBezTo>
                  <a:cubicBezTo>
                    <a:pt x="28" y="0"/>
                    <a:pt x="30" y="0"/>
                    <a:pt x="32" y="1"/>
                  </a:cubicBezTo>
                  <a:cubicBezTo>
                    <a:pt x="34" y="3"/>
                    <a:pt x="34" y="6"/>
                    <a:pt x="32" y="8"/>
                  </a:cubicBezTo>
                  <a:lnTo>
                    <a:pt x="8" y="32"/>
                  </a:lnTo>
                  <a:close/>
                </a:path>
              </a:pathLst>
            </a:custGeom>
            <a:solidFill>
              <a:srgbClr val="B5E8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16" name="Freeform 528"/>
            <p:cNvSpPr/>
            <p:nvPr/>
          </p:nvSpPr>
          <p:spPr bwMode="auto">
            <a:xfrm>
              <a:off x="10674376" y="6008703"/>
              <a:ext cx="30163" cy="38100"/>
            </a:xfrm>
            <a:custGeom>
              <a:avLst/>
              <a:gdLst>
                <a:gd name="T0" fmla="*/ 29 w 30"/>
                <a:gd name="T1" fmla="*/ 31 h 38"/>
                <a:gd name="T2" fmla="*/ 28 w 30"/>
                <a:gd name="T3" fmla="*/ 37 h 38"/>
                <a:gd name="T4" fmla="*/ 22 w 30"/>
                <a:gd name="T5" fmla="*/ 36 h 38"/>
                <a:gd name="T6" fmla="*/ 2 w 30"/>
                <a:gd name="T7" fmla="*/ 7 h 38"/>
                <a:gd name="T8" fmla="*/ 3 w 30"/>
                <a:gd name="T9" fmla="*/ 1 h 38"/>
                <a:gd name="T10" fmla="*/ 9 w 30"/>
                <a:gd name="T11" fmla="*/ 2 h 38"/>
                <a:gd name="T12" fmla="*/ 29 w 30"/>
                <a:gd name="T13" fmla="*/ 31 h 38"/>
              </a:gdLst>
              <a:ahLst/>
              <a:cxnLst>
                <a:cxn ang="0">
                  <a:pos x="T0" y="T1"/>
                </a:cxn>
                <a:cxn ang="0">
                  <a:pos x="T2" y="T3"/>
                </a:cxn>
                <a:cxn ang="0">
                  <a:pos x="T4" y="T5"/>
                </a:cxn>
                <a:cxn ang="0">
                  <a:pos x="T6" y="T7"/>
                </a:cxn>
                <a:cxn ang="0">
                  <a:pos x="T8" y="T9"/>
                </a:cxn>
                <a:cxn ang="0">
                  <a:pos x="T10" y="T11"/>
                </a:cxn>
                <a:cxn ang="0">
                  <a:pos x="T12" y="T13"/>
                </a:cxn>
              </a:cxnLst>
              <a:rect l="0" t="0" r="r" b="b"/>
              <a:pathLst>
                <a:path w="30" h="38">
                  <a:moveTo>
                    <a:pt x="29" y="31"/>
                  </a:moveTo>
                  <a:cubicBezTo>
                    <a:pt x="30" y="33"/>
                    <a:pt x="30" y="36"/>
                    <a:pt x="28" y="37"/>
                  </a:cubicBezTo>
                  <a:cubicBezTo>
                    <a:pt x="26" y="38"/>
                    <a:pt x="23" y="38"/>
                    <a:pt x="22" y="36"/>
                  </a:cubicBezTo>
                  <a:cubicBezTo>
                    <a:pt x="2" y="7"/>
                    <a:pt x="2" y="7"/>
                    <a:pt x="2" y="7"/>
                  </a:cubicBezTo>
                  <a:cubicBezTo>
                    <a:pt x="0" y="5"/>
                    <a:pt x="1" y="3"/>
                    <a:pt x="3" y="1"/>
                  </a:cubicBezTo>
                  <a:cubicBezTo>
                    <a:pt x="5" y="0"/>
                    <a:pt x="8" y="0"/>
                    <a:pt x="9" y="2"/>
                  </a:cubicBezTo>
                  <a:lnTo>
                    <a:pt x="29" y="31"/>
                  </a:lnTo>
                  <a:close/>
                </a:path>
              </a:pathLst>
            </a:custGeom>
            <a:solidFill>
              <a:srgbClr val="B5E8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17" name="Freeform 529"/>
            <p:cNvSpPr/>
            <p:nvPr/>
          </p:nvSpPr>
          <p:spPr bwMode="auto">
            <a:xfrm>
              <a:off x="10695013" y="6002353"/>
              <a:ext cx="11113" cy="44450"/>
            </a:xfrm>
            <a:custGeom>
              <a:avLst/>
              <a:gdLst>
                <a:gd name="T0" fmla="*/ 11 w 12"/>
                <a:gd name="T1" fmla="*/ 39 h 44"/>
                <a:gd name="T2" fmla="*/ 7 w 12"/>
                <a:gd name="T3" fmla="*/ 44 h 44"/>
                <a:gd name="T4" fmla="*/ 3 w 12"/>
                <a:gd name="T5" fmla="*/ 40 h 44"/>
                <a:gd name="T6" fmla="*/ 0 w 12"/>
                <a:gd name="T7" fmla="*/ 5 h 44"/>
                <a:gd name="T8" fmla="*/ 5 w 12"/>
                <a:gd name="T9" fmla="*/ 0 h 44"/>
                <a:gd name="T10" fmla="*/ 9 w 12"/>
                <a:gd name="T11" fmla="*/ 4 h 44"/>
                <a:gd name="T12" fmla="*/ 11 w 12"/>
                <a:gd name="T13" fmla="*/ 39 h 44"/>
              </a:gdLst>
              <a:ahLst/>
              <a:cxnLst>
                <a:cxn ang="0">
                  <a:pos x="T0" y="T1"/>
                </a:cxn>
                <a:cxn ang="0">
                  <a:pos x="T2" y="T3"/>
                </a:cxn>
                <a:cxn ang="0">
                  <a:pos x="T4" y="T5"/>
                </a:cxn>
                <a:cxn ang="0">
                  <a:pos x="T6" y="T7"/>
                </a:cxn>
                <a:cxn ang="0">
                  <a:pos x="T8" y="T9"/>
                </a:cxn>
                <a:cxn ang="0">
                  <a:pos x="T10" y="T11"/>
                </a:cxn>
                <a:cxn ang="0">
                  <a:pos x="T12" y="T13"/>
                </a:cxn>
              </a:cxnLst>
              <a:rect l="0" t="0" r="r" b="b"/>
              <a:pathLst>
                <a:path w="12" h="44">
                  <a:moveTo>
                    <a:pt x="11" y="39"/>
                  </a:moveTo>
                  <a:cubicBezTo>
                    <a:pt x="12" y="41"/>
                    <a:pt x="10" y="43"/>
                    <a:pt x="7" y="44"/>
                  </a:cubicBezTo>
                  <a:cubicBezTo>
                    <a:pt x="5" y="44"/>
                    <a:pt x="3" y="42"/>
                    <a:pt x="3" y="40"/>
                  </a:cubicBezTo>
                  <a:cubicBezTo>
                    <a:pt x="0" y="5"/>
                    <a:pt x="0" y="5"/>
                    <a:pt x="0" y="5"/>
                  </a:cubicBezTo>
                  <a:cubicBezTo>
                    <a:pt x="0" y="3"/>
                    <a:pt x="2" y="0"/>
                    <a:pt x="5" y="0"/>
                  </a:cubicBezTo>
                  <a:cubicBezTo>
                    <a:pt x="7" y="0"/>
                    <a:pt x="9" y="2"/>
                    <a:pt x="9" y="4"/>
                  </a:cubicBezTo>
                  <a:lnTo>
                    <a:pt x="11" y="39"/>
                  </a:lnTo>
                  <a:close/>
                </a:path>
              </a:pathLst>
            </a:custGeom>
            <a:solidFill>
              <a:srgbClr val="B5E8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18" name="Freeform 530"/>
            <p:cNvSpPr/>
            <p:nvPr/>
          </p:nvSpPr>
          <p:spPr bwMode="auto">
            <a:xfrm>
              <a:off x="10695013" y="6011878"/>
              <a:ext cx="34925" cy="34925"/>
            </a:xfrm>
            <a:custGeom>
              <a:avLst/>
              <a:gdLst>
                <a:gd name="T0" fmla="*/ 8 w 34"/>
                <a:gd name="T1" fmla="*/ 32 h 34"/>
                <a:gd name="T2" fmla="*/ 2 w 34"/>
                <a:gd name="T3" fmla="*/ 32 h 34"/>
                <a:gd name="T4" fmla="*/ 2 w 34"/>
                <a:gd name="T5" fmla="*/ 26 h 34"/>
                <a:gd name="T6" fmla="*/ 26 w 34"/>
                <a:gd name="T7" fmla="*/ 1 h 34"/>
                <a:gd name="T8" fmla="*/ 33 w 34"/>
                <a:gd name="T9" fmla="*/ 1 h 34"/>
                <a:gd name="T10" fmla="*/ 33 w 34"/>
                <a:gd name="T11" fmla="*/ 8 h 34"/>
                <a:gd name="T12" fmla="*/ 8 w 34"/>
                <a:gd name="T13" fmla="*/ 32 h 34"/>
              </a:gdLst>
              <a:ahLst/>
              <a:cxnLst>
                <a:cxn ang="0">
                  <a:pos x="T0" y="T1"/>
                </a:cxn>
                <a:cxn ang="0">
                  <a:pos x="T2" y="T3"/>
                </a:cxn>
                <a:cxn ang="0">
                  <a:pos x="T4" y="T5"/>
                </a:cxn>
                <a:cxn ang="0">
                  <a:pos x="T6" y="T7"/>
                </a:cxn>
                <a:cxn ang="0">
                  <a:pos x="T8" y="T9"/>
                </a:cxn>
                <a:cxn ang="0">
                  <a:pos x="T10" y="T11"/>
                </a:cxn>
                <a:cxn ang="0">
                  <a:pos x="T12" y="T13"/>
                </a:cxn>
              </a:cxnLst>
              <a:rect l="0" t="0" r="r" b="b"/>
              <a:pathLst>
                <a:path w="34" h="34">
                  <a:moveTo>
                    <a:pt x="8" y="32"/>
                  </a:moveTo>
                  <a:cubicBezTo>
                    <a:pt x="7" y="34"/>
                    <a:pt x="4" y="34"/>
                    <a:pt x="2" y="32"/>
                  </a:cubicBezTo>
                  <a:cubicBezTo>
                    <a:pt x="0" y="31"/>
                    <a:pt x="0" y="28"/>
                    <a:pt x="2" y="26"/>
                  </a:cubicBezTo>
                  <a:cubicBezTo>
                    <a:pt x="26" y="1"/>
                    <a:pt x="26" y="1"/>
                    <a:pt x="26" y="1"/>
                  </a:cubicBezTo>
                  <a:cubicBezTo>
                    <a:pt x="28" y="0"/>
                    <a:pt x="31" y="0"/>
                    <a:pt x="33" y="1"/>
                  </a:cubicBezTo>
                  <a:cubicBezTo>
                    <a:pt x="34" y="3"/>
                    <a:pt x="34" y="6"/>
                    <a:pt x="33" y="8"/>
                  </a:cubicBezTo>
                  <a:lnTo>
                    <a:pt x="8" y="32"/>
                  </a:lnTo>
                  <a:close/>
                </a:path>
              </a:pathLst>
            </a:custGeom>
            <a:solidFill>
              <a:srgbClr val="B5E8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19" name="Freeform 531"/>
            <p:cNvSpPr/>
            <p:nvPr/>
          </p:nvSpPr>
          <p:spPr bwMode="auto">
            <a:xfrm>
              <a:off x="10360050" y="6086490"/>
              <a:ext cx="30163" cy="39688"/>
            </a:xfrm>
            <a:custGeom>
              <a:avLst/>
              <a:gdLst>
                <a:gd name="T0" fmla="*/ 28 w 30"/>
                <a:gd name="T1" fmla="*/ 30 h 38"/>
                <a:gd name="T2" fmla="*/ 27 w 30"/>
                <a:gd name="T3" fmla="*/ 37 h 38"/>
                <a:gd name="T4" fmla="*/ 21 w 30"/>
                <a:gd name="T5" fmla="*/ 35 h 38"/>
                <a:gd name="T6" fmla="*/ 1 w 30"/>
                <a:gd name="T7" fmla="*/ 7 h 38"/>
                <a:gd name="T8" fmla="*/ 2 w 30"/>
                <a:gd name="T9" fmla="*/ 1 h 38"/>
                <a:gd name="T10" fmla="*/ 9 w 30"/>
                <a:gd name="T11" fmla="*/ 2 h 38"/>
                <a:gd name="T12" fmla="*/ 28 w 30"/>
                <a:gd name="T13" fmla="*/ 30 h 38"/>
              </a:gdLst>
              <a:ahLst/>
              <a:cxnLst>
                <a:cxn ang="0">
                  <a:pos x="T0" y="T1"/>
                </a:cxn>
                <a:cxn ang="0">
                  <a:pos x="T2" y="T3"/>
                </a:cxn>
                <a:cxn ang="0">
                  <a:pos x="T4" y="T5"/>
                </a:cxn>
                <a:cxn ang="0">
                  <a:pos x="T6" y="T7"/>
                </a:cxn>
                <a:cxn ang="0">
                  <a:pos x="T8" y="T9"/>
                </a:cxn>
                <a:cxn ang="0">
                  <a:pos x="T10" y="T11"/>
                </a:cxn>
                <a:cxn ang="0">
                  <a:pos x="T12" y="T13"/>
                </a:cxn>
              </a:cxnLst>
              <a:rect l="0" t="0" r="r" b="b"/>
              <a:pathLst>
                <a:path w="30" h="38">
                  <a:moveTo>
                    <a:pt x="28" y="30"/>
                  </a:moveTo>
                  <a:cubicBezTo>
                    <a:pt x="30" y="32"/>
                    <a:pt x="29" y="35"/>
                    <a:pt x="27" y="37"/>
                  </a:cubicBezTo>
                  <a:cubicBezTo>
                    <a:pt x="25" y="38"/>
                    <a:pt x="22" y="37"/>
                    <a:pt x="21" y="35"/>
                  </a:cubicBezTo>
                  <a:cubicBezTo>
                    <a:pt x="1" y="7"/>
                    <a:pt x="1" y="7"/>
                    <a:pt x="1" y="7"/>
                  </a:cubicBezTo>
                  <a:cubicBezTo>
                    <a:pt x="0" y="5"/>
                    <a:pt x="0" y="2"/>
                    <a:pt x="2" y="1"/>
                  </a:cubicBezTo>
                  <a:cubicBezTo>
                    <a:pt x="4" y="0"/>
                    <a:pt x="7" y="0"/>
                    <a:pt x="9" y="2"/>
                  </a:cubicBezTo>
                  <a:lnTo>
                    <a:pt x="28" y="30"/>
                  </a:lnTo>
                  <a:close/>
                </a:path>
              </a:pathLst>
            </a:custGeom>
            <a:solidFill>
              <a:srgbClr val="B5E8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0" name="Freeform 532"/>
            <p:cNvSpPr/>
            <p:nvPr/>
          </p:nvSpPr>
          <p:spPr bwMode="auto">
            <a:xfrm>
              <a:off x="10380688" y="6080140"/>
              <a:ext cx="11113" cy="44450"/>
            </a:xfrm>
            <a:custGeom>
              <a:avLst/>
              <a:gdLst>
                <a:gd name="T0" fmla="*/ 11 w 11"/>
                <a:gd name="T1" fmla="*/ 39 h 43"/>
                <a:gd name="T2" fmla="*/ 7 w 11"/>
                <a:gd name="T3" fmla="*/ 43 h 43"/>
                <a:gd name="T4" fmla="*/ 2 w 11"/>
                <a:gd name="T5" fmla="*/ 39 h 43"/>
                <a:gd name="T6" fmla="*/ 0 w 11"/>
                <a:gd name="T7" fmla="*/ 5 h 43"/>
                <a:gd name="T8" fmla="*/ 4 w 11"/>
                <a:gd name="T9" fmla="*/ 0 h 43"/>
                <a:gd name="T10" fmla="*/ 9 w 11"/>
                <a:gd name="T11" fmla="*/ 4 h 43"/>
                <a:gd name="T12" fmla="*/ 11 w 11"/>
                <a:gd name="T13" fmla="*/ 39 h 43"/>
              </a:gdLst>
              <a:ahLst/>
              <a:cxnLst>
                <a:cxn ang="0">
                  <a:pos x="T0" y="T1"/>
                </a:cxn>
                <a:cxn ang="0">
                  <a:pos x="T2" y="T3"/>
                </a:cxn>
                <a:cxn ang="0">
                  <a:pos x="T4" y="T5"/>
                </a:cxn>
                <a:cxn ang="0">
                  <a:pos x="T6" y="T7"/>
                </a:cxn>
                <a:cxn ang="0">
                  <a:pos x="T8" y="T9"/>
                </a:cxn>
                <a:cxn ang="0">
                  <a:pos x="T10" y="T11"/>
                </a:cxn>
                <a:cxn ang="0">
                  <a:pos x="T12" y="T13"/>
                </a:cxn>
              </a:cxnLst>
              <a:rect l="0" t="0" r="r" b="b"/>
              <a:pathLst>
                <a:path w="11" h="43">
                  <a:moveTo>
                    <a:pt x="11" y="39"/>
                  </a:moveTo>
                  <a:cubicBezTo>
                    <a:pt x="11" y="41"/>
                    <a:pt x="9" y="43"/>
                    <a:pt x="7" y="43"/>
                  </a:cubicBezTo>
                  <a:cubicBezTo>
                    <a:pt x="4" y="43"/>
                    <a:pt x="2" y="42"/>
                    <a:pt x="2" y="39"/>
                  </a:cubicBezTo>
                  <a:cubicBezTo>
                    <a:pt x="0" y="5"/>
                    <a:pt x="0" y="5"/>
                    <a:pt x="0" y="5"/>
                  </a:cubicBezTo>
                  <a:cubicBezTo>
                    <a:pt x="0" y="2"/>
                    <a:pt x="2" y="0"/>
                    <a:pt x="4" y="0"/>
                  </a:cubicBezTo>
                  <a:cubicBezTo>
                    <a:pt x="7" y="0"/>
                    <a:pt x="9" y="2"/>
                    <a:pt x="9" y="4"/>
                  </a:cubicBezTo>
                  <a:lnTo>
                    <a:pt x="11" y="39"/>
                  </a:lnTo>
                  <a:close/>
                </a:path>
              </a:pathLst>
            </a:custGeom>
            <a:solidFill>
              <a:srgbClr val="B5E8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1" name="Freeform 533"/>
            <p:cNvSpPr/>
            <p:nvPr/>
          </p:nvSpPr>
          <p:spPr bwMode="auto">
            <a:xfrm>
              <a:off x="10380688" y="6089665"/>
              <a:ext cx="34925" cy="36513"/>
            </a:xfrm>
            <a:custGeom>
              <a:avLst/>
              <a:gdLst>
                <a:gd name="T0" fmla="*/ 8 w 34"/>
                <a:gd name="T1" fmla="*/ 33 h 35"/>
                <a:gd name="T2" fmla="*/ 2 w 34"/>
                <a:gd name="T3" fmla="*/ 33 h 35"/>
                <a:gd name="T4" fmla="*/ 2 w 34"/>
                <a:gd name="T5" fmla="*/ 27 h 35"/>
                <a:gd name="T6" fmla="*/ 26 w 34"/>
                <a:gd name="T7" fmla="*/ 2 h 35"/>
                <a:gd name="T8" fmla="*/ 32 w 34"/>
                <a:gd name="T9" fmla="*/ 2 h 35"/>
                <a:gd name="T10" fmla="*/ 32 w 34"/>
                <a:gd name="T11" fmla="*/ 8 h 35"/>
                <a:gd name="T12" fmla="*/ 8 w 34"/>
                <a:gd name="T13" fmla="*/ 33 h 35"/>
              </a:gdLst>
              <a:ahLst/>
              <a:cxnLst>
                <a:cxn ang="0">
                  <a:pos x="T0" y="T1"/>
                </a:cxn>
                <a:cxn ang="0">
                  <a:pos x="T2" y="T3"/>
                </a:cxn>
                <a:cxn ang="0">
                  <a:pos x="T4" y="T5"/>
                </a:cxn>
                <a:cxn ang="0">
                  <a:pos x="T6" y="T7"/>
                </a:cxn>
                <a:cxn ang="0">
                  <a:pos x="T8" y="T9"/>
                </a:cxn>
                <a:cxn ang="0">
                  <a:pos x="T10" y="T11"/>
                </a:cxn>
                <a:cxn ang="0">
                  <a:pos x="T12" y="T13"/>
                </a:cxn>
              </a:cxnLst>
              <a:rect l="0" t="0" r="r" b="b"/>
              <a:pathLst>
                <a:path w="34" h="35">
                  <a:moveTo>
                    <a:pt x="8" y="33"/>
                  </a:moveTo>
                  <a:cubicBezTo>
                    <a:pt x="6" y="35"/>
                    <a:pt x="3" y="35"/>
                    <a:pt x="2" y="33"/>
                  </a:cubicBezTo>
                  <a:cubicBezTo>
                    <a:pt x="0" y="31"/>
                    <a:pt x="0" y="28"/>
                    <a:pt x="2" y="27"/>
                  </a:cubicBezTo>
                  <a:cubicBezTo>
                    <a:pt x="26" y="2"/>
                    <a:pt x="26" y="2"/>
                    <a:pt x="26" y="2"/>
                  </a:cubicBezTo>
                  <a:cubicBezTo>
                    <a:pt x="28" y="0"/>
                    <a:pt x="30" y="0"/>
                    <a:pt x="32" y="2"/>
                  </a:cubicBezTo>
                  <a:cubicBezTo>
                    <a:pt x="34" y="4"/>
                    <a:pt x="34" y="6"/>
                    <a:pt x="32" y="8"/>
                  </a:cubicBezTo>
                  <a:lnTo>
                    <a:pt x="8" y="33"/>
                  </a:lnTo>
                  <a:close/>
                </a:path>
              </a:pathLst>
            </a:custGeom>
            <a:solidFill>
              <a:srgbClr val="B5E8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2" name="Freeform 534"/>
            <p:cNvSpPr/>
            <p:nvPr/>
          </p:nvSpPr>
          <p:spPr bwMode="auto">
            <a:xfrm>
              <a:off x="10437838" y="6086490"/>
              <a:ext cx="30163" cy="39688"/>
            </a:xfrm>
            <a:custGeom>
              <a:avLst/>
              <a:gdLst>
                <a:gd name="T0" fmla="*/ 29 w 30"/>
                <a:gd name="T1" fmla="*/ 30 h 38"/>
                <a:gd name="T2" fmla="*/ 28 w 30"/>
                <a:gd name="T3" fmla="*/ 37 h 38"/>
                <a:gd name="T4" fmla="*/ 21 w 30"/>
                <a:gd name="T5" fmla="*/ 35 h 38"/>
                <a:gd name="T6" fmla="*/ 2 w 30"/>
                <a:gd name="T7" fmla="*/ 7 h 38"/>
                <a:gd name="T8" fmla="*/ 3 w 30"/>
                <a:gd name="T9" fmla="*/ 1 h 38"/>
                <a:gd name="T10" fmla="*/ 9 w 30"/>
                <a:gd name="T11" fmla="*/ 2 h 38"/>
                <a:gd name="T12" fmla="*/ 29 w 30"/>
                <a:gd name="T13" fmla="*/ 30 h 38"/>
              </a:gdLst>
              <a:ahLst/>
              <a:cxnLst>
                <a:cxn ang="0">
                  <a:pos x="T0" y="T1"/>
                </a:cxn>
                <a:cxn ang="0">
                  <a:pos x="T2" y="T3"/>
                </a:cxn>
                <a:cxn ang="0">
                  <a:pos x="T4" y="T5"/>
                </a:cxn>
                <a:cxn ang="0">
                  <a:pos x="T6" y="T7"/>
                </a:cxn>
                <a:cxn ang="0">
                  <a:pos x="T8" y="T9"/>
                </a:cxn>
                <a:cxn ang="0">
                  <a:pos x="T10" y="T11"/>
                </a:cxn>
                <a:cxn ang="0">
                  <a:pos x="T12" y="T13"/>
                </a:cxn>
              </a:cxnLst>
              <a:rect l="0" t="0" r="r" b="b"/>
              <a:pathLst>
                <a:path w="30" h="38">
                  <a:moveTo>
                    <a:pt x="29" y="30"/>
                  </a:moveTo>
                  <a:cubicBezTo>
                    <a:pt x="30" y="32"/>
                    <a:pt x="30" y="35"/>
                    <a:pt x="28" y="37"/>
                  </a:cubicBezTo>
                  <a:cubicBezTo>
                    <a:pt x="26" y="38"/>
                    <a:pt x="23" y="37"/>
                    <a:pt x="21" y="35"/>
                  </a:cubicBezTo>
                  <a:cubicBezTo>
                    <a:pt x="2" y="7"/>
                    <a:pt x="2" y="7"/>
                    <a:pt x="2" y="7"/>
                  </a:cubicBezTo>
                  <a:cubicBezTo>
                    <a:pt x="0" y="5"/>
                    <a:pt x="1" y="2"/>
                    <a:pt x="3" y="1"/>
                  </a:cubicBezTo>
                  <a:cubicBezTo>
                    <a:pt x="5" y="0"/>
                    <a:pt x="8" y="0"/>
                    <a:pt x="9" y="2"/>
                  </a:cubicBezTo>
                  <a:lnTo>
                    <a:pt x="29" y="30"/>
                  </a:lnTo>
                  <a:close/>
                </a:path>
              </a:pathLst>
            </a:custGeom>
            <a:solidFill>
              <a:srgbClr val="B5E8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3" name="Freeform 535"/>
            <p:cNvSpPr/>
            <p:nvPr/>
          </p:nvSpPr>
          <p:spPr bwMode="auto">
            <a:xfrm>
              <a:off x="10458475" y="6080140"/>
              <a:ext cx="12700" cy="44450"/>
            </a:xfrm>
            <a:custGeom>
              <a:avLst/>
              <a:gdLst>
                <a:gd name="T0" fmla="*/ 11 w 12"/>
                <a:gd name="T1" fmla="*/ 39 h 43"/>
                <a:gd name="T2" fmla="*/ 7 w 12"/>
                <a:gd name="T3" fmla="*/ 43 h 43"/>
                <a:gd name="T4" fmla="*/ 3 w 12"/>
                <a:gd name="T5" fmla="*/ 39 h 43"/>
                <a:gd name="T6" fmla="*/ 0 w 12"/>
                <a:gd name="T7" fmla="*/ 5 h 43"/>
                <a:gd name="T8" fmla="*/ 4 w 12"/>
                <a:gd name="T9" fmla="*/ 0 h 43"/>
                <a:gd name="T10" fmla="*/ 9 w 12"/>
                <a:gd name="T11" fmla="*/ 4 h 43"/>
                <a:gd name="T12" fmla="*/ 11 w 12"/>
                <a:gd name="T13" fmla="*/ 39 h 43"/>
              </a:gdLst>
              <a:ahLst/>
              <a:cxnLst>
                <a:cxn ang="0">
                  <a:pos x="T0" y="T1"/>
                </a:cxn>
                <a:cxn ang="0">
                  <a:pos x="T2" y="T3"/>
                </a:cxn>
                <a:cxn ang="0">
                  <a:pos x="T4" y="T5"/>
                </a:cxn>
                <a:cxn ang="0">
                  <a:pos x="T6" y="T7"/>
                </a:cxn>
                <a:cxn ang="0">
                  <a:pos x="T8" y="T9"/>
                </a:cxn>
                <a:cxn ang="0">
                  <a:pos x="T10" y="T11"/>
                </a:cxn>
                <a:cxn ang="0">
                  <a:pos x="T12" y="T13"/>
                </a:cxn>
              </a:cxnLst>
              <a:rect l="0" t="0" r="r" b="b"/>
              <a:pathLst>
                <a:path w="12" h="43">
                  <a:moveTo>
                    <a:pt x="11" y="39"/>
                  </a:moveTo>
                  <a:cubicBezTo>
                    <a:pt x="12" y="41"/>
                    <a:pt x="10" y="43"/>
                    <a:pt x="7" y="43"/>
                  </a:cubicBezTo>
                  <a:cubicBezTo>
                    <a:pt x="5" y="43"/>
                    <a:pt x="3" y="42"/>
                    <a:pt x="3" y="39"/>
                  </a:cubicBezTo>
                  <a:cubicBezTo>
                    <a:pt x="0" y="5"/>
                    <a:pt x="0" y="5"/>
                    <a:pt x="0" y="5"/>
                  </a:cubicBezTo>
                  <a:cubicBezTo>
                    <a:pt x="0" y="2"/>
                    <a:pt x="2" y="0"/>
                    <a:pt x="4" y="0"/>
                  </a:cubicBezTo>
                  <a:cubicBezTo>
                    <a:pt x="7" y="0"/>
                    <a:pt x="9" y="2"/>
                    <a:pt x="9" y="4"/>
                  </a:cubicBezTo>
                  <a:lnTo>
                    <a:pt x="11" y="39"/>
                  </a:lnTo>
                  <a:close/>
                </a:path>
              </a:pathLst>
            </a:custGeom>
            <a:solidFill>
              <a:srgbClr val="B5E8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4" name="Freeform 536"/>
            <p:cNvSpPr/>
            <p:nvPr/>
          </p:nvSpPr>
          <p:spPr bwMode="auto">
            <a:xfrm>
              <a:off x="10460063" y="6089665"/>
              <a:ext cx="34925" cy="36513"/>
            </a:xfrm>
            <a:custGeom>
              <a:avLst/>
              <a:gdLst>
                <a:gd name="T0" fmla="*/ 8 w 34"/>
                <a:gd name="T1" fmla="*/ 33 h 35"/>
                <a:gd name="T2" fmla="*/ 2 w 34"/>
                <a:gd name="T3" fmla="*/ 33 h 35"/>
                <a:gd name="T4" fmla="*/ 2 w 34"/>
                <a:gd name="T5" fmla="*/ 27 h 35"/>
                <a:gd name="T6" fmla="*/ 26 w 34"/>
                <a:gd name="T7" fmla="*/ 2 h 35"/>
                <a:gd name="T8" fmla="*/ 32 w 34"/>
                <a:gd name="T9" fmla="*/ 2 h 35"/>
                <a:gd name="T10" fmla="*/ 33 w 34"/>
                <a:gd name="T11" fmla="*/ 8 h 35"/>
                <a:gd name="T12" fmla="*/ 8 w 34"/>
                <a:gd name="T13" fmla="*/ 33 h 35"/>
              </a:gdLst>
              <a:ahLst/>
              <a:cxnLst>
                <a:cxn ang="0">
                  <a:pos x="T0" y="T1"/>
                </a:cxn>
                <a:cxn ang="0">
                  <a:pos x="T2" y="T3"/>
                </a:cxn>
                <a:cxn ang="0">
                  <a:pos x="T4" y="T5"/>
                </a:cxn>
                <a:cxn ang="0">
                  <a:pos x="T6" y="T7"/>
                </a:cxn>
                <a:cxn ang="0">
                  <a:pos x="T8" y="T9"/>
                </a:cxn>
                <a:cxn ang="0">
                  <a:pos x="T10" y="T11"/>
                </a:cxn>
                <a:cxn ang="0">
                  <a:pos x="T12" y="T13"/>
                </a:cxn>
              </a:cxnLst>
              <a:rect l="0" t="0" r="r" b="b"/>
              <a:pathLst>
                <a:path w="34" h="35">
                  <a:moveTo>
                    <a:pt x="8" y="33"/>
                  </a:moveTo>
                  <a:cubicBezTo>
                    <a:pt x="7" y="35"/>
                    <a:pt x="4" y="35"/>
                    <a:pt x="2" y="33"/>
                  </a:cubicBezTo>
                  <a:cubicBezTo>
                    <a:pt x="0" y="31"/>
                    <a:pt x="0" y="28"/>
                    <a:pt x="2" y="27"/>
                  </a:cubicBezTo>
                  <a:cubicBezTo>
                    <a:pt x="26" y="2"/>
                    <a:pt x="26" y="2"/>
                    <a:pt x="26" y="2"/>
                  </a:cubicBezTo>
                  <a:cubicBezTo>
                    <a:pt x="28" y="0"/>
                    <a:pt x="31" y="0"/>
                    <a:pt x="32" y="2"/>
                  </a:cubicBezTo>
                  <a:cubicBezTo>
                    <a:pt x="34" y="4"/>
                    <a:pt x="34" y="6"/>
                    <a:pt x="33" y="8"/>
                  </a:cubicBezTo>
                  <a:lnTo>
                    <a:pt x="8" y="33"/>
                  </a:lnTo>
                  <a:close/>
                </a:path>
              </a:pathLst>
            </a:custGeom>
            <a:solidFill>
              <a:srgbClr val="B5E8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5" name="Freeform 537"/>
            <p:cNvSpPr/>
            <p:nvPr/>
          </p:nvSpPr>
          <p:spPr bwMode="auto">
            <a:xfrm>
              <a:off x="10517213" y="6086490"/>
              <a:ext cx="30163" cy="39688"/>
            </a:xfrm>
            <a:custGeom>
              <a:avLst/>
              <a:gdLst>
                <a:gd name="T0" fmla="*/ 28 w 29"/>
                <a:gd name="T1" fmla="*/ 30 h 38"/>
                <a:gd name="T2" fmla="*/ 27 w 29"/>
                <a:gd name="T3" fmla="*/ 37 h 38"/>
                <a:gd name="T4" fmla="*/ 21 w 29"/>
                <a:gd name="T5" fmla="*/ 35 h 38"/>
                <a:gd name="T6" fmla="*/ 1 w 29"/>
                <a:gd name="T7" fmla="*/ 7 h 38"/>
                <a:gd name="T8" fmla="*/ 2 w 29"/>
                <a:gd name="T9" fmla="*/ 1 h 38"/>
                <a:gd name="T10" fmla="*/ 8 w 29"/>
                <a:gd name="T11" fmla="*/ 2 h 38"/>
                <a:gd name="T12" fmla="*/ 28 w 29"/>
                <a:gd name="T13" fmla="*/ 30 h 38"/>
              </a:gdLst>
              <a:ahLst/>
              <a:cxnLst>
                <a:cxn ang="0">
                  <a:pos x="T0" y="T1"/>
                </a:cxn>
                <a:cxn ang="0">
                  <a:pos x="T2" y="T3"/>
                </a:cxn>
                <a:cxn ang="0">
                  <a:pos x="T4" y="T5"/>
                </a:cxn>
                <a:cxn ang="0">
                  <a:pos x="T6" y="T7"/>
                </a:cxn>
                <a:cxn ang="0">
                  <a:pos x="T8" y="T9"/>
                </a:cxn>
                <a:cxn ang="0">
                  <a:pos x="T10" y="T11"/>
                </a:cxn>
                <a:cxn ang="0">
                  <a:pos x="T12" y="T13"/>
                </a:cxn>
              </a:cxnLst>
              <a:rect l="0" t="0" r="r" b="b"/>
              <a:pathLst>
                <a:path w="29" h="38">
                  <a:moveTo>
                    <a:pt x="28" y="30"/>
                  </a:moveTo>
                  <a:cubicBezTo>
                    <a:pt x="29" y="32"/>
                    <a:pt x="29" y="35"/>
                    <a:pt x="27" y="37"/>
                  </a:cubicBezTo>
                  <a:cubicBezTo>
                    <a:pt x="25" y="38"/>
                    <a:pt x="22" y="37"/>
                    <a:pt x="21" y="35"/>
                  </a:cubicBezTo>
                  <a:cubicBezTo>
                    <a:pt x="1" y="7"/>
                    <a:pt x="1" y="7"/>
                    <a:pt x="1" y="7"/>
                  </a:cubicBezTo>
                  <a:cubicBezTo>
                    <a:pt x="0" y="5"/>
                    <a:pt x="0" y="2"/>
                    <a:pt x="2" y="1"/>
                  </a:cubicBezTo>
                  <a:cubicBezTo>
                    <a:pt x="4" y="0"/>
                    <a:pt x="7" y="0"/>
                    <a:pt x="8" y="2"/>
                  </a:cubicBezTo>
                  <a:lnTo>
                    <a:pt x="28" y="30"/>
                  </a:lnTo>
                  <a:close/>
                </a:path>
              </a:pathLst>
            </a:custGeom>
            <a:solidFill>
              <a:srgbClr val="B5E8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6" name="Freeform 538"/>
            <p:cNvSpPr/>
            <p:nvPr/>
          </p:nvSpPr>
          <p:spPr bwMode="auto">
            <a:xfrm>
              <a:off x="10537850" y="6080140"/>
              <a:ext cx="11113" cy="44450"/>
            </a:xfrm>
            <a:custGeom>
              <a:avLst/>
              <a:gdLst>
                <a:gd name="T0" fmla="*/ 11 w 11"/>
                <a:gd name="T1" fmla="*/ 39 h 43"/>
                <a:gd name="T2" fmla="*/ 7 w 11"/>
                <a:gd name="T3" fmla="*/ 43 h 43"/>
                <a:gd name="T4" fmla="*/ 2 w 11"/>
                <a:gd name="T5" fmla="*/ 39 h 43"/>
                <a:gd name="T6" fmla="*/ 0 w 11"/>
                <a:gd name="T7" fmla="*/ 5 h 43"/>
                <a:gd name="T8" fmla="*/ 4 w 11"/>
                <a:gd name="T9" fmla="*/ 0 h 43"/>
                <a:gd name="T10" fmla="*/ 9 w 11"/>
                <a:gd name="T11" fmla="*/ 4 h 43"/>
                <a:gd name="T12" fmla="*/ 11 w 11"/>
                <a:gd name="T13" fmla="*/ 39 h 43"/>
              </a:gdLst>
              <a:ahLst/>
              <a:cxnLst>
                <a:cxn ang="0">
                  <a:pos x="T0" y="T1"/>
                </a:cxn>
                <a:cxn ang="0">
                  <a:pos x="T2" y="T3"/>
                </a:cxn>
                <a:cxn ang="0">
                  <a:pos x="T4" y="T5"/>
                </a:cxn>
                <a:cxn ang="0">
                  <a:pos x="T6" y="T7"/>
                </a:cxn>
                <a:cxn ang="0">
                  <a:pos x="T8" y="T9"/>
                </a:cxn>
                <a:cxn ang="0">
                  <a:pos x="T10" y="T11"/>
                </a:cxn>
                <a:cxn ang="0">
                  <a:pos x="T12" y="T13"/>
                </a:cxn>
              </a:cxnLst>
              <a:rect l="0" t="0" r="r" b="b"/>
              <a:pathLst>
                <a:path w="11" h="43">
                  <a:moveTo>
                    <a:pt x="11" y="39"/>
                  </a:moveTo>
                  <a:cubicBezTo>
                    <a:pt x="11" y="41"/>
                    <a:pt x="9" y="43"/>
                    <a:pt x="7" y="43"/>
                  </a:cubicBezTo>
                  <a:cubicBezTo>
                    <a:pt x="4" y="43"/>
                    <a:pt x="2" y="42"/>
                    <a:pt x="2" y="39"/>
                  </a:cubicBezTo>
                  <a:cubicBezTo>
                    <a:pt x="0" y="5"/>
                    <a:pt x="0" y="5"/>
                    <a:pt x="0" y="5"/>
                  </a:cubicBezTo>
                  <a:cubicBezTo>
                    <a:pt x="0" y="2"/>
                    <a:pt x="1" y="0"/>
                    <a:pt x="4" y="0"/>
                  </a:cubicBezTo>
                  <a:cubicBezTo>
                    <a:pt x="6" y="0"/>
                    <a:pt x="8" y="2"/>
                    <a:pt x="9" y="4"/>
                  </a:cubicBezTo>
                  <a:lnTo>
                    <a:pt x="11" y="39"/>
                  </a:lnTo>
                  <a:close/>
                </a:path>
              </a:pathLst>
            </a:custGeom>
            <a:solidFill>
              <a:srgbClr val="B5E8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7" name="Freeform 539"/>
            <p:cNvSpPr/>
            <p:nvPr/>
          </p:nvSpPr>
          <p:spPr bwMode="auto">
            <a:xfrm>
              <a:off x="10539438" y="6089665"/>
              <a:ext cx="34925" cy="36513"/>
            </a:xfrm>
            <a:custGeom>
              <a:avLst/>
              <a:gdLst>
                <a:gd name="T0" fmla="*/ 8 w 34"/>
                <a:gd name="T1" fmla="*/ 33 h 35"/>
                <a:gd name="T2" fmla="*/ 1 w 34"/>
                <a:gd name="T3" fmla="*/ 33 h 35"/>
                <a:gd name="T4" fmla="*/ 1 w 34"/>
                <a:gd name="T5" fmla="*/ 27 h 35"/>
                <a:gd name="T6" fmla="*/ 26 w 34"/>
                <a:gd name="T7" fmla="*/ 2 h 35"/>
                <a:gd name="T8" fmla="*/ 32 w 34"/>
                <a:gd name="T9" fmla="*/ 2 h 35"/>
                <a:gd name="T10" fmla="*/ 32 w 34"/>
                <a:gd name="T11" fmla="*/ 8 h 35"/>
                <a:gd name="T12" fmla="*/ 8 w 34"/>
                <a:gd name="T13" fmla="*/ 33 h 35"/>
              </a:gdLst>
              <a:ahLst/>
              <a:cxnLst>
                <a:cxn ang="0">
                  <a:pos x="T0" y="T1"/>
                </a:cxn>
                <a:cxn ang="0">
                  <a:pos x="T2" y="T3"/>
                </a:cxn>
                <a:cxn ang="0">
                  <a:pos x="T4" y="T5"/>
                </a:cxn>
                <a:cxn ang="0">
                  <a:pos x="T6" y="T7"/>
                </a:cxn>
                <a:cxn ang="0">
                  <a:pos x="T8" y="T9"/>
                </a:cxn>
                <a:cxn ang="0">
                  <a:pos x="T10" y="T11"/>
                </a:cxn>
                <a:cxn ang="0">
                  <a:pos x="T12" y="T13"/>
                </a:cxn>
              </a:cxnLst>
              <a:rect l="0" t="0" r="r" b="b"/>
              <a:pathLst>
                <a:path w="34" h="35">
                  <a:moveTo>
                    <a:pt x="8" y="33"/>
                  </a:moveTo>
                  <a:cubicBezTo>
                    <a:pt x="6" y="35"/>
                    <a:pt x="3" y="35"/>
                    <a:pt x="1" y="33"/>
                  </a:cubicBezTo>
                  <a:cubicBezTo>
                    <a:pt x="0" y="31"/>
                    <a:pt x="0" y="28"/>
                    <a:pt x="1" y="27"/>
                  </a:cubicBezTo>
                  <a:cubicBezTo>
                    <a:pt x="26" y="2"/>
                    <a:pt x="26" y="2"/>
                    <a:pt x="26" y="2"/>
                  </a:cubicBezTo>
                  <a:cubicBezTo>
                    <a:pt x="27" y="0"/>
                    <a:pt x="30" y="0"/>
                    <a:pt x="32" y="2"/>
                  </a:cubicBezTo>
                  <a:cubicBezTo>
                    <a:pt x="34" y="4"/>
                    <a:pt x="34" y="6"/>
                    <a:pt x="32" y="8"/>
                  </a:cubicBezTo>
                  <a:lnTo>
                    <a:pt x="8" y="33"/>
                  </a:lnTo>
                  <a:close/>
                </a:path>
              </a:pathLst>
            </a:custGeom>
            <a:solidFill>
              <a:srgbClr val="B5E8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8" name="Freeform 540"/>
            <p:cNvSpPr/>
            <p:nvPr/>
          </p:nvSpPr>
          <p:spPr bwMode="auto">
            <a:xfrm>
              <a:off x="10595001" y="6086490"/>
              <a:ext cx="31750" cy="39688"/>
            </a:xfrm>
            <a:custGeom>
              <a:avLst/>
              <a:gdLst>
                <a:gd name="T0" fmla="*/ 28 w 30"/>
                <a:gd name="T1" fmla="*/ 30 h 38"/>
                <a:gd name="T2" fmla="*/ 27 w 30"/>
                <a:gd name="T3" fmla="*/ 37 h 38"/>
                <a:gd name="T4" fmla="*/ 21 w 30"/>
                <a:gd name="T5" fmla="*/ 35 h 38"/>
                <a:gd name="T6" fmla="*/ 1 w 30"/>
                <a:gd name="T7" fmla="*/ 7 h 38"/>
                <a:gd name="T8" fmla="*/ 3 w 30"/>
                <a:gd name="T9" fmla="*/ 1 h 38"/>
                <a:gd name="T10" fmla="*/ 9 w 30"/>
                <a:gd name="T11" fmla="*/ 2 h 38"/>
                <a:gd name="T12" fmla="*/ 28 w 30"/>
                <a:gd name="T13" fmla="*/ 30 h 38"/>
              </a:gdLst>
              <a:ahLst/>
              <a:cxnLst>
                <a:cxn ang="0">
                  <a:pos x="T0" y="T1"/>
                </a:cxn>
                <a:cxn ang="0">
                  <a:pos x="T2" y="T3"/>
                </a:cxn>
                <a:cxn ang="0">
                  <a:pos x="T4" y="T5"/>
                </a:cxn>
                <a:cxn ang="0">
                  <a:pos x="T6" y="T7"/>
                </a:cxn>
                <a:cxn ang="0">
                  <a:pos x="T8" y="T9"/>
                </a:cxn>
                <a:cxn ang="0">
                  <a:pos x="T10" y="T11"/>
                </a:cxn>
                <a:cxn ang="0">
                  <a:pos x="T12" y="T13"/>
                </a:cxn>
              </a:cxnLst>
              <a:rect l="0" t="0" r="r" b="b"/>
              <a:pathLst>
                <a:path w="30" h="38">
                  <a:moveTo>
                    <a:pt x="28" y="30"/>
                  </a:moveTo>
                  <a:cubicBezTo>
                    <a:pt x="30" y="32"/>
                    <a:pt x="29" y="35"/>
                    <a:pt x="27" y="37"/>
                  </a:cubicBezTo>
                  <a:cubicBezTo>
                    <a:pt x="25" y="38"/>
                    <a:pt x="23" y="37"/>
                    <a:pt x="21" y="35"/>
                  </a:cubicBezTo>
                  <a:cubicBezTo>
                    <a:pt x="1" y="7"/>
                    <a:pt x="1" y="7"/>
                    <a:pt x="1" y="7"/>
                  </a:cubicBezTo>
                  <a:cubicBezTo>
                    <a:pt x="0" y="5"/>
                    <a:pt x="1" y="2"/>
                    <a:pt x="3" y="1"/>
                  </a:cubicBezTo>
                  <a:cubicBezTo>
                    <a:pt x="5" y="0"/>
                    <a:pt x="7" y="0"/>
                    <a:pt x="9" y="2"/>
                  </a:cubicBezTo>
                  <a:lnTo>
                    <a:pt x="28" y="30"/>
                  </a:lnTo>
                  <a:close/>
                </a:path>
              </a:pathLst>
            </a:custGeom>
            <a:solidFill>
              <a:srgbClr val="B5E8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9" name="Freeform 541"/>
            <p:cNvSpPr/>
            <p:nvPr/>
          </p:nvSpPr>
          <p:spPr bwMode="auto">
            <a:xfrm>
              <a:off x="10615638" y="6080140"/>
              <a:ext cx="11113" cy="44450"/>
            </a:xfrm>
            <a:custGeom>
              <a:avLst/>
              <a:gdLst>
                <a:gd name="T0" fmla="*/ 11 w 11"/>
                <a:gd name="T1" fmla="*/ 39 h 43"/>
                <a:gd name="T2" fmla="*/ 7 w 11"/>
                <a:gd name="T3" fmla="*/ 43 h 43"/>
                <a:gd name="T4" fmla="*/ 2 w 11"/>
                <a:gd name="T5" fmla="*/ 39 h 43"/>
                <a:gd name="T6" fmla="*/ 0 w 11"/>
                <a:gd name="T7" fmla="*/ 5 h 43"/>
                <a:gd name="T8" fmla="*/ 4 w 11"/>
                <a:gd name="T9" fmla="*/ 0 h 43"/>
                <a:gd name="T10" fmla="*/ 9 w 11"/>
                <a:gd name="T11" fmla="*/ 4 h 43"/>
                <a:gd name="T12" fmla="*/ 11 w 11"/>
                <a:gd name="T13" fmla="*/ 39 h 43"/>
              </a:gdLst>
              <a:ahLst/>
              <a:cxnLst>
                <a:cxn ang="0">
                  <a:pos x="T0" y="T1"/>
                </a:cxn>
                <a:cxn ang="0">
                  <a:pos x="T2" y="T3"/>
                </a:cxn>
                <a:cxn ang="0">
                  <a:pos x="T4" y="T5"/>
                </a:cxn>
                <a:cxn ang="0">
                  <a:pos x="T6" y="T7"/>
                </a:cxn>
                <a:cxn ang="0">
                  <a:pos x="T8" y="T9"/>
                </a:cxn>
                <a:cxn ang="0">
                  <a:pos x="T10" y="T11"/>
                </a:cxn>
                <a:cxn ang="0">
                  <a:pos x="T12" y="T13"/>
                </a:cxn>
              </a:cxnLst>
              <a:rect l="0" t="0" r="r" b="b"/>
              <a:pathLst>
                <a:path w="11" h="43">
                  <a:moveTo>
                    <a:pt x="11" y="39"/>
                  </a:moveTo>
                  <a:cubicBezTo>
                    <a:pt x="11" y="41"/>
                    <a:pt x="9" y="43"/>
                    <a:pt x="7" y="43"/>
                  </a:cubicBezTo>
                  <a:cubicBezTo>
                    <a:pt x="5" y="43"/>
                    <a:pt x="2" y="42"/>
                    <a:pt x="2" y="39"/>
                  </a:cubicBezTo>
                  <a:cubicBezTo>
                    <a:pt x="0" y="5"/>
                    <a:pt x="0" y="5"/>
                    <a:pt x="0" y="5"/>
                  </a:cubicBezTo>
                  <a:cubicBezTo>
                    <a:pt x="0" y="2"/>
                    <a:pt x="2" y="0"/>
                    <a:pt x="4" y="0"/>
                  </a:cubicBezTo>
                  <a:cubicBezTo>
                    <a:pt x="7" y="0"/>
                    <a:pt x="9" y="2"/>
                    <a:pt x="9" y="4"/>
                  </a:cubicBezTo>
                  <a:lnTo>
                    <a:pt x="11" y="39"/>
                  </a:lnTo>
                  <a:close/>
                </a:path>
              </a:pathLst>
            </a:custGeom>
            <a:solidFill>
              <a:srgbClr val="B5E8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30" name="Freeform 542"/>
            <p:cNvSpPr/>
            <p:nvPr/>
          </p:nvSpPr>
          <p:spPr bwMode="auto">
            <a:xfrm>
              <a:off x="10617226" y="6089665"/>
              <a:ext cx="34925" cy="36513"/>
            </a:xfrm>
            <a:custGeom>
              <a:avLst/>
              <a:gdLst>
                <a:gd name="T0" fmla="*/ 8 w 34"/>
                <a:gd name="T1" fmla="*/ 33 h 35"/>
                <a:gd name="T2" fmla="*/ 2 w 34"/>
                <a:gd name="T3" fmla="*/ 33 h 35"/>
                <a:gd name="T4" fmla="*/ 2 w 34"/>
                <a:gd name="T5" fmla="*/ 27 h 35"/>
                <a:gd name="T6" fmla="*/ 26 w 34"/>
                <a:gd name="T7" fmla="*/ 2 h 35"/>
                <a:gd name="T8" fmla="*/ 32 w 34"/>
                <a:gd name="T9" fmla="*/ 2 h 35"/>
                <a:gd name="T10" fmla="*/ 32 w 34"/>
                <a:gd name="T11" fmla="*/ 8 h 35"/>
                <a:gd name="T12" fmla="*/ 8 w 34"/>
                <a:gd name="T13" fmla="*/ 33 h 35"/>
              </a:gdLst>
              <a:ahLst/>
              <a:cxnLst>
                <a:cxn ang="0">
                  <a:pos x="T0" y="T1"/>
                </a:cxn>
                <a:cxn ang="0">
                  <a:pos x="T2" y="T3"/>
                </a:cxn>
                <a:cxn ang="0">
                  <a:pos x="T4" y="T5"/>
                </a:cxn>
                <a:cxn ang="0">
                  <a:pos x="T6" y="T7"/>
                </a:cxn>
                <a:cxn ang="0">
                  <a:pos x="T8" y="T9"/>
                </a:cxn>
                <a:cxn ang="0">
                  <a:pos x="T10" y="T11"/>
                </a:cxn>
                <a:cxn ang="0">
                  <a:pos x="T12" y="T13"/>
                </a:cxn>
              </a:cxnLst>
              <a:rect l="0" t="0" r="r" b="b"/>
              <a:pathLst>
                <a:path w="34" h="35">
                  <a:moveTo>
                    <a:pt x="8" y="33"/>
                  </a:moveTo>
                  <a:cubicBezTo>
                    <a:pt x="6" y="35"/>
                    <a:pt x="4" y="35"/>
                    <a:pt x="2" y="33"/>
                  </a:cubicBezTo>
                  <a:cubicBezTo>
                    <a:pt x="0" y="31"/>
                    <a:pt x="0" y="28"/>
                    <a:pt x="2" y="27"/>
                  </a:cubicBezTo>
                  <a:cubicBezTo>
                    <a:pt x="26" y="2"/>
                    <a:pt x="26" y="2"/>
                    <a:pt x="26" y="2"/>
                  </a:cubicBezTo>
                  <a:cubicBezTo>
                    <a:pt x="28" y="0"/>
                    <a:pt x="30" y="0"/>
                    <a:pt x="32" y="2"/>
                  </a:cubicBezTo>
                  <a:cubicBezTo>
                    <a:pt x="34" y="4"/>
                    <a:pt x="34" y="6"/>
                    <a:pt x="32" y="8"/>
                  </a:cubicBezTo>
                  <a:lnTo>
                    <a:pt x="8" y="33"/>
                  </a:lnTo>
                  <a:close/>
                </a:path>
              </a:pathLst>
            </a:custGeom>
            <a:solidFill>
              <a:srgbClr val="B5E8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31" name="Freeform 543"/>
            <p:cNvSpPr/>
            <p:nvPr/>
          </p:nvSpPr>
          <p:spPr bwMode="auto">
            <a:xfrm>
              <a:off x="10674376" y="6086490"/>
              <a:ext cx="30163" cy="39688"/>
            </a:xfrm>
            <a:custGeom>
              <a:avLst/>
              <a:gdLst>
                <a:gd name="T0" fmla="*/ 29 w 30"/>
                <a:gd name="T1" fmla="*/ 30 h 38"/>
                <a:gd name="T2" fmla="*/ 28 w 30"/>
                <a:gd name="T3" fmla="*/ 37 h 38"/>
                <a:gd name="T4" fmla="*/ 22 w 30"/>
                <a:gd name="T5" fmla="*/ 35 h 38"/>
                <a:gd name="T6" fmla="*/ 2 w 30"/>
                <a:gd name="T7" fmla="*/ 7 h 38"/>
                <a:gd name="T8" fmla="*/ 3 w 30"/>
                <a:gd name="T9" fmla="*/ 1 h 38"/>
                <a:gd name="T10" fmla="*/ 9 w 30"/>
                <a:gd name="T11" fmla="*/ 2 h 38"/>
                <a:gd name="T12" fmla="*/ 29 w 30"/>
                <a:gd name="T13" fmla="*/ 30 h 38"/>
              </a:gdLst>
              <a:ahLst/>
              <a:cxnLst>
                <a:cxn ang="0">
                  <a:pos x="T0" y="T1"/>
                </a:cxn>
                <a:cxn ang="0">
                  <a:pos x="T2" y="T3"/>
                </a:cxn>
                <a:cxn ang="0">
                  <a:pos x="T4" y="T5"/>
                </a:cxn>
                <a:cxn ang="0">
                  <a:pos x="T6" y="T7"/>
                </a:cxn>
                <a:cxn ang="0">
                  <a:pos x="T8" y="T9"/>
                </a:cxn>
                <a:cxn ang="0">
                  <a:pos x="T10" y="T11"/>
                </a:cxn>
                <a:cxn ang="0">
                  <a:pos x="T12" y="T13"/>
                </a:cxn>
              </a:cxnLst>
              <a:rect l="0" t="0" r="r" b="b"/>
              <a:pathLst>
                <a:path w="30" h="38">
                  <a:moveTo>
                    <a:pt x="29" y="30"/>
                  </a:moveTo>
                  <a:cubicBezTo>
                    <a:pt x="30" y="32"/>
                    <a:pt x="30" y="35"/>
                    <a:pt x="28" y="37"/>
                  </a:cubicBezTo>
                  <a:cubicBezTo>
                    <a:pt x="26" y="38"/>
                    <a:pt x="23" y="37"/>
                    <a:pt x="22" y="35"/>
                  </a:cubicBezTo>
                  <a:cubicBezTo>
                    <a:pt x="2" y="7"/>
                    <a:pt x="2" y="7"/>
                    <a:pt x="2" y="7"/>
                  </a:cubicBezTo>
                  <a:cubicBezTo>
                    <a:pt x="0" y="5"/>
                    <a:pt x="1" y="2"/>
                    <a:pt x="3" y="1"/>
                  </a:cubicBezTo>
                  <a:cubicBezTo>
                    <a:pt x="5" y="0"/>
                    <a:pt x="8" y="0"/>
                    <a:pt x="9" y="2"/>
                  </a:cubicBezTo>
                  <a:lnTo>
                    <a:pt x="29" y="30"/>
                  </a:lnTo>
                  <a:close/>
                </a:path>
              </a:pathLst>
            </a:custGeom>
            <a:solidFill>
              <a:srgbClr val="B5E8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32" name="Freeform 544"/>
            <p:cNvSpPr/>
            <p:nvPr/>
          </p:nvSpPr>
          <p:spPr bwMode="auto">
            <a:xfrm>
              <a:off x="10695013" y="6080140"/>
              <a:ext cx="11113" cy="44450"/>
            </a:xfrm>
            <a:custGeom>
              <a:avLst/>
              <a:gdLst>
                <a:gd name="T0" fmla="*/ 11 w 12"/>
                <a:gd name="T1" fmla="*/ 39 h 43"/>
                <a:gd name="T2" fmla="*/ 7 w 12"/>
                <a:gd name="T3" fmla="*/ 43 h 43"/>
                <a:gd name="T4" fmla="*/ 3 w 12"/>
                <a:gd name="T5" fmla="*/ 39 h 43"/>
                <a:gd name="T6" fmla="*/ 0 w 12"/>
                <a:gd name="T7" fmla="*/ 5 h 43"/>
                <a:gd name="T8" fmla="*/ 5 w 12"/>
                <a:gd name="T9" fmla="*/ 0 h 43"/>
                <a:gd name="T10" fmla="*/ 9 w 12"/>
                <a:gd name="T11" fmla="*/ 4 h 43"/>
                <a:gd name="T12" fmla="*/ 11 w 12"/>
                <a:gd name="T13" fmla="*/ 39 h 43"/>
              </a:gdLst>
              <a:ahLst/>
              <a:cxnLst>
                <a:cxn ang="0">
                  <a:pos x="T0" y="T1"/>
                </a:cxn>
                <a:cxn ang="0">
                  <a:pos x="T2" y="T3"/>
                </a:cxn>
                <a:cxn ang="0">
                  <a:pos x="T4" y="T5"/>
                </a:cxn>
                <a:cxn ang="0">
                  <a:pos x="T6" y="T7"/>
                </a:cxn>
                <a:cxn ang="0">
                  <a:pos x="T8" y="T9"/>
                </a:cxn>
                <a:cxn ang="0">
                  <a:pos x="T10" y="T11"/>
                </a:cxn>
                <a:cxn ang="0">
                  <a:pos x="T12" y="T13"/>
                </a:cxn>
              </a:cxnLst>
              <a:rect l="0" t="0" r="r" b="b"/>
              <a:pathLst>
                <a:path w="12" h="43">
                  <a:moveTo>
                    <a:pt x="11" y="39"/>
                  </a:moveTo>
                  <a:cubicBezTo>
                    <a:pt x="12" y="41"/>
                    <a:pt x="10" y="43"/>
                    <a:pt x="7" y="43"/>
                  </a:cubicBezTo>
                  <a:cubicBezTo>
                    <a:pt x="5" y="43"/>
                    <a:pt x="3" y="42"/>
                    <a:pt x="3" y="39"/>
                  </a:cubicBezTo>
                  <a:cubicBezTo>
                    <a:pt x="0" y="5"/>
                    <a:pt x="0" y="5"/>
                    <a:pt x="0" y="5"/>
                  </a:cubicBezTo>
                  <a:cubicBezTo>
                    <a:pt x="0" y="2"/>
                    <a:pt x="2" y="0"/>
                    <a:pt x="5" y="0"/>
                  </a:cubicBezTo>
                  <a:cubicBezTo>
                    <a:pt x="7" y="0"/>
                    <a:pt x="9" y="2"/>
                    <a:pt x="9" y="4"/>
                  </a:cubicBezTo>
                  <a:lnTo>
                    <a:pt x="11" y="39"/>
                  </a:lnTo>
                  <a:close/>
                </a:path>
              </a:pathLst>
            </a:custGeom>
            <a:solidFill>
              <a:srgbClr val="B5E8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33" name="Freeform 545"/>
            <p:cNvSpPr/>
            <p:nvPr/>
          </p:nvSpPr>
          <p:spPr bwMode="auto">
            <a:xfrm>
              <a:off x="10695013" y="6089665"/>
              <a:ext cx="34925" cy="36513"/>
            </a:xfrm>
            <a:custGeom>
              <a:avLst/>
              <a:gdLst>
                <a:gd name="T0" fmla="*/ 8 w 34"/>
                <a:gd name="T1" fmla="*/ 33 h 35"/>
                <a:gd name="T2" fmla="*/ 2 w 34"/>
                <a:gd name="T3" fmla="*/ 33 h 35"/>
                <a:gd name="T4" fmla="*/ 2 w 34"/>
                <a:gd name="T5" fmla="*/ 27 h 35"/>
                <a:gd name="T6" fmla="*/ 26 w 34"/>
                <a:gd name="T7" fmla="*/ 2 h 35"/>
                <a:gd name="T8" fmla="*/ 33 w 34"/>
                <a:gd name="T9" fmla="*/ 2 h 35"/>
                <a:gd name="T10" fmla="*/ 33 w 34"/>
                <a:gd name="T11" fmla="*/ 8 h 35"/>
                <a:gd name="T12" fmla="*/ 8 w 34"/>
                <a:gd name="T13" fmla="*/ 33 h 35"/>
              </a:gdLst>
              <a:ahLst/>
              <a:cxnLst>
                <a:cxn ang="0">
                  <a:pos x="T0" y="T1"/>
                </a:cxn>
                <a:cxn ang="0">
                  <a:pos x="T2" y="T3"/>
                </a:cxn>
                <a:cxn ang="0">
                  <a:pos x="T4" y="T5"/>
                </a:cxn>
                <a:cxn ang="0">
                  <a:pos x="T6" y="T7"/>
                </a:cxn>
                <a:cxn ang="0">
                  <a:pos x="T8" y="T9"/>
                </a:cxn>
                <a:cxn ang="0">
                  <a:pos x="T10" y="T11"/>
                </a:cxn>
                <a:cxn ang="0">
                  <a:pos x="T12" y="T13"/>
                </a:cxn>
              </a:cxnLst>
              <a:rect l="0" t="0" r="r" b="b"/>
              <a:pathLst>
                <a:path w="34" h="35">
                  <a:moveTo>
                    <a:pt x="8" y="33"/>
                  </a:moveTo>
                  <a:cubicBezTo>
                    <a:pt x="7" y="35"/>
                    <a:pt x="4" y="35"/>
                    <a:pt x="2" y="33"/>
                  </a:cubicBezTo>
                  <a:cubicBezTo>
                    <a:pt x="0" y="31"/>
                    <a:pt x="0" y="28"/>
                    <a:pt x="2" y="27"/>
                  </a:cubicBezTo>
                  <a:cubicBezTo>
                    <a:pt x="26" y="2"/>
                    <a:pt x="26" y="2"/>
                    <a:pt x="26" y="2"/>
                  </a:cubicBezTo>
                  <a:cubicBezTo>
                    <a:pt x="28" y="0"/>
                    <a:pt x="31" y="0"/>
                    <a:pt x="33" y="2"/>
                  </a:cubicBezTo>
                  <a:cubicBezTo>
                    <a:pt x="34" y="4"/>
                    <a:pt x="34" y="6"/>
                    <a:pt x="33" y="8"/>
                  </a:cubicBezTo>
                  <a:lnTo>
                    <a:pt x="8" y="33"/>
                  </a:lnTo>
                  <a:close/>
                </a:path>
              </a:pathLst>
            </a:custGeom>
            <a:solidFill>
              <a:srgbClr val="B5E8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34" name="Freeform 546"/>
            <p:cNvSpPr/>
            <p:nvPr/>
          </p:nvSpPr>
          <p:spPr bwMode="auto">
            <a:xfrm>
              <a:off x="9966349" y="6008703"/>
              <a:ext cx="30163" cy="38100"/>
            </a:xfrm>
            <a:custGeom>
              <a:avLst/>
              <a:gdLst>
                <a:gd name="T0" fmla="*/ 29 w 30"/>
                <a:gd name="T1" fmla="*/ 31 h 38"/>
                <a:gd name="T2" fmla="*/ 27 w 30"/>
                <a:gd name="T3" fmla="*/ 37 h 38"/>
                <a:gd name="T4" fmla="*/ 21 w 30"/>
                <a:gd name="T5" fmla="*/ 36 h 38"/>
                <a:gd name="T6" fmla="*/ 2 w 30"/>
                <a:gd name="T7" fmla="*/ 7 h 38"/>
                <a:gd name="T8" fmla="*/ 3 w 30"/>
                <a:gd name="T9" fmla="*/ 1 h 38"/>
                <a:gd name="T10" fmla="*/ 9 w 30"/>
                <a:gd name="T11" fmla="*/ 2 h 38"/>
                <a:gd name="T12" fmla="*/ 29 w 30"/>
                <a:gd name="T13" fmla="*/ 31 h 38"/>
              </a:gdLst>
              <a:ahLst/>
              <a:cxnLst>
                <a:cxn ang="0">
                  <a:pos x="T0" y="T1"/>
                </a:cxn>
                <a:cxn ang="0">
                  <a:pos x="T2" y="T3"/>
                </a:cxn>
                <a:cxn ang="0">
                  <a:pos x="T4" y="T5"/>
                </a:cxn>
                <a:cxn ang="0">
                  <a:pos x="T6" y="T7"/>
                </a:cxn>
                <a:cxn ang="0">
                  <a:pos x="T8" y="T9"/>
                </a:cxn>
                <a:cxn ang="0">
                  <a:pos x="T10" y="T11"/>
                </a:cxn>
                <a:cxn ang="0">
                  <a:pos x="T12" y="T13"/>
                </a:cxn>
              </a:cxnLst>
              <a:rect l="0" t="0" r="r" b="b"/>
              <a:pathLst>
                <a:path w="30" h="38">
                  <a:moveTo>
                    <a:pt x="29" y="31"/>
                  </a:moveTo>
                  <a:cubicBezTo>
                    <a:pt x="30" y="33"/>
                    <a:pt x="29" y="35"/>
                    <a:pt x="27" y="37"/>
                  </a:cubicBezTo>
                  <a:cubicBezTo>
                    <a:pt x="25" y="38"/>
                    <a:pt x="23" y="38"/>
                    <a:pt x="21" y="36"/>
                  </a:cubicBezTo>
                  <a:cubicBezTo>
                    <a:pt x="2" y="7"/>
                    <a:pt x="2" y="7"/>
                    <a:pt x="2" y="7"/>
                  </a:cubicBezTo>
                  <a:cubicBezTo>
                    <a:pt x="0" y="5"/>
                    <a:pt x="1" y="3"/>
                    <a:pt x="3" y="1"/>
                  </a:cubicBezTo>
                  <a:cubicBezTo>
                    <a:pt x="5" y="0"/>
                    <a:pt x="7" y="0"/>
                    <a:pt x="9" y="2"/>
                  </a:cubicBezTo>
                  <a:lnTo>
                    <a:pt x="29" y="31"/>
                  </a:lnTo>
                  <a:close/>
                </a:path>
              </a:pathLst>
            </a:custGeom>
            <a:solidFill>
              <a:srgbClr val="B5E8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35" name="Freeform 547"/>
            <p:cNvSpPr/>
            <p:nvPr/>
          </p:nvSpPr>
          <p:spPr bwMode="auto">
            <a:xfrm>
              <a:off x="9986987" y="6002353"/>
              <a:ext cx="11113" cy="44450"/>
            </a:xfrm>
            <a:custGeom>
              <a:avLst/>
              <a:gdLst>
                <a:gd name="T0" fmla="*/ 11 w 11"/>
                <a:gd name="T1" fmla="*/ 39 h 44"/>
                <a:gd name="T2" fmla="*/ 7 w 11"/>
                <a:gd name="T3" fmla="*/ 44 h 44"/>
                <a:gd name="T4" fmla="*/ 2 w 11"/>
                <a:gd name="T5" fmla="*/ 40 h 44"/>
                <a:gd name="T6" fmla="*/ 0 w 11"/>
                <a:gd name="T7" fmla="*/ 5 h 44"/>
                <a:gd name="T8" fmla="*/ 4 w 11"/>
                <a:gd name="T9" fmla="*/ 0 h 44"/>
                <a:gd name="T10" fmla="*/ 9 w 11"/>
                <a:gd name="T11" fmla="*/ 4 h 44"/>
                <a:gd name="T12" fmla="*/ 11 w 11"/>
                <a:gd name="T13" fmla="*/ 39 h 44"/>
              </a:gdLst>
              <a:ahLst/>
              <a:cxnLst>
                <a:cxn ang="0">
                  <a:pos x="T0" y="T1"/>
                </a:cxn>
                <a:cxn ang="0">
                  <a:pos x="T2" y="T3"/>
                </a:cxn>
                <a:cxn ang="0">
                  <a:pos x="T4" y="T5"/>
                </a:cxn>
                <a:cxn ang="0">
                  <a:pos x="T6" y="T7"/>
                </a:cxn>
                <a:cxn ang="0">
                  <a:pos x="T8" y="T9"/>
                </a:cxn>
                <a:cxn ang="0">
                  <a:pos x="T10" y="T11"/>
                </a:cxn>
                <a:cxn ang="0">
                  <a:pos x="T12" y="T13"/>
                </a:cxn>
              </a:cxnLst>
              <a:rect l="0" t="0" r="r" b="b"/>
              <a:pathLst>
                <a:path w="11" h="44">
                  <a:moveTo>
                    <a:pt x="11" y="39"/>
                  </a:moveTo>
                  <a:cubicBezTo>
                    <a:pt x="11" y="41"/>
                    <a:pt x="10" y="43"/>
                    <a:pt x="7" y="44"/>
                  </a:cubicBezTo>
                  <a:cubicBezTo>
                    <a:pt x="5" y="44"/>
                    <a:pt x="3" y="42"/>
                    <a:pt x="2" y="40"/>
                  </a:cubicBezTo>
                  <a:cubicBezTo>
                    <a:pt x="0" y="5"/>
                    <a:pt x="0" y="5"/>
                    <a:pt x="0" y="5"/>
                  </a:cubicBezTo>
                  <a:cubicBezTo>
                    <a:pt x="0" y="3"/>
                    <a:pt x="2" y="0"/>
                    <a:pt x="4" y="0"/>
                  </a:cubicBezTo>
                  <a:cubicBezTo>
                    <a:pt x="7" y="0"/>
                    <a:pt x="9" y="2"/>
                    <a:pt x="9" y="4"/>
                  </a:cubicBezTo>
                  <a:lnTo>
                    <a:pt x="11" y="39"/>
                  </a:lnTo>
                  <a:close/>
                </a:path>
              </a:pathLst>
            </a:custGeom>
            <a:solidFill>
              <a:srgbClr val="B5E8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36" name="Freeform 548"/>
            <p:cNvSpPr/>
            <p:nvPr/>
          </p:nvSpPr>
          <p:spPr bwMode="auto">
            <a:xfrm>
              <a:off x="9986987" y="6011878"/>
              <a:ext cx="34925" cy="34925"/>
            </a:xfrm>
            <a:custGeom>
              <a:avLst/>
              <a:gdLst>
                <a:gd name="T0" fmla="*/ 8 w 34"/>
                <a:gd name="T1" fmla="*/ 32 h 34"/>
                <a:gd name="T2" fmla="*/ 2 w 34"/>
                <a:gd name="T3" fmla="*/ 32 h 34"/>
                <a:gd name="T4" fmla="*/ 2 w 34"/>
                <a:gd name="T5" fmla="*/ 26 h 34"/>
                <a:gd name="T6" fmla="*/ 26 w 34"/>
                <a:gd name="T7" fmla="*/ 1 h 34"/>
                <a:gd name="T8" fmla="*/ 32 w 34"/>
                <a:gd name="T9" fmla="*/ 1 h 34"/>
                <a:gd name="T10" fmla="*/ 32 w 34"/>
                <a:gd name="T11" fmla="*/ 8 h 34"/>
                <a:gd name="T12" fmla="*/ 8 w 34"/>
                <a:gd name="T13" fmla="*/ 32 h 34"/>
              </a:gdLst>
              <a:ahLst/>
              <a:cxnLst>
                <a:cxn ang="0">
                  <a:pos x="T0" y="T1"/>
                </a:cxn>
                <a:cxn ang="0">
                  <a:pos x="T2" y="T3"/>
                </a:cxn>
                <a:cxn ang="0">
                  <a:pos x="T4" y="T5"/>
                </a:cxn>
                <a:cxn ang="0">
                  <a:pos x="T6" y="T7"/>
                </a:cxn>
                <a:cxn ang="0">
                  <a:pos x="T8" y="T9"/>
                </a:cxn>
                <a:cxn ang="0">
                  <a:pos x="T10" y="T11"/>
                </a:cxn>
                <a:cxn ang="0">
                  <a:pos x="T12" y="T13"/>
                </a:cxn>
              </a:cxnLst>
              <a:rect l="0" t="0" r="r" b="b"/>
              <a:pathLst>
                <a:path w="34" h="34">
                  <a:moveTo>
                    <a:pt x="8" y="32"/>
                  </a:moveTo>
                  <a:cubicBezTo>
                    <a:pt x="6" y="34"/>
                    <a:pt x="4" y="34"/>
                    <a:pt x="2" y="32"/>
                  </a:cubicBezTo>
                  <a:cubicBezTo>
                    <a:pt x="0" y="31"/>
                    <a:pt x="0" y="28"/>
                    <a:pt x="2" y="26"/>
                  </a:cubicBezTo>
                  <a:cubicBezTo>
                    <a:pt x="26" y="1"/>
                    <a:pt x="26" y="1"/>
                    <a:pt x="26" y="1"/>
                  </a:cubicBezTo>
                  <a:cubicBezTo>
                    <a:pt x="28" y="0"/>
                    <a:pt x="31" y="0"/>
                    <a:pt x="32" y="1"/>
                  </a:cubicBezTo>
                  <a:cubicBezTo>
                    <a:pt x="34" y="3"/>
                    <a:pt x="34" y="6"/>
                    <a:pt x="32" y="8"/>
                  </a:cubicBezTo>
                  <a:lnTo>
                    <a:pt x="8" y="32"/>
                  </a:lnTo>
                  <a:close/>
                </a:path>
              </a:pathLst>
            </a:custGeom>
            <a:solidFill>
              <a:srgbClr val="B5E8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37" name="Freeform 549"/>
            <p:cNvSpPr/>
            <p:nvPr/>
          </p:nvSpPr>
          <p:spPr bwMode="auto">
            <a:xfrm>
              <a:off x="10045724" y="6008703"/>
              <a:ext cx="28575" cy="38100"/>
            </a:xfrm>
            <a:custGeom>
              <a:avLst/>
              <a:gdLst>
                <a:gd name="T0" fmla="*/ 28 w 29"/>
                <a:gd name="T1" fmla="*/ 31 h 38"/>
                <a:gd name="T2" fmla="*/ 27 w 29"/>
                <a:gd name="T3" fmla="*/ 37 h 38"/>
                <a:gd name="T4" fmla="*/ 21 w 29"/>
                <a:gd name="T5" fmla="*/ 36 h 38"/>
                <a:gd name="T6" fmla="*/ 1 w 29"/>
                <a:gd name="T7" fmla="*/ 7 h 38"/>
                <a:gd name="T8" fmla="*/ 2 w 29"/>
                <a:gd name="T9" fmla="*/ 1 h 38"/>
                <a:gd name="T10" fmla="*/ 8 w 29"/>
                <a:gd name="T11" fmla="*/ 2 h 38"/>
                <a:gd name="T12" fmla="*/ 28 w 29"/>
                <a:gd name="T13" fmla="*/ 31 h 38"/>
              </a:gdLst>
              <a:ahLst/>
              <a:cxnLst>
                <a:cxn ang="0">
                  <a:pos x="T0" y="T1"/>
                </a:cxn>
                <a:cxn ang="0">
                  <a:pos x="T2" y="T3"/>
                </a:cxn>
                <a:cxn ang="0">
                  <a:pos x="T4" y="T5"/>
                </a:cxn>
                <a:cxn ang="0">
                  <a:pos x="T6" y="T7"/>
                </a:cxn>
                <a:cxn ang="0">
                  <a:pos x="T8" y="T9"/>
                </a:cxn>
                <a:cxn ang="0">
                  <a:pos x="T10" y="T11"/>
                </a:cxn>
                <a:cxn ang="0">
                  <a:pos x="T12" y="T13"/>
                </a:cxn>
              </a:cxnLst>
              <a:rect l="0" t="0" r="r" b="b"/>
              <a:pathLst>
                <a:path w="29" h="38">
                  <a:moveTo>
                    <a:pt x="28" y="31"/>
                  </a:moveTo>
                  <a:cubicBezTo>
                    <a:pt x="29" y="33"/>
                    <a:pt x="29" y="35"/>
                    <a:pt x="27" y="37"/>
                  </a:cubicBezTo>
                  <a:cubicBezTo>
                    <a:pt x="25" y="38"/>
                    <a:pt x="22" y="38"/>
                    <a:pt x="21" y="36"/>
                  </a:cubicBezTo>
                  <a:cubicBezTo>
                    <a:pt x="1" y="7"/>
                    <a:pt x="1" y="7"/>
                    <a:pt x="1" y="7"/>
                  </a:cubicBezTo>
                  <a:cubicBezTo>
                    <a:pt x="0" y="5"/>
                    <a:pt x="0" y="3"/>
                    <a:pt x="2" y="1"/>
                  </a:cubicBezTo>
                  <a:cubicBezTo>
                    <a:pt x="4" y="0"/>
                    <a:pt x="7" y="0"/>
                    <a:pt x="8" y="2"/>
                  </a:cubicBezTo>
                  <a:lnTo>
                    <a:pt x="28" y="31"/>
                  </a:lnTo>
                  <a:close/>
                </a:path>
              </a:pathLst>
            </a:custGeom>
            <a:solidFill>
              <a:srgbClr val="B5E8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38" name="Freeform 550"/>
            <p:cNvSpPr/>
            <p:nvPr/>
          </p:nvSpPr>
          <p:spPr bwMode="auto">
            <a:xfrm>
              <a:off x="10064774" y="6002353"/>
              <a:ext cx="12700" cy="44450"/>
            </a:xfrm>
            <a:custGeom>
              <a:avLst/>
              <a:gdLst>
                <a:gd name="T0" fmla="*/ 12 w 12"/>
                <a:gd name="T1" fmla="*/ 39 h 44"/>
                <a:gd name="T2" fmla="*/ 7 w 12"/>
                <a:gd name="T3" fmla="*/ 44 h 44"/>
                <a:gd name="T4" fmla="*/ 3 w 12"/>
                <a:gd name="T5" fmla="*/ 40 h 44"/>
                <a:gd name="T6" fmla="*/ 1 w 12"/>
                <a:gd name="T7" fmla="*/ 5 h 44"/>
                <a:gd name="T8" fmla="*/ 5 w 12"/>
                <a:gd name="T9" fmla="*/ 0 h 44"/>
                <a:gd name="T10" fmla="*/ 9 w 12"/>
                <a:gd name="T11" fmla="*/ 4 h 44"/>
                <a:gd name="T12" fmla="*/ 12 w 12"/>
                <a:gd name="T13" fmla="*/ 39 h 44"/>
              </a:gdLst>
              <a:ahLst/>
              <a:cxnLst>
                <a:cxn ang="0">
                  <a:pos x="T0" y="T1"/>
                </a:cxn>
                <a:cxn ang="0">
                  <a:pos x="T2" y="T3"/>
                </a:cxn>
                <a:cxn ang="0">
                  <a:pos x="T4" y="T5"/>
                </a:cxn>
                <a:cxn ang="0">
                  <a:pos x="T6" y="T7"/>
                </a:cxn>
                <a:cxn ang="0">
                  <a:pos x="T8" y="T9"/>
                </a:cxn>
                <a:cxn ang="0">
                  <a:pos x="T10" y="T11"/>
                </a:cxn>
                <a:cxn ang="0">
                  <a:pos x="T12" y="T13"/>
                </a:cxn>
              </a:cxnLst>
              <a:rect l="0" t="0" r="r" b="b"/>
              <a:pathLst>
                <a:path w="12" h="44">
                  <a:moveTo>
                    <a:pt x="12" y="39"/>
                  </a:moveTo>
                  <a:cubicBezTo>
                    <a:pt x="12" y="41"/>
                    <a:pt x="10" y="43"/>
                    <a:pt x="7" y="44"/>
                  </a:cubicBezTo>
                  <a:cubicBezTo>
                    <a:pt x="5" y="44"/>
                    <a:pt x="3" y="42"/>
                    <a:pt x="3" y="40"/>
                  </a:cubicBezTo>
                  <a:cubicBezTo>
                    <a:pt x="1" y="5"/>
                    <a:pt x="1" y="5"/>
                    <a:pt x="1" y="5"/>
                  </a:cubicBezTo>
                  <a:cubicBezTo>
                    <a:pt x="0" y="3"/>
                    <a:pt x="2" y="0"/>
                    <a:pt x="5" y="0"/>
                  </a:cubicBezTo>
                  <a:cubicBezTo>
                    <a:pt x="7" y="0"/>
                    <a:pt x="9" y="2"/>
                    <a:pt x="9" y="4"/>
                  </a:cubicBezTo>
                  <a:lnTo>
                    <a:pt x="12" y="39"/>
                  </a:lnTo>
                  <a:close/>
                </a:path>
              </a:pathLst>
            </a:custGeom>
            <a:solidFill>
              <a:srgbClr val="B5E8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39" name="Freeform 551"/>
            <p:cNvSpPr/>
            <p:nvPr/>
          </p:nvSpPr>
          <p:spPr bwMode="auto">
            <a:xfrm>
              <a:off x="10066362" y="6011878"/>
              <a:ext cx="34925" cy="34925"/>
            </a:xfrm>
            <a:custGeom>
              <a:avLst/>
              <a:gdLst>
                <a:gd name="T0" fmla="*/ 8 w 33"/>
                <a:gd name="T1" fmla="*/ 32 h 34"/>
                <a:gd name="T2" fmla="*/ 1 w 33"/>
                <a:gd name="T3" fmla="*/ 32 h 34"/>
                <a:gd name="T4" fmla="*/ 1 w 33"/>
                <a:gd name="T5" fmla="*/ 26 h 34"/>
                <a:gd name="T6" fmla="*/ 25 w 33"/>
                <a:gd name="T7" fmla="*/ 1 h 34"/>
                <a:gd name="T8" fmla="*/ 32 w 33"/>
                <a:gd name="T9" fmla="*/ 1 h 34"/>
                <a:gd name="T10" fmla="*/ 32 w 33"/>
                <a:gd name="T11" fmla="*/ 8 h 34"/>
                <a:gd name="T12" fmla="*/ 8 w 33"/>
                <a:gd name="T13" fmla="*/ 32 h 34"/>
              </a:gdLst>
              <a:ahLst/>
              <a:cxnLst>
                <a:cxn ang="0">
                  <a:pos x="T0" y="T1"/>
                </a:cxn>
                <a:cxn ang="0">
                  <a:pos x="T2" y="T3"/>
                </a:cxn>
                <a:cxn ang="0">
                  <a:pos x="T4" y="T5"/>
                </a:cxn>
                <a:cxn ang="0">
                  <a:pos x="T6" y="T7"/>
                </a:cxn>
                <a:cxn ang="0">
                  <a:pos x="T8" y="T9"/>
                </a:cxn>
                <a:cxn ang="0">
                  <a:pos x="T10" y="T11"/>
                </a:cxn>
                <a:cxn ang="0">
                  <a:pos x="T12" y="T13"/>
                </a:cxn>
              </a:cxnLst>
              <a:rect l="0" t="0" r="r" b="b"/>
              <a:pathLst>
                <a:path w="33" h="34">
                  <a:moveTo>
                    <a:pt x="8" y="32"/>
                  </a:moveTo>
                  <a:cubicBezTo>
                    <a:pt x="6" y="34"/>
                    <a:pt x="3" y="34"/>
                    <a:pt x="1" y="32"/>
                  </a:cubicBezTo>
                  <a:cubicBezTo>
                    <a:pt x="0" y="31"/>
                    <a:pt x="0" y="28"/>
                    <a:pt x="1" y="26"/>
                  </a:cubicBezTo>
                  <a:cubicBezTo>
                    <a:pt x="25" y="1"/>
                    <a:pt x="25" y="1"/>
                    <a:pt x="25" y="1"/>
                  </a:cubicBezTo>
                  <a:cubicBezTo>
                    <a:pt x="27" y="0"/>
                    <a:pt x="30" y="0"/>
                    <a:pt x="32" y="1"/>
                  </a:cubicBezTo>
                  <a:cubicBezTo>
                    <a:pt x="33" y="3"/>
                    <a:pt x="33" y="6"/>
                    <a:pt x="32" y="8"/>
                  </a:cubicBezTo>
                  <a:lnTo>
                    <a:pt x="8" y="32"/>
                  </a:lnTo>
                  <a:close/>
                </a:path>
              </a:pathLst>
            </a:custGeom>
            <a:solidFill>
              <a:srgbClr val="B5E8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40" name="Freeform 552"/>
            <p:cNvSpPr/>
            <p:nvPr/>
          </p:nvSpPr>
          <p:spPr bwMode="auto">
            <a:xfrm>
              <a:off x="10123512" y="6008703"/>
              <a:ext cx="30163" cy="38100"/>
            </a:xfrm>
            <a:custGeom>
              <a:avLst/>
              <a:gdLst>
                <a:gd name="T0" fmla="*/ 28 w 30"/>
                <a:gd name="T1" fmla="*/ 31 h 38"/>
                <a:gd name="T2" fmla="*/ 27 w 30"/>
                <a:gd name="T3" fmla="*/ 37 h 38"/>
                <a:gd name="T4" fmla="*/ 21 w 30"/>
                <a:gd name="T5" fmla="*/ 36 h 38"/>
                <a:gd name="T6" fmla="*/ 1 w 30"/>
                <a:gd name="T7" fmla="*/ 7 h 38"/>
                <a:gd name="T8" fmla="*/ 2 w 30"/>
                <a:gd name="T9" fmla="*/ 1 h 38"/>
                <a:gd name="T10" fmla="*/ 9 w 30"/>
                <a:gd name="T11" fmla="*/ 2 h 38"/>
                <a:gd name="T12" fmla="*/ 28 w 30"/>
                <a:gd name="T13" fmla="*/ 31 h 38"/>
              </a:gdLst>
              <a:ahLst/>
              <a:cxnLst>
                <a:cxn ang="0">
                  <a:pos x="T0" y="T1"/>
                </a:cxn>
                <a:cxn ang="0">
                  <a:pos x="T2" y="T3"/>
                </a:cxn>
                <a:cxn ang="0">
                  <a:pos x="T4" y="T5"/>
                </a:cxn>
                <a:cxn ang="0">
                  <a:pos x="T6" y="T7"/>
                </a:cxn>
                <a:cxn ang="0">
                  <a:pos x="T8" y="T9"/>
                </a:cxn>
                <a:cxn ang="0">
                  <a:pos x="T10" y="T11"/>
                </a:cxn>
                <a:cxn ang="0">
                  <a:pos x="T12" y="T13"/>
                </a:cxn>
              </a:cxnLst>
              <a:rect l="0" t="0" r="r" b="b"/>
              <a:pathLst>
                <a:path w="30" h="38">
                  <a:moveTo>
                    <a:pt x="28" y="31"/>
                  </a:moveTo>
                  <a:cubicBezTo>
                    <a:pt x="30" y="33"/>
                    <a:pt x="29" y="35"/>
                    <a:pt x="27" y="37"/>
                  </a:cubicBezTo>
                  <a:cubicBezTo>
                    <a:pt x="25" y="38"/>
                    <a:pt x="22" y="38"/>
                    <a:pt x="21" y="36"/>
                  </a:cubicBezTo>
                  <a:cubicBezTo>
                    <a:pt x="1" y="7"/>
                    <a:pt x="1" y="7"/>
                    <a:pt x="1" y="7"/>
                  </a:cubicBezTo>
                  <a:cubicBezTo>
                    <a:pt x="0" y="5"/>
                    <a:pt x="0" y="3"/>
                    <a:pt x="2" y="1"/>
                  </a:cubicBezTo>
                  <a:cubicBezTo>
                    <a:pt x="4" y="0"/>
                    <a:pt x="7" y="0"/>
                    <a:pt x="9" y="2"/>
                  </a:cubicBezTo>
                  <a:lnTo>
                    <a:pt x="28" y="31"/>
                  </a:lnTo>
                  <a:close/>
                </a:path>
              </a:pathLst>
            </a:custGeom>
            <a:solidFill>
              <a:srgbClr val="B5E8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41" name="Freeform 553"/>
            <p:cNvSpPr/>
            <p:nvPr/>
          </p:nvSpPr>
          <p:spPr bwMode="auto">
            <a:xfrm>
              <a:off x="10144150" y="6002353"/>
              <a:ext cx="11113" cy="44450"/>
            </a:xfrm>
            <a:custGeom>
              <a:avLst/>
              <a:gdLst>
                <a:gd name="T0" fmla="*/ 11 w 11"/>
                <a:gd name="T1" fmla="*/ 39 h 44"/>
                <a:gd name="T2" fmla="*/ 7 w 11"/>
                <a:gd name="T3" fmla="*/ 44 h 44"/>
                <a:gd name="T4" fmla="*/ 2 w 11"/>
                <a:gd name="T5" fmla="*/ 40 h 44"/>
                <a:gd name="T6" fmla="*/ 0 w 11"/>
                <a:gd name="T7" fmla="*/ 5 h 44"/>
                <a:gd name="T8" fmla="*/ 4 w 11"/>
                <a:gd name="T9" fmla="*/ 0 h 44"/>
                <a:gd name="T10" fmla="*/ 9 w 11"/>
                <a:gd name="T11" fmla="*/ 4 h 44"/>
                <a:gd name="T12" fmla="*/ 11 w 11"/>
                <a:gd name="T13" fmla="*/ 39 h 44"/>
              </a:gdLst>
              <a:ahLst/>
              <a:cxnLst>
                <a:cxn ang="0">
                  <a:pos x="T0" y="T1"/>
                </a:cxn>
                <a:cxn ang="0">
                  <a:pos x="T2" y="T3"/>
                </a:cxn>
                <a:cxn ang="0">
                  <a:pos x="T4" y="T5"/>
                </a:cxn>
                <a:cxn ang="0">
                  <a:pos x="T6" y="T7"/>
                </a:cxn>
                <a:cxn ang="0">
                  <a:pos x="T8" y="T9"/>
                </a:cxn>
                <a:cxn ang="0">
                  <a:pos x="T10" y="T11"/>
                </a:cxn>
                <a:cxn ang="0">
                  <a:pos x="T12" y="T13"/>
                </a:cxn>
              </a:cxnLst>
              <a:rect l="0" t="0" r="r" b="b"/>
              <a:pathLst>
                <a:path w="11" h="44">
                  <a:moveTo>
                    <a:pt x="11" y="39"/>
                  </a:moveTo>
                  <a:cubicBezTo>
                    <a:pt x="11" y="41"/>
                    <a:pt x="9" y="43"/>
                    <a:pt x="7" y="44"/>
                  </a:cubicBezTo>
                  <a:cubicBezTo>
                    <a:pt x="4" y="44"/>
                    <a:pt x="2" y="42"/>
                    <a:pt x="2" y="40"/>
                  </a:cubicBezTo>
                  <a:cubicBezTo>
                    <a:pt x="0" y="5"/>
                    <a:pt x="0" y="5"/>
                    <a:pt x="0" y="5"/>
                  </a:cubicBezTo>
                  <a:cubicBezTo>
                    <a:pt x="0" y="3"/>
                    <a:pt x="2" y="0"/>
                    <a:pt x="4" y="0"/>
                  </a:cubicBezTo>
                  <a:cubicBezTo>
                    <a:pt x="6" y="0"/>
                    <a:pt x="9" y="2"/>
                    <a:pt x="9" y="4"/>
                  </a:cubicBezTo>
                  <a:lnTo>
                    <a:pt x="11" y="39"/>
                  </a:lnTo>
                  <a:close/>
                </a:path>
              </a:pathLst>
            </a:custGeom>
            <a:solidFill>
              <a:srgbClr val="B5E8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42" name="Freeform 554"/>
            <p:cNvSpPr/>
            <p:nvPr/>
          </p:nvSpPr>
          <p:spPr bwMode="auto">
            <a:xfrm>
              <a:off x="10145737" y="6011878"/>
              <a:ext cx="34925" cy="34925"/>
            </a:xfrm>
            <a:custGeom>
              <a:avLst/>
              <a:gdLst>
                <a:gd name="T0" fmla="*/ 8 w 34"/>
                <a:gd name="T1" fmla="*/ 32 h 34"/>
                <a:gd name="T2" fmla="*/ 2 w 34"/>
                <a:gd name="T3" fmla="*/ 32 h 34"/>
                <a:gd name="T4" fmla="*/ 2 w 34"/>
                <a:gd name="T5" fmla="*/ 26 h 34"/>
                <a:gd name="T6" fmla="*/ 26 w 34"/>
                <a:gd name="T7" fmla="*/ 1 h 34"/>
                <a:gd name="T8" fmla="*/ 32 w 34"/>
                <a:gd name="T9" fmla="*/ 1 h 34"/>
                <a:gd name="T10" fmla="*/ 32 w 34"/>
                <a:gd name="T11" fmla="*/ 8 h 34"/>
                <a:gd name="T12" fmla="*/ 8 w 34"/>
                <a:gd name="T13" fmla="*/ 32 h 34"/>
              </a:gdLst>
              <a:ahLst/>
              <a:cxnLst>
                <a:cxn ang="0">
                  <a:pos x="T0" y="T1"/>
                </a:cxn>
                <a:cxn ang="0">
                  <a:pos x="T2" y="T3"/>
                </a:cxn>
                <a:cxn ang="0">
                  <a:pos x="T4" y="T5"/>
                </a:cxn>
                <a:cxn ang="0">
                  <a:pos x="T6" y="T7"/>
                </a:cxn>
                <a:cxn ang="0">
                  <a:pos x="T8" y="T9"/>
                </a:cxn>
                <a:cxn ang="0">
                  <a:pos x="T10" y="T11"/>
                </a:cxn>
                <a:cxn ang="0">
                  <a:pos x="T12" y="T13"/>
                </a:cxn>
              </a:cxnLst>
              <a:rect l="0" t="0" r="r" b="b"/>
              <a:pathLst>
                <a:path w="34" h="34">
                  <a:moveTo>
                    <a:pt x="8" y="32"/>
                  </a:moveTo>
                  <a:cubicBezTo>
                    <a:pt x="6" y="34"/>
                    <a:pt x="3" y="34"/>
                    <a:pt x="2" y="32"/>
                  </a:cubicBezTo>
                  <a:cubicBezTo>
                    <a:pt x="0" y="31"/>
                    <a:pt x="0" y="28"/>
                    <a:pt x="2" y="26"/>
                  </a:cubicBezTo>
                  <a:cubicBezTo>
                    <a:pt x="26" y="1"/>
                    <a:pt x="26" y="1"/>
                    <a:pt x="26" y="1"/>
                  </a:cubicBezTo>
                  <a:cubicBezTo>
                    <a:pt x="27" y="0"/>
                    <a:pt x="30" y="0"/>
                    <a:pt x="32" y="1"/>
                  </a:cubicBezTo>
                  <a:cubicBezTo>
                    <a:pt x="34" y="3"/>
                    <a:pt x="34" y="6"/>
                    <a:pt x="32" y="8"/>
                  </a:cubicBezTo>
                  <a:lnTo>
                    <a:pt x="8" y="32"/>
                  </a:lnTo>
                  <a:close/>
                </a:path>
              </a:pathLst>
            </a:custGeom>
            <a:solidFill>
              <a:srgbClr val="B5E8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43" name="Freeform 555"/>
            <p:cNvSpPr/>
            <p:nvPr/>
          </p:nvSpPr>
          <p:spPr bwMode="auto">
            <a:xfrm>
              <a:off x="10201300" y="6008703"/>
              <a:ext cx="31750" cy="38100"/>
            </a:xfrm>
            <a:custGeom>
              <a:avLst/>
              <a:gdLst>
                <a:gd name="T0" fmla="*/ 29 w 30"/>
                <a:gd name="T1" fmla="*/ 31 h 38"/>
                <a:gd name="T2" fmla="*/ 28 w 30"/>
                <a:gd name="T3" fmla="*/ 37 h 38"/>
                <a:gd name="T4" fmla="*/ 21 w 30"/>
                <a:gd name="T5" fmla="*/ 36 h 38"/>
                <a:gd name="T6" fmla="*/ 2 w 30"/>
                <a:gd name="T7" fmla="*/ 7 h 38"/>
                <a:gd name="T8" fmla="*/ 3 w 30"/>
                <a:gd name="T9" fmla="*/ 1 h 38"/>
                <a:gd name="T10" fmla="*/ 9 w 30"/>
                <a:gd name="T11" fmla="*/ 2 h 38"/>
                <a:gd name="T12" fmla="*/ 29 w 30"/>
                <a:gd name="T13" fmla="*/ 31 h 38"/>
              </a:gdLst>
              <a:ahLst/>
              <a:cxnLst>
                <a:cxn ang="0">
                  <a:pos x="T0" y="T1"/>
                </a:cxn>
                <a:cxn ang="0">
                  <a:pos x="T2" y="T3"/>
                </a:cxn>
                <a:cxn ang="0">
                  <a:pos x="T4" y="T5"/>
                </a:cxn>
                <a:cxn ang="0">
                  <a:pos x="T6" y="T7"/>
                </a:cxn>
                <a:cxn ang="0">
                  <a:pos x="T8" y="T9"/>
                </a:cxn>
                <a:cxn ang="0">
                  <a:pos x="T10" y="T11"/>
                </a:cxn>
                <a:cxn ang="0">
                  <a:pos x="T12" y="T13"/>
                </a:cxn>
              </a:cxnLst>
              <a:rect l="0" t="0" r="r" b="b"/>
              <a:pathLst>
                <a:path w="30" h="38">
                  <a:moveTo>
                    <a:pt x="29" y="31"/>
                  </a:moveTo>
                  <a:cubicBezTo>
                    <a:pt x="30" y="33"/>
                    <a:pt x="30" y="35"/>
                    <a:pt x="28" y="37"/>
                  </a:cubicBezTo>
                  <a:cubicBezTo>
                    <a:pt x="26" y="38"/>
                    <a:pt x="23" y="38"/>
                    <a:pt x="21" y="36"/>
                  </a:cubicBezTo>
                  <a:cubicBezTo>
                    <a:pt x="2" y="7"/>
                    <a:pt x="2" y="7"/>
                    <a:pt x="2" y="7"/>
                  </a:cubicBezTo>
                  <a:cubicBezTo>
                    <a:pt x="0" y="5"/>
                    <a:pt x="1" y="3"/>
                    <a:pt x="3" y="1"/>
                  </a:cubicBezTo>
                  <a:cubicBezTo>
                    <a:pt x="5" y="0"/>
                    <a:pt x="7" y="0"/>
                    <a:pt x="9" y="2"/>
                  </a:cubicBezTo>
                  <a:lnTo>
                    <a:pt x="29" y="31"/>
                  </a:lnTo>
                  <a:close/>
                </a:path>
              </a:pathLst>
            </a:custGeom>
            <a:solidFill>
              <a:srgbClr val="B5E8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44" name="Freeform 556"/>
            <p:cNvSpPr/>
            <p:nvPr/>
          </p:nvSpPr>
          <p:spPr bwMode="auto">
            <a:xfrm>
              <a:off x="10221937" y="6002353"/>
              <a:ext cx="11113" cy="44450"/>
            </a:xfrm>
            <a:custGeom>
              <a:avLst/>
              <a:gdLst>
                <a:gd name="T0" fmla="*/ 11 w 11"/>
                <a:gd name="T1" fmla="*/ 39 h 44"/>
                <a:gd name="T2" fmla="*/ 7 w 11"/>
                <a:gd name="T3" fmla="*/ 44 h 44"/>
                <a:gd name="T4" fmla="*/ 3 w 11"/>
                <a:gd name="T5" fmla="*/ 40 h 44"/>
                <a:gd name="T6" fmla="*/ 0 w 11"/>
                <a:gd name="T7" fmla="*/ 5 h 44"/>
                <a:gd name="T8" fmla="*/ 4 w 11"/>
                <a:gd name="T9" fmla="*/ 0 h 44"/>
                <a:gd name="T10" fmla="*/ 9 w 11"/>
                <a:gd name="T11" fmla="*/ 4 h 44"/>
                <a:gd name="T12" fmla="*/ 11 w 11"/>
                <a:gd name="T13" fmla="*/ 39 h 44"/>
              </a:gdLst>
              <a:ahLst/>
              <a:cxnLst>
                <a:cxn ang="0">
                  <a:pos x="T0" y="T1"/>
                </a:cxn>
                <a:cxn ang="0">
                  <a:pos x="T2" y="T3"/>
                </a:cxn>
                <a:cxn ang="0">
                  <a:pos x="T4" y="T5"/>
                </a:cxn>
                <a:cxn ang="0">
                  <a:pos x="T6" y="T7"/>
                </a:cxn>
                <a:cxn ang="0">
                  <a:pos x="T8" y="T9"/>
                </a:cxn>
                <a:cxn ang="0">
                  <a:pos x="T10" y="T11"/>
                </a:cxn>
                <a:cxn ang="0">
                  <a:pos x="T12" y="T13"/>
                </a:cxn>
              </a:cxnLst>
              <a:rect l="0" t="0" r="r" b="b"/>
              <a:pathLst>
                <a:path w="11" h="44">
                  <a:moveTo>
                    <a:pt x="11" y="39"/>
                  </a:moveTo>
                  <a:cubicBezTo>
                    <a:pt x="11" y="41"/>
                    <a:pt x="10" y="43"/>
                    <a:pt x="7" y="44"/>
                  </a:cubicBezTo>
                  <a:cubicBezTo>
                    <a:pt x="5" y="44"/>
                    <a:pt x="3" y="42"/>
                    <a:pt x="3" y="40"/>
                  </a:cubicBezTo>
                  <a:cubicBezTo>
                    <a:pt x="0" y="5"/>
                    <a:pt x="0" y="5"/>
                    <a:pt x="0" y="5"/>
                  </a:cubicBezTo>
                  <a:cubicBezTo>
                    <a:pt x="0" y="3"/>
                    <a:pt x="2" y="0"/>
                    <a:pt x="4" y="0"/>
                  </a:cubicBezTo>
                  <a:cubicBezTo>
                    <a:pt x="7" y="0"/>
                    <a:pt x="9" y="2"/>
                    <a:pt x="9" y="4"/>
                  </a:cubicBezTo>
                  <a:lnTo>
                    <a:pt x="11" y="39"/>
                  </a:lnTo>
                  <a:close/>
                </a:path>
              </a:pathLst>
            </a:custGeom>
            <a:solidFill>
              <a:srgbClr val="B5E8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45" name="Freeform 557"/>
            <p:cNvSpPr/>
            <p:nvPr/>
          </p:nvSpPr>
          <p:spPr bwMode="auto">
            <a:xfrm>
              <a:off x="10223525" y="6011878"/>
              <a:ext cx="34925" cy="34925"/>
            </a:xfrm>
            <a:custGeom>
              <a:avLst/>
              <a:gdLst>
                <a:gd name="T0" fmla="*/ 8 w 34"/>
                <a:gd name="T1" fmla="*/ 32 h 34"/>
                <a:gd name="T2" fmla="*/ 2 w 34"/>
                <a:gd name="T3" fmla="*/ 32 h 34"/>
                <a:gd name="T4" fmla="*/ 2 w 34"/>
                <a:gd name="T5" fmla="*/ 26 h 34"/>
                <a:gd name="T6" fmla="*/ 26 w 34"/>
                <a:gd name="T7" fmla="*/ 1 h 34"/>
                <a:gd name="T8" fmla="*/ 32 w 34"/>
                <a:gd name="T9" fmla="*/ 1 h 34"/>
                <a:gd name="T10" fmla="*/ 32 w 34"/>
                <a:gd name="T11" fmla="*/ 8 h 34"/>
                <a:gd name="T12" fmla="*/ 8 w 34"/>
                <a:gd name="T13" fmla="*/ 32 h 34"/>
              </a:gdLst>
              <a:ahLst/>
              <a:cxnLst>
                <a:cxn ang="0">
                  <a:pos x="T0" y="T1"/>
                </a:cxn>
                <a:cxn ang="0">
                  <a:pos x="T2" y="T3"/>
                </a:cxn>
                <a:cxn ang="0">
                  <a:pos x="T4" y="T5"/>
                </a:cxn>
                <a:cxn ang="0">
                  <a:pos x="T6" y="T7"/>
                </a:cxn>
                <a:cxn ang="0">
                  <a:pos x="T8" y="T9"/>
                </a:cxn>
                <a:cxn ang="0">
                  <a:pos x="T10" y="T11"/>
                </a:cxn>
                <a:cxn ang="0">
                  <a:pos x="T12" y="T13"/>
                </a:cxn>
              </a:cxnLst>
              <a:rect l="0" t="0" r="r" b="b"/>
              <a:pathLst>
                <a:path w="34" h="34">
                  <a:moveTo>
                    <a:pt x="8" y="32"/>
                  </a:moveTo>
                  <a:cubicBezTo>
                    <a:pt x="7" y="34"/>
                    <a:pt x="4" y="34"/>
                    <a:pt x="2" y="32"/>
                  </a:cubicBezTo>
                  <a:cubicBezTo>
                    <a:pt x="0" y="31"/>
                    <a:pt x="0" y="28"/>
                    <a:pt x="2" y="26"/>
                  </a:cubicBezTo>
                  <a:cubicBezTo>
                    <a:pt x="26" y="1"/>
                    <a:pt x="26" y="1"/>
                    <a:pt x="26" y="1"/>
                  </a:cubicBezTo>
                  <a:cubicBezTo>
                    <a:pt x="28" y="0"/>
                    <a:pt x="31" y="0"/>
                    <a:pt x="32" y="1"/>
                  </a:cubicBezTo>
                  <a:cubicBezTo>
                    <a:pt x="34" y="3"/>
                    <a:pt x="34" y="6"/>
                    <a:pt x="32" y="8"/>
                  </a:cubicBezTo>
                  <a:lnTo>
                    <a:pt x="8" y="32"/>
                  </a:lnTo>
                  <a:close/>
                </a:path>
              </a:pathLst>
            </a:custGeom>
            <a:solidFill>
              <a:srgbClr val="B5E8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46" name="Freeform 558"/>
            <p:cNvSpPr/>
            <p:nvPr/>
          </p:nvSpPr>
          <p:spPr bwMode="auto">
            <a:xfrm>
              <a:off x="10280675" y="6008703"/>
              <a:ext cx="30163" cy="38100"/>
            </a:xfrm>
            <a:custGeom>
              <a:avLst/>
              <a:gdLst>
                <a:gd name="T0" fmla="*/ 28 w 29"/>
                <a:gd name="T1" fmla="*/ 31 h 38"/>
                <a:gd name="T2" fmla="*/ 27 w 29"/>
                <a:gd name="T3" fmla="*/ 37 h 38"/>
                <a:gd name="T4" fmla="*/ 21 w 29"/>
                <a:gd name="T5" fmla="*/ 36 h 38"/>
                <a:gd name="T6" fmla="*/ 1 w 29"/>
                <a:gd name="T7" fmla="*/ 7 h 38"/>
                <a:gd name="T8" fmla="*/ 2 w 29"/>
                <a:gd name="T9" fmla="*/ 1 h 38"/>
                <a:gd name="T10" fmla="*/ 8 w 29"/>
                <a:gd name="T11" fmla="*/ 2 h 38"/>
                <a:gd name="T12" fmla="*/ 28 w 29"/>
                <a:gd name="T13" fmla="*/ 31 h 38"/>
              </a:gdLst>
              <a:ahLst/>
              <a:cxnLst>
                <a:cxn ang="0">
                  <a:pos x="T0" y="T1"/>
                </a:cxn>
                <a:cxn ang="0">
                  <a:pos x="T2" y="T3"/>
                </a:cxn>
                <a:cxn ang="0">
                  <a:pos x="T4" y="T5"/>
                </a:cxn>
                <a:cxn ang="0">
                  <a:pos x="T6" y="T7"/>
                </a:cxn>
                <a:cxn ang="0">
                  <a:pos x="T8" y="T9"/>
                </a:cxn>
                <a:cxn ang="0">
                  <a:pos x="T10" y="T11"/>
                </a:cxn>
                <a:cxn ang="0">
                  <a:pos x="T12" y="T13"/>
                </a:cxn>
              </a:cxnLst>
              <a:rect l="0" t="0" r="r" b="b"/>
              <a:pathLst>
                <a:path w="29" h="38">
                  <a:moveTo>
                    <a:pt x="28" y="31"/>
                  </a:moveTo>
                  <a:cubicBezTo>
                    <a:pt x="29" y="33"/>
                    <a:pt x="29" y="35"/>
                    <a:pt x="27" y="37"/>
                  </a:cubicBezTo>
                  <a:cubicBezTo>
                    <a:pt x="25" y="38"/>
                    <a:pt x="22" y="38"/>
                    <a:pt x="21" y="36"/>
                  </a:cubicBezTo>
                  <a:cubicBezTo>
                    <a:pt x="1" y="7"/>
                    <a:pt x="1" y="7"/>
                    <a:pt x="1" y="7"/>
                  </a:cubicBezTo>
                  <a:cubicBezTo>
                    <a:pt x="0" y="5"/>
                    <a:pt x="0" y="3"/>
                    <a:pt x="2" y="1"/>
                  </a:cubicBezTo>
                  <a:cubicBezTo>
                    <a:pt x="4" y="0"/>
                    <a:pt x="7" y="0"/>
                    <a:pt x="8" y="2"/>
                  </a:cubicBezTo>
                  <a:lnTo>
                    <a:pt x="28" y="31"/>
                  </a:lnTo>
                  <a:close/>
                </a:path>
              </a:pathLst>
            </a:custGeom>
            <a:solidFill>
              <a:srgbClr val="B5E8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47" name="Freeform 559"/>
            <p:cNvSpPr/>
            <p:nvPr/>
          </p:nvSpPr>
          <p:spPr bwMode="auto">
            <a:xfrm>
              <a:off x="10301312" y="6002353"/>
              <a:ext cx="11113" cy="44450"/>
            </a:xfrm>
            <a:custGeom>
              <a:avLst/>
              <a:gdLst>
                <a:gd name="T0" fmla="*/ 12 w 12"/>
                <a:gd name="T1" fmla="*/ 39 h 44"/>
                <a:gd name="T2" fmla="*/ 8 w 12"/>
                <a:gd name="T3" fmla="*/ 44 h 44"/>
                <a:gd name="T4" fmla="*/ 3 w 12"/>
                <a:gd name="T5" fmla="*/ 40 h 44"/>
                <a:gd name="T6" fmla="*/ 1 w 12"/>
                <a:gd name="T7" fmla="*/ 5 h 44"/>
                <a:gd name="T8" fmla="*/ 5 w 12"/>
                <a:gd name="T9" fmla="*/ 0 h 44"/>
                <a:gd name="T10" fmla="*/ 9 w 12"/>
                <a:gd name="T11" fmla="*/ 4 h 44"/>
                <a:gd name="T12" fmla="*/ 12 w 12"/>
                <a:gd name="T13" fmla="*/ 39 h 44"/>
              </a:gdLst>
              <a:ahLst/>
              <a:cxnLst>
                <a:cxn ang="0">
                  <a:pos x="T0" y="T1"/>
                </a:cxn>
                <a:cxn ang="0">
                  <a:pos x="T2" y="T3"/>
                </a:cxn>
                <a:cxn ang="0">
                  <a:pos x="T4" y="T5"/>
                </a:cxn>
                <a:cxn ang="0">
                  <a:pos x="T6" y="T7"/>
                </a:cxn>
                <a:cxn ang="0">
                  <a:pos x="T8" y="T9"/>
                </a:cxn>
                <a:cxn ang="0">
                  <a:pos x="T10" y="T11"/>
                </a:cxn>
                <a:cxn ang="0">
                  <a:pos x="T12" y="T13"/>
                </a:cxn>
              </a:cxnLst>
              <a:rect l="0" t="0" r="r" b="b"/>
              <a:pathLst>
                <a:path w="12" h="44">
                  <a:moveTo>
                    <a:pt x="12" y="39"/>
                  </a:moveTo>
                  <a:cubicBezTo>
                    <a:pt x="12" y="41"/>
                    <a:pt x="10" y="43"/>
                    <a:pt x="8" y="44"/>
                  </a:cubicBezTo>
                  <a:cubicBezTo>
                    <a:pt x="5" y="44"/>
                    <a:pt x="3" y="42"/>
                    <a:pt x="3" y="40"/>
                  </a:cubicBezTo>
                  <a:cubicBezTo>
                    <a:pt x="1" y="5"/>
                    <a:pt x="1" y="5"/>
                    <a:pt x="1" y="5"/>
                  </a:cubicBezTo>
                  <a:cubicBezTo>
                    <a:pt x="0" y="3"/>
                    <a:pt x="2" y="0"/>
                    <a:pt x="5" y="0"/>
                  </a:cubicBezTo>
                  <a:cubicBezTo>
                    <a:pt x="7" y="0"/>
                    <a:pt x="9" y="2"/>
                    <a:pt x="9" y="4"/>
                  </a:cubicBezTo>
                  <a:lnTo>
                    <a:pt x="12" y="39"/>
                  </a:lnTo>
                  <a:close/>
                </a:path>
              </a:pathLst>
            </a:custGeom>
            <a:solidFill>
              <a:srgbClr val="B5E8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48" name="Freeform 560"/>
            <p:cNvSpPr/>
            <p:nvPr/>
          </p:nvSpPr>
          <p:spPr bwMode="auto">
            <a:xfrm>
              <a:off x="10302900" y="6011878"/>
              <a:ext cx="34925" cy="34925"/>
            </a:xfrm>
            <a:custGeom>
              <a:avLst/>
              <a:gdLst>
                <a:gd name="T0" fmla="*/ 8 w 34"/>
                <a:gd name="T1" fmla="*/ 32 h 34"/>
                <a:gd name="T2" fmla="*/ 1 w 34"/>
                <a:gd name="T3" fmla="*/ 32 h 34"/>
                <a:gd name="T4" fmla="*/ 1 w 34"/>
                <a:gd name="T5" fmla="*/ 26 h 34"/>
                <a:gd name="T6" fmla="*/ 26 w 34"/>
                <a:gd name="T7" fmla="*/ 1 h 34"/>
                <a:gd name="T8" fmla="*/ 32 w 34"/>
                <a:gd name="T9" fmla="*/ 1 h 34"/>
                <a:gd name="T10" fmla="*/ 32 w 34"/>
                <a:gd name="T11" fmla="*/ 8 h 34"/>
                <a:gd name="T12" fmla="*/ 8 w 34"/>
                <a:gd name="T13" fmla="*/ 32 h 34"/>
              </a:gdLst>
              <a:ahLst/>
              <a:cxnLst>
                <a:cxn ang="0">
                  <a:pos x="T0" y="T1"/>
                </a:cxn>
                <a:cxn ang="0">
                  <a:pos x="T2" y="T3"/>
                </a:cxn>
                <a:cxn ang="0">
                  <a:pos x="T4" y="T5"/>
                </a:cxn>
                <a:cxn ang="0">
                  <a:pos x="T6" y="T7"/>
                </a:cxn>
                <a:cxn ang="0">
                  <a:pos x="T8" y="T9"/>
                </a:cxn>
                <a:cxn ang="0">
                  <a:pos x="T10" y="T11"/>
                </a:cxn>
                <a:cxn ang="0">
                  <a:pos x="T12" y="T13"/>
                </a:cxn>
              </a:cxnLst>
              <a:rect l="0" t="0" r="r" b="b"/>
              <a:pathLst>
                <a:path w="34" h="34">
                  <a:moveTo>
                    <a:pt x="8" y="32"/>
                  </a:moveTo>
                  <a:cubicBezTo>
                    <a:pt x="6" y="34"/>
                    <a:pt x="3" y="34"/>
                    <a:pt x="1" y="32"/>
                  </a:cubicBezTo>
                  <a:cubicBezTo>
                    <a:pt x="0" y="31"/>
                    <a:pt x="0" y="28"/>
                    <a:pt x="1" y="26"/>
                  </a:cubicBezTo>
                  <a:cubicBezTo>
                    <a:pt x="26" y="1"/>
                    <a:pt x="26" y="1"/>
                    <a:pt x="26" y="1"/>
                  </a:cubicBezTo>
                  <a:cubicBezTo>
                    <a:pt x="27" y="0"/>
                    <a:pt x="30" y="0"/>
                    <a:pt x="32" y="1"/>
                  </a:cubicBezTo>
                  <a:cubicBezTo>
                    <a:pt x="33" y="3"/>
                    <a:pt x="34" y="6"/>
                    <a:pt x="32" y="8"/>
                  </a:cubicBezTo>
                  <a:lnTo>
                    <a:pt x="8" y="32"/>
                  </a:lnTo>
                  <a:close/>
                </a:path>
              </a:pathLst>
            </a:custGeom>
            <a:solidFill>
              <a:srgbClr val="B5E8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49" name="Freeform 561"/>
            <p:cNvSpPr/>
            <p:nvPr/>
          </p:nvSpPr>
          <p:spPr bwMode="auto">
            <a:xfrm>
              <a:off x="9966349" y="6086490"/>
              <a:ext cx="30163" cy="39688"/>
            </a:xfrm>
            <a:custGeom>
              <a:avLst/>
              <a:gdLst>
                <a:gd name="T0" fmla="*/ 29 w 30"/>
                <a:gd name="T1" fmla="*/ 30 h 38"/>
                <a:gd name="T2" fmla="*/ 27 w 30"/>
                <a:gd name="T3" fmla="*/ 37 h 38"/>
                <a:gd name="T4" fmla="*/ 21 w 30"/>
                <a:gd name="T5" fmla="*/ 35 h 38"/>
                <a:gd name="T6" fmla="*/ 2 w 30"/>
                <a:gd name="T7" fmla="*/ 7 h 38"/>
                <a:gd name="T8" fmla="*/ 3 w 30"/>
                <a:gd name="T9" fmla="*/ 1 h 38"/>
                <a:gd name="T10" fmla="*/ 9 w 30"/>
                <a:gd name="T11" fmla="*/ 2 h 38"/>
                <a:gd name="T12" fmla="*/ 29 w 30"/>
                <a:gd name="T13" fmla="*/ 30 h 38"/>
              </a:gdLst>
              <a:ahLst/>
              <a:cxnLst>
                <a:cxn ang="0">
                  <a:pos x="T0" y="T1"/>
                </a:cxn>
                <a:cxn ang="0">
                  <a:pos x="T2" y="T3"/>
                </a:cxn>
                <a:cxn ang="0">
                  <a:pos x="T4" y="T5"/>
                </a:cxn>
                <a:cxn ang="0">
                  <a:pos x="T6" y="T7"/>
                </a:cxn>
                <a:cxn ang="0">
                  <a:pos x="T8" y="T9"/>
                </a:cxn>
                <a:cxn ang="0">
                  <a:pos x="T10" y="T11"/>
                </a:cxn>
                <a:cxn ang="0">
                  <a:pos x="T12" y="T13"/>
                </a:cxn>
              </a:cxnLst>
              <a:rect l="0" t="0" r="r" b="b"/>
              <a:pathLst>
                <a:path w="30" h="38">
                  <a:moveTo>
                    <a:pt x="29" y="30"/>
                  </a:moveTo>
                  <a:cubicBezTo>
                    <a:pt x="30" y="32"/>
                    <a:pt x="29" y="35"/>
                    <a:pt x="27" y="37"/>
                  </a:cubicBezTo>
                  <a:cubicBezTo>
                    <a:pt x="25" y="38"/>
                    <a:pt x="23" y="37"/>
                    <a:pt x="21" y="35"/>
                  </a:cubicBezTo>
                  <a:cubicBezTo>
                    <a:pt x="2" y="7"/>
                    <a:pt x="2" y="7"/>
                    <a:pt x="2" y="7"/>
                  </a:cubicBezTo>
                  <a:cubicBezTo>
                    <a:pt x="0" y="5"/>
                    <a:pt x="1" y="2"/>
                    <a:pt x="3" y="1"/>
                  </a:cubicBezTo>
                  <a:cubicBezTo>
                    <a:pt x="5" y="0"/>
                    <a:pt x="7" y="0"/>
                    <a:pt x="9" y="2"/>
                  </a:cubicBezTo>
                  <a:lnTo>
                    <a:pt x="29" y="30"/>
                  </a:lnTo>
                  <a:close/>
                </a:path>
              </a:pathLst>
            </a:custGeom>
            <a:solidFill>
              <a:srgbClr val="B5E8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50" name="Freeform 562"/>
            <p:cNvSpPr/>
            <p:nvPr/>
          </p:nvSpPr>
          <p:spPr bwMode="auto">
            <a:xfrm>
              <a:off x="9986987" y="6080140"/>
              <a:ext cx="11113" cy="44450"/>
            </a:xfrm>
            <a:custGeom>
              <a:avLst/>
              <a:gdLst>
                <a:gd name="T0" fmla="*/ 11 w 11"/>
                <a:gd name="T1" fmla="*/ 39 h 43"/>
                <a:gd name="T2" fmla="*/ 7 w 11"/>
                <a:gd name="T3" fmla="*/ 43 h 43"/>
                <a:gd name="T4" fmla="*/ 2 w 11"/>
                <a:gd name="T5" fmla="*/ 39 h 43"/>
                <a:gd name="T6" fmla="*/ 0 w 11"/>
                <a:gd name="T7" fmla="*/ 5 h 43"/>
                <a:gd name="T8" fmla="*/ 4 w 11"/>
                <a:gd name="T9" fmla="*/ 0 h 43"/>
                <a:gd name="T10" fmla="*/ 9 w 11"/>
                <a:gd name="T11" fmla="*/ 4 h 43"/>
                <a:gd name="T12" fmla="*/ 11 w 11"/>
                <a:gd name="T13" fmla="*/ 39 h 43"/>
              </a:gdLst>
              <a:ahLst/>
              <a:cxnLst>
                <a:cxn ang="0">
                  <a:pos x="T0" y="T1"/>
                </a:cxn>
                <a:cxn ang="0">
                  <a:pos x="T2" y="T3"/>
                </a:cxn>
                <a:cxn ang="0">
                  <a:pos x="T4" y="T5"/>
                </a:cxn>
                <a:cxn ang="0">
                  <a:pos x="T6" y="T7"/>
                </a:cxn>
                <a:cxn ang="0">
                  <a:pos x="T8" y="T9"/>
                </a:cxn>
                <a:cxn ang="0">
                  <a:pos x="T10" y="T11"/>
                </a:cxn>
                <a:cxn ang="0">
                  <a:pos x="T12" y="T13"/>
                </a:cxn>
              </a:cxnLst>
              <a:rect l="0" t="0" r="r" b="b"/>
              <a:pathLst>
                <a:path w="11" h="43">
                  <a:moveTo>
                    <a:pt x="11" y="39"/>
                  </a:moveTo>
                  <a:cubicBezTo>
                    <a:pt x="11" y="41"/>
                    <a:pt x="10" y="43"/>
                    <a:pt x="7" y="43"/>
                  </a:cubicBezTo>
                  <a:cubicBezTo>
                    <a:pt x="5" y="43"/>
                    <a:pt x="3" y="42"/>
                    <a:pt x="2" y="39"/>
                  </a:cubicBezTo>
                  <a:cubicBezTo>
                    <a:pt x="0" y="5"/>
                    <a:pt x="0" y="5"/>
                    <a:pt x="0" y="5"/>
                  </a:cubicBezTo>
                  <a:cubicBezTo>
                    <a:pt x="0" y="2"/>
                    <a:pt x="2" y="0"/>
                    <a:pt x="4" y="0"/>
                  </a:cubicBezTo>
                  <a:cubicBezTo>
                    <a:pt x="7" y="0"/>
                    <a:pt x="9" y="2"/>
                    <a:pt x="9" y="4"/>
                  </a:cubicBezTo>
                  <a:lnTo>
                    <a:pt x="11" y="39"/>
                  </a:lnTo>
                  <a:close/>
                </a:path>
              </a:pathLst>
            </a:custGeom>
            <a:solidFill>
              <a:srgbClr val="B5E8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51" name="Freeform 563"/>
            <p:cNvSpPr/>
            <p:nvPr/>
          </p:nvSpPr>
          <p:spPr bwMode="auto">
            <a:xfrm>
              <a:off x="9986987" y="6089665"/>
              <a:ext cx="34925" cy="36513"/>
            </a:xfrm>
            <a:custGeom>
              <a:avLst/>
              <a:gdLst>
                <a:gd name="T0" fmla="*/ 8 w 34"/>
                <a:gd name="T1" fmla="*/ 33 h 35"/>
                <a:gd name="T2" fmla="*/ 2 w 34"/>
                <a:gd name="T3" fmla="*/ 33 h 35"/>
                <a:gd name="T4" fmla="*/ 2 w 34"/>
                <a:gd name="T5" fmla="*/ 27 h 35"/>
                <a:gd name="T6" fmla="*/ 26 w 34"/>
                <a:gd name="T7" fmla="*/ 2 h 35"/>
                <a:gd name="T8" fmla="*/ 32 w 34"/>
                <a:gd name="T9" fmla="*/ 2 h 35"/>
                <a:gd name="T10" fmla="*/ 32 w 34"/>
                <a:gd name="T11" fmla="*/ 8 h 35"/>
                <a:gd name="T12" fmla="*/ 8 w 34"/>
                <a:gd name="T13" fmla="*/ 33 h 35"/>
              </a:gdLst>
              <a:ahLst/>
              <a:cxnLst>
                <a:cxn ang="0">
                  <a:pos x="T0" y="T1"/>
                </a:cxn>
                <a:cxn ang="0">
                  <a:pos x="T2" y="T3"/>
                </a:cxn>
                <a:cxn ang="0">
                  <a:pos x="T4" y="T5"/>
                </a:cxn>
                <a:cxn ang="0">
                  <a:pos x="T6" y="T7"/>
                </a:cxn>
                <a:cxn ang="0">
                  <a:pos x="T8" y="T9"/>
                </a:cxn>
                <a:cxn ang="0">
                  <a:pos x="T10" y="T11"/>
                </a:cxn>
                <a:cxn ang="0">
                  <a:pos x="T12" y="T13"/>
                </a:cxn>
              </a:cxnLst>
              <a:rect l="0" t="0" r="r" b="b"/>
              <a:pathLst>
                <a:path w="34" h="35">
                  <a:moveTo>
                    <a:pt x="8" y="33"/>
                  </a:moveTo>
                  <a:cubicBezTo>
                    <a:pt x="6" y="35"/>
                    <a:pt x="4" y="35"/>
                    <a:pt x="2" y="33"/>
                  </a:cubicBezTo>
                  <a:cubicBezTo>
                    <a:pt x="0" y="31"/>
                    <a:pt x="0" y="28"/>
                    <a:pt x="2" y="27"/>
                  </a:cubicBezTo>
                  <a:cubicBezTo>
                    <a:pt x="26" y="2"/>
                    <a:pt x="26" y="2"/>
                    <a:pt x="26" y="2"/>
                  </a:cubicBezTo>
                  <a:cubicBezTo>
                    <a:pt x="28" y="0"/>
                    <a:pt x="31" y="0"/>
                    <a:pt x="32" y="2"/>
                  </a:cubicBezTo>
                  <a:cubicBezTo>
                    <a:pt x="34" y="4"/>
                    <a:pt x="34" y="6"/>
                    <a:pt x="32" y="8"/>
                  </a:cubicBezTo>
                  <a:lnTo>
                    <a:pt x="8" y="33"/>
                  </a:lnTo>
                  <a:close/>
                </a:path>
              </a:pathLst>
            </a:custGeom>
            <a:solidFill>
              <a:srgbClr val="B5E8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52" name="Freeform 564"/>
            <p:cNvSpPr/>
            <p:nvPr/>
          </p:nvSpPr>
          <p:spPr bwMode="auto">
            <a:xfrm>
              <a:off x="10045724" y="6086490"/>
              <a:ext cx="28575" cy="39688"/>
            </a:xfrm>
            <a:custGeom>
              <a:avLst/>
              <a:gdLst>
                <a:gd name="T0" fmla="*/ 28 w 29"/>
                <a:gd name="T1" fmla="*/ 30 h 38"/>
                <a:gd name="T2" fmla="*/ 27 w 29"/>
                <a:gd name="T3" fmla="*/ 37 h 38"/>
                <a:gd name="T4" fmla="*/ 21 w 29"/>
                <a:gd name="T5" fmla="*/ 35 h 38"/>
                <a:gd name="T6" fmla="*/ 1 w 29"/>
                <a:gd name="T7" fmla="*/ 7 h 38"/>
                <a:gd name="T8" fmla="*/ 2 w 29"/>
                <a:gd name="T9" fmla="*/ 1 h 38"/>
                <a:gd name="T10" fmla="*/ 8 w 29"/>
                <a:gd name="T11" fmla="*/ 2 h 38"/>
                <a:gd name="T12" fmla="*/ 28 w 29"/>
                <a:gd name="T13" fmla="*/ 30 h 38"/>
              </a:gdLst>
              <a:ahLst/>
              <a:cxnLst>
                <a:cxn ang="0">
                  <a:pos x="T0" y="T1"/>
                </a:cxn>
                <a:cxn ang="0">
                  <a:pos x="T2" y="T3"/>
                </a:cxn>
                <a:cxn ang="0">
                  <a:pos x="T4" y="T5"/>
                </a:cxn>
                <a:cxn ang="0">
                  <a:pos x="T6" y="T7"/>
                </a:cxn>
                <a:cxn ang="0">
                  <a:pos x="T8" y="T9"/>
                </a:cxn>
                <a:cxn ang="0">
                  <a:pos x="T10" y="T11"/>
                </a:cxn>
                <a:cxn ang="0">
                  <a:pos x="T12" y="T13"/>
                </a:cxn>
              </a:cxnLst>
              <a:rect l="0" t="0" r="r" b="b"/>
              <a:pathLst>
                <a:path w="29" h="38">
                  <a:moveTo>
                    <a:pt x="28" y="30"/>
                  </a:moveTo>
                  <a:cubicBezTo>
                    <a:pt x="29" y="32"/>
                    <a:pt x="29" y="35"/>
                    <a:pt x="27" y="37"/>
                  </a:cubicBezTo>
                  <a:cubicBezTo>
                    <a:pt x="25" y="38"/>
                    <a:pt x="22" y="37"/>
                    <a:pt x="21" y="35"/>
                  </a:cubicBezTo>
                  <a:cubicBezTo>
                    <a:pt x="1" y="7"/>
                    <a:pt x="1" y="7"/>
                    <a:pt x="1" y="7"/>
                  </a:cubicBezTo>
                  <a:cubicBezTo>
                    <a:pt x="0" y="5"/>
                    <a:pt x="0" y="2"/>
                    <a:pt x="2" y="1"/>
                  </a:cubicBezTo>
                  <a:cubicBezTo>
                    <a:pt x="4" y="0"/>
                    <a:pt x="7" y="0"/>
                    <a:pt x="8" y="2"/>
                  </a:cubicBezTo>
                  <a:lnTo>
                    <a:pt x="28" y="30"/>
                  </a:lnTo>
                  <a:close/>
                </a:path>
              </a:pathLst>
            </a:custGeom>
            <a:solidFill>
              <a:srgbClr val="B5E8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53" name="Freeform 565"/>
            <p:cNvSpPr/>
            <p:nvPr/>
          </p:nvSpPr>
          <p:spPr bwMode="auto">
            <a:xfrm>
              <a:off x="10064774" y="6080140"/>
              <a:ext cx="12700" cy="44450"/>
            </a:xfrm>
            <a:custGeom>
              <a:avLst/>
              <a:gdLst>
                <a:gd name="T0" fmla="*/ 12 w 12"/>
                <a:gd name="T1" fmla="*/ 39 h 43"/>
                <a:gd name="T2" fmla="*/ 7 w 12"/>
                <a:gd name="T3" fmla="*/ 43 h 43"/>
                <a:gd name="T4" fmla="*/ 3 w 12"/>
                <a:gd name="T5" fmla="*/ 39 h 43"/>
                <a:gd name="T6" fmla="*/ 1 w 12"/>
                <a:gd name="T7" fmla="*/ 5 h 43"/>
                <a:gd name="T8" fmla="*/ 5 w 12"/>
                <a:gd name="T9" fmla="*/ 0 h 43"/>
                <a:gd name="T10" fmla="*/ 9 w 12"/>
                <a:gd name="T11" fmla="*/ 4 h 43"/>
                <a:gd name="T12" fmla="*/ 12 w 12"/>
                <a:gd name="T13" fmla="*/ 39 h 43"/>
              </a:gdLst>
              <a:ahLst/>
              <a:cxnLst>
                <a:cxn ang="0">
                  <a:pos x="T0" y="T1"/>
                </a:cxn>
                <a:cxn ang="0">
                  <a:pos x="T2" y="T3"/>
                </a:cxn>
                <a:cxn ang="0">
                  <a:pos x="T4" y="T5"/>
                </a:cxn>
                <a:cxn ang="0">
                  <a:pos x="T6" y="T7"/>
                </a:cxn>
                <a:cxn ang="0">
                  <a:pos x="T8" y="T9"/>
                </a:cxn>
                <a:cxn ang="0">
                  <a:pos x="T10" y="T11"/>
                </a:cxn>
                <a:cxn ang="0">
                  <a:pos x="T12" y="T13"/>
                </a:cxn>
              </a:cxnLst>
              <a:rect l="0" t="0" r="r" b="b"/>
              <a:pathLst>
                <a:path w="12" h="43">
                  <a:moveTo>
                    <a:pt x="12" y="39"/>
                  </a:moveTo>
                  <a:cubicBezTo>
                    <a:pt x="12" y="41"/>
                    <a:pt x="10" y="43"/>
                    <a:pt x="7" y="43"/>
                  </a:cubicBezTo>
                  <a:cubicBezTo>
                    <a:pt x="5" y="43"/>
                    <a:pt x="3" y="42"/>
                    <a:pt x="3" y="39"/>
                  </a:cubicBezTo>
                  <a:cubicBezTo>
                    <a:pt x="1" y="5"/>
                    <a:pt x="1" y="5"/>
                    <a:pt x="1" y="5"/>
                  </a:cubicBezTo>
                  <a:cubicBezTo>
                    <a:pt x="0" y="2"/>
                    <a:pt x="2" y="0"/>
                    <a:pt x="5" y="0"/>
                  </a:cubicBezTo>
                  <a:cubicBezTo>
                    <a:pt x="7" y="0"/>
                    <a:pt x="9" y="2"/>
                    <a:pt x="9" y="4"/>
                  </a:cubicBezTo>
                  <a:lnTo>
                    <a:pt x="12" y="39"/>
                  </a:lnTo>
                  <a:close/>
                </a:path>
              </a:pathLst>
            </a:custGeom>
            <a:solidFill>
              <a:srgbClr val="B5E8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54" name="Freeform 566"/>
            <p:cNvSpPr/>
            <p:nvPr/>
          </p:nvSpPr>
          <p:spPr bwMode="auto">
            <a:xfrm>
              <a:off x="10066362" y="6089665"/>
              <a:ext cx="34925" cy="36513"/>
            </a:xfrm>
            <a:custGeom>
              <a:avLst/>
              <a:gdLst>
                <a:gd name="T0" fmla="*/ 8 w 33"/>
                <a:gd name="T1" fmla="*/ 33 h 35"/>
                <a:gd name="T2" fmla="*/ 1 w 33"/>
                <a:gd name="T3" fmla="*/ 33 h 35"/>
                <a:gd name="T4" fmla="*/ 1 w 33"/>
                <a:gd name="T5" fmla="*/ 27 h 35"/>
                <a:gd name="T6" fmla="*/ 25 w 33"/>
                <a:gd name="T7" fmla="*/ 2 h 35"/>
                <a:gd name="T8" fmla="*/ 32 w 33"/>
                <a:gd name="T9" fmla="*/ 2 h 35"/>
                <a:gd name="T10" fmla="*/ 32 w 33"/>
                <a:gd name="T11" fmla="*/ 8 h 35"/>
                <a:gd name="T12" fmla="*/ 8 w 33"/>
                <a:gd name="T13" fmla="*/ 33 h 35"/>
              </a:gdLst>
              <a:ahLst/>
              <a:cxnLst>
                <a:cxn ang="0">
                  <a:pos x="T0" y="T1"/>
                </a:cxn>
                <a:cxn ang="0">
                  <a:pos x="T2" y="T3"/>
                </a:cxn>
                <a:cxn ang="0">
                  <a:pos x="T4" y="T5"/>
                </a:cxn>
                <a:cxn ang="0">
                  <a:pos x="T6" y="T7"/>
                </a:cxn>
                <a:cxn ang="0">
                  <a:pos x="T8" y="T9"/>
                </a:cxn>
                <a:cxn ang="0">
                  <a:pos x="T10" y="T11"/>
                </a:cxn>
                <a:cxn ang="0">
                  <a:pos x="T12" y="T13"/>
                </a:cxn>
              </a:cxnLst>
              <a:rect l="0" t="0" r="r" b="b"/>
              <a:pathLst>
                <a:path w="33" h="35">
                  <a:moveTo>
                    <a:pt x="8" y="33"/>
                  </a:moveTo>
                  <a:cubicBezTo>
                    <a:pt x="6" y="35"/>
                    <a:pt x="3" y="35"/>
                    <a:pt x="1" y="33"/>
                  </a:cubicBezTo>
                  <a:cubicBezTo>
                    <a:pt x="0" y="31"/>
                    <a:pt x="0" y="28"/>
                    <a:pt x="1" y="27"/>
                  </a:cubicBezTo>
                  <a:cubicBezTo>
                    <a:pt x="25" y="2"/>
                    <a:pt x="25" y="2"/>
                    <a:pt x="25" y="2"/>
                  </a:cubicBezTo>
                  <a:cubicBezTo>
                    <a:pt x="27" y="0"/>
                    <a:pt x="30" y="0"/>
                    <a:pt x="32" y="2"/>
                  </a:cubicBezTo>
                  <a:cubicBezTo>
                    <a:pt x="33" y="4"/>
                    <a:pt x="33" y="6"/>
                    <a:pt x="32" y="8"/>
                  </a:cubicBezTo>
                  <a:lnTo>
                    <a:pt x="8" y="33"/>
                  </a:lnTo>
                  <a:close/>
                </a:path>
              </a:pathLst>
            </a:custGeom>
            <a:solidFill>
              <a:srgbClr val="B5E8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55" name="Freeform 567"/>
            <p:cNvSpPr/>
            <p:nvPr/>
          </p:nvSpPr>
          <p:spPr bwMode="auto">
            <a:xfrm>
              <a:off x="10123512" y="6086490"/>
              <a:ext cx="30163" cy="39688"/>
            </a:xfrm>
            <a:custGeom>
              <a:avLst/>
              <a:gdLst>
                <a:gd name="T0" fmla="*/ 28 w 30"/>
                <a:gd name="T1" fmla="*/ 30 h 38"/>
                <a:gd name="T2" fmla="*/ 27 w 30"/>
                <a:gd name="T3" fmla="*/ 37 h 38"/>
                <a:gd name="T4" fmla="*/ 21 w 30"/>
                <a:gd name="T5" fmla="*/ 35 h 38"/>
                <a:gd name="T6" fmla="*/ 1 w 30"/>
                <a:gd name="T7" fmla="*/ 7 h 38"/>
                <a:gd name="T8" fmla="*/ 2 w 30"/>
                <a:gd name="T9" fmla="*/ 1 h 38"/>
                <a:gd name="T10" fmla="*/ 9 w 30"/>
                <a:gd name="T11" fmla="*/ 2 h 38"/>
                <a:gd name="T12" fmla="*/ 28 w 30"/>
                <a:gd name="T13" fmla="*/ 30 h 38"/>
              </a:gdLst>
              <a:ahLst/>
              <a:cxnLst>
                <a:cxn ang="0">
                  <a:pos x="T0" y="T1"/>
                </a:cxn>
                <a:cxn ang="0">
                  <a:pos x="T2" y="T3"/>
                </a:cxn>
                <a:cxn ang="0">
                  <a:pos x="T4" y="T5"/>
                </a:cxn>
                <a:cxn ang="0">
                  <a:pos x="T6" y="T7"/>
                </a:cxn>
                <a:cxn ang="0">
                  <a:pos x="T8" y="T9"/>
                </a:cxn>
                <a:cxn ang="0">
                  <a:pos x="T10" y="T11"/>
                </a:cxn>
                <a:cxn ang="0">
                  <a:pos x="T12" y="T13"/>
                </a:cxn>
              </a:cxnLst>
              <a:rect l="0" t="0" r="r" b="b"/>
              <a:pathLst>
                <a:path w="30" h="38">
                  <a:moveTo>
                    <a:pt x="28" y="30"/>
                  </a:moveTo>
                  <a:cubicBezTo>
                    <a:pt x="30" y="32"/>
                    <a:pt x="29" y="35"/>
                    <a:pt x="27" y="37"/>
                  </a:cubicBezTo>
                  <a:cubicBezTo>
                    <a:pt x="25" y="38"/>
                    <a:pt x="22" y="37"/>
                    <a:pt x="21" y="35"/>
                  </a:cubicBezTo>
                  <a:cubicBezTo>
                    <a:pt x="1" y="7"/>
                    <a:pt x="1" y="7"/>
                    <a:pt x="1" y="7"/>
                  </a:cubicBezTo>
                  <a:cubicBezTo>
                    <a:pt x="0" y="5"/>
                    <a:pt x="0" y="2"/>
                    <a:pt x="2" y="1"/>
                  </a:cubicBezTo>
                  <a:cubicBezTo>
                    <a:pt x="4" y="0"/>
                    <a:pt x="7" y="0"/>
                    <a:pt x="9" y="2"/>
                  </a:cubicBezTo>
                  <a:lnTo>
                    <a:pt x="28" y="30"/>
                  </a:lnTo>
                  <a:close/>
                </a:path>
              </a:pathLst>
            </a:custGeom>
            <a:solidFill>
              <a:srgbClr val="B5E8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56" name="Freeform 568"/>
            <p:cNvSpPr/>
            <p:nvPr/>
          </p:nvSpPr>
          <p:spPr bwMode="auto">
            <a:xfrm>
              <a:off x="10144150" y="6080140"/>
              <a:ext cx="11113" cy="44450"/>
            </a:xfrm>
            <a:custGeom>
              <a:avLst/>
              <a:gdLst>
                <a:gd name="T0" fmla="*/ 11 w 11"/>
                <a:gd name="T1" fmla="*/ 39 h 43"/>
                <a:gd name="T2" fmla="*/ 7 w 11"/>
                <a:gd name="T3" fmla="*/ 43 h 43"/>
                <a:gd name="T4" fmla="*/ 2 w 11"/>
                <a:gd name="T5" fmla="*/ 39 h 43"/>
                <a:gd name="T6" fmla="*/ 0 w 11"/>
                <a:gd name="T7" fmla="*/ 5 h 43"/>
                <a:gd name="T8" fmla="*/ 4 w 11"/>
                <a:gd name="T9" fmla="*/ 0 h 43"/>
                <a:gd name="T10" fmla="*/ 9 w 11"/>
                <a:gd name="T11" fmla="*/ 4 h 43"/>
                <a:gd name="T12" fmla="*/ 11 w 11"/>
                <a:gd name="T13" fmla="*/ 39 h 43"/>
              </a:gdLst>
              <a:ahLst/>
              <a:cxnLst>
                <a:cxn ang="0">
                  <a:pos x="T0" y="T1"/>
                </a:cxn>
                <a:cxn ang="0">
                  <a:pos x="T2" y="T3"/>
                </a:cxn>
                <a:cxn ang="0">
                  <a:pos x="T4" y="T5"/>
                </a:cxn>
                <a:cxn ang="0">
                  <a:pos x="T6" y="T7"/>
                </a:cxn>
                <a:cxn ang="0">
                  <a:pos x="T8" y="T9"/>
                </a:cxn>
                <a:cxn ang="0">
                  <a:pos x="T10" y="T11"/>
                </a:cxn>
                <a:cxn ang="0">
                  <a:pos x="T12" y="T13"/>
                </a:cxn>
              </a:cxnLst>
              <a:rect l="0" t="0" r="r" b="b"/>
              <a:pathLst>
                <a:path w="11" h="43">
                  <a:moveTo>
                    <a:pt x="11" y="39"/>
                  </a:moveTo>
                  <a:cubicBezTo>
                    <a:pt x="11" y="41"/>
                    <a:pt x="9" y="43"/>
                    <a:pt x="7" y="43"/>
                  </a:cubicBezTo>
                  <a:cubicBezTo>
                    <a:pt x="4" y="43"/>
                    <a:pt x="2" y="42"/>
                    <a:pt x="2" y="39"/>
                  </a:cubicBezTo>
                  <a:cubicBezTo>
                    <a:pt x="0" y="5"/>
                    <a:pt x="0" y="5"/>
                    <a:pt x="0" y="5"/>
                  </a:cubicBezTo>
                  <a:cubicBezTo>
                    <a:pt x="0" y="2"/>
                    <a:pt x="2" y="0"/>
                    <a:pt x="4" y="0"/>
                  </a:cubicBezTo>
                  <a:cubicBezTo>
                    <a:pt x="6" y="0"/>
                    <a:pt x="9" y="2"/>
                    <a:pt x="9" y="4"/>
                  </a:cubicBezTo>
                  <a:lnTo>
                    <a:pt x="11" y="39"/>
                  </a:lnTo>
                  <a:close/>
                </a:path>
              </a:pathLst>
            </a:custGeom>
            <a:solidFill>
              <a:srgbClr val="B5E8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57" name="Freeform 569"/>
            <p:cNvSpPr/>
            <p:nvPr/>
          </p:nvSpPr>
          <p:spPr bwMode="auto">
            <a:xfrm>
              <a:off x="10145737" y="6089665"/>
              <a:ext cx="34925" cy="36513"/>
            </a:xfrm>
            <a:custGeom>
              <a:avLst/>
              <a:gdLst>
                <a:gd name="T0" fmla="*/ 8 w 34"/>
                <a:gd name="T1" fmla="*/ 33 h 35"/>
                <a:gd name="T2" fmla="*/ 2 w 34"/>
                <a:gd name="T3" fmla="*/ 33 h 35"/>
                <a:gd name="T4" fmla="*/ 2 w 34"/>
                <a:gd name="T5" fmla="*/ 27 h 35"/>
                <a:gd name="T6" fmla="*/ 26 w 34"/>
                <a:gd name="T7" fmla="*/ 2 h 35"/>
                <a:gd name="T8" fmla="*/ 32 w 34"/>
                <a:gd name="T9" fmla="*/ 2 h 35"/>
                <a:gd name="T10" fmla="*/ 32 w 34"/>
                <a:gd name="T11" fmla="*/ 8 h 35"/>
                <a:gd name="T12" fmla="*/ 8 w 34"/>
                <a:gd name="T13" fmla="*/ 33 h 35"/>
              </a:gdLst>
              <a:ahLst/>
              <a:cxnLst>
                <a:cxn ang="0">
                  <a:pos x="T0" y="T1"/>
                </a:cxn>
                <a:cxn ang="0">
                  <a:pos x="T2" y="T3"/>
                </a:cxn>
                <a:cxn ang="0">
                  <a:pos x="T4" y="T5"/>
                </a:cxn>
                <a:cxn ang="0">
                  <a:pos x="T6" y="T7"/>
                </a:cxn>
                <a:cxn ang="0">
                  <a:pos x="T8" y="T9"/>
                </a:cxn>
                <a:cxn ang="0">
                  <a:pos x="T10" y="T11"/>
                </a:cxn>
                <a:cxn ang="0">
                  <a:pos x="T12" y="T13"/>
                </a:cxn>
              </a:cxnLst>
              <a:rect l="0" t="0" r="r" b="b"/>
              <a:pathLst>
                <a:path w="34" h="35">
                  <a:moveTo>
                    <a:pt x="8" y="33"/>
                  </a:moveTo>
                  <a:cubicBezTo>
                    <a:pt x="6" y="35"/>
                    <a:pt x="3" y="35"/>
                    <a:pt x="2" y="33"/>
                  </a:cubicBezTo>
                  <a:cubicBezTo>
                    <a:pt x="0" y="31"/>
                    <a:pt x="0" y="28"/>
                    <a:pt x="2" y="27"/>
                  </a:cubicBezTo>
                  <a:cubicBezTo>
                    <a:pt x="26" y="2"/>
                    <a:pt x="26" y="2"/>
                    <a:pt x="26" y="2"/>
                  </a:cubicBezTo>
                  <a:cubicBezTo>
                    <a:pt x="27" y="0"/>
                    <a:pt x="30" y="0"/>
                    <a:pt x="32" y="2"/>
                  </a:cubicBezTo>
                  <a:cubicBezTo>
                    <a:pt x="34" y="4"/>
                    <a:pt x="34" y="6"/>
                    <a:pt x="32" y="8"/>
                  </a:cubicBezTo>
                  <a:lnTo>
                    <a:pt x="8" y="33"/>
                  </a:lnTo>
                  <a:close/>
                </a:path>
              </a:pathLst>
            </a:custGeom>
            <a:solidFill>
              <a:srgbClr val="B5E8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58" name="Freeform 570"/>
            <p:cNvSpPr/>
            <p:nvPr/>
          </p:nvSpPr>
          <p:spPr bwMode="auto">
            <a:xfrm>
              <a:off x="10201300" y="6086490"/>
              <a:ext cx="31750" cy="39688"/>
            </a:xfrm>
            <a:custGeom>
              <a:avLst/>
              <a:gdLst>
                <a:gd name="T0" fmla="*/ 29 w 30"/>
                <a:gd name="T1" fmla="*/ 30 h 38"/>
                <a:gd name="T2" fmla="*/ 28 w 30"/>
                <a:gd name="T3" fmla="*/ 37 h 38"/>
                <a:gd name="T4" fmla="*/ 21 w 30"/>
                <a:gd name="T5" fmla="*/ 35 h 38"/>
                <a:gd name="T6" fmla="*/ 2 w 30"/>
                <a:gd name="T7" fmla="*/ 7 h 38"/>
                <a:gd name="T8" fmla="*/ 3 w 30"/>
                <a:gd name="T9" fmla="*/ 1 h 38"/>
                <a:gd name="T10" fmla="*/ 9 w 30"/>
                <a:gd name="T11" fmla="*/ 2 h 38"/>
                <a:gd name="T12" fmla="*/ 29 w 30"/>
                <a:gd name="T13" fmla="*/ 30 h 38"/>
              </a:gdLst>
              <a:ahLst/>
              <a:cxnLst>
                <a:cxn ang="0">
                  <a:pos x="T0" y="T1"/>
                </a:cxn>
                <a:cxn ang="0">
                  <a:pos x="T2" y="T3"/>
                </a:cxn>
                <a:cxn ang="0">
                  <a:pos x="T4" y="T5"/>
                </a:cxn>
                <a:cxn ang="0">
                  <a:pos x="T6" y="T7"/>
                </a:cxn>
                <a:cxn ang="0">
                  <a:pos x="T8" y="T9"/>
                </a:cxn>
                <a:cxn ang="0">
                  <a:pos x="T10" y="T11"/>
                </a:cxn>
                <a:cxn ang="0">
                  <a:pos x="T12" y="T13"/>
                </a:cxn>
              </a:cxnLst>
              <a:rect l="0" t="0" r="r" b="b"/>
              <a:pathLst>
                <a:path w="30" h="38">
                  <a:moveTo>
                    <a:pt x="29" y="30"/>
                  </a:moveTo>
                  <a:cubicBezTo>
                    <a:pt x="30" y="32"/>
                    <a:pt x="30" y="35"/>
                    <a:pt x="28" y="37"/>
                  </a:cubicBezTo>
                  <a:cubicBezTo>
                    <a:pt x="26" y="38"/>
                    <a:pt x="23" y="37"/>
                    <a:pt x="21" y="35"/>
                  </a:cubicBezTo>
                  <a:cubicBezTo>
                    <a:pt x="2" y="7"/>
                    <a:pt x="2" y="7"/>
                    <a:pt x="2" y="7"/>
                  </a:cubicBezTo>
                  <a:cubicBezTo>
                    <a:pt x="0" y="5"/>
                    <a:pt x="1" y="2"/>
                    <a:pt x="3" y="1"/>
                  </a:cubicBezTo>
                  <a:cubicBezTo>
                    <a:pt x="5" y="0"/>
                    <a:pt x="7" y="0"/>
                    <a:pt x="9" y="2"/>
                  </a:cubicBezTo>
                  <a:lnTo>
                    <a:pt x="29" y="30"/>
                  </a:lnTo>
                  <a:close/>
                </a:path>
              </a:pathLst>
            </a:custGeom>
            <a:solidFill>
              <a:srgbClr val="B5E8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59" name="Freeform 571"/>
            <p:cNvSpPr/>
            <p:nvPr/>
          </p:nvSpPr>
          <p:spPr bwMode="auto">
            <a:xfrm>
              <a:off x="10221937" y="6080140"/>
              <a:ext cx="11113" cy="44450"/>
            </a:xfrm>
            <a:custGeom>
              <a:avLst/>
              <a:gdLst>
                <a:gd name="T0" fmla="*/ 11 w 11"/>
                <a:gd name="T1" fmla="*/ 39 h 43"/>
                <a:gd name="T2" fmla="*/ 7 w 11"/>
                <a:gd name="T3" fmla="*/ 43 h 43"/>
                <a:gd name="T4" fmla="*/ 3 w 11"/>
                <a:gd name="T5" fmla="*/ 39 h 43"/>
                <a:gd name="T6" fmla="*/ 0 w 11"/>
                <a:gd name="T7" fmla="*/ 5 h 43"/>
                <a:gd name="T8" fmla="*/ 4 w 11"/>
                <a:gd name="T9" fmla="*/ 0 h 43"/>
                <a:gd name="T10" fmla="*/ 9 w 11"/>
                <a:gd name="T11" fmla="*/ 4 h 43"/>
                <a:gd name="T12" fmla="*/ 11 w 11"/>
                <a:gd name="T13" fmla="*/ 39 h 43"/>
              </a:gdLst>
              <a:ahLst/>
              <a:cxnLst>
                <a:cxn ang="0">
                  <a:pos x="T0" y="T1"/>
                </a:cxn>
                <a:cxn ang="0">
                  <a:pos x="T2" y="T3"/>
                </a:cxn>
                <a:cxn ang="0">
                  <a:pos x="T4" y="T5"/>
                </a:cxn>
                <a:cxn ang="0">
                  <a:pos x="T6" y="T7"/>
                </a:cxn>
                <a:cxn ang="0">
                  <a:pos x="T8" y="T9"/>
                </a:cxn>
                <a:cxn ang="0">
                  <a:pos x="T10" y="T11"/>
                </a:cxn>
                <a:cxn ang="0">
                  <a:pos x="T12" y="T13"/>
                </a:cxn>
              </a:cxnLst>
              <a:rect l="0" t="0" r="r" b="b"/>
              <a:pathLst>
                <a:path w="11" h="43">
                  <a:moveTo>
                    <a:pt x="11" y="39"/>
                  </a:moveTo>
                  <a:cubicBezTo>
                    <a:pt x="11" y="41"/>
                    <a:pt x="10" y="43"/>
                    <a:pt x="7" y="43"/>
                  </a:cubicBezTo>
                  <a:cubicBezTo>
                    <a:pt x="5" y="43"/>
                    <a:pt x="3" y="42"/>
                    <a:pt x="3" y="39"/>
                  </a:cubicBezTo>
                  <a:cubicBezTo>
                    <a:pt x="0" y="5"/>
                    <a:pt x="0" y="5"/>
                    <a:pt x="0" y="5"/>
                  </a:cubicBezTo>
                  <a:cubicBezTo>
                    <a:pt x="0" y="2"/>
                    <a:pt x="2" y="0"/>
                    <a:pt x="4" y="0"/>
                  </a:cubicBezTo>
                  <a:cubicBezTo>
                    <a:pt x="7" y="0"/>
                    <a:pt x="9" y="2"/>
                    <a:pt x="9" y="4"/>
                  </a:cubicBezTo>
                  <a:lnTo>
                    <a:pt x="11" y="39"/>
                  </a:lnTo>
                  <a:close/>
                </a:path>
              </a:pathLst>
            </a:custGeom>
            <a:solidFill>
              <a:srgbClr val="B5E8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60" name="Freeform 572"/>
            <p:cNvSpPr/>
            <p:nvPr/>
          </p:nvSpPr>
          <p:spPr bwMode="auto">
            <a:xfrm>
              <a:off x="10223525" y="6089665"/>
              <a:ext cx="34925" cy="36513"/>
            </a:xfrm>
            <a:custGeom>
              <a:avLst/>
              <a:gdLst>
                <a:gd name="T0" fmla="*/ 8 w 34"/>
                <a:gd name="T1" fmla="*/ 33 h 35"/>
                <a:gd name="T2" fmla="*/ 2 w 34"/>
                <a:gd name="T3" fmla="*/ 33 h 35"/>
                <a:gd name="T4" fmla="*/ 2 w 34"/>
                <a:gd name="T5" fmla="*/ 27 h 35"/>
                <a:gd name="T6" fmla="*/ 26 w 34"/>
                <a:gd name="T7" fmla="*/ 2 h 35"/>
                <a:gd name="T8" fmla="*/ 32 w 34"/>
                <a:gd name="T9" fmla="*/ 2 h 35"/>
                <a:gd name="T10" fmla="*/ 32 w 34"/>
                <a:gd name="T11" fmla="*/ 8 h 35"/>
                <a:gd name="T12" fmla="*/ 8 w 34"/>
                <a:gd name="T13" fmla="*/ 33 h 35"/>
              </a:gdLst>
              <a:ahLst/>
              <a:cxnLst>
                <a:cxn ang="0">
                  <a:pos x="T0" y="T1"/>
                </a:cxn>
                <a:cxn ang="0">
                  <a:pos x="T2" y="T3"/>
                </a:cxn>
                <a:cxn ang="0">
                  <a:pos x="T4" y="T5"/>
                </a:cxn>
                <a:cxn ang="0">
                  <a:pos x="T6" y="T7"/>
                </a:cxn>
                <a:cxn ang="0">
                  <a:pos x="T8" y="T9"/>
                </a:cxn>
                <a:cxn ang="0">
                  <a:pos x="T10" y="T11"/>
                </a:cxn>
                <a:cxn ang="0">
                  <a:pos x="T12" y="T13"/>
                </a:cxn>
              </a:cxnLst>
              <a:rect l="0" t="0" r="r" b="b"/>
              <a:pathLst>
                <a:path w="34" h="35">
                  <a:moveTo>
                    <a:pt x="8" y="33"/>
                  </a:moveTo>
                  <a:cubicBezTo>
                    <a:pt x="7" y="35"/>
                    <a:pt x="4" y="35"/>
                    <a:pt x="2" y="33"/>
                  </a:cubicBezTo>
                  <a:cubicBezTo>
                    <a:pt x="0" y="31"/>
                    <a:pt x="0" y="28"/>
                    <a:pt x="2" y="27"/>
                  </a:cubicBezTo>
                  <a:cubicBezTo>
                    <a:pt x="26" y="2"/>
                    <a:pt x="26" y="2"/>
                    <a:pt x="26" y="2"/>
                  </a:cubicBezTo>
                  <a:cubicBezTo>
                    <a:pt x="28" y="0"/>
                    <a:pt x="31" y="0"/>
                    <a:pt x="32" y="2"/>
                  </a:cubicBezTo>
                  <a:cubicBezTo>
                    <a:pt x="34" y="4"/>
                    <a:pt x="34" y="6"/>
                    <a:pt x="32" y="8"/>
                  </a:cubicBezTo>
                  <a:lnTo>
                    <a:pt x="8" y="33"/>
                  </a:lnTo>
                  <a:close/>
                </a:path>
              </a:pathLst>
            </a:custGeom>
            <a:solidFill>
              <a:srgbClr val="B5E8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61" name="Freeform 573"/>
            <p:cNvSpPr/>
            <p:nvPr/>
          </p:nvSpPr>
          <p:spPr bwMode="auto">
            <a:xfrm>
              <a:off x="10280675" y="6086490"/>
              <a:ext cx="30163" cy="39688"/>
            </a:xfrm>
            <a:custGeom>
              <a:avLst/>
              <a:gdLst>
                <a:gd name="T0" fmla="*/ 28 w 29"/>
                <a:gd name="T1" fmla="*/ 30 h 38"/>
                <a:gd name="T2" fmla="*/ 27 w 29"/>
                <a:gd name="T3" fmla="*/ 37 h 38"/>
                <a:gd name="T4" fmla="*/ 21 w 29"/>
                <a:gd name="T5" fmla="*/ 35 h 38"/>
                <a:gd name="T6" fmla="*/ 1 w 29"/>
                <a:gd name="T7" fmla="*/ 7 h 38"/>
                <a:gd name="T8" fmla="*/ 2 w 29"/>
                <a:gd name="T9" fmla="*/ 1 h 38"/>
                <a:gd name="T10" fmla="*/ 8 w 29"/>
                <a:gd name="T11" fmla="*/ 2 h 38"/>
                <a:gd name="T12" fmla="*/ 28 w 29"/>
                <a:gd name="T13" fmla="*/ 30 h 38"/>
              </a:gdLst>
              <a:ahLst/>
              <a:cxnLst>
                <a:cxn ang="0">
                  <a:pos x="T0" y="T1"/>
                </a:cxn>
                <a:cxn ang="0">
                  <a:pos x="T2" y="T3"/>
                </a:cxn>
                <a:cxn ang="0">
                  <a:pos x="T4" y="T5"/>
                </a:cxn>
                <a:cxn ang="0">
                  <a:pos x="T6" y="T7"/>
                </a:cxn>
                <a:cxn ang="0">
                  <a:pos x="T8" y="T9"/>
                </a:cxn>
                <a:cxn ang="0">
                  <a:pos x="T10" y="T11"/>
                </a:cxn>
                <a:cxn ang="0">
                  <a:pos x="T12" y="T13"/>
                </a:cxn>
              </a:cxnLst>
              <a:rect l="0" t="0" r="r" b="b"/>
              <a:pathLst>
                <a:path w="29" h="38">
                  <a:moveTo>
                    <a:pt x="28" y="30"/>
                  </a:moveTo>
                  <a:cubicBezTo>
                    <a:pt x="29" y="32"/>
                    <a:pt x="29" y="35"/>
                    <a:pt x="27" y="37"/>
                  </a:cubicBezTo>
                  <a:cubicBezTo>
                    <a:pt x="25" y="38"/>
                    <a:pt x="22" y="37"/>
                    <a:pt x="21" y="35"/>
                  </a:cubicBezTo>
                  <a:cubicBezTo>
                    <a:pt x="1" y="7"/>
                    <a:pt x="1" y="7"/>
                    <a:pt x="1" y="7"/>
                  </a:cubicBezTo>
                  <a:cubicBezTo>
                    <a:pt x="0" y="5"/>
                    <a:pt x="0" y="2"/>
                    <a:pt x="2" y="1"/>
                  </a:cubicBezTo>
                  <a:cubicBezTo>
                    <a:pt x="4" y="0"/>
                    <a:pt x="7" y="0"/>
                    <a:pt x="8" y="2"/>
                  </a:cubicBezTo>
                  <a:lnTo>
                    <a:pt x="28" y="30"/>
                  </a:lnTo>
                  <a:close/>
                </a:path>
              </a:pathLst>
            </a:custGeom>
            <a:solidFill>
              <a:srgbClr val="B5E8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62" name="Freeform 574"/>
            <p:cNvSpPr/>
            <p:nvPr/>
          </p:nvSpPr>
          <p:spPr bwMode="auto">
            <a:xfrm>
              <a:off x="10301312" y="6080140"/>
              <a:ext cx="11113" cy="44450"/>
            </a:xfrm>
            <a:custGeom>
              <a:avLst/>
              <a:gdLst>
                <a:gd name="T0" fmla="*/ 12 w 12"/>
                <a:gd name="T1" fmla="*/ 39 h 43"/>
                <a:gd name="T2" fmla="*/ 8 w 12"/>
                <a:gd name="T3" fmla="*/ 43 h 43"/>
                <a:gd name="T4" fmla="*/ 3 w 12"/>
                <a:gd name="T5" fmla="*/ 39 h 43"/>
                <a:gd name="T6" fmla="*/ 1 w 12"/>
                <a:gd name="T7" fmla="*/ 5 h 43"/>
                <a:gd name="T8" fmla="*/ 5 w 12"/>
                <a:gd name="T9" fmla="*/ 0 h 43"/>
                <a:gd name="T10" fmla="*/ 9 w 12"/>
                <a:gd name="T11" fmla="*/ 4 h 43"/>
                <a:gd name="T12" fmla="*/ 12 w 12"/>
                <a:gd name="T13" fmla="*/ 39 h 43"/>
              </a:gdLst>
              <a:ahLst/>
              <a:cxnLst>
                <a:cxn ang="0">
                  <a:pos x="T0" y="T1"/>
                </a:cxn>
                <a:cxn ang="0">
                  <a:pos x="T2" y="T3"/>
                </a:cxn>
                <a:cxn ang="0">
                  <a:pos x="T4" y="T5"/>
                </a:cxn>
                <a:cxn ang="0">
                  <a:pos x="T6" y="T7"/>
                </a:cxn>
                <a:cxn ang="0">
                  <a:pos x="T8" y="T9"/>
                </a:cxn>
                <a:cxn ang="0">
                  <a:pos x="T10" y="T11"/>
                </a:cxn>
                <a:cxn ang="0">
                  <a:pos x="T12" y="T13"/>
                </a:cxn>
              </a:cxnLst>
              <a:rect l="0" t="0" r="r" b="b"/>
              <a:pathLst>
                <a:path w="12" h="43">
                  <a:moveTo>
                    <a:pt x="12" y="39"/>
                  </a:moveTo>
                  <a:cubicBezTo>
                    <a:pt x="12" y="41"/>
                    <a:pt x="10" y="43"/>
                    <a:pt x="8" y="43"/>
                  </a:cubicBezTo>
                  <a:cubicBezTo>
                    <a:pt x="5" y="43"/>
                    <a:pt x="3" y="42"/>
                    <a:pt x="3" y="39"/>
                  </a:cubicBezTo>
                  <a:cubicBezTo>
                    <a:pt x="1" y="5"/>
                    <a:pt x="1" y="5"/>
                    <a:pt x="1" y="5"/>
                  </a:cubicBezTo>
                  <a:cubicBezTo>
                    <a:pt x="0" y="2"/>
                    <a:pt x="2" y="0"/>
                    <a:pt x="5" y="0"/>
                  </a:cubicBezTo>
                  <a:cubicBezTo>
                    <a:pt x="7" y="0"/>
                    <a:pt x="9" y="2"/>
                    <a:pt x="9" y="4"/>
                  </a:cubicBezTo>
                  <a:lnTo>
                    <a:pt x="12" y="39"/>
                  </a:lnTo>
                  <a:close/>
                </a:path>
              </a:pathLst>
            </a:custGeom>
            <a:solidFill>
              <a:srgbClr val="B5E8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63" name="Freeform 575"/>
            <p:cNvSpPr/>
            <p:nvPr/>
          </p:nvSpPr>
          <p:spPr bwMode="auto">
            <a:xfrm>
              <a:off x="10302900" y="6089665"/>
              <a:ext cx="34925" cy="36513"/>
            </a:xfrm>
            <a:custGeom>
              <a:avLst/>
              <a:gdLst>
                <a:gd name="T0" fmla="*/ 8 w 34"/>
                <a:gd name="T1" fmla="*/ 33 h 35"/>
                <a:gd name="T2" fmla="*/ 1 w 34"/>
                <a:gd name="T3" fmla="*/ 33 h 35"/>
                <a:gd name="T4" fmla="*/ 1 w 34"/>
                <a:gd name="T5" fmla="*/ 27 h 35"/>
                <a:gd name="T6" fmla="*/ 26 w 34"/>
                <a:gd name="T7" fmla="*/ 2 h 35"/>
                <a:gd name="T8" fmla="*/ 32 w 34"/>
                <a:gd name="T9" fmla="*/ 2 h 35"/>
                <a:gd name="T10" fmla="*/ 32 w 34"/>
                <a:gd name="T11" fmla="*/ 8 h 35"/>
                <a:gd name="T12" fmla="*/ 8 w 34"/>
                <a:gd name="T13" fmla="*/ 33 h 35"/>
              </a:gdLst>
              <a:ahLst/>
              <a:cxnLst>
                <a:cxn ang="0">
                  <a:pos x="T0" y="T1"/>
                </a:cxn>
                <a:cxn ang="0">
                  <a:pos x="T2" y="T3"/>
                </a:cxn>
                <a:cxn ang="0">
                  <a:pos x="T4" y="T5"/>
                </a:cxn>
                <a:cxn ang="0">
                  <a:pos x="T6" y="T7"/>
                </a:cxn>
                <a:cxn ang="0">
                  <a:pos x="T8" y="T9"/>
                </a:cxn>
                <a:cxn ang="0">
                  <a:pos x="T10" y="T11"/>
                </a:cxn>
                <a:cxn ang="0">
                  <a:pos x="T12" y="T13"/>
                </a:cxn>
              </a:cxnLst>
              <a:rect l="0" t="0" r="r" b="b"/>
              <a:pathLst>
                <a:path w="34" h="35">
                  <a:moveTo>
                    <a:pt x="8" y="33"/>
                  </a:moveTo>
                  <a:cubicBezTo>
                    <a:pt x="6" y="35"/>
                    <a:pt x="3" y="35"/>
                    <a:pt x="1" y="33"/>
                  </a:cubicBezTo>
                  <a:cubicBezTo>
                    <a:pt x="0" y="31"/>
                    <a:pt x="0" y="28"/>
                    <a:pt x="1" y="27"/>
                  </a:cubicBezTo>
                  <a:cubicBezTo>
                    <a:pt x="26" y="2"/>
                    <a:pt x="26" y="2"/>
                    <a:pt x="26" y="2"/>
                  </a:cubicBezTo>
                  <a:cubicBezTo>
                    <a:pt x="27" y="0"/>
                    <a:pt x="30" y="0"/>
                    <a:pt x="32" y="2"/>
                  </a:cubicBezTo>
                  <a:cubicBezTo>
                    <a:pt x="33" y="4"/>
                    <a:pt x="34" y="6"/>
                    <a:pt x="32" y="8"/>
                  </a:cubicBezTo>
                  <a:lnTo>
                    <a:pt x="8" y="33"/>
                  </a:lnTo>
                  <a:close/>
                </a:path>
              </a:pathLst>
            </a:custGeom>
            <a:solidFill>
              <a:srgbClr val="B5E8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64" name="Freeform 576"/>
            <p:cNvSpPr>
              <a:spLocks noEditPoints="1"/>
            </p:cNvSpPr>
            <p:nvPr/>
          </p:nvSpPr>
          <p:spPr bwMode="auto">
            <a:xfrm>
              <a:off x="9931424" y="5919802"/>
              <a:ext cx="619126" cy="65088"/>
            </a:xfrm>
            <a:custGeom>
              <a:avLst/>
              <a:gdLst>
                <a:gd name="T0" fmla="*/ 381 w 390"/>
                <a:gd name="T1" fmla="*/ 0 h 41"/>
                <a:gd name="T2" fmla="*/ 370 w 390"/>
                <a:gd name="T3" fmla="*/ 34 h 41"/>
                <a:gd name="T4" fmla="*/ 359 w 390"/>
                <a:gd name="T5" fmla="*/ 21 h 41"/>
                <a:gd name="T6" fmla="*/ 359 w 390"/>
                <a:gd name="T7" fmla="*/ 41 h 41"/>
                <a:gd name="T8" fmla="*/ 349 w 390"/>
                <a:gd name="T9" fmla="*/ 25 h 41"/>
                <a:gd name="T10" fmla="*/ 349 w 390"/>
                <a:gd name="T11" fmla="*/ 0 h 41"/>
                <a:gd name="T12" fmla="*/ 338 w 390"/>
                <a:gd name="T13" fmla="*/ 12 h 41"/>
                <a:gd name="T14" fmla="*/ 338 w 390"/>
                <a:gd name="T15" fmla="*/ 34 h 41"/>
                <a:gd name="T16" fmla="*/ 307 w 390"/>
                <a:gd name="T17" fmla="*/ 34 h 41"/>
                <a:gd name="T18" fmla="*/ 307 w 390"/>
                <a:gd name="T19" fmla="*/ 12 h 41"/>
                <a:gd name="T20" fmla="*/ 338 w 390"/>
                <a:gd name="T21" fmla="*/ 12 h 41"/>
                <a:gd name="T22" fmla="*/ 307 w 390"/>
                <a:gd name="T23" fmla="*/ 25 h 41"/>
                <a:gd name="T24" fmla="*/ 286 w 390"/>
                <a:gd name="T25" fmla="*/ 34 h 41"/>
                <a:gd name="T26" fmla="*/ 275 w 390"/>
                <a:gd name="T27" fmla="*/ 21 h 41"/>
                <a:gd name="T28" fmla="*/ 295 w 390"/>
                <a:gd name="T29" fmla="*/ 12 h 41"/>
                <a:gd name="T30" fmla="*/ 263 w 390"/>
                <a:gd name="T31" fmla="*/ 25 h 41"/>
                <a:gd name="T32" fmla="*/ 255 w 390"/>
                <a:gd name="T33" fmla="*/ 41 h 41"/>
                <a:gd name="T34" fmla="*/ 255 w 390"/>
                <a:gd name="T35" fmla="*/ 21 h 41"/>
                <a:gd name="T36" fmla="*/ 263 w 390"/>
                <a:gd name="T37" fmla="*/ 0 h 41"/>
                <a:gd name="T38" fmla="*/ 232 w 390"/>
                <a:gd name="T39" fmla="*/ 21 h 41"/>
                <a:gd name="T40" fmla="*/ 232 w 390"/>
                <a:gd name="T41" fmla="*/ 41 h 41"/>
                <a:gd name="T42" fmla="*/ 223 w 390"/>
                <a:gd name="T43" fmla="*/ 25 h 41"/>
                <a:gd name="T44" fmla="*/ 223 w 390"/>
                <a:gd name="T45" fmla="*/ 0 h 41"/>
                <a:gd name="T46" fmla="*/ 211 w 390"/>
                <a:gd name="T47" fmla="*/ 21 h 41"/>
                <a:gd name="T48" fmla="*/ 200 w 390"/>
                <a:gd name="T49" fmla="*/ 34 h 41"/>
                <a:gd name="T50" fmla="*/ 179 w 390"/>
                <a:gd name="T51" fmla="*/ 25 h 41"/>
                <a:gd name="T52" fmla="*/ 191 w 390"/>
                <a:gd name="T53" fmla="*/ 12 h 41"/>
                <a:gd name="T54" fmla="*/ 179 w 390"/>
                <a:gd name="T55" fmla="*/ 12 h 41"/>
                <a:gd name="T56" fmla="*/ 179 w 390"/>
                <a:gd name="T57" fmla="*/ 34 h 41"/>
                <a:gd name="T58" fmla="*/ 148 w 390"/>
                <a:gd name="T59" fmla="*/ 34 h 41"/>
                <a:gd name="T60" fmla="*/ 148 w 390"/>
                <a:gd name="T61" fmla="*/ 12 h 41"/>
                <a:gd name="T62" fmla="*/ 179 w 390"/>
                <a:gd name="T63" fmla="*/ 12 h 41"/>
                <a:gd name="T64" fmla="*/ 148 w 390"/>
                <a:gd name="T65" fmla="*/ 25 h 41"/>
                <a:gd name="T66" fmla="*/ 127 w 390"/>
                <a:gd name="T67" fmla="*/ 34 h 41"/>
                <a:gd name="T68" fmla="*/ 116 w 390"/>
                <a:gd name="T69" fmla="*/ 21 h 41"/>
                <a:gd name="T70" fmla="*/ 137 w 390"/>
                <a:gd name="T71" fmla="*/ 12 h 41"/>
                <a:gd name="T72" fmla="*/ 105 w 390"/>
                <a:gd name="T73" fmla="*/ 25 h 41"/>
                <a:gd name="T74" fmla="*/ 96 w 390"/>
                <a:gd name="T75" fmla="*/ 41 h 41"/>
                <a:gd name="T76" fmla="*/ 96 w 390"/>
                <a:gd name="T77" fmla="*/ 21 h 41"/>
                <a:gd name="T78" fmla="*/ 105 w 390"/>
                <a:gd name="T79" fmla="*/ 0 h 41"/>
                <a:gd name="T80" fmla="*/ 73 w 390"/>
                <a:gd name="T81" fmla="*/ 21 h 41"/>
                <a:gd name="T82" fmla="*/ 73 w 390"/>
                <a:gd name="T83" fmla="*/ 41 h 41"/>
                <a:gd name="T84" fmla="*/ 64 w 390"/>
                <a:gd name="T85" fmla="*/ 25 h 41"/>
                <a:gd name="T86" fmla="*/ 64 w 390"/>
                <a:gd name="T87" fmla="*/ 0 h 41"/>
                <a:gd name="T88" fmla="*/ 53 w 390"/>
                <a:gd name="T89" fmla="*/ 21 h 41"/>
                <a:gd name="T90" fmla="*/ 41 w 390"/>
                <a:gd name="T91" fmla="*/ 34 h 41"/>
                <a:gd name="T92" fmla="*/ 21 w 390"/>
                <a:gd name="T93" fmla="*/ 25 h 41"/>
                <a:gd name="T94" fmla="*/ 32 w 390"/>
                <a:gd name="T95" fmla="*/ 12 h 41"/>
                <a:gd name="T96" fmla="*/ 21 w 390"/>
                <a:gd name="T97" fmla="*/ 12 h 41"/>
                <a:gd name="T98" fmla="*/ 21 w 390"/>
                <a:gd name="T99" fmla="*/ 34 h 41"/>
                <a:gd name="T100" fmla="*/ 9 w 390"/>
                <a:gd name="T101"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0" h="41">
                  <a:moveTo>
                    <a:pt x="381" y="21"/>
                  </a:moveTo>
                  <a:lnTo>
                    <a:pt x="370" y="21"/>
                  </a:lnTo>
                  <a:lnTo>
                    <a:pt x="370" y="12"/>
                  </a:lnTo>
                  <a:lnTo>
                    <a:pt x="381" y="12"/>
                  </a:lnTo>
                  <a:lnTo>
                    <a:pt x="381" y="0"/>
                  </a:lnTo>
                  <a:lnTo>
                    <a:pt x="390" y="0"/>
                  </a:lnTo>
                  <a:lnTo>
                    <a:pt x="390" y="41"/>
                  </a:lnTo>
                  <a:lnTo>
                    <a:pt x="381" y="41"/>
                  </a:lnTo>
                  <a:lnTo>
                    <a:pt x="381" y="34"/>
                  </a:lnTo>
                  <a:lnTo>
                    <a:pt x="370" y="34"/>
                  </a:lnTo>
                  <a:lnTo>
                    <a:pt x="370" y="25"/>
                  </a:lnTo>
                  <a:lnTo>
                    <a:pt x="381" y="25"/>
                  </a:lnTo>
                  <a:lnTo>
                    <a:pt x="381" y="21"/>
                  </a:lnTo>
                  <a:close/>
                  <a:moveTo>
                    <a:pt x="370" y="21"/>
                  </a:moveTo>
                  <a:lnTo>
                    <a:pt x="359" y="21"/>
                  </a:lnTo>
                  <a:lnTo>
                    <a:pt x="359" y="25"/>
                  </a:lnTo>
                  <a:lnTo>
                    <a:pt x="370" y="25"/>
                  </a:lnTo>
                  <a:lnTo>
                    <a:pt x="370" y="34"/>
                  </a:lnTo>
                  <a:lnTo>
                    <a:pt x="359" y="34"/>
                  </a:lnTo>
                  <a:lnTo>
                    <a:pt x="359" y="41"/>
                  </a:lnTo>
                  <a:lnTo>
                    <a:pt x="349" y="41"/>
                  </a:lnTo>
                  <a:lnTo>
                    <a:pt x="349" y="34"/>
                  </a:lnTo>
                  <a:lnTo>
                    <a:pt x="338" y="34"/>
                  </a:lnTo>
                  <a:lnTo>
                    <a:pt x="338" y="25"/>
                  </a:lnTo>
                  <a:lnTo>
                    <a:pt x="349" y="25"/>
                  </a:lnTo>
                  <a:lnTo>
                    <a:pt x="349" y="21"/>
                  </a:lnTo>
                  <a:lnTo>
                    <a:pt x="338" y="21"/>
                  </a:lnTo>
                  <a:lnTo>
                    <a:pt x="338" y="12"/>
                  </a:lnTo>
                  <a:lnTo>
                    <a:pt x="349" y="12"/>
                  </a:lnTo>
                  <a:lnTo>
                    <a:pt x="349" y="0"/>
                  </a:lnTo>
                  <a:lnTo>
                    <a:pt x="359" y="0"/>
                  </a:lnTo>
                  <a:lnTo>
                    <a:pt x="359" y="12"/>
                  </a:lnTo>
                  <a:lnTo>
                    <a:pt x="370" y="12"/>
                  </a:lnTo>
                  <a:lnTo>
                    <a:pt x="370" y="21"/>
                  </a:lnTo>
                  <a:close/>
                  <a:moveTo>
                    <a:pt x="338" y="12"/>
                  </a:moveTo>
                  <a:lnTo>
                    <a:pt x="338" y="21"/>
                  </a:lnTo>
                  <a:lnTo>
                    <a:pt x="327" y="21"/>
                  </a:lnTo>
                  <a:lnTo>
                    <a:pt x="327" y="25"/>
                  </a:lnTo>
                  <a:lnTo>
                    <a:pt x="338" y="25"/>
                  </a:lnTo>
                  <a:lnTo>
                    <a:pt x="338" y="34"/>
                  </a:lnTo>
                  <a:lnTo>
                    <a:pt x="327" y="34"/>
                  </a:lnTo>
                  <a:lnTo>
                    <a:pt x="327" y="41"/>
                  </a:lnTo>
                  <a:lnTo>
                    <a:pt x="318" y="41"/>
                  </a:lnTo>
                  <a:lnTo>
                    <a:pt x="318" y="34"/>
                  </a:lnTo>
                  <a:lnTo>
                    <a:pt x="307" y="34"/>
                  </a:lnTo>
                  <a:lnTo>
                    <a:pt x="307" y="25"/>
                  </a:lnTo>
                  <a:lnTo>
                    <a:pt x="318" y="25"/>
                  </a:lnTo>
                  <a:lnTo>
                    <a:pt x="318" y="21"/>
                  </a:lnTo>
                  <a:lnTo>
                    <a:pt x="307" y="21"/>
                  </a:lnTo>
                  <a:lnTo>
                    <a:pt x="307" y="12"/>
                  </a:lnTo>
                  <a:lnTo>
                    <a:pt x="318" y="12"/>
                  </a:lnTo>
                  <a:lnTo>
                    <a:pt x="318" y="0"/>
                  </a:lnTo>
                  <a:lnTo>
                    <a:pt x="327" y="0"/>
                  </a:lnTo>
                  <a:lnTo>
                    <a:pt x="327" y="12"/>
                  </a:lnTo>
                  <a:lnTo>
                    <a:pt x="338" y="12"/>
                  </a:lnTo>
                  <a:close/>
                  <a:moveTo>
                    <a:pt x="307" y="12"/>
                  </a:moveTo>
                  <a:lnTo>
                    <a:pt x="307" y="21"/>
                  </a:lnTo>
                  <a:lnTo>
                    <a:pt x="295" y="21"/>
                  </a:lnTo>
                  <a:lnTo>
                    <a:pt x="295" y="25"/>
                  </a:lnTo>
                  <a:lnTo>
                    <a:pt x="307" y="25"/>
                  </a:lnTo>
                  <a:lnTo>
                    <a:pt x="307" y="34"/>
                  </a:lnTo>
                  <a:lnTo>
                    <a:pt x="295" y="34"/>
                  </a:lnTo>
                  <a:lnTo>
                    <a:pt x="295" y="41"/>
                  </a:lnTo>
                  <a:lnTo>
                    <a:pt x="286" y="41"/>
                  </a:lnTo>
                  <a:lnTo>
                    <a:pt x="286" y="34"/>
                  </a:lnTo>
                  <a:lnTo>
                    <a:pt x="275" y="34"/>
                  </a:lnTo>
                  <a:lnTo>
                    <a:pt x="275" y="25"/>
                  </a:lnTo>
                  <a:lnTo>
                    <a:pt x="286" y="25"/>
                  </a:lnTo>
                  <a:lnTo>
                    <a:pt x="286" y="21"/>
                  </a:lnTo>
                  <a:lnTo>
                    <a:pt x="275" y="21"/>
                  </a:lnTo>
                  <a:lnTo>
                    <a:pt x="275" y="12"/>
                  </a:lnTo>
                  <a:lnTo>
                    <a:pt x="286" y="12"/>
                  </a:lnTo>
                  <a:lnTo>
                    <a:pt x="286" y="0"/>
                  </a:lnTo>
                  <a:lnTo>
                    <a:pt x="295" y="0"/>
                  </a:lnTo>
                  <a:lnTo>
                    <a:pt x="295" y="12"/>
                  </a:lnTo>
                  <a:lnTo>
                    <a:pt x="307" y="12"/>
                  </a:lnTo>
                  <a:close/>
                  <a:moveTo>
                    <a:pt x="275" y="12"/>
                  </a:moveTo>
                  <a:lnTo>
                    <a:pt x="275" y="21"/>
                  </a:lnTo>
                  <a:lnTo>
                    <a:pt x="263" y="21"/>
                  </a:lnTo>
                  <a:lnTo>
                    <a:pt x="263" y="25"/>
                  </a:lnTo>
                  <a:lnTo>
                    <a:pt x="275" y="25"/>
                  </a:lnTo>
                  <a:lnTo>
                    <a:pt x="275" y="34"/>
                  </a:lnTo>
                  <a:lnTo>
                    <a:pt x="263" y="34"/>
                  </a:lnTo>
                  <a:lnTo>
                    <a:pt x="263" y="41"/>
                  </a:lnTo>
                  <a:lnTo>
                    <a:pt x="255" y="41"/>
                  </a:lnTo>
                  <a:lnTo>
                    <a:pt x="255" y="34"/>
                  </a:lnTo>
                  <a:lnTo>
                    <a:pt x="243" y="34"/>
                  </a:lnTo>
                  <a:lnTo>
                    <a:pt x="243" y="25"/>
                  </a:lnTo>
                  <a:lnTo>
                    <a:pt x="255" y="25"/>
                  </a:lnTo>
                  <a:lnTo>
                    <a:pt x="255" y="21"/>
                  </a:lnTo>
                  <a:lnTo>
                    <a:pt x="243" y="21"/>
                  </a:lnTo>
                  <a:lnTo>
                    <a:pt x="243" y="12"/>
                  </a:lnTo>
                  <a:lnTo>
                    <a:pt x="255" y="12"/>
                  </a:lnTo>
                  <a:lnTo>
                    <a:pt x="255" y="0"/>
                  </a:lnTo>
                  <a:lnTo>
                    <a:pt x="263" y="0"/>
                  </a:lnTo>
                  <a:lnTo>
                    <a:pt x="263" y="12"/>
                  </a:lnTo>
                  <a:lnTo>
                    <a:pt x="275" y="12"/>
                  </a:lnTo>
                  <a:close/>
                  <a:moveTo>
                    <a:pt x="243" y="12"/>
                  </a:moveTo>
                  <a:lnTo>
                    <a:pt x="243" y="21"/>
                  </a:lnTo>
                  <a:lnTo>
                    <a:pt x="232" y="21"/>
                  </a:lnTo>
                  <a:lnTo>
                    <a:pt x="232" y="25"/>
                  </a:lnTo>
                  <a:lnTo>
                    <a:pt x="243" y="25"/>
                  </a:lnTo>
                  <a:lnTo>
                    <a:pt x="243" y="34"/>
                  </a:lnTo>
                  <a:lnTo>
                    <a:pt x="232" y="34"/>
                  </a:lnTo>
                  <a:lnTo>
                    <a:pt x="232" y="41"/>
                  </a:lnTo>
                  <a:lnTo>
                    <a:pt x="223" y="41"/>
                  </a:lnTo>
                  <a:lnTo>
                    <a:pt x="223" y="34"/>
                  </a:lnTo>
                  <a:lnTo>
                    <a:pt x="211" y="34"/>
                  </a:lnTo>
                  <a:lnTo>
                    <a:pt x="211" y="25"/>
                  </a:lnTo>
                  <a:lnTo>
                    <a:pt x="223" y="25"/>
                  </a:lnTo>
                  <a:lnTo>
                    <a:pt x="223" y="21"/>
                  </a:lnTo>
                  <a:lnTo>
                    <a:pt x="211" y="21"/>
                  </a:lnTo>
                  <a:lnTo>
                    <a:pt x="211" y="12"/>
                  </a:lnTo>
                  <a:lnTo>
                    <a:pt x="223" y="12"/>
                  </a:lnTo>
                  <a:lnTo>
                    <a:pt x="223" y="0"/>
                  </a:lnTo>
                  <a:lnTo>
                    <a:pt x="232" y="0"/>
                  </a:lnTo>
                  <a:lnTo>
                    <a:pt x="232" y="12"/>
                  </a:lnTo>
                  <a:lnTo>
                    <a:pt x="243" y="12"/>
                  </a:lnTo>
                  <a:close/>
                  <a:moveTo>
                    <a:pt x="211" y="12"/>
                  </a:moveTo>
                  <a:lnTo>
                    <a:pt x="211" y="21"/>
                  </a:lnTo>
                  <a:lnTo>
                    <a:pt x="200" y="21"/>
                  </a:lnTo>
                  <a:lnTo>
                    <a:pt x="200" y="25"/>
                  </a:lnTo>
                  <a:lnTo>
                    <a:pt x="211" y="25"/>
                  </a:lnTo>
                  <a:lnTo>
                    <a:pt x="211" y="34"/>
                  </a:lnTo>
                  <a:lnTo>
                    <a:pt x="200" y="34"/>
                  </a:lnTo>
                  <a:lnTo>
                    <a:pt x="200" y="41"/>
                  </a:lnTo>
                  <a:lnTo>
                    <a:pt x="191" y="41"/>
                  </a:lnTo>
                  <a:lnTo>
                    <a:pt x="191" y="34"/>
                  </a:lnTo>
                  <a:lnTo>
                    <a:pt x="179" y="34"/>
                  </a:lnTo>
                  <a:lnTo>
                    <a:pt x="179" y="25"/>
                  </a:lnTo>
                  <a:lnTo>
                    <a:pt x="191" y="25"/>
                  </a:lnTo>
                  <a:lnTo>
                    <a:pt x="191" y="21"/>
                  </a:lnTo>
                  <a:lnTo>
                    <a:pt x="179" y="21"/>
                  </a:lnTo>
                  <a:lnTo>
                    <a:pt x="179" y="12"/>
                  </a:lnTo>
                  <a:lnTo>
                    <a:pt x="191" y="12"/>
                  </a:lnTo>
                  <a:lnTo>
                    <a:pt x="191" y="0"/>
                  </a:lnTo>
                  <a:lnTo>
                    <a:pt x="200" y="0"/>
                  </a:lnTo>
                  <a:lnTo>
                    <a:pt x="200" y="12"/>
                  </a:lnTo>
                  <a:lnTo>
                    <a:pt x="211" y="12"/>
                  </a:lnTo>
                  <a:close/>
                  <a:moveTo>
                    <a:pt x="179" y="12"/>
                  </a:moveTo>
                  <a:lnTo>
                    <a:pt x="179" y="21"/>
                  </a:lnTo>
                  <a:lnTo>
                    <a:pt x="168" y="21"/>
                  </a:lnTo>
                  <a:lnTo>
                    <a:pt x="168" y="25"/>
                  </a:lnTo>
                  <a:lnTo>
                    <a:pt x="179" y="25"/>
                  </a:lnTo>
                  <a:lnTo>
                    <a:pt x="179" y="34"/>
                  </a:lnTo>
                  <a:lnTo>
                    <a:pt x="168" y="34"/>
                  </a:lnTo>
                  <a:lnTo>
                    <a:pt x="168" y="41"/>
                  </a:lnTo>
                  <a:lnTo>
                    <a:pt x="159" y="41"/>
                  </a:lnTo>
                  <a:lnTo>
                    <a:pt x="159" y="34"/>
                  </a:lnTo>
                  <a:lnTo>
                    <a:pt x="148" y="34"/>
                  </a:lnTo>
                  <a:lnTo>
                    <a:pt x="148" y="25"/>
                  </a:lnTo>
                  <a:lnTo>
                    <a:pt x="159" y="25"/>
                  </a:lnTo>
                  <a:lnTo>
                    <a:pt x="159" y="21"/>
                  </a:lnTo>
                  <a:lnTo>
                    <a:pt x="148" y="21"/>
                  </a:lnTo>
                  <a:lnTo>
                    <a:pt x="148" y="12"/>
                  </a:lnTo>
                  <a:lnTo>
                    <a:pt x="159" y="12"/>
                  </a:lnTo>
                  <a:lnTo>
                    <a:pt x="159" y="0"/>
                  </a:lnTo>
                  <a:lnTo>
                    <a:pt x="168" y="0"/>
                  </a:lnTo>
                  <a:lnTo>
                    <a:pt x="168" y="12"/>
                  </a:lnTo>
                  <a:lnTo>
                    <a:pt x="179" y="12"/>
                  </a:lnTo>
                  <a:close/>
                  <a:moveTo>
                    <a:pt x="148" y="12"/>
                  </a:moveTo>
                  <a:lnTo>
                    <a:pt x="148" y="21"/>
                  </a:lnTo>
                  <a:lnTo>
                    <a:pt x="137" y="21"/>
                  </a:lnTo>
                  <a:lnTo>
                    <a:pt x="137" y="25"/>
                  </a:lnTo>
                  <a:lnTo>
                    <a:pt x="148" y="25"/>
                  </a:lnTo>
                  <a:lnTo>
                    <a:pt x="148" y="34"/>
                  </a:lnTo>
                  <a:lnTo>
                    <a:pt x="137" y="34"/>
                  </a:lnTo>
                  <a:lnTo>
                    <a:pt x="137" y="41"/>
                  </a:lnTo>
                  <a:lnTo>
                    <a:pt x="127" y="41"/>
                  </a:lnTo>
                  <a:lnTo>
                    <a:pt x="127" y="34"/>
                  </a:lnTo>
                  <a:lnTo>
                    <a:pt x="116" y="34"/>
                  </a:lnTo>
                  <a:lnTo>
                    <a:pt x="116" y="25"/>
                  </a:lnTo>
                  <a:lnTo>
                    <a:pt x="127" y="25"/>
                  </a:lnTo>
                  <a:lnTo>
                    <a:pt x="127" y="21"/>
                  </a:lnTo>
                  <a:lnTo>
                    <a:pt x="116" y="21"/>
                  </a:lnTo>
                  <a:lnTo>
                    <a:pt x="116" y="12"/>
                  </a:lnTo>
                  <a:lnTo>
                    <a:pt x="127" y="12"/>
                  </a:lnTo>
                  <a:lnTo>
                    <a:pt x="127" y="0"/>
                  </a:lnTo>
                  <a:lnTo>
                    <a:pt x="137" y="0"/>
                  </a:lnTo>
                  <a:lnTo>
                    <a:pt x="137" y="12"/>
                  </a:lnTo>
                  <a:lnTo>
                    <a:pt x="148" y="12"/>
                  </a:lnTo>
                  <a:close/>
                  <a:moveTo>
                    <a:pt x="116" y="12"/>
                  </a:moveTo>
                  <a:lnTo>
                    <a:pt x="116" y="21"/>
                  </a:lnTo>
                  <a:lnTo>
                    <a:pt x="105" y="21"/>
                  </a:lnTo>
                  <a:lnTo>
                    <a:pt x="105" y="25"/>
                  </a:lnTo>
                  <a:lnTo>
                    <a:pt x="116" y="25"/>
                  </a:lnTo>
                  <a:lnTo>
                    <a:pt x="116" y="34"/>
                  </a:lnTo>
                  <a:lnTo>
                    <a:pt x="105" y="34"/>
                  </a:lnTo>
                  <a:lnTo>
                    <a:pt x="105" y="41"/>
                  </a:lnTo>
                  <a:lnTo>
                    <a:pt x="96" y="41"/>
                  </a:lnTo>
                  <a:lnTo>
                    <a:pt x="96" y="34"/>
                  </a:lnTo>
                  <a:lnTo>
                    <a:pt x="85" y="34"/>
                  </a:lnTo>
                  <a:lnTo>
                    <a:pt x="85" y="25"/>
                  </a:lnTo>
                  <a:lnTo>
                    <a:pt x="96" y="25"/>
                  </a:lnTo>
                  <a:lnTo>
                    <a:pt x="96" y="21"/>
                  </a:lnTo>
                  <a:lnTo>
                    <a:pt x="85" y="21"/>
                  </a:lnTo>
                  <a:lnTo>
                    <a:pt x="85" y="12"/>
                  </a:lnTo>
                  <a:lnTo>
                    <a:pt x="96" y="12"/>
                  </a:lnTo>
                  <a:lnTo>
                    <a:pt x="96" y="0"/>
                  </a:lnTo>
                  <a:lnTo>
                    <a:pt x="105" y="0"/>
                  </a:lnTo>
                  <a:lnTo>
                    <a:pt x="105" y="12"/>
                  </a:lnTo>
                  <a:lnTo>
                    <a:pt x="116" y="12"/>
                  </a:lnTo>
                  <a:close/>
                  <a:moveTo>
                    <a:pt x="85" y="12"/>
                  </a:moveTo>
                  <a:lnTo>
                    <a:pt x="85" y="21"/>
                  </a:lnTo>
                  <a:lnTo>
                    <a:pt x="73" y="21"/>
                  </a:lnTo>
                  <a:lnTo>
                    <a:pt x="73" y="25"/>
                  </a:lnTo>
                  <a:lnTo>
                    <a:pt x="85" y="25"/>
                  </a:lnTo>
                  <a:lnTo>
                    <a:pt x="85" y="34"/>
                  </a:lnTo>
                  <a:lnTo>
                    <a:pt x="73" y="34"/>
                  </a:lnTo>
                  <a:lnTo>
                    <a:pt x="73" y="41"/>
                  </a:lnTo>
                  <a:lnTo>
                    <a:pt x="64" y="41"/>
                  </a:lnTo>
                  <a:lnTo>
                    <a:pt x="64" y="34"/>
                  </a:lnTo>
                  <a:lnTo>
                    <a:pt x="53" y="34"/>
                  </a:lnTo>
                  <a:lnTo>
                    <a:pt x="53" y="25"/>
                  </a:lnTo>
                  <a:lnTo>
                    <a:pt x="64" y="25"/>
                  </a:lnTo>
                  <a:lnTo>
                    <a:pt x="64" y="21"/>
                  </a:lnTo>
                  <a:lnTo>
                    <a:pt x="53" y="21"/>
                  </a:lnTo>
                  <a:lnTo>
                    <a:pt x="53" y="12"/>
                  </a:lnTo>
                  <a:lnTo>
                    <a:pt x="64" y="12"/>
                  </a:lnTo>
                  <a:lnTo>
                    <a:pt x="64" y="0"/>
                  </a:lnTo>
                  <a:lnTo>
                    <a:pt x="73" y="0"/>
                  </a:lnTo>
                  <a:lnTo>
                    <a:pt x="73" y="12"/>
                  </a:lnTo>
                  <a:lnTo>
                    <a:pt x="85" y="12"/>
                  </a:lnTo>
                  <a:close/>
                  <a:moveTo>
                    <a:pt x="53" y="12"/>
                  </a:moveTo>
                  <a:lnTo>
                    <a:pt x="53" y="21"/>
                  </a:lnTo>
                  <a:lnTo>
                    <a:pt x="41" y="21"/>
                  </a:lnTo>
                  <a:lnTo>
                    <a:pt x="41" y="25"/>
                  </a:lnTo>
                  <a:lnTo>
                    <a:pt x="53" y="25"/>
                  </a:lnTo>
                  <a:lnTo>
                    <a:pt x="53" y="34"/>
                  </a:lnTo>
                  <a:lnTo>
                    <a:pt x="41" y="34"/>
                  </a:lnTo>
                  <a:lnTo>
                    <a:pt x="41" y="41"/>
                  </a:lnTo>
                  <a:lnTo>
                    <a:pt x="32" y="41"/>
                  </a:lnTo>
                  <a:lnTo>
                    <a:pt x="32" y="34"/>
                  </a:lnTo>
                  <a:lnTo>
                    <a:pt x="21" y="34"/>
                  </a:lnTo>
                  <a:lnTo>
                    <a:pt x="21" y="25"/>
                  </a:lnTo>
                  <a:lnTo>
                    <a:pt x="32" y="25"/>
                  </a:lnTo>
                  <a:lnTo>
                    <a:pt x="32" y="21"/>
                  </a:lnTo>
                  <a:lnTo>
                    <a:pt x="21" y="21"/>
                  </a:lnTo>
                  <a:lnTo>
                    <a:pt x="21" y="12"/>
                  </a:lnTo>
                  <a:lnTo>
                    <a:pt x="32" y="12"/>
                  </a:lnTo>
                  <a:lnTo>
                    <a:pt x="32" y="0"/>
                  </a:lnTo>
                  <a:lnTo>
                    <a:pt x="41" y="0"/>
                  </a:lnTo>
                  <a:lnTo>
                    <a:pt x="41" y="12"/>
                  </a:lnTo>
                  <a:lnTo>
                    <a:pt x="53" y="12"/>
                  </a:lnTo>
                  <a:close/>
                  <a:moveTo>
                    <a:pt x="21" y="12"/>
                  </a:moveTo>
                  <a:lnTo>
                    <a:pt x="21" y="21"/>
                  </a:lnTo>
                  <a:lnTo>
                    <a:pt x="9" y="21"/>
                  </a:lnTo>
                  <a:lnTo>
                    <a:pt x="9" y="25"/>
                  </a:lnTo>
                  <a:lnTo>
                    <a:pt x="21" y="25"/>
                  </a:lnTo>
                  <a:lnTo>
                    <a:pt x="21" y="34"/>
                  </a:lnTo>
                  <a:lnTo>
                    <a:pt x="9" y="34"/>
                  </a:lnTo>
                  <a:lnTo>
                    <a:pt x="9" y="41"/>
                  </a:lnTo>
                  <a:lnTo>
                    <a:pt x="0" y="41"/>
                  </a:lnTo>
                  <a:lnTo>
                    <a:pt x="0" y="0"/>
                  </a:lnTo>
                  <a:lnTo>
                    <a:pt x="9" y="0"/>
                  </a:lnTo>
                  <a:lnTo>
                    <a:pt x="9" y="12"/>
                  </a:lnTo>
                  <a:lnTo>
                    <a:pt x="21" y="1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65" name="Freeform 577"/>
            <p:cNvSpPr>
              <a:spLocks noEditPoints="1"/>
            </p:cNvSpPr>
            <p:nvPr/>
          </p:nvSpPr>
          <p:spPr bwMode="auto">
            <a:xfrm>
              <a:off x="10536263" y="5919802"/>
              <a:ext cx="619126" cy="65088"/>
            </a:xfrm>
            <a:custGeom>
              <a:avLst/>
              <a:gdLst>
                <a:gd name="T0" fmla="*/ 381 w 390"/>
                <a:gd name="T1" fmla="*/ 0 h 41"/>
                <a:gd name="T2" fmla="*/ 370 w 390"/>
                <a:gd name="T3" fmla="*/ 34 h 41"/>
                <a:gd name="T4" fmla="*/ 359 w 390"/>
                <a:gd name="T5" fmla="*/ 21 h 41"/>
                <a:gd name="T6" fmla="*/ 359 w 390"/>
                <a:gd name="T7" fmla="*/ 41 h 41"/>
                <a:gd name="T8" fmla="*/ 350 w 390"/>
                <a:gd name="T9" fmla="*/ 25 h 41"/>
                <a:gd name="T10" fmla="*/ 350 w 390"/>
                <a:gd name="T11" fmla="*/ 0 h 41"/>
                <a:gd name="T12" fmla="*/ 338 w 390"/>
                <a:gd name="T13" fmla="*/ 12 h 41"/>
                <a:gd name="T14" fmla="*/ 338 w 390"/>
                <a:gd name="T15" fmla="*/ 34 h 41"/>
                <a:gd name="T16" fmla="*/ 306 w 390"/>
                <a:gd name="T17" fmla="*/ 34 h 41"/>
                <a:gd name="T18" fmla="*/ 306 w 390"/>
                <a:gd name="T19" fmla="*/ 12 h 41"/>
                <a:gd name="T20" fmla="*/ 338 w 390"/>
                <a:gd name="T21" fmla="*/ 12 h 41"/>
                <a:gd name="T22" fmla="*/ 306 w 390"/>
                <a:gd name="T23" fmla="*/ 25 h 41"/>
                <a:gd name="T24" fmla="*/ 286 w 390"/>
                <a:gd name="T25" fmla="*/ 34 h 41"/>
                <a:gd name="T26" fmla="*/ 275 w 390"/>
                <a:gd name="T27" fmla="*/ 21 h 41"/>
                <a:gd name="T28" fmla="*/ 295 w 390"/>
                <a:gd name="T29" fmla="*/ 12 h 41"/>
                <a:gd name="T30" fmla="*/ 263 w 390"/>
                <a:gd name="T31" fmla="*/ 25 h 41"/>
                <a:gd name="T32" fmla="*/ 254 w 390"/>
                <a:gd name="T33" fmla="*/ 41 h 41"/>
                <a:gd name="T34" fmla="*/ 254 w 390"/>
                <a:gd name="T35" fmla="*/ 21 h 41"/>
                <a:gd name="T36" fmla="*/ 263 w 390"/>
                <a:gd name="T37" fmla="*/ 0 h 41"/>
                <a:gd name="T38" fmla="*/ 231 w 390"/>
                <a:gd name="T39" fmla="*/ 21 h 41"/>
                <a:gd name="T40" fmla="*/ 231 w 390"/>
                <a:gd name="T41" fmla="*/ 41 h 41"/>
                <a:gd name="T42" fmla="*/ 222 w 390"/>
                <a:gd name="T43" fmla="*/ 25 h 41"/>
                <a:gd name="T44" fmla="*/ 222 w 390"/>
                <a:gd name="T45" fmla="*/ 0 h 41"/>
                <a:gd name="T46" fmla="*/ 211 w 390"/>
                <a:gd name="T47" fmla="*/ 21 h 41"/>
                <a:gd name="T48" fmla="*/ 200 w 390"/>
                <a:gd name="T49" fmla="*/ 34 h 41"/>
                <a:gd name="T50" fmla="*/ 179 w 390"/>
                <a:gd name="T51" fmla="*/ 25 h 41"/>
                <a:gd name="T52" fmla="*/ 191 w 390"/>
                <a:gd name="T53" fmla="*/ 12 h 41"/>
                <a:gd name="T54" fmla="*/ 179 w 390"/>
                <a:gd name="T55" fmla="*/ 12 h 41"/>
                <a:gd name="T56" fmla="*/ 179 w 390"/>
                <a:gd name="T57" fmla="*/ 34 h 41"/>
                <a:gd name="T58" fmla="*/ 148 w 390"/>
                <a:gd name="T59" fmla="*/ 34 h 41"/>
                <a:gd name="T60" fmla="*/ 148 w 390"/>
                <a:gd name="T61" fmla="*/ 12 h 41"/>
                <a:gd name="T62" fmla="*/ 179 w 390"/>
                <a:gd name="T63" fmla="*/ 12 h 41"/>
                <a:gd name="T64" fmla="*/ 148 w 390"/>
                <a:gd name="T65" fmla="*/ 25 h 41"/>
                <a:gd name="T66" fmla="*/ 128 w 390"/>
                <a:gd name="T67" fmla="*/ 34 h 41"/>
                <a:gd name="T68" fmla="*/ 116 w 390"/>
                <a:gd name="T69" fmla="*/ 21 h 41"/>
                <a:gd name="T70" fmla="*/ 137 w 390"/>
                <a:gd name="T71" fmla="*/ 12 h 41"/>
                <a:gd name="T72" fmla="*/ 105 w 390"/>
                <a:gd name="T73" fmla="*/ 25 h 41"/>
                <a:gd name="T74" fmla="*/ 96 w 390"/>
                <a:gd name="T75" fmla="*/ 41 h 41"/>
                <a:gd name="T76" fmla="*/ 96 w 390"/>
                <a:gd name="T77" fmla="*/ 21 h 41"/>
                <a:gd name="T78" fmla="*/ 105 w 390"/>
                <a:gd name="T79" fmla="*/ 0 h 41"/>
                <a:gd name="T80" fmla="*/ 73 w 390"/>
                <a:gd name="T81" fmla="*/ 21 h 41"/>
                <a:gd name="T82" fmla="*/ 73 w 390"/>
                <a:gd name="T83" fmla="*/ 41 h 41"/>
                <a:gd name="T84" fmla="*/ 64 w 390"/>
                <a:gd name="T85" fmla="*/ 25 h 41"/>
                <a:gd name="T86" fmla="*/ 64 w 390"/>
                <a:gd name="T87" fmla="*/ 0 h 41"/>
                <a:gd name="T88" fmla="*/ 52 w 390"/>
                <a:gd name="T89" fmla="*/ 21 h 41"/>
                <a:gd name="T90" fmla="*/ 41 w 390"/>
                <a:gd name="T91" fmla="*/ 34 h 41"/>
                <a:gd name="T92" fmla="*/ 20 w 390"/>
                <a:gd name="T93" fmla="*/ 25 h 41"/>
                <a:gd name="T94" fmla="*/ 32 w 390"/>
                <a:gd name="T95" fmla="*/ 12 h 41"/>
                <a:gd name="T96" fmla="*/ 20 w 390"/>
                <a:gd name="T97" fmla="*/ 12 h 41"/>
                <a:gd name="T98" fmla="*/ 20 w 390"/>
                <a:gd name="T99" fmla="*/ 34 h 41"/>
                <a:gd name="T100" fmla="*/ 9 w 390"/>
                <a:gd name="T101"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0" h="41">
                  <a:moveTo>
                    <a:pt x="381" y="21"/>
                  </a:moveTo>
                  <a:lnTo>
                    <a:pt x="370" y="21"/>
                  </a:lnTo>
                  <a:lnTo>
                    <a:pt x="370" y="12"/>
                  </a:lnTo>
                  <a:lnTo>
                    <a:pt x="381" y="12"/>
                  </a:lnTo>
                  <a:lnTo>
                    <a:pt x="381" y="0"/>
                  </a:lnTo>
                  <a:lnTo>
                    <a:pt x="390" y="0"/>
                  </a:lnTo>
                  <a:lnTo>
                    <a:pt x="390" y="41"/>
                  </a:lnTo>
                  <a:lnTo>
                    <a:pt x="381" y="41"/>
                  </a:lnTo>
                  <a:lnTo>
                    <a:pt x="381" y="34"/>
                  </a:lnTo>
                  <a:lnTo>
                    <a:pt x="370" y="34"/>
                  </a:lnTo>
                  <a:lnTo>
                    <a:pt x="370" y="25"/>
                  </a:lnTo>
                  <a:lnTo>
                    <a:pt x="381" y="25"/>
                  </a:lnTo>
                  <a:lnTo>
                    <a:pt x="381" y="21"/>
                  </a:lnTo>
                  <a:close/>
                  <a:moveTo>
                    <a:pt x="370" y="21"/>
                  </a:moveTo>
                  <a:lnTo>
                    <a:pt x="359" y="21"/>
                  </a:lnTo>
                  <a:lnTo>
                    <a:pt x="359" y="25"/>
                  </a:lnTo>
                  <a:lnTo>
                    <a:pt x="370" y="25"/>
                  </a:lnTo>
                  <a:lnTo>
                    <a:pt x="370" y="34"/>
                  </a:lnTo>
                  <a:lnTo>
                    <a:pt x="359" y="34"/>
                  </a:lnTo>
                  <a:lnTo>
                    <a:pt x="359" y="41"/>
                  </a:lnTo>
                  <a:lnTo>
                    <a:pt x="350" y="41"/>
                  </a:lnTo>
                  <a:lnTo>
                    <a:pt x="350" y="34"/>
                  </a:lnTo>
                  <a:lnTo>
                    <a:pt x="338" y="34"/>
                  </a:lnTo>
                  <a:lnTo>
                    <a:pt x="338" y="25"/>
                  </a:lnTo>
                  <a:lnTo>
                    <a:pt x="350" y="25"/>
                  </a:lnTo>
                  <a:lnTo>
                    <a:pt x="350" y="21"/>
                  </a:lnTo>
                  <a:lnTo>
                    <a:pt x="338" y="21"/>
                  </a:lnTo>
                  <a:lnTo>
                    <a:pt x="338" y="12"/>
                  </a:lnTo>
                  <a:lnTo>
                    <a:pt x="350" y="12"/>
                  </a:lnTo>
                  <a:lnTo>
                    <a:pt x="350" y="0"/>
                  </a:lnTo>
                  <a:lnTo>
                    <a:pt x="359" y="0"/>
                  </a:lnTo>
                  <a:lnTo>
                    <a:pt x="359" y="12"/>
                  </a:lnTo>
                  <a:lnTo>
                    <a:pt x="370" y="12"/>
                  </a:lnTo>
                  <a:lnTo>
                    <a:pt x="370" y="21"/>
                  </a:lnTo>
                  <a:close/>
                  <a:moveTo>
                    <a:pt x="338" y="12"/>
                  </a:moveTo>
                  <a:lnTo>
                    <a:pt x="338" y="21"/>
                  </a:lnTo>
                  <a:lnTo>
                    <a:pt x="327" y="21"/>
                  </a:lnTo>
                  <a:lnTo>
                    <a:pt x="327" y="25"/>
                  </a:lnTo>
                  <a:lnTo>
                    <a:pt x="338" y="25"/>
                  </a:lnTo>
                  <a:lnTo>
                    <a:pt x="338" y="34"/>
                  </a:lnTo>
                  <a:lnTo>
                    <a:pt x="327" y="34"/>
                  </a:lnTo>
                  <a:lnTo>
                    <a:pt x="327" y="41"/>
                  </a:lnTo>
                  <a:lnTo>
                    <a:pt x="318" y="41"/>
                  </a:lnTo>
                  <a:lnTo>
                    <a:pt x="318" y="34"/>
                  </a:lnTo>
                  <a:lnTo>
                    <a:pt x="306" y="34"/>
                  </a:lnTo>
                  <a:lnTo>
                    <a:pt x="306" y="25"/>
                  </a:lnTo>
                  <a:lnTo>
                    <a:pt x="318" y="25"/>
                  </a:lnTo>
                  <a:lnTo>
                    <a:pt x="318" y="21"/>
                  </a:lnTo>
                  <a:lnTo>
                    <a:pt x="306" y="21"/>
                  </a:lnTo>
                  <a:lnTo>
                    <a:pt x="306" y="12"/>
                  </a:lnTo>
                  <a:lnTo>
                    <a:pt x="318" y="12"/>
                  </a:lnTo>
                  <a:lnTo>
                    <a:pt x="318" y="0"/>
                  </a:lnTo>
                  <a:lnTo>
                    <a:pt x="327" y="0"/>
                  </a:lnTo>
                  <a:lnTo>
                    <a:pt x="327" y="12"/>
                  </a:lnTo>
                  <a:lnTo>
                    <a:pt x="338" y="12"/>
                  </a:lnTo>
                  <a:close/>
                  <a:moveTo>
                    <a:pt x="306" y="12"/>
                  </a:moveTo>
                  <a:lnTo>
                    <a:pt x="306" y="21"/>
                  </a:lnTo>
                  <a:lnTo>
                    <a:pt x="295" y="21"/>
                  </a:lnTo>
                  <a:lnTo>
                    <a:pt x="295" y="25"/>
                  </a:lnTo>
                  <a:lnTo>
                    <a:pt x="306" y="25"/>
                  </a:lnTo>
                  <a:lnTo>
                    <a:pt x="306" y="34"/>
                  </a:lnTo>
                  <a:lnTo>
                    <a:pt x="295" y="34"/>
                  </a:lnTo>
                  <a:lnTo>
                    <a:pt x="295" y="41"/>
                  </a:lnTo>
                  <a:lnTo>
                    <a:pt x="286" y="41"/>
                  </a:lnTo>
                  <a:lnTo>
                    <a:pt x="286" y="34"/>
                  </a:lnTo>
                  <a:lnTo>
                    <a:pt x="275" y="34"/>
                  </a:lnTo>
                  <a:lnTo>
                    <a:pt x="275" y="25"/>
                  </a:lnTo>
                  <a:lnTo>
                    <a:pt x="286" y="25"/>
                  </a:lnTo>
                  <a:lnTo>
                    <a:pt x="286" y="21"/>
                  </a:lnTo>
                  <a:lnTo>
                    <a:pt x="275" y="21"/>
                  </a:lnTo>
                  <a:lnTo>
                    <a:pt x="275" y="12"/>
                  </a:lnTo>
                  <a:lnTo>
                    <a:pt x="286" y="12"/>
                  </a:lnTo>
                  <a:lnTo>
                    <a:pt x="286" y="0"/>
                  </a:lnTo>
                  <a:lnTo>
                    <a:pt x="295" y="0"/>
                  </a:lnTo>
                  <a:lnTo>
                    <a:pt x="295" y="12"/>
                  </a:lnTo>
                  <a:lnTo>
                    <a:pt x="306" y="12"/>
                  </a:lnTo>
                  <a:close/>
                  <a:moveTo>
                    <a:pt x="275" y="12"/>
                  </a:moveTo>
                  <a:lnTo>
                    <a:pt x="275" y="21"/>
                  </a:lnTo>
                  <a:lnTo>
                    <a:pt x="263" y="21"/>
                  </a:lnTo>
                  <a:lnTo>
                    <a:pt x="263" y="25"/>
                  </a:lnTo>
                  <a:lnTo>
                    <a:pt x="275" y="25"/>
                  </a:lnTo>
                  <a:lnTo>
                    <a:pt x="275" y="34"/>
                  </a:lnTo>
                  <a:lnTo>
                    <a:pt x="263" y="34"/>
                  </a:lnTo>
                  <a:lnTo>
                    <a:pt x="263" y="41"/>
                  </a:lnTo>
                  <a:lnTo>
                    <a:pt x="254" y="41"/>
                  </a:lnTo>
                  <a:lnTo>
                    <a:pt x="254" y="34"/>
                  </a:lnTo>
                  <a:lnTo>
                    <a:pt x="243" y="34"/>
                  </a:lnTo>
                  <a:lnTo>
                    <a:pt x="243" y="25"/>
                  </a:lnTo>
                  <a:lnTo>
                    <a:pt x="254" y="25"/>
                  </a:lnTo>
                  <a:lnTo>
                    <a:pt x="254" y="21"/>
                  </a:lnTo>
                  <a:lnTo>
                    <a:pt x="243" y="21"/>
                  </a:lnTo>
                  <a:lnTo>
                    <a:pt x="243" y="12"/>
                  </a:lnTo>
                  <a:lnTo>
                    <a:pt x="254" y="12"/>
                  </a:lnTo>
                  <a:lnTo>
                    <a:pt x="254" y="0"/>
                  </a:lnTo>
                  <a:lnTo>
                    <a:pt x="263" y="0"/>
                  </a:lnTo>
                  <a:lnTo>
                    <a:pt x="263" y="12"/>
                  </a:lnTo>
                  <a:lnTo>
                    <a:pt x="275" y="12"/>
                  </a:lnTo>
                  <a:close/>
                  <a:moveTo>
                    <a:pt x="243" y="12"/>
                  </a:moveTo>
                  <a:lnTo>
                    <a:pt x="243" y="21"/>
                  </a:lnTo>
                  <a:lnTo>
                    <a:pt x="231" y="21"/>
                  </a:lnTo>
                  <a:lnTo>
                    <a:pt x="231" y="25"/>
                  </a:lnTo>
                  <a:lnTo>
                    <a:pt x="243" y="25"/>
                  </a:lnTo>
                  <a:lnTo>
                    <a:pt x="243" y="34"/>
                  </a:lnTo>
                  <a:lnTo>
                    <a:pt x="231" y="34"/>
                  </a:lnTo>
                  <a:lnTo>
                    <a:pt x="231" y="41"/>
                  </a:lnTo>
                  <a:lnTo>
                    <a:pt x="222" y="41"/>
                  </a:lnTo>
                  <a:lnTo>
                    <a:pt x="222" y="34"/>
                  </a:lnTo>
                  <a:lnTo>
                    <a:pt x="211" y="34"/>
                  </a:lnTo>
                  <a:lnTo>
                    <a:pt x="211" y="25"/>
                  </a:lnTo>
                  <a:lnTo>
                    <a:pt x="222" y="25"/>
                  </a:lnTo>
                  <a:lnTo>
                    <a:pt x="222" y="21"/>
                  </a:lnTo>
                  <a:lnTo>
                    <a:pt x="211" y="21"/>
                  </a:lnTo>
                  <a:lnTo>
                    <a:pt x="211" y="12"/>
                  </a:lnTo>
                  <a:lnTo>
                    <a:pt x="222" y="12"/>
                  </a:lnTo>
                  <a:lnTo>
                    <a:pt x="222" y="0"/>
                  </a:lnTo>
                  <a:lnTo>
                    <a:pt x="231" y="0"/>
                  </a:lnTo>
                  <a:lnTo>
                    <a:pt x="231" y="12"/>
                  </a:lnTo>
                  <a:lnTo>
                    <a:pt x="243" y="12"/>
                  </a:lnTo>
                  <a:close/>
                  <a:moveTo>
                    <a:pt x="211" y="12"/>
                  </a:moveTo>
                  <a:lnTo>
                    <a:pt x="211" y="21"/>
                  </a:lnTo>
                  <a:lnTo>
                    <a:pt x="200" y="21"/>
                  </a:lnTo>
                  <a:lnTo>
                    <a:pt x="200" y="25"/>
                  </a:lnTo>
                  <a:lnTo>
                    <a:pt x="211" y="25"/>
                  </a:lnTo>
                  <a:lnTo>
                    <a:pt x="211" y="34"/>
                  </a:lnTo>
                  <a:lnTo>
                    <a:pt x="200" y="34"/>
                  </a:lnTo>
                  <a:lnTo>
                    <a:pt x="200" y="41"/>
                  </a:lnTo>
                  <a:lnTo>
                    <a:pt x="191" y="41"/>
                  </a:lnTo>
                  <a:lnTo>
                    <a:pt x="191" y="34"/>
                  </a:lnTo>
                  <a:lnTo>
                    <a:pt x="179" y="34"/>
                  </a:lnTo>
                  <a:lnTo>
                    <a:pt x="179" y="25"/>
                  </a:lnTo>
                  <a:lnTo>
                    <a:pt x="191" y="25"/>
                  </a:lnTo>
                  <a:lnTo>
                    <a:pt x="191" y="21"/>
                  </a:lnTo>
                  <a:lnTo>
                    <a:pt x="179" y="21"/>
                  </a:lnTo>
                  <a:lnTo>
                    <a:pt x="179" y="12"/>
                  </a:lnTo>
                  <a:lnTo>
                    <a:pt x="191" y="12"/>
                  </a:lnTo>
                  <a:lnTo>
                    <a:pt x="191" y="0"/>
                  </a:lnTo>
                  <a:lnTo>
                    <a:pt x="200" y="0"/>
                  </a:lnTo>
                  <a:lnTo>
                    <a:pt x="200" y="12"/>
                  </a:lnTo>
                  <a:lnTo>
                    <a:pt x="211" y="12"/>
                  </a:lnTo>
                  <a:close/>
                  <a:moveTo>
                    <a:pt x="179" y="12"/>
                  </a:moveTo>
                  <a:lnTo>
                    <a:pt x="179" y="21"/>
                  </a:lnTo>
                  <a:lnTo>
                    <a:pt x="168" y="21"/>
                  </a:lnTo>
                  <a:lnTo>
                    <a:pt x="168" y="25"/>
                  </a:lnTo>
                  <a:lnTo>
                    <a:pt x="179" y="25"/>
                  </a:lnTo>
                  <a:lnTo>
                    <a:pt x="179" y="34"/>
                  </a:lnTo>
                  <a:lnTo>
                    <a:pt x="168" y="34"/>
                  </a:lnTo>
                  <a:lnTo>
                    <a:pt x="168" y="41"/>
                  </a:lnTo>
                  <a:lnTo>
                    <a:pt x="159" y="41"/>
                  </a:lnTo>
                  <a:lnTo>
                    <a:pt x="159" y="34"/>
                  </a:lnTo>
                  <a:lnTo>
                    <a:pt x="148" y="34"/>
                  </a:lnTo>
                  <a:lnTo>
                    <a:pt x="148" y="25"/>
                  </a:lnTo>
                  <a:lnTo>
                    <a:pt x="159" y="25"/>
                  </a:lnTo>
                  <a:lnTo>
                    <a:pt x="159" y="21"/>
                  </a:lnTo>
                  <a:lnTo>
                    <a:pt x="148" y="21"/>
                  </a:lnTo>
                  <a:lnTo>
                    <a:pt x="148" y="12"/>
                  </a:lnTo>
                  <a:lnTo>
                    <a:pt x="159" y="12"/>
                  </a:lnTo>
                  <a:lnTo>
                    <a:pt x="159" y="0"/>
                  </a:lnTo>
                  <a:lnTo>
                    <a:pt x="168" y="0"/>
                  </a:lnTo>
                  <a:lnTo>
                    <a:pt x="168" y="12"/>
                  </a:lnTo>
                  <a:lnTo>
                    <a:pt x="179" y="12"/>
                  </a:lnTo>
                  <a:close/>
                  <a:moveTo>
                    <a:pt x="148" y="12"/>
                  </a:moveTo>
                  <a:lnTo>
                    <a:pt x="148" y="21"/>
                  </a:lnTo>
                  <a:lnTo>
                    <a:pt x="137" y="21"/>
                  </a:lnTo>
                  <a:lnTo>
                    <a:pt x="137" y="25"/>
                  </a:lnTo>
                  <a:lnTo>
                    <a:pt x="148" y="25"/>
                  </a:lnTo>
                  <a:lnTo>
                    <a:pt x="148" y="34"/>
                  </a:lnTo>
                  <a:lnTo>
                    <a:pt x="137" y="34"/>
                  </a:lnTo>
                  <a:lnTo>
                    <a:pt x="137" y="41"/>
                  </a:lnTo>
                  <a:lnTo>
                    <a:pt x="128" y="41"/>
                  </a:lnTo>
                  <a:lnTo>
                    <a:pt x="128" y="34"/>
                  </a:lnTo>
                  <a:lnTo>
                    <a:pt x="116" y="34"/>
                  </a:lnTo>
                  <a:lnTo>
                    <a:pt x="116" y="25"/>
                  </a:lnTo>
                  <a:lnTo>
                    <a:pt x="128" y="25"/>
                  </a:lnTo>
                  <a:lnTo>
                    <a:pt x="128" y="21"/>
                  </a:lnTo>
                  <a:lnTo>
                    <a:pt x="116" y="21"/>
                  </a:lnTo>
                  <a:lnTo>
                    <a:pt x="116" y="12"/>
                  </a:lnTo>
                  <a:lnTo>
                    <a:pt x="128" y="12"/>
                  </a:lnTo>
                  <a:lnTo>
                    <a:pt x="128" y="0"/>
                  </a:lnTo>
                  <a:lnTo>
                    <a:pt x="137" y="0"/>
                  </a:lnTo>
                  <a:lnTo>
                    <a:pt x="137" y="12"/>
                  </a:lnTo>
                  <a:lnTo>
                    <a:pt x="148" y="12"/>
                  </a:lnTo>
                  <a:close/>
                  <a:moveTo>
                    <a:pt x="116" y="12"/>
                  </a:moveTo>
                  <a:lnTo>
                    <a:pt x="116" y="21"/>
                  </a:lnTo>
                  <a:lnTo>
                    <a:pt x="105" y="21"/>
                  </a:lnTo>
                  <a:lnTo>
                    <a:pt x="105" y="25"/>
                  </a:lnTo>
                  <a:lnTo>
                    <a:pt x="116" y="25"/>
                  </a:lnTo>
                  <a:lnTo>
                    <a:pt x="116" y="34"/>
                  </a:lnTo>
                  <a:lnTo>
                    <a:pt x="105" y="34"/>
                  </a:lnTo>
                  <a:lnTo>
                    <a:pt x="105" y="41"/>
                  </a:lnTo>
                  <a:lnTo>
                    <a:pt x="96" y="41"/>
                  </a:lnTo>
                  <a:lnTo>
                    <a:pt x="96" y="34"/>
                  </a:lnTo>
                  <a:lnTo>
                    <a:pt x="84" y="34"/>
                  </a:lnTo>
                  <a:lnTo>
                    <a:pt x="84" y="25"/>
                  </a:lnTo>
                  <a:lnTo>
                    <a:pt x="96" y="25"/>
                  </a:lnTo>
                  <a:lnTo>
                    <a:pt x="96" y="21"/>
                  </a:lnTo>
                  <a:lnTo>
                    <a:pt x="84" y="21"/>
                  </a:lnTo>
                  <a:lnTo>
                    <a:pt x="84" y="12"/>
                  </a:lnTo>
                  <a:lnTo>
                    <a:pt x="96" y="12"/>
                  </a:lnTo>
                  <a:lnTo>
                    <a:pt x="96" y="0"/>
                  </a:lnTo>
                  <a:lnTo>
                    <a:pt x="105" y="0"/>
                  </a:lnTo>
                  <a:lnTo>
                    <a:pt x="105" y="12"/>
                  </a:lnTo>
                  <a:lnTo>
                    <a:pt x="116" y="12"/>
                  </a:lnTo>
                  <a:close/>
                  <a:moveTo>
                    <a:pt x="84" y="12"/>
                  </a:moveTo>
                  <a:lnTo>
                    <a:pt x="84" y="21"/>
                  </a:lnTo>
                  <a:lnTo>
                    <a:pt x="73" y="21"/>
                  </a:lnTo>
                  <a:lnTo>
                    <a:pt x="73" y="25"/>
                  </a:lnTo>
                  <a:lnTo>
                    <a:pt x="84" y="25"/>
                  </a:lnTo>
                  <a:lnTo>
                    <a:pt x="84" y="34"/>
                  </a:lnTo>
                  <a:lnTo>
                    <a:pt x="73" y="34"/>
                  </a:lnTo>
                  <a:lnTo>
                    <a:pt x="73" y="41"/>
                  </a:lnTo>
                  <a:lnTo>
                    <a:pt x="64" y="41"/>
                  </a:lnTo>
                  <a:lnTo>
                    <a:pt x="64" y="34"/>
                  </a:lnTo>
                  <a:lnTo>
                    <a:pt x="52" y="34"/>
                  </a:lnTo>
                  <a:lnTo>
                    <a:pt x="52" y="25"/>
                  </a:lnTo>
                  <a:lnTo>
                    <a:pt x="64" y="25"/>
                  </a:lnTo>
                  <a:lnTo>
                    <a:pt x="64" y="21"/>
                  </a:lnTo>
                  <a:lnTo>
                    <a:pt x="52" y="21"/>
                  </a:lnTo>
                  <a:lnTo>
                    <a:pt x="52" y="12"/>
                  </a:lnTo>
                  <a:lnTo>
                    <a:pt x="64" y="12"/>
                  </a:lnTo>
                  <a:lnTo>
                    <a:pt x="64" y="0"/>
                  </a:lnTo>
                  <a:lnTo>
                    <a:pt x="73" y="0"/>
                  </a:lnTo>
                  <a:lnTo>
                    <a:pt x="73" y="12"/>
                  </a:lnTo>
                  <a:lnTo>
                    <a:pt x="84" y="12"/>
                  </a:lnTo>
                  <a:close/>
                  <a:moveTo>
                    <a:pt x="52" y="12"/>
                  </a:moveTo>
                  <a:lnTo>
                    <a:pt x="52" y="21"/>
                  </a:lnTo>
                  <a:lnTo>
                    <a:pt x="41" y="21"/>
                  </a:lnTo>
                  <a:lnTo>
                    <a:pt x="41" y="25"/>
                  </a:lnTo>
                  <a:lnTo>
                    <a:pt x="52" y="25"/>
                  </a:lnTo>
                  <a:lnTo>
                    <a:pt x="52" y="34"/>
                  </a:lnTo>
                  <a:lnTo>
                    <a:pt x="41" y="34"/>
                  </a:lnTo>
                  <a:lnTo>
                    <a:pt x="41" y="41"/>
                  </a:lnTo>
                  <a:lnTo>
                    <a:pt x="32" y="41"/>
                  </a:lnTo>
                  <a:lnTo>
                    <a:pt x="32" y="34"/>
                  </a:lnTo>
                  <a:lnTo>
                    <a:pt x="20" y="34"/>
                  </a:lnTo>
                  <a:lnTo>
                    <a:pt x="20" y="25"/>
                  </a:lnTo>
                  <a:lnTo>
                    <a:pt x="32" y="25"/>
                  </a:lnTo>
                  <a:lnTo>
                    <a:pt x="32" y="21"/>
                  </a:lnTo>
                  <a:lnTo>
                    <a:pt x="20" y="21"/>
                  </a:lnTo>
                  <a:lnTo>
                    <a:pt x="20" y="12"/>
                  </a:lnTo>
                  <a:lnTo>
                    <a:pt x="32" y="12"/>
                  </a:lnTo>
                  <a:lnTo>
                    <a:pt x="32" y="0"/>
                  </a:lnTo>
                  <a:lnTo>
                    <a:pt x="41" y="0"/>
                  </a:lnTo>
                  <a:lnTo>
                    <a:pt x="41" y="12"/>
                  </a:lnTo>
                  <a:lnTo>
                    <a:pt x="52" y="12"/>
                  </a:lnTo>
                  <a:close/>
                  <a:moveTo>
                    <a:pt x="20" y="12"/>
                  </a:moveTo>
                  <a:lnTo>
                    <a:pt x="20" y="21"/>
                  </a:lnTo>
                  <a:lnTo>
                    <a:pt x="9" y="21"/>
                  </a:lnTo>
                  <a:lnTo>
                    <a:pt x="9" y="25"/>
                  </a:lnTo>
                  <a:lnTo>
                    <a:pt x="20" y="25"/>
                  </a:lnTo>
                  <a:lnTo>
                    <a:pt x="20" y="34"/>
                  </a:lnTo>
                  <a:lnTo>
                    <a:pt x="9" y="34"/>
                  </a:lnTo>
                  <a:lnTo>
                    <a:pt x="9" y="41"/>
                  </a:lnTo>
                  <a:lnTo>
                    <a:pt x="0" y="41"/>
                  </a:lnTo>
                  <a:lnTo>
                    <a:pt x="0" y="0"/>
                  </a:lnTo>
                  <a:lnTo>
                    <a:pt x="9" y="0"/>
                  </a:lnTo>
                  <a:lnTo>
                    <a:pt x="9" y="12"/>
                  </a:lnTo>
                  <a:lnTo>
                    <a:pt x="20" y="1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66" name="Freeform 578"/>
            <p:cNvSpPr>
              <a:spLocks noEditPoints="1"/>
            </p:cNvSpPr>
            <p:nvPr/>
          </p:nvSpPr>
          <p:spPr bwMode="auto">
            <a:xfrm>
              <a:off x="8764609" y="5886465"/>
              <a:ext cx="215901" cy="66675"/>
            </a:xfrm>
            <a:custGeom>
              <a:avLst/>
              <a:gdLst>
                <a:gd name="T0" fmla="*/ 136 w 136"/>
                <a:gd name="T1" fmla="*/ 42 h 42"/>
                <a:gd name="T2" fmla="*/ 127 w 136"/>
                <a:gd name="T3" fmla="*/ 33 h 42"/>
                <a:gd name="T4" fmla="*/ 116 w 136"/>
                <a:gd name="T5" fmla="*/ 24 h 42"/>
                <a:gd name="T6" fmla="*/ 127 w 136"/>
                <a:gd name="T7" fmla="*/ 21 h 42"/>
                <a:gd name="T8" fmla="*/ 116 w 136"/>
                <a:gd name="T9" fmla="*/ 12 h 42"/>
                <a:gd name="T10" fmla="*/ 127 w 136"/>
                <a:gd name="T11" fmla="*/ 0 h 42"/>
                <a:gd name="T12" fmla="*/ 136 w 136"/>
                <a:gd name="T13" fmla="*/ 12 h 42"/>
                <a:gd name="T14" fmla="*/ 136 w 136"/>
                <a:gd name="T15" fmla="*/ 24 h 42"/>
                <a:gd name="T16" fmla="*/ 116 w 136"/>
                <a:gd name="T17" fmla="*/ 33 h 42"/>
                <a:gd name="T18" fmla="*/ 104 w 136"/>
                <a:gd name="T19" fmla="*/ 42 h 42"/>
                <a:gd name="T20" fmla="*/ 95 w 136"/>
                <a:gd name="T21" fmla="*/ 33 h 42"/>
                <a:gd name="T22" fmla="*/ 84 w 136"/>
                <a:gd name="T23" fmla="*/ 24 h 42"/>
                <a:gd name="T24" fmla="*/ 95 w 136"/>
                <a:gd name="T25" fmla="*/ 21 h 42"/>
                <a:gd name="T26" fmla="*/ 84 w 136"/>
                <a:gd name="T27" fmla="*/ 12 h 42"/>
                <a:gd name="T28" fmla="*/ 95 w 136"/>
                <a:gd name="T29" fmla="*/ 0 h 42"/>
                <a:gd name="T30" fmla="*/ 104 w 136"/>
                <a:gd name="T31" fmla="*/ 12 h 42"/>
                <a:gd name="T32" fmla="*/ 116 w 136"/>
                <a:gd name="T33" fmla="*/ 21 h 42"/>
                <a:gd name="T34" fmla="*/ 104 w 136"/>
                <a:gd name="T35" fmla="*/ 24 h 42"/>
                <a:gd name="T36" fmla="*/ 116 w 136"/>
                <a:gd name="T37" fmla="*/ 33 h 42"/>
                <a:gd name="T38" fmla="*/ 72 w 136"/>
                <a:gd name="T39" fmla="*/ 33 h 42"/>
                <a:gd name="T40" fmla="*/ 63 w 136"/>
                <a:gd name="T41" fmla="*/ 42 h 42"/>
                <a:gd name="T42" fmla="*/ 52 w 136"/>
                <a:gd name="T43" fmla="*/ 33 h 42"/>
                <a:gd name="T44" fmla="*/ 63 w 136"/>
                <a:gd name="T45" fmla="*/ 24 h 42"/>
                <a:gd name="T46" fmla="*/ 52 w 136"/>
                <a:gd name="T47" fmla="*/ 21 h 42"/>
                <a:gd name="T48" fmla="*/ 63 w 136"/>
                <a:gd name="T49" fmla="*/ 12 h 42"/>
                <a:gd name="T50" fmla="*/ 72 w 136"/>
                <a:gd name="T51" fmla="*/ 0 h 42"/>
                <a:gd name="T52" fmla="*/ 84 w 136"/>
                <a:gd name="T53" fmla="*/ 12 h 42"/>
                <a:gd name="T54" fmla="*/ 72 w 136"/>
                <a:gd name="T55" fmla="*/ 21 h 42"/>
                <a:gd name="T56" fmla="*/ 84 w 136"/>
                <a:gd name="T57" fmla="*/ 24 h 42"/>
                <a:gd name="T58" fmla="*/ 52 w 136"/>
                <a:gd name="T59" fmla="*/ 33 h 42"/>
                <a:gd name="T60" fmla="*/ 41 w 136"/>
                <a:gd name="T61" fmla="*/ 42 h 42"/>
                <a:gd name="T62" fmla="*/ 32 w 136"/>
                <a:gd name="T63" fmla="*/ 33 h 42"/>
                <a:gd name="T64" fmla="*/ 20 w 136"/>
                <a:gd name="T65" fmla="*/ 24 h 42"/>
                <a:gd name="T66" fmla="*/ 32 w 136"/>
                <a:gd name="T67" fmla="*/ 21 h 42"/>
                <a:gd name="T68" fmla="*/ 20 w 136"/>
                <a:gd name="T69" fmla="*/ 12 h 42"/>
                <a:gd name="T70" fmla="*/ 32 w 136"/>
                <a:gd name="T71" fmla="*/ 0 h 42"/>
                <a:gd name="T72" fmla="*/ 41 w 136"/>
                <a:gd name="T73" fmla="*/ 12 h 42"/>
                <a:gd name="T74" fmla="*/ 52 w 136"/>
                <a:gd name="T75" fmla="*/ 21 h 42"/>
                <a:gd name="T76" fmla="*/ 41 w 136"/>
                <a:gd name="T77" fmla="*/ 24 h 42"/>
                <a:gd name="T78" fmla="*/ 52 w 136"/>
                <a:gd name="T79" fmla="*/ 33 h 42"/>
                <a:gd name="T80" fmla="*/ 9 w 136"/>
                <a:gd name="T81" fmla="*/ 33 h 42"/>
                <a:gd name="T82" fmla="*/ 0 w 136"/>
                <a:gd name="T83" fmla="*/ 42 h 42"/>
                <a:gd name="T84" fmla="*/ 9 w 136"/>
                <a:gd name="T85" fmla="*/ 0 h 42"/>
                <a:gd name="T86" fmla="*/ 20 w 136"/>
                <a:gd name="T87" fmla="*/ 12 h 42"/>
                <a:gd name="T88" fmla="*/ 9 w 136"/>
                <a:gd name="T89" fmla="*/ 21 h 42"/>
                <a:gd name="T90" fmla="*/ 20 w 136"/>
                <a:gd name="T91" fmla="*/ 24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36" h="42">
                  <a:moveTo>
                    <a:pt x="136" y="33"/>
                  </a:moveTo>
                  <a:lnTo>
                    <a:pt x="136" y="42"/>
                  </a:lnTo>
                  <a:lnTo>
                    <a:pt x="127" y="42"/>
                  </a:lnTo>
                  <a:lnTo>
                    <a:pt x="127" y="33"/>
                  </a:lnTo>
                  <a:lnTo>
                    <a:pt x="116" y="33"/>
                  </a:lnTo>
                  <a:lnTo>
                    <a:pt x="116" y="24"/>
                  </a:lnTo>
                  <a:lnTo>
                    <a:pt x="127" y="24"/>
                  </a:lnTo>
                  <a:lnTo>
                    <a:pt x="127" y="21"/>
                  </a:lnTo>
                  <a:lnTo>
                    <a:pt x="116" y="21"/>
                  </a:lnTo>
                  <a:lnTo>
                    <a:pt x="116" y="12"/>
                  </a:lnTo>
                  <a:lnTo>
                    <a:pt x="127" y="12"/>
                  </a:lnTo>
                  <a:lnTo>
                    <a:pt x="127" y="0"/>
                  </a:lnTo>
                  <a:lnTo>
                    <a:pt x="136" y="0"/>
                  </a:lnTo>
                  <a:lnTo>
                    <a:pt x="136" y="12"/>
                  </a:lnTo>
                  <a:lnTo>
                    <a:pt x="136" y="21"/>
                  </a:lnTo>
                  <a:lnTo>
                    <a:pt x="136" y="24"/>
                  </a:lnTo>
                  <a:lnTo>
                    <a:pt x="136" y="33"/>
                  </a:lnTo>
                  <a:close/>
                  <a:moveTo>
                    <a:pt x="116" y="33"/>
                  </a:moveTo>
                  <a:lnTo>
                    <a:pt x="104" y="33"/>
                  </a:lnTo>
                  <a:lnTo>
                    <a:pt x="104" y="42"/>
                  </a:lnTo>
                  <a:lnTo>
                    <a:pt x="95" y="42"/>
                  </a:lnTo>
                  <a:lnTo>
                    <a:pt x="95" y="33"/>
                  </a:lnTo>
                  <a:lnTo>
                    <a:pt x="84" y="33"/>
                  </a:lnTo>
                  <a:lnTo>
                    <a:pt x="84" y="24"/>
                  </a:lnTo>
                  <a:lnTo>
                    <a:pt x="95" y="24"/>
                  </a:lnTo>
                  <a:lnTo>
                    <a:pt x="95" y="21"/>
                  </a:lnTo>
                  <a:lnTo>
                    <a:pt x="84" y="21"/>
                  </a:lnTo>
                  <a:lnTo>
                    <a:pt x="84" y="12"/>
                  </a:lnTo>
                  <a:lnTo>
                    <a:pt x="95" y="12"/>
                  </a:lnTo>
                  <a:lnTo>
                    <a:pt x="95" y="0"/>
                  </a:lnTo>
                  <a:lnTo>
                    <a:pt x="104" y="0"/>
                  </a:lnTo>
                  <a:lnTo>
                    <a:pt x="104" y="12"/>
                  </a:lnTo>
                  <a:lnTo>
                    <a:pt x="116" y="12"/>
                  </a:lnTo>
                  <a:lnTo>
                    <a:pt x="116" y="21"/>
                  </a:lnTo>
                  <a:lnTo>
                    <a:pt x="104" y="21"/>
                  </a:lnTo>
                  <a:lnTo>
                    <a:pt x="104" y="24"/>
                  </a:lnTo>
                  <a:lnTo>
                    <a:pt x="116" y="24"/>
                  </a:lnTo>
                  <a:lnTo>
                    <a:pt x="116" y="33"/>
                  </a:lnTo>
                  <a:close/>
                  <a:moveTo>
                    <a:pt x="84" y="33"/>
                  </a:moveTo>
                  <a:lnTo>
                    <a:pt x="72" y="33"/>
                  </a:lnTo>
                  <a:lnTo>
                    <a:pt x="72" y="42"/>
                  </a:lnTo>
                  <a:lnTo>
                    <a:pt x="63" y="42"/>
                  </a:lnTo>
                  <a:lnTo>
                    <a:pt x="63" y="33"/>
                  </a:lnTo>
                  <a:lnTo>
                    <a:pt x="52" y="33"/>
                  </a:lnTo>
                  <a:lnTo>
                    <a:pt x="52" y="24"/>
                  </a:lnTo>
                  <a:lnTo>
                    <a:pt x="63" y="24"/>
                  </a:lnTo>
                  <a:lnTo>
                    <a:pt x="63" y="21"/>
                  </a:lnTo>
                  <a:lnTo>
                    <a:pt x="52" y="21"/>
                  </a:lnTo>
                  <a:lnTo>
                    <a:pt x="52" y="12"/>
                  </a:lnTo>
                  <a:lnTo>
                    <a:pt x="63" y="12"/>
                  </a:lnTo>
                  <a:lnTo>
                    <a:pt x="63" y="0"/>
                  </a:lnTo>
                  <a:lnTo>
                    <a:pt x="72" y="0"/>
                  </a:lnTo>
                  <a:lnTo>
                    <a:pt x="72" y="12"/>
                  </a:lnTo>
                  <a:lnTo>
                    <a:pt x="84" y="12"/>
                  </a:lnTo>
                  <a:lnTo>
                    <a:pt x="84" y="21"/>
                  </a:lnTo>
                  <a:lnTo>
                    <a:pt x="72" y="21"/>
                  </a:lnTo>
                  <a:lnTo>
                    <a:pt x="72" y="24"/>
                  </a:lnTo>
                  <a:lnTo>
                    <a:pt x="84" y="24"/>
                  </a:lnTo>
                  <a:lnTo>
                    <a:pt x="84" y="33"/>
                  </a:lnTo>
                  <a:close/>
                  <a:moveTo>
                    <a:pt x="52" y="33"/>
                  </a:moveTo>
                  <a:lnTo>
                    <a:pt x="41" y="33"/>
                  </a:lnTo>
                  <a:lnTo>
                    <a:pt x="41" y="42"/>
                  </a:lnTo>
                  <a:lnTo>
                    <a:pt x="32" y="42"/>
                  </a:lnTo>
                  <a:lnTo>
                    <a:pt x="32" y="33"/>
                  </a:lnTo>
                  <a:lnTo>
                    <a:pt x="20" y="33"/>
                  </a:lnTo>
                  <a:lnTo>
                    <a:pt x="20" y="24"/>
                  </a:lnTo>
                  <a:lnTo>
                    <a:pt x="32" y="24"/>
                  </a:lnTo>
                  <a:lnTo>
                    <a:pt x="32" y="21"/>
                  </a:lnTo>
                  <a:lnTo>
                    <a:pt x="20" y="21"/>
                  </a:lnTo>
                  <a:lnTo>
                    <a:pt x="20" y="12"/>
                  </a:lnTo>
                  <a:lnTo>
                    <a:pt x="32" y="12"/>
                  </a:lnTo>
                  <a:lnTo>
                    <a:pt x="32" y="0"/>
                  </a:lnTo>
                  <a:lnTo>
                    <a:pt x="41" y="0"/>
                  </a:lnTo>
                  <a:lnTo>
                    <a:pt x="41" y="12"/>
                  </a:lnTo>
                  <a:lnTo>
                    <a:pt x="52" y="12"/>
                  </a:lnTo>
                  <a:lnTo>
                    <a:pt x="52" y="21"/>
                  </a:lnTo>
                  <a:lnTo>
                    <a:pt x="41" y="21"/>
                  </a:lnTo>
                  <a:lnTo>
                    <a:pt x="41" y="24"/>
                  </a:lnTo>
                  <a:lnTo>
                    <a:pt x="52" y="24"/>
                  </a:lnTo>
                  <a:lnTo>
                    <a:pt x="52" y="33"/>
                  </a:lnTo>
                  <a:close/>
                  <a:moveTo>
                    <a:pt x="20" y="33"/>
                  </a:moveTo>
                  <a:lnTo>
                    <a:pt x="9" y="33"/>
                  </a:lnTo>
                  <a:lnTo>
                    <a:pt x="9" y="42"/>
                  </a:lnTo>
                  <a:lnTo>
                    <a:pt x="0" y="42"/>
                  </a:lnTo>
                  <a:lnTo>
                    <a:pt x="0" y="0"/>
                  </a:lnTo>
                  <a:lnTo>
                    <a:pt x="9" y="0"/>
                  </a:lnTo>
                  <a:lnTo>
                    <a:pt x="9" y="12"/>
                  </a:lnTo>
                  <a:lnTo>
                    <a:pt x="20" y="12"/>
                  </a:lnTo>
                  <a:lnTo>
                    <a:pt x="20" y="21"/>
                  </a:lnTo>
                  <a:lnTo>
                    <a:pt x="9" y="21"/>
                  </a:lnTo>
                  <a:lnTo>
                    <a:pt x="9" y="24"/>
                  </a:lnTo>
                  <a:lnTo>
                    <a:pt x="20" y="24"/>
                  </a:lnTo>
                  <a:lnTo>
                    <a:pt x="20" y="3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67" name="Rectangle 579"/>
            <p:cNvSpPr>
              <a:spLocks noChangeArrowheads="1"/>
            </p:cNvSpPr>
            <p:nvPr/>
          </p:nvSpPr>
          <p:spPr bwMode="auto">
            <a:xfrm>
              <a:off x="1409704" y="5854715"/>
              <a:ext cx="34925" cy="200025"/>
            </a:xfrm>
            <a:prstGeom prst="rect">
              <a:avLst/>
            </a:prstGeom>
            <a:solidFill>
              <a:srgbClr val="00486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968" name="Freeform 580"/>
            <p:cNvSpPr/>
            <p:nvPr/>
          </p:nvSpPr>
          <p:spPr bwMode="auto">
            <a:xfrm>
              <a:off x="1276353" y="5419739"/>
              <a:ext cx="150813" cy="503239"/>
            </a:xfrm>
            <a:custGeom>
              <a:avLst/>
              <a:gdLst>
                <a:gd name="T0" fmla="*/ 0 w 145"/>
                <a:gd name="T1" fmla="*/ 343 h 488"/>
                <a:gd name="T2" fmla="*/ 145 w 145"/>
                <a:gd name="T3" fmla="*/ 488 h 488"/>
                <a:gd name="T4" fmla="*/ 145 w 145"/>
                <a:gd name="T5" fmla="*/ 0 h 488"/>
                <a:gd name="T6" fmla="*/ 0 w 145"/>
                <a:gd name="T7" fmla="*/ 343 h 488"/>
              </a:gdLst>
              <a:ahLst/>
              <a:cxnLst>
                <a:cxn ang="0">
                  <a:pos x="T0" y="T1"/>
                </a:cxn>
                <a:cxn ang="0">
                  <a:pos x="T2" y="T3"/>
                </a:cxn>
                <a:cxn ang="0">
                  <a:pos x="T4" y="T5"/>
                </a:cxn>
                <a:cxn ang="0">
                  <a:pos x="T6" y="T7"/>
                </a:cxn>
              </a:cxnLst>
              <a:rect l="0" t="0" r="r" b="b"/>
              <a:pathLst>
                <a:path w="145" h="488">
                  <a:moveTo>
                    <a:pt x="0" y="343"/>
                  </a:moveTo>
                  <a:cubicBezTo>
                    <a:pt x="0" y="423"/>
                    <a:pt x="65" y="488"/>
                    <a:pt x="145" y="488"/>
                  </a:cubicBezTo>
                  <a:cubicBezTo>
                    <a:pt x="145" y="0"/>
                    <a:pt x="145" y="0"/>
                    <a:pt x="145" y="0"/>
                  </a:cubicBezTo>
                  <a:cubicBezTo>
                    <a:pt x="145" y="0"/>
                    <a:pt x="0" y="263"/>
                    <a:pt x="0" y="343"/>
                  </a:cubicBezTo>
                  <a:close/>
                </a:path>
              </a:pathLst>
            </a:custGeom>
            <a:solidFill>
              <a:srgbClr val="AFC01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69" name="Freeform 581"/>
            <p:cNvSpPr/>
            <p:nvPr/>
          </p:nvSpPr>
          <p:spPr bwMode="auto">
            <a:xfrm>
              <a:off x="1427166" y="5419739"/>
              <a:ext cx="149225" cy="503239"/>
            </a:xfrm>
            <a:custGeom>
              <a:avLst/>
              <a:gdLst>
                <a:gd name="T0" fmla="*/ 145 w 145"/>
                <a:gd name="T1" fmla="*/ 343 h 488"/>
                <a:gd name="T2" fmla="*/ 0 w 145"/>
                <a:gd name="T3" fmla="*/ 0 h 488"/>
                <a:gd name="T4" fmla="*/ 0 w 145"/>
                <a:gd name="T5" fmla="*/ 488 h 488"/>
                <a:gd name="T6" fmla="*/ 145 w 145"/>
                <a:gd name="T7" fmla="*/ 343 h 488"/>
              </a:gdLst>
              <a:ahLst/>
              <a:cxnLst>
                <a:cxn ang="0">
                  <a:pos x="T0" y="T1"/>
                </a:cxn>
                <a:cxn ang="0">
                  <a:pos x="T2" y="T3"/>
                </a:cxn>
                <a:cxn ang="0">
                  <a:pos x="T4" y="T5"/>
                </a:cxn>
                <a:cxn ang="0">
                  <a:pos x="T6" y="T7"/>
                </a:cxn>
              </a:cxnLst>
              <a:rect l="0" t="0" r="r" b="b"/>
              <a:pathLst>
                <a:path w="145" h="488">
                  <a:moveTo>
                    <a:pt x="145" y="343"/>
                  </a:moveTo>
                  <a:cubicBezTo>
                    <a:pt x="145" y="263"/>
                    <a:pt x="0" y="0"/>
                    <a:pt x="0" y="0"/>
                  </a:cubicBezTo>
                  <a:cubicBezTo>
                    <a:pt x="0" y="488"/>
                    <a:pt x="0" y="488"/>
                    <a:pt x="0" y="488"/>
                  </a:cubicBezTo>
                  <a:cubicBezTo>
                    <a:pt x="80" y="488"/>
                    <a:pt x="145" y="423"/>
                    <a:pt x="145" y="343"/>
                  </a:cubicBezTo>
                  <a:close/>
                </a:path>
              </a:pathLst>
            </a:custGeom>
            <a:solidFill>
              <a:srgbClr val="7EA8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70" name="Rectangle 582"/>
            <p:cNvSpPr>
              <a:spLocks noChangeArrowheads="1"/>
            </p:cNvSpPr>
            <p:nvPr/>
          </p:nvSpPr>
          <p:spPr bwMode="auto">
            <a:xfrm>
              <a:off x="846140" y="5854715"/>
              <a:ext cx="34925" cy="200025"/>
            </a:xfrm>
            <a:prstGeom prst="rect">
              <a:avLst/>
            </a:prstGeom>
            <a:solidFill>
              <a:srgbClr val="00486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971" name="Freeform 583"/>
            <p:cNvSpPr/>
            <p:nvPr/>
          </p:nvSpPr>
          <p:spPr bwMode="auto">
            <a:xfrm>
              <a:off x="714377" y="5419739"/>
              <a:ext cx="149225" cy="503239"/>
            </a:xfrm>
            <a:custGeom>
              <a:avLst/>
              <a:gdLst>
                <a:gd name="T0" fmla="*/ 0 w 145"/>
                <a:gd name="T1" fmla="*/ 343 h 488"/>
                <a:gd name="T2" fmla="*/ 145 w 145"/>
                <a:gd name="T3" fmla="*/ 488 h 488"/>
                <a:gd name="T4" fmla="*/ 145 w 145"/>
                <a:gd name="T5" fmla="*/ 0 h 488"/>
                <a:gd name="T6" fmla="*/ 0 w 145"/>
                <a:gd name="T7" fmla="*/ 343 h 488"/>
              </a:gdLst>
              <a:ahLst/>
              <a:cxnLst>
                <a:cxn ang="0">
                  <a:pos x="T0" y="T1"/>
                </a:cxn>
                <a:cxn ang="0">
                  <a:pos x="T2" y="T3"/>
                </a:cxn>
                <a:cxn ang="0">
                  <a:pos x="T4" y="T5"/>
                </a:cxn>
                <a:cxn ang="0">
                  <a:pos x="T6" y="T7"/>
                </a:cxn>
              </a:cxnLst>
              <a:rect l="0" t="0" r="r" b="b"/>
              <a:pathLst>
                <a:path w="145" h="488">
                  <a:moveTo>
                    <a:pt x="0" y="343"/>
                  </a:moveTo>
                  <a:cubicBezTo>
                    <a:pt x="0" y="423"/>
                    <a:pt x="65" y="488"/>
                    <a:pt x="145" y="488"/>
                  </a:cubicBezTo>
                  <a:cubicBezTo>
                    <a:pt x="145" y="0"/>
                    <a:pt x="145" y="0"/>
                    <a:pt x="145" y="0"/>
                  </a:cubicBezTo>
                  <a:cubicBezTo>
                    <a:pt x="145" y="0"/>
                    <a:pt x="0" y="263"/>
                    <a:pt x="0" y="343"/>
                  </a:cubicBezTo>
                  <a:close/>
                </a:path>
              </a:pathLst>
            </a:custGeom>
            <a:solidFill>
              <a:srgbClr val="AFC01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72" name="Freeform 584"/>
            <p:cNvSpPr/>
            <p:nvPr/>
          </p:nvSpPr>
          <p:spPr bwMode="auto">
            <a:xfrm>
              <a:off x="863602" y="5419739"/>
              <a:ext cx="149225" cy="503239"/>
            </a:xfrm>
            <a:custGeom>
              <a:avLst/>
              <a:gdLst>
                <a:gd name="T0" fmla="*/ 145 w 145"/>
                <a:gd name="T1" fmla="*/ 343 h 488"/>
                <a:gd name="T2" fmla="*/ 0 w 145"/>
                <a:gd name="T3" fmla="*/ 0 h 488"/>
                <a:gd name="T4" fmla="*/ 0 w 145"/>
                <a:gd name="T5" fmla="*/ 488 h 488"/>
                <a:gd name="T6" fmla="*/ 145 w 145"/>
                <a:gd name="T7" fmla="*/ 343 h 488"/>
              </a:gdLst>
              <a:ahLst/>
              <a:cxnLst>
                <a:cxn ang="0">
                  <a:pos x="T0" y="T1"/>
                </a:cxn>
                <a:cxn ang="0">
                  <a:pos x="T2" y="T3"/>
                </a:cxn>
                <a:cxn ang="0">
                  <a:pos x="T4" y="T5"/>
                </a:cxn>
                <a:cxn ang="0">
                  <a:pos x="T6" y="T7"/>
                </a:cxn>
              </a:cxnLst>
              <a:rect l="0" t="0" r="r" b="b"/>
              <a:pathLst>
                <a:path w="145" h="488">
                  <a:moveTo>
                    <a:pt x="145" y="343"/>
                  </a:moveTo>
                  <a:cubicBezTo>
                    <a:pt x="145" y="263"/>
                    <a:pt x="0" y="0"/>
                    <a:pt x="0" y="0"/>
                  </a:cubicBezTo>
                  <a:cubicBezTo>
                    <a:pt x="0" y="488"/>
                    <a:pt x="0" y="488"/>
                    <a:pt x="0" y="488"/>
                  </a:cubicBezTo>
                  <a:cubicBezTo>
                    <a:pt x="80" y="488"/>
                    <a:pt x="145" y="423"/>
                    <a:pt x="145" y="343"/>
                  </a:cubicBezTo>
                  <a:close/>
                </a:path>
              </a:pathLst>
            </a:custGeom>
            <a:solidFill>
              <a:srgbClr val="7EA8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73" name="Rectangle 585"/>
            <p:cNvSpPr>
              <a:spLocks noChangeArrowheads="1"/>
            </p:cNvSpPr>
            <p:nvPr/>
          </p:nvSpPr>
          <p:spPr bwMode="auto">
            <a:xfrm>
              <a:off x="1770067" y="5854715"/>
              <a:ext cx="34925" cy="200025"/>
            </a:xfrm>
            <a:prstGeom prst="rect">
              <a:avLst/>
            </a:prstGeom>
            <a:solidFill>
              <a:srgbClr val="00486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974" name="Freeform 586"/>
            <p:cNvSpPr/>
            <p:nvPr/>
          </p:nvSpPr>
          <p:spPr bwMode="auto">
            <a:xfrm>
              <a:off x="1638304" y="5419739"/>
              <a:ext cx="149225" cy="503239"/>
            </a:xfrm>
            <a:custGeom>
              <a:avLst/>
              <a:gdLst>
                <a:gd name="T0" fmla="*/ 0 w 146"/>
                <a:gd name="T1" fmla="*/ 343 h 488"/>
                <a:gd name="T2" fmla="*/ 146 w 146"/>
                <a:gd name="T3" fmla="*/ 488 h 488"/>
                <a:gd name="T4" fmla="*/ 146 w 146"/>
                <a:gd name="T5" fmla="*/ 0 h 488"/>
                <a:gd name="T6" fmla="*/ 0 w 146"/>
                <a:gd name="T7" fmla="*/ 343 h 488"/>
              </a:gdLst>
              <a:ahLst/>
              <a:cxnLst>
                <a:cxn ang="0">
                  <a:pos x="T0" y="T1"/>
                </a:cxn>
                <a:cxn ang="0">
                  <a:pos x="T2" y="T3"/>
                </a:cxn>
                <a:cxn ang="0">
                  <a:pos x="T4" y="T5"/>
                </a:cxn>
                <a:cxn ang="0">
                  <a:pos x="T6" y="T7"/>
                </a:cxn>
              </a:cxnLst>
              <a:rect l="0" t="0" r="r" b="b"/>
              <a:pathLst>
                <a:path w="146" h="488">
                  <a:moveTo>
                    <a:pt x="0" y="343"/>
                  </a:moveTo>
                  <a:cubicBezTo>
                    <a:pt x="0" y="423"/>
                    <a:pt x="65" y="488"/>
                    <a:pt x="146" y="488"/>
                  </a:cubicBezTo>
                  <a:cubicBezTo>
                    <a:pt x="146" y="0"/>
                    <a:pt x="146" y="0"/>
                    <a:pt x="146" y="0"/>
                  </a:cubicBezTo>
                  <a:cubicBezTo>
                    <a:pt x="146" y="0"/>
                    <a:pt x="0" y="263"/>
                    <a:pt x="0" y="343"/>
                  </a:cubicBezTo>
                  <a:close/>
                </a:path>
              </a:pathLst>
            </a:custGeom>
            <a:solidFill>
              <a:srgbClr val="AFC01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75" name="Freeform 587"/>
            <p:cNvSpPr/>
            <p:nvPr/>
          </p:nvSpPr>
          <p:spPr bwMode="auto">
            <a:xfrm>
              <a:off x="1787530" y="5419739"/>
              <a:ext cx="150813" cy="503239"/>
            </a:xfrm>
            <a:custGeom>
              <a:avLst/>
              <a:gdLst>
                <a:gd name="T0" fmla="*/ 145 w 145"/>
                <a:gd name="T1" fmla="*/ 343 h 488"/>
                <a:gd name="T2" fmla="*/ 0 w 145"/>
                <a:gd name="T3" fmla="*/ 0 h 488"/>
                <a:gd name="T4" fmla="*/ 0 w 145"/>
                <a:gd name="T5" fmla="*/ 488 h 488"/>
                <a:gd name="T6" fmla="*/ 145 w 145"/>
                <a:gd name="T7" fmla="*/ 343 h 488"/>
              </a:gdLst>
              <a:ahLst/>
              <a:cxnLst>
                <a:cxn ang="0">
                  <a:pos x="T0" y="T1"/>
                </a:cxn>
                <a:cxn ang="0">
                  <a:pos x="T2" y="T3"/>
                </a:cxn>
                <a:cxn ang="0">
                  <a:pos x="T4" y="T5"/>
                </a:cxn>
                <a:cxn ang="0">
                  <a:pos x="T6" y="T7"/>
                </a:cxn>
              </a:cxnLst>
              <a:rect l="0" t="0" r="r" b="b"/>
              <a:pathLst>
                <a:path w="145" h="488">
                  <a:moveTo>
                    <a:pt x="145" y="343"/>
                  </a:moveTo>
                  <a:cubicBezTo>
                    <a:pt x="145" y="263"/>
                    <a:pt x="0" y="0"/>
                    <a:pt x="0" y="0"/>
                  </a:cubicBezTo>
                  <a:cubicBezTo>
                    <a:pt x="0" y="488"/>
                    <a:pt x="0" y="488"/>
                    <a:pt x="0" y="488"/>
                  </a:cubicBezTo>
                  <a:cubicBezTo>
                    <a:pt x="80" y="488"/>
                    <a:pt x="145" y="423"/>
                    <a:pt x="145" y="343"/>
                  </a:cubicBezTo>
                  <a:close/>
                </a:path>
              </a:pathLst>
            </a:custGeom>
            <a:solidFill>
              <a:srgbClr val="7EA8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76" name="Rectangle 588"/>
            <p:cNvSpPr>
              <a:spLocks noChangeArrowheads="1"/>
            </p:cNvSpPr>
            <p:nvPr/>
          </p:nvSpPr>
          <p:spPr bwMode="auto">
            <a:xfrm>
              <a:off x="3662372" y="5854715"/>
              <a:ext cx="33338" cy="200025"/>
            </a:xfrm>
            <a:prstGeom prst="rect">
              <a:avLst/>
            </a:prstGeom>
            <a:solidFill>
              <a:srgbClr val="00486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977" name="Freeform 589"/>
            <p:cNvSpPr/>
            <p:nvPr/>
          </p:nvSpPr>
          <p:spPr bwMode="auto">
            <a:xfrm>
              <a:off x="3529021" y="5419739"/>
              <a:ext cx="150813" cy="503239"/>
            </a:xfrm>
            <a:custGeom>
              <a:avLst/>
              <a:gdLst>
                <a:gd name="T0" fmla="*/ 0 w 146"/>
                <a:gd name="T1" fmla="*/ 343 h 488"/>
                <a:gd name="T2" fmla="*/ 146 w 146"/>
                <a:gd name="T3" fmla="*/ 488 h 488"/>
                <a:gd name="T4" fmla="*/ 146 w 146"/>
                <a:gd name="T5" fmla="*/ 0 h 488"/>
                <a:gd name="T6" fmla="*/ 0 w 146"/>
                <a:gd name="T7" fmla="*/ 343 h 488"/>
              </a:gdLst>
              <a:ahLst/>
              <a:cxnLst>
                <a:cxn ang="0">
                  <a:pos x="T0" y="T1"/>
                </a:cxn>
                <a:cxn ang="0">
                  <a:pos x="T2" y="T3"/>
                </a:cxn>
                <a:cxn ang="0">
                  <a:pos x="T4" y="T5"/>
                </a:cxn>
                <a:cxn ang="0">
                  <a:pos x="T6" y="T7"/>
                </a:cxn>
              </a:cxnLst>
              <a:rect l="0" t="0" r="r" b="b"/>
              <a:pathLst>
                <a:path w="146" h="488">
                  <a:moveTo>
                    <a:pt x="0" y="343"/>
                  </a:moveTo>
                  <a:cubicBezTo>
                    <a:pt x="0" y="423"/>
                    <a:pt x="65" y="488"/>
                    <a:pt x="146" y="488"/>
                  </a:cubicBezTo>
                  <a:cubicBezTo>
                    <a:pt x="146" y="0"/>
                    <a:pt x="146" y="0"/>
                    <a:pt x="146" y="0"/>
                  </a:cubicBezTo>
                  <a:cubicBezTo>
                    <a:pt x="146" y="0"/>
                    <a:pt x="0" y="263"/>
                    <a:pt x="0" y="343"/>
                  </a:cubicBezTo>
                  <a:close/>
                </a:path>
              </a:pathLst>
            </a:custGeom>
            <a:solidFill>
              <a:srgbClr val="AFC01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78" name="Freeform 590"/>
            <p:cNvSpPr/>
            <p:nvPr/>
          </p:nvSpPr>
          <p:spPr bwMode="auto">
            <a:xfrm>
              <a:off x="3679834" y="5419739"/>
              <a:ext cx="149225" cy="503239"/>
            </a:xfrm>
            <a:custGeom>
              <a:avLst/>
              <a:gdLst>
                <a:gd name="T0" fmla="*/ 145 w 145"/>
                <a:gd name="T1" fmla="*/ 343 h 488"/>
                <a:gd name="T2" fmla="*/ 0 w 145"/>
                <a:gd name="T3" fmla="*/ 0 h 488"/>
                <a:gd name="T4" fmla="*/ 0 w 145"/>
                <a:gd name="T5" fmla="*/ 488 h 488"/>
                <a:gd name="T6" fmla="*/ 145 w 145"/>
                <a:gd name="T7" fmla="*/ 343 h 488"/>
              </a:gdLst>
              <a:ahLst/>
              <a:cxnLst>
                <a:cxn ang="0">
                  <a:pos x="T0" y="T1"/>
                </a:cxn>
                <a:cxn ang="0">
                  <a:pos x="T2" y="T3"/>
                </a:cxn>
                <a:cxn ang="0">
                  <a:pos x="T4" y="T5"/>
                </a:cxn>
                <a:cxn ang="0">
                  <a:pos x="T6" y="T7"/>
                </a:cxn>
              </a:cxnLst>
              <a:rect l="0" t="0" r="r" b="b"/>
              <a:pathLst>
                <a:path w="145" h="488">
                  <a:moveTo>
                    <a:pt x="145" y="343"/>
                  </a:moveTo>
                  <a:cubicBezTo>
                    <a:pt x="145" y="263"/>
                    <a:pt x="0" y="0"/>
                    <a:pt x="0" y="0"/>
                  </a:cubicBezTo>
                  <a:cubicBezTo>
                    <a:pt x="0" y="488"/>
                    <a:pt x="0" y="488"/>
                    <a:pt x="0" y="488"/>
                  </a:cubicBezTo>
                  <a:cubicBezTo>
                    <a:pt x="80" y="488"/>
                    <a:pt x="145" y="423"/>
                    <a:pt x="145" y="343"/>
                  </a:cubicBezTo>
                  <a:close/>
                </a:path>
              </a:pathLst>
            </a:custGeom>
            <a:solidFill>
              <a:srgbClr val="7EA8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79" name="Rectangle 591"/>
            <p:cNvSpPr>
              <a:spLocks noChangeArrowheads="1"/>
            </p:cNvSpPr>
            <p:nvPr/>
          </p:nvSpPr>
          <p:spPr bwMode="auto">
            <a:xfrm>
              <a:off x="4024322" y="5854715"/>
              <a:ext cx="33338" cy="200025"/>
            </a:xfrm>
            <a:prstGeom prst="rect">
              <a:avLst/>
            </a:prstGeom>
            <a:solidFill>
              <a:srgbClr val="00486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980" name="Freeform 592"/>
            <p:cNvSpPr/>
            <p:nvPr/>
          </p:nvSpPr>
          <p:spPr bwMode="auto">
            <a:xfrm>
              <a:off x="3890972" y="5419739"/>
              <a:ext cx="149225" cy="503239"/>
            </a:xfrm>
            <a:custGeom>
              <a:avLst/>
              <a:gdLst>
                <a:gd name="T0" fmla="*/ 0 w 145"/>
                <a:gd name="T1" fmla="*/ 343 h 488"/>
                <a:gd name="T2" fmla="*/ 145 w 145"/>
                <a:gd name="T3" fmla="*/ 488 h 488"/>
                <a:gd name="T4" fmla="*/ 145 w 145"/>
                <a:gd name="T5" fmla="*/ 0 h 488"/>
                <a:gd name="T6" fmla="*/ 0 w 145"/>
                <a:gd name="T7" fmla="*/ 343 h 488"/>
              </a:gdLst>
              <a:ahLst/>
              <a:cxnLst>
                <a:cxn ang="0">
                  <a:pos x="T0" y="T1"/>
                </a:cxn>
                <a:cxn ang="0">
                  <a:pos x="T2" y="T3"/>
                </a:cxn>
                <a:cxn ang="0">
                  <a:pos x="T4" y="T5"/>
                </a:cxn>
                <a:cxn ang="0">
                  <a:pos x="T6" y="T7"/>
                </a:cxn>
              </a:cxnLst>
              <a:rect l="0" t="0" r="r" b="b"/>
              <a:pathLst>
                <a:path w="145" h="488">
                  <a:moveTo>
                    <a:pt x="0" y="343"/>
                  </a:moveTo>
                  <a:cubicBezTo>
                    <a:pt x="0" y="423"/>
                    <a:pt x="65" y="488"/>
                    <a:pt x="145" y="488"/>
                  </a:cubicBezTo>
                  <a:cubicBezTo>
                    <a:pt x="145" y="0"/>
                    <a:pt x="145" y="0"/>
                    <a:pt x="145" y="0"/>
                  </a:cubicBezTo>
                  <a:cubicBezTo>
                    <a:pt x="145" y="0"/>
                    <a:pt x="0" y="263"/>
                    <a:pt x="0" y="343"/>
                  </a:cubicBezTo>
                  <a:close/>
                </a:path>
              </a:pathLst>
            </a:custGeom>
            <a:solidFill>
              <a:srgbClr val="AFC01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1" name="Freeform 593"/>
            <p:cNvSpPr/>
            <p:nvPr/>
          </p:nvSpPr>
          <p:spPr bwMode="auto">
            <a:xfrm>
              <a:off x="4040197" y="5419739"/>
              <a:ext cx="150813" cy="503239"/>
            </a:xfrm>
            <a:custGeom>
              <a:avLst/>
              <a:gdLst>
                <a:gd name="T0" fmla="*/ 146 w 146"/>
                <a:gd name="T1" fmla="*/ 343 h 488"/>
                <a:gd name="T2" fmla="*/ 0 w 146"/>
                <a:gd name="T3" fmla="*/ 0 h 488"/>
                <a:gd name="T4" fmla="*/ 0 w 146"/>
                <a:gd name="T5" fmla="*/ 488 h 488"/>
                <a:gd name="T6" fmla="*/ 146 w 146"/>
                <a:gd name="T7" fmla="*/ 343 h 488"/>
              </a:gdLst>
              <a:ahLst/>
              <a:cxnLst>
                <a:cxn ang="0">
                  <a:pos x="T0" y="T1"/>
                </a:cxn>
                <a:cxn ang="0">
                  <a:pos x="T2" y="T3"/>
                </a:cxn>
                <a:cxn ang="0">
                  <a:pos x="T4" y="T5"/>
                </a:cxn>
                <a:cxn ang="0">
                  <a:pos x="T6" y="T7"/>
                </a:cxn>
              </a:cxnLst>
              <a:rect l="0" t="0" r="r" b="b"/>
              <a:pathLst>
                <a:path w="146" h="488">
                  <a:moveTo>
                    <a:pt x="146" y="343"/>
                  </a:moveTo>
                  <a:cubicBezTo>
                    <a:pt x="146" y="263"/>
                    <a:pt x="0" y="0"/>
                    <a:pt x="0" y="0"/>
                  </a:cubicBezTo>
                  <a:cubicBezTo>
                    <a:pt x="0" y="488"/>
                    <a:pt x="0" y="488"/>
                    <a:pt x="0" y="488"/>
                  </a:cubicBezTo>
                  <a:cubicBezTo>
                    <a:pt x="81" y="488"/>
                    <a:pt x="146" y="423"/>
                    <a:pt x="146" y="343"/>
                  </a:cubicBezTo>
                  <a:close/>
                </a:path>
              </a:pathLst>
            </a:custGeom>
            <a:solidFill>
              <a:srgbClr val="7EA8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2" name="Rectangle 594"/>
            <p:cNvSpPr>
              <a:spLocks noChangeArrowheads="1"/>
            </p:cNvSpPr>
            <p:nvPr/>
          </p:nvSpPr>
          <p:spPr bwMode="auto">
            <a:xfrm>
              <a:off x="5345126" y="5854715"/>
              <a:ext cx="33338" cy="200025"/>
            </a:xfrm>
            <a:prstGeom prst="rect">
              <a:avLst/>
            </a:prstGeom>
            <a:solidFill>
              <a:srgbClr val="00486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983" name="Freeform 595"/>
            <p:cNvSpPr/>
            <p:nvPr/>
          </p:nvSpPr>
          <p:spPr bwMode="auto">
            <a:xfrm>
              <a:off x="5213363" y="5419739"/>
              <a:ext cx="149225" cy="503239"/>
            </a:xfrm>
            <a:custGeom>
              <a:avLst/>
              <a:gdLst>
                <a:gd name="T0" fmla="*/ 0 w 145"/>
                <a:gd name="T1" fmla="*/ 343 h 488"/>
                <a:gd name="T2" fmla="*/ 145 w 145"/>
                <a:gd name="T3" fmla="*/ 488 h 488"/>
                <a:gd name="T4" fmla="*/ 145 w 145"/>
                <a:gd name="T5" fmla="*/ 0 h 488"/>
                <a:gd name="T6" fmla="*/ 0 w 145"/>
                <a:gd name="T7" fmla="*/ 343 h 488"/>
              </a:gdLst>
              <a:ahLst/>
              <a:cxnLst>
                <a:cxn ang="0">
                  <a:pos x="T0" y="T1"/>
                </a:cxn>
                <a:cxn ang="0">
                  <a:pos x="T2" y="T3"/>
                </a:cxn>
                <a:cxn ang="0">
                  <a:pos x="T4" y="T5"/>
                </a:cxn>
                <a:cxn ang="0">
                  <a:pos x="T6" y="T7"/>
                </a:cxn>
              </a:cxnLst>
              <a:rect l="0" t="0" r="r" b="b"/>
              <a:pathLst>
                <a:path w="145" h="488">
                  <a:moveTo>
                    <a:pt x="0" y="343"/>
                  </a:moveTo>
                  <a:cubicBezTo>
                    <a:pt x="0" y="423"/>
                    <a:pt x="65" y="488"/>
                    <a:pt x="145" y="488"/>
                  </a:cubicBezTo>
                  <a:cubicBezTo>
                    <a:pt x="145" y="0"/>
                    <a:pt x="145" y="0"/>
                    <a:pt x="145" y="0"/>
                  </a:cubicBezTo>
                  <a:cubicBezTo>
                    <a:pt x="145" y="0"/>
                    <a:pt x="0" y="263"/>
                    <a:pt x="0" y="343"/>
                  </a:cubicBezTo>
                  <a:close/>
                </a:path>
              </a:pathLst>
            </a:custGeom>
            <a:solidFill>
              <a:srgbClr val="AFC01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4" name="Freeform 596"/>
            <p:cNvSpPr/>
            <p:nvPr/>
          </p:nvSpPr>
          <p:spPr bwMode="auto">
            <a:xfrm>
              <a:off x="5362588" y="5419739"/>
              <a:ext cx="149225" cy="503239"/>
            </a:xfrm>
            <a:custGeom>
              <a:avLst/>
              <a:gdLst>
                <a:gd name="T0" fmla="*/ 145 w 145"/>
                <a:gd name="T1" fmla="*/ 343 h 488"/>
                <a:gd name="T2" fmla="*/ 0 w 145"/>
                <a:gd name="T3" fmla="*/ 0 h 488"/>
                <a:gd name="T4" fmla="*/ 0 w 145"/>
                <a:gd name="T5" fmla="*/ 488 h 488"/>
                <a:gd name="T6" fmla="*/ 145 w 145"/>
                <a:gd name="T7" fmla="*/ 343 h 488"/>
              </a:gdLst>
              <a:ahLst/>
              <a:cxnLst>
                <a:cxn ang="0">
                  <a:pos x="T0" y="T1"/>
                </a:cxn>
                <a:cxn ang="0">
                  <a:pos x="T2" y="T3"/>
                </a:cxn>
                <a:cxn ang="0">
                  <a:pos x="T4" y="T5"/>
                </a:cxn>
                <a:cxn ang="0">
                  <a:pos x="T6" y="T7"/>
                </a:cxn>
              </a:cxnLst>
              <a:rect l="0" t="0" r="r" b="b"/>
              <a:pathLst>
                <a:path w="145" h="488">
                  <a:moveTo>
                    <a:pt x="145" y="343"/>
                  </a:moveTo>
                  <a:cubicBezTo>
                    <a:pt x="145" y="263"/>
                    <a:pt x="0" y="0"/>
                    <a:pt x="0" y="0"/>
                  </a:cubicBezTo>
                  <a:cubicBezTo>
                    <a:pt x="0" y="488"/>
                    <a:pt x="0" y="488"/>
                    <a:pt x="0" y="488"/>
                  </a:cubicBezTo>
                  <a:cubicBezTo>
                    <a:pt x="80" y="488"/>
                    <a:pt x="145" y="423"/>
                    <a:pt x="145" y="343"/>
                  </a:cubicBezTo>
                  <a:close/>
                </a:path>
              </a:pathLst>
            </a:custGeom>
            <a:solidFill>
              <a:srgbClr val="7EA8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5" name="Freeform 597"/>
            <p:cNvSpPr/>
            <p:nvPr/>
          </p:nvSpPr>
          <p:spPr bwMode="auto">
            <a:xfrm>
              <a:off x="6672279" y="5838840"/>
              <a:ext cx="34925" cy="131763"/>
            </a:xfrm>
            <a:custGeom>
              <a:avLst/>
              <a:gdLst>
                <a:gd name="T0" fmla="*/ 0 w 34"/>
                <a:gd name="T1" fmla="*/ 0 h 128"/>
                <a:gd name="T2" fmla="*/ 34 w 34"/>
                <a:gd name="T3" fmla="*/ 0 h 128"/>
                <a:gd name="T4" fmla="*/ 34 w 34"/>
                <a:gd name="T5" fmla="*/ 119 h 128"/>
                <a:gd name="T6" fmla="*/ 0 w 34"/>
                <a:gd name="T7" fmla="*/ 119 h 128"/>
                <a:gd name="T8" fmla="*/ 0 w 34"/>
                <a:gd name="T9" fmla="*/ 0 h 128"/>
              </a:gdLst>
              <a:ahLst/>
              <a:cxnLst>
                <a:cxn ang="0">
                  <a:pos x="T0" y="T1"/>
                </a:cxn>
                <a:cxn ang="0">
                  <a:pos x="T2" y="T3"/>
                </a:cxn>
                <a:cxn ang="0">
                  <a:pos x="T4" y="T5"/>
                </a:cxn>
                <a:cxn ang="0">
                  <a:pos x="T6" y="T7"/>
                </a:cxn>
                <a:cxn ang="0">
                  <a:pos x="T8" y="T9"/>
                </a:cxn>
              </a:cxnLst>
              <a:rect l="0" t="0" r="r" b="b"/>
              <a:pathLst>
                <a:path w="34" h="128">
                  <a:moveTo>
                    <a:pt x="0" y="0"/>
                  </a:moveTo>
                  <a:cubicBezTo>
                    <a:pt x="34" y="0"/>
                    <a:pt x="34" y="0"/>
                    <a:pt x="34" y="0"/>
                  </a:cubicBezTo>
                  <a:cubicBezTo>
                    <a:pt x="34" y="119"/>
                    <a:pt x="34" y="119"/>
                    <a:pt x="34" y="119"/>
                  </a:cubicBezTo>
                  <a:cubicBezTo>
                    <a:pt x="22" y="127"/>
                    <a:pt x="11" y="128"/>
                    <a:pt x="0" y="119"/>
                  </a:cubicBezTo>
                  <a:lnTo>
                    <a:pt x="0" y="0"/>
                  </a:lnTo>
                  <a:close/>
                </a:path>
              </a:pathLst>
            </a:custGeom>
            <a:solidFill>
              <a:srgbClr val="73432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6" name="Freeform 598"/>
            <p:cNvSpPr/>
            <p:nvPr/>
          </p:nvSpPr>
          <p:spPr bwMode="auto">
            <a:xfrm>
              <a:off x="6689741" y="5838840"/>
              <a:ext cx="17463" cy="128588"/>
            </a:xfrm>
            <a:custGeom>
              <a:avLst/>
              <a:gdLst>
                <a:gd name="T0" fmla="*/ 0 w 17"/>
                <a:gd name="T1" fmla="*/ 0 h 125"/>
                <a:gd name="T2" fmla="*/ 17 w 17"/>
                <a:gd name="T3" fmla="*/ 0 h 125"/>
                <a:gd name="T4" fmla="*/ 17 w 17"/>
                <a:gd name="T5" fmla="*/ 119 h 125"/>
                <a:gd name="T6" fmla="*/ 0 w 17"/>
                <a:gd name="T7" fmla="*/ 125 h 125"/>
                <a:gd name="T8" fmla="*/ 0 w 17"/>
                <a:gd name="T9" fmla="*/ 0 h 125"/>
              </a:gdLst>
              <a:ahLst/>
              <a:cxnLst>
                <a:cxn ang="0">
                  <a:pos x="T0" y="T1"/>
                </a:cxn>
                <a:cxn ang="0">
                  <a:pos x="T2" y="T3"/>
                </a:cxn>
                <a:cxn ang="0">
                  <a:pos x="T4" y="T5"/>
                </a:cxn>
                <a:cxn ang="0">
                  <a:pos x="T6" y="T7"/>
                </a:cxn>
                <a:cxn ang="0">
                  <a:pos x="T8" y="T9"/>
                </a:cxn>
              </a:cxnLst>
              <a:rect l="0" t="0" r="r" b="b"/>
              <a:pathLst>
                <a:path w="17" h="125">
                  <a:moveTo>
                    <a:pt x="0" y="0"/>
                  </a:moveTo>
                  <a:cubicBezTo>
                    <a:pt x="17" y="0"/>
                    <a:pt x="17" y="0"/>
                    <a:pt x="17" y="0"/>
                  </a:cubicBezTo>
                  <a:cubicBezTo>
                    <a:pt x="17" y="119"/>
                    <a:pt x="17" y="119"/>
                    <a:pt x="17" y="119"/>
                  </a:cubicBezTo>
                  <a:cubicBezTo>
                    <a:pt x="11" y="123"/>
                    <a:pt x="6" y="125"/>
                    <a:pt x="0" y="125"/>
                  </a:cubicBezTo>
                  <a:lnTo>
                    <a:pt x="0" y="0"/>
                  </a:lnTo>
                  <a:close/>
                </a:path>
              </a:pathLst>
            </a:custGeom>
            <a:solidFill>
              <a:srgbClr val="8C5D3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7" name="Oval 599"/>
            <p:cNvSpPr>
              <a:spLocks noChangeArrowheads="1"/>
            </p:cNvSpPr>
            <p:nvPr/>
          </p:nvSpPr>
          <p:spPr bwMode="auto">
            <a:xfrm>
              <a:off x="6589729" y="5565789"/>
              <a:ext cx="198438" cy="319088"/>
            </a:xfrm>
            <a:prstGeom prst="ellipse">
              <a:avLst/>
            </a:prstGeom>
            <a:solidFill>
              <a:srgbClr val="99CF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8" name="Freeform 600"/>
            <p:cNvSpPr/>
            <p:nvPr/>
          </p:nvSpPr>
          <p:spPr bwMode="auto">
            <a:xfrm>
              <a:off x="6657991" y="5565789"/>
              <a:ext cx="130175" cy="319088"/>
            </a:xfrm>
            <a:custGeom>
              <a:avLst/>
              <a:gdLst>
                <a:gd name="T0" fmla="*/ 34 w 127"/>
                <a:gd name="T1" fmla="*/ 0 h 310"/>
                <a:gd name="T2" fmla="*/ 127 w 127"/>
                <a:gd name="T3" fmla="*/ 155 h 310"/>
                <a:gd name="T4" fmla="*/ 31 w 127"/>
                <a:gd name="T5" fmla="*/ 310 h 310"/>
                <a:gd name="T6" fmla="*/ 31 w 127"/>
                <a:gd name="T7" fmla="*/ 0 h 310"/>
                <a:gd name="T8" fmla="*/ 34 w 127"/>
                <a:gd name="T9" fmla="*/ 0 h 310"/>
              </a:gdLst>
              <a:ahLst/>
              <a:cxnLst>
                <a:cxn ang="0">
                  <a:pos x="T0" y="T1"/>
                </a:cxn>
                <a:cxn ang="0">
                  <a:pos x="T2" y="T3"/>
                </a:cxn>
                <a:cxn ang="0">
                  <a:pos x="T4" y="T5"/>
                </a:cxn>
                <a:cxn ang="0">
                  <a:pos x="T6" y="T7"/>
                </a:cxn>
                <a:cxn ang="0">
                  <a:pos x="T8" y="T9"/>
                </a:cxn>
              </a:cxnLst>
              <a:rect l="0" t="0" r="r" b="b"/>
              <a:pathLst>
                <a:path w="127" h="310">
                  <a:moveTo>
                    <a:pt x="34" y="0"/>
                  </a:moveTo>
                  <a:cubicBezTo>
                    <a:pt x="86" y="2"/>
                    <a:pt x="127" y="71"/>
                    <a:pt x="127" y="155"/>
                  </a:cubicBezTo>
                  <a:cubicBezTo>
                    <a:pt x="127" y="241"/>
                    <a:pt x="84" y="310"/>
                    <a:pt x="31" y="310"/>
                  </a:cubicBezTo>
                  <a:cubicBezTo>
                    <a:pt x="3" y="250"/>
                    <a:pt x="0" y="68"/>
                    <a:pt x="31" y="0"/>
                  </a:cubicBezTo>
                  <a:cubicBezTo>
                    <a:pt x="32" y="0"/>
                    <a:pt x="33" y="0"/>
                    <a:pt x="34" y="0"/>
                  </a:cubicBezTo>
                  <a:close/>
                </a:path>
              </a:pathLst>
            </a:custGeom>
            <a:solidFill>
              <a:srgbClr val="B5E8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389" name="组合 1388"/>
          <p:cNvGrpSpPr/>
          <p:nvPr/>
        </p:nvGrpSpPr>
        <p:grpSpPr>
          <a:xfrm>
            <a:off x="651703" y="1239954"/>
            <a:ext cx="10771963" cy="3547093"/>
            <a:chOff x="651703" y="1239954"/>
            <a:chExt cx="10771963" cy="3547093"/>
          </a:xfrm>
        </p:grpSpPr>
        <p:grpSp>
          <p:nvGrpSpPr>
            <p:cNvPr id="651" name="组合 650"/>
            <p:cNvGrpSpPr/>
            <p:nvPr/>
          </p:nvGrpSpPr>
          <p:grpSpPr>
            <a:xfrm>
              <a:off x="6757737" y="2111431"/>
              <a:ext cx="1435286" cy="1844619"/>
              <a:chOff x="7952274" y="3001377"/>
              <a:chExt cx="989653" cy="1271897"/>
            </a:xfrm>
          </p:grpSpPr>
          <p:grpSp>
            <p:nvGrpSpPr>
              <p:cNvPr id="363" name="组合 362"/>
              <p:cNvGrpSpPr/>
              <p:nvPr/>
            </p:nvGrpSpPr>
            <p:grpSpPr>
              <a:xfrm>
                <a:off x="8151477" y="3177561"/>
                <a:ext cx="610266" cy="615227"/>
                <a:chOff x="7748588" y="2655888"/>
                <a:chExt cx="1171575" cy="1181100"/>
              </a:xfrm>
            </p:grpSpPr>
            <p:sp>
              <p:nvSpPr>
                <p:cNvPr id="427" name="Freeform 25"/>
                <p:cNvSpPr/>
                <p:nvPr/>
              </p:nvSpPr>
              <p:spPr bwMode="auto">
                <a:xfrm>
                  <a:off x="7748588" y="2655888"/>
                  <a:ext cx="1171575" cy="1181100"/>
                </a:xfrm>
                <a:custGeom>
                  <a:avLst/>
                  <a:gdLst>
                    <a:gd name="T0" fmla="*/ 63 w 591"/>
                    <a:gd name="T1" fmla="*/ 114 h 593"/>
                    <a:gd name="T2" fmla="*/ 8 w 591"/>
                    <a:gd name="T3" fmla="*/ 275 h 593"/>
                    <a:gd name="T4" fmla="*/ 15 w 591"/>
                    <a:gd name="T5" fmla="*/ 420 h 593"/>
                    <a:gd name="T6" fmla="*/ 155 w 591"/>
                    <a:gd name="T7" fmla="*/ 567 h 593"/>
                    <a:gd name="T8" fmla="*/ 357 w 591"/>
                    <a:gd name="T9" fmla="*/ 582 h 593"/>
                    <a:gd name="T10" fmla="*/ 582 w 591"/>
                    <a:gd name="T11" fmla="*/ 321 h 593"/>
                    <a:gd name="T12" fmla="*/ 248 w 591"/>
                    <a:gd name="T13" fmla="*/ 21 h 593"/>
                    <a:gd name="T14" fmla="*/ 63 w 591"/>
                    <a:gd name="T15" fmla="*/ 114 h 5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91" h="593">
                      <a:moveTo>
                        <a:pt x="63" y="114"/>
                      </a:moveTo>
                      <a:cubicBezTo>
                        <a:pt x="29" y="159"/>
                        <a:pt x="15" y="218"/>
                        <a:pt x="8" y="275"/>
                      </a:cubicBezTo>
                      <a:cubicBezTo>
                        <a:pt x="2" y="324"/>
                        <a:pt x="0" y="374"/>
                        <a:pt x="15" y="420"/>
                      </a:cubicBezTo>
                      <a:cubicBezTo>
                        <a:pt x="36" y="489"/>
                        <a:pt x="92" y="541"/>
                        <a:pt x="155" y="567"/>
                      </a:cubicBezTo>
                      <a:cubicBezTo>
                        <a:pt x="219" y="592"/>
                        <a:pt x="289" y="593"/>
                        <a:pt x="357" y="582"/>
                      </a:cubicBezTo>
                      <a:cubicBezTo>
                        <a:pt x="476" y="562"/>
                        <a:pt x="575" y="450"/>
                        <a:pt x="582" y="321"/>
                      </a:cubicBezTo>
                      <a:cubicBezTo>
                        <a:pt x="591" y="132"/>
                        <a:pt x="415" y="0"/>
                        <a:pt x="248" y="21"/>
                      </a:cubicBezTo>
                      <a:cubicBezTo>
                        <a:pt x="179" y="30"/>
                        <a:pt x="107" y="56"/>
                        <a:pt x="63" y="114"/>
                      </a:cubicBezTo>
                      <a:close/>
                    </a:path>
                  </a:pathLst>
                </a:custGeom>
                <a:solidFill>
                  <a:srgbClr val="FFDA3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8" name="Freeform 26"/>
                <p:cNvSpPr/>
                <p:nvPr/>
              </p:nvSpPr>
              <p:spPr bwMode="auto">
                <a:xfrm>
                  <a:off x="8351838" y="2736851"/>
                  <a:ext cx="312738" cy="174625"/>
                </a:xfrm>
                <a:custGeom>
                  <a:avLst/>
                  <a:gdLst>
                    <a:gd name="T0" fmla="*/ 155 w 158"/>
                    <a:gd name="T1" fmla="*/ 70 h 87"/>
                    <a:gd name="T2" fmla="*/ 8 w 158"/>
                    <a:gd name="T3" fmla="*/ 8 h 87"/>
                    <a:gd name="T4" fmla="*/ 9 w 158"/>
                    <a:gd name="T5" fmla="*/ 20 h 87"/>
                    <a:gd name="T6" fmla="*/ 87 w 158"/>
                    <a:gd name="T7" fmla="*/ 42 h 87"/>
                    <a:gd name="T8" fmla="*/ 142 w 158"/>
                    <a:gd name="T9" fmla="*/ 83 h 87"/>
                    <a:gd name="T10" fmla="*/ 155 w 158"/>
                    <a:gd name="T11" fmla="*/ 70 h 87"/>
                  </a:gdLst>
                  <a:ahLst/>
                  <a:cxnLst>
                    <a:cxn ang="0">
                      <a:pos x="T0" y="T1"/>
                    </a:cxn>
                    <a:cxn ang="0">
                      <a:pos x="T2" y="T3"/>
                    </a:cxn>
                    <a:cxn ang="0">
                      <a:pos x="T4" y="T5"/>
                    </a:cxn>
                    <a:cxn ang="0">
                      <a:pos x="T6" y="T7"/>
                    </a:cxn>
                    <a:cxn ang="0">
                      <a:pos x="T8" y="T9"/>
                    </a:cxn>
                    <a:cxn ang="0">
                      <a:pos x="T10" y="T11"/>
                    </a:cxn>
                  </a:cxnLst>
                  <a:rect l="0" t="0" r="r" b="b"/>
                  <a:pathLst>
                    <a:path w="158" h="87">
                      <a:moveTo>
                        <a:pt x="155" y="70"/>
                      </a:moveTo>
                      <a:cubicBezTo>
                        <a:pt x="132" y="20"/>
                        <a:pt x="55" y="0"/>
                        <a:pt x="8" y="8"/>
                      </a:cubicBezTo>
                      <a:cubicBezTo>
                        <a:pt x="0" y="9"/>
                        <a:pt x="3" y="20"/>
                        <a:pt x="9" y="20"/>
                      </a:cubicBezTo>
                      <a:cubicBezTo>
                        <a:pt x="37" y="24"/>
                        <a:pt x="61" y="29"/>
                        <a:pt x="87" y="42"/>
                      </a:cubicBezTo>
                      <a:cubicBezTo>
                        <a:pt x="107" y="53"/>
                        <a:pt x="122" y="72"/>
                        <a:pt x="142" y="83"/>
                      </a:cubicBezTo>
                      <a:cubicBezTo>
                        <a:pt x="151" y="87"/>
                        <a:pt x="158" y="79"/>
                        <a:pt x="155" y="70"/>
                      </a:cubicBezTo>
                      <a:close/>
                    </a:path>
                  </a:pathLst>
                </a:custGeom>
                <a:solidFill>
                  <a:srgbClr val="FFE17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9" name="Freeform 27"/>
                <p:cNvSpPr/>
                <p:nvPr/>
              </p:nvSpPr>
              <p:spPr bwMode="auto">
                <a:xfrm>
                  <a:off x="8678863" y="2927351"/>
                  <a:ext cx="127000" cy="149225"/>
                </a:xfrm>
                <a:custGeom>
                  <a:avLst/>
                  <a:gdLst>
                    <a:gd name="T0" fmla="*/ 9 w 64"/>
                    <a:gd name="T1" fmla="*/ 1 h 75"/>
                    <a:gd name="T2" fmla="*/ 4 w 64"/>
                    <a:gd name="T3" fmla="*/ 13 h 75"/>
                    <a:gd name="T4" fmla="*/ 28 w 64"/>
                    <a:gd name="T5" fmla="*/ 37 h 75"/>
                    <a:gd name="T6" fmla="*/ 48 w 64"/>
                    <a:gd name="T7" fmla="*/ 68 h 75"/>
                    <a:gd name="T8" fmla="*/ 62 w 64"/>
                    <a:gd name="T9" fmla="*/ 62 h 75"/>
                    <a:gd name="T10" fmla="*/ 9 w 64"/>
                    <a:gd name="T11" fmla="*/ 1 h 75"/>
                  </a:gdLst>
                  <a:ahLst/>
                  <a:cxnLst>
                    <a:cxn ang="0">
                      <a:pos x="T0" y="T1"/>
                    </a:cxn>
                    <a:cxn ang="0">
                      <a:pos x="T2" y="T3"/>
                    </a:cxn>
                    <a:cxn ang="0">
                      <a:pos x="T4" y="T5"/>
                    </a:cxn>
                    <a:cxn ang="0">
                      <a:pos x="T6" y="T7"/>
                    </a:cxn>
                    <a:cxn ang="0">
                      <a:pos x="T8" y="T9"/>
                    </a:cxn>
                    <a:cxn ang="0">
                      <a:pos x="T10" y="T11"/>
                    </a:cxn>
                  </a:cxnLst>
                  <a:rect l="0" t="0" r="r" b="b"/>
                  <a:pathLst>
                    <a:path w="64" h="75">
                      <a:moveTo>
                        <a:pt x="9" y="1"/>
                      </a:moveTo>
                      <a:cubicBezTo>
                        <a:pt x="3" y="0"/>
                        <a:pt x="0" y="9"/>
                        <a:pt x="4" y="13"/>
                      </a:cubicBezTo>
                      <a:cubicBezTo>
                        <a:pt x="12" y="21"/>
                        <a:pt x="21" y="27"/>
                        <a:pt x="28" y="37"/>
                      </a:cubicBezTo>
                      <a:cubicBezTo>
                        <a:pt x="36" y="46"/>
                        <a:pt x="40" y="59"/>
                        <a:pt x="48" y="68"/>
                      </a:cubicBezTo>
                      <a:cubicBezTo>
                        <a:pt x="53" y="75"/>
                        <a:pt x="62" y="69"/>
                        <a:pt x="62" y="62"/>
                      </a:cubicBezTo>
                      <a:cubicBezTo>
                        <a:pt x="64" y="34"/>
                        <a:pt x="34" y="4"/>
                        <a:pt x="9" y="1"/>
                      </a:cubicBezTo>
                      <a:close/>
                    </a:path>
                  </a:pathLst>
                </a:custGeom>
                <a:solidFill>
                  <a:srgbClr val="FFE17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0" name="Freeform 28"/>
                <p:cNvSpPr/>
                <p:nvPr/>
              </p:nvSpPr>
              <p:spPr bwMode="auto">
                <a:xfrm>
                  <a:off x="7748588" y="2849563"/>
                  <a:ext cx="1082675" cy="987425"/>
                </a:xfrm>
                <a:custGeom>
                  <a:avLst/>
                  <a:gdLst>
                    <a:gd name="T0" fmla="*/ 357 w 546"/>
                    <a:gd name="T1" fmla="*/ 485 h 496"/>
                    <a:gd name="T2" fmla="*/ 546 w 546"/>
                    <a:gd name="T3" fmla="*/ 346 h 496"/>
                    <a:gd name="T4" fmla="*/ 368 w 546"/>
                    <a:gd name="T5" fmla="*/ 411 h 496"/>
                    <a:gd name="T6" fmla="*/ 104 w 546"/>
                    <a:gd name="T7" fmla="*/ 278 h 496"/>
                    <a:gd name="T8" fmla="*/ 77 w 546"/>
                    <a:gd name="T9" fmla="*/ 0 h 496"/>
                    <a:gd name="T10" fmla="*/ 63 w 546"/>
                    <a:gd name="T11" fmla="*/ 17 h 496"/>
                    <a:gd name="T12" fmla="*/ 8 w 546"/>
                    <a:gd name="T13" fmla="*/ 178 h 496"/>
                    <a:gd name="T14" fmla="*/ 15 w 546"/>
                    <a:gd name="T15" fmla="*/ 323 h 496"/>
                    <a:gd name="T16" fmla="*/ 155 w 546"/>
                    <a:gd name="T17" fmla="*/ 470 h 496"/>
                    <a:gd name="T18" fmla="*/ 357 w 546"/>
                    <a:gd name="T19" fmla="*/ 485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6" h="496">
                      <a:moveTo>
                        <a:pt x="357" y="485"/>
                      </a:moveTo>
                      <a:cubicBezTo>
                        <a:pt x="436" y="472"/>
                        <a:pt x="506" y="418"/>
                        <a:pt x="546" y="346"/>
                      </a:cubicBezTo>
                      <a:cubicBezTo>
                        <a:pt x="493" y="384"/>
                        <a:pt x="432" y="408"/>
                        <a:pt x="368" y="411"/>
                      </a:cubicBezTo>
                      <a:cubicBezTo>
                        <a:pt x="266" y="416"/>
                        <a:pt x="162" y="367"/>
                        <a:pt x="104" y="278"/>
                      </a:cubicBezTo>
                      <a:cubicBezTo>
                        <a:pt x="51" y="198"/>
                        <a:pt x="40" y="89"/>
                        <a:pt x="77" y="0"/>
                      </a:cubicBezTo>
                      <a:cubicBezTo>
                        <a:pt x="73" y="5"/>
                        <a:pt x="68" y="11"/>
                        <a:pt x="63" y="17"/>
                      </a:cubicBezTo>
                      <a:cubicBezTo>
                        <a:pt x="29" y="62"/>
                        <a:pt x="15" y="121"/>
                        <a:pt x="8" y="178"/>
                      </a:cubicBezTo>
                      <a:cubicBezTo>
                        <a:pt x="2" y="227"/>
                        <a:pt x="0" y="277"/>
                        <a:pt x="15" y="323"/>
                      </a:cubicBezTo>
                      <a:cubicBezTo>
                        <a:pt x="36" y="392"/>
                        <a:pt x="92" y="444"/>
                        <a:pt x="155" y="470"/>
                      </a:cubicBezTo>
                      <a:cubicBezTo>
                        <a:pt x="219" y="495"/>
                        <a:pt x="289" y="496"/>
                        <a:pt x="357" y="485"/>
                      </a:cubicBezTo>
                      <a:close/>
                    </a:path>
                  </a:pathLst>
                </a:custGeom>
                <a:solidFill>
                  <a:srgbClr val="FFC52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1" name="Freeform 29"/>
                <p:cNvSpPr/>
                <p:nvPr/>
              </p:nvSpPr>
              <p:spPr bwMode="auto">
                <a:xfrm>
                  <a:off x="7937500" y="3046413"/>
                  <a:ext cx="244475" cy="147638"/>
                </a:xfrm>
                <a:custGeom>
                  <a:avLst/>
                  <a:gdLst>
                    <a:gd name="T0" fmla="*/ 67 w 124"/>
                    <a:gd name="T1" fmla="*/ 3 h 74"/>
                    <a:gd name="T2" fmla="*/ 1 w 124"/>
                    <a:gd name="T3" fmla="*/ 60 h 74"/>
                    <a:gd name="T4" fmla="*/ 9 w 124"/>
                    <a:gd name="T5" fmla="*/ 65 h 74"/>
                    <a:gd name="T6" fmla="*/ 60 w 124"/>
                    <a:gd name="T7" fmla="*/ 26 h 74"/>
                    <a:gd name="T8" fmla="*/ 106 w 124"/>
                    <a:gd name="T9" fmla="*/ 68 h 74"/>
                    <a:gd name="T10" fmla="*/ 123 w 124"/>
                    <a:gd name="T11" fmla="*/ 61 h 74"/>
                    <a:gd name="T12" fmla="*/ 67 w 124"/>
                    <a:gd name="T13" fmla="*/ 3 h 74"/>
                  </a:gdLst>
                  <a:ahLst/>
                  <a:cxnLst>
                    <a:cxn ang="0">
                      <a:pos x="T0" y="T1"/>
                    </a:cxn>
                    <a:cxn ang="0">
                      <a:pos x="T2" y="T3"/>
                    </a:cxn>
                    <a:cxn ang="0">
                      <a:pos x="T4" y="T5"/>
                    </a:cxn>
                    <a:cxn ang="0">
                      <a:pos x="T6" y="T7"/>
                    </a:cxn>
                    <a:cxn ang="0">
                      <a:pos x="T8" y="T9"/>
                    </a:cxn>
                    <a:cxn ang="0">
                      <a:pos x="T10" y="T11"/>
                    </a:cxn>
                    <a:cxn ang="0">
                      <a:pos x="T12" y="T13"/>
                    </a:cxn>
                  </a:cxnLst>
                  <a:rect l="0" t="0" r="r" b="b"/>
                  <a:pathLst>
                    <a:path w="124" h="74">
                      <a:moveTo>
                        <a:pt x="67" y="3"/>
                      </a:moveTo>
                      <a:cubicBezTo>
                        <a:pt x="33" y="0"/>
                        <a:pt x="5" y="28"/>
                        <a:pt x="1" y="60"/>
                      </a:cubicBezTo>
                      <a:cubicBezTo>
                        <a:pt x="0" y="65"/>
                        <a:pt x="5" y="69"/>
                        <a:pt x="9" y="65"/>
                      </a:cubicBezTo>
                      <a:cubicBezTo>
                        <a:pt x="26" y="51"/>
                        <a:pt x="34" y="27"/>
                        <a:pt x="60" y="26"/>
                      </a:cubicBezTo>
                      <a:cubicBezTo>
                        <a:pt x="85" y="24"/>
                        <a:pt x="94" y="52"/>
                        <a:pt x="106" y="68"/>
                      </a:cubicBezTo>
                      <a:cubicBezTo>
                        <a:pt x="112" y="74"/>
                        <a:pt x="124" y="69"/>
                        <a:pt x="123" y="61"/>
                      </a:cubicBezTo>
                      <a:cubicBezTo>
                        <a:pt x="120" y="34"/>
                        <a:pt x="95" y="6"/>
                        <a:pt x="67" y="3"/>
                      </a:cubicBezTo>
                      <a:close/>
                    </a:path>
                  </a:pathLst>
                </a:custGeom>
                <a:solidFill>
                  <a:srgbClr val="A2481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2" name="Freeform 30"/>
                <p:cNvSpPr/>
                <p:nvPr/>
              </p:nvSpPr>
              <p:spPr bwMode="auto">
                <a:xfrm>
                  <a:off x="8448675" y="3046413"/>
                  <a:ext cx="247650" cy="147638"/>
                </a:xfrm>
                <a:custGeom>
                  <a:avLst/>
                  <a:gdLst>
                    <a:gd name="T0" fmla="*/ 58 w 125"/>
                    <a:gd name="T1" fmla="*/ 3 h 74"/>
                    <a:gd name="T2" fmla="*/ 124 w 125"/>
                    <a:gd name="T3" fmla="*/ 60 h 74"/>
                    <a:gd name="T4" fmla="*/ 115 w 125"/>
                    <a:gd name="T5" fmla="*/ 65 h 74"/>
                    <a:gd name="T6" fmla="*/ 65 w 125"/>
                    <a:gd name="T7" fmla="*/ 26 h 74"/>
                    <a:gd name="T8" fmla="*/ 18 w 125"/>
                    <a:gd name="T9" fmla="*/ 68 h 74"/>
                    <a:gd name="T10" fmla="*/ 1 w 125"/>
                    <a:gd name="T11" fmla="*/ 61 h 74"/>
                    <a:gd name="T12" fmla="*/ 58 w 125"/>
                    <a:gd name="T13" fmla="*/ 3 h 74"/>
                  </a:gdLst>
                  <a:ahLst/>
                  <a:cxnLst>
                    <a:cxn ang="0">
                      <a:pos x="T0" y="T1"/>
                    </a:cxn>
                    <a:cxn ang="0">
                      <a:pos x="T2" y="T3"/>
                    </a:cxn>
                    <a:cxn ang="0">
                      <a:pos x="T4" y="T5"/>
                    </a:cxn>
                    <a:cxn ang="0">
                      <a:pos x="T6" y="T7"/>
                    </a:cxn>
                    <a:cxn ang="0">
                      <a:pos x="T8" y="T9"/>
                    </a:cxn>
                    <a:cxn ang="0">
                      <a:pos x="T10" y="T11"/>
                    </a:cxn>
                    <a:cxn ang="0">
                      <a:pos x="T12" y="T13"/>
                    </a:cxn>
                  </a:cxnLst>
                  <a:rect l="0" t="0" r="r" b="b"/>
                  <a:pathLst>
                    <a:path w="125" h="74">
                      <a:moveTo>
                        <a:pt x="58" y="3"/>
                      </a:moveTo>
                      <a:cubicBezTo>
                        <a:pt x="91" y="0"/>
                        <a:pt x="120" y="28"/>
                        <a:pt x="124" y="60"/>
                      </a:cubicBezTo>
                      <a:cubicBezTo>
                        <a:pt x="125" y="65"/>
                        <a:pt x="120" y="69"/>
                        <a:pt x="115" y="65"/>
                      </a:cubicBezTo>
                      <a:cubicBezTo>
                        <a:pt x="99" y="51"/>
                        <a:pt x="91" y="27"/>
                        <a:pt x="65" y="26"/>
                      </a:cubicBezTo>
                      <a:cubicBezTo>
                        <a:pt x="40" y="24"/>
                        <a:pt x="31" y="52"/>
                        <a:pt x="18" y="68"/>
                      </a:cubicBezTo>
                      <a:cubicBezTo>
                        <a:pt x="13" y="74"/>
                        <a:pt x="0" y="69"/>
                        <a:pt x="1" y="61"/>
                      </a:cubicBezTo>
                      <a:cubicBezTo>
                        <a:pt x="4" y="34"/>
                        <a:pt x="30" y="6"/>
                        <a:pt x="58" y="3"/>
                      </a:cubicBezTo>
                      <a:close/>
                    </a:path>
                  </a:pathLst>
                </a:custGeom>
                <a:solidFill>
                  <a:srgbClr val="A2481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3" name="Freeform 31"/>
                <p:cNvSpPr/>
                <p:nvPr/>
              </p:nvSpPr>
              <p:spPr bwMode="auto">
                <a:xfrm>
                  <a:off x="7980363" y="3343276"/>
                  <a:ext cx="681038" cy="296863"/>
                </a:xfrm>
                <a:custGeom>
                  <a:avLst/>
                  <a:gdLst>
                    <a:gd name="T0" fmla="*/ 6 w 343"/>
                    <a:gd name="T1" fmla="*/ 16 h 149"/>
                    <a:gd name="T2" fmla="*/ 171 w 343"/>
                    <a:gd name="T3" fmla="*/ 148 h 149"/>
                    <a:gd name="T4" fmla="*/ 342 w 343"/>
                    <a:gd name="T5" fmla="*/ 12 h 149"/>
                    <a:gd name="T6" fmla="*/ 6 w 343"/>
                    <a:gd name="T7" fmla="*/ 16 h 149"/>
                  </a:gdLst>
                  <a:ahLst/>
                  <a:cxnLst>
                    <a:cxn ang="0">
                      <a:pos x="T0" y="T1"/>
                    </a:cxn>
                    <a:cxn ang="0">
                      <a:pos x="T2" y="T3"/>
                    </a:cxn>
                    <a:cxn ang="0">
                      <a:pos x="T4" y="T5"/>
                    </a:cxn>
                    <a:cxn ang="0">
                      <a:pos x="T6" y="T7"/>
                    </a:cxn>
                  </a:cxnLst>
                  <a:rect l="0" t="0" r="r" b="b"/>
                  <a:pathLst>
                    <a:path w="343" h="149">
                      <a:moveTo>
                        <a:pt x="6" y="16"/>
                      </a:moveTo>
                      <a:cubicBezTo>
                        <a:pt x="0" y="51"/>
                        <a:pt x="43" y="146"/>
                        <a:pt x="171" y="148"/>
                      </a:cubicBezTo>
                      <a:cubicBezTo>
                        <a:pt x="300" y="149"/>
                        <a:pt x="343" y="25"/>
                        <a:pt x="342" y="12"/>
                      </a:cubicBezTo>
                      <a:cubicBezTo>
                        <a:pt x="341" y="0"/>
                        <a:pt x="9" y="1"/>
                        <a:pt x="6" y="16"/>
                      </a:cubicBezTo>
                      <a:close/>
                    </a:path>
                  </a:pathLst>
                </a:custGeom>
                <a:solidFill>
                  <a:srgbClr val="F26F5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4" name="Freeform 32"/>
                <p:cNvSpPr/>
                <p:nvPr/>
              </p:nvSpPr>
              <p:spPr bwMode="auto">
                <a:xfrm>
                  <a:off x="7988300" y="3343276"/>
                  <a:ext cx="673100" cy="136525"/>
                </a:xfrm>
                <a:custGeom>
                  <a:avLst/>
                  <a:gdLst>
                    <a:gd name="T0" fmla="*/ 2 w 339"/>
                    <a:gd name="T1" fmla="*/ 16 h 69"/>
                    <a:gd name="T2" fmla="*/ 16 w 339"/>
                    <a:gd name="T3" fmla="*/ 69 h 69"/>
                    <a:gd name="T4" fmla="*/ 157 w 339"/>
                    <a:gd name="T5" fmla="*/ 37 h 69"/>
                    <a:gd name="T6" fmla="*/ 230 w 339"/>
                    <a:gd name="T7" fmla="*/ 36 h 69"/>
                    <a:gd name="T8" fmla="*/ 313 w 339"/>
                    <a:gd name="T9" fmla="*/ 69 h 69"/>
                    <a:gd name="T10" fmla="*/ 338 w 339"/>
                    <a:gd name="T11" fmla="*/ 12 h 69"/>
                    <a:gd name="T12" fmla="*/ 2 w 339"/>
                    <a:gd name="T13" fmla="*/ 16 h 69"/>
                  </a:gdLst>
                  <a:ahLst/>
                  <a:cxnLst>
                    <a:cxn ang="0">
                      <a:pos x="T0" y="T1"/>
                    </a:cxn>
                    <a:cxn ang="0">
                      <a:pos x="T2" y="T3"/>
                    </a:cxn>
                    <a:cxn ang="0">
                      <a:pos x="T4" y="T5"/>
                    </a:cxn>
                    <a:cxn ang="0">
                      <a:pos x="T6" y="T7"/>
                    </a:cxn>
                    <a:cxn ang="0">
                      <a:pos x="T8" y="T9"/>
                    </a:cxn>
                    <a:cxn ang="0">
                      <a:pos x="T10" y="T11"/>
                    </a:cxn>
                    <a:cxn ang="0">
                      <a:pos x="T12" y="T13"/>
                    </a:cxn>
                  </a:cxnLst>
                  <a:rect l="0" t="0" r="r" b="b"/>
                  <a:pathLst>
                    <a:path w="339" h="69">
                      <a:moveTo>
                        <a:pt x="2" y="16"/>
                      </a:moveTo>
                      <a:cubicBezTo>
                        <a:pt x="0" y="29"/>
                        <a:pt x="4" y="48"/>
                        <a:pt x="16" y="69"/>
                      </a:cubicBezTo>
                      <a:cubicBezTo>
                        <a:pt x="59" y="49"/>
                        <a:pt x="109" y="41"/>
                        <a:pt x="157" y="37"/>
                      </a:cubicBezTo>
                      <a:cubicBezTo>
                        <a:pt x="181" y="34"/>
                        <a:pt x="206" y="33"/>
                        <a:pt x="230" y="36"/>
                      </a:cubicBezTo>
                      <a:cubicBezTo>
                        <a:pt x="260" y="40"/>
                        <a:pt x="288" y="53"/>
                        <a:pt x="313" y="69"/>
                      </a:cubicBezTo>
                      <a:cubicBezTo>
                        <a:pt x="331" y="42"/>
                        <a:pt x="339" y="17"/>
                        <a:pt x="338" y="12"/>
                      </a:cubicBezTo>
                      <a:cubicBezTo>
                        <a:pt x="337" y="0"/>
                        <a:pt x="5" y="1"/>
                        <a:pt x="2" y="16"/>
                      </a:cubicBezTo>
                      <a:close/>
                    </a:path>
                  </a:pathLst>
                </a:custGeom>
                <a:solidFill>
                  <a:srgbClr val="EF534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366" name="718cff9f-1962-4e76-84f7-e7b216d0c53f" descr="UQYAAB+LCAAAAAAABADVU01Pg0AQ/S+r3tBQklbl1lZrOGhNSvRgeljZbdnKLs2ymJqG/+4u7FJatl8XE8MFZt6beW9mWINL8bPEwAcTCrl4IHDOIQ0EpsABAQI+y5PEAQPCEGHzJ57mywz4H+ua1sy8ExG/wSTHisuIIDCpPv0W3sCeCSM0pxrm3rgyBFeNUMetggShBDdhAROYf9cdOipWvk8Elw1GKadQyIZrt7gCOgX8O8ktFBnhlSzkgLCSZfRoeWoAVp8qoWz20SLPBMVMbEivUI4OS1UWv23eBl3L8XbncX1vmYh3W3nQlScxXOIXWUrp1RNQITCtzW2JlX3ly5btwtmrN8SrMx0qRtObbR0H1ZctN+K1ApvsqUV4fYjDNEn58UM0sFZ+PJuRCIcxpthgQsJEnyGpGZkrHHAyjwXDWaYD488FjkSD5vcUKs9iWfNiNHr0ukOvC4w9t7Bdo2l46jXu4E9ZU0lp7kn6zbDoR5Ecs1ZeGSrjLZ9G/p5NBlHKqjN07DdpJG/ttQoeOMe/Nto7anQAo6//6a1eonfO73jI21Q+v2YdyG1RBgAA"/>
              <p:cNvGrpSpPr>
                <a:grpSpLocks noChangeAspect="1"/>
              </p:cNvGrpSpPr>
              <p:nvPr/>
            </p:nvGrpSpPr>
            <p:grpSpPr>
              <a:xfrm>
                <a:off x="7952274" y="3001377"/>
                <a:ext cx="989653" cy="1271897"/>
                <a:chOff x="2317379" y="1820534"/>
                <a:chExt cx="2502543" cy="3216255"/>
              </a:xfrm>
            </p:grpSpPr>
            <p:sp>
              <p:nvSpPr>
                <p:cNvPr id="367" name="BackShape"/>
                <p:cNvSpPr/>
                <p:nvPr/>
              </p:nvSpPr>
              <p:spPr bwMode="auto">
                <a:xfrm>
                  <a:off x="4299664" y="2228717"/>
                  <a:ext cx="258297" cy="263342"/>
                </a:xfrm>
                <a:custGeom>
                  <a:avLst/>
                  <a:gdLst>
                    <a:gd name="T0" fmla="*/ 50 w 190"/>
                    <a:gd name="T1" fmla="*/ 161 h 193"/>
                    <a:gd name="T2" fmla="*/ 109 w 190"/>
                    <a:gd name="T3" fmla="*/ 193 h 193"/>
                    <a:gd name="T4" fmla="*/ 149 w 190"/>
                    <a:gd name="T5" fmla="*/ 181 h 193"/>
                    <a:gd name="T6" fmla="*/ 167 w 190"/>
                    <a:gd name="T7" fmla="*/ 81 h 193"/>
                    <a:gd name="T8" fmla="*/ 136 w 190"/>
                    <a:gd name="T9" fmla="*/ 37 h 193"/>
                    <a:gd name="T10" fmla="*/ 38 w 190"/>
                    <a:gd name="T11" fmla="*/ 23 h 193"/>
                    <a:gd name="T12" fmla="*/ 24 w 190"/>
                    <a:gd name="T13" fmla="*/ 124 h 193"/>
                    <a:gd name="T14" fmla="*/ 50 w 190"/>
                    <a:gd name="T15" fmla="*/ 161 h 1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0" h="193">
                      <a:moveTo>
                        <a:pt x="50" y="161"/>
                      </a:moveTo>
                      <a:cubicBezTo>
                        <a:pt x="64" y="182"/>
                        <a:pt x="86" y="193"/>
                        <a:pt x="109" y="193"/>
                      </a:cubicBezTo>
                      <a:cubicBezTo>
                        <a:pt x="122" y="193"/>
                        <a:pt x="136" y="189"/>
                        <a:pt x="149" y="181"/>
                      </a:cubicBezTo>
                      <a:cubicBezTo>
                        <a:pt x="181" y="159"/>
                        <a:pt x="190" y="114"/>
                        <a:pt x="167" y="81"/>
                      </a:cubicBezTo>
                      <a:cubicBezTo>
                        <a:pt x="158" y="66"/>
                        <a:pt x="147" y="51"/>
                        <a:pt x="136" y="37"/>
                      </a:cubicBezTo>
                      <a:cubicBezTo>
                        <a:pt x="112" y="6"/>
                        <a:pt x="69" y="0"/>
                        <a:pt x="38" y="23"/>
                      </a:cubicBezTo>
                      <a:cubicBezTo>
                        <a:pt x="6" y="48"/>
                        <a:pt x="0" y="93"/>
                        <a:pt x="24" y="124"/>
                      </a:cubicBezTo>
                      <a:cubicBezTo>
                        <a:pt x="33" y="136"/>
                        <a:pt x="42" y="148"/>
                        <a:pt x="50" y="161"/>
                      </a:cubicBezTo>
                      <a:close/>
                    </a:path>
                  </a:pathLst>
                </a:custGeom>
                <a:solidFill>
                  <a:schemeClr val="accent2">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68" name="BackShape"/>
                <p:cNvSpPr/>
                <p:nvPr/>
              </p:nvSpPr>
              <p:spPr bwMode="auto">
                <a:xfrm>
                  <a:off x="4513554" y="2586902"/>
                  <a:ext cx="231055" cy="273432"/>
                </a:xfrm>
                <a:custGeom>
                  <a:avLst/>
                  <a:gdLst>
                    <a:gd name="T0" fmla="*/ 12 w 170"/>
                    <a:gd name="T1" fmla="*/ 102 h 201"/>
                    <a:gd name="T2" fmla="*/ 24 w 170"/>
                    <a:gd name="T3" fmla="*/ 146 h 201"/>
                    <a:gd name="T4" fmla="*/ 93 w 170"/>
                    <a:gd name="T5" fmla="*/ 201 h 201"/>
                    <a:gd name="T6" fmla="*/ 110 w 170"/>
                    <a:gd name="T7" fmla="*/ 198 h 201"/>
                    <a:gd name="T8" fmla="*/ 161 w 170"/>
                    <a:gd name="T9" fmla="*/ 111 h 201"/>
                    <a:gd name="T10" fmla="*/ 146 w 170"/>
                    <a:gd name="T11" fmla="*/ 59 h 201"/>
                    <a:gd name="T12" fmla="*/ 57 w 170"/>
                    <a:gd name="T13" fmla="*/ 12 h 201"/>
                    <a:gd name="T14" fmla="*/ 12 w 170"/>
                    <a:gd name="T15" fmla="*/ 102 h 20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0" h="201">
                      <a:moveTo>
                        <a:pt x="12" y="102"/>
                      </a:moveTo>
                      <a:cubicBezTo>
                        <a:pt x="16" y="117"/>
                        <a:pt x="21" y="131"/>
                        <a:pt x="24" y="146"/>
                      </a:cubicBezTo>
                      <a:cubicBezTo>
                        <a:pt x="32" y="179"/>
                        <a:pt x="61" y="201"/>
                        <a:pt x="93" y="201"/>
                      </a:cubicBezTo>
                      <a:cubicBezTo>
                        <a:pt x="98" y="201"/>
                        <a:pt x="104" y="199"/>
                        <a:pt x="110" y="198"/>
                      </a:cubicBezTo>
                      <a:cubicBezTo>
                        <a:pt x="147" y="188"/>
                        <a:pt x="170" y="149"/>
                        <a:pt x="161" y="111"/>
                      </a:cubicBezTo>
                      <a:cubicBezTo>
                        <a:pt x="157" y="93"/>
                        <a:pt x="152" y="75"/>
                        <a:pt x="146" y="59"/>
                      </a:cubicBezTo>
                      <a:cubicBezTo>
                        <a:pt x="135" y="20"/>
                        <a:pt x="95" y="0"/>
                        <a:pt x="57" y="12"/>
                      </a:cubicBezTo>
                      <a:cubicBezTo>
                        <a:pt x="21" y="24"/>
                        <a:pt x="0" y="65"/>
                        <a:pt x="12" y="102"/>
                      </a:cubicBezTo>
                      <a:close/>
                    </a:path>
                  </a:pathLst>
                </a:custGeom>
                <a:solidFill>
                  <a:schemeClr val="accent2">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69" name="BackShape"/>
                <p:cNvSpPr/>
                <p:nvPr/>
              </p:nvSpPr>
              <p:spPr bwMode="auto">
                <a:xfrm>
                  <a:off x="4252230" y="3681226"/>
                  <a:ext cx="261325" cy="257288"/>
                </a:xfrm>
                <a:custGeom>
                  <a:avLst/>
                  <a:gdLst>
                    <a:gd name="T0" fmla="*/ 159 w 192"/>
                    <a:gd name="T1" fmla="*/ 26 h 189"/>
                    <a:gd name="T2" fmla="*/ 59 w 192"/>
                    <a:gd name="T3" fmla="*/ 34 h 189"/>
                    <a:gd name="T4" fmla="*/ 28 w 192"/>
                    <a:gd name="T5" fmla="*/ 67 h 189"/>
                    <a:gd name="T6" fmla="*/ 29 w 192"/>
                    <a:gd name="T7" fmla="*/ 168 h 189"/>
                    <a:gd name="T8" fmla="*/ 79 w 192"/>
                    <a:gd name="T9" fmla="*/ 189 h 189"/>
                    <a:gd name="T10" fmla="*/ 130 w 192"/>
                    <a:gd name="T11" fmla="*/ 167 h 189"/>
                    <a:gd name="T12" fmla="*/ 166 w 192"/>
                    <a:gd name="T13" fmla="*/ 128 h 189"/>
                    <a:gd name="T14" fmla="*/ 159 w 192"/>
                    <a:gd name="T15" fmla="*/ 26 h 18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2" h="189">
                      <a:moveTo>
                        <a:pt x="159" y="26"/>
                      </a:moveTo>
                      <a:cubicBezTo>
                        <a:pt x="129" y="0"/>
                        <a:pt x="84" y="4"/>
                        <a:pt x="59" y="34"/>
                      </a:cubicBezTo>
                      <a:cubicBezTo>
                        <a:pt x="49" y="45"/>
                        <a:pt x="38" y="56"/>
                        <a:pt x="28" y="67"/>
                      </a:cubicBezTo>
                      <a:cubicBezTo>
                        <a:pt x="0" y="95"/>
                        <a:pt x="2" y="141"/>
                        <a:pt x="29" y="168"/>
                      </a:cubicBezTo>
                      <a:cubicBezTo>
                        <a:pt x="43" y="182"/>
                        <a:pt x="61" y="189"/>
                        <a:pt x="79" y="189"/>
                      </a:cubicBezTo>
                      <a:cubicBezTo>
                        <a:pt x="98" y="189"/>
                        <a:pt x="116" y="181"/>
                        <a:pt x="130" y="167"/>
                      </a:cubicBezTo>
                      <a:cubicBezTo>
                        <a:pt x="143" y="154"/>
                        <a:pt x="154" y="141"/>
                        <a:pt x="166" y="128"/>
                      </a:cubicBezTo>
                      <a:cubicBezTo>
                        <a:pt x="192" y="98"/>
                        <a:pt x="189" y="52"/>
                        <a:pt x="159" y="26"/>
                      </a:cubicBezTo>
                      <a:close/>
                    </a:path>
                  </a:pathLst>
                </a:custGeom>
                <a:solidFill>
                  <a:schemeClr val="accent2">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70" name="BackShape"/>
                <p:cNvSpPr/>
                <p:nvPr/>
              </p:nvSpPr>
              <p:spPr bwMode="auto">
                <a:xfrm>
                  <a:off x="4569048" y="2992096"/>
                  <a:ext cx="202804" cy="268387"/>
                </a:xfrm>
                <a:custGeom>
                  <a:avLst/>
                  <a:gdLst>
                    <a:gd name="T0" fmla="*/ 79 w 149"/>
                    <a:gd name="T1" fmla="*/ 2 h 197"/>
                    <a:gd name="T2" fmla="*/ 5 w 149"/>
                    <a:gd name="T3" fmla="*/ 72 h 197"/>
                    <a:gd name="T4" fmla="*/ 3 w 149"/>
                    <a:gd name="T5" fmla="*/ 118 h 197"/>
                    <a:gd name="T6" fmla="*/ 67 w 149"/>
                    <a:gd name="T7" fmla="*/ 197 h 197"/>
                    <a:gd name="T8" fmla="*/ 73 w 149"/>
                    <a:gd name="T9" fmla="*/ 197 h 197"/>
                    <a:gd name="T10" fmla="*/ 144 w 149"/>
                    <a:gd name="T11" fmla="*/ 131 h 197"/>
                    <a:gd name="T12" fmla="*/ 148 w 149"/>
                    <a:gd name="T13" fmla="*/ 76 h 197"/>
                    <a:gd name="T14" fmla="*/ 79 w 149"/>
                    <a:gd name="T15" fmla="*/ 2 h 19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9" h="197">
                      <a:moveTo>
                        <a:pt x="79" y="2"/>
                      </a:moveTo>
                      <a:cubicBezTo>
                        <a:pt x="40" y="0"/>
                        <a:pt x="6" y="32"/>
                        <a:pt x="5" y="72"/>
                      </a:cubicBezTo>
                      <a:cubicBezTo>
                        <a:pt x="5" y="87"/>
                        <a:pt x="4" y="103"/>
                        <a:pt x="3" y="118"/>
                      </a:cubicBezTo>
                      <a:cubicBezTo>
                        <a:pt x="0" y="158"/>
                        <a:pt x="28" y="193"/>
                        <a:pt x="67" y="197"/>
                      </a:cubicBezTo>
                      <a:cubicBezTo>
                        <a:pt x="70" y="197"/>
                        <a:pt x="71" y="197"/>
                        <a:pt x="73" y="197"/>
                      </a:cubicBezTo>
                      <a:cubicBezTo>
                        <a:pt x="110" y="197"/>
                        <a:pt x="141" y="169"/>
                        <a:pt x="144" y="131"/>
                      </a:cubicBezTo>
                      <a:cubicBezTo>
                        <a:pt x="146" y="113"/>
                        <a:pt x="147" y="95"/>
                        <a:pt x="148" y="76"/>
                      </a:cubicBezTo>
                      <a:cubicBezTo>
                        <a:pt x="149" y="37"/>
                        <a:pt x="118" y="3"/>
                        <a:pt x="79" y="2"/>
                      </a:cubicBezTo>
                      <a:close/>
                    </a:path>
                  </a:pathLst>
                </a:custGeom>
                <a:solidFill>
                  <a:schemeClr val="accent2">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71" name="BackShape"/>
                <p:cNvSpPr/>
                <p:nvPr/>
              </p:nvSpPr>
              <p:spPr bwMode="auto">
                <a:xfrm>
                  <a:off x="4461088" y="3355327"/>
                  <a:ext cx="248208" cy="269396"/>
                </a:xfrm>
                <a:custGeom>
                  <a:avLst/>
                  <a:gdLst>
                    <a:gd name="T0" fmla="*/ 126 w 182"/>
                    <a:gd name="T1" fmla="*/ 14 h 198"/>
                    <a:gd name="T2" fmla="*/ 35 w 182"/>
                    <a:gd name="T3" fmla="*/ 55 h 198"/>
                    <a:gd name="T4" fmla="*/ 17 w 182"/>
                    <a:gd name="T5" fmla="*/ 96 h 198"/>
                    <a:gd name="T6" fmla="*/ 52 w 182"/>
                    <a:gd name="T7" fmla="*/ 191 h 198"/>
                    <a:gd name="T8" fmla="*/ 82 w 182"/>
                    <a:gd name="T9" fmla="*/ 198 h 198"/>
                    <a:gd name="T10" fmla="*/ 146 w 182"/>
                    <a:gd name="T11" fmla="*/ 157 h 198"/>
                    <a:gd name="T12" fmla="*/ 167 w 182"/>
                    <a:gd name="T13" fmla="*/ 107 h 198"/>
                    <a:gd name="T14" fmla="*/ 126 w 182"/>
                    <a:gd name="T15" fmla="*/ 14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2" h="198">
                      <a:moveTo>
                        <a:pt x="126" y="14"/>
                      </a:moveTo>
                      <a:cubicBezTo>
                        <a:pt x="90" y="0"/>
                        <a:pt x="50" y="17"/>
                        <a:pt x="35" y="55"/>
                      </a:cubicBezTo>
                      <a:cubicBezTo>
                        <a:pt x="29" y="68"/>
                        <a:pt x="23" y="82"/>
                        <a:pt x="17" y="96"/>
                      </a:cubicBezTo>
                      <a:cubicBezTo>
                        <a:pt x="0" y="132"/>
                        <a:pt x="16" y="175"/>
                        <a:pt x="52" y="191"/>
                      </a:cubicBezTo>
                      <a:cubicBezTo>
                        <a:pt x="61" y="196"/>
                        <a:pt x="71" y="198"/>
                        <a:pt x="82" y="198"/>
                      </a:cubicBezTo>
                      <a:cubicBezTo>
                        <a:pt x="108" y="198"/>
                        <a:pt x="133" y="183"/>
                        <a:pt x="146" y="157"/>
                      </a:cubicBezTo>
                      <a:cubicBezTo>
                        <a:pt x="153" y="140"/>
                        <a:pt x="161" y="124"/>
                        <a:pt x="167" y="107"/>
                      </a:cubicBezTo>
                      <a:cubicBezTo>
                        <a:pt x="182" y="70"/>
                        <a:pt x="163" y="28"/>
                        <a:pt x="126" y="14"/>
                      </a:cubicBezTo>
                      <a:close/>
                    </a:path>
                  </a:pathLst>
                </a:custGeom>
                <a:solidFill>
                  <a:schemeClr val="accent2">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72" name="BackShape"/>
                <p:cNvSpPr/>
                <p:nvPr/>
              </p:nvSpPr>
              <p:spPr bwMode="auto">
                <a:xfrm rot="21047012">
                  <a:off x="3973815" y="1960053"/>
                  <a:ext cx="275450" cy="248208"/>
                </a:xfrm>
                <a:custGeom>
                  <a:avLst/>
                  <a:gdLst>
                    <a:gd name="T0" fmla="*/ 179 w 202"/>
                    <a:gd name="T1" fmla="*/ 153 h 182"/>
                    <a:gd name="T2" fmla="*/ 164 w 202"/>
                    <a:gd name="T3" fmla="*/ 52 h 182"/>
                    <a:gd name="T4" fmla="*/ 120 w 202"/>
                    <a:gd name="T5" fmla="*/ 22 h 182"/>
                    <a:gd name="T6" fmla="*/ 22 w 202"/>
                    <a:gd name="T7" fmla="*/ 42 h 182"/>
                    <a:gd name="T8" fmla="*/ 43 w 202"/>
                    <a:gd name="T9" fmla="*/ 141 h 182"/>
                    <a:gd name="T10" fmla="*/ 79 w 202"/>
                    <a:gd name="T11" fmla="*/ 168 h 182"/>
                    <a:gd name="T12" fmla="*/ 122 w 202"/>
                    <a:gd name="T13" fmla="*/ 182 h 182"/>
                    <a:gd name="T14" fmla="*/ 179 w 202"/>
                    <a:gd name="T15" fmla="*/ 153 h 18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2" h="182">
                      <a:moveTo>
                        <a:pt x="179" y="153"/>
                      </a:moveTo>
                      <a:cubicBezTo>
                        <a:pt x="202" y="120"/>
                        <a:pt x="195" y="76"/>
                        <a:pt x="164" y="52"/>
                      </a:cubicBezTo>
                      <a:cubicBezTo>
                        <a:pt x="149" y="41"/>
                        <a:pt x="135" y="31"/>
                        <a:pt x="120" y="22"/>
                      </a:cubicBezTo>
                      <a:cubicBezTo>
                        <a:pt x="87" y="0"/>
                        <a:pt x="44" y="9"/>
                        <a:pt x="22" y="42"/>
                      </a:cubicBezTo>
                      <a:cubicBezTo>
                        <a:pt x="0" y="75"/>
                        <a:pt x="11" y="120"/>
                        <a:pt x="43" y="141"/>
                      </a:cubicBezTo>
                      <a:cubicBezTo>
                        <a:pt x="55" y="149"/>
                        <a:pt x="68" y="158"/>
                        <a:pt x="79" y="168"/>
                      </a:cubicBezTo>
                      <a:cubicBezTo>
                        <a:pt x="93" y="177"/>
                        <a:pt x="107" y="182"/>
                        <a:pt x="122" y="182"/>
                      </a:cubicBezTo>
                      <a:cubicBezTo>
                        <a:pt x="143" y="182"/>
                        <a:pt x="165" y="171"/>
                        <a:pt x="179" y="153"/>
                      </a:cubicBezTo>
                      <a:close/>
                    </a:path>
                  </a:pathLst>
                </a:custGeom>
                <a:solidFill>
                  <a:schemeClr val="accent2">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73" name="BackShape"/>
                <p:cNvSpPr/>
                <p:nvPr/>
              </p:nvSpPr>
              <p:spPr bwMode="auto">
                <a:xfrm>
                  <a:off x="2538992" y="2270681"/>
                  <a:ext cx="259307" cy="263342"/>
                </a:xfrm>
                <a:custGeom>
                  <a:avLst/>
                  <a:gdLst>
                    <a:gd name="T0" fmla="*/ 140 w 190"/>
                    <a:gd name="T1" fmla="*/ 161 h 193"/>
                    <a:gd name="T2" fmla="*/ 82 w 190"/>
                    <a:gd name="T3" fmla="*/ 193 h 193"/>
                    <a:gd name="T4" fmla="*/ 42 w 190"/>
                    <a:gd name="T5" fmla="*/ 181 h 193"/>
                    <a:gd name="T6" fmla="*/ 23 w 190"/>
                    <a:gd name="T7" fmla="*/ 81 h 193"/>
                    <a:gd name="T8" fmla="*/ 54 w 190"/>
                    <a:gd name="T9" fmla="*/ 37 h 193"/>
                    <a:gd name="T10" fmla="*/ 153 w 190"/>
                    <a:gd name="T11" fmla="*/ 23 h 193"/>
                    <a:gd name="T12" fmla="*/ 166 w 190"/>
                    <a:gd name="T13" fmla="*/ 124 h 193"/>
                    <a:gd name="T14" fmla="*/ 140 w 190"/>
                    <a:gd name="T15" fmla="*/ 161 h 1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0" h="193">
                      <a:moveTo>
                        <a:pt x="140" y="161"/>
                      </a:moveTo>
                      <a:cubicBezTo>
                        <a:pt x="126" y="182"/>
                        <a:pt x="105" y="193"/>
                        <a:pt x="82" y="193"/>
                      </a:cubicBezTo>
                      <a:cubicBezTo>
                        <a:pt x="68" y="193"/>
                        <a:pt x="54" y="189"/>
                        <a:pt x="42" y="181"/>
                      </a:cubicBezTo>
                      <a:cubicBezTo>
                        <a:pt x="10" y="159"/>
                        <a:pt x="0" y="114"/>
                        <a:pt x="23" y="81"/>
                      </a:cubicBezTo>
                      <a:cubicBezTo>
                        <a:pt x="32" y="66"/>
                        <a:pt x="43" y="51"/>
                        <a:pt x="54" y="37"/>
                      </a:cubicBezTo>
                      <a:cubicBezTo>
                        <a:pt x="78" y="6"/>
                        <a:pt x="122" y="0"/>
                        <a:pt x="153" y="23"/>
                      </a:cubicBezTo>
                      <a:cubicBezTo>
                        <a:pt x="185" y="48"/>
                        <a:pt x="190" y="93"/>
                        <a:pt x="166" y="124"/>
                      </a:cubicBezTo>
                      <a:cubicBezTo>
                        <a:pt x="157" y="136"/>
                        <a:pt x="148" y="148"/>
                        <a:pt x="140" y="161"/>
                      </a:cubicBezTo>
                      <a:close/>
                    </a:path>
                  </a:pathLst>
                </a:custGeom>
                <a:solidFill>
                  <a:schemeClr val="accent2">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74" name="BackShape"/>
                <p:cNvSpPr/>
                <p:nvPr/>
              </p:nvSpPr>
              <p:spPr bwMode="auto">
                <a:xfrm>
                  <a:off x="2392691" y="2608686"/>
                  <a:ext cx="231055" cy="273432"/>
                </a:xfrm>
                <a:custGeom>
                  <a:avLst/>
                  <a:gdLst>
                    <a:gd name="T0" fmla="*/ 158 w 170"/>
                    <a:gd name="T1" fmla="*/ 102 h 201"/>
                    <a:gd name="T2" fmla="*/ 146 w 170"/>
                    <a:gd name="T3" fmla="*/ 146 h 201"/>
                    <a:gd name="T4" fmla="*/ 77 w 170"/>
                    <a:gd name="T5" fmla="*/ 201 h 201"/>
                    <a:gd name="T6" fmla="*/ 60 w 170"/>
                    <a:gd name="T7" fmla="*/ 198 h 201"/>
                    <a:gd name="T8" fmla="*/ 9 w 170"/>
                    <a:gd name="T9" fmla="*/ 111 h 201"/>
                    <a:gd name="T10" fmla="*/ 24 w 170"/>
                    <a:gd name="T11" fmla="*/ 59 h 201"/>
                    <a:gd name="T12" fmla="*/ 113 w 170"/>
                    <a:gd name="T13" fmla="*/ 12 h 201"/>
                    <a:gd name="T14" fmla="*/ 158 w 170"/>
                    <a:gd name="T15" fmla="*/ 102 h 20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0" h="201">
                      <a:moveTo>
                        <a:pt x="158" y="102"/>
                      </a:moveTo>
                      <a:cubicBezTo>
                        <a:pt x="154" y="117"/>
                        <a:pt x="149" y="131"/>
                        <a:pt x="146" y="146"/>
                      </a:cubicBezTo>
                      <a:cubicBezTo>
                        <a:pt x="138" y="179"/>
                        <a:pt x="109" y="201"/>
                        <a:pt x="77" y="201"/>
                      </a:cubicBezTo>
                      <a:cubicBezTo>
                        <a:pt x="72" y="201"/>
                        <a:pt x="66" y="199"/>
                        <a:pt x="60" y="198"/>
                      </a:cubicBezTo>
                      <a:cubicBezTo>
                        <a:pt x="23" y="188"/>
                        <a:pt x="0" y="149"/>
                        <a:pt x="9" y="111"/>
                      </a:cubicBezTo>
                      <a:cubicBezTo>
                        <a:pt x="14" y="93"/>
                        <a:pt x="18" y="75"/>
                        <a:pt x="24" y="59"/>
                      </a:cubicBezTo>
                      <a:cubicBezTo>
                        <a:pt x="35" y="20"/>
                        <a:pt x="75" y="0"/>
                        <a:pt x="113" y="12"/>
                      </a:cubicBezTo>
                      <a:cubicBezTo>
                        <a:pt x="149" y="24"/>
                        <a:pt x="170" y="65"/>
                        <a:pt x="158" y="102"/>
                      </a:cubicBezTo>
                      <a:close/>
                    </a:path>
                  </a:pathLst>
                </a:custGeom>
                <a:solidFill>
                  <a:schemeClr val="accent2">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75" name="BackShape"/>
                <p:cNvSpPr/>
                <p:nvPr/>
              </p:nvSpPr>
              <p:spPr bwMode="auto">
                <a:xfrm>
                  <a:off x="2623746" y="3681226"/>
                  <a:ext cx="261325" cy="257288"/>
                </a:xfrm>
                <a:custGeom>
                  <a:avLst/>
                  <a:gdLst>
                    <a:gd name="T0" fmla="*/ 33 w 192"/>
                    <a:gd name="T1" fmla="*/ 26 h 189"/>
                    <a:gd name="T2" fmla="*/ 133 w 192"/>
                    <a:gd name="T3" fmla="*/ 34 h 189"/>
                    <a:gd name="T4" fmla="*/ 164 w 192"/>
                    <a:gd name="T5" fmla="*/ 67 h 189"/>
                    <a:gd name="T6" fmla="*/ 163 w 192"/>
                    <a:gd name="T7" fmla="*/ 168 h 189"/>
                    <a:gd name="T8" fmla="*/ 114 w 192"/>
                    <a:gd name="T9" fmla="*/ 189 h 189"/>
                    <a:gd name="T10" fmla="*/ 62 w 192"/>
                    <a:gd name="T11" fmla="*/ 167 h 189"/>
                    <a:gd name="T12" fmla="*/ 26 w 192"/>
                    <a:gd name="T13" fmla="*/ 128 h 189"/>
                    <a:gd name="T14" fmla="*/ 33 w 192"/>
                    <a:gd name="T15" fmla="*/ 26 h 18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2" h="189">
                      <a:moveTo>
                        <a:pt x="33" y="26"/>
                      </a:moveTo>
                      <a:cubicBezTo>
                        <a:pt x="63" y="0"/>
                        <a:pt x="108" y="4"/>
                        <a:pt x="133" y="34"/>
                      </a:cubicBezTo>
                      <a:cubicBezTo>
                        <a:pt x="143" y="45"/>
                        <a:pt x="154" y="56"/>
                        <a:pt x="164" y="67"/>
                      </a:cubicBezTo>
                      <a:cubicBezTo>
                        <a:pt x="192" y="95"/>
                        <a:pt x="191" y="141"/>
                        <a:pt x="163" y="168"/>
                      </a:cubicBezTo>
                      <a:cubicBezTo>
                        <a:pt x="149" y="182"/>
                        <a:pt x="131" y="189"/>
                        <a:pt x="114" y="189"/>
                      </a:cubicBezTo>
                      <a:cubicBezTo>
                        <a:pt x="94" y="189"/>
                        <a:pt x="76" y="181"/>
                        <a:pt x="62" y="167"/>
                      </a:cubicBezTo>
                      <a:cubicBezTo>
                        <a:pt x="49" y="154"/>
                        <a:pt x="38" y="141"/>
                        <a:pt x="26" y="128"/>
                      </a:cubicBezTo>
                      <a:cubicBezTo>
                        <a:pt x="0" y="98"/>
                        <a:pt x="3" y="52"/>
                        <a:pt x="33" y="26"/>
                      </a:cubicBezTo>
                      <a:close/>
                    </a:path>
                  </a:pathLst>
                </a:custGeom>
                <a:solidFill>
                  <a:schemeClr val="accent2">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76" name="BackShape"/>
                <p:cNvSpPr/>
                <p:nvPr/>
              </p:nvSpPr>
              <p:spPr bwMode="auto">
                <a:xfrm>
                  <a:off x="2365449" y="2992096"/>
                  <a:ext cx="203813" cy="268387"/>
                </a:xfrm>
                <a:custGeom>
                  <a:avLst/>
                  <a:gdLst>
                    <a:gd name="T0" fmla="*/ 70 w 150"/>
                    <a:gd name="T1" fmla="*/ 2 h 197"/>
                    <a:gd name="T2" fmla="*/ 144 w 150"/>
                    <a:gd name="T3" fmla="*/ 72 h 197"/>
                    <a:gd name="T4" fmla="*/ 146 w 150"/>
                    <a:gd name="T5" fmla="*/ 118 h 197"/>
                    <a:gd name="T6" fmla="*/ 82 w 150"/>
                    <a:gd name="T7" fmla="*/ 197 h 197"/>
                    <a:gd name="T8" fmla="*/ 76 w 150"/>
                    <a:gd name="T9" fmla="*/ 197 h 197"/>
                    <a:gd name="T10" fmla="*/ 5 w 150"/>
                    <a:gd name="T11" fmla="*/ 131 h 197"/>
                    <a:gd name="T12" fmla="*/ 1 w 150"/>
                    <a:gd name="T13" fmla="*/ 76 h 197"/>
                    <a:gd name="T14" fmla="*/ 70 w 150"/>
                    <a:gd name="T15" fmla="*/ 2 h 19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0" h="197">
                      <a:moveTo>
                        <a:pt x="70" y="2"/>
                      </a:moveTo>
                      <a:cubicBezTo>
                        <a:pt x="109" y="0"/>
                        <a:pt x="143" y="32"/>
                        <a:pt x="144" y="72"/>
                      </a:cubicBezTo>
                      <a:cubicBezTo>
                        <a:pt x="144" y="87"/>
                        <a:pt x="145" y="103"/>
                        <a:pt x="146" y="118"/>
                      </a:cubicBezTo>
                      <a:cubicBezTo>
                        <a:pt x="150" y="158"/>
                        <a:pt x="121" y="193"/>
                        <a:pt x="82" y="197"/>
                      </a:cubicBezTo>
                      <a:cubicBezTo>
                        <a:pt x="79" y="197"/>
                        <a:pt x="78" y="197"/>
                        <a:pt x="76" y="197"/>
                      </a:cubicBezTo>
                      <a:cubicBezTo>
                        <a:pt x="39" y="197"/>
                        <a:pt x="8" y="169"/>
                        <a:pt x="5" y="131"/>
                      </a:cubicBezTo>
                      <a:cubicBezTo>
                        <a:pt x="4" y="113"/>
                        <a:pt x="2" y="95"/>
                        <a:pt x="1" y="76"/>
                      </a:cubicBezTo>
                      <a:cubicBezTo>
                        <a:pt x="0" y="37"/>
                        <a:pt x="31" y="3"/>
                        <a:pt x="70" y="2"/>
                      </a:cubicBezTo>
                      <a:close/>
                    </a:path>
                  </a:pathLst>
                </a:custGeom>
                <a:solidFill>
                  <a:schemeClr val="accent2">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77" name="BackShape"/>
                <p:cNvSpPr/>
                <p:nvPr/>
              </p:nvSpPr>
              <p:spPr bwMode="auto">
                <a:xfrm>
                  <a:off x="2429014" y="3355327"/>
                  <a:ext cx="246190" cy="269396"/>
                </a:xfrm>
                <a:custGeom>
                  <a:avLst/>
                  <a:gdLst>
                    <a:gd name="T0" fmla="*/ 55 w 181"/>
                    <a:gd name="T1" fmla="*/ 14 h 198"/>
                    <a:gd name="T2" fmla="*/ 147 w 181"/>
                    <a:gd name="T3" fmla="*/ 55 h 198"/>
                    <a:gd name="T4" fmla="*/ 164 w 181"/>
                    <a:gd name="T5" fmla="*/ 96 h 198"/>
                    <a:gd name="T6" fmla="*/ 129 w 181"/>
                    <a:gd name="T7" fmla="*/ 191 h 198"/>
                    <a:gd name="T8" fmla="*/ 99 w 181"/>
                    <a:gd name="T9" fmla="*/ 198 h 198"/>
                    <a:gd name="T10" fmla="*/ 35 w 181"/>
                    <a:gd name="T11" fmla="*/ 157 h 198"/>
                    <a:gd name="T12" fmla="*/ 15 w 181"/>
                    <a:gd name="T13" fmla="*/ 107 h 198"/>
                    <a:gd name="T14" fmla="*/ 55 w 181"/>
                    <a:gd name="T15" fmla="*/ 14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1" h="198">
                      <a:moveTo>
                        <a:pt x="55" y="14"/>
                      </a:moveTo>
                      <a:cubicBezTo>
                        <a:pt x="91" y="0"/>
                        <a:pt x="132" y="17"/>
                        <a:pt x="147" y="55"/>
                      </a:cubicBezTo>
                      <a:cubicBezTo>
                        <a:pt x="152" y="68"/>
                        <a:pt x="158" y="82"/>
                        <a:pt x="164" y="96"/>
                      </a:cubicBezTo>
                      <a:cubicBezTo>
                        <a:pt x="181" y="132"/>
                        <a:pt x="165" y="175"/>
                        <a:pt x="129" y="191"/>
                      </a:cubicBezTo>
                      <a:cubicBezTo>
                        <a:pt x="120" y="196"/>
                        <a:pt x="110" y="198"/>
                        <a:pt x="99" y="198"/>
                      </a:cubicBezTo>
                      <a:cubicBezTo>
                        <a:pt x="73" y="198"/>
                        <a:pt x="48" y="183"/>
                        <a:pt x="35" y="157"/>
                      </a:cubicBezTo>
                      <a:cubicBezTo>
                        <a:pt x="28" y="140"/>
                        <a:pt x="20" y="124"/>
                        <a:pt x="15" y="107"/>
                      </a:cubicBezTo>
                      <a:cubicBezTo>
                        <a:pt x="0" y="70"/>
                        <a:pt x="18" y="28"/>
                        <a:pt x="55" y="14"/>
                      </a:cubicBezTo>
                      <a:close/>
                    </a:path>
                  </a:pathLst>
                </a:custGeom>
                <a:solidFill>
                  <a:schemeClr val="accent2">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78" name="BackShape"/>
                <p:cNvSpPr/>
                <p:nvPr/>
              </p:nvSpPr>
              <p:spPr bwMode="auto">
                <a:xfrm>
                  <a:off x="2800317" y="2012383"/>
                  <a:ext cx="273432" cy="248208"/>
                </a:xfrm>
                <a:custGeom>
                  <a:avLst/>
                  <a:gdLst>
                    <a:gd name="T0" fmla="*/ 23 w 201"/>
                    <a:gd name="T1" fmla="*/ 153 h 182"/>
                    <a:gd name="T2" fmla="*/ 37 w 201"/>
                    <a:gd name="T3" fmla="*/ 52 h 182"/>
                    <a:gd name="T4" fmla="*/ 81 w 201"/>
                    <a:gd name="T5" fmla="*/ 22 h 182"/>
                    <a:gd name="T6" fmla="*/ 179 w 201"/>
                    <a:gd name="T7" fmla="*/ 42 h 182"/>
                    <a:gd name="T8" fmla="*/ 158 w 201"/>
                    <a:gd name="T9" fmla="*/ 141 h 182"/>
                    <a:gd name="T10" fmla="*/ 122 w 201"/>
                    <a:gd name="T11" fmla="*/ 168 h 182"/>
                    <a:gd name="T12" fmla="*/ 80 w 201"/>
                    <a:gd name="T13" fmla="*/ 182 h 182"/>
                    <a:gd name="T14" fmla="*/ 23 w 201"/>
                    <a:gd name="T15" fmla="*/ 153 h 18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1" h="182">
                      <a:moveTo>
                        <a:pt x="23" y="153"/>
                      </a:moveTo>
                      <a:cubicBezTo>
                        <a:pt x="0" y="120"/>
                        <a:pt x="7" y="76"/>
                        <a:pt x="37" y="52"/>
                      </a:cubicBezTo>
                      <a:cubicBezTo>
                        <a:pt x="52" y="41"/>
                        <a:pt x="66" y="31"/>
                        <a:pt x="81" y="22"/>
                      </a:cubicBezTo>
                      <a:cubicBezTo>
                        <a:pt x="114" y="0"/>
                        <a:pt x="157" y="9"/>
                        <a:pt x="179" y="42"/>
                      </a:cubicBezTo>
                      <a:cubicBezTo>
                        <a:pt x="201" y="75"/>
                        <a:pt x="190" y="120"/>
                        <a:pt x="158" y="141"/>
                      </a:cubicBezTo>
                      <a:cubicBezTo>
                        <a:pt x="146" y="149"/>
                        <a:pt x="133" y="158"/>
                        <a:pt x="122" y="168"/>
                      </a:cubicBezTo>
                      <a:cubicBezTo>
                        <a:pt x="108" y="177"/>
                        <a:pt x="94" y="182"/>
                        <a:pt x="80" y="182"/>
                      </a:cubicBezTo>
                      <a:cubicBezTo>
                        <a:pt x="58" y="182"/>
                        <a:pt x="36" y="171"/>
                        <a:pt x="23" y="153"/>
                      </a:cubicBezTo>
                      <a:close/>
                    </a:path>
                  </a:pathLst>
                </a:custGeom>
                <a:solidFill>
                  <a:schemeClr val="accent2">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79" name="BackShape"/>
                <p:cNvSpPr/>
                <p:nvPr/>
              </p:nvSpPr>
              <p:spPr bwMode="auto">
                <a:xfrm>
                  <a:off x="2912313" y="3919344"/>
                  <a:ext cx="269396" cy="253252"/>
                </a:xfrm>
                <a:custGeom>
                  <a:avLst/>
                  <a:gdLst>
                    <a:gd name="T0" fmla="*/ 158 w 198"/>
                    <a:gd name="T1" fmla="*/ 41 h 186"/>
                    <a:gd name="T2" fmla="*/ 196 w 198"/>
                    <a:gd name="T3" fmla="*/ 95 h 186"/>
                    <a:gd name="T4" fmla="*/ 190 w 198"/>
                    <a:gd name="T5" fmla="*/ 136 h 186"/>
                    <a:gd name="T6" fmla="*/ 93 w 198"/>
                    <a:gd name="T7" fmla="*/ 167 h 186"/>
                    <a:gd name="T8" fmla="*/ 46 w 198"/>
                    <a:gd name="T9" fmla="*/ 142 h 186"/>
                    <a:gd name="T10" fmla="*/ 19 w 198"/>
                    <a:gd name="T11" fmla="*/ 47 h 186"/>
                    <a:gd name="T12" fmla="*/ 118 w 198"/>
                    <a:gd name="T13" fmla="*/ 20 h 186"/>
                    <a:gd name="T14" fmla="*/ 158 w 198"/>
                    <a:gd name="T15" fmla="*/ 41 h 18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8" h="186">
                      <a:moveTo>
                        <a:pt x="158" y="41"/>
                      </a:moveTo>
                      <a:cubicBezTo>
                        <a:pt x="180" y="52"/>
                        <a:pt x="193" y="73"/>
                        <a:pt x="196" y="95"/>
                      </a:cubicBezTo>
                      <a:cubicBezTo>
                        <a:pt x="198" y="109"/>
                        <a:pt x="196" y="123"/>
                        <a:pt x="190" y="136"/>
                      </a:cubicBezTo>
                      <a:cubicBezTo>
                        <a:pt x="172" y="171"/>
                        <a:pt x="129" y="186"/>
                        <a:pt x="93" y="167"/>
                      </a:cubicBezTo>
                      <a:cubicBezTo>
                        <a:pt x="77" y="160"/>
                        <a:pt x="61" y="152"/>
                        <a:pt x="46" y="142"/>
                      </a:cubicBezTo>
                      <a:cubicBezTo>
                        <a:pt x="12" y="123"/>
                        <a:pt x="0" y="80"/>
                        <a:pt x="19" y="47"/>
                      </a:cubicBezTo>
                      <a:cubicBezTo>
                        <a:pt x="39" y="12"/>
                        <a:pt x="84" y="0"/>
                        <a:pt x="118" y="20"/>
                      </a:cubicBezTo>
                      <a:cubicBezTo>
                        <a:pt x="130" y="28"/>
                        <a:pt x="144" y="35"/>
                        <a:pt x="158" y="41"/>
                      </a:cubicBezTo>
                      <a:close/>
                    </a:path>
                  </a:pathLst>
                </a:custGeom>
                <a:solidFill>
                  <a:schemeClr val="accent2">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80" name="BackShape"/>
                <p:cNvSpPr/>
                <p:nvPr/>
              </p:nvSpPr>
              <p:spPr bwMode="auto">
                <a:xfrm>
                  <a:off x="3273525" y="4053537"/>
                  <a:ext cx="272423" cy="214911"/>
                </a:xfrm>
                <a:custGeom>
                  <a:avLst/>
                  <a:gdLst>
                    <a:gd name="T0" fmla="*/ 90 w 200"/>
                    <a:gd name="T1" fmla="*/ 7 h 158"/>
                    <a:gd name="T2" fmla="*/ 136 w 200"/>
                    <a:gd name="T3" fmla="*/ 14 h 158"/>
                    <a:gd name="T4" fmla="*/ 199 w 200"/>
                    <a:gd name="T5" fmla="*/ 75 h 158"/>
                    <a:gd name="T6" fmla="*/ 199 w 200"/>
                    <a:gd name="T7" fmla="*/ 92 h 158"/>
                    <a:gd name="T8" fmla="*/ 119 w 200"/>
                    <a:gd name="T9" fmla="*/ 154 h 158"/>
                    <a:gd name="T10" fmla="*/ 65 w 200"/>
                    <a:gd name="T11" fmla="*/ 146 h 158"/>
                    <a:gd name="T12" fmla="*/ 8 w 200"/>
                    <a:gd name="T13" fmla="*/ 64 h 158"/>
                    <a:gd name="T14" fmla="*/ 90 w 200"/>
                    <a:gd name="T15" fmla="*/ 7 h 15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0" h="158">
                      <a:moveTo>
                        <a:pt x="90" y="7"/>
                      </a:moveTo>
                      <a:cubicBezTo>
                        <a:pt x="106" y="10"/>
                        <a:pt x="120" y="12"/>
                        <a:pt x="136" y="14"/>
                      </a:cubicBezTo>
                      <a:cubicBezTo>
                        <a:pt x="169" y="18"/>
                        <a:pt x="195" y="43"/>
                        <a:pt x="199" y="75"/>
                      </a:cubicBezTo>
                      <a:cubicBezTo>
                        <a:pt x="200" y="80"/>
                        <a:pt x="199" y="86"/>
                        <a:pt x="199" y="92"/>
                      </a:cubicBezTo>
                      <a:cubicBezTo>
                        <a:pt x="193" y="131"/>
                        <a:pt x="158" y="158"/>
                        <a:pt x="119" y="154"/>
                      </a:cubicBezTo>
                      <a:cubicBezTo>
                        <a:pt x="100" y="152"/>
                        <a:pt x="82" y="150"/>
                        <a:pt x="65" y="146"/>
                      </a:cubicBezTo>
                      <a:cubicBezTo>
                        <a:pt x="26" y="140"/>
                        <a:pt x="0" y="103"/>
                        <a:pt x="8" y="64"/>
                      </a:cubicBezTo>
                      <a:cubicBezTo>
                        <a:pt x="14" y="26"/>
                        <a:pt x="52" y="0"/>
                        <a:pt x="90" y="7"/>
                      </a:cubicBezTo>
                      <a:close/>
                    </a:path>
                  </a:pathLst>
                </a:custGeom>
                <a:solidFill>
                  <a:schemeClr val="accent2">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81" name="BackShape"/>
                <p:cNvSpPr/>
                <p:nvPr/>
              </p:nvSpPr>
              <p:spPr bwMode="auto">
                <a:xfrm>
                  <a:off x="3651891" y="4042438"/>
                  <a:ext cx="277468" cy="223992"/>
                </a:xfrm>
                <a:custGeom>
                  <a:avLst/>
                  <a:gdLst>
                    <a:gd name="T0" fmla="*/ 7 w 204"/>
                    <a:gd name="T1" fmla="*/ 99 h 164"/>
                    <a:gd name="T2" fmla="*/ 67 w 204"/>
                    <a:gd name="T3" fmla="*/ 17 h 164"/>
                    <a:gd name="T4" fmla="*/ 113 w 204"/>
                    <a:gd name="T5" fmla="*/ 9 h 164"/>
                    <a:gd name="T6" fmla="*/ 198 w 204"/>
                    <a:gd name="T7" fmla="*/ 63 h 164"/>
                    <a:gd name="T8" fmla="*/ 199 w 204"/>
                    <a:gd name="T9" fmla="*/ 68 h 164"/>
                    <a:gd name="T10" fmla="*/ 143 w 204"/>
                    <a:gd name="T11" fmla="*/ 147 h 164"/>
                    <a:gd name="T12" fmla="*/ 90 w 204"/>
                    <a:gd name="T13" fmla="*/ 158 h 164"/>
                    <a:gd name="T14" fmla="*/ 7 w 204"/>
                    <a:gd name="T15" fmla="*/ 99 h 1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4" h="164">
                      <a:moveTo>
                        <a:pt x="7" y="99"/>
                      </a:moveTo>
                      <a:cubicBezTo>
                        <a:pt x="0" y="60"/>
                        <a:pt x="27" y="23"/>
                        <a:pt x="67" y="17"/>
                      </a:cubicBezTo>
                      <a:cubicBezTo>
                        <a:pt x="82" y="15"/>
                        <a:pt x="98" y="12"/>
                        <a:pt x="113" y="9"/>
                      </a:cubicBezTo>
                      <a:cubicBezTo>
                        <a:pt x="152" y="0"/>
                        <a:pt x="190" y="24"/>
                        <a:pt x="198" y="63"/>
                      </a:cubicBezTo>
                      <a:cubicBezTo>
                        <a:pt x="199" y="65"/>
                        <a:pt x="199" y="66"/>
                        <a:pt x="199" y="68"/>
                      </a:cubicBezTo>
                      <a:cubicBezTo>
                        <a:pt x="204" y="105"/>
                        <a:pt x="180" y="139"/>
                        <a:pt x="143" y="147"/>
                      </a:cubicBezTo>
                      <a:cubicBezTo>
                        <a:pt x="125" y="151"/>
                        <a:pt x="108" y="154"/>
                        <a:pt x="90" y="158"/>
                      </a:cubicBezTo>
                      <a:cubicBezTo>
                        <a:pt x="50" y="164"/>
                        <a:pt x="13" y="138"/>
                        <a:pt x="7" y="99"/>
                      </a:cubicBezTo>
                      <a:close/>
                    </a:path>
                  </a:pathLst>
                </a:custGeom>
                <a:solidFill>
                  <a:schemeClr val="accent2">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82" name="BackShape"/>
                <p:cNvSpPr/>
                <p:nvPr/>
              </p:nvSpPr>
              <p:spPr bwMode="auto">
                <a:xfrm>
                  <a:off x="3995950" y="3907236"/>
                  <a:ext cx="271414" cy="254261"/>
                </a:xfrm>
                <a:custGeom>
                  <a:avLst/>
                  <a:gdLst>
                    <a:gd name="T0" fmla="*/ 19 w 199"/>
                    <a:gd name="T1" fmla="*/ 140 h 187"/>
                    <a:gd name="T2" fmla="*/ 47 w 199"/>
                    <a:gd name="T3" fmla="*/ 44 h 187"/>
                    <a:gd name="T4" fmla="*/ 86 w 199"/>
                    <a:gd name="T5" fmla="*/ 21 h 187"/>
                    <a:gd name="T6" fmla="*/ 185 w 199"/>
                    <a:gd name="T7" fmla="*/ 43 h 187"/>
                    <a:gd name="T8" fmla="*/ 196 w 199"/>
                    <a:gd name="T9" fmla="*/ 72 h 187"/>
                    <a:gd name="T10" fmla="*/ 163 w 199"/>
                    <a:gd name="T11" fmla="*/ 141 h 187"/>
                    <a:gd name="T12" fmla="*/ 116 w 199"/>
                    <a:gd name="T13" fmla="*/ 168 h 187"/>
                    <a:gd name="T14" fmla="*/ 19 w 199"/>
                    <a:gd name="T15" fmla="*/ 140 h 1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87">
                      <a:moveTo>
                        <a:pt x="19" y="140"/>
                      </a:moveTo>
                      <a:cubicBezTo>
                        <a:pt x="0" y="105"/>
                        <a:pt x="12" y="63"/>
                        <a:pt x="47" y="44"/>
                      </a:cubicBezTo>
                      <a:cubicBezTo>
                        <a:pt x="60" y="36"/>
                        <a:pt x="73" y="29"/>
                        <a:pt x="86" y="21"/>
                      </a:cubicBezTo>
                      <a:cubicBezTo>
                        <a:pt x="120" y="0"/>
                        <a:pt x="164" y="10"/>
                        <a:pt x="185" y="43"/>
                      </a:cubicBezTo>
                      <a:cubicBezTo>
                        <a:pt x="191" y="52"/>
                        <a:pt x="194" y="62"/>
                        <a:pt x="196" y="72"/>
                      </a:cubicBezTo>
                      <a:cubicBezTo>
                        <a:pt x="199" y="98"/>
                        <a:pt x="187" y="125"/>
                        <a:pt x="163" y="141"/>
                      </a:cubicBezTo>
                      <a:cubicBezTo>
                        <a:pt x="147" y="150"/>
                        <a:pt x="132" y="160"/>
                        <a:pt x="116" y="168"/>
                      </a:cubicBezTo>
                      <a:cubicBezTo>
                        <a:pt x="81" y="187"/>
                        <a:pt x="37" y="175"/>
                        <a:pt x="19" y="140"/>
                      </a:cubicBezTo>
                      <a:close/>
                    </a:path>
                  </a:pathLst>
                </a:custGeom>
                <a:solidFill>
                  <a:schemeClr val="accent2">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83" name="BackShape"/>
                <p:cNvSpPr/>
                <p:nvPr/>
              </p:nvSpPr>
              <p:spPr bwMode="auto">
                <a:xfrm>
                  <a:off x="3209960" y="1882226"/>
                  <a:ext cx="272423" cy="223992"/>
                </a:xfrm>
                <a:custGeom>
                  <a:avLst/>
                  <a:gdLst>
                    <a:gd name="T0" fmla="*/ 140 w 200"/>
                    <a:gd name="T1" fmla="*/ 146 h 165"/>
                    <a:gd name="T2" fmla="*/ 192 w 200"/>
                    <a:gd name="T3" fmla="*/ 106 h 165"/>
                    <a:gd name="T4" fmla="*/ 197 w 200"/>
                    <a:gd name="T5" fmla="*/ 64 h 165"/>
                    <a:gd name="T6" fmla="*/ 114 w 200"/>
                    <a:gd name="T7" fmla="*/ 7 h 165"/>
                    <a:gd name="T8" fmla="*/ 61 w 200"/>
                    <a:gd name="T9" fmla="*/ 18 h 165"/>
                    <a:gd name="T10" fmla="*/ 8 w 200"/>
                    <a:gd name="T11" fmla="*/ 102 h 165"/>
                    <a:gd name="T12" fmla="*/ 95 w 200"/>
                    <a:gd name="T13" fmla="*/ 155 h 165"/>
                    <a:gd name="T14" fmla="*/ 140 w 200"/>
                    <a:gd name="T15" fmla="*/ 146 h 1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0" h="165">
                      <a:moveTo>
                        <a:pt x="140" y="146"/>
                      </a:moveTo>
                      <a:cubicBezTo>
                        <a:pt x="164" y="142"/>
                        <a:pt x="183" y="127"/>
                        <a:pt x="192" y="106"/>
                      </a:cubicBezTo>
                      <a:cubicBezTo>
                        <a:pt x="197" y="93"/>
                        <a:pt x="200" y="79"/>
                        <a:pt x="197" y="64"/>
                      </a:cubicBezTo>
                      <a:cubicBezTo>
                        <a:pt x="190" y="26"/>
                        <a:pt x="153" y="0"/>
                        <a:pt x="114" y="7"/>
                      </a:cubicBezTo>
                      <a:cubicBezTo>
                        <a:pt x="96" y="10"/>
                        <a:pt x="78" y="13"/>
                        <a:pt x="61" y="18"/>
                      </a:cubicBezTo>
                      <a:cubicBezTo>
                        <a:pt x="22" y="27"/>
                        <a:pt x="0" y="64"/>
                        <a:pt x="8" y="102"/>
                      </a:cubicBezTo>
                      <a:cubicBezTo>
                        <a:pt x="18" y="141"/>
                        <a:pt x="57" y="165"/>
                        <a:pt x="95" y="155"/>
                      </a:cubicBezTo>
                      <a:cubicBezTo>
                        <a:pt x="109" y="152"/>
                        <a:pt x="125" y="148"/>
                        <a:pt x="140" y="146"/>
                      </a:cubicBezTo>
                      <a:close/>
                    </a:path>
                  </a:pathLst>
                </a:custGeom>
                <a:solidFill>
                  <a:schemeClr val="accent2">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84" name="BackShape"/>
                <p:cNvSpPr/>
                <p:nvPr/>
              </p:nvSpPr>
              <p:spPr bwMode="auto">
                <a:xfrm>
                  <a:off x="3592361" y="1875163"/>
                  <a:ext cx="273432" cy="214911"/>
                </a:xfrm>
                <a:custGeom>
                  <a:avLst/>
                  <a:gdLst>
                    <a:gd name="T0" fmla="*/ 67 w 201"/>
                    <a:gd name="T1" fmla="*/ 146 h 158"/>
                    <a:gd name="T2" fmla="*/ 113 w 201"/>
                    <a:gd name="T3" fmla="*/ 152 h 158"/>
                    <a:gd name="T4" fmla="*/ 190 w 201"/>
                    <a:gd name="T5" fmla="*/ 112 h 158"/>
                    <a:gd name="T6" fmla="*/ 195 w 201"/>
                    <a:gd name="T7" fmla="*/ 95 h 158"/>
                    <a:gd name="T8" fmla="*/ 136 w 201"/>
                    <a:gd name="T9" fmla="*/ 13 h 158"/>
                    <a:gd name="T10" fmla="*/ 82 w 201"/>
                    <a:gd name="T11" fmla="*/ 5 h 158"/>
                    <a:gd name="T12" fmla="*/ 4 w 201"/>
                    <a:gd name="T13" fmla="*/ 68 h 158"/>
                    <a:gd name="T14" fmla="*/ 67 w 201"/>
                    <a:gd name="T15" fmla="*/ 146 h 15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1" h="158">
                      <a:moveTo>
                        <a:pt x="67" y="146"/>
                      </a:moveTo>
                      <a:cubicBezTo>
                        <a:pt x="83" y="148"/>
                        <a:pt x="98" y="149"/>
                        <a:pt x="113" y="152"/>
                      </a:cubicBezTo>
                      <a:cubicBezTo>
                        <a:pt x="146" y="158"/>
                        <a:pt x="178" y="141"/>
                        <a:pt x="190" y="112"/>
                      </a:cubicBezTo>
                      <a:cubicBezTo>
                        <a:pt x="193" y="106"/>
                        <a:pt x="194" y="101"/>
                        <a:pt x="195" y="95"/>
                      </a:cubicBezTo>
                      <a:cubicBezTo>
                        <a:pt x="201" y="56"/>
                        <a:pt x="175" y="20"/>
                        <a:pt x="136" y="13"/>
                      </a:cubicBezTo>
                      <a:cubicBezTo>
                        <a:pt x="117" y="9"/>
                        <a:pt x="100" y="7"/>
                        <a:pt x="82" y="5"/>
                      </a:cubicBezTo>
                      <a:cubicBezTo>
                        <a:pt x="43" y="0"/>
                        <a:pt x="8" y="28"/>
                        <a:pt x="4" y="68"/>
                      </a:cubicBezTo>
                      <a:cubicBezTo>
                        <a:pt x="0" y="106"/>
                        <a:pt x="29" y="141"/>
                        <a:pt x="67" y="146"/>
                      </a:cubicBezTo>
                      <a:close/>
                    </a:path>
                  </a:pathLst>
                </a:custGeom>
                <a:solidFill>
                  <a:schemeClr val="accent2">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85" name="ValueShape"/>
                <p:cNvSpPr/>
                <p:nvPr/>
              </p:nvSpPr>
              <p:spPr>
                <a:xfrm>
                  <a:off x="2317379" y="1820534"/>
                  <a:ext cx="2502543" cy="2502543"/>
                </a:xfrm>
                <a:prstGeom prst="blockArc">
                  <a:avLst>
                    <a:gd name="adj1" fmla="val 16200000"/>
                    <a:gd name="adj2" fmla="val 11880000"/>
                    <a:gd name="adj3" fmla="val 10852"/>
                  </a:avLst>
                </a:prstGeom>
                <a:solidFill>
                  <a:schemeClr val="accent2">
                    <a:lumMod val="10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a:p>
              </p:txBody>
            </p:sp>
            <p:sp>
              <p:nvSpPr>
                <p:cNvPr id="386" name="ValueText"/>
                <p:cNvSpPr txBox="1"/>
                <p:nvPr/>
              </p:nvSpPr>
              <p:spPr>
                <a:xfrm>
                  <a:off x="3020331" y="4482492"/>
                  <a:ext cx="1096637" cy="554297"/>
                </a:xfrm>
                <a:prstGeom prst="rect">
                  <a:avLst/>
                </a:prstGeom>
              </p:spPr>
              <p:txBody>
                <a:bodyPr wrap="none" anchor="ctr" anchorCtr="1">
                  <a:prstTxWarp prst="textPlain">
                    <a:avLst/>
                  </a:prstTxWarp>
                  <a:noAutofit/>
                </a:bodyPr>
                <a:lstStyle/>
                <a:p>
                  <a:r>
                    <a:rPr lang="en-US" altLang="zh-CN" sz="1000" b="1">
                      <a:solidFill>
                        <a:schemeClr val="accent2">
                          <a:lumMod val="100000"/>
                        </a:schemeClr>
                      </a:solidFill>
                      <a:latin typeface="Impact" panose="020B0806030902050204" pitchFamily="34" charset="0"/>
                    </a:rPr>
                    <a:t>80%</a:t>
                  </a:r>
                  <a:endParaRPr lang="en-US" altLang="zh-CN" sz="1000" b="1" dirty="0">
                    <a:solidFill>
                      <a:schemeClr val="accent2">
                        <a:lumMod val="100000"/>
                      </a:schemeClr>
                    </a:solidFill>
                    <a:latin typeface="Impact" panose="020B0806030902050204" pitchFamily="34" charset="0"/>
                  </a:endParaRPr>
                </a:p>
              </p:txBody>
            </p:sp>
          </p:grpSp>
        </p:grpSp>
        <p:sp>
          <p:nvSpPr>
            <p:cNvPr id="4" name="文本框 3"/>
            <p:cNvSpPr txBox="1"/>
            <p:nvPr/>
          </p:nvSpPr>
          <p:spPr>
            <a:xfrm>
              <a:off x="1539667" y="4417715"/>
              <a:ext cx="1209475" cy="369332"/>
            </a:xfrm>
            <a:prstGeom prst="rect">
              <a:avLst/>
            </a:prstGeom>
            <a:noFill/>
          </p:spPr>
          <p:txBody>
            <a:bodyPr wrap="square" rtlCol="0">
              <a:spAutoFit/>
            </a:bodyPr>
            <a:lstStyle/>
            <a:p>
              <a:r>
                <a:rPr lang="zh-CN" altLang="en-US" b="1" dirty="0"/>
                <a:t>一线城市</a:t>
              </a:r>
            </a:p>
          </p:txBody>
        </p:sp>
        <p:sp>
          <p:nvSpPr>
            <p:cNvPr id="5" name="文本框 4"/>
            <p:cNvSpPr txBox="1"/>
            <p:nvPr/>
          </p:nvSpPr>
          <p:spPr>
            <a:xfrm>
              <a:off x="4142415" y="3516762"/>
              <a:ext cx="1419025" cy="369332"/>
            </a:xfrm>
            <a:prstGeom prst="rect">
              <a:avLst/>
            </a:prstGeom>
            <a:noFill/>
          </p:spPr>
          <p:txBody>
            <a:bodyPr wrap="square" rtlCol="0">
              <a:spAutoFit/>
            </a:bodyPr>
            <a:lstStyle/>
            <a:p>
              <a:r>
                <a:rPr lang="zh-CN" altLang="en-US" b="1" dirty="0"/>
                <a:t>二三线城市</a:t>
              </a:r>
            </a:p>
          </p:txBody>
        </p:sp>
        <p:sp>
          <p:nvSpPr>
            <p:cNvPr id="6" name="文本框 5"/>
            <p:cNvSpPr txBox="1"/>
            <p:nvPr/>
          </p:nvSpPr>
          <p:spPr>
            <a:xfrm>
              <a:off x="6578134" y="4401843"/>
              <a:ext cx="1714300" cy="369332"/>
            </a:xfrm>
            <a:prstGeom prst="rect">
              <a:avLst/>
            </a:prstGeom>
            <a:noFill/>
          </p:spPr>
          <p:txBody>
            <a:bodyPr wrap="square" rtlCol="0">
              <a:spAutoFit/>
            </a:bodyPr>
            <a:lstStyle/>
            <a:p>
              <a:r>
                <a:rPr lang="zh-CN" altLang="en-US" b="1" dirty="0"/>
                <a:t>地区、地级市</a:t>
              </a:r>
            </a:p>
          </p:txBody>
        </p:sp>
        <p:sp>
          <p:nvSpPr>
            <p:cNvPr id="8" name="文本框 7"/>
            <p:cNvSpPr txBox="1"/>
            <p:nvPr/>
          </p:nvSpPr>
          <p:spPr>
            <a:xfrm>
              <a:off x="9587058" y="3536671"/>
              <a:ext cx="1419025" cy="369332"/>
            </a:xfrm>
            <a:prstGeom prst="rect">
              <a:avLst/>
            </a:prstGeom>
            <a:noFill/>
          </p:spPr>
          <p:txBody>
            <a:bodyPr wrap="square" rtlCol="0">
              <a:spAutoFit/>
            </a:bodyPr>
            <a:lstStyle/>
            <a:p>
              <a:r>
                <a:rPr lang="zh-CN" altLang="en-US" b="1" dirty="0"/>
                <a:t>乡镇农村 </a:t>
              </a:r>
            </a:p>
          </p:txBody>
        </p:sp>
        <p:cxnSp>
          <p:nvCxnSpPr>
            <p:cNvPr id="12" name="直接连接符 11"/>
            <p:cNvCxnSpPr/>
            <p:nvPr/>
          </p:nvCxnSpPr>
          <p:spPr>
            <a:xfrm flipV="1">
              <a:off x="2126657" y="4013292"/>
              <a:ext cx="0" cy="388551"/>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grpSp>
          <p:nvGrpSpPr>
            <p:cNvPr id="648" name="组合 647"/>
            <p:cNvGrpSpPr/>
            <p:nvPr/>
          </p:nvGrpSpPr>
          <p:grpSpPr>
            <a:xfrm>
              <a:off x="651703" y="2569030"/>
              <a:ext cx="716268" cy="920542"/>
              <a:chOff x="515010" y="2799752"/>
              <a:chExt cx="989653" cy="1271897"/>
            </a:xfrm>
          </p:grpSpPr>
          <p:grpSp>
            <p:nvGrpSpPr>
              <p:cNvPr id="44" name="组合 43"/>
              <p:cNvGrpSpPr/>
              <p:nvPr/>
            </p:nvGrpSpPr>
            <p:grpSpPr>
              <a:xfrm>
                <a:off x="706524" y="2975108"/>
                <a:ext cx="611093" cy="616055"/>
                <a:chOff x="4635500" y="2578101"/>
                <a:chExt cx="1173163" cy="1182688"/>
              </a:xfrm>
            </p:grpSpPr>
            <p:sp>
              <p:nvSpPr>
                <p:cNvPr id="14" name="Freeform 5"/>
                <p:cNvSpPr/>
                <p:nvPr/>
              </p:nvSpPr>
              <p:spPr bwMode="auto">
                <a:xfrm>
                  <a:off x="4635500" y="2578101"/>
                  <a:ext cx="1173163" cy="1182688"/>
                </a:xfrm>
                <a:custGeom>
                  <a:avLst/>
                  <a:gdLst>
                    <a:gd name="T0" fmla="*/ 63 w 591"/>
                    <a:gd name="T1" fmla="*/ 114 h 594"/>
                    <a:gd name="T2" fmla="*/ 8 w 591"/>
                    <a:gd name="T3" fmla="*/ 276 h 594"/>
                    <a:gd name="T4" fmla="*/ 14 w 591"/>
                    <a:gd name="T5" fmla="*/ 420 h 594"/>
                    <a:gd name="T6" fmla="*/ 155 w 591"/>
                    <a:gd name="T7" fmla="*/ 567 h 594"/>
                    <a:gd name="T8" fmla="*/ 356 w 591"/>
                    <a:gd name="T9" fmla="*/ 582 h 594"/>
                    <a:gd name="T10" fmla="*/ 581 w 591"/>
                    <a:gd name="T11" fmla="*/ 322 h 594"/>
                    <a:gd name="T12" fmla="*/ 247 w 591"/>
                    <a:gd name="T13" fmla="*/ 22 h 594"/>
                    <a:gd name="T14" fmla="*/ 63 w 591"/>
                    <a:gd name="T15" fmla="*/ 114 h 59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91" h="594">
                      <a:moveTo>
                        <a:pt x="63" y="114"/>
                      </a:moveTo>
                      <a:cubicBezTo>
                        <a:pt x="28" y="159"/>
                        <a:pt x="15" y="218"/>
                        <a:pt x="8" y="276"/>
                      </a:cubicBezTo>
                      <a:cubicBezTo>
                        <a:pt x="2" y="324"/>
                        <a:pt x="0" y="374"/>
                        <a:pt x="14" y="420"/>
                      </a:cubicBezTo>
                      <a:cubicBezTo>
                        <a:pt x="35" y="489"/>
                        <a:pt x="91" y="541"/>
                        <a:pt x="155" y="567"/>
                      </a:cubicBezTo>
                      <a:cubicBezTo>
                        <a:pt x="218" y="593"/>
                        <a:pt x="289" y="594"/>
                        <a:pt x="356" y="582"/>
                      </a:cubicBezTo>
                      <a:cubicBezTo>
                        <a:pt x="476" y="563"/>
                        <a:pt x="575" y="450"/>
                        <a:pt x="581" y="322"/>
                      </a:cubicBezTo>
                      <a:cubicBezTo>
                        <a:pt x="591" y="133"/>
                        <a:pt x="415" y="0"/>
                        <a:pt x="247" y="22"/>
                      </a:cubicBezTo>
                      <a:cubicBezTo>
                        <a:pt x="178" y="30"/>
                        <a:pt x="107" y="56"/>
                        <a:pt x="63" y="114"/>
                      </a:cubicBezTo>
                      <a:close/>
                    </a:path>
                  </a:pathLst>
                </a:custGeom>
                <a:solidFill>
                  <a:srgbClr val="FFDA3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 name="Freeform 6"/>
                <p:cNvSpPr/>
                <p:nvPr/>
              </p:nvSpPr>
              <p:spPr bwMode="auto">
                <a:xfrm>
                  <a:off x="5238750" y="2662238"/>
                  <a:ext cx="314325" cy="173038"/>
                </a:xfrm>
                <a:custGeom>
                  <a:avLst/>
                  <a:gdLst>
                    <a:gd name="T0" fmla="*/ 154 w 158"/>
                    <a:gd name="T1" fmla="*/ 69 h 87"/>
                    <a:gd name="T2" fmla="*/ 7 w 158"/>
                    <a:gd name="T3" fmla="*/ 7 h 87"/>
                    <a:gd name="T4" fmla="*/ 9 w 158"/>
                    <a:gd name="T5" fmla="*/ 20 h 87"/>
                    <a:gd name="T6" fmla="*/ 86 w 158"/>
                    <a:gd name="T7" fmla="*/ 42 h 87"/>
                    <a:gd name="T8" fmla="*/ 142 w 158"/>
                    <a:gd name="T9" fmla="*/ 82 h 87"/>
                    <a:gd name="T10" fmla="*/ 154 w 158"/>
                    <a:gd name="T11" fmla="*/ 69 h 87"/>
                  </a:gdLst>
                  <a:ahLst/>
                  <a:cxnLst>
                    <a:cxn ang="0">
                      <a:pos x="T0" y="T1"/>
                    </a:cxn>
                    <a:cxn ang="0">
                      <a:pos x="T2" y="T3"/>
                    </a:cxn>
                    <a:cxn ang="0">
                      <a:pos x="T4" y="T5"/>
                    </a:cxn>
                    <a:cxn ang="0">
                      <a:pos x="T6" y="T7"/>
                    </a:cxn>
                    <a:cxn ang="0">
                      <a:pos x="T8" y="T9"/>
                    </a:cxn>
                    <a:cxn ang="0">
                      <a:pos x="T10" y="T11"/>
                    </a:cxn>
                  </a:cxnLst>
                  <a:rect l="0" t="0" r="r" b="b"/>
                  <a:pathLst>
                    <a:path w="158" h="87">
                      <a:moveTo>
                        <a:pt x="154" y="69"/>
                      </a:moveTo>
                      <a:cubicBezTo>
                        <a:pt x="132" y="20"/>
                        <a:pt x="54" y="0"/>
                        <a:pt x="7" y="7"/>
                      </a:cubicBezTo>
                      <a:cubicBezTo>
                        <a:pt x="0" y="8"/>
                        <a:pt x="3" y="19"/>
                        <a:pt x="9" y="20"/>
                      </a:cubicBezTo>
                      <a:cubicBezTo>
                        <a:pt x="36" y="23"/>
                        <a:pt x="61" y="29"/>
                        <a:pt x="86" y="42"/>
                      </a:cubicBezTo>
                      <a:cubicBezTo>
                        <a:pt x="107" y="52"/>
                        <a:pt x="122" y="71"/>
                        <a:pt x="142" y="82"/>
                      </a:cubicBezTo>
                      <a:cubicBezTo>
                        <a:pt x="150" y="87"/>
                        <a:pt x="158" y="78"/>
                        <a:pt x="154" y="69"/>
                      </a:cubicBezTo>
                      <a:close/>
                    </a:path>
                  </a:pathLst>
                </a:custGeom>
                <a:solidFill>
                  <a:srgbClr val="FFE17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Freeform 7"/>
                <p:cNvSpPr/>
                <p:nvPr/>
              </p:nvSpPr>
              <p:spPr bwMode="auto">
                <a:xfrm>
                  <a:off x="5564188" y="2849563"/>
                  <a:ext cx="128588" cy="149225"/>
                </a:xfrm>
                <a:custGeom>
                  <a:avLst/>
                  <a:gdLst>
                    <a:gd name="T0" fmla="*/ 9 w 65"/>
                    <a:gd name="T1" fmla="*/ 1 h 75"/>
                    <a:gd name="T2" fmla="*/ 4 w 65"/>
                    <a:gd name="T3" fmla="*/ 13 h 75"/>
                    <a:gd name="T4" fmla="*/ 29 w 65"/>
                    <a:gd name="T5" fmla="*/ 37 h 75"/>
                    <a:gd name="T6" fmla="*/ 49 w 65"/>
                    <a:gd name="T7" fmla="*/ 69 h 75"/>
                    <a:gd name="T8" fmla="*/ 63 w 65"/>
                    <a:gd name="T9" fmla="*/ 63 h 75"/>
                    <a:gd name="T10" fmla="*/ 9 w 65"/>
                    <a:gd name="T11" fmla="*/ 1 h 75"/>
                  </a:gdLst>
                  <a:ahLst/>
                  <a:cxnLst>
                    <a:cxn ang="0">
                      <a:pos x="T0" y="T1"/>
                    </a:cxn>
                    <a:cxn ang="0">
                      <a:pos x="T2" y="T3"/>
                    </a:cxn>
                    <a:cxn ang="0">
                      <a:pos x="T4" y="T5"/>
                    </a:cxn>
                    <a:cxn ang="0">
                      <a:pos x="T6" y="T7"/>
                    </a:cxn>
                    <a:cxn ang="0">
                      <a:pos x="T8" y="T9"/>
                    </a:cxn>
                    <a:cxn ang="0">
                      <a:pos x="T10" y="T11"/>
                    </a:cxn>
                  </a:cxnLst>
                  <a:rect l="0" t="0" r="r" b="b"/>
                  <a:pathLst>
                    <a:path w="65" h="75">
                      <a:moveTo>
                        <a:pt x="9" y="1"/>
                      </a:moveTo>
                      <a:cubicBezTo>
                        <a:pt x="3" y="0"/>
                        <a:pt x="0" y="9"/>
                        <a:pt x="4" y="13"/>
                      </a:cubicBezTo>
                      <a:cubicBezTo>
                        <a:pt x="13" y="21"/>
                        <a:pt x="22" y="28"/>
                        <a:pt x="29" y="37"/>
                      </a:cubicBezTo>
                      <a:cubicBezTo>
                        <a:pt x="37" y="47"/>
                        <a:pt x="41" y="59"/>
                        <a:pt x="49" y="69"/>
                      </a:cubicBezTo>
                      <a:cubicBezTo>
                        <a:pt x="54" y="75"/>
                        <a:pt x="62" y="69"/>
                        <a:pt x="63" y="63"/>
                      </a:cubicBezTo>
                      <a:cubicBezTo>
                        <a:pt x="65" y="35"/>
                        <a:pt x="34" y="4"/>
                        <a:pt x="9" y="1"/>
                      </a:cubicBezTo>
                      <a:close/>
                    </a:path>
                  </a:pathLst>
                </a:custGeom>
                <a:solidFill>
                  <a:srgbClr val="FFE17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 name="Freeform 8"/>
                <p:cNvSpPr/>
                <p:nvPr/>
              </p:nvSpPr>
              <p:spPr bwMode="auto">
                <a:xfrm>
                  <a:off x="4635500" y="2773363"/>
                  <a:ext cx="1084263" cy="987425"/>
                </a:xfrm>
                <a:custGeom>
                  <a:avLst/>
                  <a:gdLst>
                    <a:gd name="T0" fmla="*/ 356 w 546"/>
                    <a:gd name="T1" fmla="*/ 484 h 496"/>
                    <a:gd name="T2" fmla="*/ 546 w 546"/>
                    <a:gd name="T3" fmla="*/ 346 h 496"/>
                    <a:gd name="T4" fmla="*/ 367 w 546"/>
                    <a:gd name="T5" fmla="*/ 411 h 496"/>
                    <a:gd name="T6" fmla="*/ 103 w 546"/>
                    <a:gd name="T7" fmla="*/ 278 h 496"/>
                    <a:gd name="T8" fmla="*/ 77 w 546"/>
                    <a:gd name="T9" fmla="*/ 0 h 496"/>
                    <a:gd name="T10" fmla="*/ 63 w 546"/>
                    <a:gd name="T11" fmla="*/ 16 h 496"/>
                    <a:gd name="T12" fmla="*/ 8 w 546"/>
                    <a:gd name="T13" fmla="*/ 178 h 496"/>
                    <a:gd name="T14" fmla="*/ 14 w 546"/>
                    <a:gd name="T15" fmla="*/ 322 h 496"/>
                    <a:gd name="T16" fmla="*/ 155 w 546"/>
                    <a:gd name="T17" fmla="*/ 469 h 496"/>
                    <a:gd name="T18" fmla="*/ 356 w 546"/>
                    <a:gd name="T19" fmla="*/ 484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6" h="496">
                      <a:moveTo>
                        <a:pt x="356" y="484"/>
                      </a:moveTo>
                      <a:cubicBezTo>
                        <a:pt x="435" y="471"/>
                        <a:pt x="505" y="418"/>
                        <a:pt x="546" y="346"/>
                      </a:cubicBezTo>
                      <a:cubicBezTo>
                        <a:pt x="493" y="384"/>
                        <a:pt x="431" y="408"/>
                        <a:pt x="367" y="411"/>
                      </a:cubicBezTo>
                      <a:cubicBezTo>
                        <a:pt x="266" y="416"/>
                        <a:pt x="161" y="366"/>
                        <a:pt x="103" y="278"/>
                      </a:cubicBezTo>
                      <a:cubicBezTo>
                        <a:pt x="50" y="198"/>
                        <a:pt x="39" y="88"/>
                        <a:pt x="77" y="0"/>
                      </a:cubicBezTo>
                      <a:cubicBezTo>
                        <a:pt x="72" y="5"/>
                        <a:pt x="67" y="10"/>
                        <a:pt x="63" y="16"/>
                      </a:cubicBezTo>
                      <a:cubicBezTo>
                        <a:pt x="28" y="61"/>
                        <a:pt x="15" y="120"/>
                        <a:pt x="8" y="178"/>
                      </a:cubicBezTo>
                      <a:cubicBezTo>
                        <a:pt x="2" y="226"/>
                        <a:pt x="0" y="276"/>
                        <a:pt x="14" y="322"/>
                      </a:cubicBezTo>
                      <a:cubicBezTo>
                        <a:pt x="35" y="391"/>
                        <a:pt x="91" y="443"/>
                        <a:pt x="155" y="469"/>
                      </a:cubicBezTo>
                      <a:cubicBezTo>
                        <a:pt x="218" y="495"/>
                        <a:pt x="289" y="496"/>
                        <a:pt x="356" y="484"/>
                      </a:cubicBezTo>
                      <a:close/>
                    </a:path>
                  </a:pathLst>
                </a:custGeom>
                <a:solidFill>
                  <a:srgbClr val="FFC52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 name="Freeform 9"/>
                <p:cNvSpPr/>
                <p:nvPr/>
              </p:nvSpPr>
              <p:spPr bwMode="auto">
                <a:xfrm>
                  <a:off x="4829175" y="2998788"/>
                  <a:ext cx="242888" cy="136525"/>
                </a:xfrm>
                <a:custGeom>
                  <a:avLst/>
                  <a:gdLst>
                    <a:gd name="T0" fmla="*/ 117 w 123"/>
                    <a:gd name="T1" fmla="*/ 11 h 69"/>
                    <a:gd name="T2" fmla="*/ 101 w 123"/>
                    <a:gd name="T3" fmla="*/ 9 h 69"/>
                    <a:gd name="T4" fmla="*/ 63 w 123"/>
                    <a:gd name="T5" fmla="*/ 48 h 69"/>
                    <a:gd name="T6" fmla="*/ 11 w 123"/>
                    <a:gd name="T7" fmla="*/ 5 h 69"/>
                    <a:gd name="T8" fmla="*/ 2 w 123"/>
                    <a:gd name="T9" fmla="*/ 7 h 69"/>
                    <a:gd name="T10" fmla="*/ 54 w 123"/>
                    <a:gd name="T11" fmla="*/ 67 h 69"/>
                    <a:gd name="T12" fmla="*/ 117 w 123"/>
                    <a:gd name="T13" fmla="*/ 11 h 69"/>
                  </a:gdLst>
                  <a:ahLst/>
                  <a:cxnLst>
                    <a:cxn ang="0">
                      <a:pos x="T0" y="T1"/>
                    </a:cxn>
                    <a:cxn ang="0">
                      <a:pos x="T2" y="T3"/>
                    </a:cxn>
                    <a:cxn ang="0">
                      <a:pos x="T4" y="T5"/>
                    </a:cxn>
                    <a:cxn ang="0">
                      <a:pos x="T6" y="T7"/>
                    </a:cxn>
                    <a:cxn ang="0">
                      <a:pos x="T8" y="T9"/>
                    </a:cxn>
                    <a:cxn ang="0">
                      <a:pos x="T10" y="T11"/>
                    </a:cxn>
                    <a:cxn ang="0">
                      <a:pos x="T12" y="T13"/>
                    </a:cxn>
                  </a:cxnLst>
                  <a:rect l="0" t="0" r="r" b="b"/>
                  <a:pathLst>
                    <a:path w="123" h="69">
                      <a:moveTo>
                        <a:pt x="117" y="11"/>
                      </a:moveTo>
                      <a:cubicBezTo>
                        <a:pt x="116" y="3"/>
                        <a:pt x="104" y="2"/>
                        <a:pt x="101" y="9"/>
                      </a:cubicBezTo>
                      <a:cubicBezTo>
                        <a:pt x="90" y="27"/>
                        <a:pt x="86" y="42"/>
                        <a:pt x="63" y="48"/>
                      </a:cubicBezTo>
                      <a:cubicBezTo>
                        <a:pt x="35" y="55"/>
                        <a:pt x="15" y="29"/>
                        <a:pt x="11" y="5"/>
                      </a:cubicBezTo>
                      <a:cubicBezTo>
                        <a:pt x="10" y="0"/>
                        <a:pt x="2" y="1"/>
                        <a:pt x="2" y="7"/>
                      </a:cubicBezTo>
                      <a:cubicBezTo>
                        <a:pt x="0" y="36"/>
                        <a:pt x="24" y="66"/>
                        <a:pt x="54" y="67"/>
                      </a:cubicBezTo>
                      <a:cubicBezTo>
                        <a:pt x="84" y="69"/>
                        <a:pt x="123" y="44"/>
                        <a:pt x="117" y="11"/>
                      </a:cubicBezTo>
                      <a:close/>
                    </a:path>
                  </a:pathLst>
                </a:custGeom>
                <a:solidFill>
                  <a:srgbClr val="A2481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 name="Freeform 10"/>
                <p:cNvSpPr/>
                <p:nvPr/>
              </p:nvSpPr>
              <p:spPr bwMode="auto">
                <a:xfrm>
                  <a:off x="4821238" y="3182938"/>
                  <a:ext cx="171450" cy="171450"/>
                </a:xfrm>
                <a:custGeom>
                  <a:avLst/>
                  <a:gdLst>
                    <a:gd name="T0" fmla="*/ 53 w 87"/>
                    <a:gd name="T1" fmla="*/ 5 h 86"/>
                    <a:gd name="T2" fmla="*/ 43 w 87"/>
                    <a:gd name="T3" fmla="*/ 83 h 86"/>
                    <a:gd name="T4" fmla="*/ 53 w 87"/>
                    <a:gd name="T5" fmla="*/ 5 h 86"/>
                  </a:gdLst>
                  <a:ahLst/>
                  <a:cxnLst>
                    <a:cxn ang="0">
                      <a:pos x="T0" y="T1"/>
                    </a:cxn>
                    <a:cxn ang="0">
                      <a:pos x="T2" y="T3"/>
                    </a:cxn>
                    <a:cxn ang="0">
                      <a:pos x="T4" y="T5"/>
                    </a:cxn>
                  </a:cxnLst>
                  <a:rect l="0" t="0" r="r" b="b"/>
                  <a:pathLst>
                    <a:path w="87" h="86">
                      <a:moveTo>
                        <a:pt x="53" y="5"/>
                      </a:moveTo>
                      <a:cubicBezTo>
                        <a:pt x="42" y="0"/>
                        <a:pt x="0" y="80"/>
                        <a:pt x="43" y="83"/>
                      </a:cubicBezTo>
                      <a:cubicBezTo>
                        <a:pt x="87" y="86"/>
                        <a:pt x="78" y="14"/>
                        <a:pt x="53" y="5"/>
                      </a:cubicBezTo>
                      <a:close/>
                    </a:path>
                  </a:pathLst>
                </a:custGeom>
                <a:solidFill>
                  <a:srgbClr val="83D0D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 name="Freeform 11"/>
                <p:cNvSpPr/>
                <p:nvPr/>
              </p:nvSpPr>
              <p:spPr bwMode="auto">
                <a:xfrm>
                  <a:off x="4845050" y="3398838"/>
                  <a:ext cx="128588" cy="127000"/>
                </a:xfrm>
                <a:custGeom>
                  <a:avLst/>
                  <a:gdLst>
                    <a:gd name="T0" fmla="*/ 40 w 65"/>
                    <a:gd name="T1" fmla="*/ 3 h 64"/>
                    <a:gd name="T2" fmla="*/ 33 w 65"/>
                    <a:gd name="T3" fmla="*/ 62 h 64"/>
                    <a:gd name="T4" fmla="*/ 40 w 65"/>
                    <a:gd name="T5" fmla="*/ 3 h 64"/>
                  </a:gdLst>
                  <a:ahLst/>
                  <a:cxnLst>
                    <a:cxn ang="0">
                      <a:pos x="T0" y="T1"/>
                    </a:cxn>
                    <a:cxn ang="0">
                      <a:pos x="T2" y="T3"/>
                    </a:cxn>
                    <a:cxn ang="0">
                      <a:pos x="T4" y="T5"/>
                    </a:cxn>
                  </a:cxnLst>
                  <a:rect l="0" t="0" r="r" b="b"/>
                  <a:pathLst>
                    <a:path w="65" h="64">
                      <a:moveTo>
                        <a:pt x="40" y="3"/>
                      </a:moveTo>
                      <a:cubicBezTo>
                        <a:pt x="32" y="0"/>
                        <a:pt x="0" y="60"/>
                        <a:pt x="33" y="62"/>
                      </a:cubicBezTo>
                      <a:cubicBezTo>
                        <a:pt x="65" y="64"/>
                        <a:pt x="59" y="10"/>
                        <a:pt x="40" y="3"/>
                      </a:cubicBezTo>
                      <a:close/>
                    </a:path>
                  </a:pathLst>
                </a:custGeom>
                <a:solidFill>
                  <a:srgbClr val="83D0D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 name="Freeform 12"/>
                <p:cNvSpPr/>
                <p:nvPr/>
              </p:nvSpPr>
              <p:spPr bwMode="auto">
                <a:xfrm>
                  <a:off x="5316538" y="2998788"/>
                  <a:ext cx="241300" cy="136525"/>
                </a:xfrm>
                <a:custGeom>
                  <a:avLst/>
                  <a:gdLst>
                    <a:gd name="T0" fmla="*/ 5 w 122"/>
                    <a:gd name="T1" fmla="*/ 11 h 69"/>
                    <a:gd name="T2" fmla="*/ 22 w 122"/>
                    <a:gd name="T3" fmla="*/ 9 h 69"/>
                    <a:gd name="T4" fmla="*/ 60 w 122"/>
                    <a:gd name="T5" fmla="*/ 48 h 69"/>
                    <a:gd name="T6" fmla="*/ 111 w 122"/>
                    <a:gd name="T7" fmla="*/ 5 h 69"/>
                    <a:gd name="T8" fmla="*/ 121 w 122"/>
                    <a:gd name="T9" fmla="*/ 7 h 69"/>
                    <a:gd name="T10" fmla="*/ 68 w 122"/>
                    <a:gd name="T11" fmla="*/ 67 h 69"/>
                    <a:gd name="T12" fmla="*/ 5 w 122"/>
                    <a:gd name="T13" fmla="*/ 11 h 69"/>
                  </a:gdLst>
                  <a:ahLst/>
                  <a:cxnLst>
                    <a:cxn ang="0">
                      <a:pos x="T0" y="T1"/>
                    </a:cxn>
                    <a:cxn ang="0">
                      <a:pos x="T2" y="T3"/>
                    </a:cxn>
                    <a:cxn ang="0">
                      <a:pos x="T4" y="T5"/>
                    </a:cxn>
                    <a:cxn ang="0">
                      <a:pos x="T6" y="T7"/>
                    </a:cxn>
                    <a:cxn ang="0">
                      <a:pos x="T8" y="T9"/>
                    </a:cxn>
                    <a:cxn ang="0">
                      <a:pos x="T10" y="T11"/>
                    </a:cxn>
                    <a:cxn ang="0">
                      <a:pos x="T12" y="T13"/>
                    </a:cxn>
                  </a:cxnLst>
                  <a:rect l="0" t="0" r="r" b="b"/>
                  <a:pathLst>
                    <a:path w="122" h="69">
                      <a:moveTo>
                        <a:pt x="5" y="11"/>
                      </a:moveTo>
                      <a:cubicBezTo>
                        <a:pt x="7" y="3"/>
                        <a:pt x="19" y="2"/>
                        <a:pt x="22" y="9"/>
                      </a:cubicBezTo>
                      <a:cubicBezTo>
                        <a:pt x="33" y="27"/>
                        <a:pt x="37" y="42"/>
                        <a:pt x="60" y="48"/>
                      </a:cubicBezTo>
                      <a:cubicBezTo>
                        <a:pt x="87" y="55"/>
                        <a:pt x="108" y="29"/>
                        <a:pt x="111" y="5"/>
                      </a:cubicBezTo>
                      <a:cubicBezTo>
                        <a:pt x="112" y="0"/>
                        <a:pt x="121" y="1"/>
                        <a:pt x="121" y="7"/>
                      </a:cubicBezTo>
                      <a:cubicBezTo>
                        <a:pt x="122" y="36"/>
                        <a:pt x="98" y="66"/>
                        <a:pt x="68" y="67"/>
                      </a:cubicBezTo>
                      <a:cubicBezTo>
                        <a:pt x="39" y="69"/>
                        <a:pt x="0" y="44"/>
                        <a:pt x="5" y="11"/>
                      </a:cubicBezTo>
                      <a:close/>
                    </a:path>
                  </a:pathLst>
                </a:custGeom>
                <a:solidFill>
                  <a:srgbClr val="A2481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 name="Freeform 13"/>
                <p:cNvSpPr/>
                <p:nvPr/>
              </p:nvSpPr>
              <p:spPr bwMode="auto">
                <a:xfrm>
                  <a:off x="5395913" y="3182938"/>
                  <a:ext cx="173038" cy="171450"/>
                </a:xfrm>
                <a:custGeom>
                  <a:avLst/>
                  <a:gdLst>
                    <a:gd name="T0" fmla="*/ 34 w 87"/>
                    <a:gd name="T1" fmla="*/ 5 h 86"/>
                    <a:gd name="T2" fmla="*/ 43 w 87"/>
                    <a:gd name="T3" fmla="*/ 83 h 86"/>
                    <a:gd name="T4" fmla="*/ 34 w 87"/>
                    <a:gd name="T5" fmla="*/ 5 h 86"/>
                  </a:gdLst>
                  <a:ahLst/>
                  <a:cxnLst>
                    <a:cxn ang="0">
                      <a:pos x="T0" y="T1"/>
                    </a:cxn>
                    <a:cxn ang="0">
                      <a:pos x="T2" y="T3"/>
                    </a:cxn>
                    <a:cxn ang="0">
                      <a:pos x="T4" y="T5"/>
                    </a:cxn>
                  </a:cxnLst>
                  <a:rect l="0" t="0" r="r" b="b"/>
                  <a:pathLst>
                    <a:path w="87" h="86">
                      <a:moveTo>
                        <a:pt x="34" y="5"/>
                      </a:moveTo>
                      <a:cubicBezTo>
                        <a:pt x="44" y="0"/>
                        <a:pt x="87" y="80"/>
                        <a:pt x="43" y="83"/>
                      </a:cubicBezTo>
                      <a:cubicBezTo>
                        <a:pt x="0" y="86"/>
                        <a:pt x="9" y="14"/>
                        <a:pt x="34" y="5"/>
                      </a:cubicBezTo>
                      <a:close/>
                    </a:path>
                  </a:pathLst>
                </a:custGeom>
                <a:solidFill>
                  <a:srgbClr val="83D0D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14"/>
                <p:cNvSpPr/>
                <p:nvPr/>
              </p:nvSpPr>
              <p:spPr bwMode="auto">
                <a:xfrm>
                  <a:off x="5414963" y="3398838"/>
                  <a:ext cx="130175" cy="127000"/>
                </a:xfrm>
                <a:custGeom>
                  <a:avLst/>
                  <a:gdLst>
                    <a:gd name="T0" fmla="*/ 25 w 65"/>
                    <a:gd name="T1" fmla="*/ 3 h 64"/>
                    <a:gd name="T2" fmla="*/ 32 w 65"/>
                    <a:gd name="T3" fmla="*/ 62 h 64"/>
                    <a:gd name="T4" fmla="*/ 25 w 65"/>
                    <a:gd name="T5" fmla="*/ 3 h 64"/>
                  </a:gdLst>
                  <a:ahLst/>
                  <a:cxnLst>
                    <a:cxn ang="0">
                      <a:pos x="T0" y="T1"/>
                    </a:cxn>
                    <a:cxn ang="0">
                      <a:pos x="T2" y="T3"/>
                    </a:cxn>
                    <a:cxn ang="0">
                      <a:pos x="T4" y="T5"/>
                    </a:cxn>
                  </a:cxnLst>
                  <a:rect l="0" t="0" r="r" b="b"/>
                  <a:pathLst>
                    <a:path w="65" h="64">
                      <a:moveTo>
                        <a:pt x="25" y="3"/>
                      </a:moveTo>
                      <a:cubicBezTo>
                        <a:pt x="33" y="0"/>
                        <a:pt x="65" y="60"/>
                        <a:pt x="32" y="62"/>
                      </a:cubicBezTo>
                      <a:cubicBezTo>
                        <a:pt x="0" y="64"/>
                        <a:pt x="6" y="10"/>
                        <a:pt x="25" y="3"/>
                      </a:cubicBezTo>
                      <a:close/>
                    </a:path>
                  </a:pathLst>
                </a:custGeom>
                <a:solidFill>
                  <a:srgbClr val="83D0D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 name="Freeform 15"/>
                <p:cNvSpPr/>
                <p:nvPr/>
              </p:nvSpPr>
              <p:spPr bwMode="auto">
                <a:xfrm>
                  <a:off x="5103813" y="3327401"/>
                  <a:ext cx="230188" cy="80963"/>
                </a:xfrm>
                <a:custGeom>
                  <a:avLst/>
                  <a:gdLst>
                    <a:gd name="T0" fmla="*/ 114 w 116"/>
                    <a:gd name="T1" fmla="*/ 28 h 41"/>
                    <a:gd name="T2" fmla="*/ 57 w 116"/>
                    <a:gd name="T3" fmla="*/ 1 h 41"/>
                    <a:gd name="T4" fmla="*/ 2 w 116"/>
                    <a:gd name="T5" fmla="*/ 26 h 41"/>
                    <a:gd name="T6" fmla="*/ 7 w 116"/>
                    <a:gd name="T7" fmla="*/ 33 h 41"/>
                    <a:gd name="T8" fmla="*/ 57 w 116"/>
                    <a:gd name="T9" fmla="*/ 20 h 41"/>
                    <a:gd name="T10" fmla="*/ 106 w 116"/>
                    <a:gd name="T11" fmla="*/ 39 h 41"/>
                    <a:gd name="T12" fmla="*/ 114 w 116"/>
                    <a:gd name="T13" fmla="*/ 28 h 41"/>
                  </a:gdLst>
                  <a:ahLst/>
                  <a:cxnLst>
                    <a:cxn ang="0">
                      <a:pos x="T0" y="T1"/>
                    </a:cxn>
                    <a:cxn ang="0">
                      <a:pos x="T2" y="T3"/>
                    </a:cxn>
                    <a:cxn ang="0">
                      <a:pos x="T4" y="T5"/>
                    </a:cxn>
                    <a:cxn ang="0">
                      <a:pos x="T6" y="T7"/>
                    </a:cxn>
                    <a:cxn ang="0">
                      <a:pos x="T8" y="T9"/>
                    </a:cxn>
                    <a:cxn ang="0">
                      <a:pos x="T10" y="T11"/>
                    </a:cxn>
                    <a:cxn ang="0">
                      <a:pos x="T12" y="T13"/>
                    </a:cxn>
                  </a:cxnLst>
                  <a:rect l="0" t="0" r="r" b="b"/>
                  <a:pathLst>
                    <a:path w="116" h="41">
                      <a:moveTo>
                        <a:pt x="114" y="28"/>
                      </a:moveTo>
                      <a:cubicBezTo>
                        <a:pt x="105" y="9"/>
                        <a:pt x="77" y="2"/>
                        <a:pt x="57" y="1"/>
                      </a:cubicBezTo>
                      <a:cubicBezTo>
                        <a:pt x="38" y="0"/>
                        <a:pt x="14" y="10"/>
                        <a:pt x="2" y="26"/>
                      </a:cubicBezTo>
                      <a:cubicBezTo>
                        <a:pt x="0" y="29"/>
                        <a:pt x="4" y="34"/>
                        <a:pt x="7" y="33"/>
                      </a:cubicBezTo>
                      <a:cubicBezTo>
                        <a:pt x="24" y="26"/>
                        <a:pt x="39" y="20"/>
                        <a:pt x="57" y="20"/>
                      </a:cubicBezTo>
                      <a:cubicBezTo>
                        <a:pt x="77" y="20"/>
                        <a:pt x="89" y="33"/>
                        <a:pt x="106" y="39"/>
                      </a:cubicBezTo>
                      <a:cubicBezTo>
                        <a:pt x="112" y="41"/>
                        <a:pt x="116" y="33"/>
                        <a:pt x="114" y="28"/>
                      </a:cubicBezTo>
                      <a:close/>
                    </a:path>
                  </a:pathLst>
                </a:custGeom>
                <a:solidFill>
                  <a:srgbClr val="A2481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60" name="718cff9f-1962-4e76-84f7-e7b216d0c53f" descr="UQYAAB+LCAAAAAAABADVk89PgzAUx/+Xqjdc2Jwz48Y0Mxx0JiN6MDtUWkcnLUspZmbhf7eFlrHR/bqYGC7w+n19n+97jzW4FD9LDDwwpZCLBwLnHNJAYAocECDgsTxJHDAiDBE2f+RpvsyA976u05onb0TErzDJscplRBCYVJ9eS29kT4QRmlMtczuuDMFVI9R1qyBBKMFNWcAE5t91ha6Kle9TwWWBccopFLLg2i2ugD6SsmHHLVQywit5kQPCCsvwaDzVAKtPdaBs+miRZ4JiJjZJL1C2Dksqi9923kZd4/R2+3E9tHSkd+eWHvTN0xgu8bO8SvHqDqgQmNXmtmBlXfmyZbtw9vKGeHWmQ5XR9GYbx0H6suQGXhPYsGcW8HoR79Mk5ccX0cha55PPTxLhMMYUG01ImPAZkszIbOGIk3ksGM4yHZh8LHAkGmnejVLlWSzvvBiP+/3b/sAHxp5b2LbRFDx1G3f0p4ypTGnOSfrNsPCjSLZZk1eGynjLp8HfM8kgSlm1ho59Jw3y1lyr4IF1/Gujg6NGRzD6+p/e6iH2zvkdD3mbyecX3WAnLFEGAAA="/>
              <p:cNvGrpSpPr>
                <a:grpSpLocks noChangeAspect="1"/>
              </p:cNvGrpSpPr>
              <p:nvPr/>
            </p:nvGrpSpPr>
            <p:grpSpPr>
              <a:xfrm>
                <a:off x="515010" y="2799752"/>
                <a:ext cx="989653" cy="1271897"/>
                <a:chOff x="2317379" y="1820534"/>
                <a:chExt cx="2502543" cy="3216255"/>
              </a:xfrm>
            </p:grpSpPr>
            <p:sp>
              <p:nvSpPr>
                <p:cNvPr id="62" name="BackShape"/>
                <p:cNvSpPr/>
                <p:nvPr/>
              </p:nvSpPr>
              <p:spPr bwMode="auto">
                <a:xfrm>
                  <a:off x="4299664" y="2228717"/>
                  <a:ext cx="258297" cy="263342"/>
                </a:xfrm>
                <a:custGeom>
                  <a:avLst/>
                  <a:gdLst>
                    <a:gd name="T0" fmla="*/ 50 w 190"/>
                    <a:gd name="T1" fmla="*/ 161 h 193"/>
                    <a:gd name="T2" fmla="*/ 109 w 190"/>
                    <a:gd name="T3" fmla="*/ 193 h 193"/>
                    <a:gd name="T4" fmla="*/ 149 w 190"/>
                    <a:gd name="T5" fmla="*/ 181 h 193"/>
                    <a:gd name="T6" fmla="*/ 167 w 190"/>
                    <a:gd name="T7" fmla="*/ 81 h 193"/>
                    <a:gd name="T8" fmla="*/ 136 w 190"/>
                    <a:gd name="T9" fmla="*/ 37 h 193"/>
                    <a:gd name="T10" fmla="*/ 38 w 190"/>
                    <a:gd name="T11" fmla="*/ 23 h 193"/>
                    <a:gd name="T12" fmla="*/ 24 w 190"/>
                    <a:gd name="T13" fmla="*/ 124 h 193"/>
                    <a:gd name="T14" fmla="*/ 50 w 190"/>
                    <a:gd name="T15" fmla="*/ 161 h 1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0" h="193">
                      <a:moveTo>
                        <a:pt x="50" y="161"/>
                      </a:moveTo>
                      <a:cubicBezTo>
                        <a:pt x="64" y="182"/>
                        <a:pt x="86" y="193"/>
                        <a:pt x="109" y="193"/>
                      </a:cubicBezTo>
                      <a:cubicBezTo>
                        <a:pt x="122" y="193"/>
                        <a:pt x="136" y="189"/>
                        <a:pt x="149" y="181"/>
                      </a:cubicBezTo>
                      <a:cubicBezTo>
                        <a:pt x="181" y="159"/>
                        <a:pt x="190" y="114"/>
                        <a:pt x="167" y="81"/>
                      </a:cubicBezTo>
                      <a:cubicBezTo>
                        <a:pt x="158" y="66"/>
                        <a:pt x="147" y="51"/>
                        <a:pt x="136" y="37"/>
                      </a:cubicBezTo>
                      <a:cubicBezTo>
                        <a:pt x="112" y="6"/>
                        <a:pt x="69" y="0"/>
                        <a:pt x="38" y="23"/>
                      </a:cubicBezTo>
                      <a:cubicBezTo>
                        <a:pt x="6" y="48"/>
                        <a:pt x="0" y="93"/>
                        <a:pt x="24" y="124"/>
                      </a:cubicBezTo>
                      <a:cubicBezTo>
                        <a:pt x="33" y="136"/>
                        <a:pt x="42" y="148"/>
                        <a:pt x="50" y="161"/>
                      </a:cubicBezTo>
                      <a:close/>
                    </a:path>
                  </a:pathLst>
                </a:custGeom>
                <a:solidFill>
                  <a:schemeClr val="dk2">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3" name="BackShape"/>
                <p:cNvSpPr/>
                <p:nvPr/>
              </p:nvSpPr>
              <p:spPr bwMode="auto">
                <a:xfrm>
                  <a:off x="4513554" y="2586902"/>
                  <a:ext cx="231055" cy="273432"/>
                </a:xfrm>
                <a:custGeom>
                  <a:avLst/>
                  <a:gdLst>
                    <a:gd name="T0" fmla="*/ 12 w 170"/>
                    <a:gd name="T1" fmla="*/ 102 h 201"/>
                    <a:gd name="T2" fmla="*/ 24 w 170"/>
                    <a:gd name="T3" fmla="*/ 146 h 201"/>
                    <a:gd name="T4" fmla="*/ 93 w 170"/>
                    <a:gd name="T5" fmla="*/ 201 h 201"/>
                    <a:gd name="T6" fmla="*/ 110 w 170"/>
                    <a:gd name="T7" fmla="*/ 198 h 201"/>
                    <a:gd name="T8" fmla="*/ 161 w 170"/>
                    <a:gd name="T9" fmla="*/ 111 h 201"/>
                    <a:gd name="T10" fmla="*/ 146 w 170"/>
                    <a:gd name="T11" fmla="*/ 59 h 201"/>
                    <a:gd name="T12" fmla="*/ 57 w 170"/>
                    <a:gd name="T13" fmla="*/ 12 h 201"/>
                    <a:gd name="T14" fmla="*/ 12 w 170"/>
                    <a:gd name="T15" fmla="*/ 102 h 20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0" h="201">
                      <a:moveTo>
                        <a:pt x="12" y="102"/>
                      </a:moveTo>
                      <a:cubicBezTo>
                        <a:pt x="16" y="117"/>
                        <a:pt x="21" y="131"/>
                        <a:pt x="24" y="146"/>
                      </a:cubicBezTo>
                      <a:cubicBezTo>
                        <a:pt x="32" y="179"/>
                        <a:pt x="61" y="201"/>
                        <a:pt x="93" y="201"/>
                      </a:cubicBezTo>
                      <a:cubicBezTo>
                        <a:pt x="98" y="201"/>
                        <a:pt x="104" y="199"/>
                        <a:pt x="110" y="198"/>
                      </a:cubicBezTo>
                      <a:cubicBezTo>
                        <a:pt x="147" y="188"/>
                        <a:pt x="170" y="149"/>
                        <a:pt x="161" y="111"/>
                      </a:cubicBezTo>
                      <a:cubicBezTo>
                        <a:pt x="157" y="93"/>
                        <a:pt x="152" y="75"/>
                        <a:pt x="146" y="59"/>
                      </a:cubicBezTo>
                      <a:cubicBezTo>
                        <a:pt x="135" y="20"/>
                        <a:pt x="95" y="0"/>
                        <a:pt x="57" y="12"/>
                      </a:cubicBezTo>
                      <a:cubicBezTo>
                        <a:pt x="21" y="24"/>
                        <a:pt x="0" y="65"/>
                        <a:pt x="12" y="102"/>
                      </a:cubicBezTo>
                      <a:close/>
                    </a:path>
                  </a:pathLst>
                </a:custGeom>
                <a:solidFill>
                  <a:schemeClr val="dk2">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4" name="BackShape"/>
                <p:cNvSpPr/>
                <p:nvPr/>
              </p:nvSpPr>
              <p:spPr bwMode="auto">
                <a:xfrm>
                  <a:off x="4252230" y="3681226"/>
                  <a:ext cx="261325" cy="257288"/>
                </a:xfrm>
                <a:custGeom>
                  <a:avLst/>
                  <a:gdLst>
                    <a:gd name="T0" fmla="*/ 159 w 192"/>
                    <a:gd name="T1" fmla="*/ 26 h 189"/>
                    <a:gd name="T2" fmla="*/ 59 w 192"/>
                    <a:gd name="T3" fmla="*/ 34 h 189"/>
                    <a:gd name="T4" fmla="*/ 28 w 192"/>
                    <a:gd name="T5" fmla="*/ 67 h 189"/>
                    <a:gd name="T6" fmla="*/ 29 w 192"/>
                    <a:gd name="T7" fmla="*/ 168 h 189"/>
                    <a:gd name="T8" fmla="*/ 79 w 192"/>
                    <a:gd name="T9" fmla="*/ 189 h 189"/>
                    <a:gd name="T10" fmla="*/ 130 w 192"/>
                    <a:gd name="T11" fmla="*/ 167 h 189"/>
                    <a:gd name="T12" fmla="*/ 166 w 192"/>
                    <a:gd name="T13" fmla="*/ 128 h 189"/>
                    <a:gd name="T14" fmla="*/ 159 w 192"/>
                    <a:gd name="T15" fmla="*/ 26 h 18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2" h="189">
                      <a:moveTo>
                        <a:pt x="159" y="26"/>
                      </a:moveTo>
                      <a:cubicBezTo>
                        <a:pt x="129" y="0"/>
                        <a:pt x="84" y="4"/>
                        <a:pt x="59" y="34"/>
                      </a:cubicBezTo>
                      <a:cubicBezTo>
                        <a:pt x="49" y="45"/>
                        <a:pt x="38" y="56"/>
                        <a:pt x="28" y="67"/>
                      </a:cubicBezTo>
                      <a:cubicBezTo>
                        <a:pt x="0" y="95"/>
                        <a:pt x="2" y="141"/>
                        <a:pt x="29" y="168"/>
                      </a:cubicBezTo>
                      <a:cubicBezTo>
                        <a:pt x="43" y="182"/>
                        <a:pt x="61" y="189"/>
                        <a:pt x="79" y="189"/>
                      </a:cubicBezTo>
                      <a:cubicBezTo>
                        <a:pt x="98" y="189"/>
                        <a:pt x="116" y="181"/>
                        <a:pt x="130" y="167"/>
                      </a:cubicBezTo>
                      <a:cubicBezTo>
                        <a:pt x="143" y="154"/>
                        <a:pt x="154" y="141"/>
                        <a:pt x="166" y="128"/>
                      </a:cubicBezTo>
                      <a:cubicBezTo>
                        <a:pt x="192" y="98"/>
                        <a:pt x="189" y="52"/>
                        <a:pt x="159" y="26"/>
                      </a:cubicBezTo>
                      <a:close/>
                    </a:path>
                  </a:pathLst>
                </a:custGeom>
                <a:solidFill>
                  <a:schemeClr val="dk2">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5" name="BackShape"/>
                <p:cNvSpPr/>
                <p:nvPr/>
              </p:nvSpPr>
              <p:spPr bwMode="auto">
                <a:xfrm>
                  <a:off x="4569048" y="2992096"/>
                  <a:ext cx="202804" cy="268387"/>
                </a:xfrm>
                <a:custGeom>
                  <a:avLst/>
                  <a:gdLst>
                    <a:gd name="T0" fmla="*/ 79 w 149"/>
                    <a:gd name="T1" fmla="*/ 2 h 197"/>
                    <a:gd name="T2" fmla="*/ 5 w 149"/>
                    <a:gd name="T3" fmla="*/ 72 h 197"/>
                    <a:gd name="T4" fmla="*/ 3 w 149"/>
                    <a:gd name="T5" fmla="*/ 118 h 197"/>
                    <a:gd name="T6" fmla="*/ 67 w 149"/>
                    <a:gd name="T7" fmla="*/ 197 h 197"/>
                    <a:gd name="T8" fmla="*/ 73 w 149"/>
                    <a:gd name="T9" fmla="*/ 197 h 197"/>
                    <a:gd name="T10" fmla="*/ 144 w 149"/>
                    <a:gd name="T11" fmla="*/ 131 h 197"/>
                    <a:gd name="T12" fmla="*/ 148 w 149"/>
                    <a:gd name="T13" fmla="*/ 76 h 197"/>
                    <a:gd name="T14" fmla="*/ 79 w 149"/>
                    <a:gd name="T15" fmla="*/ 2 h 19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9" h="197">
                      <a:moveTo>
                        <a:pt x="79" y="2"/>
                      </a:moveTo>
                      <a:cubicBezTo>
                        <a:pt x="40" y="0"/>
                        <a:pt x="6" y="32"/>
                        <a:pt x="5" y="72"/>
                      </a:cubicBezTo>
                      <a:cubicBezTo>
                        <a:pt x="5" y="87"/>
                        <a:pt x="4" y="103"/>
                        <a:pt x="3" y="118"/>
                      </a:cubicBezTo>
                      <a:cubicBezTo>
                        <a:pt x="0" y="158"/>
                        <a:pt x="28" y="193"/>
                        <a:pt x="67" y="197"/>
                      </a:cubicBezTo>
                      <a:cubicBezTo>
                        <a:pt x="70" y="197"/>
                        <a:pt x="71" y="197"/>
                        <a:pt x="73" y="197"/>
                      </a:cubicBezTo>
                      <a:cubicBezTo>
                        <a:pt x="110" y="197"/>
                        <a:pt x="141" y="169"/>
                        <a:pt x="144" y="131"/>
                      </a:cubicBezTo>
                      <a:cubicBezTo>
                        <a:pt x="146" y="113"/>
                        <a:pt x="147" y="95"/>
                        <a:pt x="148" y="76"/>
                      </a:cubicBezTo>
                      <a:cubicBezTo>
                        <a:pt x="149" y="37"/>
                        <a:pt x="118" y="3"/>
                        <a:pt x="79" y="2"/>
                      </a:cubicBezTo>
                      <a:close/>
                    </a:path>
                  </a:pathLst>
                </a:custGeom>
                <a:solidFill>
                  <a:schemeClr val="dk2">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6" name="BackShape"/>
                <p:cNvSpPr/>
                <p:nvPr/>
              </p:nvSpPr>
              <p:spPr bwMode="auto">
                <a:xfrm>
                  <a:off x="4461088" y="3355327"/>
                  <a:ext cx="248208" cy="269396"/>
                </a:xfrm>
                <a:custGeom>
                  <a:avLst/>
                  <a:gdLst>
                    <a:gd name="T0" fmla="*/ 126 w 182"/>
                    <a:gd name="T1" fmla="*/ 14 h 198"/>
                    <a:gd name="T2" fmla="*/ 35 w 182"/>
                    <a:gd name="T3" fmla="*/ 55 h 198"/>
                    <a:gd name="T4" fmla="*/ 17 w 182"/>
                    <a:gd name="T5" fmla="*/ 96 h 198"/>
                    <a:gd name="T6" fmla="*/ 52 w 182"/>
                    <a:gd name="T7" fmla="*/ 191 h 198"/>
                    <a:gd name="T8" fmla="*/ 82 w 182"/>
                    <a:gd name="T9" fmla="*/ 198 h 198"/>
                    <a:gd name="T10" fmla="*/ 146 w 182"/>
                    <a:gd name="T11" fmla="*/ 157 h 198"/>
                    <a:gd name="T12" fmla="*/ 167 w 182"/>
                    <a:gd name="T13" fmla="*/ 107 h 198"/>
                    <a:gd name="T14" fmla="*/ 126 w 182"/>
                    <a:gd name="T15" fmla="*/ 14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2" h="198">
                      <a:moveTo>
                        <a:pt x="126" y="14"/>
                      </a:moveTo>
                      <a:cubicBezTo>
                        <a:pt x="90" y="0"/>
                        <a:pt x="50" y="17"/>
                        <a:pt x="35" y="55"/>
                      </a:cubicBezTo>
                      <a:cubicBezTo>
                        <a:pt x="29" y="68"/>
                        <a:pt x="23" y="82"/>
                        <a:pt x="17" y="96"/>
                      </a:cubicBezTo>
                      <a:cubicBezTo>
                        <a:pt x="0" y="132"/>
                        <a:pt x="16" y="175"/>
                        <a:pt x="52" y="191"/>
                      </a:cubicBezTo>
                      <a:cubicBezTo>
                        <a:pt x="61" y="196"/>
                        <a:pt x="71" y="198"/>
                        <a:pt x="82" y="198"/>
                      </a:cubicBezTo>
                      <a:cubicBezTo>
                        <a:pt x="108" y="198"/>
                        <a:pt x="133" y="183"/>
                        <a:pt x="146" y="157"/>
                      </a:cubicBezTo>
                      <a:cubicBezTo>
                        <a:pt x="153" y="140"/>
                        <a:pt x="161" y="124"/>
                        <a:pt x="167" y="107"/>
                      </a:cubicBezTo>
                      <a:cubicBezTo>
                        <a:pt x="182" y="70"/>
                        <a:pt x="163" y="28"/>
                        <a:pt x="126" y="14"/>
                      </a:cubicBezTo>
                      <a:close/>
                    </a:path>
                  </a:pathLst>
                </a:custGeom>
                <a:solidFill>
                  <a:schemeClr val="dk2">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7" name="BackShape"/>
                <p:cNvSpPr/>
                <p:nvPr/>
              </p:nvSpPr>
              <p:spPr bwMode="auto">
                <a:xfrm rot="21047012">
                  <a:off x="3973815" y="1960053"/>
                  <a:ext cx="275450" cy="248208"/>
                </a:xfrm>
                <a:custGeom>
                  <a:avLst/>
                  <a:gdLst>
                    <a:gd name="T0" fmla="*/ 179 w 202"/>
                    <a:gd name="T1" fmla="*/ 153 h 182"/>
                    <a:gd name="T2" fmla="*/ 164 w 202"/>
                    <a:gd name="T3" fmla="*/ 52 h 182"/>
                    <a:gd name="T4" fmla="*/ 120 w 202"/>
                    <a:gd name="T5" fmla="*/ 22 h 182"/>
                    <a:gd name="T6" fmla="*/ 22 w 202"/>
                    <a:gd name="T7" fmla="*/ 42 h 182"/>
                    <a:gd name="T8" fmla="*/ 43 w 202"/>
                    <a:gd name="T9" fmla="*/ 141 h 182"/>
                    <a:gd name="T10" fmla="*/ 79 w 202"/>
                    <a:gd name="T11" fmla="*/ 168 h 182"/>
                    <a:gd name="T12" fmla="*/ 122 w 202"/>
                    <a:gd name="T13" fmla="*/ 182 h 182"/>
                    <a:gd name="T14" fmla="*/ 179 w 202"/>
                    <a:gd name="T15" fmla="*/ 153 h 18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2" h="182">
                      <a:moveTo>
                        <a:pt x="179" y="153"/>
                      </a:moveTo>
                      <a:cubicBezTo>
                        <a:pt x="202" y="120"/>
                        <a:pt x="195" y="76"/>
                        <a:pt x="164" y="52"/>
                      </a:cubicBezTo>
                      <a:cubicBezTo>
                        <a:pt x="149" y="41"/>
                        <a:pt x="135" y="31"/>
                        <a:pt x="120" y="22"/>
                      </a:cubicBezTo>
                      <a:cubicBezTo>
                        <a:pt x="87" y="0"/>
                        <a:pt x="44" y="9"/>
                        <a:pt x="22" y="42"/>
                      </a:cubicBezTo>
                      <a:cubicBezTo>
                        <a:pt x="0" y="75"/>
                        <a:pt x="11" y="120"/>
                        <a:pt x="43" y="141"/>
                      </a:cubicBezTo>
                      <a:cubicBezTo>
                        <a:pt x="55" y="149"/>
                        <a:pt x="68" y="158"/>
                        <a:pt x="79" y="168"/>
                      </a:cubicBezTo>
                      <a:cubicBezTo>
                        <a:pt x="93" y="177"/>
                        <a:pt x="107" y="182"/>
                        <a:pt x="122" y="182"/>
                      </a:cubicBezTo>
                      <a:cubicBezTo>
                        <a:pt x="143" y="182"/>
                        <a:pt x="165" y="171"/>
                        <a:pt x="179" y="153"/>
                      </a:cubicBezTo>
                      <a:close/>
                    </a:path>
                  </a:pathLst>
                </a:custGeom>
                <a:solidFill>
                  <a:schemeClr val="dk2">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8" name="BackShape"/>
                <p:cNvSpPr/>
                <p:nvPr/>
              </p:nvSpPr>
              <p:spPr bwMode="auto">
                <a:xfrm>
                  <a:off x="2538992" y="2270681"/>
                  <a:ext cx="259307" cy="263342"/>
                </a:xfrm>
                <a:custGeom>
                  <a:avLst/>
                  <a:gdLst>
                    <a:gd name="T0" fmla="*/ 140 w 190"/>
                    <a:gd name="T1" fmla="*/ 161 h 193"/>
                    <a:gd name="T2" fmla="*/ 82 w 190"/>
                    <a:gd name="T3" fmla="*/ 193 h 193"/>
                    <a:gd name="T4" fmla="*/ 42 w 190"/>
                    <a:gd name="T5" fmla="*/ 181 h 193"/>
                    <a:gd name="T6" fmla="*/ 23 w 190"/>
                    <a:gd name="T7" fmla="*/ 81 h 193"/>
                    <a:gd name="T8" fmla="*/ 54 w 190"/>
                    <a:gd name="T9" fmla="*/ 37 h 193"/>
                    <a:gd name="T10" fmla="*/ 153 w 190"/>
                    <a:gd name="T11" fmla="*/ 23 h 193"/>
                    <a:gd name="T12" fmla="*/ 166 w 190"/>
                    <a:gd name="T13" fmla="*/ 124 h 193"/>
                    <a:gd name="T14" fmla="*/ 140 w 190"/>
                    <a:gd name="T15" fmla="*/ 161 h 1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0" h="193">
                      <a:moveTo>
                        <a:pt x="140" y="161"/>
                      </a:moveTo>
                      <a:cubicBezTo>
                        <a:pt x="126" y="182"/>
                        <a:pt x="105" y="193"/>
                        <a:pt x="82" y="193"/>
                      </a:cubicBezTo>
                      <a:cubicBezTo>
                        <a:pt x="68" y="193"/>
                        <a:pt x="54" y="189"/>
                        <a:pt x="42" y="181"/>
                      </a:cubicBezTo>
                      <a:cubicBezTo>
                        <a:pt x="10" y="159"/>
                        <a:pt x="0" y="114"/>
                        <a:pt x="23" y="81"/>
                      </a:cubicBezTo>
                      <a:cubicBezTo>
                        <a:pt x="32" y="66"/>
                        <a:pt x="43" y="51"/>
                        <a:pt x="54" y="37"/>
                      </a:cubicBezTo>
                      <a:cubicBezTo>
                        <a:pt x="78" y="6"/>
                        <a:pt x="122" y="0"/>
                        <a:pt x="153" y="23"/>
                      </a:cubicBezTo>
                      <a:cubicBezTo>
                        <a:pt x="185" y="48"/>
                        <a:pt x="190" y="93"/>
                        <a:pt x="166" y="124"/>
                      </a:cubicBezTo>
                      <a:cubicBezTo>
                        <a:pt x="157" y="136"/>
                        <a:pt x="148" y="148"/>
                        <a:pt x="140" y="161"/>
                      </a:cubicBezTo>
                      <a:close/>
                    </a:path>
                  </a:pathLst>
                </a:custGeom>
                <a:solidFill>
                  <a:schemeClr val="dk2">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9" name="BackShape"/>
                <p:cNvSpPr/>
                <p:nvPr/>
              </p:nvSpPr>
              <p:spPr bwMode="auto">
                <a:xfrm>
                  <a:off x="2392691" y="2608686"/>
                  <a:ext cx="231055" cy="273432"/>
                </a:xfrm>
                <a:custGeom>
                  <a:avLst/>
                  <a:gdLst>
                    <a:gd name="T0" fmla="*/ 158 w 170"/>
                    <a:gd name="T1" fmla="*/ 102 h 201"/>
                    <a:gd name="T2" fmla="*/ 146 w 170"/>
                    <a:gd name="T3" fmla="*/ 146 h 201"/>
                    <a:gd name="T4" fmla="*/ 77 w 170"/>
                    <a:gd name="T5" fmla="*/ 201 h 201"/>
                    <a:gd name="T6" fmla="*/ 60 w 170"/>
                    <a:gd name="T7" fmla="*/ 198 h 201"/>
                    <a:gd name="T8" fmla="*/ 9 w 170"/>
                    <a:gd name="T9" fmla="*/ 111 h 201"/>
                    <a:gd name="T10" fmla="*/ 24 w 170"/>
                    <a:gd name="T11" fmla="*/ 59 h 201"/>
                    <a:gd name="T12" fmla="*/ 113 w 170"/>
                    <a:gd name="T13" fmla="*/ 12 h 201"/>
                    <a:gd name="T14" fmla="*/ 158 w 170"/>
                    <a:gd name="T15" fmla="*/ 102 h 20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0" h="201">
                      <a:moveTo>
                        <a:pt x="158" y="102"/>
                      </a:moveTo>
                      <a:cubicBezTo>
                        <a:pt x="154" y="117"/>
                        <a:pt x="149" y="131"/>
                        <a:pt x="146" y="146"/>
                      </a:cubicBezTo>
                      <a:cubicBezTo>
                        <a:pt x="138" y="179"/>
                        <a:pt x="109" y="201"/>
                        <a:pt x="77" y="201"/>
                      </a:cubicBezTo>
                      <a:cubicBezTo>
                        <a:pt x="72" y="201"/>
                        <a:pt x="66" y="199"/>
                        <a:pt x="60" y="198"/>
                      </a:cubicBezTo>
                      <a:cubicBezTo>
                        <a:pt x="23" y="188"/>
                        <a:pt x="0" y="149"/>
                        <a:pt x="9" y="111"/>
                      </a:cubicBezTo>
                      <a:cubicBezTo>
                        <a:pt x="14" y="93"/>
                        <a:pt x="18" y="75"/>
                        <a:pt x="24" y="59"/>
                      </a:cubicBezTo>
                      <a:cubicBezTo>
                        <a:pt x="35" y="20"/>
                        <a:pt x="75" y="0"/>
                        <a:pt x="113" y="12"/>
                      </a:cubicBezTo>
                      <a:cubicBezTo>
                        <a:pt x="149" y="24"/>
                        <a:pt x="170" y="65"/>
                        <a:pt x="158" y="102"/>
                      </a:cubicBezTo>
                      <a:close/>
                    </a:path>
                  </a:pathLst>
                </a:custGeom>
                <a:solidFill>
                  <a:schemeClr val="dk2">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0" name="BackShape"/>
                <p:cNvSpPr/>
                <p:nvPr/>
              </p:nvSpPr>
              <p:spPr bwMode="auto">
                <a:xfrm>
                  <a:off x="2623746" y="3681226"/>
                  <a:ext cx="261325" cy="257288"/>
                </a:xfrm>
                <a:custGeom>
                  <a:avLst/>
                  <a:gdLst>
                    <a:gd name="T0" fmla="*/ 33 w 192"/>
                    <a:gd name="T1" fmla="*/ 26 h 189"/>
                    <a:gd name="T2" fmla="*/ 133 w 192"/>
                    <a:gd name="T3" fmla="*/ 34 h 189"/>
                    <a:gd name="T4" fmla="*/ 164 w 192"/>
                    <a:gd name="T5" fmla="*/ 67 h 189"/>
                    <a:gd name="T6" fmla="*/ 163 w 192"/>
                    <a:gd name="T7" fmla="*/ 168 h 189"/>
                    <a:gd name="T8" fmla="*/ 114 w 192"/>
                    <a:gd name="T9" fmla="*/ 189 h 189"/>
                    <a:gd name="T10" fmla="*/ 62 w 192"/>
                    <a:gd name="T11" fmla="*/ 167 h 189"/>
                    <a:gd name="T12" fmla="*/ 26 w 192"/>
                    <a:gd name="T13" fmla="*/ 128 h 189"/>
                    <a:gd name="T14" fmla="*/ 33 w 192"/>
                    <a:gd name="T15" fmla="*/ 26 h 18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2" h="189">
                      <a:moveTo>
                        <a:pt x="33" y="26"/>
                      </a:moveTo>
                      <a:cubicBezTo>
                        <a:pt x="63" y="0"/>
                        <a:pt x="108" y="4"/>
                        <a:pt x="133" y="34"/>
                      </a:cubicBezTo>
                      <a:cubicBezTo>
                        <a:pt x="143" y="45"/>
                        <a:pt x="154" y="56"/>
                        <a:pt x="164" y="67"/>
                      </a:cubicBezTo>
                      <a:cubicBezTo>
                        <a:pt x="192" y="95"/>
                        <a:pt x="191" y="141"/>
                        <a:pt x="163" y="168"/>
                      </a:cubicBezTo>
                      <a:cubicBezTo>
                        <a:pt x="149" y="182"/>
                        <a:pt x="131" y="189"/>
                        <a:pt x="114" y="189"/>
                      </a:cubicBezTo>
                      <a:cubicBezTo>
                        <a:pt x="94" y="189"/>
                        <a:pt x="76" y="181"/>
                        <a:pt x="62" y="167"/>
                      </a:cubicBezTo>
                      <a:cubicBezTo>
                        <a:pt x="49" y="154"/>
                        <a:pt x="38" y="141"/>
                        <a:pt x="26" y="128"/>
                      </a:cubicBezTo>
                      <a:cubicBezTo>
                        <a:pt x="0" y="98"/>
                        <a:pt x="3" y="52"/>
                        <a:pt x="33" y="26"/>
                      </a:cubicBezTo>
                      <a:close/>
                    </a:path>
                  </a:pathLst>
                </a:custGeom>
                <a:solidFill>
                  <a:schemeClr val="dk2">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1" name="BackShape"/>
                <p:cNvSpPr/>
                <p:nvPr/>
              </p:nvSpPr>
              <p:spPr bwMode="auto">
                <a:xfrm>
                  <a:off x="2365449" y="2992096"/>
                  <a:ext cx="203813" cy="268387"/>
                </a:xfrm>
                <a:custGeom>
                  <a:avLst/>
                  <a:gdLst>
                    <a:gd name="T0" fmla="*/ 70 w 150"/>
                    <a:gd name="T1" fmla="*/ 2 h 197"/>
                    <a:gd name="T2" fmla="*/ 144 w 150"/>
                    <a:gd name="T3" fmla="*/ 72 h 197"/>
                    <a:gd name="T4" fmla="*/ 146 w 150"/>
                    <a:gd name="T5" fmla="*/ 118 h 197"/>
                    <a:gd name="T6" fmla="*/ 82 w 150"/>
                    <a:gd name="T7" fmla="*/ 197 h 197"/>
                    <a:gd name="T8" fmla="*/ 76 w 150"/>
                    <a:gd name="T9" fmla="*/ 197 h 197"/>
                    <a:gd name="T10" fmla="*/ 5 w 150"/>
                    <a:gd name="T11" fmla="*/ 131 h 197"/>
                    <a:gd name="T12" fmla="*/ 1 w 150"/>
                    <a:gd name="T13" fmla="*/ 76 h 197"/>
                    <a:gd name="T14" fmla="*/ 70 w 150"/>
                    <a:gd name="T15" fmla="*/ 2 h 19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0" h="197">
                      <a:moveTo>
                        <a:pt x="70" y="2"/>
                      </a:moveTo>
                      <a:cubicBezTo>
                        <a:pt x="109" y="0"/>
                        <a:pt x="143" y="32"/>
                        <a:pt x="144" y="72"/>
                      </a:cubicBezTo>
                      <a:cubicBezTo>
                        <a:pt x="144" y="87"/>
                        <a:pt x="145" y="103"/>
                        <a:pt x="146" y="118"/>
                      </a:cubicBezTo>
                      <a:cubicBezTo>
                        <a:pt x="150" y="158"/>
                        <a:pt x="121" y="193"/>
                        <a:pt x="82" y="197"/>
                      </a:cubicBezTo>
                      <a:cubicBezTo>
                        <a:pt x="79" y="197"/>
                        <a:pt x="78" y="197"/>
                        <a:pt x="76" y="197"/>
                      </a:cubicBezTo>
                      <a:cubicBezTo>
                        <a:pt x="39" y="197"/>
                        <a:pt x="8" y="169"/>
                        <a:pt x="5" y="131"/>
                      </a:cubicBezTo>
                      <a:cubicBezTo>
                        <a:pt x="4" y="113"/>
                        <a:pt x="2" y="95"/>
                        <a:pt x="1" y="76"/>
                      </a:cubicBezTo>
                      <a:cubicBezTo>
                        <a:pt x="0" y="37"/>
                        <a:pt x="31" y="3"/>
                        <a:pt x="70" y="2"/>
                      </a:cubicBezTo>
                      <a:close/>
                    </a:path>
                  </a:pathLst>
                </a:custGeom>
                <a:solidFill>
                  <a:schemeClr val="dk2">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2" name="BackShape"/>
                <p:cNvSpPr/>
                <p:nvPr/>
              </p:nvSpPr>
              <p:spPr bwMode="auto">
                <a:xfrm>
                  <a:off x="2429014" y="3355327"/>
                  <a:ext cx="246190" cy="269396"/>
                </a:xfrm>
                <a:custGeom>
                  <a:avLst/>
                  <a:gdLst>
                    <a:gd name="T0" fmla="*/ 55 w 181"/>
                    <a:gd name="T1" fmla="*/ 14 h 198"/>
                    <a:gd name="T2" fmla="*/ 147 w 181"/>
                    <a:gd name="T3" fmla="*/ 55 h 198"/>
                    <a:gd name="T4" fmla="*/ 164 w 181"/>
                    <a:gd name="T5" fmla="*/ 96 h 198"/>
                    <a:gd name="T6" fmla="*/ 129 w 181"/>
                    <a:gd name="T7" fmla="*/ 191 h 198"/>
                    <a:gd name="T8" fmla="*/ 99 w 181"/>
                    <a:gd name="T9" fmla="*/ 198 h 198"/>
                    <a:gd name="T10" fmla="*/ 35 w 181"/>
                    <a:gd name="T11" fmla="*/ 157 h 198"/>
                    <a:gd name="T12" fmla="*/ 15 w 181"/>
                    <a:gd name="T13" fmla="*/ 107 h 198"/>
                    <a:gd name="T14" fmla="*/ 55 w 181"/>
                    <a:gd name="T15" fmla="*/ 14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1" h="198">
                      <a:moveTo>
                        <a:pt x="55" y="14"/>
                      </a:moveTo>
                      <a:cubicBezTo>
                        <a:pt x="91" y="0"/>
                        <a:pt x="132" y="17"/>
                        <a:pt x="147" y="55"/>
                      </a:cubicBezTo>
                      <a:cubicBezTo>
                        <a:pt x="152" y="68"/>
                        <a:pt x="158" y="82"/>
                        <a:pt x="164" y="96"/>
                      </a:cubicBezTo>
                      <a:cubicBezTo>
                        <a:pt x="181" y="132"/>
                        <a:pt x="165" y="175"/>
                        <a:pt x="129" y="191"/>
                      </a:cubicBezTo>
                      <a:cubicBezTo>
                        <a:pt x="120" y="196"/>
                        <a:pt x="110" y="198"/>
                        <a:pt x="99" y="198"/>
                      </a:cubicBezTo>
                      <a:cubicBezTo>
                        <a:pt x="73" y="198"/>
                        <a:pt x="48" y="183"/>
                        <a:pt x="35" y="157"/>
                      </a:cubicBezTo>
                      <a:cubicBezTo>
                        <a:pt x="28" y="140"/>
                        <a:pt x="20" y="124"/>
                        <a:pt x="15" y="107"/>
                      </a:cubicBezTo>
                      <a:cubicBezTo>
                        <a:pt x="0" y="70"/>
                        <a:pt x="18" y="28"/>
                        <a:pt x="55" y="14"/>
                      </a:cubicBezTo>
                      <a:close/>
                    </a:path>
                  </a:pathLst>
                </a:custGeom>
                <a:solidFill>
                  <a:schemeClr val="dk2">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3" name="BackShape"/>
                <p:cNvSpPr/>
                <p:nvPr/>
              </p:nvSpPr>
              <p:spPr bwMode="auto">
                <a:xfrm>
                  <a:off x="2800317" y="2012383"/>
                  <a:ext cx="273432" cy="248208"/>
                </a:xfrm>
                <a:custGeom>
                  <a:avLst/>
                  <a:gdLst>
                    <a:gd name="T0" fmla="*/ 23 w 201"/>
                    <a:gd name="T1" fmla="*/ 153 h 182"/>
                    <a:gd name="T2" fmla="*/ 37 w 201"/>
                    <a:gd name="T3" fmla="*/ 52 h 182"/>
                    <a:gd name="T4" fmla="*/ 81 w 201"/>
                    <a:gd name="T5" fmla="*/ 22 h 182"/>
                    <a:gd name="T6" fmla="*/ 179 w 201"/>
                    <a:gd name="T7" fmla="*/ 42 h 182"/>
                    <a:gd name="T8" fmla="*/ 158 w 201"/>
                    <a:gd name="T9" fmla="*/ 141 h 182"/>
                    <a:gd name="T10" fmla="*/ 122 w 201"/>
                    <a:gd name="T11" fmla="*/ 168 h 182"/>
                    <a:gd name="T12" fmla="*/ 80 w 201"/>
                    <a:gd name="T13" fmla="*/ 182 h 182"/>
                    <a:gd name="T14" fmla="*/ 23 w 201"/>
                    <a:gd name="T15" fmla="*/ 153 h 18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1" h="182">
                      <a:moveTo>
                        <a:pt x="23" y="153"/>
                      </a:moveTo>
                      <a:cubicBezTo>
                        <a:pt x="0" y="120"/>
                        <a:pt x="7" y="76"/>
                        <a:pt x="37" y="52"/>
                      </a:cubicBezTo>
                      <a:cubicBezTo>
                        <a:pt x="52" y="41"/>
                        <a:pt x="66" y="31"/>
                        <a:pt x="81" y="22"/>
                      </a:cubicBezTo>
                      <a:cubicBezTo>
                        <a:pt x="114" y="0"/>
                        <a:pt x="157" y="9"/>
                        <a:pt x="179" y="42"/>
                      </a:cubicBezTo>
                      <a:cubicBezTo>
                        <a:pt x="201" y="75"/>
                        <a:pt x="190" y="120"/>
                        <a:pt x="158" y="141"/>
                      </a:cubicBezTo>
                      <a:cubicBezTo>
                        <a:pt x="146" y="149"/>
                        <a:pt x="133" y="158"/>
                        <a:pt x="122" y="168"/>
                      </a:cubicBezTo>
                      <a:cubicBezTo>
                        <a:pt x="108" y="177"/>
                        <a:pt x="94" y="182"/>
                        <a:pt x="80" y="182"/>
                      </a:cubicBezTo>
                      <a:cubicBezTo>
                        <a:pt x="58" y="182"/>
                        <a:pt x="36" y="171"/>
                        <a:pt x="23" y="153"/>
                      </a:cubicBezTo>
                      <a:close/>
                    </a:path>
                  </a:pathLst>
                </a:custGeom>
                <a:solidFill>
                  <a:schemeClr val="dk2">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4" name="BackShape"/>
                <p:cNvSpPr/>
                <p:nvPr/>
              </p:nvSpPr>
              <p:spPr bwMode="auto">
                <a:xfrm>
                  <a:off x="2912313" y="3919344"/>
                  <a:ext cx="269396" cy="253252"/>
                </a:xfrm>
                <a:custGeom>
                  <a:avLst/>
                  <a:gdLst>
                    <a:gd name="T0" fmla="*/ 158 w 198"/>
                    <a:gd name="T1" fmla="*/ 41 h 186"/>
                    <a:gd name="T2" fmla="*/ 196 w 198"/>
                    <a:gd name="T3" fmla="*/ 95 h 186"/>
                    <a:gd name="T4" fmla="*/ 190 w 198"/>
                    <a:gd name="T5" fmla="*/ 136 h 186"/>
                    <a:gd name="T6" fmla="*/ 93 w 198"/>
                    <a:gd name="T7" fmla="*/ 167 h 186"/>
                    <a:gd name="T8" fmla="*/ 46 w 198"/>
                    <a:gd name="T9" fmla="*/ 142 h 186"/>
                    <a:gd name="T10" fmla="*/ 19 w 198"/>
                    <a:gd name="T11" fmla="*/ 47 h 186"/>
                    <a:gd name="T12" fmla="*/ 118 w 198"/>
                    <a:gd name="T13" fmla="*/ 20 h 186"/>
                    <a:gd name="T14" fmla="*/ 158 w 198"/>
                    <a:gd name="T15" fmla="*/ 41 h 18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8" h="186">
                      <a:moveTo>
                        <a:pt x="158" y="41"/>
                      </a:moveTo>
                      <a:cubicBezTo>
                        <a:pt x="180" y="52"/>
                        <a:pt x="193" y="73"/>
                        <a:pt x="196" y="95"/>
                      </a:cubicBezTo>
                      <a:cubicBezTo>
                        <a:pt x="198" y="109"/>
                        <a:pt x="196" y="123"/>
                        <a:pt x="190" y="136"/>
                      </a:cubicBezTo>
                      <a:cubicBezTo>
                        <a:pt x="172" y="171"/>
                        <a:pt x="129" y="186"/>
                        <a:pt x="93" y="167"/>
                      </a:cubicBezTo>
                      <a:cubicBezTo>
                        <a:pt x="77" y="160"/>
                        <a:pt x="61" y="152"/>
                        <a:pt x="46" y="142"/>
                      </a:cubicBezTo>
                      <a:cubicBezTo>
                        <a:pt x="12" y="123"/>
                        <a:pt x="0" y="80"/>
                        <a:pt x="19" y="47"/>
                      </a:cubicBezTo>
                      <a:cubicBezTo>
                        <a:pt x="39" y="12"/>
                        <a:pt x="84" y="0"/>
                        <a:pt x="118" y="20"/>
                      </a:cubicBezTo>
                      <a:cubicBezTo>
                        <a:pt x="130" y="28"/>
                        <a:pt x="144" y="35"/>
                        <a:pt x="158" y="41"/>
                      </a:cubicBezTo>
                      <a:close/>
                    </a:path>
                  </a:pathLst>
                </a:custGeom>
                <a:solidFill>
                  <a:schemeClr val="dk2">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5" name="BackShape"/>
                <p:cNvSpPr/>
                <p:nvPr/>
              </p:nvSpPr>
              <p:spPr bwMode="auto">
                <a:xfrm>
                  <a:off x="3273525" y="4053537"/>
                  <a:ext cx="272423" cy="214911"/>
                </a:xfrm>
                <a:custGeom>
                  <a:avLst/>
                  <a:gdLst>
                    <a:gd name="T0" fmla="*/ 90 w 200"/>
                    <a:gd name="T1" fmla="*/ 7 h 158"/>
                    <a:gd name="T2" fmla="*/ 136 w 200"/>
                    <a:gd name="T3" fmla="*/ 14 h 158"/>
                    <a:gd name="T4" fmla="*/ 199 w 200"/>
                    <a:gd name="T5" fmla="*/ 75 h 158"/>
                    <a:gd name="T6" fmla="*/ 199 w 200"/>
                    <a:gd name="T7" fmla="*/ 92 h 158"/>
                    <a:gd name="T8" fmla="*/ 119 w 200"/>
                    <a:gd name="T9" fmla="*/ 154 h 158"/>
                    <a:gd name="T10" fmla="*/ 65 w 200"/>
                    <a:gd name="T11" fmla="*/ 146 h 158"/>
                    <a:gd name="T12" fmla="*/ 8 w 200"/>
                    <a:gd name="T13" fmla="*/ 64 h 158"/>
                    <a:gd name="T14" fmla="*/ 90 w 200"/>
                    <a:gd name="T15" fmla="*/ 7 h 15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0" h="158">
                      <a:moveTo>
                        <a:pt x="90" y="7"/>
                      </a:moveTo>
                      <a:cubicBezTo>
                        <a:pt x="106" y="10"/>
                        <a:pt x="120" y="12"/>
                        <a:pt x="136" y="14"/>
                      </a:cubicBezTo>
                      <a:cubicBezTo>
                        <a:pt x="169" y="18"/>
                        <a:pt x="195" y="43"/>
                        <a:pt x="199" y="75"/>
                      </a:cubicBezTo>
                      <a:cubicBezTo>
                        <a:pt x="200" y="80"/>
                        <a:pt x="199" y="86"/>
                        <a:pt x="199" y="92"/>
                      </a:cubicBezTo>
                      <a:cubicBezTo>
                        <a:pt x="193" y="131"/>
                        <a:pt x="158" y="158"/>
                        <a:pt x="119" y="154"/>
                      </a:cubicBezTo>
                      <a:cubicBezTo>
                        <a:pt x="100" y="152"/>
                        <a:pt x="82" y="150"/>
                        <a:pt x="65" y="146"/>
                      </a:cubicBezTo>
                      <a:cubicBezTo>
                        <a:pt x="26" y="140"/>
                        <a:pt x="0" y="103"/>
                        <a:pt x="8" y="64"/>
                      </a:cubicBezTo>
                      <a:cubicBezTo>
                        <a:pt x="14" y="26"/>
                        <a:pt x="52" y="0"/>
                        <a:pt x="90" y="7"/>
                      </a:cubicBezTo>
                      <a:close/>
                    </a:path>
                  </a:pathLst>
                </a:custGeom>
                <a:solidFill>
                  <a:schemeClr val="dk2">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6" name="BackShape"/>
                <p:cNvSpPr/>
                <p:nvPr/>
              </p:nvSpPr>
              <p:spPr bwMode="auto">
                <a:xfrm>
                  <a:off x="3651891" y="4042438"/>
                  <a:ext cx="277468" cy="223992"/>
                </a:xfrm>
                <a:custGeom>
                  <a:avLst/>
                  <a:gdLst>
                    <a:gd name="T0" fmla="*/ 7 w 204"/>
                    <a:gd name="T1" fmla="*/ 99 h 164"/>
                    <a:gd name="T2" fmla="*/ 67 w 204"/>
                    <a:gd name="T3" fmla="*/ 17 h 164"/>
                    <a:gd name="T4" fmla="*/ 113 w 204"/>
                    <a:gd name="T5" fmla="*/ 9 h 164"/>
                    <a:gd name="T6" fmla="*/ 198 w 204"/>
                    <a:gd name="T7" fmla="*/ 63 h 164"/>
                    <a:gd name="T8" fmla="*/ 199 w 204"/>
                    <a:gd name="T9" fmla="*/ 68 h 164"/>
                    <a:gd name="T10" fmla="*/ 143 w 204"/>
                    <a:gd name="T11" fmla="*/ 147 h 164"/>
                    <a:gd name="T12" fmla="*/ 90 w 204"/>
                    <a:gd name="T13" fmla="*/ 158 h 164"/>
                    <a:gd name="T14" fmla="*/ 7 w 204"/>
                    <a:gd name="T15" fmla="*/ 99 h 1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4" h="164">
                      <a:moveTo>
                        <a:pt x="7" y="99"/>
                      </a:moveTo>
                      <a:cubicBezTo>
                        <a:pt x="0" y="60"/>
                        <a:pt x="27" y="23"/>
                        <a:pt x="67" y="17"/>
                      </a:cubicBezTo>
                      <a:cubicBezTo>
                        <a:pt x="82" y="15"/>
                        <a:pt x="98" y="12"/>
                        <a:pt x="113" y="9"/>
                      </a:cubicBezTo>
                      <a:cubicBezTo>
                        <a:pt x="152" y="0"/>
                        <a:pt x="190" y="24"/>
                        <a:pt x="198" y="63"/>
                      </a:cubicBezTo>
                      <a:cubicBezTo>
                        <a:pt x="199" y="65"/>
                        <a:pt x="199" y="66"/>
                        <a:pt x="199" y="68"/>
                      </a:cubicBezTo>
                      <a:cubicBezTo>
                        <a:pt x="204" y="105"/>
                        <a:pt x="180" y="139"/>
                        <a:pt x="143" y="147"/>
                      </a:cubicBezTo>
                      <a:cubicBezTo>
                        <a:pt x="125" y="151"/>
                        <a:pt x="108" y="154"/>
                        <a:pt x="90" y="158"/>
                      </a:cubicBezTo>
                      <a:cubicBezTo>
                        <a:pt x="50" y="164"/>
                        <a:pt x="13" y="138"/>
                        <a:pt x="7" y="99"/>
                      </a:cubicBezTo>
                      <a:close/>
                    </a:path>
                  </a:pathLst>
                </a:custGeom>
                <a:solidFill>
                  <a:schemeClr val="dk2">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7" name="BackShape"/>
                <p:cNvSpPr/>
                <p:nvPr/>
              </p:nvSpPr>
              <p:spPr bwMode="auto">
                <a:xfrm>
                  <a:off x="3995950" y="3907236"/>
                  <a:ext cx="271414" cy="254261"/>
                </a:xfrm>
                <a:custGeom>
                  <a:avLst/>
                  <a:gdLst>
                    <a:gd name="T0" fmla="*/ 19 w 199"/>
                    <a:gd name="T1" fmla="*/ 140 h 187"/>
                    <a:gd name="T2" fmla="*/ 47 w 199"/>
                    <a:gd name="T3" fmla="*/ 44 h 187"/>
                    <a:gd name="T4" fmla="*/ 86 w 199"/>
                    <a:gd name="T5" fmla="*/ 21 h 187"/>
                    <a:gd name="T6" fmla="*/ 185 w 199"/>
                    <a:gd name="T7" fmla="*/ 43 h 187"/>
                    <a:gd name="T8" fmla="*/ 196 w 199"/>
                    <a:gd name="T9" fmla="*/ 72 h 187"/>
                    <a:gd name="T10" fmla="*/ 163 w 199"/>
                    <a:gd name="T11" fmla="*/ 141 h 187"/>
                    <a:gd name="T12" fmla="*/ 116 w 199"/>
                    <a:gd name="T13" fmla="*/ 168 h 187"/>
                    <a:gd name="T14" fmla="*/ 19 w 199"/>
                    <a:gd name="T15" fmla="*/ 140 h 1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87">
                      <a:moveTo>
                        <a:pt x="19" y="140"/>
                      </a:moveTo>
                      <a:cubicBezTo>
                        <a:pt x="0" y="105"/>
                        <a:pt x="12" y="63"/>
                        <a:pt x="47" y="44"/>
                      </a:cubicBezTo>
                      <a:cubicBezTo>
                        <a:pt x="60" y="36"/>
                        <a:pt x="73" y="29"/>
                        <a:pt x="86" y="21"/>
                      </a:cubicBezTo>
                      <a:cubicBezTo>
                        <a:pt x="120" y="0"/>
                        <a:pt x="164" y="10"/>
                        <a:pt x="185" y="43"/>
                      </a:cubicBezTo>
                      <a:cubicBezTo>
                        <a:pt x="191" y="52"/>
                        <a:pt x="194" y="62"/>
                        <a:pt x="196" y="72"/>
                      </a:cubicBezTo>
                      <a:cubicBezTo>
                        <a:pt x="199" y="98"/>
                        <a:pt x="187" y="125"/>
                        <a:pt x="163" y="141"/>
                      </a:cubicBezTo>
                      <a:cubicBezTo>
                        <a:pt x="147" y="150"/>
                        <a:pt x="132" y="160"/>
                        <a:pt x="116" y="168"/>
                      </a:cubicBezTo>
                      <a:cubicBezTo>
                        <a:pt x="81" y="187"/>
                        <a:pt x="37" y="175"/>
                        <a:pt x="19" y="140"/>
                      </a:cubicBezTo>
                      <a:close/>
                    </a:path>
                  </a:pathLst>
                </a:custGeom>
                <a:solidFill>
                  <a:schemeClr val="dk2">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8" name="BackShape"/>
                <p:cNvSpPr/>
                <p:nvPr/>
              </p:nvSpPr>
              <p:spPr bwMode="auto">
                <a:xfrm>
                  <a:off x="3209960" y="1882226"/>
                  <a:ext cx="272423" cy="223992"/>
                </a:xfrm>
                <a:custGeom>
                  <a:avLst/>
                  <a:gdLst>
                    <a:gd name="T0" fmla="*/ 140 w 200"/>
                    <a:gd name="T1" fmla="*/ 146 h 165"/>
                    <a:gd name="T2" fmla="*/ 192 w 200"/>
                    <a:gd name="T3" fmla="*/ 106 h 165"/>
                    <a:gd name="T4" fmla="*/ 197 w 200"/>
                    <a:gd name="T5" fmla="*/ 64 h 165"/>
                    <a:gd name="T6" fmla="*/ 114 w 200"/>
                    <a:gd name="T7" fmla="*/ 7 h 165"/>
                    <a:gd name="T8" fmla="*/ 61 w 200"/>
                    <a:gd name="T9" fmla="*/ 18 h 165"/>
                    <a:gd name="T10" fmla="*/ 8 w 200"/>
                    <a:gd name="T11" fmla="*/ 102 h 165"/>
                    <a:gd name="T12" fmla="*/ 95 w 200"/>
                    <a:gd name="T13" fmla="*/ 155 h 165"/>
                    <a:gd name="T14" fmla="*/ 140 w 200"/>
                    <a:gd name="T15" fmla="*/ 146 h 1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0" h="165">
                      <a:moveTo>
                        <a:pt x="140" y="146"/>
                      </a:moveTo>
                      <a:cubicBezTo>
                        <a:pt x="164" y="142"/>
                        <a:pt x="183" y="127"/>
                        <a:pt x="192" y="106"/>
                      </a:cubicBezTo>
                      <a:cubicBezTo>
                        <a:pt x="197" y="93"/>
                        <a:pt x="200" y="79"/>
                        <a:pt x="197" y="64"/>
                      </a:cubicBezTo>
                      <a:cubicBezTo>
                        <a:pt x="190" y="26"/>
                        <a:pt x="153" y="0"/>
                        <a:pt x="114" y="7"/>
                      </a:cubicBezTo>
                      <a:cubicBezTo>
                        <a:pt x="96" y="10"/>
                        <a:pt x="78" y="13"/>
                        <a:pt x="61" y="18"/>
                      </a:cubicBezTo>
                      <a:cubicBezTo>
                        <a:pt x="22" y="27"/>
                        <a:pt x="0" y="64"/>
                        <a:pt x="8" y="102"/>
                      </a:cubicBezTo>
                      <a:cubicBezTo>
                        <a:pt x="18" y="141"/>
                        <a:pt x="57" y="165"/>
                        <a:pt x="95" y="155"/>
                      </a:cubicBezTo>
                      <a:cubicBezTo>
                        <a:pt x="109" y="152"/>
                        <a:pt x="125" y="148"/>
                        <a:pt x="140" y="146"/>
                      </a:cubicBezTo>
                      <a:close/>
                    </a:path>
                  </a:pathLst>
                </a:custGeom>
                <a:solidFill>
                  <a:schemeClr val="dk2">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9" name="BackShape"/>
                <p:cNvSpPr/>
                <p:nvPr/>
              </p:nvSpPr>
              <p:spPr bwMode="auto">
                <a:xfrm>
                  <a:off x="3592361" y="1875163"/>
                  <a:ext cx="273432" cy="214911"/>
                </a:xfrm>
                <a:custGeom>
                  <a:avLst/>
                  <a:gdLst>
                    <a:gd name="T0" fmla="*/ 67 w 201"/>
                    <a:gd name="T1" fmla="*/ 146 h 158"/>
                    <a:gd name="T2" fmla="*/ 113 w 201"/>
                    <a:gd name="T3" fmla="*/ 152 h 158"/>
                    <a:gd name="T4" fmla="*/ 190 w 201"/>
                    <a:gd name="T5" fmla="*/ 112 h 158"/>
                    <a:gd name="T6" fmla="*/ 195 w 201"/>
                    <a:gd name="T7" fmla="*/ 95 h 158"/>
                    <a:gd name="T8" fmla="*/ 136 w 201"/>
                    <a:gd name="T9" fmla="*/ 13 h 158"/>
                    <a:gd name="T10" fmla="*/ 82 w 201"/>
                    <a:gd name="T11" fmla="*/ 5 h 158"/>
                    <a:gd name="T12" fmla="*/ 4 w 201"/>
                    <a:gd name="T13" fmla="*/ 68 h 158"/>
                    <a:gd name="T14" fmla="*/ 67 w 201"/>
                    <a:gd name="T15" fmla="*/ 146 h 15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1" h="158">
                      <a:moveTo>
                        <a:pt x="67" y="146"/>
                      </a:moveTo>
                      <a:cubicBezTo>
                        <a:pt x="83" y="148"/>
                        <a:pt x="98" y="149"/>
                        <a:pt x="113" y="152"/>
                      </a:cubicBezTo>
                      <a:cubicBezTo>
                        <a:pt x="146" y="158"/>
                        <a:pt x="178" y="141"/>
                        <a:pt x="190" y="112"/>
                      </a:cubicBezTo>
                      <a:cubicBezTo>
                        <a:pt x="193" y="106"/>
                        <a:pt x="194" y="101"/>
                        <a:pt x="195" y="95"/>
                      </a:cubicBezTo>
                      <a:cubicBezTo>
                        <a:pt x="201" y="56"/>
                        <a:pt x="175" y="20"/>
                        <a:pt x="136" y="13"/>
                      </a:cubicBezTo>
                      <a:cubicBezTo>
                        <a:pt x="117" y="9"/>
                        <a:pt x="100" y="7"/>
                        <a:pt x="82" y="5"/>
                      </a:cubicBezTo>
                      <a:cubicBezTo>
                        <a:pt x="43" y="0"/>
                        <a:pt x="8" y="28"/>
                        <a:pt x="4" y="68"/>
                      </a:cubicBezTo>
                      <a:cubicBezTo>
                        <a:pt x="0" y="106"/>
                        <a:pt x="29" y="141"/>
                        <a:pt x="67" y="146"/>
                      </a:cubicBezTo>
                      <a:close/>
                    </a:path>
                  </a:pathLst>
                </a:custGeom>
                <a:solidFill>
                  <a:schemeClr val="dk2">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0" name="ValueShape"/>
                <p:cNvSpPr/>
                <p:nvPr/>
              </p:nvSpPr>
              <p:spPr>
                <a:xfrm>
                  <a:off x="2317379" y="1820534"/>
                  <a:ext cx="2502543" cy="2502543"/>
                </a:xfrm>
                <a:prstGeom prst="blockArc">
                  <a:avLst>
                    <a:gd name="adj1" fmla="val 16200000"/>
                    <a:gd name="adj2" fmla="val 20304000"/>
                    <a:gd name="adj3" fmla="val 10852"/>
                  </a:avLst>
                </a:prstGeom>
                <a:solidFill>
                  <a:schemeClr val="dk2">
                    <a:lumMod val="10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a:p>
              </p:txBody>
            </p:sp>
            <p:sp>
              <p:nvSpPr>
                <p:cNvPr id="81" name="ValueText"/>
                <p:cNvSpPr txBox="1"/>
                <p:nvPr/>
              </p:nvSpPr>
              <p:spPr>
                <a:xfrm>
                  <a:off x="3020331" y="4482492"/>
                  <a:ext cx="1096637" cy="554297"/>
                </a:xfrm>
                <a:prstGeom prst="rect">
                  <a:avLst/>
                </a:prstGeom>
              </p:spPr>
              <p:txBody>
                <a:bodyPr wrap="none" anchor="ctr" anchorCtr="1">
                  <a:prstTxWarp prst="textPlain">
                    <a:avLst/>
                  </a:prstTxWarp>
                  <a:noAutofit/>
                </a:bodyPr>
                <a:lstStyle/>
                <a:p>
                  <a:r>
                    <a:rPr lang="en-US" altLang="zh-CN" sz="1000" b="1" dirty="0">
                      <a:solidFill>
                        <a:schemeClr val="dk2">
                          <a:lumMod val="100000"/>
                        </a:schemeClr>
                      </a:solidFill>
                      <a:latin typeface="Impact" panose="020B0806030902050204" pitchFamily="34" charset="0"/>
                    </a:rPr>
                    <a:t>19%</a:t>
                  </a:r>
                </a:p>
              </p:txBody>
            </p:sp>
          </p:grpSp>
        </p:grpSp>
        <p:grpSp>
          <p:nvGrpSpPr>
            <p:cNvPr id="647" name="组合 646"/>
            <p:cNvGrpSpPr/>
            <p:nvPr/>
          </p:nvGrpSpPr>
          <p:grpSpPr>
            <a:xfrm>
              <a:off x="1408926" y="2133601"/>
              <a:ext cx="1393876" cy="1791400"/>
              <a:chOff x="1611037" y="2799752"/>
              <a:chExt cx="989653" cy="1271897"/>
            </a:xfrm>
          </p:grpSpPr>
          <p:grpSp>
            <p:nvGrpSpPr>
              <p:cNvPr id="43" name="组合 42"/>
              <p:cNvGrpSpPr/>
              <p:nvPr/>
            </p:nvGrpSpPr>
            <p:grpSpPr>
              <a:xfrm>
                <a:off x="1806398" y="2975936"/>
                <a:ext cx="611093" cy="615227"/>
                <a:chOff x="6224588" y="2665413"/>
                <a:chExt cx="1173163" cy="1181100"/>
              </a:xfrm>
            </p:grpSpPr>
            <p:sp>
              <p:nvSpPr>
                <p:cNvPr id="25" name="Freeform 16"/>
                <p:cNvSpPr/>
                <p:nvPr/>
              </p:nvSpPr>
              <p:spPr bwMode="auto">
                <a:xfrm>
                  <a:off x="6224588" y="2665413"/>
                  <a:ext cx="1173163" cy="1181100"/>
                </a:xfrm>
                <a:custGeom>
                  <a:avLst/>
                  <a:gdLst>
                    <a:gd name="T0" fmla="*/ 63 w 591"/>
                    <a:gd name="T1" fmla="*/ 113 h 593"/>
                    <a:gd name="T2" fmla="*/ 8 w 591"/>
                    <a:gd name="T3" fmla="*/ 275 h 593"/>
                    <a:gd name="T4" fmla="*/ 15 w 591"/>
                    <a:gd name="T5" fmla="*/ 420 h 593"/>
                    <a:gd name="T6" fmla="*/ 155 w 591"/>
                    <a:gd name="T7" fmla="*/ 566 h 593"/>
                    <a:gd name="T8" fmla="*/ 357 w 591"/>
                    <a:gd name="T9" fmla="*/ 582 h 593"/>
                    <a:gd name="T10" fmla="*/ 582 w 591"/>
                    <a:gd name="T11" fmla="*/ 321 h 593"/>
                    <a:gd name="T12" fmla="*/ 248 w 591"/>
                    <a:gd name="T13" fmla="*/ 21 h 593"/>
                    <a:gd name="T14" fmla="*/ 63 w 591"/>
                    <a:gd name="T15" fmla="*/ 113 h 5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91" h="593">
                      <a:moveTo>
                        <a:pt x="63" y="113"/>
                      </a:moveTo>
                      <a:cubicBezTo>
                        <a:pt x="29" y="158"/>
                        <a:pt x="15" y="217"/>
                        <a:pt x="8" y="275"/>
                      </a:cubicBezTo>
                      <a:cubicBezTo>
                        <a:pt x="2" y="323"/>
                        <a:pt x="0" y="374"/>
                        <a:pt x="15" y="420"/>
                      </a:cubicBezTo>
                      <a:cubicBezTo>
                        <a:pt x="36" y="488"/>
                        <a:pt x="92" y="541"/>
                        <a:pt x="155" y="566"/>
                      </a:cubicBezTo>
                      <a:cubicBezTo>
                        <a:pt x="219" y="592"/>
                        <a:pt x="290" y="593"/>
                        <a:pt x="357" y="582"/>
                      </a:cubicBezTo>
                      <a:cubicBezTo>
                        <a:pt x="476" y="562"/>
                        <a:pt x="575" y="450"/>
                        <a:pt x="582" y="321"/>
                      </a:cubicBezTo>
                      <a:cubicBezTo>
                        <a:pt x="591" y="132"/>
                        <a:pt x="415" y="0"/>
                        <a:pt x="248" y="21"/>
                      </a:cubicBezTo>
                      <a:cubicBezTo>
                        <a:pt x="179" y="30"/>
                        <a:pt x="107" y="56"/>
                        <a:pt x="63" y="113"/>
                      </a:cubicBezTo>
                      <a:close/>
                    </a:path>
                  </a:pathLst>
                </a:custGeom>
                <a:solidFill>
                  <a:srgbClr val="FFDA3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 name="Freeform 17"/>
                <p:cNvSpPr/>
                <p:nvPr/>
              </p:nvSpPr>
              <p:spPr bwMode="auto">
                <a:xfrm>
                  <a:off x="6827838" y="2747963"/>
                  <a:ext cx="312738" cy="173038"/>
                </a:xfrm>
                <a:custGeom>
                  <a:avLst/>
                  <a:gdLst>
                    <a:gd name="T0" fmla="*/ 155 w 158"/>
                    <a:gd name="T1" fmla="*/ 70 h 87"/>
                    <a:gd name="T2" fmla="*/ 8 w 158"/>
                    <a:gd name="T3" fmla="*/ 8 h 87"/>
                    <a:gd name="T4" fmla="*/ 9 w 158"/>
                    <a:gd name="T5" fmla="*/ 20 h 87"/>
                    <a:gd name="T6" fmla="*/ 87 w 158"/>
                    <a:gd name="T7" fmla="*/ 42 h 87"/>
                    <a:gd name="T8" fmla="*/ 143 w 158"/>
                    <a:gd name="T9" fmla="*/ 83 h 87"/>
                    <a:gd name="T10" fmla="*/ 155 w 158"/>
                    <a:gd name="T11" fmla="*/ 70 h 87"/>
                  </a:gdLst>
                  <a:ahLst/>
                  <a:cxnLst>
                    <a:cxn ang="0">
                      <a:pos x="T0" y="T1"/>
                    </a:cxn>
                    <a:cxn ang="0">
                      <a:pos x="T2" y="T3"/>
                    </a:cxn>
                    <a:cxn ang="0">
                      <a:pos x="T4" y="T5"/>
                    </a:cxn>
                    <a:cxn ang="0">
                      <a:pos x="T6" y="T7"/>
                    </a:cxn>
                    <a:cxn ang="0">
                      <a:pos x="T8" y="T9"/>
                    </a:cxn>
                    <a:cxn ang="0">
                      <a:pos x="T10" y="T11"/>
                    </a:cxn>
                  </a:cxnLst>
                  <a:rect l="0" t="0" r="r" b="b"/>
                  <a:pathLst>
                    <a:path w="158" h="87">
                      <a:moveTo>
                        <a:pt x="155" y="70"/>
                      </a:moveTo>
                      <a:cubicBezTo>
                        <a:pt x="132" y="20"/>
                        <a:pt x="55" y="0"/>
                        <a:pt x="8" y="8"/>
                      </a:cubicBezTo>
                      <a:cubicBezTo>
                        <a:pt x="0" y="9"/>
                        <a:pt x="3" y="19"/>
                        <a:pt x="9" y="20"/>
                      </a:cubicBezTo>
                      <a:cubicBezTo>
                        <a:pt x="37" y="24"/>
                        <a:pt x="61" y="29"/>
                        <a:pt x="87" y="42"/>
                      </a:cubicBezTo>
                      <a:cubicBezTo>
                        <a:pt x="107" y="53"/>
                        <a:pt x="122" y="72"/>
                        <a:pt x="143" y="83"/>
                      </a:cubicBezTo>
                      <a:cubicBezTo>
                        <a:pt x="151" y="87"/>
                        <a:pt x="158" y="78"/>
                        <a:pt x="155" y="70"/>
                      </a:cubicBezTo>
                      <a:close/>
                    </a:path>
                  </a:pathLst>
                </a:custGeom>
                <a:solidFill>
                  <a:srgbClr val="FFE17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 name="Freeform 18"/>
                <p:cNvSpPr/>
                <p:nvPr/>
              </p:nvSpPr>
              <p:spPr bwMode="auto">
                <a:xfrm>
                  <a:off x="7154863" y="2936876"/>
                  <a:ext cx="127000" cy="149225"/>
                </a:xfrm>
                <a:custGeom>
                  <a:avLst/>
                  <a:gdLst>
                    <a:gd name="T0" fmla="*/ 9 w 64"/>
                    <a:gd name="T1" fmla="*/ 1 h 75"/>
                    <a:gd name="T2" fmla="*/ 4 w 64"/>
                    <a:gd name="T3" fmla="*/ 13 h 75"/>
                    <a:gd name="T4" fmla="*/ 29 w 64"/>
                    <a:gd name="T5" fmla="*/ 36 h 75"/>
                    <a:gd name="T6" fmla="*/ 48 w 64"/>
                    <a:gd name="T7" fmla="*/ 68 h 75"/>
                    <a:gd name="T8" fmla="*/ 62 w 64"/>
                    <a:gd name="T9" fmla="*/ 62 h 75"/>
                    <a:gd name="T10" fmla="*/ 9 w 64"/>
                    <a:gd name="T11" fmla="*/ 1 h 75"/>
                  </a:gdLst>
                  <a:ahLst/>
                  <a:cxnLst>
                    <a:cxn ang="0">
                      <a:pos x="T0" y="T1"/>
                    </a:cxn>
                    <a:cxn ang="0">
                      <a:pos x="T2" y="T3"/>
                    </a:cxn>
                    <a:cxn ang="0">
                      <a:pos x="T4" y="T5"/>
                    </a:cxn>
                    <a:cxn ang="0">
                      <a:pos x="T6" y="T7"/>
                    </a:cxn>
                    <a:cxn ang="0">
                      <a:pos x="T8" y="T9"/>
                    </a:cxn>
                    <a:cxn ang="0">
                      <a:pos x="T10" y="T11"/>
                    </a:cxn>
                  </a:cxnLst>
                  <a:rect l="0" t="0" r="r" b="b"/>
                  <a:pathLst>
                    <a:path w="64" h="75">
                      <a:moveTo>
                        <a:pt x="9" y="1"/>
                      </a:moveTo>
                      <a:cubicBezTo>
                        <a:pt x="3" y="0"/>
                        <a:pt x="0" y="9"/>
                        <a:pt x="4" y="13"/>
                      </a:cubicBezTo>
                      <a:cubicBezTo>
                        <a:pt x="12" y="21"/>
                        <a:pt x="21" y="27"/>
                        <a:pt x="29" y="36"/>
                      </a:cubicBezTo>
                      <a:cubicBezTo>
                        <a:pt x="36" y="46"/>
                        <a:pt x="41" y="58"/>
                        <a:pt x="48" y="68"/>
                      </a:cubicBezTo>
                      <a:cubicBezTo>
                        <a:pt x="53" y="75"/>
                        <a:pt x="62" y="69"/>
                        <a:pt x="62" y="62"/>
                      </a:cubicBezTo>
                      <a:cubicBezTo>
                        <a:pt x="64" y="34"/>
                        <a:pt x="34" y="3"/>
                        <a:pt x="9" y="1"/>
                      </a:cubicBezTo>
                      <a:close/>
                    </a:path>
                  </a:pathLst>
                </a:custGeom>
                <a:solidFill>
                  <a:srgbClr val="FFE17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 name="Freeform 19"/>
                <p:cNvSpPr/>
                <p:nvPr/>
              </p:nvSpPr>
              <p:spPr bwMode="auto">
                <a:xfrm>
                  <a:off x="6224588" y="2859088"/>
                  <a:ext cx="1082675" cy="987425"/>
                </a:xfrm>
                <a:custGeom>
                  <a:avLst/>
                  <a:gdLst>
                    <a:gd name="T0" fmla="*/ 357 w 546"/>
                    <a:gd name="T1" fmla="*/ 485 h 496"/>
                    <a:gd name="T2" fmla="*/ 546 w 546"/>
                    <a:gd name="T3" fmla="*/ 346 h 496"/>
                    <a:gd name="T4" fmla="*/ 368 w 546"/>
                    <a:gd name="T5" fmla="*/ 411 h 496"/>
                    <a:gd name="T6" fmla="*/ 104 w 546"/>
                    <a:gd name="T7" fmla="*/ 278 h 496"/>
                    <a:gd name="T8" fmla="*/ 78 w 546"/>
                    <a:gd name="T9" fmla="*/ 0 h 496"/>
                    <a:gd name="T10" fmla="*/ 63 w 546"/>
                    <a:gd name="T11" fmla="*/ 16 h 496"/>
                    <a:gd name="T12" fmla="*/ 8 w 546"/>
                    <a:gd name="T13" fmla="*/ 178 h 496"/>
                    <a:gd name="T14" fmla="*/ 15 w 546"/>
                    <a:gd name="T15" fmla="*/ 323 h 496"/>
                    <a:gd name="T16" fmla="*/ 155 w 546"/>
                    <a:gd name="T17" fmla="*/ 469 h 496"/>
                    <a:gd name="T18" fmla="*/ 357 w 546"/>
                    <a:gd name="T19" fmla="*/ 485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6" h="496">
                      <a:moveTo>
                        <a:pt x="357" y="485"/>
                      </a:moveTo>
                      <a:cubicBezTo>
                        <a:pt x="436" y="472"/>
                        <a:pt x="506" y="418"/>
                        <a:pt x="546" y="346"/>
                      </a:cubicBezTo>
                      <a:cubicBezTo>
                        <a:pt x="494" y="384"/>
                        <a:pt x="432" y="408"/>
                        <a:pt x="368" y="411"/>
                      </a:cubicBezTo>
                      <a:cubicBezTo>
                        <a:pt x="266" y="416"/>
                        <a:pt x="162" y="366"/>
                        <a:pt x="104" y="278"/>
                      </a:cubicBezTo>
                      <a:cubicBezTo>
                        <a:pt x="51" y="198"/>
                        <a:pt x="40" y="88"/>
                        <a:pt x="78" y="0"/>
                      </a:cubicBezTo>
                      <a:cubicBezTo>
                        <a:pt x="73" y="5"/>
                        <a:pt x="68" y="11"/>
                        <a:pt x="63" y="16"/>
                      </a:cubicBezTo>
                      <a:cubicBezTo>
                        <a:pt x="29" y="61"/>
                        <a:pt x="15" y="120"/>
                        <a:pt x="8" y="178"/>
                      </a:cubicBezTo>
                      <a:cubicBezTo>
                        <a:pt x="2" y="226"/>
                        <a:pt x="0" y="277"/>
                        <a:pt x="15" y="323"/>
                      </a:cubicBezTo>
                      <a:cubicBezTo>
                        <a:pt x="36" y="391"/>
                        <a:pt x="92" y="444"/>
                        <a:pt x="155" y="469"/>
                      </a:cubicBezTo>
                      <a:cubicBezTo>
                        <a:pt x="219" y="495"/>
                        <a:pt x="290" y="496"/>
                        <a:pt x="357" y="485"/>
                      </a:cubicBezTo>
                      <a:close/>
                    </a:path>
                  </a:pathLst>
                </a:custGeom>
                <a:solidFill>
                  <a:srgbClr val="FFC52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20"/>
                <p:cNvSpPr/>
                <p:nvPr/>
              </p:nvSpPr>
              <p:spPr bwMode="auto">
                <a:xfrm>
                  <a:off x="6470650" y="3062288"/>
                  <a:ext cx="203200" cy="150813"/>
                </a:xfrm>
                <a:custGeom>
                  <a:avLst/>
                  <a:gdLst>
                    <a:gd name="T0" fmla="*/ 44 w 102"/>
                    <a:gd name="T1" fmla="*/ 5 h 76"/>
                    <a:gd name="T2" fmla="*/ 51 w 102"/>
                    <a:gd name="T3" fmla="*/ 74 h 76"/>
                    <a:gd name="T4" fmla="*/ 44 w 102"/>
                    <a:gd name="T5" fmla="*/ 5 h 76"/>
                  </a:gdLst>
                  <a:ahLst/>
                  <a:cxnLst>
                    <a:cxn ang="0">
                      <a:pos x="T0" y="T1"/>
                    </a:cxn>
                    <a:cxn ang="0">
                      <a:pos x="T2" y="T3"/>
                    </a:cxn>
                    <a:cxn ang="0">
                      <a:pos x="T4" y="T5"/>
                    </a:cxn>
                  </a:cxnLst>
                  <a:rect l="0" t="0" r="r" b="b"/>
                  <a:pathLst>
                    <a:path w="102" h="76">
                      <a:moveTo>
                        <a:pt x="44" y="5"/>
                      </a:moveTo>
                      <a:cubicBezTo>
                        <a:pt x="0" y="9"/>
                        <a:pt x="10" y="71"/>
                        <a:pt x="51" y="74"/>
                      </a:cubicBezTo>
                      <a:cubicBezTo>
                        <a:pt x="92" y="76"/>
                        <a:pt x="102" y="0"/>
                        <a:pt x="44" y="5"/>
                      </a:cubicBezTo>
                      <a:close/>
                    </a:path>
                  </a:pathLst>
                </a:custGeom>
                <a:solidFill>
                  <a:srgbClr val="A2481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Freeform 21"/>
                <p:cNvSpPr/>
                <p:nvPr/>
              </p:nvSpPr>
              <p:spPr bwMode="auto">
                <a:xfrm>
                  <a:off x="6515100" y="3078163"/>
                  <a:ext cx="55563" cy="53975"/>
                </a:xfrm>
                <a:custGeom>
                  <a:avLst/>
                  <a:gdLst>
                    <a:gd name="T0" fmla="*/ 21 w 28"/>
                    <a:gd name="T1" fmla="*/ 9 h 27"/>
                    <a:gd name="T2" fmla="*/ 11 w 28"/>
                    <a:gd name="T3" fmla="*/ 23 h 27"/>
                    <a:gd name="T4" fmla="*/ 21 w 28"/>
                    <a:gd name="T5" fmla="*/ 9 h 27"/>
                  </a:gdLst>
                  <a:ahLst/>
                  <a:cxnLst>
                    <a:cxn ang="0">
                      <a:pos x="T0" y="T1"/>
                    </a:cxn>
                    <a:cxn ang="0">
                      <a:pos x="T2" y="T3"/>
                    </a:cxn>
                    <a:cxn ang="0">
                      <a:pos x="T4" y="T5"/>
                    </a:cxn>
                  </a:cxnLst>
                  <a:rect l="0" t="0" r="r" b="b"/>
                  <a:pathLst>
                    <a:path w="28" h="27">
                      <a:moveTo>
                        <a:pt x="21" y="9"/>
                      </a:moveTo>
                      <a:cubicBezTo>
                        <a:pt x="12" y="0"/>
                        <a:pt x="0" y="17"/>
                        <a:pt x="11" y="23"/>
                      </a:cubicBezTo>
                      <a:cubicBezTo>
                        <a:pt x="19" y="27"/>
                        <a:pt x="28" y="16"/>
                        <a:pt x="21" y="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Freeform 22"/>
                <p:cNvSpPr/>
                <p:nvPr/>
              </p:nvSpPr>
              <p:spPr bwMode="auto">
                <a:xfrm>
                  <a:off x="6900863" y="3062288"/>
                  <a:ext cx="200025" cy="150813"/>
                </a:xfrm>
                <a:custGeom>
                  <a:avLst/>
                  <a:gdLst>
                    <a:gd name="T0" fmla="*/ 44 w 101"/>
                    <a:gd name="T1" fmla="*/ 5 h 76"/>
                    <a:gd name="T2" fmla="*/ 51 w 101"/>
                    <a:gd name="T3" fmla="*/ 74 h 76"/>
                    <a:gd name="T4" fmla="*/ 44 w 101"/>
                    <a:gd name="T5" fmla="*/ 5 h 76"/>
                  </a:gdLst>
                  <a:ahLst/>
                  <a:cxnLst>
                    <a:cxn ang="0">
                      <a:pos x="T0" y="T1"/>
                    </a:cxn>
                    <a:cxn ang="0">
                      <a:pos x="T2" y="T3"/>
                    </a:cxn>
                    <a:cxn ang="0">
                      <a:pos x="T4" y="T5"/>
                    </a:cxn>
                  </a:cxnLst>
                  <a:rect l="0" t="0" r="r" b="b"/>
                  <a:pathLst>
                    <a:path w="101" h="76">
                      <a:moveTo>
                        <a:pt x="44" y="5"/>
                      </a:moveTo>
                      <a:cubicBezTo>
                        <a:pt x="0" y="9"/>
                        <a:pt x="10" y="71"/>
                        <a:pt x="51" y="74"/>
                      </a:cubicBezTo>
                      <a:cubicBezTo>
                        <a:pt x="92" y="76"/>
                        <a:pt x="101" y="0"/>
                        <a:pt x="44" y="5"/>
                      </a:cubicBezTo>
                      <a:close/>
                    </a:path>
                  </a:pathLst>
                </a:custGeom>
                <a:solidFill>
                  <a:srgbClr val="A2481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 name="Freeform 23"/>
                <p:cNvSpPr/>
                <p:nvPr/>
              </p:nvSpPr>
              <p:spPr bwMode="auto">
                <a:xfrm>
                  <a:off x="6946900" y="3078163"/>
                  <a:ext cx="57150" cy="53975"/>
                </a:xfrm>
                <a:custGeom>
                  <a:avLst/>
                  <a:gdLst>
                    <a:gd name="T0" fmla="*/ 22 w 29"/>
                    <a:gd name="T1" fmla="*/ 9 h 27"/>
                    <a:gd name="T2" fmla="*/ 11 w 29"/>
                    <a:gd name="T3" fmla="*/ 23 h 27"/>
                    <a:gd name="T4" fmla="*/ 22 w 29"/>
                    <a:gd name="T5" fmla="*/ 9 h 27"/>
                  </a:gdLst>
                  <a:ahLst/>
                  <a:cxnLst>
                    <a:cxn ang="0">
                      <a:pos x="T0" y="T1"/>
                    </a:cxn>
                    <a:cxn ang="0">
                      <a:pos x="T2" y="T3"/>
                    </a:cxn>
                    <a:cxn ang="0">
                      <a:pos x="T4" y="T5"/>
                    </a:cxn>
                  </a:cxnLst>
                  <a:rect l="0" t="0" r="r" b="b"/>
                  <a:pathLst>
                    <a:path w="29" h="27">
                      <a:moveTo>
                        <a:pt x="22" y="9"/>
                      </a:moveTo>
                      <a:cubicBezTo>
                        <a:pt x="13" y="0"/>
                        <a:pt x="0" y="17"/>
                        <a:pt x="11" y="23"/>
                      </a:cubicBezTo>
                      <a:cubicBezTo>
                        <a:pt x="20" y="27"/>
                        <a:pt x="29" y="16"/>
                        <a:pt x="22" y="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 name="Freeform 24"/>
                <p:cNvSpPr/>
                <p:nvPr/>
              </p:nvSpPr>
              <p:spPr bwMode="auto">
                <a:xfrm>
                  <a:off x="6665913" y="3359151"/>
                  <a:ext cx="271463" cy="115888"/>
                </a:xfrm>
                <a:custGeom>
                  <a:avLst/>
                  <a:gdLst>
                    <a:gd name="T0" fmla="*/ 134 w 137"/>
                    <a:gd name="T1" fmla="*/ 43 h 58"/>
                    <a:gd name="T2" fmla="*/ 63 w 137"/>
                    <a:gd name="T3" fmla="*/ 5 h 58"/>
                    <a:gd name="T4" fmla="*/ 1 w 137"/>
                    <a:gd name="T5" fmla="*/ 51 h 58"/>
                    <a:gd name="T6" fmla="*/ 7 w 137"/>
                    <a:gd name="T7" fmla="*/ 55 h 58"/>
                    <a:gd name="T8" fmla="*/ 53 w 137"/>
                    <a:gd name="T9" fmla="*/ 22 h 58"/>
                    <a:gd name="T10" fmla="*/ 128 w 137"/>
                    <a:gd name="T11" fmla="*/ 48 h 58"/>
                    <a:gd name="T12" fmla="*/ 134 w 137"/>
                    <a:gd name="T13" fmla="*/ 43 h 58"/>
                  </a:gdLst>
                  <a:ahLst/>
                  <a:cxnLst>
                    <a:cxn ang="0">
                      <a:pos x="T0" y="T1"/>
                    </a:cxn>
                    <a:cxn ang="0">
                      <a:pos x="T2" y="T3"/>
                    </a:cxn>
                    <a:cxn ang="0">
                      <a:pos x="T4" y="T5"/>
                    </a:cxn>
                    <a:cxn ang="0">
                      <a:pos x="T6" y="T7"/>
                    </a:cxn>
                    <a:cxn ang="0">
                      <a:pos x="T8" y="T9"/>
                    </a:cxn>
                    <a:cxn ang="0">
                      <a:pos x="T10" y="T11"/>
                    </a:cxn>
                    <a:cxn ang="0">
                      <a:pos x="T12" y="T13"/>
                    </a:cxn>
                  </a:cxnLst>
                  <a:rect l="0" t="0" r="r" b="b"/>
                  <a:pathLst>
                    <a:path w="137" h="58">
                      <a:moveTo>
                        <a:pt x="134" y="43"/>
                      </a:moveTo>
                      <a:cubicBezTo>
                        <a:pt x="119" y="16"/>
                        <a:pt x="94" y="0"/>
                        <a:pt x="63" y="5"/>
                      </a:cubicBezTo>
                      <a:cubicBezTo>
                        <a:pt x="37" y="9"/>
                        <a:pt x="9" y="25"/>
                        <a:pt x="1" y="51"/>
                      </a:cubicBezTo>
                      <a:cubicBezTo>
                        <a:pt x="0" y="54"/>
                        <a:pt x="5" y="58"/>
                        <a:pt x="7" y="55"/>
                      </a:cubicBezTo>
                      <a:cubicBezTo>
                        <a:pt x="20" y="38"/>
                        <a:pt x="33" y="28"/>
                        <a:pt x="53" y="22"/>
                      </a:cubicBezTo>
                      <a:cubicBezTo>
                        <a:pt x="87" y="10"/>
                        <a:pt x="104" y="29"/>
                        <a:pt x="128" y="48"/>
                      </a:cubicBezTo>
                      <a:cubicBezTo>
                        <a:pt x="131" y="51"/>
                        <a:pt x="137" y="48"/>
                        <a:pt x="134" y="43"/>
                      </a:cubicBezTo>
                      <a:close/>
                    </a:path>
                  </a:pathLst>
                </a:custGeom>
                <a:solidFill>
                  <a:srgbClr val="A2481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27" name="718cff9f-1962-4e76-84f7-e7b216d0c53f" descr="UQYAAB+LCAAAAAAABADVk89PgzAUx/+XqjdcOg7TcQOXGQ46ky16MDtUWkcnlKUUM7Pwv9tCy9jofl1MDBd4/b6+z/e9xwZci58VAR6YpoiLEUULjtJQkBQ4IMTAY0WSOCCgDFO2eORZscqB975p0tonb1TErygpiMplVFCU1J9eR29kT5TRtEi1DPagDKF1K9SHdZBinJC2LGSC8O+mQl/Fqvep4LLAOOMpErLgBpY3QB8Bb+D2YKmSMVnLixwwq7EMj8ZTDbD6VAfKpo+XRS5SwsQ26QXJ1hFJZfHbzduqGxx3vx+3Q0tH3DtYedA3T2O0Is/yKsWrO6BCYN6Y24GVdeXLju3SOcg7I+sLHaqMtjfbOI7SVyW38JrAhj23gDeL+JAlGT+9iEbWOZ98ftKIzGKSEqOZUSZ8hiUzNlsYcLqIBSN5rgOTjyWJRCvNGypVkcfyzqvxOBj50L0Hxh4sbdtoCp67jXv6c8ZUpbTnJP3mRPhRJNusyWtDVbzj0+AfmGQYZaxeQ8e+kwZ5Z6518Mg6/rXRwUmjAYq+/qe3ZojuJb/jMW9z+fwCctQ7FFEGAAA="/>
              <p:cNvGrpSpPr>
                <a:grpSpLocks noChangeAspect="1"/>
              </p:cNvGrpSpPr>
              <p:nvPr/>
            </p:nvGrpSpPr>
            <p:grpSpPr>
              <a:xfrm>
                <a:off x="1611037" y="2799752"/>
                <a:ext cx="989653" cy="1271897"/>
                <a:chOff x="2317379" y="1820534"/>
                <a:chExt cx="2502543" cy="3216255"/>
              </a:xfrm>
            </p:grpSpPr>
            <p:sp>
              <p:nvSpPr>
                <p:cNvPr id="128" name="BackShape"/>
                <p:cNvSpPr/>
                <p:nvPr/>
              </p:nvSpPr>
              <p:spPr bwMode="auto">
                <a:xfrm>
                  <a:off x="4299664" y="2228717"/>
                  <a:ext cx="258297" cy="263342"/>
                </a:xfrm>
                <a:custGeom>
                  <a:avLst/>
                  <a:gdLst>
                    <a:gd name="T0" fmla="*/ 50 w 190"/>
                    <a:gd name="T1" fmla="*/ 161 h 193"/>
                    <a:gd name="T2" fmla="*/ 109 w 190"/>
                    <a:gd name="T3" fmla="*/ 193 h 193"/>
                    <a:gd name="T4" fmla="*/ 149 w 190"/>
                    <a:gd name="T5" fmla="*/ 181 h 193"/>
                    <a:gd name="T6" fmla="*/ 167 w 190"/>
                    <a:gd name="T7" fmla="*/ 81 h 193"/>
                    <a:gd name="T8" fmla="*/ 136 w 190"/>
                    <a:gd name="T9" fmla="*/ 37 h 193"/>
                    <a:gd name="T10" fmla="*/ 38 w 190"/>
                    <a:gd name="T11" fmla="*/ 23 h 193"/>
                    <a:gd name="T12" fmla="*/ 24 w 190"/>
                    <a:gd name="T13" fmla="*/ 124 h 193"/>
                    <a:gd name="T14" fmla="*/ 50 w 190"/>
                    <a:gd name="T15" fmla="*/ 161 h 1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0" h="193">
                      <a:moveTo>
                        <a:pt x="50" y="161"/>
                      </a:moveTo>
                      <a:cubicBezTo>
                        <a:pt x="64" y="182"/>
                        <a:pt x="86" y="193"/>
                        <a:pt x="109" y="193"/>
                      </a:cubicBezTo>
                      <a:cubicBezTo>
                        <a:pt x="122" y="193"/>
                        <a:pt x="136" y="189"/>
                        <a:pt x="149" y="181"/>
                      </a:cubicBezTo>
                      <a:cubicBezTo>
                        <a:pt x="181" y="159"/>
                        <a:pt x="190" y="114"/>
                        <a:pt x="167" y="81"/>
                      </a:cubicBezTo>
                      <a:cubicBezTo>
                        <a:pt x="158" y="66"/>
                        <a:pt x="147" y="51"/>
                        <a:pt x="136" y="37"/>
                      </a:cubicBezTo>
                      <a:cubicBezTo>
                        <a:pt x="112" y="6"/>
                        <a:pt x="69" y="0"/>
                        <a:pt x="38" y="23"/>
                      </a:cubicBezTo>
                      <a:cubicBezTo>
                        <a:pt x="6" y="48"/>
                        <a:pt x="0" y="93"/>
                        <a:pt x="24" y="124"/>
                      </a:cubicBezTo>
                      <a:cubicBezTo>
                        <a:pt x="33" y="136"/>
                        <a:pt x="42" y="148"/>
                        <a:pt x="50" y="161"/>
                      </a:cubicBezTo>
                      <a:close/>
                    </a:path>
                  </a:pathLst>
                </a:custGeom>
                <a:solidFill>
                  <a:schemeClr val="accent5">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29" name="BackShape"/>
                <p:cNvSpPr/>
                <p:nvPr/>
              </p:nvSpPr>
              <p:spPr bwMode="auto">
                <a:xfrm>
                  <a:off x="4513554" y="2586902"/>
                  <a:ext cx="231055" cy="273432"/>
                </a:xfrm>
                <a:custGeom>
                  <a:avLst/>
                  <a:gdLst>
                    <a:gd name="T0" fmla="*/ 12 w 170"/>
                    <a:gd name="T1" fmla="*/ 102 h 201"/>
                    <a:gd name="T2" fmla="*/ 24 w 170"/>
                    <a:gd name="T3" fmla="*/ 146 h 201"/>
                    <a:gd name="T4" fmla="*/ 93 w 170"/>
                    <a:gd name="T5" fmla="*/ 201 h 201"/>
                    <a:gd name="T6" fmla="*/ 110 w 170"/>
                    <a:gd name="T7" fmla="*/ 198 h 201"/>
                    <a:gd name="T8" fmla="*/ 161 w 170"/>
                    <a:gd name="T9" fmla="*/ 111 h 201"/>
                    <a:gd name="T10" fmla="*/ 146 w 170"/>
                    <a:gd name="T11" fmla="*/ 59 h 201"/>
                    <a:gd name="T12" fmla="*/ 57 w 170"/>
                    <a:gd name="T13" fmla="*/ 12 h 201"/>
                    <a:gd name="T14" fmla="*/ 12 w 170"/>
                    <a:gd name="T15" fmla="*/ 102 h 20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0" h="201">
                      <a:moveTo>
                        <a:pt x="12" y="102"/>
                      </a:moveTo>
                      <a:cubicBezTo>
                        <a:pt x="16" y="117"/>
                        <a:pt x="21" y="131"/>
                        <a:pt x="24" y="146"/>
                      </a:cubicBezTo>
                      <a:cubicBezTo>
                        <a:pt x="32" y="179"/>
                        <a:pt x="61" y="201"/>
                        <a:pt x="93" y="201"/>
                      </a:cubicBezTo>
                      <a:cubicBezTo>
                        <a:pt x="98" y="201"/>
                        <a:pt x="104" y="199"/>
                        <a:pt x="110" y="198"/>
                      </a:cubicBezTo>
                      <a:cubicBezTo>
                        <a:pt x="147" y="188"/>
                        <a:pt x="170" y="149"/>
                        <a:pt x="161" y="111"/>
                      </a:cubicBezTo>
                      <a:cubicBezTo>
                        <a:pt x="157" y="93"/>
                        <a:pt x="152" y="75"/>
                        <a:pt x="146" y="59"/>
                      </a:cubicBezTo>
                      <a:cubicBezTo>
                        <a:pt x="135" y="20"/>
                        <a:pt x="95" y="0"/>
                        <a:pt x="57" y="12"/>
                      </a:cubicBezTo>
                      <a:cubicBezTo>
                        <a:pt x="21" y="24"/>
                        <a:pt x="0" y="65"/>
                        <a:pt x="12" y="102"/>
                      </a:cubicBezTo>
                      <a:close/>
                    </a:path>
                  </a:pathLst>
                </a:custGeom>
                <a:solidFill>
                  <a:schemeClr val="accent5">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30" name="BackShape"/>
                <p:cNvSpPr/>
                <p:nvPr/>
              </p:nvSpPr>
              <p:spPr bwMode="auto">
                <a:xfrm>
                  <a:off x="4252230" y="3681226"/>
                  <a:ext cx="261325" cy="257288"/>
                </a:xfrm>
                <a:custGeom>
                  <a:avLst/>
                  <a:gdLst>
                    <a:gd name="T0" fmla="*/ 159 w 192"/>
                    <a:gd name="T1" fmla="*/ 26 h 189"/>
                    <a:gd name="T2" fmla="*/ 59 w 192"/>
                    <a:gd name="T3" fmla="*/ 34 h 189"/>
                    <a:gd name="T4" fmla="*/ 28 w 192"/>
                    <a:gd name="T5" fmla="*/ 67 h 189"/>
                    <a:gd name="T6" fmla="*/ 29 w 192"/>
                    <a:gd name="T7" fmla="*/ 168 h 189"/>
                    <a:gd name="T8" fmla="*/ 79 w 192"/>
                    <a:gd name="T9" fmla="*/ 189 h 189"/>
                    <a:gd name="T10" fmla="*/ 130 w 192"/>
                    <a:gd name="T11" fmla="*/ 167 h 189"/>
                    <a:gd name="T12" fmla="*/ 166 w 192"/>
                    <a:gd name="T13" fmla="*/ 128 h 189"/>
                    <a:gd name="T14" fmla="*/ 159 w 192"/>
                    <a:gd name="T15" fmla="*/ 26 h 18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2" h="189">
                      <a:moveTo>
                        <a:pt x="159" y="26"/>
                      </a:moveTo>
                      <a:cubicBezTo>
                        <a:pt x="129" y="0"/>
                        <a:pt x="84" y="4"/>
                        <a:pt x="59" y="34"/>
                      </a:cubicBezTo>
                      <a:cubicBezTo>
                        <a:pt x="49" y="45"/>
                        <a:pt x="38" y="56"/>
                        <a:pt x="28" y="67"/>
                      </a:cubicBezTo>
                      <a:cubicBezTo>
                        <a:pt x="0" y="95"/>
                        <a:pt x="2" y="141"/>
                        <a:pt x="29" y="168"/>
                      </a:cubicBezTo>
                      <a:cubicBezTo>
                        <a:pt x="43" y="182"/>
                        <a:pt x="61" y="189"/>
                        <a:pt x="79" y="189"/>
                      </a:cubicBezTo>
                      <a:cubicBezTo>
                        <a:pt x="98" y="189"/>
                        <a:pt x="116" y="181"/>
                        <a:pt x="130" y="167"/>
                      </a:cubicBezTo>
                      <a:cubicBezTo>
                        <a:pt x="143" y="154"/>
                        <a:pt x="154" y="141"/>
                        <a:pt x="166" y="128"/>
                      </a:cubicBezTo>
                      <a:cubicBezTo>
                        <a:pt x="192" y="98"/>
                        <a:pt x="189" y="52"/>
                        <a:pt x="159" y="26"/>
                      </a:cubicBezTo>
                      <a:close/>
                    </a:path>
                  </a:pathLst>
                </a:custGeom>
                <a:solidFill>
                  <a:schemeClr val="accent5">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31" name="BackShape"/>
                <p:cNvSpPr/>
                <p:nvPr/>
              </p:nvSpPr>
              <p:spPr bwMode="auto">
                <a:xfrm>
                  <a:off x="4569048" y="2992096"/>
                  <a:ext cx="202804" cy="268387"/>
                </a:xfrm>
                <a:custGeom>
                  <a:avLst/>
                  <a:gdLst>
                    <a:gd name="T0" fmla="*/ 79 w 149"/>
                    <a:gd name="T1" fmla="*/ 2 h 197"/>
                    <a:gd name="T2" fmla="*/ 5 w 149"/>
                    <a:gd name="T3" fmla="*/ 72 h 197"/>
                    <a:gd name="T4" fmla="*/ 3 w 149"/>
                    <a:gd name="T5" fmla="*/ 118 h 197"/>
                    <a:gd name="T6" fmla="*/ 67 w 149"/>
                    <a:gd name="T7" fmla="*/ 197 h 197"/>
                    <a:gd name="T8" fmla="*/ 73 w 149"/>
                    <a:gd name="T9" fmla="*/ 197 h 197"/>
                    <a:gd name="T10" fmla="*/ 144 w 149"/>
                    <a:gd name="T11" fmla="*/ 131 h 197"/>
                    <a:gd name="T12" fmla="*/ 148 w 149"/>
                    <a:gd name="T13" fmla="*/ 76 h 197"/>
                    <a:gd name="T14" fmla="*/ 79 w 149"/>
                    <a:gd name="T15" fmla="*/ 2 h 19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9" h="197">
                      <a:moveTo>
                        <a:pt x="79" y="2"/>
                      </a:moveTo>
                      <a:cubicBezTo>
                        <a:pt x="40" y="0"/>
                        <a:pt x="6" y="32"/>
                        <a:pt x="5" y="72"/>
                      </a:cubicBezTo>
                      <a:cubicBezTo>
                        <a:pt x="5" y="87"/>
                        <a:pt x="4" y="103"/>
                        <a:pt x="3" y="118"/>
                      </a:cubicBezTo>
                      <a:cubicBezTo>
                        <a:pt x="0" y="158"/>
                        <a:pt x="28" y="193"/>
                        <a:pt x="67" y="197"/>
                      </a:cubicBezTo>
                      <a:cubicBezTo>
                        <a:pt x="70" y="197"/>
                        <a:pt x="71" y="197"/>
                        <a:pt x="73" y="197"/>
                      </a:cubicBezTo>
                      <a:cubicBezTo>
                        <a:pt x="110" y="197"/>
                        <a:pt x="141" y="169"/>
                        <a:pt x="144" y="131"/>
                      </a:cubicBezTo>
                      <a:cubicBezTo>
                        <a:pt x="146" y="113"/>
                        <a:pt x="147" y="95"/>
                        <a:pt x="148" y="76"/>
                      </a:cubicBezTo>
                      <a:cubicBezTo>
                        <a:pt x="149" y="37"/>
                        <a:pt x="118" y="3"/>
                        <a:pt x="79" y="2"/>
                      </a:cubicBezTo>
                      <a:close/>
                    </a:path>
                  </a:pathLst>
                </a:custGeom>
                <a:solidFill>
                  <a:schemeClr val="accent5">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32" name="BackShape"/>
                <p:cNvSpPr/>
                <p:nvPr/>
              </p:nvSpPr>
              <p:spPr bwMode="auto">
                <a:xfrm>
                  <a:off x="4461088" y="3355327"/>
                  <a:ext cx="248208" cy="269396"/>
                </a:xfrm>
                <a:custGeom>
                  <a:avLst/>
                  <a:gdLst>
                    <a:gd name="T0" fmla="*/ 126 w 182"/>
                    <a:gd name="T1" fmla="*/ 14 h 198"/>
                    <a:gd name="T2" fmla="*/ 35 w 182"/>
                    <a:gd name="T3" fmla="*/ 55 h 198"/>
                    <a:gd name="T4" fmla="*/ 17 w 182"/>
                    <a:gd name="T5" fmla="*/ 96 h 198"/>
                    <a:gd name="T6" fmla="*/ 52 w 182"/>
                    <a:gd name="T7" fmla="*/ 191 h 198"/>
                    <a:gd name="T8" fmla="*/ 82 w 182"/>
                    <a:gd name="T9" fmla="*/ 198 h 198"/>
                    <a:gd name="T10" fmla="*/ 146 w 182"/>
                    <a:gd name="T11" fmla="*/ 157 h 198"/>
                    <a:gd name="T12" fmla="*/ 167 w 182"/>
                    <a:gd name="T13" fmla="*/ 107 h 198"/>
                    <a:gd name="T14" fmla="*/ 126 w 182"/>
                    <a:gd name="T15" fmla="*/ 14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2" h="198">
                      <a:moveTo>
                        <a:pt x="126" y="14"/>
                      </a:moveTo>
                      <a:cubicBezTo>
                        <a:pt x="90" y="0"/>
                        <a:pt x="50" y="17"/>
                        <a:pt x="35" y="55"/>
                      </a:cubicBezTo>
                      <a:cubicBezTo>
                        <a:pt x="29" y="68"/>
                        <a:pt x="23" y="82"/>
                        <a:pt x="17" y="96"/>
                      </a:cubicBezTo>
                      <a:cubicBezTo>
                        <a:pt x="0" y="132"/>
                        <a:pt x="16" y="175"/>
                        <a:pt x="52" y="191"/>
                      </a:cubicBezTo>
                      <a:cubicBezTo>
                        <a:pt x="61" y="196"/>
                        <a:pt x="71" y="198"/>
                        <a:pt x="82" y="198"/>
                      </a:cubicBezTo>
                      <a:cubicBezTo>
                        <a:pt x="108" y="198"/>
                        <a:pt x="133" y="183"/>
                        <a:pt x="146" y="157"/>
                      </a:cubicBezTo>
                      <a:cubicBezTo>
                        <a:pt x="153" y="140"/>
                        <a:pt x="161" y="124"/>
                        <a:pt x="167" y="107"/>
                      </a:cubicBezTo>
                      <a:cubicBezTo>
                        <a:pt x="182" y="70"/>
                        <a:pt x="163" y="28"/>
                        <a:pt x="126" y="14"/>
                      </a:cubicBezTo>
                      <a:close/>
                    </a:path>
                  </a:pathLst>
                </a:custGeom>
                <a:solidFill>
                  <a:schemeClr val="accent5">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33" name="BackShape"/>
                <p:cNvSpPr/>
                <p:nvPr/>
              </p:nvSpPr>
              <p:spPr bwMode="auto">
                <a:xfrm rot="21047012">
                  <a:off x="3973815" y="1960053"/>
                  <a:ext cx="275450" cy="248208"/>
                </a:xfrm>
                <a:custGeom>
                  <a:avLst/>
                  <a:gdLst>
                    <a:gd name="T0" fmla="*/ 179 w 202"/>
                    <a:gd name="T1" fmla="*/ 153 h 182"/>
                    <a:gd name="T2" fmla="*/ 164 w 202"/>
                    <a:gd name="T3" fmla="*/ 52 h 182"/>
                    <a:gd name="T4" fmla="*/ 120 w 202"/>
                    <a:gd name="T5" fmla="*/ 22 h 182"/>
                    <a:gd name="T6" fmla="*/ 22 w 202"/>
                    <a:gd name="T7" fmla="*/ 42 h 182"/>
                    <a:gd name="T8" fmla="*/ 43 w 202"/>
                    <a:gd name="T9" fmla="*/ 141 h 182"/>
                    <a:gd name="T10" fmla="*/ 79 w 202"/>
                    <a:gd name="T11" fmla="*/ 168 h 182"/>
                    <a:gd name="T12" fmla="*/ 122 w 202"/>
                    <a:gd name="T13" fmla="*/ 182 h 182"/>
                    <a:gd name="T14" fmla="*/ 179 w 202"/>
                    <a:gd name="T15" fmla="*/ 153 h 18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2" h="182">
                      <a:moveTo>
                        <a:pt x="179" y="153"/>
                      </a:moveTo>
                      <a:cubicBezTo>
                        <a:pt x="202" y="120"/>
                        <a:pt x="195" y="76"/>
                        <a:pt x="164" y="52"/>
                      </a:cubicBezTo>
                      <a:cubicBezTo>
                        <a:pt x="149" y="41"/>
                        <a:pt x="135" y="31"/>
                        <a:pt x="120" y="22"/>
                      </a:cubicBezTo>
                      <a:cubicBezTo>
                        <a:pt x="87" y="0"/>
                        <a:pt x="44" y="9"/>
                        <a:pt x="22" y="42"/>
                      </a:cubicBezTo>
                      <a:cubicBezTo>
                        <a:pt x="0" y="75"/>
                        <a:pt x="11" y="120"/>
                        <a:pt x="43" y="141"/>
                      </a:cubicBezTo>
                      <a:cubicBezTo>
                        <a:pt x="55" y="149"/>
                        <a:pt x="68" y="158"/>
                        <a:pt x="79" y="168"/>
                      </a:cubicBezTo>
                      <a:cubicBezTo>
                        <a:pt x="93" y="177"/>
                        <a:pt x="107" y="182"/>
                        <a:pt x="122" y="182"/>
                      </a:cubicBezTo>
                      <a:cubicBezTo>
                        <a:pt x="143" y="182"/>
                        <a:pt x="165" y="171"/>
                        <a:pt x="179" y="153"/>
                      </a:cubicBezTo>
                      <a:close/>
                    </a:path>
                  </a:pathLst>
                </a:custGeom>
                <a:solidFill>
                  <a:schemeClr val="accent5">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34" name="BackShape"/>
                <p:cNvSpPr/>
                <p:nvPr/>
              </p:nvSpPr>
              <p:spPr bwMode="auto">
                <a:xfrm>
                  <a:off x="2538992" y="2270681"/>
                  <a:ext cx="259307" cy="263342"/>
                </a:xfrm>
                <a:custGeom>
                  <a:avLst/>
                  <a:gdLst>
                    <a:gd name="T0" fmla="*/ 140 w 190"/>
                    <a:gd name="T1" fmla="*/ 161 h 193"/>
                    <a:gd name="T2" fmla="*/ 82 w 190"/>
                    <a:gd name="T3" fmla="*/ 193 h 193"/>
                    <a:gd name="T4" fmla="*/ 42 w 190"/>
                    <a:gd name="T5" fmla="*/ 181 h 193"/>
                    <a:gd name="T6" fmla="*/ 23 w 190"/>
                    <a:gd name="T7" fmla="*/ 81 h 193"/>
                    <a:gd name="T8" fmla="*/ 54 w 190"/>
                    <a:gd name="T9" fmla="*/ 37 h 193"/>
                    <a:gd name="T10" fmla="*/ 153 w 190"/>
                    <a:gd name="T11" fmla="*/ 23 h 193"/>
                    <a:gd name="T12" fmla="*/ 166 w 190"/>
                    <a:gd name="T13" fmla="*/ 124 h 193"/>
                    <a:gd name="T14" fmla="*/ 140 w 190"/>
                    <a:gd name="T15" fmla="*/ 161 h 1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0" h="193">
                      <a:moveTo>
                        <a:pt x="140" y="161"/>
                      </a:moveTo>
                      <a:cubicBezTo>
                        <a:pt x="126" y="182"/>
                        <a:pt x="105" y="193"/>
                        <a:pt x="82" y="193"/>
                      </a:cubicBezTo>
                      <a:cubicBezTo>
                        <a:pt x="68" y="193"/>
                        <a:pt x="54" y="189"/>
                        <a:pt x="42" y="181"/>
                      </a:cubicBezTo>
                      <a:cubicBezTo>
                        <a:pt x="10" y="159"/>
                        <a:pt x="0" y="114"/>
                        <a:pt x="23" y="81"/>
                      </a:cubicBezTo>
                      <a:cubicBezTo>
                        <a:pt x="32" y="66"/>
                        <a:pt x="43" y="51"/>
                        <a:pt x="54" y="37"/>
                      </a:cubicBezTo>
                      <a:cubicBezTo>
                        <a:pt x="78" y="6"/>
                        <a:pt x="122" y="0"/>
                        <a:pt x="153" y="23"/>
                      </a:cubicBezTo>
                      <a:cubicBezTo>
                        <a:pt x="185" y="48"/>
                        <a:pt x="190" y="93"/>
                        <a:pt x="166" y="124"/>
                      </a:cubicBezTo>
                      <a:cubicBezTo>
                        <a:pt x="157" y="136"/>
                        <a:pt x="148" y="148"/>
                        <a:pt x="140" y="161"/>
                      </a:cubicBezTo>
                      <a:close/>
                    </a:path>
                  </a:pathLst>
                </a:custGeom>
                <a:solidFill>
                  <a:schemeClr val="accent5">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35" name="BackShape"/>
                <p:cNvSpPr/>
                <p:nvPr/>
              </p:nvSpPr>
              <p:spPr bwMode="auto">
                <a:xfrm>
                  <a:off x="2392691" y="2608686"/>
                  <a:ext cx="231055" cy="273432"/>
                </a:xfrm>
                <a:custGeom>
                  <a:avLst/>
                  <a:gdLst>
                    <a:gd name="T0" fmla="*/ 158 w 170"/>
                    <a:gd name="T1" fmla="*/ 102 h 201"/>
                    <a:gd name="T2" fmla="*/ 146 w 170"/>
                    <a:gd name="T3" fmla="*/ 146 h 201"/>
                    <a:gd name="T4" fmla="*/ 77 w 170"/>
                    <a:gd name="T5" fmla="*/ 201 h 201"/>
                    <a:gd name="T6" fmla="*/ 60 w 170"/>
                    <a:gd name="T7" fmla="*/ 198 h 201"/>
                    <a:gd name="T8" fmla="*/ 9 w 170"/>
                    <a:gd name="T9" fmla="*/ 111 h 201"/>
                    <a:gd name="T10" fmla="*/ 24 w 170"/>
                    <a:gd name="T11" fmla="*/ 59 h 201"/>
                    <a:gd name="T12" fmla="*/ 113 w 170"/>
                    <a:gd name="T13" fmla="*/ 12 h 201"/>
                    <a:gd name="T14" fmla="*/ 158 w 170"/>
                    <a:gd name="T15" fmla="*/ 102 h 20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0" h="201">
                      <a:moveTo>
                        <a:pt x="158" y="102"/>
                      </a:moveTo>
                      <a:cubicBezTo>
                        <a:pt x="154" y="117"/>
                        <a:pt x="149" y="131"/>
                        <a:pt x="146" y="146"/>
                      </a:cubicBezTo>
                      <a:cubicBezTo>
                        <a:pt x="138" y="179"/>
                        <a:pt x="109" y="201"/>
                        <a:pt x="77" y="201"/>
                      </a:cubicBezTo>
                      <a:cubicBezTo>
                        <a:pt x="72" y="201"/>
                        <a:pt x="66" y="199"/>
                        <a:pt x="60" y="198"/>
                      </a:cubicBezTo>
                      <a:cubicBezTo>
                        <a:pt x="23" y="188"/>
                        <a:pt x="0" y="149"/>
                        <a:pt x="9" y="111"/>
                      </a:cubicBezTo>
                      <a:cubicBezTo>
                        <a:pt x="14" y="93"/>
                        <a:pt x="18" y="75"/>
                        <a:pt x="24" y="59"/>
                      </a:cubicBezTo>
                      <a:cubicBezTo>
                        <a:pt x="35" y="20"/>
                        <a:pt x="75" y="0"/>
                        <a:pt x="113" y="12"/>
                      </a:cubicBezTo>
                      <a:cubicBezTo>
                        <a:pt x="149" y="24"/>
                        <a:pt x="170" y="65"/>
                        <a:pt x="158" y="102"/>
                      </a:cubicBezTo>
                      <a:close/>
                    </a:path>
                  </a:pathLst>
                </a:custGeom>
                <a:solidFill>
                  <a:schemeClr val="accent5">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36" name="BackShape"/>
                <p:cNvSpPr/>
                <p:nvPr/>
              </p:nvSpPr>
              <p:spPr bwMode="auto">
                <a:xfrm>
                  <a:off x="2623746" y="3681226"/>
                  <a:ext cx="261325" cy="257288"/>
                </a:xfrm>
                <a:custGeom>
                  <a:avLst/>
                  <a:gdLst>
                    <a:gd name="T0" fmla="*/ 33 w 192"/>
                    <a:gd name="T1" fmla="*/ 26 h 189"/>
                    <a:gd name="T2" fmla="*/ 133 w 192"/>
                    <a:gd name="T3" fmla="*/ 34 h 189"/>
                    <a:gd name="T4" fmla="*/ 164 w 192"/>
                    <a:gd name="T5" fmla="*/ 67 h 189"/>
                    <a:gd name="T6" fmla="*/ 163 w 192"/>
                    <a:gd name="T7" fmla="*/ 168 h 189"/>
                    <a:gd name="T8" fmla="*/ 114 w 192"/>
                    <a:gd name="T9" fmla="*/ 189 h 189"/>
                    <a:gd name="T10" fmla="*/ 62 w 192"/>
                    <a:gd name="T11" fmla="*/ 167 h 189"/>
                    <a:gd name="T12" fmla="*/ 26 w 192"/>
                    <a:gd name="T13" fmla="*/ 128 h 189"/>
                    <a:gd name="T14" fmla="*/ 33 w 192"/>
                    <a:gd name="T15" fmla="*/ 26 h 18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2" h="189">
                      <a:moveTo>
                        <a:pt x="33" y="26"/>
                      </a:moveTo>
                      <a:cubicBezTo>
                        <a:pt x="63" y="0"/>
                        <a:pt x="108" y="4"/>
                        <a:pt x="133" y="34"/>
                      </a:cubicBezTo>
                      <a:cubicBezTo>
                        <a:pt x="143" y="45"/>
                        <a:pt x="154" y="56"/>
                        <a:pt x="164" y="67"/>
                      </a:cubicBezTo>
                      <a:cubicBezTo>
                        <a:pt x="192" y="95"/>
                        <a:pt x="191" y="141"/>
                        <a:pt x="163" y="168"/>
                      </a:cubicBezTo>
                      <a:cubicBezTo>
                        <a:pt x="149" y="182"/>
                        <a:pt x="131" y="189"/>
                        <a:pt x="114" y="189"/>
                      </a:cubicBezTo>
                      <a:cubicBezTo>
                        <a:pt x="94" y="189"/>
                        <a:pt x="76" y="181"/>
                        <a:pt x="62" y="167"/>
                      </a:cubicBezTo>
                      <a:cubicBezTo>
                        <a:pt x="49" y="154"/>
                        <a:pt x="38" y="141"/>
                        <a:pt x="26" y="128"/>
                      </a:cubicBezTo>
                      <a:cubicBezTo>
                        <a:pt x="0" y="98"/>
                        <a:pt x="3" y="52"/>
                        <a:pt x="33" y="26"/>
                      </a:cubicBezTo>
                      <a:close/>
                    </a:path>
                  </a:pathLst>
                </a:custGeom>
                <a:solidFill>
                  <a:schemeClr val="accent5">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37" name="BackShape"/>
                <p:cNvSpPr/>
                <p:nvPr/>
              </p:nvSpPr>
              <p:spPr bwMode="auto">
                <a:xfrm>
                  <a:off x="2365449" y="2992096"/>
                  <a:ext cx="203813" cy="268387"/>
                </a:xfrm>
                <a:custGeom>
                  <a:avLst/>
                  <a:gdLst>
                    <a:gd name="T0" fmla="*/ 70 w 150"/>
                    <a:gd name="T1" fmla="*/ 2 h 197"/>
                    <a:gd name="T2" fmla="*/ 144 w 150"/>
                    <a:gd name="T3" fmla="*/ 72 h 197"/>
                    <a:gd name="T4" fmla="*/ 146 w 150"/>
                    <a:gd name="T5" fmla="*/ 118 h 197"/>
                    <a:gd name="T6" fmla="*/ 82 w 150"/>
                    <a:gd name="T7" fmla="*/ 197 h 197"/>
                    <a:gd name="T8" fmla="*/ 76 w 150"/>
                    <a:gd name="T9" fmla="*/ 197 h 197"/>
                    <a:gd name="T10" fmla="*/ 5 w 150"/>
                    <a:gd name="T11" fmla="*/ 131 h 197"/>
                    <a:gd name="T12" fmla="*/ 1 w 150"/>
                    <a:gd name="T13" fmla="*/ 76 h 197"/>
                    <a:gd name="T14" fmla="*/ 70 w 150"/>
                    <a:gd name="T15" fmla="*/ 2 h 19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0" h="197">
                      <a:moveTo>
                        <a:pt x="70" y="2"/>
                      </a:moveTo>
                      <a:cubicBezTo>
                        <a:pt x="109" y="0"/>
                        <a:pt x="143" y="32"/>
                        <a:pt x="144" y="72"/>
                      </a:cubicBezTo>
                      <a:cubicBezTo>
                        <a:pt x="144" y="87"/>
                        <a:pt x="145" y="103"/>
                        <a:pt x="146" y="118"/>
                      </a:cubicBezTo>
                      <a:cubicBezTo>
                        <a:pt x="150" y="158"/>
                        <a:pt x="121" y="193"/>
                        <a:pt x="82" y="197"/>
                      </a:cubicBezTo>
                      <a:cubicBezTo>
                        <a:pt x="79" y="197"/>
                        <a:pt x="78" y="197"/>
                        <a:pt x="76" y="197"/>
                      </a:cubicBezTo>
                      <a:cubicBezTo>
                        <a:pt x="39" y="197"/>
                        <a:pt x="8" y="169"/>
                        <a:pt x="5" y="131"/>
                      </a:cubicBezTo>
                      <a:cubicBezTo>
                        <a:pt x="4" y="113"/>
                        <a:pt x="2" y="95"/>
                        <a:pt x="1" y="76"/>
                      </a:cubicBezTo>
                      <a:cubicBezTo>
                        <a:pt x="0" y="37"/>
                        <a:pt x="31" y="3"/>
                        <a:pt x="70" y="2"/>
                      </a:cubicBezTo>
                      <a:close/>
                    </a:path>
                  </a:pathLst>
                </a:custGeom>
                <a:solidFill>
                  <a:schemeClr val="accent5">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38" name="BackShape"/>
                <p:cNvSpPr/>
                <p:nvPr/>
              </p:nvSpPr>
              <p:spPr bwMode="auto">
                <a:xfrm>
                  <a:off x="2429014" y="3355327"/>
                  <a:ext cx="246190" cy="269396"/>
                </a:xfrm>
                <a:custGeom>
                  <a:avLst/>
                  <a:gdLst>
                    <a:gd name="T0" fmla="*/ 55 w 181"/>
                    <a:gd name="T1" fmla="*/ 14 h 198"/>
                    <a:gd name="T2" fmla="*/ 147 w 181"/>
                    <a:gd name="T3" fmla="*/ 55 h 198"/>
                    <a:gd name="T4" fmla="*/ 164 w 181"/>
                    <a:gd name="T5" fmla="*/ 96 h 198"/>
                    <a:gd name="T6" fmla="*/ 129 w 181"/>
                    <a:gd name="T7" fmla="*/ 191 h 198"/>
                    <a:gd name="T8" fmla="*/ 99 w 181"/>
                    <a:gd name="T9" fmla="*/ 198 h 198"/>
                    <a:gd name="T10" fmla="*/ 35 w 181"/>
                    <a:gd name="T11" fmla="*/ 157 h 198"/>
                    <a:gd name="T12" fmla="*/ 15 w 181"/>
                    <a:gd name="T13" fmla="*/ 107 h 198"/>
                    <a:gd name="T14" fmla="*/ 55 w 181"/>
                    <a:gd name="T15" fmla="*/ 14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1" h="198">
                      <a:moveTo>
                        <a:pt x="55" y="14"/>
                      </a:moveTo>
                      <a:cubicBezTo>
                        <a:pt x="91" y="0"/>
                        <a:pt x="132" y="17"/>
                        <a:pt x="147" y="55"/>
                      </a:cubicBezTo>
                      <a:cubicBezTo>
                        <a:pt x="152" y="68"/>
                        <a:pt x="158" y="82"/>
                        <a:pt x="164" y="96"/>
                      </a:cubicBezTo>
                      <a:cubicBezTo>
                        <a:pt x="181" y="132"/>
                        <a:pt x="165" y="175"/>
                        <a:pt x="129" y="191"/>
                      </a:cubicBezTo>
                      <a:cubicBezTo>
                        <a:pt x="120" y="196"/>
                        <a:pt x="110" y="198"/>
                        <a:pt x="99" y="198"/>
                      </a:cubicBezTo>
                      <a:cubicBezTo>
                        <a:pt x="73" y="198"/>
                        <a:pt x="48" y="183"/>
                        <a:pt x="35" y="157"/>
                      </a:cubicBezTo>
                      <a:cubicBezTo>
                        <a:pt x="28" y="140"/>
                        <a:pt x="20" y="124"/>
                        <a:pt x="15" y="107"/>
                      </a:cubicBezTo>
                      <a:cubicBezTo>
                        <a:pt x="0" y="70"/>
                        <a:pt x="18" y="28"/>
                        <a:pt x="55" y="14"/>
                      </a:cubicBezTo>
                      <a:close/>
                    </a:path>
                  </a:pathLst>
                </a:custGeom>
                <a:solidFill>
                  <a:schemeClr val="accent5">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39" name="BackShape"/>
                <p:cNvSpPr/>
                <p:nvPr/>
              </p:nvSpPr>
              <p:spPr bwMode="auto">
                <a:xfrm>
                  <a:off x="2800317" y="2012383"/>
                  <a:ext cx="273432" cy="248208"/>
                </a:xfrm>
                <a:custGeom>
                  <a:avLst/>
                  <a:gdLst>
                    <a:gd name="T0" fmla="*/ 23 w 201"/>
                    <a:gd name="T1" fmla="*/ 153 h 182"/>
                    <a:gd name="T2" fmla="*/ 37 w 201"/>
                    <a:gd name="T3" fmla="*/ 52 h 182"/>
                    <a:gd name="T4" fmla="*/ 81 w 201"/>
                    <a:gd name="T5" fmla="*/ 22 h 182"/>
                    <a:gd name="T6" fmla="*/ 179 w 201"/>
                    <a:gd name="T7" fmla="*/ 42 h 182"/>
                    <a:gd name="T8" fmla="*/ 158 w 201"/>
                    <a:gd name="T9" fmla="*/ 141 h 182"/>
                    <a:gd name="T10" fmla="*/ 122 w 201"/>
                    <a:gd name="T11" fmla="*/ 168 h 182"/>
                    <a:gd name="T12" fmla="*/ 80 w 201"/>
                    <a:gd name="T13" fmla="*/ 182 h 182"/>
                    <a:gd name="T14" fmla="*/ 23 w 201"/>
                    <a:gd name="T15" fmla="*/ 153 h 18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1" h="182">
                      <a:moveTo>
                        <a:pt x="23" y="153"/>
                      </a:moveTo>
                      <a:cubicBezTo>
                        <a:pt x="0" y="120"/>
                        <a:pt x="7" y="76"/>
                        <a:pt x="37" y="52"/>
                      </a:cubicBezTo>
                      <a:cubicBezTo>
                        <a:pt x="52" y="41"/>
                        <a:pt x="66" y="31"/>
                        <a:pt x="81" y="22"/>
                      </a:cubicBezTo>
                      <a:cubicBezTo>
                        <a:pt x="114" y="0"/>
                        <a:pt x="157" y="9"/>
                        <a:pt x="179" y="42"/>
                      </a:cubicBezTo>
                      <a:cubicBezTo>
                        <a:pt x="201" y="75"/>
                        <a:pt x="190" y="120"/>
                        <a:pt x="158" y="141"/>
                      </a:cubicBezTo>
                      <a:cubicBezTo>
                        <a:pt x="146" y="149"/>
                        <a:pt x="133" y="158"/>
                        <a:pt x="122" y="168"/>
                      </a:cubicBezTo>
                      <a:cubicBezTo>
                        <a:pt x="108" y="177"/>
                        <a:pt x="94" y="182"/>
                        <a:pt x="80" y="182"/>
                      </a:cubicBezTo>
                      <a:cubicBezTo>
                        <a:pt x="58" y="182"/>
                        <a:pt x="36" y="171"/>
                        <a:pt x="23" y="153"/>
                      </a:cubicBezTo>
                      <a:close/>
                    </a:path>
                  </a:pathLst>
                </a:custGeom>
                <a:solidFill>
                  <a:schemeClr val="accent5">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40" name="BackShape"/>
                <p:cNvSpPr/>
                <p:nvPr/>
              </p:nvSpPr>
              <p:spPr bwMode="auto">
                <a:xfrm>
                  <a:off x="2912313" y="3919344"/>
                  <a:ext cx="269396" cy="253252"/>
                </a:xfrm>
                <a:custGeom>
                  <a:avLst/>
                  <a:gdLst>
                    <a:gd name="T0" fmla="*/ 158 w 198"/>
                    <a:gd name="T1" fmla="*/ 41 h 186"/>
                    <a:gd name="T2" fmla="*/ 196 w 198"/>
                    <a:gd name="T3" fmla="*/ 95 h 186"/>
                    <a:gd name="T4" fmla="*/ 190 w 198"/>
                    <a:gd name="T5" fmla="*/ 136 h 186"/>
                    <a:gd name="T6" fmla="*/ 93 w 198"/>
                    <a:gd name="T7" fmla="*/ 167 h 186"/>
                    <a:gd name="T8" fmla="*/ 46 w 198"/>
                    <a:gd name="T9" fmla="*/ 142 h 186"/>
                    <a:gd name="T10" fmla="*/ 19 w 198"/>
                    <a:gd name="T11" fmla="*/ 47 h 186"/>
                    <a:gd name="T12" fmla="*/ 118 w 198"/>
                    <a:gd name="T13" fmla="*/ 20 h 186"/>
                    <a:gd name="T14" fmla="*/ 158 w 198"/>
                    <a:gd name="T15" fmla="*/ 41 h 18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8" h="186">
                      <a:moveTo>
                        <a:pt x="158" y="41"/>
                      </a:moveTo>
                      <a:cubicBezTo>
                        <a:pt x="180" y="52"/>
                        <a:pt x="193" y="73"/>
                        <a:pt x="196" y="95"/>
                      </a:cubicBezTo>
                      <a:cubicBezTo>
                        <a:pt x="198" y="109"/>
                        <a:pt x="196" y="123"/>
                        <a:pt x="190" y="136"/>
                      </a:cubicBezTo>
                      <a:cubicBezTo>
                        <a:pt x="172" y="171"/>
                        <a:pt x="129" y="186"/>
                        <a:pt x="93" y="167"/>
                      </a:cubicBezTo>
                      <a:cubicBezTo>
                        <a:pt x="77" y="160"/>
                        <a:pt x="61" y="152"/>
                        <a:pt x="46" y="142"/>
                      </a:cubicBezTo>
                      <a:cubicBezTo>
                        <a:pt x="12" y="123"/>
                        <a:pt x="0" y="80"/>
                        <a:pt x="19" y="47"/>
                      </a:cubicBezTo>
                      <a:cubicBezTo>
                        <a:pt x="39" y="12"/>
                        <a:pt x="84" y="0"/>
                        <a:pt x="118" y="20"/>
                      </a:cubicBezTo>
                      <a:cubicBezTo>
                        <a:pt x="130" y="28"/>
                        <a:pt x="144" y="35"/>
                        <a:pt x="158" y="41"/>
                      </a:cubicBezTo>
                      <a:close/>
                    </a:path>
                  </a:pathLst>
                </a:custGeom>
                <a:solidFill>
                  <a:schemeClr val="accent5">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41" name="BackShape"/>
                <p:cNvSpPr/>
                <p:nvPr/>
              </p:nvSpPr>
              <p:spPr bwMode="auto">
                <a:xfrm>
                  <a:off x="3273525" y="4053537"/>
                  <a:ext cx="272423" cy="214911"/>
                </a:xfrm>
                <a:custGeom>
                  <a:avLst/>
                  <a:gdLst>
                    <a:gd name="T0" fmla="*/ 90 w 200"/>
                    <a:gd name="T1" fmla="*/ 7 h 158"/>
                    <a:gd name="T2" fmla="*/ 136 w 200"/>
                    <a:gd name="T3" fmla="*/ 14 h 158"/>
                    <a:gd name="T4" fmla="*/ 199 w 200"/>
                    <a:gd name="T5" fmla="*/ 75 h 158"/>
                    <a:gd name="T6" fmla="*/ 199 w 200"/>
                    <a:gd name="T7" fmla="*/ 92 h 158"/>
                    <a:gd name="T8" fmla="*/ 119 w 200"/>
                    <a:gd name="T9" fmla="*/ 154 h 158"/>
                    <a:gd name="T10" fmla="*/ 65 w 200"/>
                    <a:gd name="T11" fmla="*/ 146 h 158"/>
                    <a:gd name="T12" fmla="*/ 8 w 200"/>
                    <a:gd name="T13" fmla="*/ 64 h 158"/>
                    <a:gd name="T14" fmla="*/ 90 w 200"/>
                    <a:gd name="T15" fmla="*/ 7 h 15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0" h="158">
                      <a:moveTo>
                        <a:pt x="90" y="7"/>
                      </a:moveTo>
                      <a:cubicBezTo>
                        <a:pt x="106" y="10"/>
                        <a:pt x="120" y="12"/>
                        <a:pt x="136" y="14"/>
                      </a:cubicBezTo>
                      <a:cubicBezTo>
                        <a:pt x="169" y="18"/>
                        <a:pt x="195" y="43"/>
                        <a:pt x="199" y="75"/>
                      </a:cubicBezTo>
                      <a:cubicBezTo>
                        <a:pt x="200" y="80"/>
                        <a:pt x="199" y="86"/>
                        <a:pt x="199" y="92"/>
                      </a:cubicBezTo>
                      <a:cubicBezTo>
                        <a:pt x="193" y="131"/>
                        <a:pt x="158" y="158"/>
                        <a:pt x="119" y="154"/>
                      </a:cubicBezTo>
                      <a:cubicBezTo>
                        <a:pt x="100" y="152"/>
                        <a:pt x="82" y="150"/>
                        <a:pt x="65" y="146"/>
                      </a:cubicBezTo>
                      <a:cubicBezTo>
                        <a:pt x="26" y="140"/>
                        <a:pt x="0" y="103"/>
                        <a:pt x="8" y="64"/>
                      </a:cubicBezTo>
                      <a:cubicBezTo>
                        <a:pt x="14" y="26"/>
                        <a:pt x="52" y="0"/>
                        <a:pt x="90" y="7"/>
                      </a:cubicBezTo>
                      <a:close/>
                    </a:path>
                  </a:pathLst>
                </a:custGeom>
                <a:solidFill>
                  <a:schemeClr val="accent5">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42" name="BackShape"/>
                <p:cNvSpPr/>
                <p:nvPr/>
              </p:nvSpPr>
              <p:spPr bwMode="auto">
                <a:xfrm>
                  <a:off x="3651891" y="4042438"/>
                  <a:ext cx="277468" cy="223992"/>
                </a:xfrm>
                <a:custGeom>
                  <a:avLst/>
                  <a:gdLst>
                    <a:gd name="T0" fmla="*/ 7 w 204"/>
                    <a:gd name="T1" fmla="*/ 99 h 164"/>
                    <a:gd name="T2" fmla="*/ 67 w 204"/>
                    <a:gd name="T3" fmla="*/ 17 h 164"/>
                    <a:gd name="T4" fmla="*/ 113 w 204"/>
                    <a:gd name="T5" fmla="*/ 9 h 164"/>
                    <a:gd name="T6" fmla="*/ 198 w 204"/>
                    <a:gd name="T7" fmla="*/ 63 h 164"/>
                    <a:gd name="T8" fmla="*/ 199 w 204"/>
                    <a:gd name="T9" fmla="*/ 68 h 164"/>
                    <a:gd name="T10" fmla="*/ 143 w 204"/>
                    <a:gd name="T11" fmla="*/ 147 h 164"/>
                    <a:gd name="T12" fmla="*/ 90 w 204"/>
                    <a:gd name="T13" fmla="*/ 158 h 164"/>
                    <a:gd name="T14" fmla="*/ 7 w 204"/>
                    <a:gd name="T15" fmla="*/ 99 h 1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4" h="164">
                      <a:moveTo>
                        <a:pt x="7" y="99"/>
                      </a:moveTo>
                      <a:cubicBezTo>
                        <a:pt x="0" y="60"/>
                        <a:pt x="27" y="23"/>
                        <a:pt x="67" y="17"/>
                      </a:cubicBezTo>
                      <a:cubicBezTo>
                        <a:pt x="82" y="15"/>
                        <a:pt x="98" y="12"/>
                        <a:pt x="113" y="9"/>
                      </a:cubicBezTo>
                      <a:cubicBezTo>
                        <a:pt x="152" y="0"/>
                        <a:pt x="190" y="24"/>
                        <a:pt x="198" y="63"/>
                      </a:cubicBezTo>
                      <a:cubicBezTo>
                        <a:pt x="199" y="65"/>
                        <a:pt x="199" y="66"/>
                        <a:pt x="199" y="68"/>
                      </a:cubicBezTo>
                      <a:cubicBezTo>
                        <a:pt x="204" y="105"/>
                        <a:pt x="180" y="139"/>
                        <a:pt x="143" y="147"/>
                      </a:cubicBezTo>
                      <a:cubicBezTo>
                        <a:pt x="125" y="151"/>
                        <a:pt x="108" y="154"/>
                        <a:pt x="90" y="158"/>
                      </a:cubicBezTo>
                      <a:cubicBezTo>
                        <a:pt x="50" y="164"/>
                        <a:pt x="13" y="138"/>
                        <a:pt x="7" y="99"/>
                      </a:cubicBezTo>
                      <a:close/>
                    </a:path>
                  </a:pathLst>
                </a:custGeom>
                <a:solidFill>
                  <a:schemeClr val="accent5">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43" name="BackShape"/>
                <p:cNvSpPr/>
                <p:nvPr/>
              </p:nvSpPr>
              <p:spPr bwMode="auto">
                <a:xfrm>
                  <a:off x="3995950" y="3907236"/>
                  <a:ext cx="271414" cy="254261"/>
                </a:xfrm>
                <a:custGeom>
                  <a:avLst/>
                  <a:gdLst>
                    <a:gd name="T0" fmla="*/ 19 w 199"/>
                    <a:gd name="T1" fmla="*/ 140 h 187"/>
                    <a:gd name="T2" fmla="*/ 47 w 199"/>
                    <a:gd name="T3" fmla="*/ 44 h 187"/>
                    <a:gd name="T4" fmla="*/ 86 w 199"/>
                    <a:gd name="T5" fmla="*/ 21 h 187"/>
                    <a:gd name="T6" fmla="*/ 185 w 199"/>
                    <a:gd name="T7" fmla="*/ 43 h 187"/>
                    <a:gd name="T8" fmla="*/ 196 w 199"/>
                    <a:gd name="T9" fmla="*/ 72 h 187"/>
                    <a:gd name="T10" fmla="*/ 163 w 199"/>
                    <a:gd name="T11" fmla="*/ 141 h 187"/>
                    <a:gd name="T12" fmla="*/ 116 w 199"/>
                    <a:gd name="T13" fmla="*/ 168 h 187"/>
                    <a:gd name="T14" fmla="*/ 19 w 199"/>
                    <a:gd name="T15" fmla="*/ 140 h 1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87">
                      <a:moveTo>
                        <a:pt x="19" y="140"/>
                      </a:moveTo>
                      <a:cubicBezTo>
                        <a:pt x="0" y="105"/>
                        <a:pt x="12" y="63"/>
                        <a:pt x="47" y="44"/>
                      </a:cubicBezTo>
                      <a:cubicBezTo>
                        <a:pt x="60" y="36"/>
                        <a:pt x="73" y="29"/>
                        <a:pt x="86" y="21"/>
                      </a:cubicBezTo>
                      <a:cubicBezTo>
                        <a:pt x="120" y="0"/>
                        <a:pt x="164" y="10"/>
                        <a:pt x="185" y="43"/>
                      </a:cubicBezTo>
                      <a:cubicBezTo>
                        <a:pt x="191" y="52"/>
                        <a:pt x="194" y="62"/>
                        <a:pt x="196" y="72"/>
                      </a:cubicBezTo>
                      <a:cubicBezTo>
                        <a:pt x="199" y="98"/>
                        <a:pt x="187" y="125"/>
                        <a:pt x="163" y="141"/>
                      </a:cubicBezTo>
                      <a:cubicBezTo>
                        <a:pt x="147" y="150"/>
                        <a:pt x="132" y="160"/>
                        <a:pt x="116" y="168"/>
                      </a:cubicBezTo>
                      <a:cubicBezTo>
                        <a:pt x="81" y="187"/>
                        <a:pt x="37" y="175"/>
                        <a:pt x="19" y="140"/>
                      </a:cubicBezTo>
                      <a:close/>
                    </a:path>
                  </a:pathLst>
                </a:custGeom>
                <a:solidFill>
                  <a:schemeClr val="accent5">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44" name="BackShape"/>
                <p:cNvSpPr/>
                <p:nvPr/>
              </p:nvSpPr>
              <p:spPr bwMode="auto">
                <a:xfrm>
                  <a:off x="3209960" y="1882226"/>
                  <a:ext cx="272423" cy="223992"/>
                </a:xfrm>
                <a:custGeom>
                  <a:avLst/>
                  <a:gdLst>
                    <a:gd name="T0" fmla="*/ 140 w 200"/>
                    <a:gd name="T1" fmla="*/ 146 h 165"/>
                    <a:gd name="T2" fmla="*/ 192 w 200"/>
                    <a:gd name="T3" fmla="*/ 106 h 165"/>
                    <a:gd name="T4" fmla="*/ 197 w 200"/>
                    <a:gd name="T5" fmla="*/ 64 h 165"/>
                    <a:gd name="T6" fmla="*/ 114 w 200"/>
                    <a:gd name="T7" fmla="*/ 7 h 165"/>
                    <a:gd name="T8" fmla="*/ 61 w 200"/>
                    <a:gd name="T9" fmla="*/ 18 h 165"/>
                    <a:gd name="T10" fmla="*/ 8 w 200"/>
                    <a:gd name="T11" fmla="*/ 102 h 165"/>
                    <a:gd name="T12" fmla="*/ 95 w 200"/>
                    <a:gd name="T13" fmla="*/ 155 h 165"/>
                    <a:gd name="T14" fmla="*/ 140 w 200"/>
                    <a:gd name="T15" fmla="*/ 146 h 1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0" h="165">
                      <a:moveTo>
                        <a:pt x="140" y="146"/>
                      </a:moveTo>
                      <a:cubicBezTo>
                        <a:pt x="164" y="142"/>
                        <a:pt x="183" y="127"/>
                        <a:pt x="192" y="106"/>
                      </a:cubicBezTo>
                      <a:cubicBezTo>
                        <a:pt x="197" y="93"/>
                        <a:pt x="200" y="79"/>
                        <a:pt x="197" y="64"/>
                      </a:cubicBezTo>
                      <a:cubicBezTo>
                        <a:pt x="190" y="26"/>
                        <a:pt x="153" y="0"/>
                        <a:pt x="114" y="7"/>
                      </a:cubicBezTo>
                      <a:cubicBezTo>
                        <a:pt x="96" y="10"/>
                        <a:pt x="78" y="13"/>
                        <a:pt x="61" y="18"/>
                      </a:cubicBezTo>
                      <a:cubicBezTo>
                        <a:pt x="22" y="27"/>
                        <a:pt x="0" y="64"/>
                        <a:pt x="8" y="102"/>
                      </a:cubicBezTo>
                      <a:cubicBezTo>
                        <a:pt x="18" y="141"/>
                        <a:pt x="57" y="165"/>
                        <a:pt x="95" y="155"/>
                      </a:cubicBezTo>
                      <a:cubicBezTo>
                        <a:pt x="109" y="152"/>
                        <a:pt x="125" y="148"/>
                        <a:pt x="140" y="146"/>
                      </a:cubicBezTo>
                      <a:close/>
                    </a:path>
                  </a:pathLst>
                </a:custGeom>
                <a:solidFill>
                  <a:schemeClr val="accent5">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45" name="BackShape"/>
                <p:cNvSpPr/>
                <p:nvPr/>
              </p:nvSpPr>
              <p:spPr bwMode="auto">
                <a:xfrm>
                  <a:off x="3592361" y="1875163"/>
                  <a:ext cx="273432" cy="214911"/>
                </a:xfrm>
                <a:custGeom>
                  <a:avLst/>
                  <a:gdLst>
                    <a:gd name="T0" fmla="*/ 67 w 201"/>
                    <a:gd name="T1" fmla="*/ 146 h 158"/>
                    <a:gd name="T2" fmla="*/ 113 w 201"/>
                    <a:gd name="T3" fmla="*/ 152 h 158"/>
                    <a:gd name="T4" fmla="*/ 190 w 201"/>
                    <a:gd name="T5" fmla="*/ 112 h 158"/>
                    <a:gd name="T6" fmla="*/ 195 w 201"/>
                    <a:gd name="T7" fmla="*/ 95 h 158"/>
                    <a:gd name="T8" fmla="*/ 136 w 201"/>
                    <a:gd name="T9" fmla="*/ 13 h 158"/>
                    <a:gd name="T10" fmla="*/ 82 w 201"/>
                    <a:gd name="T11" fmla="*/ 5 h 158"/>
                    <a:gd name="T12" fmla="*/ 4 w 201"/>
                    <a:gd name="T13" fmla="*/ 68 h 158"/>
                    <a:gd name="T14" fmla="*/ 67 w 201"/>
                    <a:gd name="T15" fmla="*/ 146 h 15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1" h="158">
                      <a:moveTo>
                        <a:pt x="67" y="146"/>
                      </a:moveTo>
                      <a:cubicBezTo>
                        <a:pt x="83" y="148"/>
                        <a:pt x="98" y="149"/>
                        <a:pt x="113" y="152"/>
                      </a:cubicBezTo>
                      <a:cubicBezTo>
                        <a:pt x="146" y="158"/>
                        <a:pt x="178" y="141"/>
                        <a:pt x="190" y="112"/>
                      </a:cubicBezTo>
                      <a:cubicBezTo>
                        <a:pt x="193" y="106"/>
                        <a:pt x="194" y="101"/>
                        <a:pt x="195" y="95"/>
                      </a:cubicBezTo>
                      <a:cubicBezTo>
                        <a:pt x="201" y="56"/>
                        <a:pt x="175" y="20"/>
                        <a:pt x="136" y="13"/>
                      </a:cubicBezTo>
                      <a:cubicBezTo>
                        <a:pt x="117" y="9"/>
                        <a:pt x="100" y="7"/>
                        <a:pt x="82" y="5"/>
                      </a:cubicBezTo>
                      <a:cubicBezTo>
                        <a:pt x="43" y="0"/>
                        <a:pt x="8" y="28"/>
                        <a:pt x="4" y="68"/>
                      </a:cubicBezTo>
                      <a:cubicBezTo>
                        <a:pt x="0" y="106"/>
                        <a:pt x="29" y="141"/>
                        <a:pt x="67" y="146"/>
                      </a:cubicBezTo>
                      <a:close/>
                    </a:path>
                  </a:pathLst>
                </a:custGeom>
                <a:solidFill>
                  <a:schemeClr val="accent5">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46" name="ValueShape"/>
                <p:cNvSpPr/>
                <p:nvPr/>
              </p:nvSpPr>
              <p:spPr>
                <a:xfrm>
                  <a:off x="2317379" y="1820534"/>
                  <a:ext cx="2502543" cy="2502543"/>
                </a:xfrm>
                <a:prstGeom prst="blockArc">
                  <a:avLst>
                    <a:gd name="adj1" fmla="val 16200000"/>
                    <a:gd name="adj2" fmla="val 7992000"/>
                    <a:gd name="adj3" fmla="val 10852"/>
                  </a:avLst>
                </a:prstGeom>
                <a:solidFill>
                  <a:schemeClr val="accent5">
                    <a:lumMod val="10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a:p>
              </p:txBody>
            </p:sp>
            <p:sp>
              <p:nvSpPr>
                <p:cNvPr id="147" name="ValueText"/>
                <p:cNvSpPr txBox="1"/>
                <p:nvPr/>
              </p:nvSpPr>
              <p:spPr>
                <a:xfrm>
                  <a:off x="3020331" y="4482492"/>
                  <a:ext cx="1096637" cy="554297"/>
                </a:xfrm>
                <a:prstGeom prst="rect">
                  <a:avLst/>
                </a:prstGeom>
              </p:spPr>
              <p:txBody>
                <a:bodyPr wrap="none" anchor="ctr" anchorCtr="1">
                  <a:prstTxWarp prst="textPlain">
                    <a:avLst/>
                  </a:prstTxWarp>
                  <a:noAutofit/>
                </a:bodyPr>
                <a:lstStyle/>
                <a:p>
                  <a:r>
                    <a:rPr lang="en-US" altLang="zh-CN" sz="1000" b="1">
                      <a:solidFill>
                        <a:schemeClr val="accent5">
                          <a:lumMod val="100000"/>
                        </a:schemeClr>
                      </a:solidFill>
                      <a:latin typeface="Impact" panose="020B0806030902050204" pitchFamily="34" charset="0"/>
                    </a:rPr>
                    <a:t>62%</a:t>
                  </a:r>
                  <a:endParaRPr lang="en-US" altLang="zh-CN" sz="1000" b="1" dirty="0">
                    <a:solidFill>
                      <a:schemeClr val="accent5">
                        <a:lumMod val="100000"/>
                      </a:schemeClr>
                    </a:solidFill>
                    <a:latin typeface="Impact" panose="020B0806030902050204" pitchFamily="34" charset="0"/>
                  </a:endParaRPr>
                </a:p>
              </p:txBody>
            </p:sp>
          </p:grpSp>
        </p:grpSp>
        <p:grpSp>
          <p:nvGrpSpPr>
            <p:cNvPr id="649" name="组合 648"/>
            <p:cNvGrpSpPr/>
            <p:nvPr/>
          </p:nvGrpSpPr>
          <p:grpSpPr>
            <a:xfrm>
              <a:off x="2843756" y="2569030"/>
              <a:ext cx="716268" cy="920542"/>
              <a:chOff x="2707063" y="2799752"/>
              <a:chExt cx="989653" cy="1271897"/>
            </a:xfrm>
          </p:grpSpPr>
          <p:grpSp>
            <p:nvGrpSpPr>
              <p:cNvPr id="42" name="组合 41"/>
              <p:cNvGrpSpPr/>
              <p:nvPr/>
            </p:nvGrpSpPr>
            <p:grpSpPr>
              <a:xfrm>
                <a:off x="2906272" y="2975936"/>
                <a:ext cx="610267" cy="615227"/>
                <a:chOff x="7748588" y="2655888"/>
                <a:chExt cx="1171575" cy="1181100"/>
              </a:xfrm>
            </p:grpSpPr>
            <p:sp>
              <p:nvSpPr>
                <p:cNvPr id="34" name="Freeform 25"/>
                <p:cNvSpPr/>
                <p:nvPr/>
              </p:nvSpPr>
              <p:spPr bwMode="auto">
                <a:xfrm>
                  <a:off x="7748588" y="2655888"/>
                  <a:ext cx="1171575" cy="1181100"/>
                </a:xfrm>
                <a:custGeom>
                  <a:avLst/>
                  <a:gdLst>
                    <a:gd name="T0" fmla="*/ 63 w 591"/>
                    <a:gd name="T1" fmla="*/ 114 h 593"/>
                    <a:gd name="T2" fmla="*/ 8 w 591"/>
                    <a:gd name="T3" fmla="*/ 275 h 593"/>
                    <a:gd name="T4" fmla="*/ 15 w 591"/>
                    <a:gd name="T5" fmla="*/ 420 h 593"/>
                    <a:gd name="T6" fmla="*/ 155 w 591"/>
                    <a:gd name="T7" fmla="*/ 567 h 593"/>
                    <a:gd name="T8" fmla="*/ 357 w 591"/>
                    <a:gd name="T9" fmla="*/ 582 h 593"/>
                    <a:gd name="T10" fmla="*/ 582 w 591"/>
                    <a:gd name="T11" fmla="*/ 321 h 593"/>
                    <a:gd name="T12" fmla="*/ 248 w 591"/>
                    <a:gd name="T13" fmla="*/ 21 h 593"/>
                    <a:gd name="T14" fmla="*/ 63 w 591"/>
                    <a:gd name="T15" fmla="*/ 114 h 5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91" h="593">
                      <a:moveTo>
                        <a:pt x="63" y="114"/>
                      </a:moveTo>
                      <a:cubicBezTo>
                        <a:pt x="29" y="159"/>
                        <a:pt x="15" y="218"/>
                        <a:pt x="8" y="275"/>
                      </a:cubicBezTo>
                      <a:cubicBezTo>
                        <a:pt x="2" y="324"/>
                        <a:pt x="0" y="374"/>
                        <a:pt x="15" y="420"/>
                      </a:cubicBezTo>
                      <a:cubicBezTo>
                        <a:pt x="36" y="489"/>
                        <a:pt x="92" y="541"/>
                        <a:pt x="155" y="567"/>
                      </a:cubicBezTo>
                      <a:cubicBezTo>
                        <a:pt x="219" y="592"/>
                        <a:pt x="289" y="593"/>
                        <a:pt x="357" y="582"/>
                      </a:cubicBezTo>
                      <a:cubicBezTo>
                        <a:pt x="476" y="562"/>
                        <a:pt x="575" y="450"/>
                        <a:pt x="582" y="321"/>
                      </a:cubicBezTo>
                      <a:cubicBezTo>
                        <a:pt x="591" y="132"/>
                        <a:pt x="415" y="0"/>
                        <a:pt x="248" y="21"/>
                      </a:cubicBezTo>
                      <a:cubicBezTo>
                        <a:pt x="179" y="30"/>
                        <a:pt x="107" y="56"/>
                        <a:pt x="63" y="114"/>
                      </a:cubicBezTo>
                      <a:close/>
                    </a:path>
                  </a:pathLst>
                </a:custGeom>
                <a:solidFill>
                  <a:srgbClr val="FFDA3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26"/>
                <p:cNvSpPr/>
                <p:nvPr/>
              </p:nvSpPr>
              <p:spPr bwMode="auto">
                <a:xfrm>
                  <a:off x="8351838" y="2736851"/>
                  <a:ext cx="312738" cy="174625"/>
                </a:xfrm>
                <a:custGeom>
                  <a:avLst/>
                  <a:gdLst>
                    <a:gd name="T0" fmla="*/ 155 w 158"/>
                    <a:gd name="T1" fmla="*/ 70 h 87"/>
                    <a:gd name="T2" fmla="*/ 8 w 158"/>
                    <a:gd name="T3" fmla="*/ 8 h 87"/>
                    <a:gd name="T4" fmla="*/ 9 w 158"/>
                    <a:gd name="T5" fmla="*/ 20 h 87"/>
                    <a:gd name="T6" fmla="*/ 87 w 158"/>
                    <a:gd name="T7" fmla="*/ 42 h 87"/>
                    <a:gd name="T8" fmla="*/ 142 w 158"/>
                    <a:gd name="T9" fmla="*/ 83 h 87"/>
                    <a:gd name="T10" fmla="*/ 155 w 158"/>
                    <a:gd name="T11" fmla="*/ 70 h 87"/>
                  </a:gdLst>
                  <a:ahLst/>
                  <a:cxnLst>
                    <a:cxn ang="0">
                      <a:pos x="T0" y="T1"/>
                    </a:cxn>
                    <a:cxn ang="0">
                      <a:pos x="T2" y="T3"/>
                    </a:cxn>
                    <a:cxn ang="0">
                      <a:pos x="T4" y="T5"/>
                    </a:cxn>
                    <a:cxn ang="0">
                      <a:pos x="T6" y="T7"/>
                    </a:cxn>
                    <a:cxn ang="0">
                      <a:pos x="T8" y="T9"/>
                    </a:cxn>
                    <a:cxn ang="0">
                      <a:pos x="T10" y="T11"/>
                    </a:cxn>
                  </a:cxnLst>
                  <a:rect l="0" t="0" r="r" b="b"/>
                  <a:pathLst>
                    <a:path w="158" h="87">
                      <a:moveTo>
                        <a:pt x="155" y="70"/>
                      </a:moveTo>
                      <a:cubicBezTo>
                        <a:pt x="132" y="20"/>
                        <a:pt x="55" y="0"/>
                        <a:pt x="8" y="8"/>
                      </a:cubicBezTo>
                      <a:cubicBezTo>
                        <a:pt x="0" y="9"/>
                        <a:pt x="3" y="20"/>
                        <a:pt x="9" y="20"/>
                      </a:cubicBezTo>
                      <a:cubicBezTo>
                        <a:pt x="37" y="24"/>
                        <a:pt x="61" y="29"/>
                        <a:pt x="87" y="42"/>
                      </a:cubicBezTo>
                      <a:cubicBezTo>
                        <a:pt x="107" y="53"/>
                        <a:pt x="122" y="72"/>
                        <a:pt x="142" y="83"/>
                      </a:cubicBezTo>
                      <a:cubicBezTo>
                        <a:pt x="151" y="87"/>
                        <a:pt x="158" y="79"/>
                        <a:pt x="155" y="70"/>
                      </a:cubicBezTo>
                      <a:close/>
                    </a:path>
                  </a:pathLst>
                </a:custGeom>
                <a:solidFill>
                  <a:srgbClr val="FFE17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27"/>
                <p:cNvSpPr/>
                <p:nvPr/>
              </p:nvSpPr>
              <p:spPr bwMode="auto">
                <a:xfrm>
                  <a:off x="8678863" y="2927351"/>
                  <a:ext cx="127000" cy="149225"/>
                </a:xfrm>
                <a:custGeom>
                  <a:avLst/>
                  <a:gdLst>
                    <a:gd name="T0" fmla="*/ 9 w 64"/>
                    <a:gd name="T1" fmla="*/ 1 h 75"/>
                    <a:gd name="T2" fmla="*/ 4 w 64"/>
                    <a:gd name="T3" fmla="*/ 13 h 75"/>
                    <a:gd name="T4" fmla="*/ 28 w 64"/>
                    <a:gd name="T5" fmla="*/ 37 h 75"/>
                    <a:gd name="T6" fmla="*/ 48 w 64"/>
                    <a:gd name="T7" fmla="*/ 68 h 75"/>
                    <a:gd name="T8" fmla="*/ 62 w 64"/>
                    <a:gd name="T9" fmla="*/ 62 h 75"/>
                    <a:gd name="T10" fmla="*/ 9 w 64"/>
                    <a:gd name="T11" fmla="*/ 1 h 75"/>
                  </a:gdLst>
                  <a:ahLst/>
                  <a:cxnLst>
                    <a:cxn ang="0">
                      <a:pos x="T0" y="T1"/>
                    </a:cxn>
                    <a:cxn ang="0">
                      <a:pos x="T2" y="T3"/>
                    </a:cxn>
                    <a:cxn ang="0">
                      <a:pos x="T4" y="T5"/>
                    </a:cxn>
                    <a:cxn ang="0">
                      <a:pos x="T6" y="T7"/>
                    </a:cxn>
                    <a:cxn ang="0">
                      <a:pos x="T8" y="T9"/>
                    </a:cxn>
                    <a:cxn ang="0">
                      <a:pos x="T10" y="T11"/>
                    </a:cxn>
                  </a:cxnLst>
                  <a:rect l="0" t="0" r="r" b="b"/>
                  <a:pathLst>
                    <a:path w="64" h="75">
                      <a:moveTo>
                        <a:pt x="9" y="1"/>
                      </a:moveTo>
                      <a:cubicBezTo>
                        <a:pt x="3" y="0"/>
                        <a:pt x="0" y="9"/>
                        <a:pt x="4" y="13"/>
                      </a:cubicBezTo>
                      <a:cubicBezTo>
                        <a:pt x="12" y="21"/>
                        <a:pt x="21" y="27"/>
                        <a:pt x="28" y="37"/>
                      </a:cubicBezTo>
                      <a:cubicBezTo>
                        <a:pt x="36" y="46"/>
                        <a:pt x="40" y="59"/>
                        <a:pt x="48" y="68"/>
                      </a:cubicBezTo>
                      <a:cubicBezTo>
                        <a:pt x="53" y="75"/>
                        <a:pt x="62" y="69"/>
                        <a:pt x="62" y="62"/>
                      </a:cubicBezTo>
                      <a:cubicBezTo>
                        <a:pt x="64" y="34"/>
                        <a:pt x="34" y="4"/>
                        <a:pt x="9" y="1"/>
                      </a:cubicBezTo>
                      <a:close/>
                    </a:path>
                  </a:pathLst>
                </a:custGeom>
                <a:solidFill>
                  <a:srgbClr val="FFE17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 name="Freeform 28"/>
                <p:cNvSpPr/>
                <p:nvPr/>
              </p:nvSpPr>
              <p:spPr bwMode="auto">
                <a:xfrm>
                  <a:off x="7748588" y="2849563"/>
                  <a:ext cx="1082675" cy="987425"/>
                </a:xfrm>
                <a:custGeom>
                  <a:avLst/>
                  <a:gdLst>
                    <a:gd name="T0" fmla="*/ 357 w 546"/>
                    <a:gd name="T1" fmla="*/ 485 h 496"/>
                    <a:gd name="T2" fmla="*/ 546 w 546"/>
                    <a:gd name="T3" fmla="*/ 346 h 496"/>
                    <a:gd name="T4" fmla="*/ 368 w 546"/>
                    <a:gd name="T5" fmla="*/ 411 h 496"/>
                    <a:gd name="T6" fmla="*/ 104 w 546"/>
                    <a:gd name="T7" fmla="*/ 278 h 496"/>
                    <a:gd name="T8" fmla="*/ 77 w 546"/>
                    <a:gd name="T9" fmla="*/ 0 h 496"/>
                    <a:gd name="T10" fmla="*/ 63 w 546"/>
                    <a:gd name="T11" fmla="*/ 17 h 496"/>
                    <a:gd name="T12" fmla="*/ 8 w 546"/>
                    <a:gd name="T13" fmla="*/ 178 h 496"/>
                    <a:gd name="T14" fmla="*/ 15 w 546"/>
                    <a:gd name="T15" fmla="*/ 323 h 496"/>
                    <a:gd name="T16" fmla="*/ 155 w 546"/>
                    <a:gd name="T17" fmla="*/ 470 h 496"/>
                    <a:gd name="T18" fmla="*/ 357 w 546"/>
                    <a:gd name="T19" fmla="*/ 485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6" h="496">
                      <a:moveTo>
                        <a:pt x="357" y="485"/>
                      </a:moveTo>
                      <a:cubicBezTo>
                        <a:pt x="436" y="472"/>
                        <a:pt x="506" y="418"/>
                        <a:pt x="546" y="346"/>
                      </a:cubicBezTo>
                      <a:cubicBezTo>
                        <a:pt x="493" y="384"/>
                        <a:pt x="432" y="408"/>
                        <a:pt x="368" y="411"/>
                      </a:cubicBezTo>
                      <a:cubicBezTo>
                        <a:pt x="266" y="416"/>
                        <a:pt x="162" y="367"/>
                        <a:pt x="104" y="278"/>
                      </a:cubicBezTo>
                      <a:cubicBezTo>
                        <a:pt x="51" y="198"/>
                        <a:pt x="40" y="89"/>
                        <a:pt x="77" y="0"/>
                      </a:cubicBezTo>
                      <a:cubicBezTo>
                        <a:pt x="73" y="5"/>
                        <a:pt x="68" y="11"/>
                        <a:pt x="63" y="17"/>
                      </a:cubicBezTo>
                      <a:cubicBezTo>
                        <a:pt x="29" y="62"/>
                        <a:pt x="15" y="121"/>
                        <a:pt x="8" y="178"/>
                      </a:cubicBezTo>
                      <a:cubicBezTo>
                        <a:pt x="2" y="227"/>
                        <a:pt x="0" y="277"/>
                        <a:pt x="15" y="323"/>
                      </a:cubicBezTo>
                      <a:cubicBezTo>
                        <a:pt x="36" y="392"/>
                        <a:pt x="92" y="444"/>
                        <a:pt x="155" y="470"/>
                      </a:cubicBezTo>
                      <a:cubicBezTo>
                        <a:pt x="219" y="495"/>
                        <a:pt x="289" y="496"/>
                        <a:pt x="357" y="485"/>
                      </a:cubicBezTo>
                      <a:close/>
                    </a:path>
                  </a:pathLst>
                </a:custGeom>
                <a:solidFill>
                  <a:srgbClr val="FFC52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 name="Freeform 29"/>
                <p:cNvSpPr/>
                <p:nvPr/>
              </p:nvSpPr>
              <p:spPr bwMode="auto">
                <a:xfrm>
                  <a:off x="7937500" y="3046413"/>
                  <a:ext cx="244475" cy="147638"/>
                </a:xfrm>
                <a:custGeom>
                  <a:avLst/>
                  <a:gdLst>
                    <a:gd name="T0" fmla="*/ 67 w 124"/>
                    <a:gd name="T1" fmla="*/ 3 h 74"/>
                    <a:gd name="T2" fmla="*/ 1 w 124"/>
                    <a:gd name="T3" fmla="*/ 60 h 74"/>
                    <a:gd name="T4" fmla="*/ 9 w 124"/>
                    <a:gd name="T5" fmla="*/ 65 h 74"/>
                    <a:gd name="T6" fmla="*/ 60 w 124"/>
                    <a:gd name="T7" fmla="*/ 26 h 74"/>
                    <a:gd name="T8" fmla="*/ 106 w 124"/>
                    <a:gd name="T9" fmla="*/ 68 h 74"/>
                    <a:gd name="T10" fmla="*/ 123 w 124"/>
                    <a:gd name="T11" fmla="*/ 61 h 74"/>
                    <a:gd name="T12" fmla="*/ 67 w 124"/>
                    <a:gd name="T13" fmla="*/ 3 h 74"/>
                  </a:gdLst>
                  <a:ahLst/>
                  <a:cxnLst>
                    <a:cxn ang="0">
                      <a:pos x="T0" y="T1"/>
                    </a:cxn>
                    <a:cxn ang="0">
                      <a:pos x="T2" y="T3"/>
                    </a:cxn>
                    <a:cxn ang="0">
                      <a:pos x="T4" y="T5"/>
                    </a:cxn>
                    <a:cxn ang="0">
                      <a:pos x="T6" y="T7"/>
                    </a:cxn>
                    <a:cxn ang="0">
                      <a:pos x="T8" y="T9"/>
                    </a:cxn>
                    <a:cxn ang="0">
                      <a:pos x="T10" y="T11"/>
                    </a:cxn>
                    <a:cxn ang="0">
                      <a:pos x="T12" y="T13"/>
                    </a:cxn>
                  </a:cxnLst>
                  <a:rect l="0" t="0" r="r" b="b"/>
                  <a:pathLst>
                    <a:path w="124" h="74">
                      <a:moveTo>
                        <a:pt x="67" y="3"/>
                      </a:moveTo>
                      <a:cubicBezTo>
                        <a:pt x="33" y="0"/>
                        <a:pt x="5" y="28"/>
                        <a:pt x="1" y="60"/>
                      </a:cubicBezTo>
                      <a:cubicBezTo>
                        <a:pt x="0" y="65"/>
                        <a:pt x="5" y="69"/>
                        <a:pt x="9" y="65"/>
                      </a:cubicBezTo>
                      <a:cubicBezTo>
                        <a:pt x="26" y="51"/>
                        <a:pt x="34" y="27"/>
                        <a:pt x="60" y="26"/>
                      </a:cubicBezTo>
                      <a:cubicBezTo>
                        <a:pt x="85" y="24"/>
                        <a:pt x="94" y="52"/>
                        <a:pt x="106" y="68"/>
                      </a:cubicBezTo>
                      <a:cubicBezTo>
                        <a:pt x="112" y="74"/>
                        <a:pt x="124" y="69"/>
                        <a:pt x="123" y="61"/>
                      </a:cubicBezTo>
                      <a:cubicBezTo>
                        <a:pt x="120" y="34"/>
                        <a:pt x="95" y="6"/>
                        <a:pt x="67" y="3"/>
                      </a:cubicBezTo>
                      <a:close/>
                    </a:path>
                  </a:pathLst>
                </a:custGeom>
                <a:solidFill>
                  <a:srgbClr val="A2481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 name="Freeform 30"/>
                <p:cNvSpPr/>
                <p:nvPr/>
              </p:nvSpPr>
              <p:spPr bwMode="auto">
                <a:xfrm>
                  <a:off x="8448675" y="3046413"/>
                  <a:ext cx="247650" cy="147638"/>
                </a:xfrm>
                <a:custGeom>
                  <a:avLst/>
                  <a:gdLst>
                    <a:gd name="T0" fmla="*/ 58 w 125"/>
                    <a:gd name="T1" fmla="*/ 3 h 74"/>
                    <a:gd name="T2" fmla="*/ 124 w 125"/>
                    <a:gd name="T3" fmla="*/ 60 h 74"/>
                    <a:gd name="T4" fmla="*/ 115 w 125"/>
                    <a:gd name="T5" fmla="*/ 65 h 74"/>
                    <a:gd name="T6" fmla="*/ 65 w 125"/>
                    <a:gd name="T7" fmla="*/ 26 h 74"/>
                    <a:gd name="T8" fmla="*/ 18 w 125"/>
                    <a:gd name="T9" fmla="*/ 68 h 74"/>
                    <a:gd name="T10" fmla="*/ 1 w 125"/>
                    <a:gd name="T11" fmla="*/ 61 h 74"/>
                    <a:gd name="T12" fmla="*/ 58 w 125"/>
                    <a:gd name="T13" fmla="*/ 3 h 74"/>
                  </a:gdLst>
                  <a:ahLst/>
                  <a:cxnLst>
                    <a:cxn ang="0">
                      <a:pos x="T0" y="T1"/>
                    </a:cxn>
                    <a:cxn ang="0">
                      <a:pos x="T2" y="T3"/>
                    </a:cxn>
                    <a:cxn ang="0">
                      <a:pos x="T4" y="T5"/>
                    </a:cxn>
                    <a:cxn ang="0">
                      <a:pos x="T6" y="T7"/>
                    </a:cxn>
                    <a:cxn ang="0">
                      <a:pos x="T8" y="T9"/>
                    </a:cxn>
                    <a:cxn ang="0">
                      <a:pos x="T10" y="T11"/>
                    </a:cxn>
                    <a:cxn ang="0">
                      <a:pos x="T12" y="T13"/>
                    </a:cxn>
                  </a:cxnLst>
                  <a:rect l="0" t="0" r="r" b="b"/>
                  <a:pathLst>
                    <a:path w="125" h="74">
                      <a:moveTo>
                        <a:pt x="58" y="3"/>
                      </a:moveTo>
                      <a:cubicBezTo>
                        <a:pt x="91" y="0"/>
                        <a:pt x="120" y="28"/>
                        <a:pt x="124" y="60"/>
                      </a:cubicBezTo>
                      <a:cubicBezTo>
                        <a:pt x="125" y="65"/>
                        <a:pt x="120" y="69"/>
                        <a:pt x="115" y="65"/>
                      </a:cubicBezTo>
                      <a:cubicBezTo>
                        <a:pt x="99" y="51"/>
                        <a:pt x="91" y="27"/>
                        <a:pt x="65" y="26"/>
                      </a:cubicBezTo>
                      <a:cubicBezTo>
                        <a:pt x="40" y="24"/>
                        <a:pt x="31" y="52"/>
                        <a:pt x="18" y="68"/>
                      </a:cubicBezTo>
                      <a:cubicBezTo>
                        <a:pt x="13" y="74"/>
                        <a:pt x="0" y="69"/>
                        <a:pt x="1" y="61"/>
                      </a:cubicBezTo>
                      <a:cubicBezTo>
                        <a:pt x="4" y="34"/>
                        <a:pt x="30" y="6"/>
                        <a:pt x="58" y="3"/>
                      </a:cubicBezTo>
                      <a:close/>
                    </a:path>
                  </a:pathLst>
                </a:custGeom>
                <a:solidFill>
                  <a:srgbClr val="A2481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 name="Freeform 31"/>
                <p:cNvSpPr/>
                <p:nvPr/>
              </p:nvSpPr>
              <p:spPr bwMode="auto">
                <a:xfrm>
                  <a:off x="7980363" y="3343276"/>
                  <a:ext cx="681038" cy="296863"/>
                </a:xfrm>
                <a:custGeom>
                  <a:avLst/>
                  <a:gdLst>
                    <a:gd name="T0" fmla="*/ 6 w 343"/>
                    <a:gd name="T1" fmla="*/ 16 h 149"/>
                    <a:gd name="T2" fmla="*/ 171 w 343"/>
                    <a:gd name="T3" fmla="*/ 148 h 149"/>
                    <a:gd name="T4" fmla="*/ 342 w 343"/>
                    <a:gd name="T5" fmla="*/ 12 h 149"/>
                    <a:gd name="T6" fmla="*/ 6 w 343"/>
                    <a:gd name="T7" fmla="*/ 16 h 149"/>
                  </a:gdLst>
                  <a:ahLst/>
                  <a:cxnLst>
                    <a:cxn ang="0">
                      <a:pos x="T0" y="T1"/>
                    </a:cxn>
                    <a:cxn ang="0">
                      <a:pos x="T2" y="T3"/>
                    </a:cxn>
                    <a:cxn ang="0">
                      <a:pos x="T4" y="T5"/>
                    </a:cxn>
                    <a:cxn ang="0">
                      <a:pos x="T6" y="T7"/>
                    </a:cxn>
                  </a:cxnLst>
                  <a:rect l="0" t="0" r="r" b="b"/>
                  <a:pathLst>
                    <a:path w="343" h="149">
                      <a:moveTo>
                        <a:pt x="6" y="16"/>
                      </a:moveTo>
                      <a:cubicBezTo>
                        <a:pt x="0" y="51"/>
                        <a:pt x="43" y="146"/>
                        <a:pt x="171" y="148"/>
                      </a:cubicBezTo>
                      <a:cubicBezTo>
                        <a:pt x="300" y="149"/>
                        <a:pt x="343" y="25"/>
                        <a:pt x="342" y="12"/>
                      </a:cubicBezTo>
                      <a:cubicBezTo>
                        <a:pt x="341" y="0"/>
                        <a:pt x="9" y="1"/>
                        <a:pt x="6" y="16"/>
                      </a:cubicBezTo>
                      <a:close/>
                    </a:path>
                  </a:pathLst>
                </a:custGeom>
                <a:solidFill>
                  <a:srgbClr val="F26F5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 name="Freeform 32"/>
                <p:cNvSpPr/>
                <p:nvPr/>
              </p:nvSpPr>
              <p:spPr bwMode="auto">
                <a:xfrm>
                  <a:off x="7988300" y="3343276"/>
                  <a:ext cx="673100" cy="136525"/>
                </a:xfrm>
                <a:custGeom>
                  <a:avLst/>
                  <a:gdLst>
                    <a:gd name="T0" fmla="*/ 2 w 339"/>
                    <a:gd name="T1" fmla="*/ 16 h 69"/>
                    <a:gd name="T2" fmla="*/ 16 w 339"/>
                    <a:gd name="T3" fmla="*/ 69 h 69"/>
                    <a:gd name="T4" fmla="*/ 157 w 339"/>
                    <a:gd name="T5" fmla="*/ 37 h 69"/>
                    <a:gd name="T6" fmla="*/ 230 w 339"/>
                    <a:gd name="T7" fmla="*/ 36 h 69"/>
                    <a:gd name="T8" fmla="*/ 313 w 339"/>
                    <a:gd name="T9" fmla="*/ 69 h 69"/>
                    <a:gd name="T10" fmla="*/ 338 w 339"/>
                    <a:gd name="T11" fmla="*/ 12 h 69"/>
                    <a:gd name="T12" fmla="*/ 2 w 339"/>
                    <a:gd name="T13" fmla="*/ 16 h 69"/>
                  </a:gdLst>
                  <a:ahLst/>
                  <a:cxnLst>
                    <a:cxn ang="0">
                      <a:pos x="T0" y="T1"/>
                    </a:cxn>
                    <a:cxn ang="0">
                      <a:pos x="T2" y="T3"/>
                    </a:cxn>
                    <a:cxn ang="0">
                      <a:pos x="T4" y="T5"/>
                    </a:cxn>
                    <a:cxn ang="0">
                      <a:pos x="T6" y="T7"/>
                    </a:cxn>
                    <a:cxn ang="0">
                      <a:pos x="T8" y="T9"/>
                    </a:cxn>
                    <a:cxn ang="0">
                      <a:pos x="T10" y="T11"/>
                    </a:cxn>
                    <a:cxn ang="0">
                      <a:pos x="T12" y="T13"/>
                    </a:cxn>
                  </a:cxnLst>
                  <a:rect l="0" t="0" r="r" b="b"/>
                  <a:pathLst>
                    <a:path w="339" h="69">
                      <a:moveTo>
                        <a:pt x="2" y="16"/>
                      </a:moveTo>
                      <a:cubicBezTo>
                        <a:pt x="0" y="29"/>
                        <a:pt x="4" y="48"/>
                        <a:pt x="16" y="69"/>
                      </a:cubicBezTo>
                      <a:cubicBezTo>
                        <a:pt x="59" y="49"/>
                        <a:pt x="109" y="41"/>
                        <a:pt x="157" y="37"/>
                      </a:cubicBezTo>
                      <a:cubicBezTo>
                        <a:pt x="181" y="34"/>
                        <a:pt x="206" y="33"/>
                        <a:pt x="230" y="36"/>
                      </a:cubicBezTo>
                      <a:cubicBezTo>
                        <a:pt x="260" y="40"/>
                        <a:pt x="288" y="53"/>
                        <a:pt x="313" y="69"/>
                      </a:cubicBezTo>
                      <a:cubicBezTo>
                        <a:pt x="331" y="42"/>
                        <a:pt x="339" y="17"/>
                        <a:pt x="338" y="12"/>
                      </a:cubicBezTo>
                      <a:cubicBezTo>
                        <a:pt x="337" y="0"/>
                        <a:pt x="5" y="1"/>
                        <a:pt x="2" y="16"/>
                      </a:cubicBezTo>
                      <a:close/>
                    </a:path>
                  </a:pathLst>
                </a:custGeom>
                <a:solidFill>
                  <a:srgbClr val="EF534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48" name="718cff9f-1962-4e76-84f7-e7b216d0c53f" descr="UQYAAB+LCAAAAAAABADVk89PgzAUx/+XqjdckGQz47ZNZzjoTEb0YHaotBudtCylmJmF/90WWsZG9+tiYrjA6/f1fb7vPTbgWvysMPDBlEIuHghccEgDgSlwQICAz/IkccCQMETY4omn+SoD/semTmuevBMRv8EkxyqXEUFgUn36Lb2RPRNGaE61zO24MgTXjdCdWwUJQgluygImMP+uK9ypWPk+FVwWGKecQiELbtziBugjKet33EIlI7yWFzkgrLAMj8ZTDbD6VAfK5gAt80xQzMQ26RXK1mFJZfHbztuqaxxvvx+3fUtHvHu39KBvnsZwhV/kVYpXd0CFwKw2twMr68qXHduFc5A3xOsLHaqMpjfbOI7SlyW38JrAhj2zgNeLOEqTlJ9eRCNrnU/mcxLhMMYUG01ImBgwJJmR2cIhJ4tYMJxlOjD5XOJINNL8nlLlWSzvvBqPH73uyOsCY88tbNtoCp67jXv6c8ZUpjTnJP1mWAyiSLZZk1eGynjLp8E/MMkgSlm1ho59Jw3yzlyr4JF1/GujvZNGhzD6+p/e6iF6l/yOx7zN5PMLK8ZgOVEGAAA="/>
              <p:cNvGrpSpPr>
                <a:grpSpLocks noChangeAspect="1"/>
              </p:cNvGrpSpPr>
              <p:nvPr/>
            </p:nvGrpSpPr>
            <p:grpSpPr>
              <a:xfrm>
                <a:off x="2707063" y="2799752"/>
                <a:ext cx="989653" cy="1271897"/>
                <a:chOff x="2317379" y="1820534"/>
                <a:chExt cx="2502543" cy="3216255"/>
              </a:xfrm>
            </p:grpSpPr>
            <p:sp>
              <p:nvSpPr>
                <p:cNvPr id="149" name="BackShape"/>
                <p:cNvSpPr/>
                <p:nvPr/>
              </p:nvSpPr>
              <p:spPr bwMode="auto">
                <a:xfrm>
                  <a:off x="4299664" y="2228717"/>
                  <a:ext cx="258297" cy="263342"/>
                </a:xfrm>
                <a:custGeom>
                  <a:avLst/>
                  <a:gdLst>
                    <a:gd name="T0" fmla="*/ 50 w 190"/>
                    <a:gd name="T1" fmla="*/ 161 h 193"/>
                    <a:gd name="T2" fmla="*/ 109 w 190"/>
                    <a:gd name="T3" fmla="*/ 193 h 193"/>
                    <a:gd name="T4" fmla="*/ 149 w 190"/>
                    <a:gd name="T5" fmla="*/ 181 h 193"/>
                    <a:gd name="T6" fmla="*/ 167 w 190"/>
                    <a:gd name="T7" fmla="*/ 81 h 193"/>
                    <a:gd name="T8" fmla="*/ 136 w 190"/>
                    <a:gd name="T9" fmla="*/ 37 h 193"/>
                    <a:gd name="T10" fmla="*/ 38 w 190"/>
                    <a:gd name="T11" fmla="*/ 23 h 193"/>
                    <a:gd name="T12" fmla="*/ 24 w 190"/>
                    <a:gd name="T13" fmla="*/ 124 h 193"/>
                    <a:gd name="T14" fmla="*/ 50 w 190"/>
                    <a:gd name="T15" fmla="*/ 161 h 1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0" h="193">
                      <a:moveTo>
                        <a:pt x="50" y="161"/>
                      </a:moveTo>
                      <a:cubicBezTo>
                        <a:pt x="64" y="182"/>
                        <a:pt x="86" y="193"/>
                        <a:pt x="109" y="193"/>
                      </a:cubicBezTo>
                      <a:cubicBezTo>
                        <a:pt x="122" y="193"/>
                        <a:pt x="136" y="189"/>
                        <a:pt x="149" y="181"/>
                      </a:cubicBezTo>
                      <a:cubicBezTo>
                        <a:pt x="181" y="159"/>
                        <a:pt x="190" y="114"/>
                        <a:pt x="167" y="81"/>
                      </a:cubicBezTo>
                      <a:cubicBezTo>
                        <a:pt x="158" y="66"/>
                        <a:pt x="147" y="51"/>
                        <a:pt x="136" y="37"/>
                      </a:cubicBezTo>
                      <a:cubicBezTo>
                        <a:pt x="112" y="6"/>
                        <a:pt x="69" y="0"/>
                        <a:pt x="38" y="23"/>
                      </a:cubicBezTo>
                      <a:cubicBezTo>
                        <a:pt x="6" y="48"/>
                        <a:pt x="0" y="93"/>
                        <a:pt x="24" y="124"/>
                      </a:cubicBezTo>
                      <a:cubicBezTo>
                        <a:pt x="33" y="136"/>
                        <a:pt x="42" y="148"/>
                        <a:pt x="50" y="161"/>
                      </a:cubicBezTo>
                      <a:close/>
                    </a:path>
                  </a:pathLst>
                </a:custGeom>
                <a:solidFill>
                  <a:schemeClr val="accent2">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50" name="BackShape"/>
                <p:cNvSpPr/>
                <p:nvPr/>
              </p:nvSpPr>
              <p:spPr bwMode="auto">
                <a:xfrm>
                  <a:off x="4513554" y="2586902"/>
                  <a:ext cx="231055" cy="273432"/>
                </a:xfrm>
                <a:custGeom>
                  <a:avLst/>
                  <a:gdLst>
                    <a:gd name="T0" fmla="*/ 12 w 170"/>
                    <a:gd name="T1" fmla="*/ 102 h 201"/>
                    <a:gd name="T2" fmla="*/ 24 w 170"/>
                    <a:gd name="T3" fmla="*/ 146 h 201"/>
                    <a:gd name="T4" fmla="*/ 93 w 170"/>
                    <a:gd name="T5" fmla="*/ 201 h 201"/>
                    <a:gd name="T6" fmla="*/ 110 w 170"/>
                    <a:gd name="T7" fmla="*/ 198 h 201"/>
                    <a:gd name="T8" fmla="*/ 161 w 170"/>
                    <a:gd name="T9" fmla="*/ 111 h 201"/>
                    <a:gd name="T10" fmla="*/ 146 w 170"/>
                    <a:gd name="T11" fmla="*/ 59 h 201"/>
                    <a:gd name="T12" fmla="*/ 57 w 170"/>
                    <a:gd name="T13" fmla="*/ 12 h 201"/>
                    <a:gd name="T14" fmla="*/ 12 w 170"/>
                    <a:gd name="T15" fmla="*/ 102 h 20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0" h="201">
                      <a:moveTo>
                        <a:pt x="12" y="102"/>
                      </a:moveTo>
                      <a:cubicBezTo>
                        <a:pt x="16" y="117"/>
                        <a:pt x="21" y="131"/>
                        <a:pt x="24" y="146"/>
                      </a:cubicBezTo>
                      <a:cubicBezTo>
                        <a:pt x="32" y="179"/>
                        <a:pt x="61" y="201"/>
                        <a:pt x="93" y="201"/>
                      </a:cubicBezTo>
                      <a:cubicBezTo>
                        <a:pt x="98" y="201"/>
                        <a:pt x="104" y="199"/>
                        <a:pt x="110" y="198"/>
                      </a:cubicBezTo>
                      <a:cubicBezTo>
                        <a:pt x="147" y="188"/>
                        <a:pt x="170" y="149"/>
                        <a:pt x="161" y="111"/>
                      </a:cubicBezTo>
                      <a:cubicBezTo>
                        <a:pt x="157" y="93"/>
                        <a:pt x="152" y="75"/>
                        <a:pt x="146" y="59"/>
                      </a:cubicBezTo>
                      <a:cubicBezTo>
                        <a:pt x="135" y="20"/>
                        <a:pt x="95" y="0"/>
                        <a:pt x="57" y="12"/>
                      </a:cubicBezTo>
                      <a:cubicBezTo>
                        <a:pt x="21" y="24"/>
                        <a:pt x="0" y="65"/>
                        <a:pt x="12" y="102"/>
                      </a:cubicBezTo>
                      <a:close/>
                    </a:path>
                  </a:pathLst>
                </a:custGeom>
                <a:solidFill>
                  <a:schemeClr val="accent2">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51" name="BackShape"/>
                <p:cNvSpPr/>
                <p:nvPr/>
              </p:nvSpPr>
              <p:spPr bwMode="auto">
                <a:xfrm>
                  <a:off x="4252230" y="3681226"/>
                  <a:ext cx="261325" cy="257288"/>
                </a:xfrm>
                <a:custGeom>
                  <a:avLst/>
                  <a:gdLst>
                    <a:gd name="T0" fmla="*/ 159 w 192"/>
                    <a:gd name="T1" fmla="*/ 26 h 189"/>
                    <a:gd name="T2" fmla="*/ 59 w 192"/>
                    <a:gd name="T3" fmla="*/ 34 h 189"/>
                    <a:gd name="T4" fmla="*/ 28 w 192"/>
                    <a:gd name="T5" fmla="*/ 67 h 189"/>
                    <a:gd name="T6" fmla="*/ 29 w 192"/>
                    <a:gd name="T7" fmla="*/ 168 h 189"/>
                    <a:gd name="T8" fmla="*/ 79 w 192"/>
                    <a:gd name="T9" fmla="*/ 189 h 189"/>
                    <a:gd name="T10" fmla="*/ 130 w 192"/>
                    <a:gd name="T11" fmla="*/ 167 h 189"/>
                    <a:gd name="T12" fmla="*/ 166 w 192"/>
                    <a:gd name="T13" fmla="*/ 128 h 189"/>
                    <a:gd name="T14" fmla="*/ 159 w 192"/>
                    <a:gd name="T15" fmla="*/ 26 h 18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2" h="189">
                      <a:moveTo>
                        <a:pt x="159" y="26"/>
                      </a:moveTo>
                      <a:cubicBezTo>
                        <a:pt x="129" y="0"/>
                        <a:pt x="84" y="4"/>
                        <a:pt x="59" y="34"/>
                      </a:cubicBezTo>
                      <a:cubicBezTo>
                        <a:pt x="49" y="45"/>
                        <a:pt x="38" y="56"/>
                        <a:pt x="28" y="67"/>
                      </a:cubicBezTo>
                      <a:cubicBezTo>
                        <a:pt x="0" y="95"/>
                        <a:pt x="2" y="141"/>
                        <a:pt x="29" y="168"/>
                      </a:cubicBezTo>
                      <a:cubicBezTo>
                        <a:pt x="43" y="182"/>
                        <a:pt x="61" y="189"/>
                        <a:pt x="79" y="189"/>
                      </a:cubicBezTo>
                      <a:cubicBezTo>
                        <a:pt x="98" y="189"/>
                        <a:pt x="116" y="181"/>
                        <a:pt x="130" y="167"/>
                      </a:cubicBezTo>
                      <a:cubicBezTo>
                        <a:pt x="143" y="154"/>
                        <a:pt x="154" y="141"/>
                        <a:pt x="166" y="128"/>
                      </a:cubicBezTo>
                      <a:cubicBezTo>
                        <a:pt x="192" y="98"/>
                        <a:pt x="189" y="52"/>
                        <a:pt x="159" y="26"/>
                      </a:cubicBezTo>
                      <a:close/>
                    </a:path>
                  </a:pathLst>
                </a:custGeom>
                <a:solidFill>
                  <a:schemeClr val="accent2">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52" name="BackShape"/>
                <p:cNvSpPr/>
                <p:nvPr/>
              </p:nvSpPr>
              <p:spPr bwMode="auto">
                <a:xfrm>
                  <a:off x="4569048" y="2992096"/>
                  <a:ext cx="202804" cy="268387"/>
                </a:xfrm>
                <a:custGeom>
                  <a:avLst/>
                  <a:gdLst>
                    <a:gd name="T0" fmla="*/ 79 w 149"/>
                    <a:gd name="T1" fmla="*/ 2 h 197"/>
                    <a:gd name="T2" fmla="*/ 5 w 149"/>
                    <a:gd name="T3" fmla="*/ 72 h 197"/>
                    <a:gd name="T4" fmla="*/ 3 w 149"/>
                    <a:gd name="T5" fmla="*/ 118 h 197"/>
                    <a:gd name="T6" fmla="*/ 67 w 149"/>
                    <a:gd name="T7" fmla="*/ 197 h 197"/>
                    <a:gd name="T8" fmla="*/ 73 w 149"/>
                    <a:gd name="T9" fmla="*/ 197 h 197"/>
                    <a:gd name="T10" fmla="*/ 144 w 149"/>
                    <a:gd name="T11" fmla="*/ 131 h 197"/>
                    <a:gd name="T12" fmla="*/ 148 w 149"/>
                    <a:gd name="T13" fmla="*/ 76 h 197"/>
                    <a:gd name="T14" fmla="*/ 79 w 149"/>
                    <a:gd name="T15" fmla="*/ 2 h 19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9" h="197">
                      <a:moveTo>
                        <a:pt x="79" y="2"/>
                      </a:moveTo>
                      <a:cubicBezTo>
                        <a:pt x="40" y="0"/>
                        <a:pt x="6" y="32"/>
                        <a:pt x="5" y="72"/>
                      </a:cubicBezTo>
                      <a:cubicBezTo>
                        <a:pt x="5" y="87"/>
                        <a:pt x="4" y="103"/>
                        <a:pt x="3" y="118"/>
                      </a:cubicBezTo>
                      <a:cubicBezTo>
                        <a:pt x="0" y="158"/>
                        <a:pt x="28" y="193"/>
                        <a:pt x="67" y="197"/>
                      </a:cubicBezTo>
                      <a:cubicBezTo>
                        <a:pt x="70" y="197"/>
                        <a:pt x="71" y="197"/>
                        <a:pt x="73" y="197"/>
                      </a:cubicBezTo>
                      <a:cubicBezTo>
                        <a:pt x="110" y="197"/>
                        <a:pt x="141" y="169"/>
                        <a:pt x="144" y="131"/>
                      </a:cubicBezTo>
                      <a:cubicBezTo>
                        <a:pt x="146" y="113"/>
                        <a:pt x="147" y="95"/>
                        <a:pt x="148" y="76"/>
                      </a:cubicBezTo>
                      <a:cubicBezTo>
                        <a:pt x="149" y="37"/>
                        <a:pt x="118" y="3"/>
                        <a:pt x="79" y="2"/>
                      </a:cubicBezTo>
                      <a:close/>
                    </a:path>
                  </a:pathLst>
                </a:custGeom>
                <a:solidFill>
                  <a:schemeClr val="accent2">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53" name="BackShape"/>
                <p:cNvSpPr/>
                <p:nvPr/>
              </p:nvSpPr>
              <p:spPr bwMode="auto">
                <a:xfrm>
                  <a:off x="4461088" y="3355327"/>
                  <a:ext cx="248208" cy="269396"/>
                </a:xfrm>
                <a:custGeom>
                  <a:avLst/>
                  <a:gdLst>
                    <a:gd name="T0" fmla="*/ 126 w 182"/>
                    <a:gd name="T1" fmla="*/ 14 h 198"/>
                    <a:gd name="T2" fmla="*/ 35 w 182"/>
                    <a:gd name="T3" fmla="*/ 55 h 198"/>
                    <a:gd name="T4" fmla="*/ 17 w 182"/>
                    <a:gd name="T5" fmla="*/ 96 h 198"/>
                    <a:gd name="T6" fmla="*/ 52 w 182"/>
                    <a:gd name="T7" fmla="*/ 191 h 198"/>
                    <a:gd name="T8" fmla="*/ 82 w 182"/>
                    <a:gd name="T9" fmla="*/ 198 h 198"/>
                    <a:gd name="T10" fmla="*/ 146 w 182"/>
                    <a:gd name="T11" fmla="*/ 157 h 198"/>
                    <a:gd name="T12" fmla="*/ 167 w 182"/>
                    <a:gd name="T13" fmla="*/ 107 h 198"/>
                    <a:gd name="T14" fmla="*/ 126 w 182"/>
                    <a:gd name="T15" fmla="*/ 14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2" h="198">
                      <a:moveTo>
                        <a:pt x="126" y="14"/>
                      </a:moveTo>
                      <a:cubicBezTo>
                        <a:pt x="90" y="0"/>
                        <a:pt x="50" y="17"/>
                        <a:pt x="35" y="55"/>
                      </a:cubicBezTo>
                      <a:cubicBezTo>
                        <a:pt x="29" y="68"/>
                        <a:pt x="23" y="82"/>
                        <a:pt x="17" y="96"/>
                      </a:cubicBezTo>
                      <a:cubicBezTo>
                        <a:pt x="0" y="132"/>
                        <a:pt x="16" y="175"/>
                        <a:pt x="52" y="191"/>
                      </a:cubicBezTo>
                      <a:cubicBezTo>
                        <a:pt x="61" y="196"/>
                        <a:pt x="71" y="198"/>
                        <a:pt x="82" y="198"/>
                      </a:cubicBezTo>
                      <a:cubicBezTo>
                        <a:pt x="108" y="198"/>
                        <a:pt x="133" y="183"/>
                        <a:pt x="146" y="157"/>
                      </a:cubicBezTo>
                      <a:cubicBezTo>
                        <a:pt x="153" y="140"/>
                        <a:pt x="161" y="124"/>
                        <a:pt x="167" y="107"/>
                      </a:cubicBezTo>
                      <a:cubicBezTo>
                        <a:pt x="182" y="70"/>
                        <a:pt x="163" y="28"/>
                        <a:pt x="126" y="14"/>
                      </a:cubicBezTo>
                      <a:close/>
                    </a:path>
                  </a:pathLst>
                </a:custGeom>
                <a:solidFill>
                  <a:schemeClr val="accent2">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54" name="BackShape"/>
                <p:cNvSpPr/>
                <p:nvPr/>
              </p:nvSpPr>
              <p:spPr bwMode="auto">
                <a:xfrm rot="21047012">
                  <a:off x="3973815" y="1960053"/>
                  <a:ext cx="275450" cy="248208"/>
                </a:xfrm>
                <a:custGeom>
                  <a:avLst/>
                  <a:gdLst>
                    <a:gd name="T0" fmla="*/ 179 w 202"/>
                    <a:gd name="T1" fmla="*/ 153 h 182"/>
                    <a:gd name="T2" fmla="*/ 164 w 202"/>
                    <a:gd name="T3" fmla="*/ 52 h 182"/>
                    <a:gd name="T4" fmla="*/ 120 w 202"/>
                    <a:gd name="T5" fmla="*/ 22 h 182"/>
                    <a:gd name="T6" fmla="*/ 22 w 202"/>
                    <a:gd name="T7" fmla="*/ 42 h 182"/>
                    <a:gd name="T8" fmla="*/ 43 w 202"/>
                    <a:gd name="T9" fmla="*/ 141 h 182"/>
                    <a:gd name="T10" fmla="*/ 79 w 202"/>
                    <a:gd name="T11" fmla="*/ 168 h 182"/>
                    <a:gd name="T12" fmla="*/ 122 w 202"/>
                    <a:gd name="T13" fmla="*/ 182 h 182"/>
                    <a:gd name="T14" fmla="*/ 179 w 202"/>
                    <a:gd name="T15" fmla="*/ 153 h 18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2" h="182">
                      <a:moveTo>
                        <a:pt x="179" y="153"/>
                      </a:moveTo>
                      <a:cubicBezTo>
                        <a:pt x="202" y="120"/>
                        <a:pt x="195" y="76"/>
                        <a:pt x="164" y="52"/>
                      </a:cubicBezTo>
                      <a:cubicBezTo>
                        <a:pt x="149" y="41"/>
                        <a:pt x="135" y="31"/>
                        <a:pt x="120" y="22"/>
                      </a:cubicBezTo>
                      <a:cubicBezTo>
                        <a:pt x="87" y="0"/>
                        <a:pt x="44" y="9"/>
                        <a:pt x="22" y="42"/>
                      </a:cubicBezTo>
                      <a:cubicBezTo>
                        <a:pt x="0" y="75"/>
                        <a:pt x="11" y="120"/>
                        <a:pt x="43" y="141"/>
                      </a:cubicBezTo>
                      <a:cubicBezTo>
                        <a:pt x="55" y="149"/>
                        <a:pt x="68" y="158"/>
                        <a:pt x="79" y="168"/>
                      </a:cubicBezTo>
                      <a:cubicBezTo>
                        <a:pt x="93" y="177"/>
                        <a:pt x="107" y="182"/>
                        <a:pt x="122" y="182"/>
                      </a:cubicBezTo>
                      <a:cubicBezTo>
                        <a:pt x="143" y="182"/>
                        <a:pt x="165" y="171"/>
                        <a:pt x="179" y="153"/>
                      </a:cubicBezTo>
                      <a:close/>
                    </a:path>
                  </a:pathLst>
                </a:custGeom>
                <a:solidFill>
                  <a:schemeClr val="accent2">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55" name="BackShape"/>
                <p:cNvSpPr/>
                <p:nvPr/>
              </p:nvSpPr>
              <p:spPr bwMode="auto">
                <a:xfrm>
                  <a:off x="2538992" y="2270681"/>
                  <a:ext cx="259307" cy="263342"/>
                </a:xfrm>
                <a:custGeom>
                  <a:avLst/>
                  <a:gdLst>
                    <a:gd name="T0" fmla="*/ 140 w 190"/>
                    <a:gd name="T1" fmla="*/ 161 h 193"/>
                    <a:gd name="T2" fmla="*/ 82 w 190"/>
                    <a:gd name="T3" fmla="*/ 193 h 193"/>
                    <a:gd name="T4" fmla="*/ 42 w 190"/>
                    <a:gd name="T5" fmla="*/ 181 h 193"/>
                    <a:gd name="T6" fmla="*/ 23 w 190"/>
                    <a:gd name="T7" fmla="*/ 81 h 193"/>
                    <a:gd name="T8" fmla="*/ 54 w 190"/>
                    <a:gd name="T9" fmla="*/ 37 h 193"/>
                    <a:gd name="T10" fmla="*/ 153 w 190"/>
                    <a:gd name="T11" fmla="*/ 23 h 193"/>
                    <a:gd name="T12" fmla="*/ 166 w 190"/>
                    <a:gd name="T13" fmla="*/ 124 h 193"/>
                    <a:gd name="T14" fmla="*/ 140 w 190"/>
                    <a:gd name="T15" fmla="*/ 161 h 1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0" h="193">
                      <a:moveTo>
                        <a:pt x="140" y="161"/>
                      </a:moveTo>
                      <a:cubicBezTo>
                        <a:pt x="126" y="182"/>
                        <a:pt x="105" y="193"/>
                        <a:pt x="82" y="193"/>
                      </a:cubicBezTo>
                      <a:cubicBezTo>
                        <a:pt x="68" y="193"/>
                        <a:pt x="54" y="189"/>
                        <a:pt x="42" y="181"/>
                      </a:cubicBezTo>
                      <a:cubicBezTo>
                        <a:pt x="10" y="159"/>
                        <a:pt x="0" y="114"/>
                        <a:pt x="23" y="81"/>
                      </a:cubicBezTo>
                      <a:cubicBezTo>
                        <a:pt x="32" y="66"/>
                        <a:pt x="43" y="51"/>
                        <a:pt x="54" y="37"/>
                      </a:cubicBezTo>
                      <a:cubicBezTo>
                        <a:pt x="78" y="6"/>
                        <a:pt x="122" y="0"/>
                        <a:pt x="153" y="23"/>
                      </a:cubicBezTo>
                      <a:cubicBezTo>
                        <a:pt x="185" y="48"/>
                        <a:pt x="190" y="93"/>
                        <a:pt x="166" y="124"/>
                      </a:cubicBezTo>
                      <a:cubicBezTo>
                        <a:pt x="157" y="136"/>
                        <a:pt x="148" y="148"/>
                        <a:pt x="140" y="161"/>
                      </a:cubicBezTo>
                      <a:close/>
                    </a:path>
                  </a:pathLst>
                </a:custGeom>
                <a:solidFill>
                  <a:schemeClr val="accent2">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56" name="BackShape"/>
                <p:cNvSpPr/>
                <p:nvPr/>
              </p:nvSpPr>
              <p:spPr bwMode="auto">
                <a:xfrm>
                  <a:off x="2392691" y="2608686"/>
                  <a:ext cx="231055" cy="273432"/>
                </a:xfrm>
                <a:custGeom>
                  <a:avLst/>
                  <a:gdLst>
                    <a:gd name="T0" fmla="*/ 158 w 170"/>
                    <a:gd name="T1" fmla="*/ 102 h 201"/>
                    <a:gd name="T2" fmla="*/ 146 w 170"/>
                    <a:gd name="T3" fmla="*/ 146 h 201"/>
                    <a:gd name="T4" fmla="*/ 77 w 170"/>
                    <a:gd name="T5" fmla="*/ 201 h 201"/>
                    <a:gd name="T6" fmla="*/ 60 w 170"/>
                    <a:gd name="T7" fmla="*/ 198 h 201"/>
                    <a:gd name="T8" fmla="*/ 9 w 170"/>
                    <a:gd name="T9" fmla="*/ 111 h 201"/>
                    <a:gd name="T10" fmla="*/ 24 w 170"/>
                    <a:gd name="T11" fmla="*/ 59 h 201"/>
                    <a:gd name="T12" fmla="*/ 113 w 170"/>
                    <a:gd name="T13" fmla="*/ 12 h 201"/>
                    <a:gd name="T14" fmla="*/ 158 w 170"/>
                    <a:gd name="T15" fmla="*/ 102 h 20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0" h="201">
                      <a:moveTo>
                        <a:pt x="158" y="102"/>
                      </a:moveTo>
                      <a:cubicBezTo>
                        <a:pt x="154" y="117"/>
                        <a:pt x="149" y="131"/>
                        <a:pt x="146" y="146"/>
                      </a:cubicBezTo>
                      <a:cubicBezTo>
                        <a:pt x="138" y="179"/>
                        <a:pt x="109" y="201"/>
                        <a:pt x="77" y="201"/>
                      </a:cubicBezTo>
                      <a:cubicBezTo>
                        <a:pt x="72" y="201"/>
                        <a:pt x="66" y="199"/>
                        <a:pt x="60" y="198"/>
                      </a:cubicBezTo>
                      <a:cubicBezTo>
                        <a:pt x="23" y="188"/>
                        <a:pt x="0" y="149"/>
                        <a:pt x="9" y="111"/>
                      </a:cubicBezTo>
                      <a:cubicBezTo>
                        <a:pt x="14" y="93"/>
                        <a:pt x="18" y="75"/>
                        <a:pt x="24" y="59"/>
                      </a:cubicBezTo>
                      <a:cubicBezTo>
                        <a:pt x="35" y="20"/>
                        <a:pt x="75" y="0"/>
                        <a:pt x="113" y="12"/>
                      </a:cubicBezTo>
                      <a:cubicBezTo>
                        <a:pt x="149" y="24"/>
                        <a:pt x="170" y="65"/>
                        <a:pt x="158" y="102"/>
                      </a:cubicBezTo>
                      <a:close/>
                    </a:path>
                  </a:pathLst>
                </a:custGeom>
                <a:solidFill>
                  <a:schemeClr val="accent2">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57" name="BackShape"/>
                <p:cNvSpPr/>
                <p:nvPr/>
              </p:nvSpPr>
              <p:spPr bwMode="auto">
                <a:xfrm>
                  <a:off x="2623746" y="3681226"/>
                  <a:ext cx="261325" cy="257288"/>
                </a:xfrm>
                <a:custGeom>
                  <a:avLst/>
                  <a:gdLst>
                    <a:gd name="T0" fmla="*/ 33 w 192"/>
                    <a:gd name="T1" fmla="*/ 26 h 189"/>
                    <a:gd name="T2" fmla="*/ 133 w 192"/>
                    <a:gd name="T3" fmla="*/ 34 h 189"/>
                    <a:gd name="T4" fmla="*/ 164 w 192"/>
                    <a:gd name="T5" fmla="*/ 67 h 189"/>
                    <a:gd name="T6" fmla="*/ 163 w 192"/>
                    <a:gd name="T7" fmla="*/ 168 h 189"/>
                    <a:gd name="T8" fmla="*/ 114 w 192"/>
                    <a:gd name="T9" fmla="*/ 189 h 189"/>
                    <a:gd name="T10" fmla="*/ 62 w 192"/>
                    <a:gd name="T11" fmla="*/ 167 h 189"/>
                    <a:gd name="T12" fmla="*/ 26 w 192"/>
                    <a:gd name="T13" fmla="*/ 128 h 189"/>
                    <a:gd name="T14" fmla="*/ 33 w 192"/>
                    <a:gd name="T15" fmla="*/ 26 h 18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2" h="189">
                      <a:moveTo>
                        <a:pt x="33" y="26"/>
                      </a:moveTo>
                      <a:cubicBezTo>
                        <a:pt x="63" y="0"/>
                        <a:pt x="108" y="4"/>
                        <a:pt x="133" y="34"/>
                      </a:cubicBezTo>
                      <a:cubicBezTo>
                        <a:pt x="143" y="45"/>
                        <a:pt x="154" y="56"/>
                        <a:pt x="164" y="67"/>
                      </a:cubicBezTo>
                      <a:cubicBezTo>
                        <a:pt x="192" y="95"/>
                        <a:pt x="191" y="141"/>
                        <a:pt x="163" y="168"/>
                      </a:cubicBezTo>
                      <a:cubicBezTo>
                        <a:pt x="149" y="182"/>
                        <a:pt x="131" y="189"/>
                        <a:pt x="114" y="189"/>
                      </a:cubicBezTo>
                      <a:cubicBezTo>
                        <a:pt x="94" y="189"/>
                        <a:pt x="76" y="181"/>
                        <a:pt x="62" y="167"/>
                      </a:cubicBezTo>
                      <a:cubicBezTo>
                        <a:pt x="49" y="154"/>
                        <a:pt x="38" y="141"/>
                        <a:pt x="26" y="128"/>
                      </a:cubicBezTo>
                      <a:cubicBezTo>
                        <a:pt x="0" y="98"/>
                        <a:pt x="3" y="52"/>
                        <a:pt x="33" y="26"/>
                      </a:cubicBezTo>
                      <a:close/>
                    </a:path>
                  </a:pathLst>
                </a:custGeom>
                <a:solidFill>
                  <a:schemeClr val="accent2">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58" name="BackShape"/>
                <p:cNvSpPr/>
                <p:nvPr/>
              </p:nvSpPr>
              <p:spPr bwMode="auto">
                <a:xfrm>
                  <a:off x="2365449" y="2992096"/>
                  <a:ext cx="203813" cy="268387"/>
                </a:xfrm>
                <a:custGeom>
                  <a:avLst/>
                  <a:gdLst>
                    <a:gd name="T0" fmla="*/ 70 w 150"/>
                    <a:gd name="T1" fmla="*/ 2 h 197"/>
                    <a:gd name="T2" fmla="*/ 144 w 150"/>
                    <a:gd name="T3" fmla="*/ 72 h 197"/>
                    <a:gd name="T4" fmla="*/ 146 w 150"/>
                    <a:gd name="T5" fmla="*/ 118 h 197"/>
                    <a:gd name="T6" fmla="*/ 82 w 150"/>
                    <a:gd name="T7" fmla="*/ 197 h 197"/>
                    <a:gd name="T8" fmla="*/ 76 w 150"/>
                    <a:gd name="T9" fmla="*/ 197 h 197"/>
                    <a:gd name="T10" fmla="*/ 5 w 150"/>
                    <a:gd name="T11" fmla="*/ 131 h 197"/>
                    <a:gd name="T12" fmla="*/ 1 w 150"/>
                    <a:gd name="T13" fmla="*/ 76 h 197"/>
                    <a:gd name="T14" fmla="*/ 70 w 150"/>
                    <a:gd name="T15" fmla="*/ 2 h 19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0" h="197">
                      <a:moveTo>
                        <a:pt x="70" y="2"/>
                      </a:moveTo>
                      <a:cubicBezTo>
                        <a:pt x="109" y="0"/>
                        <a:pt x="143" y="32"/>
                        <a:pt x="144" y="72"/>
                      </a:cubicBezTo>
                      <a:cubicBezTo>
                        <a:pt x="144" y="87"/>
                        <a:pt x="145" y="103"/>
                        <a:pt x="146" y="118"/>
                      </a:cubicBezTo>
                      <a:cubicBezTo>
                        <a:pt x="150" y="158"/>
                        <a:pt x="121" y="193"/>
                        <a:pt x="82" y="197"/>
                      </a:cubicBezTo>
                      <a:cubicBezTo>
                        <a:pt x="79" y="197"/>
                        <a:pt x="78" y="197"/>
                        <a:pt x="76" y="197"/>
                      </a:cubicBezTo>
                      <a:cubicBezTo>
                        <a:pt x="39" y="197"/>
                        <a:pt x="8" y="169"/>
                        <a:pt x="5" y="131"/>
                      </a:cubicBezTo>
                      <a:cubicBezTo>
                        <a:pt x="4" y="113"/>
                        <a:pt x="2" y="95"/>
                        <a:pt x="1" y="76"/>
                      </a:cubicBezTo>
                      <a:cubicBezTo>
                        <a:pt x="0" y="37"/>
                        <a:pt x="31" y="3"/>
                        <a:pt x="70" y="2"/>
                      </a:cubicBezTo>
                      <a:close/>
                    </a:path>
                  </a:pathLst>
                </a:custGeom>
                <a:solidFill>
                  <a:schemeClr val="accent2">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59" name="BackShape"/>
                <p:cNvSpPr/>
                <p:nvPr/>
              </p:nvSpPr>
              <p:spPr bwMode="auto">
                <a:xfrm>
                  <a:off x="2429014" y="3355327"/>
                  <a:ext cx="246190" cy="269396"/>
                </a:xfrm>
                <a:custGeom>
                  <a:avLst/>
                  <a:gdLst>
                    <a:gd name="T0" fmla="*/ 55 w 181"/>
                    <a:gd name="T1" fmla="*/ 14 h 198"/>
                    <a:gd name="T2" fmla="*/ 147 w 181"/>
                    <a:gd name="T3" fmla="*/ 55 h 198"/>
                    <a:gd name="T4" fmla="*/ 164 w 181"/>
                    <a:gd name="T5" fmla="*/ 96 h 198"/>
                    <a:gd name="T6" fmla="*/ 129 w 181"/>
                    <a:gd name="T7" fmla="*/ 191 h 198"/>
                    <a:gd name="T8" fmla="*/ 99 w 181"/>
                    <a:gd name="T9" fmla="*/ 198 h 198"/>
                    <a:gd name="T10" fmla="*/ 35 w 181"/>
                    <a:gd name="T11" fmla="*/ 157 h 198"/>
                    <a:gd name="T12" fmla="*/ 15 w 181"/>
                    <a:gd name="T13" fmla="*/ 107 h 198"/>
                    <a:gd name="T14" fmla="*/ 55 w 181"/>
                    <a:gd name="T15" fmla="*/ 14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1" h="198">
                      <a:moveTo>
                        <a:pt x="55" y="14"/>
                      </a:moveTo>
                      <a:cubicBezTo>
                        <a:pt x="91" y="0"/>
                        <a:pt x="132" y="17"/>
                        <a:pt x="147" y="55"/>
                      </a:cubicBezTo>
                      <a:cubicBezTo>
                        <a:pt x="152" y="68"/>
                        <a:pt x="158" y="82"/>
                        <a:pt x="164" y="96"/>
                      </a:cubicBezTo>
                      <a:cubicBezTo>
                        <a:pt x="181" y="132"/>
                        <a:pt x="165" y="175"/>
                        <a:pt x="129" y="191"/>
                      </a:cubicBezTo>
                      <a:cubicBezTo>
                        <a:pt x="120" y="196"/>
                        <a:pt x="110" y="198"/>
                        <a:pt x="99" y="198"/>
                      </a:cubicBezTo>
                      <a:cubicBezTo>
                        <a:pt x="73" y="198"/>
                        <a:pt x="48" y="183"/>
                        <a:pt x="35" y="157"/>
                      </a:cubicBezTo>
                      <a:cubicBezTo>
                        <a:pt x="28" y="140"/>
                        <a:pt x="20" y="124"/>
                        <a:pt x="15" y="107"/>
                      </a:cubicBezTo>
                      <a:cubicBezTo>
                        <a:pt x="0" y="70"/>
                        <a:pt x="18" y="28"/>
                        <a:pt x="55" y="14"/>
                      </a:cubicBezTo>
                      <a:close/>
                    </a:path>
                  </a:pathLst>
                </a:custGeom>
                <a:solidFill>
                  <a:schemeClr val="accent2">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60" name="BackShape"/>
                <p:cNvSpPr/>
                <p:nvPr/>
              </p:nvSpPr>
              <p:spPr bwMode="auto">
                <a:xfrm>
                  <a:off x="2800317" y="2012383"/>
                  <a:ext cx="273432" cy="248208"/>
                </a:xfrm>
                <a:custGeom>
                  <a:avLst/>
                  <a:gdLst>
                    <a:gd name="T0" fmla="*/ 23 w 201"/>
                    <a:gd name="T1" fmla="*/ 153 h 182"/>
                    <a:gd name="T2" fmla="*/ 37 w 201"/>
                    <a:gd name="T3" fmla="*/ 52 h 182"/>
                    <a:gd name="T4" fmla="*/ 81 w 201"/>
                    <a:gd name="T5" fmla="*/ 22 h 182"/>
                    <a:gd name="T6" fmla="*/ 179 w 201"/>
                    <a:gd name="T7" fmla="*/ 42 h 182"/>
                    <a:gd name="T8" fmla="*/ 158 w 201"/>
                    <a:gd name="T9" fmla="*/ 141 h 182"/>
                    <a:gd name="T10" fmla="*/ 122 w 201"/>
                    <a:gd name="T11" fmla="*/ 168 h 182"/>
                    <a:gd name="T12" fmla="*/ 80 w 201"/>
                    <a:gd name="T13" fmla="*/ 182 h 182"/>
                    <a:gd name="T14" fmla="*/ 23 w 201"/>
                    <a:gd name="T15" fmla="*/ 153 h 18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1" h="182">
                      <a:moveTo>
                        <a:pt x="23" y="153"/>
                      </a:moveTo>
                      <a:cubicBezTo>
                        <a:pt x="0" y="120"/>
                        <a:pt x="7" y="76"/>
                        <a:pt x="37" y="52"/>
                      </a:cubicBezTo>
                      <a:cubicBezTo>
                        <a:pt x="52" y="41"/>
                        <a:pt x="66" y="31"/>
                        <a:pt x="81" y="22"/>
                      </a:cubicBezTo>
                      <a:cubicBezTo>
                        <a:pt x="114" y="0"/>
                        <a:pt x="157" y="9"/>
                        <a:pt x="179" y="42"/>
                      </a:cubicBezTo>
                      <a:cubicBezTo>
                        <a:pt x="201" y="75"/>
                        <a:pt x="190" y="120"/>
                        <a:pt x="158" y="141"/>
                      </a:cubicBezTo>
                      <a:cubicBezTo>
                        <a:pt x="146" y="149"/>
                        <a:pt x="133" y="158"/>
                        <a:pt x="122" y="168"/>
                      </a:cubicBezTo>
                      <a:cubicBezTo>
                        <a:pt x="108" y="177"/>
                        <a:pt x="94" y="182"/>
                        <a:pt x="80" y="182"/>
                      </a:cubicBezTo>
                      <a:cubicBezTo>
                        <a:pt x="58" y="182"/>
                        <a:pt x="36" y="171"/>
                        <a:pt x="23" y="153"/>
                      </a:cubicBezTo>
                      <a:close/>
                    </a:path>
                  </a:pathLst>
                </a:custGeom>
                <a:solidFill>
                  <a:schemeClr val="accent2">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61" name="BackShape"/>
                <p:cNvSpPr/>
                <p:nvPr/>
              </p:nvSpPr>
              <p:spPr bwMode="auto">
                <a:xfrm>
                  <a:off x="2912313" y="3919344"/>
                  <a:ext cx="269396" cy="253252"/>
                </a:xfrm>
                <a:custGeom>
                  <a:avLst/>
                  <a:gdLst>
                    <a:gd name="T0" fmla="*/ 158 w 198"/>
                    <a:gd name="T1" fmla="*/ 41 h 186"/>
                    <a:gd name="T2" fmla="*/ 196 w 198"/>
                    <a:gd name="T3" fmla="*/ 95 h 186"/>
                    <a:gd name="T4" fmla="*/ 190 w 198"/>
                    <a:gd name="T5" fmla="*/ 136 h 186"/>
                    <a:gd name="T6" fmla="*/ 93 w 198"/>
                    <a:gd name="T7" fmla="*/ 167 h 186"/>
                    <a:gd name="T8" fmla="*/ 46 w 198"/>
                    <a:gd name="T9" fmla="*/ 142 h 186"/>
                    <a:gd name="T10" fmla="*/ 19 w 198"/>
                    <a:gd name="T11" fmla="*/ 47 h 186"/>
                    <a:gd name="T12" fmla="*/ 118 w 198"/>
                    <a:gd name="T13" fmla="*/ 20 h 186"/>
                    <a:gd name="T14" fmla="*/ 158 w 198"/>
                    <a:gd name="T15" fmla="*/ 41 h 18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8" h="186">
                      <a:moveTo>
                        <a:pt x="158" y="41"/>
                      </a:moveTo>
                      <a:cubicBezTo>
                        <a:pt x="180" y="52"/>
                        <a:pt x="193" y="73"/>
                        <a:pt x="196" y="95"/>
                      </a:cubicBezTo>
                      <a:cubicBezTo>
                        <a:pt x="198" y="109"/>
                        <a:pt x="196" y="123"/>
                        <a:pt x="190" y="136"/>
                      </a:cubicBezTo>
                      <a:cubicBezTo>
                        <a:pt x="172" y="171"/>
                        <a:pt x="129" y="186"/>
                        <a:pt x="93" y="167"/>
                      </a:cubicBezTo>
                      <a:cubicBezTo>
                        <a:pt x="77" y="160"/>
                        <a:pt x="61" y="152"/>
                        <a:pt x="46" y="142"/>
                      </a:cubicBezTo>
                      <a:cubicBezTo>
                        <a:pt x="12" y="123"/>
                        <a:pt x="0" y="80"/>
                        <a:pt x="19" y="47"/>
                      </a:cubicBezTo>
                      <a:cubicBezTo>
                        <a:pt x="39" y="12"/>
                        <a:pt x="84" y="0"/>
                        <a:pt x="118" y="20"/>
                      </a:cubicBezTo>
                      <a:cubicBezTo>
                        <a:pt x="130" y="28"/>
                        <a:pt x="144" y="35"/>
                        <a:pt x="158" y="41"/>
                      </a:cubicBezTo>
                      <a:close/>
                    </a:path>
                  </a:pathLst>
                </a:custGeom>
                <a:solidFill>
                  <a:schemeClr val="accent2">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62" name="BackShape"/>
                <p:cNvSpPr/>
                <p:nvPr/>
              </p:nvSpPr>
              <p:spPr bwMode="auto">
                <a:xfrm>
                  <a:off x="3273525" y="4053537"/>
                  <a:ext cx="272423" cy="214911"/>
                </a:xfrm>
                <a:custGeom>
                  <a:avLst/>
                  <a:gdLst>
                    <a:gd name="T0" fmla="*/ 90 w 200"/>
                    <a:gd name="T1" fmla="*/ 7 h 158"/>
                    <a:gd name="T2" fmla="*/ 136 w 200"/>
                    <a:gd name="T3" fmla="*/ 14 h 158"/>
                    <a:gd name="T4" fmla="*/ 199 w 200"/>
                    <a:gd name="T5" fmla="*/ 75 h 158"/>
                    <a:gd name="T6" fmla="*/ 199 w 200"/>
                    <a:gd name="T7" fmla="*/ 92 h 158"/>
                    <a:gd name="T8" fmla="*/ 119 w 200"/>
                    <a:gd name="T9" fmla="*/ 154 h 158"/>
                    <a:gd name="T10" fmla="*/ 65 w 200"/>
                    <a:gd name="T11" fmla="*/ 146 h 158"/>
                    <a:gd name="T12" fmla="*/ 8 w 200"/>
                    <a:gd name="T13" fmla="*/ 64 h 158"/>
                    <a:gd name="T14" fmla="*/ 90 w 200"/>
                    <a:gd name="T15" fmla="*/ 7 h 15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0" h="158">
                      <a:moveTo>
                        <a:pt x="90" y="7"/>
                      </a:moveTo>
                      <a:cubicBezTo>
                        <a:pt x="106" y="10"/>
                        <a:pt x="120" y="12"/>
                        <a:pt x="136" y="14"/>
                      </a:cubicBezTo>
                      <a:cubicBezTo>
                        <a:pt x="169" y="18"/>
                        <a:pt x="195" y="43"/>
                        <a:pt x="199" y="75"/>
                      </a:cubicBezTo>
                      <a:cubicBezTo>
                        <a:pt x="200" y="80"/>
                        <a:pt x="199" y="86"/>
                        <a:pt x="199" y="92"/>
                      </a:cubicBezTo>
                      <a:cubicBezTo>
                        <a:pt x="193" y="131"/>
                        <a:pt x="158" y="158"/>
                        <a:pt x="119" y="154"/>
                      </a:cubicBezTo>
                      <a:cubicBezTo>
                        <a:pt x="100" y="152"/>
                        <a:pt x="82" y="150"/>
                        <a:pt x="65" y="146"/>
                      </a:cubicBezTo>
                      <a:cubicBezTo>
                        <a:pt x="26" y="140"/>
                        <a:pt x="0" y="103"/>
                        <a:pt x="8" y="64"/>
                      </a:cubicBezTo>
                      <a:cubicBezTo>
                        <a:pt x="14" y="26"/>
                        <a:pt x="52" y="0"/>
                        <a:pt x="90" y="7"/>
                      </a:cubicBezTo>
                      <a:close/>
                    </a:path>
                  </a:pathLst>
                </a:custGeom>
                <a:solidFill>
                  <a:schemeClr val="accent2">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63" name="BackShape"/>
                <p:cNvSpPr/>
                <p:nvPr/>
              </p:nvSpPr>
              <p:spPr bwMode="auto">
                <a:xfrm>
                  <a:off x="3651891" y="4042438"/>
                  <a:ext cx="277468" cy="223992"/>
                </a:xfrm>
                <a:custGeom>
                  <a:avLst/>
                  <a:gdLst>
                    <a:gd name="T0" fmla="*/ 7 w 204"/>
                    <a:gd name="T1" fmla="*/ 99 h 164"/>
                    <a:gd name="T2" fmla="*/ 67 w 204"/>
                    <a:gd name="T3" fmla="*/ 17 h 164"/>
                    <a:gd name="T4" fmla="*/ 113 w 204"/>
                    <a:gd name="T5" fmla="*/ 9 h 164"/>
                    <a:gd name="T6" fmla="*/ 198 w 204"/>
                    <a:gd name="T7" fmla="*/ 63 h 164"/>
                    <a:gd name="T8" fmla="*/ 199 w 204"/>
                    <a:gd name="T9" fmla="*/ 68 h 164"/>
                    <a:gd name="T10" fmla="*/ 143 w 204"/>
                    <a:gd name="T11" fmla="*/ 147 h 164"/>
                    <a:gd name="T12" fmla="*/ 90 w 204"/>
                    <a:gd name="T13" fmla="*/ 158 h 164"/>
                    <a:gd name="T14" fmla="*/ 7 w 204"/>
                    <a:gd name="T15" fmla="*/ 99 h 1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4" h="164">
                      <a:moveTo>
                        <a:pt x="7" y="99"/>
                      </a:moveTo>
                      <a:cubicBezTo>
                        <a:pt x="0" y="60"/>
                        <a:pt x="27" y="23"/>
                        <a:pt x="67" y="17"/>
                      </a:cubicBezTo>
                      <a:cubicBezTo>
                        <a:pt x="82" y="15"/>
                        <a:pt x="98" y="12"/>
                        <a:pt x="113" y="9"/>
                      </a:cubicBezTo>
                      <a:cubicBezTo>
                        <a:pt x="152" y="0"/>
                        <a:pt x="190" y="24"/>
                        <a:pt x="198" y="63"/>
                      </a:cubicBezTo>
                      <a:cubicBezTo>
                        <a:pt x="199" y="65"/>
                        <a:pt x="199" y="66"/>
                        <a:pt x="199" y="68"/>
                      </a:cubicBezTo>
                      <a:cubicBezTo>
                        <a:pt x="204" y="105"/>
                        <a:pt x="180" y="139"/>
                        <a:pt x="143" y="147"/>
                      </a:cubicBezTo>
                      <a:cubicBezTo>
                        <a:pt x="125" y="151"/>
                        <a:pt x="108" y="154"/>
                        <a:pt x="90" y="158"/>
                      </a:cubicBezTo>
                      <a:cubicBezTo>
                        <a:pt x="50" y="164"/>
                        <a:pt x="13" y="138"/>
                        <a:pt x="7" y="99"/>
                      </a:cubicBezTo>
                      <a:close/>
                    </a:path>
                  </a:pathLst>
                </a:custGeom>
                <a:solidFill>
                  <a:schemeClr val="accent2">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64" name="BackShape"/>
                <p:cNvSpPr/>
                <p:nvPr/>
              </p:nvSpPr>
              <p:spPr bwMode="auto">
                <a:xfrm>
                  <a:off x="3995950" y="3907236"/>
                  <a:ext cx="271414" cy="254261"/>
                </a:xfrm>
                <a:custGeom>
                  <a:avLst/>
                  <a:gdLst>
                    <a:gd name="T0" fmla="*/ 19 w 199"/>
                    <a:gd name="T1" fmla="*/ 140 h 187"/>
                    <a:gd name="T2" fmla="*/ 47 w 199"/>
                    <a:gd name="T3" fmla="*/ 44 h 187"/>
                    <a:gd name="T4" fmla="*/ 86 w 199"/>
                    <a:gd name="T5" fmla="*/ 21 h 187"/>
                    <a:gd name="T6" fmla="*/ 185 w 199"/>
                    <a:gd name="T7" fmla="*/ 43 h 187"/>
                    <a:gd name="T8" fmla="*/ 196 w 199"/>
                    <a:gd name="T9" fmla="*/ 72 h 187"/>
                    <a:gd name="T10" fmla="*/ 163 w 199"/>
                    <a:gd name="T11" fmla="*/ 141 h 187"/>
                    <a:gd name="T12" fmla="*/ 116 w 199"/>
                    <a:gd name="T13" fmla="*/ 168 h 187"/>
                    <a:gd name="T14" fmla="*/ 19 w 199"/>
                    <a:gd name="T15" fmla="*/ 140 h 1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87">
                      <a:moveTo>
                        <a:pt x="19" y="140"/>
                      </a:moveTo>
                      <a:cubicBezTo>
                        <a:pt x="0" y="105"/>
                        <a:pt x="12" y="63"/>
                        <a:pt x="47" y="44"/>
                      </a:cubicBezTo>
                      <a:cubicBezTo>
                        <a:pt x="60" y="36"/>
                        <a:pt x="73" y="29"/>
                        <a:pt x="86" y="21"/>
                      </a:cubicBezTo>
                      <a:cubicBezTo>
                        <a:pt x="120" y="0"/>
                        <a:pt x="164" y="10"/>
                        <a:pt x="185" y="43"/>
                      </a:cubicBezTo>
                      <a:cubicBezTo>
                        <a:pt x="191" y="52"/>
                        <a:pt x="194" y="62"/>
                        <a:pt x="196" y="72"/>
                      </a:cubicBezTo>
                      <a:cubicBezTo>
                        <a:pt x="199" y="98"/>
                        <a:pt x="187" y="125"/>
                        <a:pt x="163" y="141"/>
                      </a:cubicBezTo>
                      <a:cubicBezTo>
                        <a:pt x="147" y="150"/>
                        <a:pt x="132" y="160"/>
                        <a:pt x="116" y="168"/>
                      </a:cubicBezTo>
                      <a:cubicBezTo>
                        <a:pt x="81" y="187"/>
                        <a:pt x="37" y="175"/>
                        <a:pt x="19" y="140"/>
                      </a:cubicBezTo>
                      <a:close/>
                    </a:path>
                  </a:pathLst>
                </a:custGeom>
                <a:solidFill>
                  <a:schemeClr val="accent2">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65" name="BackShape"/>
                <p:cNvSpPr/>
                <p:nvPr/>
              </p:nvSpPr>
              <p:spPr bwMode="auto">
                <a:xfrm>
                  <a:off x="3209960" y="1882226"/>
                  <a:ext cx="272423" cy="223992"/>
                </a:xfrm>
                <a:custGeom>
                  <a:avLst/>
                  <a:gdLst>
                    <a:gd name="T0" fmla="*/ 140 w 200"/>
                    <a:gd name="T1" fmla="*/ 146 h 165"/>
                    <a:gd name="T2" fmla="*/ 192 w 200"/>
                    <a:gd name="T3" fmla="*/ 106 h 165"/>
                    <a:gd name="T4" fmla="*/ 197 w 200"/>
                    <a:gd name="T5" fmla="*/ 64 h 165"/>
                    <a:gd name="T6" fmla="*/ 114 w 200"/>
                    <a:gd name="T7" fmla="*/ 7 h 165"/>
                    <a:gd name="T8" fmla="*/ 61 w 200"/>
                    <a:gd name="T9" fmla="*/ 18 h 165"/>
                    <a:gd name="T10" fmla="*/ 8 w 200"/>
                    <a:gd name="T11" fmla="*/ 102 h 165"/>
                    <a:gd name="T12" fmla="*/ 95 w 200"/>
                    <a:gd name="T13" fmla="*/ 155 h 165"/>
                    <a:gd name="T14" fmla="*/ 140 w 200"/>
                    <a:gd name="T15" fmla="*/ 146 h 1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0" h="165">
                      <a:moveTo>
                        <a:pt x="140" y="146"/>
                      </a:moveTo>
                      <a:cubicBezTo>
                        <a:pt x="164" y="142"/>
                        <a:pt x="183" y="127"/>
                        <a:pt x="192" y="106"/>
                      </a:cubicBezTo>
                      <a:cubicBezTo>
                        <a:pt x="197" y="93"/>
                        <a:pt x="200" y="79"/>
                        <a:pt x="197" y="64"/>
                      </a:cubicBezTo>
                      <a:cubicBezTo>
                        <a:pt x="190" y="26"/>
                        <a:pt x="153" y="0"/>
                        <a:pt x="114" y="7"/>
                      </a:cubicBezTo>
                      <a:cubicBezTo>
                        <a:pt x="96" y="10"/>
                        <a:pt x="78" y="13"/>
                        <a:pt x="61" y="18"/>
                      </a:cubicBezTo>
                      <a:cubicBezTo>
                        <a:pt x="22" y="27"/>
                        <a:pt x="0" y="64"/>
                        <a:pt x="8" y="102"/>
                      </a:cubicBezTo>
                      <a:cubicBezTo>
                        <a:pt x="18" y="141"/>
                        <a:pt x="57" y="165"/>
                        <a:pt x="95" y="155"/>
                      </a:cubicBezTo>
                      <a:cubicBezTo>
                        <a:pt x="109" y="152"/>
                        <a:pt x="125" y="148"/>
                        <a:pt x="140" y="146"/>
                      </a:cubicBezTo>
                      <a:close/>
                    </a:path>
                  </a:pathLst>
                </a:custGeom>
                <a:solidFill>
                  <a:schemeClr val="accent2">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66" name="BackShape"/>
                <p:cNvSpPr/>
                <p:nvPr/>
              </p:nvSpPr>
              <p:spPr bwMode="auto">
                <a:xfrm>
                  <a:off x="3592361" y="1875163"/>
                  <a:ext cx="273432" cy="214911"/>
                </a:xfrm>
                <a:custGeom>
                  <a:avLst/>
                  <a:gdLst>
                    <a:gd name="T0" fmla="*/ 67 w 201"/>
                    <a:gd name="T1" fmla="*/ 146 h 158"/>
                    <a:gd name="T2" fmla="*/ 113 w 201"/>
                    <a:gd name="T3" fmla="*/ 152 h 158"/>
                    <a:gd name="T4" fmla="*/ 190 w 201"/>
                    <a:gd name="T5" fmla="*/ 112 h 158"/>
                    <a:gd name="T6" fmla="*/ 195 w 201"/>
                    <a:gd name="T7" fmla="*/ 95 h 158"/>
                    <a:gd name="T8" fmla="*/ 136 w 201"/>
                    <a:gd name="T9" fmla="*/ 13 h 158"/>
                    <a:gd name="T10" fmla="*/ 82 w 201"/>
                    <a:gd name="T11" fmla="*/ 5 h 158"/>
                    <a:gd name="T12" fmla="*/ 4 w 201"/>
                    <a:gd name="T13" fmla="*/ 68 h 158"/>
                    <a:gd name="T14" fmla="*/ 67 w 201"/>
                    <a:gd name="T15" fmla="*/ 146 h 15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1" h="158">
                      <a:moveTo>
                        <a:pt x="67" y="146"/>
                      </a:moveTo>
                      <a:cubicBezTo>
                        <a:pt x="83" y="148"/>
                        <a:pt x="98" y="149"/>
                        <a:pt x="113" y="152"/>
                      </a:cubicBezTo>
                      <a:cubicBezTo>
                        <a:pt x="146" y="158"/>
                        <a:pt x="178" y="141"/>
                        <a:pt x="190" y="112"/>
                      </a:cubicBezTo>
                      <a:cubicBezTo>
                        <a:pt x="193" y="106"/>
                        <a:pt x="194" y="101"/>
                        <a:pt x="195" y="95"/>
                      </a:cubicBezTo>
                      <a:cubicBezTo>
                        <a:pt x="201" y="56"/>
                        <a:pt x="175" y="20"/>
                        <a:pt x="136" y="13"/>
                      </a:cubicBezTo>
                      <a:cubicBezTo>
                        <a:pt x="117" y="9"/>
                        <a:pt x="100" y="7"/>
                        <a:pt x="82" y="5"/>
                      </a:cubicBezTo>
                      <a:cubicBezTo>
                        <a:pt x="43" y="0"/>
                        <a:pt x="8" y="28"/>
                        <a:pt x="4" y="68"/>
                      </a:cubicBezTo>
                      <a:cubicBezTo>
                        <a:pt x="0" y="106"/>
                        <a:pt x="29" y="141"/>
                        <a:pt x="67" y="146"/>
                      </a:cubicBezTo>
                      <a:close/>
                    </a:path>
                  </a:pathLst>
                </a:custGeom>
                <a:solidFill>
                  <a:schemeClr val="accent2">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67" name="ValueShape"/>
                <p:cNvSpPr/>
                <p:nvPr/>
              </p:nvSpPr>
              <p:spPr>
                <a:xfrm>
                  <a:off x="2317379" y="1820534"/>
                  <a:ext cx="2502543" cy="2502543"/>
                </a:xfrm>
                <a:prstGeom prst="blockArc">
                  <a:avLst>
                    <a:gd name="adj1" fmla="val 16200000"/>
                    <a:gd name="adj2" fmla="val 20304000"/>
                    <a:gd name="adj3" fmla="val 10852"/>
                  </a:avLst>
                </a:prstGeom>
                <a:solidFill>
                  <a:schemeClr val="accent2">
                    <a:lumMod val="10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a:p>
              </p:txBody>
            </p:sp>
            <p:sp>
              <p:nvSpPr>
                <p:cNvPr id="168" name="ValueText"/>
                <p:cNvSpPr txBox="1"/>
                <p:nvPr/>
              </p:nvSpPr>
              <p:spPr>
                <a:xfrm>
                  <a:off x="3020331" y="4482492"/>
                  <a:ext cx="1096637" cy="554297"/>
                </a:xfrm>
                <a:prstGeom prst="rect">
                  <a:avLst/>
                </a:prstGeom>
              </p:spPr>
              <p:txBody>
                <a:bodyPr wrap="none" anchor="ctr" anchorCtr="1">
                  <a:prstTxWarp prst="textPlain">
                    <a:avLst/>
                  </a:prstTxWarp>
                  <a:noAutofit/>
                </a:bodyPr>
                <a:lstStyle/>
                <a:p>
                  <a:r>
                    <a:rPr lang="en-US" altLang="zh-CN" sz="1000" b="1">
                      <a:solidFill>
                        <a:schemeClr val="accent2">
                          <a:lumMod val="100000"/>
                        </a:schemeClr>
                      </a:solidFill>
                      <a:latin typeface="Impact" panose="020B0806030902050204" pitchFamily="34" charset="0"/>
                    </a:rPr>
                    <a:t>19%</a:t>
                  </a:r>
                  <a:endParaRPr lang="en-US" altLang="zh-CN" sz="1000" b="1" dirty="0">
                    <a:solidFill>
                      <a:schemeClr val="accent2">
                        <a:lumMod val="100000"/>
                      </a:schemeClr>
                    </a:solidFill>
                    <a:latin typeface="Impact" panose="020B0806030902050204" pitchFamily="34" charset="0"/>
                  </a:endParaRPr>
                </a:p>
              </p:txBody>
            </p:sp>
          </p:grpSp>
        </p:grpSp>
        <p:grpSp>
          <p:nvGrpSpPr>
            <p:cNvPr id="653" name="组合 652"/>
            <p:cNvGrpSpPr/>
            <p:nvPr/>
          </p:nvGrpSpPr>
          <p:grpSpPr>
            <a:xfrm>
              <a:off x="5957354" y="2686926"/>
              <a:ext cx="734154" cy="943532"/>
              <a:chOff x="6294127" y="3093326"/>
              <a:chExt cx="734154" cy="943532"/>
            </a:xfrm>
          </p:grpSpPr>
          <p:grpSp>
            <p:nvGrpSpPr>
              <p:cNvPr id="361" name="组合 360"/>
              <p:cNvGrpSpPr/>
              <p:nvPr/>
            </p:nvGrpSpPr>
            <p:grpSpPr>
              <a:xfrm>
                <a:off x="6436198" y="3223410"/>
                <a:ext cx="453327" cy="457008"/>
                <a:chOff x="4635500" y="2578101"/>
                <a:chExt cx="1173163" cy="1182688"/>
              </a:xfrm>
            </p:grpSpPr>
            <p:sp>
              <p:nvSpPr>
                <p:cNvPr id="444" name="Freeform 5"/>
                <p:cNvSpPr/>
                <p:nvPr/>
              </p:nvSpPr>
              <p:spPr bwMode="auto">
                <a:xfrm>
                  <a:off x="4635500" y="2578101"/>
                  <a:ext cx="1173163" cy="1182688"/>
                </a:xfrm>
                <a:custGeom>
                  <a:avLst/>
                  <a:gdLst>
                    <a:gd name="T0" fmla="*/ 63 w 591"/>
                    <a:gd name="T1" fmla="*/ 114 h 594"/>
                    <a:gd name="T2" fmla="*/ 8 w 591"/>
                    <a:gd name="T3" fmla="*/ 276 h 594"/>
                    <a:gd name="T4" fmla="*/ 14 w 591"/>
                    <a:gd name="T5" fmla="*/ 420 h 594"/>
                    <a:gd name="T6" fmla="*/ 155 w 591"/>
                    <a:gd name="T7" fmla="*/ 567 h 594"/>
                    <a:gd name="T8" fmla="*/ 356 w 591"/>
                    <a:gd name="T9" fmla="*/ 582 h 594"/>
                    <a:gd name="T10" fmla="*/ 581 w 591"/>
                    <a:gd name="T11" fmla="*/ 322 h 594"/>
                    <a:gd name="T12" fmla="*/ 247 w 591"/>
                    <a:gd name="T13" fmla="*/ 22 h 594"/>
                    <a:gd name="T14" fmla="*/ 63 w 591"/>
                    <a:gd name="T15" fmla="*/ 114 h 59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91" h="594">
                      <a:moveTo>
                        <a:pt x="63" y="114"/>
                      </a:moveTo>
                      <a:cubicBezTo>
                        <a:pt x="28" y="159"/>
                        <a:pt x="15" y="218"/>
                        <a:pt x="8" y="276"/>
                      </a:cubicBezTo>
                      <a:cubicBezTo>
                        <a:pt x="2" y="324"/>
                        <a:pt x="0" y="374"/>
                        <a:pt x="14" y="420"/>
                      </a:cubicBezTo>
                      <a:cubicBezTo>
                        <a:pt x="35" y="489"/>
                        <a:pt x="91" y="541"/>
                        <a:pt x="155" y="567"/>
                      </a:cubicBezTo>
                      <a:cubicBezTo>
                        <a:pt x="218" y="593"/>
                        <a:pt x="289" y="594"/>
                        <a:pt x="356" y="582"/>
                      </a:cubicBezTo>
                      <a:cubicBezTo>
                        <a:pt x="476" y="563"/>
                        <a:pt x="575" y="450"/>
                        <a:pt x="581" y="322"/>
                      </a:cubicBezTo>
                      <a:cubicBezTo>
                        <a:pt x="591" y="133"/>
                        <a:pt x="415" y="0"/>
                        <a:pt x="247" y="22"/>
                      </a:cubicBezTo>
                      <a:cubicBezTo>
                        <a:pt x="178" y="30"/>
                        <a:pt x="107" y="56"/>
                        <a:pt x="63" y="114"/>
                      </a:cubicBezTo>
                      <a:close/>
                    </a:path>
                  </a:pathLst>
                </a:custGeom>
                <a:solidFill>
                  <a:srgbClr val="FFDA3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5" name="Freeform 6"/>
                <p:cNvSpPr/>
                <p:nvPr/>
              </p:nvSpPr>
              <p:spPr bwMode="auto">
                <a:xfrm>
                  <a:off x="5238750" y="2662238"/>
                  <a:ext cx="314325" cy="173038"/>
                </a:xfrm>
                <a:custGeom>
                  <a:avLst/>
                  <a:gdLst>
                    <a:gd name="T0" fmla="*/ 154 w 158"/>
                    <a:gd name="T1" fmla="*/ 69 h 87"/>
                    <a:gd name="T2" fmla="*/ 7 w 158"/>
                    <a:gd name="T3" fmla="*/ 7 h 87"/>
                    <a:gd name="T4" fmla="*/ 9 w 158"/>
                    <a:gd name="T5" fmla="*/ 20 h 87"/>
                    <a:gd name="T6" fmla="*/ 86 w 158"/>
                    <a:gd name="T7" fmla="*/ 42 h 87"/>
                    <a:gd name="T8" fmla="*/ 142 w 158"/>
                    <a:gd name="T9" fmla="*/ 82 h 87"/>
                    <a:gd name="T10" fmla="*/ 154 w 158"/>
                    <a:gd name="T11" fmla="*/ 69 h 87"/>
                  </a:gdLst>
                  <a:ahLst/>
                  <a:cxnLst>
                    <a:cxn ang="0">
                      <a:pos x="T0" y="T1"/>
                    </a:cxn>
                    <a:cxn ang="0">
                      <a:pos x="T2" y="T3"/>
                    </a:cxn>
                    <a:cxn ang="0">
                      <a:pos x="T4" y="T5"/>
                    </a:cxn>
                    <a:cxn ang="0">
                      <a:pos x="T6" y="T7"/>
                    </a:cxn>
                    <a:cxn ang="0">
                      <a:pos x="T8" y="T9"/>
                    </a:cxn>
                    <a:cxn ang="0">
                      <a:pos x="T10" y="T11"/>
                    </a:cxn>
                  </a:cxnLst>
                  <a:rect l="0" t="0" r="r" b="b"/>
                  <a:pathLst>
                    <a:path w="158" h="87">
                      <a:moveTo>
                        <a:pt x="154" y="69"/>
                      </a:moveTo>
                      <a:cubicBezTo>
                        <a:pt x="132" y="20"/>
                        <a:pt x="54" y="0"/>
                        <a:pt x="7" y="7"/>
                      </a:cubicBezTo>
                      <a:cubicBezTo>
                        <a:pt x="0" y="8"/>
                        <a:pt x="3" y="19"/>
                        <a:pt x="9" y="20"/>
                      </a:cubicBezTo>
                      <a:cubicBezTo>
                        <a:pt x="36" y="23"/>
                        <a:pt x="61" y="29"/>
                        <a:pt x="86" y="42"/>
                      </a:cubicBezTo>
                      <a:cubicBezTo>
                        <a:pt x="107" y="52"/>
                        <a:pt x="122" y="71"/>
                        <a:pt x="142" y="82"/>
                      </a:cubicBezTo>
                      <a:cubicBezTo>
                        <a:pt x="150" y="87"/>
                        <a:pt x="158" y="78"/>
                        <a:pt x="154" y="69"/>
                      </a:cubicBezTo>
                      <a:close/>
                    </a:path>
                  </a:pathLst>
                </a:custGeom>
                <a:solidFill>
                  <a:srgbClr val="FFE17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6" name="Freeform 7"/>
                <p:cNvSpPr/>
                <p:nvPr/>
              </p:nvSpPr>
              <p:spPr bwMode="auto">
                <a:xfrm>
                  <a:off x="5564188" y="2849563"/>
                  <a:ext cx="128588" cy="149225"/>
                </a:xfrm>
                <a:custGeom>
                  <a:avLst/>
                  <a:gdLst>
                    <a:gd name="T0" fmla="*/ 9 w 65"/>
                    <a:gd name="T1" fmla="*/ 1 h 75"/>
                    <a:gd name="T2" fmla="*/ 4 w 65"/>
                    <a:gd name="T3" fmla="*/ 13 h 75"/>
                    <a:gd name="T4" fmla="*/ 29 w 65"/>
                    <a:gd name="T5" fmla="*/ 37 h 75"/>
                    <a:gd name="T6" fmla="*/ 49 w 65"/>
                    <a:gd name="T7" fmla="*/ 69 h 75"/>
                    <a:gd name="T8" fmla="*/ 63 w 65"/>
                    <a:gd name="T9" fmla="*/ 63 h 75"/>
                    <a:gd name="T10" fmla="*/ 9 w 65"/>
                    <a:gd name="T11" fmla="*/ 1 h 75"/>
                  </a:gdLst>
                  <a:ahLst/>
                  <a:cxnLst>
                    <a:cxn ang="0">
                      <a:pos x="T0" y="T1"/>
                    </a:cxn>
                    <a:cxn ang="0">
                      <a:pos x="T2" y="T3"/>
                    </a:cxn>
                    <a:cxn ang="0">
                      <a:pos x="T4" y="T5"/>
                    </a:cxn>
                    <a:cxn ang="0">
                      <a:pos x="T6" y="T7"/>
                    </a:cxn>
                    <a:cxn ang="0">
                      <a:pos x="T8" y="T9"/>
                    </a:cxn>
                    <a:cxn ang="0">
                      <a:pos x="T10" y="T11"/>
                    </a:cxn>
                  </a:cxnLst>
                  <a:rect l="0" t="0" r="r" b="b"/>
                  <a:pathLst>
                    <a:path w="65" h="75">
                      <a:moveTo>
                        <a:pt x="9" y="1"/>
                      </a:moveTo>
                      <a:cubicBezTo>
                        <a:pt x="3" y="0"/>
                        <a:pt x="0" y="9"/>
                        <a:pt x="4" y="13"/>
                      </a:cubicBezTo>
                      <a:cubicBezTo>
                        <a:pt x="13" y="21"/>
                        <a:pt x="22" y="28"/>
                        <a:pt x="29" y="37"/>
                      </a:cubicBezTo>
                      <a:cubicBezTo>
                        <a:pt x="37" y="47"/>
                        <a:pt x="41" y="59"/>
                        <a:pt x="49" y="69"/>
                      </a:cubicBezTo>
                      <a:cubicBezTo>
                        <a:pt x="54" y="75"/>
                        <a:pt x="62" y="69"/>
                        <a:pt x="63" y="63"/>
                      </a:cubicBezTo>
                      <a:cubicBezTo>
                        <a:pt x="65" y="35"/>
                        <a:pt x="34" y="4"/>
                        <a:pt x="9" y="1"/>
                      </a:cubicBezTo>
                      <a:close/>
                    </a:path>
                  </a:pathLst>
                </a:custGeom>
                <a:solidFill>
                  <a:srgbClr val="FFE17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7" name="Freeform 8"/>
                <p:cNvSpPr/>
                <p:nvPr/>
              </p:nvSpPr>
              <p:spPr bwMode="auto">
                <a:xfrm>
                  <a:off x="4635500" y="2773363"/>
                  <a:ext cx="1084263" cy="987425"/>
                </a:xfrm>
                <a:custGeom>
                  <a:avLst/>
                  <a:gdLst>
                    <a:gd name="T0" fmla="*/ 356 w 546"/>
                    <a:gd name="T1" fmla="*/ 484 h 496"/>
                    <a:gd name="T2" fmla="*/ 546 w 546"/>
                    <a:gd name="T3" fmla="*/ 346 h 496"/>
                    <a:gd name="T4" fmla="*/ 367 w 546"/>
                    <a:gd name="T5" fmla="*/ 411 h 496"/>
                    <a:gd name="T6" fmla="*/ 103 w 546"/>
                    <a:gd name="T7" fmla="*/ 278 h 496"/>
                    <a:gd name="T8" fmla="*/ 77 w 546"/>
                    <a:gd name="T9" fmla="*/ 0 h 496"/>
                    <a:gd name="T10" fmla="*/ 63 w 546"/>
                    <a:gd name="T11" fmla="*/ 16 h 496"/>
                    <a:gd name="T12" fmla="*/ 8 w 546"/>
                    <a:gd name="T13" fmla="*/ 178 h 496"/>
                    <a:gd name="T14" fmla="*/ 14 w 546"/>
                    <a:gd name="T15" fmla="*/ 322 h 496"/>
                    <a:gd name="T16" fmla="*/ 155 w 546"/>
                    <a:gd name="T17" fmla="*/ 469 h 496"/>
                    <a:gd name="T18" fmla="*/ 356 w 546"/>
                    <a:gd name="T19" fmla="*/ 484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6" h="496">
                      <a:moveTo>
                        <a:pt x="356" y="484"/>
                      </a:moveTo>
                      <a:cubicBezTo>
                        <a:pt x="435" y="471"/>
                        <a:pt x="505" y="418"/>
                        <a:pt x="546" y="346"/>
                      </a:cubicBezTo>
                      <a:cubicBezTo>
                        <a:pt x="493" y="384"/>
                        <a:pt x="431" y="408"/>
                        <a:pt x="367" y="411"/>
                      </a:cubicBezTo>
                      <a:cubicBezTo>
                        <a:pt x="266" y="416"/>
                        <a:pt x="161" y="366"/>
                        <a:pt x="103" y="278"/>
                      </a:cubicBezTo>
                      <a:cubicBezTo>
                        <a:pt x="50" y="198"/>
                        <a:pt x="39" y="88"/>
                        <a:pt x="77" y="0"/>
                      </a:cubicBezTo>
                      <a:cubicBezTo>
                        <a:pt x="72" y="5"/>
                        <a:pt x="67" y="10"/>
                        <a:pt x="63" y="16"/>
                      </a:cubicBezTo>
                      <a:cubicBezTo>
                        <a:pt x="28" y="61"/>
                        <a:pt x="15" y="120"/>
                        <a:pt x="8" y="178"/>
                      </a:cubicBezTo>
                      <a:cubicBezTo>
                        <a:pt x="2" y="226"/>
                        <a:pt x="0" y="276"/>
                        <a:pt x="14" y="322"/>
                      </a:cubicBezTo>
                      <a:cubicBezTo>
                        <a:pt x="35" y="391"/>
                        <a:pt x="91" y="443"/>
                        <a:pt x="155" y="469"/>
                      </a:cubicBezTo>
                      <a:cubicBezTo>
                        <a:pt x="218" y="495"/>
                        <a:pt x="289" y="496"/>
                        <a:pt x="356" y="484"/>
                      </a:cubicBezTo>
                      <a:close/>
                    </a:path>
                  </a:pathLst>
                </a:custGeom>
                <a:solidFill>
                  <a:srgbClr val="FFC52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8" name="Freeform 9"/>
                <p:cNvSpPr/>
                <p:nvPr/>
              </p:nvSpPr>
              <p:spPr bwMode="auto">
                <a:xfrm>
                  <a:off x="4829175" y="2998788"/>
                  <a:ext cx="242888" cy="136525"/>
                </a:xfrm>
                <a:custGeom>
                  <a:avLst/>
                  <a:gdLst>
                    <a:gd name="T0" fmla="*/ 117 w 123"/>
                    <a:gd name="T1" fmla="*/ 11 h 69"/>
                    <a:gd name="T2" fmla="*/ 101 w 123"/>
                    <a:gd name="T3" fmla="*/ 9 h 69"/>
                    <a:gd name="T4" fmla="*/ 63 w 123"/>
                    <a:gd name="T5" fmla="*/ 48 h 69"/>
                    <a:gd name="T6" fmla="*/ 11 w 123"/>
                    <a:gd name="T7" fmla="*/ 5 h 69"/>
                    <a:gd name="T8" fmla="*/ 2 w 123"/>
                    <a:gd name="T9" fmla="*/ 7 h 69"/>
                    <a:gd name="T10" fmla="*/ 54 w 123"/>
                    <a:gd name="T11" fmla="*/ 67 h 69"/>
                    <a:gd name="T12" fmla="*/ 117 w 123"/>
                    <a:gd name="T13" fmla="*/ 11 h 69"/>
                  </a:gdLst>
                  <a:ahLst/>
                  <a:cxnLst>
                    <a:cxn ang="0">
                      <a:pos x="T0" y="T1"/>
                    </a:cxn>
                    <a:cxn ang="0">
                      <a:pos x="T2" y="T3"/>
                    </a:cxn>
                    <a:cxn ang="0">
                      <a:pos x="T4" y="T5"/>
                    </a:cxn>
                    <a:cxn ang="0">
                      <a:pos x="T6" y="T7"/>
                    </a:cxn>
                    <a:cxn ang="0">
                      <a:pos x="T8" y="T9"/>
                    </a:cxn>
                    <a:cxn ang="0">
                      <a:pos x="T10" y="T11"/>
                    </a:cxn>
                    <a:cxn ang="0">
                      <a:pos x="T12" y="T13"/>
                    </a:cxn>
                  </a:cxnLst>
                  <a:rect l="0" t="0" r="r" b="b"/>
                  <a:pathLst>
                    <a:path w="123" h="69">
                      <a:moveTo>
                        <a:pt x="117" y="11"/>
                      </a:moveTo>
                      <a:cubicBezTo>
                        <a:pt x="116" y="3"/>
                        <a:pt x="104" y="2"/>
                        <a:pt x="101" y="9"/>
                      </a:cubicBezTo>
                      <a:cubicBezTo>
                        <a:pt x="90" y="27"/>
                        <a:pt x="86" y="42"/>
                        <a:pt x="63" y="48"/>
                      </a:cubicBezTo>
                      <a:cubicBezTo>
                        <a:pt x="35" y="55"/>
                        <a:pt x="15" y="29"/>
                        <a:pt x="11" y="5"/>
                      </a:cubicBezTo>
                      <a:cubicBezTo>
                        <a:pt x="10" y="0"/>
                        <a:pt x="2" y="1"/>
                        <a:pt x="2" y="7"/>
                      </a:cubicBezTo>
                      <a:cubicBezTo>
                        <a:pt x="0" y="36"/>
                        <a:pt x="24" y="66"/>
                        <a:pt x="54" y="67"/>
                      </a:cubicBezTo>
                      <a:cubicBezTo>
                        <a:pt x="84" y="69"/>
                        <a:pt x="123" y="44"/>
                        <a:pt x="117" y="11"/>
                      </a:cubicBezTo>
                      <a:close/>
                    </a:path>
                  </a:pathLst>
                </a:custGeom>
                <a:solidFill>
                  <a:srgbClr val="A2481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9" name="Freeform 10"/>
                <p:cNvSpPr/>
                <p:nvPr/>
              </p:nvSpPr>
              <p:spPr bwMode="auto">
                <a:xfrm>
                  <a:off x="4821238" y="3182938"/>
                  <a:ext cx="171450" cy="171450"/>
                </a:xfrm>
                <a:custGeom>
                  <a:avLst/>
                  <a:gdLst>
                    <a:gd name="T0" fmla="*/ 53 w 87"/>
                    <a:gd name="T1" fmla="*/ 5 h 86"/>
                    <a:gd name="T2" fmla="*/ 43 w 87"/>
                    <a:gd name="T3" fmla="*/ 83 h 86"/>
                    <a:gd name="T4" fmla="*/ 53 w 87"/>
                    <a:gd name="T5" fmla="*/ 5 h 86"/>
                  </a:gdLst>
                  <a:ahLst/>
                  <a:cxnLst>
                    <a:cxn ang="0">
                      <a:pos x="T0" y="T1"/>
                    </a:cxn>
                    <a:cxn ang="0">
                      <a:pos x="T2" y="T3"/>
                    </a:cxn>
                    <a:cxn ang="0">
                      <a:pos x="T4" y="T5"/>
                    </a:cxn>
                  </a:cxnLst>
                  <a:rect l="0" t="0" r="r" b="b"/>
                  <a:pathLst>
                    <a:path w="87" h="86">
                      <a:moveTo>
                        <a:pt x="53" y="5"/>
                      </a:moveTo>
                      <a:cubicBezTo>
                        <a:pt x="42" y="0"/>
                        <a:pt x="0" y="80"/>
                        <a:pt x="43" y="83"/>
                      </a:cubicBezTo>
                      <a:cubicBezTo>
                        <a:pt x="87" y="86"/>
                        <a:pt x="78" y="14"/>
                        <a:pt x="53" y="5"/>
                      </a:cubicBezTo>
                      <a:close/>
                    </a:path>
                  </a:pathLst>
                </a:custGeom>
                <a:solidFill>
                  <a:srgbClr val="83D0D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0" name="Freeform 11"/>
                <p:cNvSpPr/>
                <p:nvPr/>
              </p:nvSpPr>
              <p:spPr bwMode="auto">
                <a:xfrm>
                  <a:off x="4845050" y="3398838"/>
                  <a:ext cx="128588" cy="127000"/>
                </a:xfrm>
                <a:custGeom>
                  <a:avLst/>
                  <a:gdLst>
                    <a:gd name="T0" fmla="*/ 40 w 65"/>
                    <a:gd name="T1" fmla="*/ 3 h 64"/>
                    <a:gd name="T2" fmla="*/ 33 w 65"/>
                    <a:gd name="T3" fmla="*/ 62 h 64"/>
                    <a:gd name="T4" fmla="*/ 40 w 65"/>
                    <a:gd name="T5" fmla="*/ 3 h 64"/>
                  </a:gdLst>
                  <a:ahLst/>
                  <a:cxnLst>
                    <a:cxn ang="0">
                      <a:pos x="T0" y="T1"/>
                    </a:cxn>
                    <a:cxn ang="0">
                      <a:pos x="T2" y="T3"/>
                    </a:cxn>
                    <a:cxn ang="0">
                      <a:pos x="T4" y="T5"/>
                    </a:cxn>
                  </a:cxnLst>
                  <a:rect l="0" t="0" r="r" b="b"/>
                  <a:pathLst>
                    <a:path w="65" h="64">
                      <a:moveTo>
                        <a:pt x="40" y="3"/>
                      </a:moveTo>
                      <a:cubicBezTo>
                        <a:pt x="32" y="0"/>
                        <a:pt x="0" y="60"/>
                        <a:pt x="33" y="62"/>
                      </a:cubicBezTo>
                      <a:cubicBezTo>
                        <a:pt x="65" y="64"/>
                        <a:pt x="59" y="10"/>
                        <a:pt x="40" y="3"/>
                      </a:cubicBezTo>
                      <a:close/>
                    </a:path>
                  </a:pathLst>
                </a:custGeom>
                <a:solidFill>
                  <a:srgbClr val="83D0D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1" name="Freeform 12"/>
                <p:cNvSpPr/>
                <p:nvPr/>
              </p:nvSpPr>
              <p:spPr bwMode="auto">
                <a:xfrm>
                  <a:off x="5316538" y="2998788"/>
                  <a:ext cx="241300" cy="136525"/>
                </a:xfrm>
                <a:custGeom>
                  <a:avLst/>
                  <a:gdLst>
                    <a:gd name="T0" fmla="*/ 5 w 122"/>
                    <a:gd name="T1" fmla="*/ 11 h 69"/>
                    <a:gd name="T2" fmla="*/ 22 w 122"/>
                    <a:gd name="T3" fmla="*/ 9 h 69"/>
                    <a:gd name="T4" fmla="*/ 60 w 122"/>
                    <a:gd name="T5" fmla="*/ 48 h 69"/>
                    <a:gd name="T6" fmla="*/ 111 w 122"/>
                    <a:gd name="T7" fmla="*/ 5 h 69"/>
                    <a:gd name="T8" fmla="*/ 121 w 122"/>
                    <a:gd name="T9" fmla="*/ 7 h 69"/>
                    <a:gd name="T10" fmla="*/ 68 w 122"/>
                    <a:gd name="T11" fmla="*/ 67 h 69"/>
                    <a:gd name="T12" fmla="*/ 5 w 122"/>
                    <a:gd name="T13" fmla="*/ 11 h 69"/>
                  </a:gdLst>
                  <a:ahLst/>
                  <a:cxnLst>
                    <a:cxn ang="0">
                      <a:pos x="T0" y="T1"/>
                    </a:cxn>
                    <a:cxn ang="0">
                      <a:pos x="T2" y="T3"/>
                    </a:cxn>
                    <a:cxn ang="0">
                      <a:pos x="T4" y="T5"/>
                    </a:cxn>
                    <a:cxn ang="0">
                      <a:pos x="T6" y="T7"/>
                    </a:cxn>
                    <a:cxn ang="0">
                      <a:pos x="T8" y="T9"/>
                    </a:cxn>
                    <a:cxn ang="0">
                      <a:pos x="T10" y="T11"/>
                    </a:cxn>
                    <a:cxn ang="0">
                      <a:pos x="T12" y="T13"/>
                    </a:cxn>
                  </a:cxnLst>
                  <a:rect l="0" t="0" r="r" b="b"/>
                  <a:pathLst>
                    <a:path w="122" h="69">
                      <a:moveTo>
                        <a:pt x="5" y="11"/>
                      </a:moveTo>
                      <a:cubicBezTo>
                        <a:pt x="7" y="3"/>
                        <a:pt x="19" y="2"/>
                        <a:pt x="22" y="9"/>
                      </a:cubicBezTo>
                      <a:cubicBezTo>
                        <a:pt x="33" y="27"/>
                        <a:pt x="37" y="42"/>
                        <a:pt x="60" y="48"/>
                      </a:cubicBezTo>
                      <a:cubicBezTo>
                        <a:pt x="87" y="55"/>
                        <a:pt x="108" y="29"/>
                        <a:pt x="111" y="5"/>
                      </a:cubicBezTo>
                      <a:cubicBezTo>
                        <a:pt x="112" y="0"/>
                        <a:pt x="121" y="1"/>
                        <a:pt x="121" y="7"/>
                      </a:cubicBezTo>
                      <a:cubicBezTo>
                        <a:pt x="122" y="36"/>
                        <a:pt x="98" y="66"/>
                        <a:pt x="68" y="67"/>
                      </a:cubicBezTo>
                      <a:cubicBezTo>
                        <a:pt x="39" y="69"/>
                        <a:pt x="0" y="44"/>
                        <a:pt x="5" y="11"/>
                      </a:cubicBezTo>
                      <a:close/>
                    </a:path>
                  </a:pathLst>
                </a:custGeom>
                <a:solidFill>
                  <a:srgbClr val="A2481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2" name="Freeform 13"/>
                <p:cNvSpPr/>
                <p:nvPr/>
              </p:nvSpPr>
              <p:spPr bwMode="auto">
                <a:xfrm>
                  <a:off x="5395913" y="3182938"/>
                  <a:ext cx="173038" cy="171450"/>
                </a:xfrm>
                <a:custGeom>
                  <a:avLst/>
                  <a:gdLst>
                    <a:gd name="T0" fmla="*/ 34 w 87"/>
                    <a:gd name="T1" fmla="*/ 5 h 86"/>
                    <a:gd name="T2" fmla="*/ 43 w 87"/>
                    <a:gd name="T3" fmla="*/ 83 h 86"/>
                    <a:gd name="T4" fmla="*/ 34 w 87"/>
                    <a:gd name="T5" fmla="*/ 5 h 86"/>
                  </a:gdLst>
                  <a:ahLst/>
                  <a:cxnLst>
                    <a:cxn ang="0">
                      <a:pos x="T0" y="T1"/>
                    </a:cxn>
                    <a:cxn ang="0">
                      <a:pos x="T2" y="T3"/>
                    </a:cxn>
                    <a:cxn ang="0">
                      <a:pos x="T4" y="T5"/>
                    </a:cxn>
                  </a:cxnLst>
                  <a:rect l="0" t="0" r="r" b="b"/>
                  <a:pathLst>
                    <a:path w="87" h="86">
                      <a:moveTo>
                        <a:pt x="34" y="5"/>
                      </a:moveTo>
                      <a:cubicBezTo>
                        <a:pt x="44" y="0"/>
                        <a:pt x="87" y="80"/>
                        <a:pt x="43" y="83"/>
                      </a:cubicBezTo>
                      <a:cubicBezTo>
                        <a:pt x="0" y="86"/>
                        <a:pt x="9" y="14"/>
                        <a:pt x="34" y="5"/>
                      </a:cubicBezTo>
                      <a:close/>
                    </a:path>
                  </a:pathLst>
                </a:custGeom>
                <a:solidFill>
                  <a:srgbClr val="83D0D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3" name="Freeform 14"/>
                <p:cNvSpPr/>
                <p:nvPr/>
              </p:nvSpPr>
              <p:spPr bwMode="auto">
                <a:xfrm>
                  <a:off x="5414963" y="3398838"/>
                  <a:ext cx="130175" cy="127000"/>
                </a:xfrm>
                <a:custGeom>
                  <a:avLst/>
                  <a:gdLst>
                    <a:gd name="T0" fmla="*/ 25 w 65"/>
                    <a:gd name="T1" fmla="*/ 3 h 64"/>
                    <a:gd name="T2" fmla="*/ 32 w 65"/>
                    <a:gd name="T3" fmla="*/ 62 h 64"/>
                    <a:gd name="T4" fmla="*/ 25 w 65"/>
                    <a:gd name="T5" fmla="*/ 3 h 64"/>
                  </a:gdLst>
                  <a:ahLst/>
                  <a:cxnLst>
                    <a:cxn ang="0">
                      <a:pos x="T0" y="T1"/>
                    </a:cxn>
                    <a:cxn ang="0">
                      <a:pos x="T2" y="T3"/>
                    </a:cxn>
                    <a:cxn ang="0">
                      <a:pos x="T4" y="T5"/>
                    </a:cxn>
                  </a:cxnLst>
                  <a:rect l="0" t="0" r="r" b="b"/>
                  <a:pathLst>
                    <a:path w="65" h="64">
                      <a:moveTo>
                        <a:pt x="25" y="3"/>
                      </a:moveTo>
                      <a:cubicBezTo>
                        <a:pt x="33" y="0"/>
                        <a:pt x="65" y="60"/>
                        <a:pt x="32" y="62"/>
                      </a:cubicBezTo>
                      <a:cubicBezTo>
                        <a:pt x="0" y="64"/>
                        <a:pt x="6" y="10"/>
                        <a:pt x="25" y="3"/>
                      </a:cubicBezTo>
                      <a:close/>
                    </a:path>
                  </a:pathLst>
                </a:custGeom>
                <a:solidFill>
                  <a:srgbClr val="83D0D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4" name="Freeform 15"/>
                <p:cNvSpPr/>
                <p:nvPr/>
              </p:nvSpPr>
              <p:spPr bwMode="auto">
                <a:xfrm>
                  <a:off x="5103813" y="3327401"/>
                  <a:ext cx="230188" cy="80963"/>
                </a:xfrm>
                <a:custGeom>
                  <a:avLst/>
                  <a:gdLst>
                    <a:gd name="T0" fmla="*/ 114 w 116"/>
                    <a:gd name="T1" fmla="*/ 28 h 41"/>
                    <a:gd name="T2" fmla="*/ 57 w 116"/>
                    <a:gd name="T3" fmla="*/ 1 h 41"/>
                    <a:gd name="T4" fmla="*/ 2 w 116"/>
                    <a:gd name="T5" fmla="*/ 26 h 41"/>
                    <a:gd name="T6" fmla="*/ 7 w 116"/>
                    <a:gd name="T7" fmla="*/ 33 h 41"/>
                    <a:gd name="T8" fmla="*/ 57 w 116"/>
                    <a:gd name="T9" fmla="*/ 20 h 41"/>
                    <a:gd name="T10" fmla="*/ 106 w 116"/>
                    <a:gd name="T11" fmla="*/ 39 h 41"/>
                    <a:gd name="T12" fmla="*/ 114 w 116"/>
                    <a:gd name="T13" fmla="*/ 28 h 41"/>
                  </a:gdLst>
                  <a:ahLst/>
                  <a:cxnLst>
                    <a:cxn ang="0">
                      <a:pos x="T0" y="T1"/>
                    </a:cxn>
                    <a:cxn ang="0">
                      <a:pos x="T2" y="T3"/>
                    </a:cxn>
                    <a:cxn ang="0">
                      <a:pos x="T4" y="T5"/>
                    </a:cxn>
                    <a:cxn ang="0">
                      <a:pos x="T6" y="T7"/>
                    </a:cxn>
                    <a:cxn ang="0">
                      <a:pos x="T8" y="T9"/>
                    </a:cxn>
                    <a:cxn ang="0">
                      <a:pos x="T10" y="T11"/>
                    </a:cxn>
                    <a:cxn ang="0">
                      <a:pos x="T12" y="T13"/>
                    </a:cxn>
                  </a:cxnLst>
                  <a:rect l="0" t="0" r="r" b="b"/>
                  <a:pathLst>
                    <a:path w="116" h="41">
                      <a:moveTo>
                        <a:pt x="114" y="28"/>
                      </a:moveTo>
                      <a:cubicBezTo>
                        <a:pt x="105" y="9"/>
                        <a:pt x="77" y="2"/>
                        <a:pt x="57" y="1"/>
                      </a:cubicBezTo>
                      <a:cubicBezTo>
                        <a:pt x="38" y="0"/>
                        <a:pt x="14" y="10"/>
                        <a:pt x="2" y="26"/>
                      </a:cubicBezTo>
                      <a:cubicBezTo>
                        <a:pt x="0" y="29"/>
                        <a:pt x="4" y="34"/>
                        <a:pt x="7" y="33"/>
                      </a:cubicBezTo>
                      <a:cubicBezTo>
                        <a:pt x="24" y="26"/>
                        <a:pt x="39" y="20"/>
                        <a:pt x="57" y="20"/>
                      </a:cubicBezTo>
                      <a:cubicBezTo>
                        <a:pt x="77" y="20"/>
                        <a:pt x="89" y="33"/>
                        <a:pt x="106" y="39"/>
                      </a:cubicBezTo>
                      <a:cubicBezTo>
                        <a:pt x="112" y="41"/>
                        <a:pt x="116" y="33"/>
                        <a:pt x="114" y="28"/>
                      </a:cubicBezTo>
                      <a:close/>
                    </a:path>
                  </a:pathLst>
                </a:custGeom>
                <a:solidFill>
                  <a:srgbClr val="A2481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364" name="718cff9f-1962-4e76-84f7-e7b216d0c53f" descr="UAYAAB+LCAAAAAAABADVk89PgzAUx/+XqjdcGM4ZuTHNDAedyRY9mB0q7UYnLUspZmbhf7eFlrHR/bqYGC7w+n19n+97jzW4FD9LDHwwppCLRwLnHNJQYAocECLgszxJHDAgDBE2f+JpvsyA/7Gu05on70TEbzDJscplRBCYVJ9+S29kz4QRmlMtczuuDMFVI9R1qyBBKMFNWcgE5t91ha6Kle9jwWWBYcopFLLg2i2ugD4CvtdxC5WL8Ere44BJRWVwNJ3yb7WpDpTLAC3yTFDMxCbpFcrOYQllsdvO26hrHG+3Hdf3loZ4d27pQd88juESv8irFK9ugAqBaW1uC1bWlS9btgtnL+8Er850qDKa3mzTOEhfltzAawIb9tQCXu/hQ5qk/PgeGlnrfDSbkQhPYkyx0UwIEwFDkhmZJRxwMo8Fw1mmA6PPBY5EI82/Uao8i+WdF8Nhr3fb6wfA2HML2zaagqdu447+lDGVKc05Sb8ZFkEUyTZr8spQGW/5NPh7JhlGKavW0LHvpEHemmsVPLCOf220f9ToAEZf/9NbPUTvnN/xkLepfH4BvtogylAGAAA="/>
              <p:cNvGrpSpPr>
                <a:grpSpLocks noChangeAspect="1"/>
              </p:cNvGrpSpPr>
              <p:nvPr/>
            </p:nvGrpSpPr>
            <p:grpSpPr>
              <a:xfrm>
                <a:off x="6294127" y="3093326"/>
                <a:ext cx="734154" cy="943532"/>
                <a:chOff x="2317379" y="1820534"/>
                <a:chExt cx="2502543" cy="3216255"/>
              </a:xfrm>
            </p:grpSpPr>
            <p:sp>
              <p:nvSpPr>
                <p:cNvPr id="407" name="BackShape"/>
                <p:cNvSpPr/>
                <p:nvPr/>
              </p:nvSpPr>
              <p:spPr bwMode="auto">
                <a:xfrm>
                  <a:off x="4299664" y="2228717"/>
                  <a:ext cx="258297" cy="263342"/>
                </a:xfrm>
                <a:custGeom>
                  <a:avLst/>
                  <a:gdLst>
                    <a:gd name="T0" fmla="*/ 50 w 190"/>
                    <a:gd name="T1" fmla="*/ 161 h 193"/>
                    <a:gd name="T2" fmla="*/ 109 w 190"/>
                    <a:gd name="T3" fmla="*/ 193 h 193"/>
                    <a:gd name="T4" fmla="*/ 149 w 190"/>
                    <a:gd name="T5" fmla="*/ 181 h 193"/>
                    <a:gd name="T6" fmla="*/ 167 w 190"/>
                    <a:gd name="T7" fmla="*/ 81 h 193"/>
                    <a:gd name="T8" fmla="*/ 136 w 190"/>
                    <a:gd name="T9" fmla="*/ 37 h 193"/>
                    <a:gd name="T10" fmla="*/ 38 w 190"/>
                    <a:gd name="T11" fmla="*/ 23 h 193"/>
                    <a:gd name="T12" fmla="*/ 24 w 190"/>
                    <a:gd name="T13" fmla="*/ 124 h 193"/>
                    <a:gd name="T14" fmla="*/ 50 w 190"/>
                    <a:gd name="T15" fmla="*/ 161 h 1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0" h="193">
                      <a:moveTo>
                        <a:pt x="50" y="161"/>
                      </a:moveTo>
                      <a:cubicBezTo>
                        <a:pt x="64" y="182"/>
                        <a:pt x="86" y="193"/>
                        <a:pt x="109" y="193"/>
                      </a:cubicBezTo>
                      <a:cubicBezTo>
                        <a:pt x="122" y="193"/>
                        <a:pt x="136" y="189"/>
                        <a:pt x="149" y="181"/>
                      </a:cubicBezTo>
                      <a:cubicBezTo>
                        <a:pt x="181" y="159"/>
                        <a:pt x="190" y="114"/>
                        <a:pt x="167" y="81"/>
                      </a:cubicBezTo>
                      <a:cubicBezTo>
                        <a:pt x="158" y="66"/>
                        <a:pt x="147" y="51"/>
                        <a:pt x="136" y="37"/>
                      </a:cubicBezTo>
                      <a:cubicBezTo>
                        <a:pt x="112" y="6"/>
                        <a:pt x="69" y="0"/>
                        <a:pt x="38" y="23"/>
                      </a:cubicBezTo>
                      <a:cubicBezTo>
                        <a:pt x="6" y="48"/>
                        <a:pt x="0" y="93"/>
                        <a:pt x="24" y="124"/>
                      </a:cubicBezTo>
                      <a:cubicBezTo>
                        <a:pt x="33" y="136"/>
                        <a:pt x="42" y="148"/>
                        <a:pt x="50" y="161"/>
                      </a:cubicBezTo>
                      <a:close/>
                    </a:path>
                  </a:pathLst>
                </a:custGeom>
                <a:solidFill>
                  <a:schemeClr val="dk2">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08" name="BackShape"/>
                <p:cNvSpPr/>
                <p:nvPr/>
              </p:nvSpPr>
              <p:spPr bwMode="auto">
                <a:xfrm>
                  <a:off x="4513554" y="2586902"/>
                  <a:ext cx="231055" cy="273432"/>
                </a:xfrm>
                <a:custGeom>
                  <a:avLst/>
                  <a:gdLst>
                    <a:gd name="T0" fmla="*/ 12 w 170"/>
                    <a:gd name="T1" fmla="*/ 102 h 201"/>
                    <a:gd name="T2" fmla="*/ 24 w 170"/>
                    <a:gd name="T3" fmla="*/ 146 h 201"/>
                    <a:gd name="T4" fmla="*/ 93 w 170"/>
                    <a:gd name="T5" fmla="*/ 201 h 201"/>
                    <a:gd name="T6" fmla="*/ 110 w 170"/>
                    <a:gd name="T7" fmla="*/ 198 h 201"/>
                    <a:gd name="T8" fmla="*/ 161 w 170"/>
                    <a:gd name="T9" fmla="*/ 111 h 201"/>
                    <a:gd name="T10" fmla="*/ 146 w 170"/>
                    <a:gd name="T11" fmla="*/ 59 h 201"/>
                    <a:gd name="T12" fmla="*/ 57 w 170"/>
                    <a:gd name="T13" fmla="*/ 12 h 201"/>
                    <a:gd name="T14" fmla="*/ 12 w 170"/>
                    <a:gd name="T15" fmla="*/ 102 h 20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0" h="201">
                      <a:moveTo>
                        <a:pt x="12" y="102"/>
                      </a:moveTo>
                      <a:cubicBezTo>
                        <a:pt x="16" y="117"/>
                        <a:pt x="21" y="131"/>
                        <a:pt x="24" y="146"/>
                      </a:cubicBezTo>
                      <a:cubicBezTo>
                        <a:pt x="32" y="179"/>
                        <a:pt x="61" y="201"/>
                        <a:pt x="93" y="201"/>
                      </a:cubicBezTo>
                      <a:cubicBezTo>
                        <a:pt x="98" y="201"/>
                        <a:pt x="104" y="199"/>
                        <a:pt x="110" y="198"/>
                      </a:cubicBezTo>
                      <a:cubicBezTo>
                        <a:pt x="147" y="188"/>
                        <a:pt x="170" y="149"/>
                        <a:pt x="161" y="111"/>
                      </a:cubicBezTo>
                      <a:cubicBezTo>
                        <a:pt x="157" y="93"/>
                        <a:pt x="152" y="75"/>
                        <a:pt x="146" y="59"/>
                      </a:cubicBezTo>
                      <a:cubicBezTo>
                        <a:pt x="135" y="20"/>
                        <a:pt x="95" y="0"/>
                        <a:pt x="57" y="12"/>
                      </a:cubicBezTo>
                      <a:cubicBezTo>
                        <a:pt x="21" y="24"/>
                        <a:pt x="0" y="65"/>
                        <a:pt x="12" y="102"/>
                      </a:cubicBezTo>
                      <a:close/>
                    </a:path>
                  </a:pathLst>
                </a:custGeom>
                <a:solidFill>
                  <a:schemeClr val="dk2">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09" name="BackShape"/>
                <p:cNvSpPr/>
                <p:nvPr/>
              </p:nvSpPr>
              <p:spPr bwMode="auto">
                <a:xfrm>
                  <a:off x="4252230" y="3681226"/>
                  <a:ext cx="261325" cy="257288"/>
                </a:xfrm>
                <a:custGeom>
                  <a:avLst/>
                  <a:gdLst>
                    <a:gd name="T0" fmla="*/ 159 w 192"/>
                    <a:gd name="T1" fmla="*/ 26 h 189"/>
                    <a:gd name="T2" fmla="*/ 59 w 192"/>
                    <a:gd name="T3" fmla="*/ 34 h 189"/>
                    <a:gd name="T4" fmla="*/ 28 w 192"/>
                    <a:gd name="T5" fmla="*/ 67 h 189"/>
                    <a:gd name="T6" fmla="*/ 29 w 192"/>
                    <a:gd name="T7" fmla="*/ 168 h 189"/>
                    <a:gd name="T8" fmla="*/ 79 w 192"/>
                    <a:gd name="T9" fmla="*/ 189 h 189"/>
                    <a:gd name="T10" fmla="*/ 130 w 192"/>
                    <a:gd name="T11" fmla="*/ 167 h 189"/>
                    <a:gd name="T12" fmla="*/ 166 w 192"/>
                    <a:gd name="T13" fmla="*/ 128 h 189"/>
                    <a:gd name="T14" fmla="*/ 159 w 192"/>
                    <a:gd name="T15" fmla="*/ 26 h 18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2" h="189">
                      <a:moveTo>
                        <a:pt x="159" y="26"/>
                      </a:moveTo>
                      <a:cubicBezTo>
                        <a:pt x="129" y="0"/>
                        <a:pt x="84" y="4"/>
                        <a:pt x="59" y="34"/>
                      </a:cubicBezTo>
                      <a:cubicBezTo>
                        <a:pt x="49" y="45"/>
                        <a:pt x="38" y="56"/>
                        <a:pt x="28" y="67"/>
                      </a:cubicBezTo>
                      <a:cubicBezTo>
                        <a:pt x="0" y="95"/>
                        <a:pt x="2" y="141"/>
                        <a:pt x="29" y="168"/>
                      </a:cubicBezTo>
                      <a:cubicBezTo>
                        <a:pt x="43" y="182"/>
                        <a:pt x="61" y="189"/>
                        <a:pt x="79" y="189"/>
                      </a:cubicBezTo>
                      <a:cubicBezTo>
                        <a:pt x="98" y="189"/>
                        <a:pt x="116" y="181"/>
                        <a:pt x="130" y="167"/>
                      </a:cubicBezTo>
                      <a:cubicBezTo>
                        <a:pt x="143" y="154"/>
                        <a:pt x="154" y="141"/>
                        <a:pt x="166" y="128"/>
                      </a:cubicBezTo>
                      <a:cubicBezTo>
                        <a:pt x="192" y="98"/>
                        <a:pt x="189" y="52"/>
                        <a:pt x="159" y="26"/>
                      </a:cubicBezTo>
                      <a:close/>
                    </a:path>
                  </a:pathLst>
                </a:custGeom>
                <a:solidFill>
                  <a:schemeClr val="dk2">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10" name="BackShape"/>
                <p:cNvSpPr/>
                <p:nvPr/>
              </p:nvSpPr>
              <p:spPr bwMode="auto">
                <a:xfrm>
                  <a:off x="4569048" y="2992096"/>
                  <a:ext cx="202804" cy="268387"/>
                </a:xfrm>
                <a:custGeom>
                  <a:avLst/>
                  <a:gdLst>
                    <a:gd name="T0" fmla="*/ 79 w 149"/>
                    <a:gd name="T1" fmla="*/ 2 h 197"/>
                    <a:gd name="T2" fmla="*/ 5 w 149"/>
                    <a:gd name="T3" fmla="*/ 72 h 197"/>
                    <a:gd name="T4" fmla="*/ 3 w 149"/>
                    <a:gd name="T5" fmla="*/ 118 h 197"/>
                    <a:gd name="T6" fmla="*/ 67 w 149"/>
                    <a:gd name="T7" fmla="*/ 197 h 197"/>
                    <a:gd name="T8" fmla="*/ 73 w 149"/>
                    <a:gd name="T9" fmla="*/ 197 h 197"/>
                    <a:gd name="T10" fmla="*/ 144 w 149"/>
                    <a:gd name="T11" fmla="*/ 131 h 197"/>
                    <a:gd name="T12" fmla="*/ 148 w 149"/>
                    <a:gd name="T13" fmla="*/ 76 h 197"/>
                    <a:gd name="T14" fmla="*/ 79 w 149"/>
                    <a:gd name="T15" fmla="*/ 2 h 19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9" h="197">
                      <a:moveTo>
                        <a:pt x="79" y="2"/>
                      </a:moveTo>
                      <a:cubicBezTo>
                        <a:pt x="40" y="0"/>
                        <a:pt x="6" y="32"/>
                        <a:pt x="5" y="72"/>
                      </a:cubicBezTo>
                      <a:cubicBezTo>
                        <a:pt x="5" y="87"/>
                        <a:pt x="4" y="103"/>
                        <a:pt x="3" y="118"/>
                      </a:cubicBezTo>
                      <a:cubicBezTo>
                        <a:pt x="0" y="158"/>
                        <a:pt x="28" y="193"/>
                        <a:pt x="67" y="197"/>
                      </a:cubicBezTo>
                      <a:cubicBezTo>
                        <a:pt x="70" y="197"/>
                        <a:pt x="71" y="197"/>
                        <a:pt x="73" y="197"/>
                      </a:cubicBezTo>
                      <a:cubicBezTo>
                        <a:pt x="110" y="197"/>
                        <a:pt x="141" y="169"/>
                        <a:pt x="144" y="131"/>
                      </a:cubicBezTo>
                      <a:cubicBezTo>
                        <a:pt x="146" y="113"/>
                        <a:pt x="147" y="95"/>
                        <a:pt x="148" y="76"/>
                      </a:cubicBezTo>
                      <a:cubicBezTo>
                        <a:pt x="149" y="37"/>
                        <a:pt x="118" y="3"/>
                        <a:pt x="79" y="2"/>
                      </a:cubicBezTo>
                      <a:close/>
                    </a:path>
                  </a:pathLst>
                </a:custGeom>
                <a:solidFill>
                  <a:schemeClr val="dk2">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11" name="BackShape"/>
                <p:cNvSpPr/>
                <p:nvPr/>
              </p:nvSpPr>
              <p:spPr bwMode="auto">
                <a:xfrm>
                  <a:off x="4461088" y="3355327"/>
                  <a:ext cx="248208" cy="269396"/>
                </a:xfrm>
                <a:custGeom>
                  <a:avLst/>
                  <a:gdLst>
                    <a:gd name="T0" fmla="*/ 126 w 182"/>
                    <a:gd name="T1" fmla="*/ 14 h 198"/>
                    <a:gd name="T2" fmla="*/ 35 w 182"/>
                    <a:gd name="T3" fmla="*/ 55 h 198"/>
                    <a:gd name="T4" fmla="*/ 17 w 182"/>
                    <a:gd name="T5" fmla="*/ 96 h 198"/>
                    <a:gd name="T6" fmla="*/ 52 w 182"/>
                    <a:gd name="T7" fmla="*/ 191 h 198"/>
                    <a:gd name="T8" fmla="*/ 82 w 182"/>
                    <a:gd name="T9" fmla="*/ 198 h 198"/>
                    <a:gd name="T10" fmla="*/ 146 w 182"/>
                    <a:gd name="T11" fmla="*/ 157 h 198"/>
                    <a:gd name="T12" fmla="*/ 167 w 182"/>
                    <a:gd name="T13" fmla="*/ 107 h 198"/>
                    <a:gd name="T14" fmla="*/ 126 w 182"/>
                    <a:gd name="T15" fmla="*/ 14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2" h="198">
                      <a:moveTo>
                        <a:pt x="126" y="14"/>
                      </a:moveTo>
                      <a:cubicBezTo>
                        <a:pt x="90" y="0"/>
                        <a:pt x="50" y="17"/>
                        <a:pt x="35" y="55"/>
                      </a:cubicBezTo>
                      <a:cubicBezTo>
                        <a:pt x="29" y="68"/>
                        <a:pt x="23" y="82"/>
                        <a:pt x="17" y="96"/>
                      </a:cubicBezTo>
                      <a:cubicBezTo>
                        <a:pt x="0" y="132"/>
                        <a:pt x="16" y="175"/>
                        <a:pt x="52" y="191"/>
                      </a:cubicBezTo>
                      <a:cubicBezTo>
                        <a:pt x="61" y="196"/>
                        <a:pt x="71" y="198"/>
                        <a:pt x="82" y="198"/>
                      </a:cubicBezTo>
                      <a:cubicBezTo>
                        <a:pt x="108" y="198"/>
                        <a:pt x="133" y="183"/>
                        <a:pt x="146" y="157"/>
                      </a:cubicBezTo>
                      <a:cubicBezTo>
                        <a:pt x="153" y="140"/>
                        <a:pt x="161" y="124"/>
                        <a:pt x="167" y="107"/>
                      </a:cubicBezTo>
                      <a:cubicBezTo>
                        <a:pt x="182" y="70"/>
                        <a:pt x="163" y="28"/>
                        <a:pt x="126" y="14"/>
                      </a:cubicBezTo>
                      <a:close/>
                    </a:path>
                  </a:pathLst>
                </a:custGeom>
                <a:solidFill>
                  <a:schemeClr val="dk2">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12" name="BackShape"/>
                <p:cNvSpPr/>
                <p:nvPr/>
              </p:nvSpPr>
              <p:spPr bwMode="auto">
                <a:xfrm rot="21047012">
                  <a:off x="3973815" y="1960053"/>
                  <a:ext cx="275450" cy="248208"/>
                </a:xfrm>
                <a:custGeom>
                  <a:avLst/>
                  <a:gdLst>
                    <a:gd name="T0" fmla="*/ 179 w 202"/>
                    <a:gd name="T1" fmla="*/ 153 h 182"/>
                    <a:gd name="T2" fmla="*/ 164 w 202"/>
                    <a:gd name="T3" fmla="*/ 52 h 182"/>
                    <a:gd name="T4" fmla="*/ 120 w 202"/>
                    <a:gd name="T5" fmla="*/ 22 h 182"/>
                    <a:gd name="T6" fmla="*/ 22 w 202"/>
                    <a:gd name="T7" fmla="*/ 42 h 182"/>
                    <a:gd name="T8" fmla="*/ 43 w 202"/>
                    <a:gd name="T9" fmla="*/ 141 h 182"/>
                    <a:gd name="T10" fmla="*/ 79 w 202"/>
                    <a:gd name="T11" fmla="*/ 168 h 182"/>
                    <a:gd name="T12" fmla="*/ 122 w 202"/>
                    <a:gd name="T13" fmla="*/ 182 h 182"/>
                    <a:gd name="T14" fmla="*/ 179 w 202"/>
                    <a:gd name="T15" fmla="*/ 153 h 18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2" h="182">
                      <a:moveTo>
                        <a:pt x="179" y="153"/>
                      </a:moveTo>
                      <a:cubicBezTo>
                        <a:pt x="202" y="120"/>
                        <a:pt x="195" y="76"/>
                        <a:pt x="164" y="52"/>
                      </a:cubicBezTo>
                      <a:cubicBezTo>
                        <a:pt x="149" y="41"/>
                        <a:pt x="135" y="31"/>
                        <a:pt x="120" y="22"/>
                      </a:cubicBezTo>
                      <a:cubicBezTo>
                        <a:pt x="87" y="0"/>
                        <a:pt x="44" y="9"/>
                        <a:pt x="22" y="42"/>
                      </a:cubicBezTo>
                      <a:cubicBezTo>
                        <a:pt x="0" y="75"/>
                        <a:pt x="11" y="120"/>
                        <a:pt x="43" y="141"/>
                      </a:cubicBezTo>
                      <a:cubicBezTo>
                        <a:pt x="55" y="149"/>
                        <a:pt x="68" y="158"/>
                        <a:pt x="79" y="168"/>
                      </a:cubicBezTo>
                      <a:cubicBezTo>
                        <a:pt x="93" y="177"/>
                        <a:pt x="107" y="182"/>
                        <a:pt x="122" y="182"/>
                      </a:cubicBezTo>
                      <a:cubicBezTo>
                        <a:pt x="143" y="182"/>
                        <a:pt x="165" y="171"/>
                        <a:pt x="179" y="153"/>
                      </a:cubicBezTo>
                      <a:close/>
                    </a:path>
                  </a:pathLst>
                </a:custGeom>
                <a:solidFill>
                  <a:schemeClr val="dk2">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13" name="BackShape"/>
                <p:cNvSpPr/>
                <p:nvPr/>
              </p:nvSpPr>
              <p:spPr bwMode="auto">
                <a:xfrm>
                  <a:off x="2538992" y="2270681"/>
                  <a:ext cx="259307" cy="263342"/>
                </a:xfrm>
                <a:custGeom>
                  <a:avLst/>
                  <a:gdLst>
                    <a:gd name="T0" fmla="*/ 140 w 190"/>
                    <a:gd name="T1" fmla="*/ 161 h 193"/>
                    <a:gd name="T2" fmla="*/ 82 w 190"/>
                    <a:gd name="T3" fmla="*/ 193 h 193"/>
                    <a:gd name="T4" fmla="*/ 42 w 190"/>
                    <a:gd name="T5" fmla="*/ 181 h 193"/>
                    <a:gd name="T6" fmla="*/ 23 w 190"/>
                    <a:gd name="T7" fmla="*/ 81 h 193"/>
                    <a:gd name="T8" fmla="*/ 54 w 190"/>
                    <a:gd name="T9" fmla="*/ 37 h 193"/>
                    <a:gd name="T10" fmla="*/ 153 w 190"/>
                    <a:gd name="T11" fmla="*/ 23 h 193"/>
                    <a:gd name="T12" fmla="*/ 166 w 190"/>
                    <a:gd name="T13" fmla="*/ 124 h 193"/>
                    <a:gd name="T14" fmla="*/ 140 w 190"/>
                    <a:gd name="T15" fmla="*/ 161 h 1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0" h="193">
                      <a:moveTo>
                        <a:pt x="140" y="161"/>
                      </a:moveTo>
                      <a:cubicBezTo>
                        <a:pt x="126" y="182"/>
                        <a:pt x="105" y="193"/>
                        <a:pt x="82" y="193"/>
                      </a:cubicBezTo>
                      <a:cubicBezTo>
                        <a:pt x="68" y="193"/>
                        <a:pt x="54" y="189"/>
                        <a:pt x="42" y="181"/>
                      </a:cubicBezTo>
                      <a:cubicBezTo>
                        <a:pt x="10" y="159"/>
                        <a:pt x="0" y="114"/>
                        <a:pt x="23" y="81"/>
                      </a:cubicBezTo>
                      <a:cubicBezTo>
                        <a:pt x="32" y="66"/>
                        <a:pt x="43" y="51"/>
                        <a:pt x="54" y="37"/>
                      </a:cubicBezTo>
                      <a:cubicBezTo>
                        <a:pt x="78" y="6"/>
                        <a:pt x="122" y="0"/>
                        <a:pt x="153" y="23"/>
                      </a:cubicBezTo>
                      <a:cubicBezTo>
                        <a:pt x="185" y="48"/>
                        <a:pt x="190" y="93"/>
                        <a:pt x="166" y="124"/>
                      </a:cubicBezTo>
                      <a:cubicBezTo>
                        <a:pt x="157" y="136"/>
                        <a:pt x="148" y="148"/>
                        <a:pt x="140" y="161"/>
                      </a:cubicBezTo>
                      <a:close/>
                    </a:path>
                  </a:pathLst>
                </a:custGeom>
                <a:solidFill>
                  <a:schemeClr val="dk2">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14" name="BackShape"/>
                <p:cNvSpPr/>
                <p:nvPr/>
              </p:nvSpPr>
              <p:spPr bwMode="auto">
                <a:xfrm>
                  <a:off x="2392691" y="2608686"/>
                  <a:ext cx="231055" cy="273432"/>
                </a:xfrm>
                <a:custGeom>
                  <a:avLst/>
                  <a:gdLst>
                    <a:gd name="T0" fmla="*/ 158 w 170"/>
                    <a:gd name="T1" fmla="*/ 102 h 201"/>
                    <a:gd name="T2" fmla="*/ 146 w 170"/>
                    <a:gd name="T3" fmla="*/ 146 h 201"/>
                    <a:gd name="T4" fmla="*/ 77 w 170"/>
                    <a:gd name="T5" fmla="*/ 201 h 201"/>
                    <a:gd name="T6" fmla="*/ 60 w 170"/>
                    <a:gd name="T7" fmla="*/ 198 h 201"/>
                    <a:gd name="T8" fmla="*/ 9 w 170"/>
                    <a:gd name="T9" fmla="*/ 111 h 201"/>
                    <a:gd name="T10" fmla="*/ 24 w 170"/>
                    <a:gd name="T11" fmla="*/ 59 h 201"/>
                    <a:gd name="T12" fmla="*/ 113 w 170"/>
                    <a:gd name="T13" fmla="*/ 12 h 201"/>
                    <a:gd name="T14" fmla="*/ 158 w 170"/>
                    <a:gd name="T15" fmla="*/ 102 h 20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0" h="201">
                      <a:moveTo>
                        <a:pt x="158" y="102"/>
                      </a:moveTo>
                      <a:cubicBezTo>
                        <a:pt x="154" y="117"/>
                        <a:pt x="149" y="131"/>
                        <a:pt x="146" y="146"/>
                      </a:cubicBezTo>
                      <a:cubicBezTo>
                        <a:pt x="138" y="179"/>
                        <a:pt x="109" y="201"/>
                        <a:pt x="77" y="201"/>
                      </a:cubicBezTo>
                      <a:cubicBezTo>
                        <a:pt x="72" y="201"/>
                        <a:pt x="66" y="199"/>
                        <a:pt x="60" y="198"/>
                      </a:cubicBezTo>
                      <a:cubicBezTo>
                        <a:pt x="23" y="188"/>
                        <a:pt x="0" y="149"/>
                        <a:pt x="9" y="111"/>
                      </a:cubicBezTo>
                      <a:cubicBezTo>
                        <a:pt x="14" y="93"/>
                        <a:pt x="18" y="75"/>
                        <a:pt x="24" y="59"/>
                      </a:cubicBezTo>
                      <a:cubicBezTo>
                        <a:pt x="35" y="20"/>
                        <a:pt x="75" y="0"/>
                        <a:pt x="113" y="12"/>
                      </a:cubicBezTo>
                      <a:cubicBezTo>
                        <a:pt x="149" y="24"/>
                        <a:pt x="170" y="65"/>
                        <a:pt x="158" y="102"/>
                      </a:cubicBezTo>
                      <a:close/>
                    </a:path>
                  </a:pathLst>
                </a:custGeom>
                <a:solidFill>
                  <a:schemeClr val="dk2">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15" name="BackShape"/>
                <p:cNvSpPr/>
                <p:nvPr/>
              </p:nvSpPr>
              <p:spPr bwMode="auto">
                <a:xfrm>
                  <a:off x="2623746" y="3681226"/>
                  <a:ext cx="261325" cy="257288"/>
                </a:xfrm>
                <a:custGeom>
                  <a:avLst/>
                  <a:gdLst>
                    <a:gd name="T0" fmla="*/ 33 w 192"/>
                    <a:gd name="T1" fmla="*/ 26 h 189"/>
                    <a:gd name="T2" fmla="*/ 133 w 192"/>
                    <a:gd name="T3" fmla="*/ 34 h 189"/>
                    <a:gd name="T4" fmla="*/ 164 w 192"/>
                    <a:gd name="T5" fmla="*/ 67 h 189"/>
                    <a:gd name="T6" fmla="*/ 163 w 192"/>
                    <a:gd name="T7" fmla="*/ 168 h 189"/>
                    <a:gd name="T8" fmla="*/ 114 w 192"/>
                    <a:gd name="T9" fmla="*/ 189 h 189"/>
                    <a:gd name="T10" fmla="*/ 62 w 192"/>
                    <a:gd name="T11" fmla="*/ 167 h 189"/>
                    <a:gd name="T12" fmla="*/ 26 w 192"/>
                    <a:gd name="T13" fmla="*/ 128 h 189"/>
                    <a:gd name="T14" fmla="*/ 33 w 192"/>
                    <a:gd name="T15" fmla="*/ 26 h 18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2" h="189">
                      <a:moveTo>
                        <a:pt x="33" y="26"/>
                      </a:moveTo>
                      <a:cubicBezTo>
                        <a:pt x="63" y="0"/>
                        <a:pt x="108" y="4"/>
                        <a:pt x="133" y="34"/>
                      </a:cubicBezTo>
                      <a:cubicBezTo>
                        <a:pt x="143" y="45"/>
                        <a:pt x="154" y="56"/>
                        <a:pt x="164" y="67"/>
                      </a:cubicBezTo>
                      <a:cubicBezTo>
                        <a:pt x="192" y="95"/>
                        <a:pt x="191" y="141"/>
                        <a:pt x="163" y="168"/>
                      </a:cubicBezTo>
                      <a:cubicBezTo>
                        <a:pt x="149" y="182"/>
                        <a:pt x="131" y="189"/>
                        <a:pt x="114" y="189"/>
                      </a:cubicBezTo>
                      <a:cubicBezTo>
                        <a:pt x="94" y="189"/>
                        <a:pt x="76" y="181"/>
                        <a:pt x="62" y="167"/>
                      </a:cubicBezTo>
                      <a:cubicBezTo>
                        <a:pt x="49" y="154"/>
                        <a:pt x="38" y="141"/>
                        <a:pt x="26" y="128"/>
                      </a:cubicBezTo>
                      <a:cubicBezTo>
                        <a:pt x="0" y="98"/>
                        <a:pt x="3" y="52"/>
                        <a:pt x="33" y="26"/>
                      </a:cubicBezTo>
                      <a:close/>
                    </a:path>
                  </a:pathLst>
                </a:custGeom>
                <a:solidFill>
                  <a:schemeClr val="dk2">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16" name="BackShape"/>
                <p:cNvSpPr/>
                <p:nvPr/>
              </p:nvSpPr>
              <p:spPr bwMode="auto">
                <a:xfrm>
                  <a:off x="2365449" y="2992096"/>
                  <a:ext cx="203813" cy="268387"/>
                </a:xfrm>
                <a:custGeom>
                  <a:avLst/>
                  <a:gdLst>
                    <a:gd name="T0" fmla="*/ 70 w 150"/>
                    <a:gd name="T1" fmla="*/ 2 h 197"/>
                    <a:gd name="T2" fmla="*/ 144 w 150"/>
                    <a:gd name="T3" fmla="*/ 72 h 197"/>
                    <a:gd name="T4" fmla="*/ 146 w 150"/>
                    <a:gd name="T5" fmla="*/ 118 h 197"/>
                    <a:gd name="T6" fmla="*/ 82 w 150"/>
                    <a:gd name="T7" fmla="*/ 197 h 197"/>
                    <a:gd name="T8" fmla="*/ 76 w 150"/>
                    <a:gd name="T9" fmla="*/ 197 h 197"/>
                    <a:gd name="T10" fmla="*/ 5 w 150"/>
                    <a:gd name="T11" fmla="*/ 131 h 197"/>
                    <a:gd name="T12" fmla="*/ 1 w 150"/>
                    <a:gd name="T13" fmla="*/ 76 h 197"/>
                    <a:gd name="T14" fmla="*/ 70 w 150"/>
                    <a:gd name="T15" fmla="*/ 2 h 19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0" h="197">
                      <a:moveTo>
                        <a:pt x="70" y="2"/>
                      </a:moveTo>
                      <a:cubicBezTo>
                        <a:pt x="109" y="0"/>
                        <a:pt x="143" y="32"/>
                        <a:pt x="144" y="72"/>
                      </a:cubicBezTo>
                      <a:cubicBezTo>
                        <a:pt x="144" y="87"/>
                        <a:pt x="145" y="103"/>
                        <a:pt x="146" y="118"/>
                      </a:cubicBezTo>
                      <a:cubicBezTo>
                        <a:pt x="150" y="158"/>
                        <a:pt x="121" y="193"/>
                        <a:pt x="82" y="197"/>
                      </a:cubicBezTo>
                      <a:cubicBezTo>
                        <a:pt x="79" y="197"/>
                        <a:pt x="78" y="197"/>
                        <a:pt x="76" y="197"/>
                      </a:cubicBezTo>
                      <a:cubicBezTo>
                        <a:pt x="39" y="197"/>
                        <a:pt x="8" y="169"/>
                        <a:pt x="5" y="131"/>
                      </a:cubicBezTo>
                      <a:cubicBezTo>
                        <a:pt x="4" y="113"/>
                        <a:pt x="2" y="95"/>
                        <a:pt x="1" y="76"/>
                      </a:cubicBezTo>
                      <a:cubicBezTo>
                        <a:pt x="0" y="37"/>
                        <a:pt x="31" y="3"/>
                        <a:pt x="70" y="2"/>
                      </a:cubicBezTo>
                      <a:close/>
                    </a:path>
                  </a:pathLst>
                </a:custGeom>
                <a:solidFill>
                  <a:schemeClr val="dk2">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17" name="BackShape"/>
                <p:cNvSpPr/>
                <p:nvPr/>
              </p:nvSpPr>
              <p:spPr bwMode="auto">
                <a:xfrm>
                  <a:off x="2429014" y="3355327"/>
                  <a:ext cx="246190" cy="269396"/>
                </a:xfrm>
                <a:custGeom>
                  <a:avLst/>
                  <a:gdLst>
                    <a:gd name="T0" fmla="*/ 55 w 181"/>
                    <a:gd name="T1" fmla="*/ 14 h 198"/>
                    <a:gd name="T2" fmla="*/ 147 w 181"/>
                    <a:gd name="T3" fmla="*/ 55 h 198"/>
                    <a:gd name="T4" fmla="*/ 164 w 181"/>
                    <a:gd name="T5" fmla="*/ 96 h 198"/>
                    <a:gd name="T6" fmla="*/ 129 w 181"/>
                    <a:gd name="T7" fmla="*/ 191 h 198"/>
                    <a:gd name="T8" fmla="*/ 99 w 181"/>
                    <a:gd name="T9" fmla="*/ 198 h 198"/>
                    <a:gd name="T10" fmla="*/ 35 w 181"/>
                    <a:gd name="T11" fmla="*/ 157 h 198"/>
                    <a:gd name="T12" fmla="*/ 15 w 181"/>
                    <a:gd name="T13" fmla="*/ 107 h 198"/>
                    <a:gd name="T14" fmla="*/ 55 w 181"/>
                    <a:gd name="T15" fmla="*/ 14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1" h="198">
                      <a:moveTo>
                        <a:pt x="55" y="14"/>
                      </a:moveTo>
                      <a:cubicBezTo>
                        <a:pt x="91" y="0"/>
                        <a:pt x="132" y="17"/>
                        <a:pt x="147" y="55"/>
                      </a:cubicBezTo>
                      <a:cubicBezTo>
                        <a:pt x="152" y="68"/>
                        <a:pt x="158" y="82"/>
                        <a:pt x="164" y="96"/>
                      </a:cubicBezTo>
                      <a:cubicBezTo>
                        <a:pt x="181" y="132"/>
                        <a:pt x="165" y="175"/>
                        <a:pt x="129" y="191"/>
                      </a:cubicBezTo>
                      <a:cubicBezTo>
                        <a:pt x="120" y="196"/>
                        <a:pt x="110" y="198"/>
                        <a:pt x="99" y="198"/>
                      </a:cubicBezTo>
                      <a:cubicBezTo>
                        <a:pt x="73" y="198"/>
                        <a:pt x="48" y="183"/>
                        <a:pt x="35" y="157"/>
                      </a:cubicBezTo>
                      <a:cubicBezTo>
                        <a:pt x="28" y="140"/>
                        <a:pt x="20" y="124"/>
                        <a:pt x="15" y="107"/>
                      </a:cubicBezTo>
                      <a:cubicBezTo>
                        <a:pt x="0" y="70"/>
                        <a:pt x="18" y="28"/>
                        <a:pt x="55" y="14"/>
                      </a:cubicBezTo>
                      <a:close/>
                    </a:path>
                  </a:pathLst>
                </a:custGeom>
                <a:solidFill>
                  <a:schemeClr val="dk2">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18" name="BackShape"/>
                <p:cNvSpPr/>
                <p:nvPr/>
              </p:nvSpPr>
              <p:spPr bwMode="auto">
                <a:xfrm>
                  <a:off x="2800317" y="2012383"/>
                  <a:ext cx="273432" cy="248208"/>
                </a:xfrm>
                <a:custGeom>
                  <a:avLst/>
                  <a:gdLst>
                    <a:gd name="T0" fmla="*/ 23 w 201"/>
                    <a:gd name="T1" fmla="*/ 153 h 182"/>
                    <a:gd name="T2" fmla="*/ 37 w 201"/>
                    <a:gd name="T3" fmla="*/ 52 h 182"/>
                    <a:gd name="T4" fmla="*/ 81 w 201"/>
                    <a:gd name="T5" fmla="*/ 22 h 182"/>
                    <a:gd name="T6" fmla="*/ 179 w 201"/>
                    <a:gd name="T7" fmla="*/ 42 h 182"/>
                    <a:gd name="T8" fmla="*/ 158 w 201"/>
                    <a:gd name="T9" fmla="*/ 141 h 182"/>
                    <a:gd name="T10" fmla="*/ 122 w 201"/>
                    <a:gd name="T11" fmla="*/ 168 h 182"/>
                    <a:gd name="T12" fmla="*/ 80 w 201"/>
                    <a:gd name="T13" fmla="*/ 182 h 182"/>
                    <a:gd name="T14" fmla="*/ 23 w 201"/>
                    <a:gd name="T15" fmla="*/ 153 h 18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1" h="182">
                      <a:moveTo>
                        <a:pt x="23" y="153"/>
                      </a:moveTo>
                      <a:cubicBezTo>
                        <a:pt x="0" y="120"/>
                        <a:pt x="7" y="76"/>
                        <a:pt x="37" y="52"/>
                      </a:cubicBezTo>
                      <a:cubicBezTo>
                        <a:pt x="52" y="41"/>
                        <a:pt x="66" y="31"/>
                        <a:pt x="81" y="22"/>
                      </a:cubicBezTo>
                      <a:cubicBezTo>
                        <a:pt x="114" y="0"/>
                        <a:pt x="157" y="9"/>
                        <a:pt x="179" y="42"/>
                      </a:cubicBezTo>
                      <a:cubicBezTo>
                        <a:pt x="201" y="75"/>
                        <a:pt x="190" y="120"/>
                        <a:pt x="158" y="141"/>
                      </a:cubicBezTo>
                      <a:cubicBezTo>
                        <a:pt x="146" y="149"/>
                        <a:pt x="133" y="158"/>
                        <a:pt x="122" y="168"/>
                      </a:cubicBezTo>
                      <a:cubicBezTo>
                        <a:pt x="108" y="177"/>
                        <a:pt x="94" y="182"/>
                        <a:pt x="80" y="182"/>
                      </a:cubicBezTo>
                      <a:cubicBezTo>
                        <a:pt x="58" y="182"/>
                        <a:pt x="36" y="171"/>
                        <a:pt x="23" y="153"/>
                      </a:cubicBezTo>
                      <a:close/>
                    </a:path>
                  </a:pathLst>
                </a:custGeom>
                <a:solidFill>
                  <a:schemeClr val="dk2">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19" name="BackShape"/>
                <p:cNvSpPr/>
                <p:nvPr/>
              </p:nvSpPr>
              <p:spPr bwMode="auto">
                <a:xfrm>
                  <a:off x="2912313" y="3919344"/>
                  <a:ext cx="269396" cy="253252"/>
                </a:xfrm>
                <a:custGeom>
                  <a:avLst/>
                  <a:gdLst>
                    <a:gd name="T0" fmla="*/ 158 w 198"/>
                    <a:gd name="T1" fmla="*/ 41 h 186"/>
                    <a:gd name="T2" fmla="*/ 196 w 198"/>
                    <a:gd name="T3" fmla="*/ 95 h 186"/>
                    <a:gd name="T4" fmla="*/ 190 w 198"/>
                    <a:gd name="T5" fmla="*/ 136 h 186"/>
                    <a:gd name="T6" fmla="*/ 93 w 198"/>
                    <a:gd name="T7" fmla="*/ 167 h 186"/>
                    <a:gd name="T8" fmla="*/ 46 w 198"/>
                    <a:gd name="T9" fmla="*/ 142 h 186"/>
                    <a:gd name="T10" fmla="*/ 19 w 198"/>
                    <a:gd name="T11" fmla="*/ 47 h 186"/>
                    <a:gd name="T12" fmla="*/ 118 w 198"/>
                    <a:gd name="T13" fmla="*/ 20 h 186"/>
                    <a:gd name="T14" fmla="*/ 158 w 198"/>
                    <a:gd name="T15" fmla="*/ 41 h 18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8" h="186">
                      <a:moveTo>
                        <a:pt x="158" y="41"/>
                      </a:moveTo>
                      <a:cubicBezTo>
                        <a:pt x="180" y="52"/>
                        <a:pt x="193" y="73"/>
                        <a:pt x="196" y="95"/>
                      </a:cubicBezTo>
                      <a:cubicBezTo>
                        <a:pt x="198" y="109"/>
                        <a:pt x="196" y="123"/>
                        <a:pt x="190" y="136"/>
                      </a:cubicBezTo>
                      <a:cubicBezTo>
                        <a:pt x="172" y="171"/>
                        <a:pt x="129" y="186"/>
                        <a:pt x="93" y="167"/>
                      </a:cubicBezTo>
                      <a:cubicBezTo>
                        <a:pt x="77" y="160"/>
                        <a:pt x="61" y="152"/>
                        <a:pt x="46" y="142"/>
                      </a:cubicBezTo>
                      <a:cubicBezTo>
                        <a:pt x="12" y="123"/>
                        <a:pt x="0" y="80"/>
                        <a:pt x="19" y="47"/>
                      </a:cubicBezTo>
                      <a:cubicBezTo>
                        <a:pt x="39" y="12"/>
                        <a:pt x="84" y="0"/>
                        <a:pt x="118" y="20"/>
                      </a:cubicBezTo>
                      <a:cubicBezTo>
                        <a:pt x="130" y="28"/>
                        <a:pt x="144" y="35"/>
                        <a:pt x="158" y="41"/>
                      </a:cubicBezTo>
                      <a:close/>
                    </a:path>
                  </a:pathLst>
                </a:custGeom>
                <a:solidFill>
                  <a:schemeClr val="dk2">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20" name="BackShape"/>
                <p:cNvSpPr/>
                <p:nvPr/>
              </p:nvSpPr>
              <p:spPr bwMode="auto">
                <a:xfrm>
                  <a:off x="3273525" y="4053537"/>
                  <a:ext cx="272423" cy="214911"/>
                </a:xfrm>
                <a:custGeom>
                  <a:avLst/>
                  <a:gdLst>
                    <a:gd name="T0" fmla="*/ 90 w 200"/>
                    <a:gd name="T1" fmla="*/ 7 h 158"/>
                    <a:gd name="T2" fmla="*/ 136 w 200"/>
                    <a:gd name="T3" fmla="*/ 14 h 158"/>
                    <a:gd name="T4" fmla="*/ 199 w 200"/>
                    <a:gd name="T5" fmla="*/ 75 h 158"/>
                    <a:gd name="T6" fmla="*/ 199 w 200"/>
                    <a:gd name="T7" fmla="*/ 92 h 158"/>
                    <a:gd name="T8" fmla="*/ 119 w 200"/>
                    <a:gd name="T9" fmla="*/ 154 h 158"/>
                    <a:gd name="T10" fmla="*/ 65 w 200"/>
                    <a:gd name="T11" fmla="*/ 146 h 158"/>
                    <a:gd name="T12" fmla="*/ 8 w 200"/>
                    <a:gd name="T13" fmla="*/ 64 h 158"/>
                    <a:gd name="T14" fmla="*/ 90 w 200"/>
                    <a:gd name="T15" fmla="*/ 7 h 15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0" h="158">
                      <a:moveTo>
                        <a:pt x="90" y="7"/>
                      </a:moveTo>
                      <a:cubicBezTo>
                        <a:pt x="106" y="10"/>
                        <a:pt x="120" y="12"/>
                        <a:pt x="136" y="14"/>
                      </a:cubicBezTo>
                      <a:cubicBezTo>
                        <a:pt x="169" y="18"/>
                        <a:pt x="195" y="43"/>
                        <a:pt x="199" y="75"/>
                      </a:cubicBezTo>
                      <a:cubicBezTo>
                        <a:pt x="200" y="80"/>
                        <a:pt x="199" y="86"/>
                        <a:pt x="199" y="92"/>
                      </a:cubicBezTo>
                      <a:cubicBezTo>
                        <a:pt x="193" y="131"/>
                        <a:pt x="158" y="158"/>
                        <a:pt x="119" y="154"/>
                      </a:cubicBezTo>
                      <a:cubicBezTo>
                        <a:pt x="100" y="152"/>
                        <a:pt x="82" y="150"/>
                        <a:pt x="65" y="146"/>
                      </a:cubicBezTo>
                      <a:cubicBezTo>
                        <a:pt x="26" y="140"/>
                        <a:pt x="0" y="103"/>
                        <a:pt x="8" y="64"/>
                      </a:cubicBezTo>
                      <a:cubicBezTo>
                        <a:pt x="14" y="26"/>
                        <a:pt x="52" y="0"/>
                        <a:pt x="90" y="7"/>
                      </a:cubicBezTo>
                      <a:close/>
                    </a:path>
                  </a:pathLst>
                </a:custGeom>
                <a:solidFill>
                  <a:schemeClr val="dk2">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21" name="BackShape"/>
                <p:cNvSpPr/>
                <p:nvPr/>
              </p:nvSpPr>
              <p:spPr bwMode="auto">
                <a:xfrm>
                  <a:off x="3651891" y="4042438"/>
                  <a:ext cx="277468" cy="223992"/>
                </a:xfrm>
                <a:custGeom>
                  <a:avLst/>
                  <a:gdLst>
                    <a:gd name="T0" fmla="*/ 7 w 204"/>
                    <a:gd name="T1" fmla="*/ 99 h 164"/>
                    <a:gd name="T2" fmla="*/ 67 w 204"/>
                    <a:gd name="T3" fmla="*/ 17 h 164"/>
                    <a:gd name="T4" fmla="*/ 113 w 204"/>
                    <a:gd name="T5" fmla="*/ 9 h 164"/>
                    <a:gd name="T6" fmla="*/ 198 w 204"/>
                    <a:gd name="T7" fmla="*/ 63 h 164"/>
                    <a:gd name="T8" fmla="*/ 199 w 204"/>
                    <a:gd name="T9" fmla="*/ 68 h 164"/>
                    <a:gd name="T10" fmla="*/ 143 w 204"/>
                    <a:gd name="T11" fmla="*/ 147 h 164"/>
                    <a:gd name="T12" fmla="*/ 90 w 204"/>
                    <a:gd name="T13" fmla="*/ 158 h 164"/>
                    <a:gd name="T14" fmla="*/ 7 w 204"/>
                    <a:gd name="T15" fmla="*/ 99 h 1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4" h="164">
                      <a:moveTo>
                        <a:pt x="7" y="99"/>
                      </a:moveTo>
                      <a:cubicBezTo>
                        <a:pt x="0" y="60"/>
                        <a:pt x="27" y="23"/>
                        <a:pt x="67" y="17"/>
                      </a:cubicBezTo>
                      <a:cubicBezTo>
                        <a:pt x="82" y="15"/>
                        <a:pt x="98" y="12"/>
                        <a:pt x="113" y="9"/>
                      </a:cubicBezTo>
                      <a:cubicBezTo>
                        <a:pt x="152" y="0"/>
                        <a:pt x="190" y="24"/>
                        <a:pt x="198" y="63"/>
                      </a:cubicBezTo>
                      <a:cubicBezTo>
                        <a:pt x="199" y="65"/>
                        <a:pt x="199" y="66"/>
                        <a:pt x="199" y="68"/>
                      </a:cubicBezTo>
                      <a:cubicBezTo>
                        <a:pt x="204" y="105"/>
                        <a:pt x="180" y="139"/>
                        <a:pt x="143" y="147"/>
                      </a:cubicBezTo>
                      <a:cubicBezTo>
                        <a:pt x="125" y="151"/>
                        <a:pt x="108" y="154"/>
                        <a:pt x="90" y="158"/>
                      </a:cubicBezTo>
                      <a:cubicBezTo>
                        <a:pt x="50" y="164"/>
                        <a:pt x="13" y="138"/>
                        <a:pt x="7" y="99"/>
                      </a:cubicBezTo>
                      <a:close/>
                    </a:path>
                  </a:pathLst>
                </a:custGeom>
                <a:solidFill>
                  <a:schemeClr val="dk2">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22" name="BackShape"/>
                <p:cNvSpPr/>
                <p:nvPr/>
              </p:nvSpPr>
              <p:spPr bwMode="auto">
                <a:xfrm>
                  <a:off x="3995950" y="3907236"/>
                  <a:ext cx="271414" cy="254261"/>
                </a:xfrm>
                <a:custGeom>
                  <a:avLst/>
                  <a:gdLst>
                    <a:gd name="T0" fmla="*/ 19 w 199"/>
                    <a:gd name="T1" fmla="*/ 140 h 187"/>
                    <a:gd name="T2" fmla="*/ 47 w 199"/>
                    <a:gd name="T3" fmla="*/ 44 h 187"/>
                    <a:gd name="T4" fmla="*/ 86 w 199"/>
                    <a:gd name="T5" fmla="*/ 21 h 187"/>
                    <a:gd name="T6" fmla="*/ 185 w 199"/>
                    <a:gd name="T7" fmla="*/ 43 h 187"/>
                    <a:gd name="T8" fmla="*/ 196 w 199"/>
                    <a:gd name="T9" fmla="*/ 72 h 187"/>
                    <a:gd name="T10" fmla="*/ 163 w 199"/>
                    <a:gd name="T11" fmla="*/ 141 h 187"/>
                    <a:gd name="T12" fmla="*/ 116 w 199"/>
                    <a:gd name="T13" fmla="*/ 168 h 187"/>
                    <a:gd name="T14" fmla="*/ 19 w 199"/>
                    <a:gd name="T15" fmla="*/ 140 h 1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87">
                      <a:moveTo>
                        <a:pt x="19" y="140"/>
                      </a:moveTo>
                      <a:cubicBezTo>
                        <a:pt x="0" y="105"/>
                        <a:pt x="12" y="63"/>
                        <a:pt x="47" y="44"/>
                      </a:cubicBezTo>
                      <a:cubicBezTo>
                        <a:pt x="60" y="36"/>
                        <a:pt x="73" y="29"/>
                        <a:pt x="86" y="21"/>
                      </a:cubicBezTo>
                      <a:cubicBezTo>
                        <a:pt x="120" y="0"/>
                        <a:pt x="164" y="10"/>
                        <a:pt x="185" y="43"/>
                      </a:cubicBezTo>
                      <a:cubicBezTo>
                        <a:pt x="191" y="52"/>
                        <a:pt x="194" y="62"/>
                        <a:pt x="196" y="72"/>
                      </a:cubicBezTo>
                      <a:cubicBezTo>
                        <a:pt x="199" y="98"/>
                        <a:pt x="187" y="125"/>
                        <a:pt x="163" y="141"/>
                      </a:cubicBezTo>
                      <a:cubicBezTo>
                        <a:pt x="147" y="150"/>
                        <a:pt x="132" y="160"/>
                        <a:pt x="116" y="168"/>
                      </a:cubicBezTo>
                      <a:cubicBezTo>
                        <a:pt x="81" y="187"/>
                        <a:pt x="37" y="175"/>
                        <a:pt x="19" y="140"/>
                      </a:cubicBezTo>
                      <a:close/>
                    </a:path>
                  </a:pathLst>
                </a:custGeom>
                <a:solidFill>
                  <a:schemeClr val="dk2">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23" name="BackShape"/>
                <p:cNvSpPr/>
                <p:nvPr/>
              </p:nvSpPr>
              <p:spPr bwMode="auto">
                <a:xfrm>
                  <a:off x="3209960" y="1882226"/>
                  <a:ext cx="272423" cy="223992"/>
                </a:xfrm>
                <a:custGeom>
                  <a:avLst/>
                  <a:gdLst>
                    <a:gd name="T0" fmla="*/ 140 w 200"/>
                    <a:gd name="T1" fmla="*/ 146 h 165"/>
                    <a:gd name="T2" fmla="*/ 192 w 200"/>
                    <a:gd name="T3" fmla="*/ 106 h 165"/>
                    <a:gd name="T4" fmla="*/ 197 w 200"/>
                    <a:gd name="T5" fmla="*/ 64 h 165"/>
                    <a:gd name="T6" fmla="*/ 114 w 200"/>
                    <a:gd name="T7" fmla="*/ 7 h 165"/>
                    <a:gd name="T8" fmla="*/ 61 w 200"/>
                    <a:gd name="T9" fmla="*/ 18 h 165"/>
                    <a:gd name="T10" fmla="*/ 8 w 200"/>
                    <a:gd name="T11" fmla="*/ 102 h 165"/>
                    <a:gd name="T12" fmla="*/ 95 w 200"/>
                    <a:gd name="T13" fmla="*/ 155 h 165"/>
                    <a:gd name="T14" fmla="*/ 140 w 200"/>
                    <a:gd name="T15" fmla="*/ 146 h 1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0" h="165">
                      <a:moveTo>
                        <a:pt x="140" y="146"/>
                      </a:moveTo>
                      <a:cubicBezTo>
                        <a:pt x="164" y="142"/>
                        <a:pt x="183" y="127"/>
                        <a:pt x="192" y="106"/>
                      </a:cubicBezTo>
                      <a:cubicBezTo>
                        <a:pt x="197" y="93"/>
                        <a:pt x="200" y="79"/>
                        <a:pt x="197" y="64"/>
                      </a:cubicBezTo>
                      <a:cubicBezTo>
                        <a:pt x="190" y="26"/>
                        <a:pt x="153" y="0"/>
                        <a:pt x="114" y="7"/>
                      </a:cubicBezTo>
                      <a:cubicBezTo>
                        <a:pt x="96" y="10"/>
                        <a:pt x="78" y="13"/>
                        <a:pt x="61" y="18"/>
                      </a:cubicBezTo>
                      <a:cubicBezTo>
                        <a:pt x="22" y="27"/>
                        <a:pt x="0" y="64"/>
                        <a:pt x="8" y="102"/>
                      </a:cubicBezTo>
                      <a:cubicBezTo>
                        <a:pt x="18" y="141"/>
                        <a:pt x="57" y="165"/>
                        <a:pt x="95" y="155"/>
                      </a:cubicBezTo>
                      <a:cubicBezTo>
                        <a:pt x="109" y="152"/>
                        <a:pt x="125" y="148"/>
                        <a:pt x="140" y="146"/>
                      </a:cubicBezTo>
                      <a:close/>
                    </a:path>
                  </a:pathLst>
                </a:custGeom>
                <a:solidFill>
                  <a:schemeClr val="dk2">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24" name="BackShape"/>
                <p:cNvSpPr/>
                <p:nvPr/>
              </p:nvSpPr>
              <p:spPr bwMode="auto">
                <a:xfrm>
                  <a:off x="3592361" y="1875163"/>
                  <a:ext cx="273432" cy="214911"/>
                </a:xfrm>
                <a:custGeom>
                  <a:avLst/>
                  <a:gdLst>
                    <a:gd name="T0" fmla="*/ 67 w 201"/>
                    <a:gd name="T1" fmla="*/ 146 h 158"/>
                    <a:gd name="T2" fmla="*/ 113 w 201"/>
                    <a:gd name="T3" fmla="*/ 152 h 158"/>
                    <a:gd name="T4" fmla="*/ 190 w 201"/>
                    <a:gd name="T5" fmla="*/ 112 h 158"/>
                    <a:gd name="T6" fmla="*/ 195 w 201"/>
                    <a:gd name="T7" fmla="*/ 95 h 158"/>
                    <a:gd name="T8" fmla="*/ 136 w 201"/>
                    <a:gd name="T9" fmla="*/ 13 h 158"/>
                    <a:gd name="T10" fmla="*/ 82 w 201"/>
                    <a:gd name="T11" fmla="*/ 5 h 158"/>
                    <a:gd name="T12" fmla="*/ 4 w 201"/>
                    <a:gd name="T13" fmla="*/ 68 h 158"/>
                    <a:gd name="T14" fmla="*/ 67 w 201"/>
                    <a:gd name="T15" fmla="*/ 146 h 15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1" h="158">
                      <a:moveTo>
                        <a:pt x="67" y="146"/>
                      </a:moveTo>
                      <a:cubicBezTo>
                        <a:pt x="83" y="148"/>
                        <a:pt x="98" y="149"/>
                        <a:pt x="113" y="152"/>
                      </a:cubicBezTo>
                      <a:cubicBezTo>
                        <a:pt x="146" y="158"/>
                        <a:pt x="178" y="141"/>
                        <a:pt x="190" y="112"/>
                      </a:cubicBezTo>
                      <a:cubicBezTo>
                        <a:pt x="193" y="106"/>
                        <a:pt x="194" y="101"/>
                        <a:pt x="195" y="95"/>
                      </a:cubicBezTo>
                      <a:cubicBezTo>
                        <a:pt x="201" y="56"/>
                        <a:pt x="175" y="20"/>
                        <a:pt x="136" y="13"/>
                      </a:cubicBezTo>
                      <a:cubicBezTo>
                        <a:pt x="117" y="9"/>
                        <a:pt x="100" y="7"/>
                        <a:pt x="82" y="5"/>
                      </a:cubicBezTo>
                      <a:cubicBezTo>
                        <a:pt x="43" y="0"/>
                        <a:pt x="8" y="28"/>
                        <a:pt x="4" y="68"/>
                      </a:cubicBezTo>
                      <a:cubicBezTo>
                        <a:pt x="0" y="106"/>
                        <a:pt x="29" y="141"/>
                        <a:pt x="67" y="146"/>
                      </a:cubicBezTo>
                      <a:close/>
                    </a:path>
                  </a:pathLst>
                </a:custGeom>
                <a:solidFill>
                  <a:schemeClr val="dk2">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25" name="ValueShape"/>
                <p:cNvSpPr/>
                <p:nvPr/>
              </p:nvSpPr>
              <p:spPr>
                <a:xfrm>
                  <a:off x="2317379" y="1820534"/>
                  <a:ext cx="2502543" cy="2502543"/>
                </a:xfrm>
                <a:prstGeom prst="blockArc">
                  <a:avLst>
                    <a:gd name="adj1" fmla="val 16200000"/>
                    <a:gd name="adj2" fmla="val 16632000"/>
                    <a:gd name="adj3" fmla="val 10852"/>
                  </a:avLst>
                </a:prstGeom>
                <a:solidFill>
                  <a:schemeClr val="dk2">
                    <a:lumMod val="10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a:p>
              </p:txBody>
            </p:sp>
            <p:sp>
              <p:nvSpPr>
                <p:cNvPr id="426" name="ValueText"/>
                <p:cNvSpPr txBox="1"/>
                <p:nvPr/>
              </p:nvSpPr>
              <p:spPr>
                <a:xfrm>
                  <a:off x="3020331" y="4482492"/>
                  <a:ext cx="1096637" cy="554297"/>
                </a:xfrm>
                <a:prstGeom prst="rect">
                  <a:avLst/>
                </a:prstGeom>
              </p:spPr>
              <p:txBody>
                <a:bodyPr wrap="none" anchor="ctr" anchorCtr="1">
                  <a:prstTxWarp prst="textPlain">
                    <a:avLst/>
                  </a:prstTxWarp>
                  <a:noAutofit/>
                </a:bodyPr>
                <a:lstStyle/>
                <a:p>
                  <a:r>
                    <a:rPr lang="en-US" altLang="zh-CN" sz="1000" b="1">
                      <a:solidFill>
                        <a:schemeClr val="dk2">
                          <a:lumMod val="100000"/>
                        </a:schemeClr>
                      </a:solidFill>
                      <a:latin typeface="Impact" panose="020B0806030902050204" pitchFamily="34" charset="0"/>
                    </a:rPr>
                    <a:t>2%</a:t>
                  </a:r>
                  <a:endParaRPr lang="en-US" altLang="zh-CN" sz="1000" b="1" dirty="0">
                    <a:solidFill>
                      <a:schemeClr val="dk2">
                        <a:lumMod val="100000"/>
                      </a:schemeClr>
                    </a:solidFill>
                    <a:latin typeface="Impact" panose="020B0806030902050204" pitchFamily="34" charset="0"/>
                  </a:endParaRPr>
                </a:p>
              </p:txBody>
            </p:sp>
          </p:grpSp>
        </p:grpSp>
        <p:grpSp>
          <p:nvGrpSpPr>
            <p:cNvPr id="650" name="组合 649"/>
            <p:cNvGrpSpPr/>
            <p:nvPr/>
          </p:nvGrpSpPr>
          <p:grpSpPr>
            <a:xfrm>
              <a:off x="8259252" y="2686926"/>
              <a:ext cx="734154" cy="943532"/>
              <a:chOff x="6856248" y="3001377"/>
              <a:chExt cx="989653" cy="1271897"/>
            </a:xfrm>
          </p:grpSpPr>
          <p:grpSp>
            <p:nvGrpSpPr>
              <p:cNvPr id="362" name="组合 361"/>
              <p:cNvGrpSpPr/>
              <p:nvPr/>
            </p:nvGrpSpPr>
            <p:grpSpPr>
              <a:xfrm>
                <a:off x="7051609" y="3177561"/>
                <a:ext cx="611093" cy="615227"/>
                <a:chOff x="6224588" y="2665413"/>
                <a:chExt cx="1173163" cy="1181100"/>
              </a:xfrm>
            </p:grpSpPr>
            <p:sp>
              <p:nvSpPr>
                <p:cNvPr id="435" name="Freeform 16"/>
                <p:cNvSpPr/>
                <p:nvPr/>
              </p:nvSpPr>
              <p:spPr bwMode="auto">
                <a:xfrm>
                  <a:off x="6224588" y="2665413"/>
                  <a:ext cx="1173163" cy="1181100"/>
                </a:xfrm>
                <a:custGeom>
                  <a:avLst/>
                  <a:gdLst>
                    <a:gd name="T0" fmla="*/ 63 w 591"/>
                    <a:gd name="T1" fmla="*/ 113 h 593"/>
                    <a:gd name="T2" fmla="*/ 8 w 591"/>
                    <a:gd name="T3" fmla="*/ 275 h 593"/>
                    <a:gd name="T4" fmla="*/ 15 w 591"/>
                    <a:gd name="T5" fmla="*/ 420 h 593"/>
                    <a:gd name="T6" fmla="*/ 155 w 591"/>
                    <a:gd name="T7" fmla="*/ 566 h 593"/>
                    <a:gd name="T8" fmla="*/ 357 w 591"/>
                    <a:gd name="T9" fmla="*/ 582 h 593"/>
                    <a:gd name="T10" fmla="*/ 582 w 591"/>
                    <a:gd name="T11" fmla="*/ 321 h 593"/>
                    <a:gd name="T12" fmla="*/ 248 w 591"/>
                    <a:gd name="T13" fmla="*/ 21 h 593"/>
                    <a:gd name="T14" fmla="*/ 63 w 591"/>
                    <a:gd name="T15" fmla="*/ 113 h 5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91" h="593">
                      <a:moveTo>
                        <a:pt x="63" y="113"/>
                      </a:moveTo>
                      <a:cubicBezTo>
                        <a:pt x="29" y="158"/>
                        <a:pt x="15" y="217"/>
                        <a:pt x="8" y="275"/>
                      </a:cubicBezTo>
                      <a:cubicBezTo>
                        <a:pt x="2" y="323"/>
                        <a:pt x="0" y="374"/>
                        <a:pt x="15" y="420"/>
                      </a:cubicBezTo>
                      <a:cubicBezTo>
                        <a:pt x="36" y="488"/>
                        <a:pt x="92" y="541"/>
                        <a:pt x="155" y="566"/>
                      </a:cubicBezTo>
                      <a:cubicBezTo>
                        <a:pt x="219" y="592"/>
                        <a:pt x="290" y="593"/>
                        <a:pt x="357" y="582"/>
                      </a:cubicBezTo>
                      <a:cubicBezTo>
                        <a:pt x="476" y="562"/>
                        <a:pt x="575" y="450"/>
                        <a:pt x="582" y="321"/>
                      </a:cubicBezTo>
                      <a:cubicBezTo>
                        <a:pt x="591" y="132"/>
                        <a:pt x="415" y="0"/>
                        <a:pt x="248" y="21"/>
                      </a:cubicBezTo>
                      <a:cubicBezTo>
                        <a:pt x="179" y="30"/>
                        <a:pt x="107" y="56"/>
                        <a:pt x="63" y="113"/>
                      </a:cubicBezTo>
                      <a:close/>
                    </a:path>
                  </a:pathLst>
                </a:custGeom>
                <a:solidFill>
                  <a:srgbClr val="FFDA3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6" name="Freeform 17"/>
                <p:cNvSpPr/>
                <p:nvPr/>
              </p:nvSpPr>
              <p:spPr bwMode="auto">
                <a:xfrm>
                  <a:off x="6827838" y="2747963"/>
                  <a:ext cx="312738" cy="173038"/>
                </a:xfrm>
                <a:custGeom>
                  <a:avLst/>
                  <a:gdLst>
                    <a:gd name="T0" fmla="*/ 155 w 158"/>
                    <a:gd name="T1" fmla="*/ 70 h 87"/>
                    <a:gd name="T2" fmla="*/ 8 w 158"/>
                    <a:gd name="T3" fmla="*/ 8 h 87"/>
                    <a:gd name="T4" fmla="*/ 9 w 158"/>
                    <a:gd name="T5" fmla="*/ 20 h 87"/>
                    <a:gd name="T6" fmla="*/ 87 w 158"/>
                    <a:gd name="T7" fmla="*/ 42 h 87"/>
                    <a:gd name="T8" fmla="*/ 143 w 158"/>
                    <a:gd name="T9" fmla="*/ 83 h 87"/>
                    <a:gd name="T10" fmla="*/ 155 w 158"/>
                    <a:gd name="T11" fmla="*/ 70 h 87"/>
                  </a:gdLst>
                  <a:ahLst/>
                  <a:cxnLst>
                    <a:cxn ang="0">
                      <a:pos x="T0" y="T1"/>
                    </a:cxn>
                    <a:cxn ang="0">
                      <a:pos x="T2" y="T3"/>
                    </a:cxn>
                    <a:cxn ang="0">
                      <a:pos x="T4" y="T5"/>
                    </a:cxn>
                    <a:cxn ang="0">
                      <a:pos x="T6" y="T7"/>
                    </a:cxn>
                    <a:cxn ang="0">
                      <a:pos x="T8" y="T9"/>
                    </a:cxn>
                    <a:cxn ang="0">
                      <a:pos x="T10" y="T11"/>
                    </a:cxn>
                  </a:cxnLst>
                  <a:rect l="0" t="0" r="r" b="b"/>
                  <a:pathLst>
                    <a:path w="158" h="87">
                      <a:moveTo>
                        <a:pt x="155" y="70"/>
                      </a:moveTo>
                      <a:cubicBezTo>
                        <a:pt x="132" y="20"/>
                        <a:pt x="55" y="0"/>
                        <a:pt x="8" y="8"/>
                      </a:cubicBezTo>
                      <a:cubicBezTo>
                        <a:pt x="0" y="9"/>
                        <a:pt x="3" y="19"/>
                        <a:pt x="9" y="20"/>
                      </a:cubicBezTo>
                      <a:cubicBezTo>
                        <a:pt x="37" y="24"/>
                        <a:pt x="61" y="29"/>
                        <a:pt x="87" y="42"/>
                      </a:cubicBezTo>
                      <a:cubicBezTo>
                        <a:pt x="107" y="53"/>
                        <a:pt x="122" y="72"/>
                        <a:pt x="143" y="83"/>
                      </a:cubicBezTo>
                      <a:cubicBezTo>
                        <a:pt x="151" y="87"/>
                        <a:pt x="158" y="78"/>
                        <a:pt x="155" y="70"/>
                      </a:cubicBezTo>
                      <a:close/>
                    </a:path>
                  </a:pathLst>
                </a:custGeom>
                <a:solidFill>
                  <a:srgbClr val="FFE17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7" name="Freeform 18"/>
                <p:cNvSpPr/>
                <p:nvPr/>
              </p:nvSpPr>
              <p:spPr bwMode="auto">
                <a:xfrm>
                  <a:off x="7154863" y="2936876"/>
                  <a:ext cx="127000" cy="149225"/>
                </a:xfrm>
                <a:custGeom>
                  <a:avLst/>
                  <a:gdLst>
                    <a:gd name="T0" fmla="*/ 9 w 64"/>
                    <a:gd name="T1" fmla="*/ 1 h 75"/>
                    <a:gd name="T2" fmla="*/ 4 w 64"/>
                    <a:gd name="T3" fmla="*/ 13 h 75"/>
                    <a:gd name="T4" fmla="*/ 29 w 64"/>
                    <a:gd name="T5" fmla="*/ 36 h 75"/>
                    <a:gd name="T6" fmla="*/ 48 w 64"/>
                    <a:gd name="T7" fmla="*/ 68 h 75"/>
                    <a:gd name="T8" fmla="*/ 62 w 64"/>
                    <a:gd name="T9" fmla="*/ 62 h 75"/>
                    <a:gd name="T10" fmla="*/ 9 w 64"/>
                    <a:gd name="T11" fmla="*/ 1 h 75"/>
                  </a:gdLst>
                  <a:ahLst/>
                  <a:cxnLst>
                    <a:cxn ang="0">
                      <a:pos x="T0" y="T1"/>
                    </a:cxn>
                    <a:cxn ang="0">
                      <a:pos x="T2" y="T3"/>
                    </a:cxn>
                    <a:cxn ang="0">
                      <a:pos x="T4" y="T5"/>
                    </a:cxn>
                    <a:cxn ang="0">
                      <a:pos x="T6" y="T7"/>
                    </a:cxn>
                    <a:cxn ang="0">
                      <a:pos x="T8" y="T9"/>
                    </a:cxn>
                    <a:cxn ang="0">
                      <a:pos x="T10" y="T11"/>
                    </a:cxn>
                  </a:cxnLst>
                  <a:rect l="0" t="0" r="r" b="b"/>
                  <a:pathLst>
                    <a:path w="64" h="75">
                      <a:moveTo>
                        <a:pt x="9" y="1"/>
                      </a:moveTo>
                      <a:cubicBezTo>
                        <a:pt x="3" y="0"/>
                        <a:pt x="0" y="9"/>
                        <a:pt x="4" y="13"/>
                      </a:cubicBezTo>
                      <a:cubicBezTo>
                        <a:pt x="12" y="21"/>
                        <a:pt x="21" y="27"/>
                        <a:pt x="29" y="36"/>
                      </a:cubicBezTo>
                      <a:cubicBezTo>
                        <a:pt x="36" y="46"/>
                        <a:pt x="41" y="58"/>
                        <a:pt x="48" y="68"/>
                      </a:cubicBezTo>
                      <a:cubicBezTo>
                        <a:pt x="53" y="75"/>
                        <a:pt x="62" y="69"/>
                        <a:pt x="62" y="62"/>
                      </a:cubicBezTo>
                      <a:cubicBezTo>
                        <a:pt x="64" y="34"/>
                        <a:pt x="34" y="3"/>
                        <a:pt x="9" y="1"/>
                      </a:cubicBezTo>
                      <a:close/>
                    </a:path>
                  </a:pathLst>
                </a:custGeom>
                <a:solidFill>
                  <a:srgbClr val="FFE17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8" name="Freeform 19"/>
                <p:cNvSpPr/>
                <p:nvPr/>
              </p:nvSpPr>
              <p:spPr bwMode="auto">
                <a:xfrm>
                  <a:off x="6224588" y="2859088"/>
                  <a:ext cx="1082675" cy="987425"/>
                </a:xfrm>
                <a:custGeom>
                  <a:avLst/>
                  <a:gdLst>
                    <a:gd name="T0" fmla="*/ 357 w 546"/>
                    <a:gd name="T1" fmla="*/ 485 h 496"/>
                    <a:gd name="T2" fmla="*/ 546 w 546"/>
                    <a:gd name="T3" fmla="*/ 346 h 496"/>
                    <a:gd name="T4" fmla="*/ 368 w 546"/>
                    <a:gd name="T5" fmla="*/ 411 h 496"/>
                    <a:gd name="T6" fmla="*/ 104 w 546"/>
                    <a:gd name="T7" fmla="*/ 278 h 496"/>
                    <a:gd name="T8" fmla="*/ 78 w 546"/>
                    <a:gd name="T9" fmla="*/ 0 h 496"/>
                    <a:gd name="T10" fmla="*/ 63 w 546"/>
                    <a:gd name="T11" fmla="*/ 16 h 496"/>
                    <a:gd name="T12" fmla="*/ 8 w 546"/>
                    <a:gd name="T13" fmla="*/ 178 h 496"/>
                    <a:gd name="T14" fmla="*/ 15 w 546"/>
                    <a:gd name="T15" fmla="*/ 323 h 496"/>
                    <a:gd name="T16" fmla="*/ 155 w 546"/>
                    <a:gd name="T17" fmla="*/ 469 h 496"/>
                    <a:gd name="T18" fmla="*/ 357 w 546"/>
                    <a:gd name="T19" fmla="*/ 485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6" h="496">
                      <a:moveTo>
                        <a:pt x="357" y="485"/>
                      </a:moveTo>
                      <a:cubicBezTo>
                        <a:pt x="436" y="472"/>
                        <a:pt x="506" y="418"/>
                        <a:pt x="546" y="346"/>
                      </a:cubicBezTo>
                      <a:cubicBezTo>
                        <a:pt x="494" y="384"/>
                        <a:pt x="432" y="408"/>
                        <a:pt x="368" y="411"/>
                      </a:cubicBezTo>
                      <a:cubicBezTo>
                        <a:pt x="266" y="416"/>
                        <a:pt x="162" y="366"/>
                        <a:pt x="104" y="278"/>
                      </a:cubicBezTo>
                      <a:cubicBezTo>
                        <a:pt x="51" y="198"/>
                        <a:pt x="40" y="88"/>
                        <a:pt x="78" y="0"/>
                      </a:cubicBezTo>
                      <a:cubicBezTo>
                        <a:pt x="73" y="5"/>
                        <a:pt x="68" y="11"/>
                        <a:pt x="63" y="16"/>
                      </a:cubicBezTo>
                      <a:cubicBezTo>
                        <a:pt x="29" y="61"/>
                        <a:pt x="15" y="120"/>
                        <a:pt x="8" y="178"/>
                      </a:cubicBezTo>
                      <a:cubicBezTo>
                        <a:pt x="2" y="226"/>
                        <a:pt x="0" y="277"/>
                        <a:pt x="15" y="323"/>
                      </a:cubicBezTo>
                      <a:cubicBezTo>
                        <a:pt x="36" y="391"/>
                        <a:pt x="92" y="444"/>
                        <a:pt x="155" y="469"/>
                      </a:cubicBezTo>
                      <a:cubicBezTo>
                        <a:pt x="219" y="495"/>
                        <a:pt x="290" y="496"/>
                        <a:pt x="357" y="485"/>
                      </a:cubicBezTo>
                      <a:close/>
                    </a:path>
                  </a:pathLst>
                </a:custGeom>
                <a:solidFill>
                  <a:srgbClr val="FFC52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9" name="Freeform 20"/>
                <p:cNvSpPr/>
                <p:nvPr/>
              </p:nvSpPr>
              <p:spPr bwMode="auto">
                <a:xfrm>
                  <a:off x="6470650" y="3062288"/>
                  <a:ext cx="203200" cy="150813"/>
                </a:xfrm>
                <a:custGeom>
                  <a:avLst/>
                  <a:gdLst>
                    <a:gd name="T0" fmla="*/ 44 w 102"/>
                    <a:gd name="T1" fmla="*/ 5 h 76"/>
                    <a:gd name="T2" fmla="*/ 51 w 102"/>
                    <a:gd name="T3" fmla="*/ 74 h 76"/>
                    <a:gd name="T4" fmla="*/ 44 w 102"/>
                    <a:gd name="T5" fmla="*/ 5 h 76"/>
                  </a:gdLst>
                  <a:ahLst/>
                  <a:cxnLst>
                    <a:cxn ang="0">
                      <a:pos x="T0" y="T1"/>
                    </a:cxn>
                    <a:cxn ang="0">
                      <a:pos x="T2" y="T3"/>
                    </a:cxn>
                    <a:cxn ang="0">
                      <a:pos x="T4" y="T5"/>
                    </a:cxn>
                  </a:cxnLst>
                  <a:rect l="0" t="0" r="r" b="b"/>
                  <a:pathLst>
                    <a:path w="102" h="76">
                      <a:moveTo>
                        <a:pt x="44" y="5"/>
                      </a:moveTo>
                      <a:cubicBezTo>
                        <a:pt x="0" y="9"/>
                        <a:pt x="10" y="71"/>
                        <a:pt x="51" y="74"/>
                      </a:cubicBezTo>
                      <a:cubicBezTo>
                        <a:pt x="92" y="76"/>
                        <a:pt x="102" y="0"/>
                        <a:pt x="44" y="5"/>
                      </a:cubicBezTo>
                      <a:close/>
                    </a:path>
                  </a:pathLst>
                </a:custGeom>
                <a:solidFill>
                  <a:srgbClr val="A2481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0" name="Freeform 21"/>
                <p:cNvSpPr/>
                <p:nvPr/>
              </p:nvSpPr>
              <p:spPr bwMode="auto">
                <a:xfrm>
                  <a:off x="6515100" y="3078163"/>
                  <a:ext cx="55563" cy="53975"/>
                </a:xfrm>
                <a:custGeom>
                  <a:avLst/>
                  <a:gdLst>
                    <a:gd name="T0" fmla="*/ 21 w 28"/>
                    <a:gd name="T1" fmla="*/ 9 h 27"/>
                    <a:gd name="T2" fmla="*/ 11 w 28"/>
                    <a:gd name="T3" fmla="*/ 23 h 27"/>
                    <a:gd name="T4" fmla="*/ 21 w 28"/>
                    <a:gd name="T5" fmla="*/ 9 h 27"/>
                  </a:gdLst>
                  <a:ahLst/>
                  <a:cxnLst>
                    <a:cxn ang="0">
                      <a:pos x="T0" y="T1"/>
                    </a:cxn>
                    <a:cxn ang="0">
                      <a:pos x="T2" y="T3"/>
                    </a:cxn>
                    <a:cxn ang="0">
                      <a:pos x="T4" y="T5"/>
                    </a:cxn>
                  </a:cxnLst>
                  <a:rect l="0" t="0" r="r" b="b"/>
                  <a:pathLst>
                    <a:path w="28" h="27">
                      <a:moveTo>
                        <a:pt x="21" y="9"/>
                      </a:moveTo>
                      <a:cubicBezTo>
                        <a:pt x="12" y="0"/>
                        <a:pt x="0" y="17"/>
                        <a:pt x="11" y="23"/>
                      </a:cubicBezTo>
                      <a:cubicBezTo>
                        <a:pt x="19" y="27"/>
                        <a:pt x="28" y="16"/>
                        <a:pt x="21" y="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1" name="Freeform 22"/>
                <p:cNvSpPr/>
                <p:nvPr/>
              </p:nvSpPr>
              <p:spPr bwMode="auto">
                <a:xfrm>
                  <a:off x="6900863" y="3062288"/>
                  <a:ext cx="200025" cy="150813"/>
                </a:xfrm>
                <a:custGeom>
                  <a:avLst/>
                  <a:gdLst>
                    <a:gd name="T0" fmla="*/ 44 w 101"/>
                    <a:gd name="T1" fmla="*/ 5 h 76"/>
                    <a:gd name="T2" fmla="*/ 51 w 101"/>
                    <a:gd name="T3" fmla="*/ 74 h 76"/>
                    <a:gd name="T4" fmla="*/ 44 w 101"/>
                    <a:gd name="T5" fmla="*/ 5 h 76"/>
                  </a:gdLst>
                  <a:ahLst/>
                  <a:cxnLst>
                    <a:cxn ang="0">
                      <a:pos x="T0" y="T1"/>
                    </a:cxn>
                    <a:cxn ang="0">
                      <a:pos x="T2" y="T3"/>
                    </a:cxn>
                    <a:cxn ang="0">
                      <a:pos x="T4" y="T5"/>
                    </a:cxn>
                  </a:cxnLst>
                  <a:rect l="0" t="0" r="r" b="b"/>
                  <a:pathLst>
                    <a:path w="101" h="76">
                      <a:moveTo>
                        <a:pt x="44" y="5"/>
                      </a:moveTo>
                      <a:cubicBezTo>
                        <a:pt x="0" y="9"/>
                        <a:pt x="10" y="71"/>
                        <a:pt x="51" y="74"/>
                      </a:cubicBezTo>
                      <a:cubicBezTo>
                        <a:pt x="92" y="76"/>
                        <a:pt x="101" y="0"/>
                        <a:pt x="44" y="5"/>
                      </a:cubicBezTo>
                      <a:close/>
                    </a:path>
                  </a:pathLst>
                </a:custGeom>
                <a:solidFill>
                  <a:srgbClr val="A2481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2" name="Freeform 23"/>
                <p:cNvSpPr/>
                <p:nvPr/>
              </p:nvSpPr>
              <p:spPr bwMode="auto">
                <a:xfrm>
                  <a:off x="6946900" y="3078163"/>
                  <a:ext cx="57150" cy="53975"/>
                </a:xfrm>
                <a:custGeom>
                  <a:avLst/>
                  <a:gdLst>
                    <a:gd name="T0" fmla="*/ 22 w 29"/>
                    <a:gd name="T1" fmla="*/ 9 h 27"/>
                    <a:gd name="T2" fmla="*/ 11 w 29"/>
                    <a:gd name="T3" fmla="*/ 23 h 27"/>
                    <a:gd name="T4" fmla="*/ 22 w 29"/>
                    <a:gd name="T5" fmla="*/ 9 h 27"/>
                  </a:gdLst>
                  <a:ahLst/>
                  <a:cxnLst>
                    <a:cxn ang="0">
                      <a:pos x="T0" y="T1"/>
                    </a:cxn>
                    <a:cxn ang="0">
                      <a:pos x="T2" y="T3"/>
                    </a:cxn>
                    <a:cxn ang="0">
                      <a:pos x="T4" y="T5"/>
                    </a:cxn>
                  </a:cxnLst>
                  <a:rect l="0" t="0" r="r" b="b"/>
                  <a:pathLst>
                    <a:path w="29" h="27">
                      <a:moveTo>
                        <a:pt x="22" y="9"/>
                      </a:moveTo>
                      <a:cubicBezTo>
                        <a:pt x="13" y="0"/>
                        <a:pt x="0" y="17"/>
                        <a:pt x="11" y="23"/>
                      </a:cubicBezTo>
                      <a:cubicBezTo>
                        <a:pt x="20" y="27"/>
                        <a:pt x="29" y="16"/>
                        <a:pt x="22" y="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3" name="Freeform 24"/>
                <p:cNvSpPr/>
                <p:nvPr/>
              </p:nvSpPr>
              <p:spPr bwMode="auto">
                <a:xfrm>
                  <a:off x="6665913" y="3359151"/>
                  <a:ext cx="271463" cy="115888"/>
                </a:xfrm>
                <a:custGeom>
                  <a:avLst/>
                  <a:gdLst>
                    <a:gd name="T0" fmla="*/ 134 w 137"/>
                    <a:gd name="T1" fmla="*/ 43 h 58"/>
                    <a:gd name="T2" fmla="*/ 63 w 137"/>
                    <a:gd name="T3" fmla="*/ 5 h 58"/>
                    <a:gd name="T4" fmla="*/ 1 w 137"/>
                    <a:gd name="T5" fmla="*/ 51 h 58"/>
                    <a:gd name="T6" fmla="*/ 7 w 137"/>
                    <a:gd name="T7" fmla="*/ 55 h 58"/>
                    <a:gd name="T8" fmla="*/ 53 w 137"/>
                    <a:gd name="T9" fmla="*/ 22 h 58"/>
                    <a:gd name="T10" fmla="*/ 128 w 137"/>
                    <a:gd name="T11" fmla="*/ 48 h 58"/>
                    <a:gd name="T12" fmla="*/ 134 w 137"/>
                    <a:gd name="T13" fmla="*/ 43 h 58"/>
                  </a:gdLst>
                  <a:ahLst/>
                  <a:cxnLst>
                    <a:cxn ang="0">
                      <a:pos x="T0" y="T1"/>
                    </a:cxn>
                    <a:cxn ang="0">
                      <a:pos x="T2" y="T3"/>
                    </a:cxn>
                    <a:cxn ang="0">
                      <a:pos x="T4" y="T5"/>
                    </a:cxn>
                    <a:cxn ang="0">
                      <a:pos x="T6" y="T7"/>
                    </a:cxn>
                    <a:cxn ang="0">
                      <a:pos x="T8" y="T9"/>
                    </a:cxn>
                    <a:cxn ang="0">
                      <a:pos x="T10" y="T11"/>
                    </a:cxn>
                    <a:cxn ang="0">
                      <a:pos x="T12" y="T13"/>
                    </a:cxn>
                  </a:cxnLst>
                  <a:rect l="0" t="0" r="r" b="b"/>
                  <a:pathLst>
                    <a:path w="137" h="58">
                      <a:moveTo>
                        <a:pt x="134" y="43"/>
                      </a:moveTo>
                      <a:cubicBezTo>
                        <a:pt x="119" y="16"/>
                        <a:pt x="94" y="0"/>
                        <a:pt x="63" y="5"/>
                      </a:cubicBezTo>
                      <a:cubicBezTo>
                        <a:pt x="37" y="9"/>
                        <a:pt x="9" y="25"/>
                        <a:pt x="1" y="51"/>
                      </a:cubicBezTo>
                      <a:cubicBezTo>
                        <a:pt x="0" y="54"/>
                        <a:pt x="5" y="58"/>
                        <a:pt x="7" y="55"/>
                      </a:cubicBezTo>
                      <a:cubicBezTo>
                        <a:pt x="20" y="38"/>
                        <a:pt x="33" y="28"/>
                        <a:pt x="53" y="22"/>
                      </a:cubicBezTo>
                      <a:cubicBezTo>
                        <a:pt x="87" y="10"/>
                        <a:pt x="104" y="29"/>
                        <a:pt x="128" y="48"/>
                      </a:cubicBezTo>
                      <a:cubicBezTo>
                        <a:pt x="131" y="51"/>
                        <a:pt x="137" y="48"/>
                        <a:pt x="134" y="43"/>
                      </a:cubicBezTo>
                      <a:close/>
                    </a:path>
                  </a:pathLst>
                </a:custGeom>
                <a:solidFill>
                  <a:srgbClr val="A2481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365" name="718cff9f-1962-4e76-84f7-e7b216d0c53f" descr="UQYAAB+LCAAAAAAABADVk89PgzAUx/+XqjdcOg66cQOXGQ46kxE9mB0q1NFJy1KKmVn2v9tCy9jofl1MDBd4/b6+z/e9xxpci58lBh6YUsTFiKA5RzQUmAIHhAnwWJllDggISwibP/K8XBbAe183ae2TNyLSV5SVWOUyIgjK6k+vozeyJ8IILamWwR6UIbRqhfqwDpIkyXBbFjKB+XdToa9i1ftUcFlgnHOKhCy4hpsboI+kbNCDG5Wc4JW8yAFRjWV4NJ5qgNWnOlA2/WRRFoJiJrZJL0i2Dksqi99u3lbd4Lj7/bgdWjri3sPKg755mqIlfpZXKV7dARUCs8bcDqysK192bG+cg7wRXl3oUGW0vdnGcZS+KrmF1wQ27JkFvFnEhzzL+elFNLLO+eTzk8Q4SjHFRhMRJnyWSObEbGHAyTwVDBeFDkw+FjgWrTRvqFRlkco7r8bjYORDdwCMPbixbaMpeO427unPGVOV0p6T9Ftg4cexbLMmrw1V8Y5Pg39gkmGcs3oNHftOGuSdudbBI+v410bvThoNUPz1P701Q3Qv+R2PeZvJ5xc6sRWVUQYAAA=="/>
              <p:cNvGrpSpPr>
                <a:grpSpLocks noChangeAspect="1"/>
              </p:cNvGrpSpPr>
              <p:nvPr/>
            </p:nvGrpSpPr>
            <p:grpSpPr>
              <a:xfrm>
                <a:off x="6856248" y="3001377"/>
                <a:ext cx="989653" cy="1271897"/>
                <a:chOff x="2317379" y="1820534"/>
                <a:chExt cx="2502543" cy="3216255"/>
              </a:xfrm>
            </p:grpSpPr>
            <p:sp>
              <p:nvSpPr>
                <p:cNvPr id="387" name="BackShape"/>
                <p:cNvSpPr/>
                <p:nvPr/>
              </p:nvSpPr>
              <p:spPr bwMode="auto">
                <a:xfrm>
                  <a:off x="4299664" y="2228717"/>
                  <a:ext cx="258297" cy="263342"/>
                </a:xfrm>
                <a:custGeom>
                  <a:avLst/>
                  <a:gdLst>
                    <a:gd name="T0" fmla="*/ 50 w 190"/>
                    <a:gd name="T1" fmla="*/ 161 h 193"/>
                    <a:gd name="T2" fmla="*/ 109 w 190"/>
                    <a:gd name="T3" fmla="*/ 193 h 193"/>
                    <a:gd name="T4" fmla="*/ 149 w 190"/>
                    <a:gd name="T5" fmla="*/ 181 h 193"/>
                    <a:gd name="T6" fmla="*/ 167 w 190"/>
                    <a:gd name="T7" fmla="*/ 81 h 193"/>
                    <a:gd name="T8" fmla="*/ 136 w 190"/>
                    <a:gd name="T9" fmla="*/ 37 h 193"/>
                    <a:gd name="T10" fmla="*/ 38 w 190"/>
                    <a:gd name="T11" fmla="*/ 23 h 193"/>
                    <a:gd name="T12" fmla="*/ 24 w 190"/>
                    <a:gd name="T13" fmla="*/ 124 h 193"/>
                    <a:gd name="T14" fmla="*/ 50 w 190"/>
                    <a:gd name="T15" fmla="*/ 161 h 1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0" h="193">
                      <a:moveTo>
                        <a:pt x="50" y="161"/>
                      </a:moveTo>
                      <a:cubicBezTo>
                        <a:pt x="64" y="182"/>
                        <a:pt x="86" y="193"/>
                        <a:pt x="109" y="193"/>
                      </a:cubicBezTo>
                      <a:cubicBezTo>
                        <a:pt x="122" y="193"/>
                        <a:pt x="136" y="189"/>
                        <a:pt x="149" y="181"/>
                      </a:cubicBezTo>
                      <a:cubicBezTo>
                        <a:pt x="181" y="159"/>
                        <a:pt x="190" y="114"/>
                        <a:pt x="167" y="81"/>
                      </a:cubicBezTo>
                      <a:cubicBezTo>
                        <a:pt x="158" y="66"/>
                        <a:pt x="147" y="51"/>
                        <a:pt x="136" y="37"/>
                      </a:cubicBezTo>
                      <a:cubicBezTo>
                        <a:pt x="112" y="6"/>
                        <a:pt x="69" y="0"/>
                        <a:pt x="38" y="23"/>
                      </a:cubicBezTo>
                      <a:cubicBezTo>
                        <a:pt x="6" y="48"/>
                        <a:pt x="0" y="93"/>
                        <a:pt x="24" y="124"/>
                      </a:cubicBezTo>
                      <a:cubicBezTo>
                        <a:pt x="33" y="136"/>
                        <a:pt x="42" y="148"/>
                        <a:pt x="50" y="161"/>
                      </a:cubicBezTo>
                      <a:close/>
                    </a:path>
                  </a:pathLst>
                </a:custGeom>
                <a:solidFill>
                  <a:schemeClr val="accent5">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88" name="BackShape"/>
                <p:cNvSpPr/>
                <p:nvPr/>
              </p:nvSpPr>
              <p:spPr bwMode="auto">
                <a:xfrm>
                  <a:off x="4513554" y="2586902"/>
                  <a:ext cx="231055" cy="273432"/>
                </a:xfrm>
                <a:custGeom>
                  <a:avLst/>
                  <a:gdLst>
                    <a:gd name="T0" fmla="*/ 12 w 170"/>
                    <a:gd name="T1" fmla="*/ 102 h 201"/>
                    <a:gd name="T2" fmla="*/ 24 w 170"/>
                    <a:gd name="T3" fmla="*/ 146 h 201"/>
                    <a:gd name="T4" fmla="*/ 93 w 170"/>
                    <a:gd name="T5" fmla="*/ 201 h 201"/>
                    <a:gd name="T6" fmla="*/ 110 w 170"/>
                    <a:gd name="T7" fmla="*/ 198 h 201"/>
                    <a:gd name="T8" fmla="*/ 161 w 170"/>
                    <a:gd name="T9" fmla="*/ 111 h 201"/>
                    <a:gd name="T10" fmla="*/ 146 w 170"/>
                    <a:gd name="T11" fmla="*/ 59 h 201"/>
                    <a:gd name="T12" fmla="*/ 57 w 170"/>
                    <a:gd name="T13" fmla="*/ 12 h 201"/>
                    <a:gd name="T14" fmla="*/ 12 w 170"/>
                    <a:gd name="T15" fmla="*/ 102 h 20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0" h="201">
                      <a:moveTo>
                        <a:pt x="12" y="102"/>
                      </a:moveTo>
                      <a:cubicBezTo>
                        <a:pt x="16" y="117"/>
                        <a:pt x="21" y="131"/>
                        <a:pt x="24" y="146"/>
                      </a:cubicBezTo>
                      <a:cubicBezTo>
                        <a:pt x="32" y="179"/>
                        <a:pt x="61" y="201"/>
                        <a:pt x="93" y="201"/>
                      </a:cubicBezTo>
                      <a:cubicBezTo>
                        <a:pt x="98" y="201"/>
                        <a:pt x="104" y="199"/>
                        <a:pt x="110" y="198"/>
                      </a:cubicBezTo>
                      <a:cubicBezTo>
                        <a:pt x="147" y="188"/>
                        <a:pt x="170" y="149"/>
                        <a:pt x="161" y="111"/>
                      </a:cubicBezTo>
                      <a:cubicBezTo>
                        <a:pt x="157" y="93"/>
                        <a:pt x="152" y="75"/>
                        <a:pt x="146" y="59"/>
                      </a:cubicBezTo>
                      <a:cubicBezTo>
                        <a:pt x="135" y="20"/>
                        <a:pt x="95" y="0"/>
                        <a:pt x="57" y="12"/>
                      </a:cubicBezTo>
                      <a:cubicBezTo>
                        <a:pt x="21" y="24"/>
                        <a:pt x="0" y="65"/>
                        <a:pt x="12" y="102"/>
                      </a:cubicBezTo>
                      <a:close/>
                    </a:path>
                  </a:pathLst>
                </a:custGeom>
                <a:solidFill>
                  <a:schemeClr val="accent5">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89" name="BackShape"/>
                <p:cNvSpPr/>
                <p:nvPr/>
              </p:nvSpPr>
              <p:spPr bwMode="auto">
                <a:xfrm>
                  <a:off x="4252230" y="3681226"/>
                  <a:ext cx="261325" cy="257288"/>
                </a:xfrm>
                <a:custGeom>
                  <a:avLst/>
                  <a:gdLst>
                    <a:gd name="T0" fmla="*/ 159 w 192"/>
                    <a:gd name="T1" fmla="*/ 26 h 189"/>
                    <a:gd name="T2" fmla="*/ 59 w 192"/>
                    <a:gd name="T3" fmla="*/ 34 h 189"/>
                    <a:gd name="T4" fmla="*/ 28 w 192"/>
                    <a:gd name="T5" fmla="*/ 67 h 189"/>
                    <a:gd name="T6" fmla="*/ 29 w 192"/>
                    <a:gd name="T7" fmla="*/ 168 h 189"/>
                    <a:gd name="T8" fmla="*/ 79 w 192"/>
                    <a:gd name="T9" fmla="*/ 189 h 189"/>
                    <a:gd name="T10" fmla="*/ 130 w 192"/>
                    <a:gd name="T11" fmla="*/ 167 h 189"/>
                    <a:gd name="T12" fmla="*/ 166 w 192"/>
                    <a:gd name="T13" fmla="*/ 128 h 189"/>
                    <a:gd name="T14" fmla="*/ 159 w 192"/>
                    <a:gd name="T15" fmla="*/ 26 h 18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2" h="189">
                      <a:moveTo>
                        <a:pt x="159" y="26"/>
                      </a:moveTo>
                      <a:cubicBezTo>
                        <a:pt x="129" y="0"/>
                        <a:pt x="84" y="4"/>
                        <a:pt x="59" y="34"/>
                      </a:cubicBezTo>
                      <a:cubicBezTo>
                        <a:pt x="49" y="45"/>
                        <a:pt x="38" y="56"/>
                        <a:pt x="28" y="67"/>
                      </a:cubicBezTo>
                      <a:cubicBezTo>
                        <a:pt x="0" y="95"/>
                        <a:pt x="2" y="141"/>
                        <a:pt x="29" y="168"/>
                      </a:cubicBezTo>
                      <a:cubicBezTo>
                        <a:pt x="43" y="182"/>
                        <a:pt x="61" y="189"/>
                        <a:pt x="79" y="189"/>
                      </a:cubicBezTo>
                      <a:cubicBezTo>
                        <a:pt x="98" y="189"/>
                        <a:pt x="116" y="181"/>
                        <a:pt x="130" y="167"/>
                      </a:cubicBezTo>
                      <a:cubicBezTo>
                        <a:pt x="143" y="154"/>
                        <a:pt x="154" y="141"/>
                        <a:pt x="166" y="128"/>
                      </a:cubicBezTo>
                      <a:cubicBezTo>
                        <a:pt x="192" y="98"/>
                        <a:pt x="189" y="52"/>
                        <a:pt x="159" y="26"/>
                      </a:cubicBezTo>
                      <a:close/>
                    </a:path>
                  </a:pathLst>
                </a:custGeom>
                <a:solidFill>
                  <a:schemeClr val="accent5">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90" name="BackShape"/>
                <p:cNvSpPr/>
                <p:nvPr/>
              </p:nvSpPr>
              <p:spPr bwMode="auto">
                <a:xfrm>
                  <a:off x="4569048" y="2992096"/>
                  <a:ext cx="202804" cy="268387"/>
                </a:xfrm>
                <a:custGeom>
                  <a:avLst/>
                  <a:gdLst>
                    <a:gd name="T0" fmla="*/ 79 w 149"/>
                    <a:gd name="T1" fmla="*/ 2 h 197"/>
                    <a:gd name="T2" fmla="*/ 5 w 149"/>
                    <a:gd name="T3" fmla="*/ 72 h 197"/>
                    <a:gd name="T4" fmla="*/ 3 w 149"/>
                    <a:gd name="T5" fmla="*/ 118 h 197"/>
                    <a:gd name="T6" fmla="*/ 67 w 149"/>
                    <a:gd name="T7" fmla="*/ 197 h 197"/>
                    <a:gd name="T8" fmla="*/ 73 w 149"/>
                    <a:gd name="T9" fmla="*/ 197 h 197"/>
                    <a:gd name="T10" fmla="*/ 144 w 149"/>
                    <a:gd name="T11" fmla="*/ 131 h 197"/>
                    <a:gd name="T12" fmla="*/ 148 w 149"/>
                    <a:gd name="T13" fmla="*/ 76 h 197"/>
                    <a:gd name="T14" fmla="*/ 79 w 149"/>
                    <a:gd name="T15" fmla="*/ 2 h 19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9" h="197">
                      <a:moveTo>
                        <a:pt x="79" y="2"/>
                      </a:moveTo>
                      <a:cubicBezTo>
                        <a:pt x="40" y="0"/>
                        <a:pt x="6" y="32"/>
                        <a:pt x="5" y="72"/>
                      </a:cubicBezTo>
                      <a:cubicBezTo>
                        <a:pt x="5" y="87"/>
                        <a:pt x="4" y="103"/>
                        <a:pt x="3" y="118"/>
                      </a:cubicBezTo>
                      <a:cubicBezTo>
                        <a:pt x="0" y="158"/>
                        <a:pt x="28" y="193"/>
                        <a:pt x="67" y="197"/>
                      </a:cubicBezTo>
                      <a:cubicBezTo>
                        <a:pt x="70" y="197"/>
                        <a:pt x="71" y="197"/>
                        <a:pt x="73" y="197"/>
                      </a:cubicBezTo>
                      <a:cubicBezTo>
                        <a:pt x="110" y="197"/>
                        <a:pt x="141" y="169"/>
                        <a:pt x="144" y="131"/>
                      </a:cubicBezTo>
                      <a:cubicBezTo>
                        <a:pt x="146" y="113"/>
                        <a:pt x="147" y="95"/>
                        <a:pt x="148" y="76"/>
                      </a:cubicBezTo>
                      <a:cubicBezTo>
                        <a:pt x="149" y="37"/>
                        <a:pt x="118" y="3"/>
                        <a:pt x="79" y="2"/>
                      </a:cubicBezTo>
                      <a:close/>
                    </a:path>
                  </a:pathLst>
                </a:custGeom>
                <a:solidFill>
                  <a:schemeClr val="accent5">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91" name="BackShape"/>
                <p:cNvSpPr/>
                <p:nvPr/>
              </p:nvSpPr>
              <p:spPr bwMode="auto">
                <a:xfrm>
                  <a:off x="4461088" y="3355327"/>
                  <a:ext cx="248208" cy="269396"/>
                </a:xfrm>
                <a:custGeom>
                  <a:avLst/>
                  <a:gdLst>
                    <a:gd name="T0" fmla="*/ 126 w 182"/>
                    <a:gd name="T1" fmla="*/ 14 h 198"/>
                    <a:gd name="T2" fmla="*/ 35 w 182"/>
                    <a:gd name="T3" fmla="*/ 55 h 198"/>
                    <a:gd name="T4" fmla="*/ 17 w 182"/>
                    <a:gd name="T5" fmla="*/ 96 h 198"/>
                    <a:gd name="T6" fmla="*/ 52 w 182"/>
                    <a:gd name="T7" fmla="*/ 191 h 198"/>
                    <a:gd name="T8" fmla="*/ 82 w 182"/>
                    <a:gd name="T9" fmla="*/ 198 h 198"/>
                    <a:gd name="T10" fmla="*/ 146 w 182"/>
                    <a:gd name="T11" fmla="*/ 157 h 198"/>
                    <a:gd name="T12" fmla="*/ 167 w 182"/>
                    <a:gd name="T13" fmla="*/ 107 h 198"/>
                    <a:gd name="T14" fmla="*/ 126 w 182"/>
                    <a:gd name="T15" fmla="*/ 14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2" h="198">
                      <a:moveTo>
                        <a:pt x="126" y="14"/>
                      </a:moveTo>
                      <a:cubicBezTo>
                        <a:pt x="90" y="0"/>
                        <a:pt x="50" y="17"/>
                        <a:pt x="35" y="55"/>
                      </a:cubicBezTo>
                      <a:cubicBezTo>
                        <a:pt x="29" y="68"/>
                        <a:pt x="23" y="82"/>
                        <a:pt x="17" y="96"/>
                      </a:cubicBezTo>
                      <a:cubicBezTo>
                        <a:pt x="0" y="132"/>
                        <a:pt x="16" y="175"/>
                        <a:pt x="52" y="191"/>
                      </a:cubicBezTo>
                      <a:cubicBezTo>
                        <a:pt x="61" y="196"/>
                        <a:pt x="71" y="198"/>
                        <a:pt x="82" y="198"/>
                      </a:cubicBezTo>
                      <a:cubicBezTo>
                        <a:pt x="108" y="198"/>
                        <a:pt x="133" y="183"/>
                        <a:pt x="146" y="157"/>
                      </a:cubicBezTo>
                      <a:cubicBezTo>
                        <a:pt x="153" y="140"/>
                        <a:pt x="161" y="124"/>
                        <a:pt x="167" y="107"/>
                      </a:cubicBezTo>
                      <a:cubicBezTo>
                        <a:pt x="182" y="70"/>
                        <a:pt x="163" y="28"/>
                        <a:pt x="126" y="14"/>
                      </a:cubicBezTo>
                      <a:close/>
                    </a:path>
                  </a:pathLst>
                </a:custGeom>
                <a:solidFill>
                  <a:schemeClr val="accent5">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92" name="BackShape"/>
                <p:cNvSpPr/>
                <p:nvPr/>
              </p:nvSpPr>
              <p:spPr bwMode="auto">
                <a:xfrm rot="21047012">
                  <a:off x="3973815" y="1960053"/>
                  <a:ext cx="275450" cy="248208"/>
                </a:xfrm>
                <a:custGeom>
                  <a:avLst/>
                  <a:gdLst>
                    <a:gd name="T0" fmla="*/ 179 w 202"/>
                    <a:gd name="T1" fmla="*/ 153 h 182"/>
                    <a:gd name="T2" fmla="*/ 164 w 202"/>
                    <a:gd name="T3" fmla="*/ 52 h 182"/>
                    <a:gd name="T4" fmla="*/ 120 w 202"/>
                    <a:gd name="T5" fmla="*/ 22 h 182"/>
                    <a:gd name="T6" fmla="*/ 22 w 202"/>
                    <a:gd name="T7" fmla="*/ 42 h 182"/>
                    <a:gd name="T8" fmla="*/ 43 w 202"/>
                    <a:gd name="T9" fmla="*/ 141 h 182"/>
                    <a:gd name="T10" fmla="*/ 79 w 202"/>
                    <a:gd name="T11" fmla="*/ 168 h 182"/>
                    <a:gd name="T12" fmla="*/ 122 w 202"/>
                    <a:gd name="T13" fmla="*/ 182 h 182"/>
                    <a:gd name="T14" fmla="*/ 179 w 202"/>
                    <a:gd name="T15" fmla="*/ 153 h 18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2" h="182">
                      <a:moveTo>
                        <a:pt x="179" y="153"/>
                      </a:moveTo>
                      <a:cubicBezTo>
                        <a:pt x="202" y="120"/>
                        <a:pt x="195" y="76"/>
                        <a:pt x="164" y="52"/>
                      </a:cubicBezTo>
                      <a:cubicBezTo>
                        <a:pt x="149" y="41"/>
                        <a:pt x="135" y="31"/>
                        <a:pt x="120" y="22"/>
                      </a:cubicBezTo>
                      <a:cubicBezTo>
                        <a:pt x="87" y="0"/>
                        <a:pt x="44" y="9"/>
                        <a:pt x="22" y="42"/>
                      </a:cubicBezTo>
                      <a:cubicBezTo>
                        <a:pt x="0" y="75"/>
                        <a:pt x="11" y="120"/>
                        <a:pt x="43" y="141"/>
                      </a:cubicBezTo>
                      <a:cubicBezTo>
                        <a:pt x="55" y="149"/>
                        <a:pt x="68" y="158"/>
                        <a:pt x="79" y="168"/>
                      </a:cubicBezTo>
                      <a:cubicBezTo>
                        <a:pt x="93" y="177"/>
                        <a:pt x="107" y="182"/>
                        <a:pt x="122" y="182"/>
                      </a:cubicBezTo>
                      <a:cubicBezTo>
                        <a:pt x="143" y="182"/>
                        <a:pt x="165" y="171"/>
                        <a:pt x="179" y="153"/>
                      </a:cubicBezTo>
                      <a:close/>
                    </a:path>
                  </a:pathLst>
                </a:custGeom>
                <a:solidFill>
                  <a:schemeClr val="accent5">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93" name="BackShape"/>
                <p:cNvSpPr/>
                <p:nvPr/>
              </p:nvSpPr>
              <p:spPr bwMode="auto">
                <a:xfrm>
                  <a:off x="2538992" y="2270681"/>
                  <a:ext cx="259307" cy="263342"/>
                </a:xfrm>
                <a:custGeom>
                  <a:avLst/>
                  <a:gdLst>
                    <a:gd name="T0" fmla="*/ 140 w 190"/>
                    <a:gd name="T1" fmla="*/ 161 h 193"/>
                    <a:gd name="T2" fmla="*/ 82 w 190"/>
                    <a:gd name="T3" fmla="*/ 193 h 193"/>
                    <a:gd name="T4" fmla="*/ 42 w 190"/>
                    <a:gd name="T5" fmla="*/ 181 h 193"/>
                    <a:gd name="T6" fmla="*/ 23 w 190"/>
                    <a:gd name="T7" fmla="*/ 81 h 193"/>
                    <a:gd name="T8" fmla="*/ 54 w 190"/>
                    <a:gd name="T9" fmla="*/ 37 h 193"/>
                    <a:gd name="T10" fmla="*/ 153 w 190"/>
                    <a:gd name="T11" fmla="*/ 23 h 193"/>
                    <a:gd name="T12" fmla="*/ 166 w 190"/>
                    <a:gd name="T13" fmla="*/ 124 h 193"/>
                    <a:gd name="T14" fmla="*/ 140 w 190"/>
                    <a:gd name="T15" fmla="*/ 161 h 1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0" h="193">
                      <a:moveTo>
                        <a:pt x="140" y="161"/>
                      </a:moveTo>
                      <a:cubicBezTo>
                        <a:pt x="126" y="182"/>
                        <a:pt x="105" y="193"/>
                        <a:pt x="82" y="193"/>
                      </a:cubicBezTo>
                      <a:cubicBezTo>
                        <a:pt x="68" y="193"/>
                        <a:pt x="54" y="189"/>
                        <a:pt x="42" y="181"/>
                      </a:cubicBezTo>
                      <a:cubicBezTo>
                        <a:pt x="10" y="159"/>
                        <a:pt x="0" y="114"/>
                        <a:pt x="23" y="81"/>
                      </a:cubicBezTo>
                      <a:cubicBezTo>
                        <a:pt x="32" y="66"/>
                        <a:pt x="43" y="51"/>
                        <a:pt x="54" y="37"/>
                      </a:cubicBezTo>
                      <a:cubicBezTo>
                        <a:pt x="78" y="6"/>
                        <a:pt x="122" y="0"/>
                        <a:pt x="153" y="23"/>
                      </a:cubicBezTo>
                      <a:cubicBezTo>
                        <a:pt x="185" y="48"/>
                        <a:pt x="190" y="93"/>
                        <a:pt x="166" y="124"/>
                      </a:cubicBezTo>
                      <a:cubicBezTo>
                        <a:pt x="157" y="136"/>
                        <a:pt x="148" y="148"/>
                        <a:pt x="140" y="161"/>
                      </a:cubicBezTo>
                      <a:close/>
                    </a:path>
                  </a:pathLst>
                </a:custGeom>
                <a:solidFill>
                  <a:schemeClr val="accent5">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94" name="BackShape"/>
                <p:cNvSpPr/>
                <p:nvPr/>
              </p:nvSpPr>
              <p:spPr bwMode="auto">
                <a:xfrm>
                  <a:off x="2392691" y="2608686"/>
                  <a:ext cx="231055" cy="273432"/>
                </a:xfrm>
                <a:custGeom>
                  <a:avLst/>
                  <a:gdLst>
                    <a:gd name="T0" fmla="*/ 158 w 170"/>
                    <a:gd name="T1" fmla="*/ 102 h 201"/>
                    <a:gd name="T2" fmla="*/ 146 w 170"/>
                    <a:gd name="T3" fmla="*/ 146 h 201"/>
                    <a:gd name="T4" fmla="*/ 77 w 170"/>
                    <a:gd name="T5" fmla="*/ 201 h 201"/>
                    <a:gd name="T6" fmla="*/ 60 w 170"/>
                    <a:gd name="T7" fmla="*/ 198 h 201"/>
                    <a:gd name="T8" fmla="*/ 9 w 170"/>
                    <a:gd name="T9" fmla="*/ 111 h 201"/>
                    <a:gd name="T10" fmla="*/ 24 w 170"/>
                    <a:gd name="T11" fmla="*/ 59 h 201"/>
                    <a:gd name="T12" fmla="*/ 113 w 170"/>
                    <a:gd name="T13" fmla="*/ 12 h 201"/>
                    <a:gd name="T14" fmla="*/ 158 w 170"/>
                    <a:gd name="T15" fmla="*/ 102 h 20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0" h="201">
                      <a:moveTo>
                        <a:pt x="158" y="102"/>
                      </a:moveTo>
                      <a:cubicBezTo>
                        <a:pt x="154" y="117"/>
                        <a:pt x="149" y="131"/>
                        <a:pt x="146" y="146"/>
                      </a:cubicBezTo>
                      <a:cubicBezTo>
                        <a:pt x="138" y="179"/>
                        <a:pt x="109" y="201"/>
                        <a:pt x="77" y="201"/>
                      </a:cubicBezTo>
                      <a:cubicBezTo>
                        <a:pt x="72" y="201"/>
                        <a:pt x="66" y="199"/>
                        <a:pt x="60" y="198"/>
                      </a:cubicBezTo>
                      <a:cubicBezTo>
                        <a:pt x="23" y="188"/>
                        <a:pt x="0" y="149"/>
                        <a:pt x="9" y="111"/>
                      </a:cubicBezTo>
                      <a:cubicBezTo>
                        <a:pt x="14" y="93"/>
                        <a:pt x="18" y="75"/>
                        <a:pt x="24" y="59"/>
                      </a:cubicBezTo>
                      <a:cubicBezTo>
                        <a:pt x="35" y="20"/>
                        <a:pt x="75" y="0"/>
                        <a:pt x="113" y="12"/>
                      </a:cubicBezTo>
                      <a:cubicBezTo>
                        <a:pt x="149" y="24"/>
                        <a:pt x="170" y="65"/>
                        <a:pt x="158" y="102"/>
                      </a:cubicBezTo>
                      <a:close/>
                    </a:path>
                  </a:pathLst>
                </a:custGeom>
                <a:solidFill>
                  <a:schemeClr val="accent5">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95" name="BackShape"/>
                <p:cNvSpPr/>
                <p:nvPr/>
              </p:nvSpPr>
              <p:spPr bwMode="auto">
                <a:xfrm>
                  <a:off x="2623746" y="3681226"/>
                  <a:ext cx="261325" cy="257288"/>
                </a:xfrm>
                <a:custGeom>
                  <a:avLst/>
                  <a:gdLst>
                    <a:gd name="T0" fmla="*/ 33 w 192"/>
                    <a:gd name="T1" fmla="*/ 26 h 189"/>
                    <a:gd name="T2" fmla="*/ 133 w 192"/>
                    <a:gd name="T3" fmla="*/ 34 h 189"/>
                    <a:gd name="T4" fmla="*/ 164 w 192"/>
                    <a:gd name="T5" fmla="*/ 67 h 189"/>
                    <a:gd name="T6" fmla="*/ 163 w 192"/>
                    <a:gd name="T7" fmla="*/ 168 h 189"/>
                    <a:gd name="T8" fmla="*/ 114 w 192"/>
                    <a:gd name="T9" fmla="*/ 189 h 189"/>
                    <a:gd name="T10" fmla="*/ 62 w 192"/>
                    <a:gd name="T11" fmla="*/ 167 h 189"/>
                    <a:gd name="T12" fmla="*/ 26 w 192"/>
                    <a:gd name="T13" fmla="*/ 128 h 189"/>
                    <a:gd name="T14" fmla="*/ 33 w 192"/>
                    <a:gd name="T15" fmla="*/ 26 h 18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2" h="189">
                      <a:moveTo>
                        <a:pt x="33" y="26"/>
                      </a:moveTo>
                      <a:cubicBezTo>
                        <a:pt x="63" y="0"/>
                        <a:pt x="108" y="4"/>
                        <a:pt x="133" y="34"/>
                      </a:cubicBezTo>
                      <a:cubicBezTo>
                        <a:pt x="143" y="45"/>
                        <a:pt x="154" y="56"/>
                        <a:pt x="164" y="67"/>
                      </a:cubicBezTo>
                      <a:cubicBezTo>
                        <a:pt x="192" y="95"/>
                        <a:pt x="191" y="141"/>
                        <a:pt x="163" y="168"/>
                      </a:cubicBezTo>
                      <a:cubicBezTo>
                        <a:pt x="149" y="182"/>
                        <a:pt x="131" y="189"/>
                        <a:pt x="114" y="189"/>
                      </a:cubicBezTo>
                      <a:cubicBezTo>
                        <a:pt x="94" y="189"/>
                        <a:pt x="76" y="181"/>
                        <a:pt x="62" y="167"/>
                      </a:cubicBezTo>
                      <a:cubicBezTo>
                        <a:pt x="49" y="154"/>
                        <a:pt x="38" y="141"/>
                        <a:pt x="26" y="128"/>
                      </a:cubicBezTo>
                      <a:cubicBezTo>
                        <a:pt x="0" y="98"/>
                        <a:pt x="3" y="52"/>
                        <a:pt x="33" y="26"/>
                      </a:cubicBezTo>
                      <a:close/>
                    </a:path>
                  </a:pathLst>
                </a:custGeom>
                <a:solidFill>
                  <a:schemeClr val="accent5">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96" name="BackShape"/>
                <p:cNvSpPr/>
                <p:nvPr/>
              </p:nvSpPr>
              <p:spPr bwMode="auto">
                <a:xfrm>
                  <a:off x="2365449" y="2992096"/>
                  <a:ext cx="203813" cy="268387"/>
                </a:xfrm>
                <a:custGeom>
                  <a:avLst/>
                  <a:gdLst>
                    <a:gd name="T0" fmla="*/ 70 w 150"/>
                    <a:gd name="T1" fmla="*/ 2 h 197"/>
                    <a:gd name="T2" fmla="*/ 144 w 150"/>
                    <a:gd name="T3" fmla="*/ 72 h 197"/>
                    <a:gd name="T4" fmla="*/ 146 w 150"/>
                    <a:gd name="T5" fmla="*/ 118 h 197"/>
                    <a:gd name="T6" fmla="*/ 82 w 150"/>
                    <a:gd name="T7" fmla="*/ 197 h 197"/>
                    <a:gd name="T8" fmla="*/ 76 w 150"/>
                    <a:gd name="T9" fmla="*/ 197 h 197"/>
                    <a:gd name="T10" fmla="*/ 5 w 150"/>
                    <a:gd name="T11" fmla="*/ 131 h 197"/>
                    <a:gd name="T12" fmla="*/ 1 w 150"/>
                    <a:gd name="T13" fmla="*/ 76 h 197"/>
                    <a:gd name="T14" fmla="*/ 70 w 150"/>
                    <a:gd name="T15" fmla="*/ 2 h 19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0" h="197">
                      <a:moveTo>
                        <a:pt x="70" y="2"/>
                      </a:moveTo>
                      <a:cubicBezTo>
                        <a:pt x="109" y="0"/>
                        <a:pt x="143" y="32"/>
                        <a:pt x="144" y="72"/>
                      </a:cubicBezTo>
                      <a:cubicBezTo>
                        <a:pt x="144" y="87"/>
                        <a:pt x="145" y="103"/>
                        <a:pt x="146" y="118"/>
                      </a:cubicBezTo>
                      <a:cubicBezTo>
                        <a:pt x="150" y="158"/>
                        <a:pt x="121" y="193"/>
                        <a:pt x="82" y="197"/>
                      </a:cubicBezTo>
                      <a:cubicBezTo>
                        <a:pt x="79" y="197"/>
                        <a:pt x="78" y="197"/>
                        <a:pt x="76" y="197"/>
                      </a:cubicBezTo>
                      <a:cubicBezTo>
                        <a:pt x="39" y="197"/>
                        <a:pt x="8" y="169"/>
                        <a:pt x="5" y="131"/>
                      </a:cubicBezTo>
                      <a:cubicBezTo>
                        <a:pt x="4" y="113"/>
                        <a:pt x="2" y="95"/>
                        <a:pt x="1" y="76"/>
                      </a:cubicBezTo>
                      <a:cubicBezTo>
                        <a:pt x="0" y="37"/>
                        <a:pt x="31" y="3"/>
                        <a:pt x="70" y="2"/>
                      </a:cubicBezTo>
                      <a:close/>
                    </a:path>
                  </a:pathLst>
                </a:custGeom>
                <a:solidFill>
                  <a:schemeClr val="accent5">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97" name="BackShape"/>
                <p:cNvSpPr/>
                <p:nvPr/>
              </p:nvSpPr>
              <p:spPr bwMode="auto">
                <a:xfrm>
                  <a:off x="2429014" y="3355327"/>
                  <a:ext cx="246190" cy="269396"/>
                </a:xfrm>
                <a:custGeom>
                  <a:avLst/>
                  <a:gdLst>
                    <a:gd name="T0" fmla="*/ 55 w 181"/>
                    <a:gd name="T1" fmla="*/ 14 h 198"/>
                    <a:gd name="T2" fmla="*/ 147 w 181"/>
                    <a:gd name="T3" fmla="*/ 55 h 198"/>
                    <a:gd name="T4" fmla="*/ 164 w 181"/>
                    <a:gd name="T5" fmla="*/ 96 h 198"/>
                    <a:gd name="T6" fmla="*/ 129 w 181"/>
                    <a:gd name="T7" fmla="*/ 191 h 198"/>
                    <a:gd name="T8" fmla="*/ 99 w 181"/>
                    <a:gd name="T9" fmla="*/ 198 h 198"/>
                    <a:gd name="T10" fmla="*/ 35 w 181"/>
                    <a:gd name="T11" fmla="*/ 157 h 198"/>
                    <a:gd name="T12" fmla="*/ 15 w 181"/>
                    <a:gd name="T13" fmla="*/ 107 h 198"/>
                    <a:gd name="T14" fmla="*/ 55 w 181"/>
                    <a:gd name="T15" fmla="*/ 14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1" h="198">
                      <a:moveTo>
                        <a:pt x="55" y="14"/>
                      </a:moveTo>
                      <a:cubicBezTo>
                        <a:pt x="91" y="0"/>
                        <a:pt x="132" y="17"/>
                        <a:pt x="147" y="55"/>
                      </a:cubicBezTo>
                      <a:cubicBezTo>
                        <a:pt x="152" y="68"/>
                        <a:pt x="158" y="82"/>
                        <a:pt x="164" y="96"/>
                      </a:cubicBezTo>
                      <a:cubicBezTo>
                        <a:pt x="181" y="132"/>
                        <a:pt x="165" y="175"/>
                        <a:pt x="129" y="191"/>
                      </a:cubicBezTo>
                      <a:cubicBezTo>
                        <a:pt x="120" y="196"/>
                        <a:pt x="110" y="198"/>
                        <a:pt x="99" y="198"/>
                      </a:cubicBezTo>
                      <a:cubicBezTo>
                        <a:pt x="73" y="198"/>
                        <a:pt x="48" y="183"/>
                        <a:pt x="35" y="157"/>
                      </a:cubicBezTo>
                      <a:cubicBezTo>
                        <a:pt x="28" y="140"/>
                        <a:pt x="20" y="124"/>
                        <a:pt x="15" y="107"/>
                      </a:cubicBezTo>
                      <a:cubicBezTo>
                        <a:pt x="0" y="70"/>
                        <a:pt x="18" y="28"/>
                        <a:pt x="55" y="14"/>
                      </a:cubicBezTo>
                      <a:close/>
                    </a:path>
                  </a:pathLst>
                </a:custGeom>
                <a:solidFill>
                  <a:schemeClr val="accent5">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98" name="BackShape"/>
                <p:cNvSpPr/>
                <p:nvPr/>
              </p:nvSpPr>
              <p:spPr bwMode="auto">
                <a:xfrm>
                  <a:off x="2800317" y="2012383"/>
                  <a:ext cx="273432" cy="248208"/>
                </a:xfrm>
                <a:custGeom>
                  <a:avLst/>
                  <a:gdLst>
                    <a:gd name="T0" fmla="*/ 23 w 201"/>
                    <a:gd name="T1" fmla="*/ 153 h 182"/>
                    <a:gd name="T2" fmla="*/ 37 w 201"/>
                    <a:gd name="T3" fmla="*/ 52 h 182"/>
                    <a:gd name="T4" fmla="*/ 81 w 201"/>
                    <a:gd name="T5" fmla="*/ 22 h 182"/>
                    <a:gd name="T6" fmla="*/ 179 w 201"/>
                    <a:gd name="T7" fmla="*/ 42 h 182"/>
                    <a:gd name="T8" fmla="*/ 158 w 201"/>
                    <a:gd name="T9" fmla="*/ 141 h 182"/>
                    <a:gd name="T10" fmla="*/ 122 w 201"/>
                    <a:gd name="T11" fmla="*/ 168 h 182"/>
                    <a:gd name="T12" fmla="*/ 80 w 201"/>
                    <a:gd name="T13" fmla="*/ 182 h 182"/>
                    <a:gd name="T14" fmla="*/ 23 w 201"/>
                    <a:gd name="T15" fmla="*/ 153 h 18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1" h="182">
                      <a:moveTo>
                        <a:pt x="23" y="153"/>
                      </a:moveTo>
                      <a:cubicBezTo>
                        <a:pt x="0" y="120"/>
                        <a:pt x="7" y="76"/>
                        <a:pt x="37" y="52"/>
                      </a:cubicBezTo>
                      <a:cubicBezTo>
                        <a:pt x="52" y="41"/>
                        <a:pt x="66" y="31"/>
                        <a:pt x="81" y="22"/>
                      </a:cubicBezTo>
                      <a:cubicBezTo>
                        <a:pt x="114" y="0"/>
                        <a:pt x="157" y="9"/>
                        <a:pt x="179" y="42"/>
                      </a:cubicBezTo>
                      <a:cubicBezTo>
                        <a:pt x="201" y="75"/>
                        <a:pt x="190" y="120"/>
                        <a:pt x="158" y="141"/>
                      </a:cubicBezTo>
                      <a:cubicBezTo>
                        <a:pt x="146" y="149"/>
                        <a:pt x="133" y="158"/>
                        <a:pt x="122" y="168"/>
                      </a:cubicBezTo>
                      <a:cubicBezTo>
                        <a:pt x="108" y="177"/>
                        <a:pt x="94" y="182"/>
                        <a:pt x="80" y="182"/>
                      </a:cubicBezTo>
                      <a:cubicBezTo>
                        <a:pt x="58" y="182"/>
                        <a:pt x="36" y="171"/>
                        <a:pt x="23" y="153"/>
                      </a:cubicBezTo>
                      <a:close/>
                    </a:path>
                  </a:pathLst>
                </a:custGeom>
                <a:solidFill>
                  <a:schemeClr val="accent5">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99" name="BackShape"/>
                <p:cNvSpPr/>
                <p:nvPr/>
              </p:nvSpPr>
              <p:spPr bwMode="auto">
                <a:xfrm>
                  <a:off x="2912313" y="3919344"/>
                  <a:ext cx="269396" cy="253252"/>
                </a:xfrm>
                <a:custGeom>
                  <a:avLst/>
                  <a:gdLst>
                    <a:gd name="T0" fmla="*/ 158 w 198"/>
                    <a:gd name="T1" fmla="*/ 41 h 186"/>
                    <a:gd name="T2" fmla="*/ 196 w 198"/>
                    <a:gd name="T3" fmla="*/ 95 h 186"/>
                    <a:gd name="T4" fmla="*/ 190 w 198"/>
                    <a:gd name="T5" fmla="*/ 136 h 186"/>
                    <a:gd name="T6" fmla="*/ 93 w 198"/>
                    <a:gd name="T7" fmla="*/ 167 h 186"/>
                    <a:gd name="T8" fmla="*/ 46 w 198"/>
                    <a:gd name="T9" fmla="*/ 142 h 186"/>
                    <a:gd name="T10" fmla="*/ 19 w 198"/>
                    <a:gd name="T11" fmla="*/ 47 h 186"/>
                    <a:gd name="T12" fmla="*/ 118 w 198"/>
                    <a:gd name="T13" fmla="*/ 20 h 186"/>
                    <a:gd name="T14" fmla="*/ 158 w 198"/>
                    <a:gd name="T15" fmla="*/ 41 h 18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8" h="186">
                      <a:moveTo>
                        <a:pt x="158" y="41"/>
                      </a:moveTo>
                      <a:cubicBezTo>
                        <a:pt x="180" y="52"/>
                        <a:pt x="193" y="73"/>
                        <a:pt x="196" y="95"/>
                      </a:cubicBezTo>
                      <a:cubicBezTo>
                        <a:pt x="198" y="109"/>
                        <a:pt x="196" y="123"/>
                        <a:pt x="190" y="136"/>
                      </a:cubicBezTo>
                      <a:cubicBezTo>
                        <a:pt x="172" y="171"/>
                        <a:pt x="129" y="186"/>
                        <a:pt x="93" y="167"/>
                      </a:cubicBezTo>
                      <a:cubicBezTo>
                        <a:pt x="77" y="160"/>
                        <a:pt x="61" y="152"/>
                        <a:pt x="46" y="142"/>
                      </a:cubicBezTo>
                      <a:cubicBezTo>
                        <a:pt x="12" y="123"/>
                        <a:pt x="0" y="80"/>
                        <a:pt x="19" y="47"/>
                      </a:cubicBezTo>
                      <a:cubicBezTo>
                        <a:pt x="39" y="12"/>
                        <a:pt x="84" y="0"/>
                        <a:pt x="118" y="20"/>
                      </a:cubicBezTo>
                      <a:cubicBezTo>
                        <a:pt x="130" y="28"/>
                        <a:pt x="144" y="35"/>
                        <a:pt x="158" y="41"/>
                      </a:cubicBezTo>
                      <a:close/>
                    </a:path>
                  </a:pathLst>
                </a:custGeom>
                <a:solidFill>
                  <a:schemeClr val="accent5">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00" name="BackShape"/>
                <p:cNvSpPr/>
                <p:nvPr/>
              </p:nvSpPr>
              <p:spPr bwMode="auto">
                <a:xfrm>
                  <a:off x="3273525" y="4053537"/>
                  <a:ext cx="272423" cy="214911"/>
                </a:xfrm>
                <a:custGeom>
                  <a:avLst/>
                  <a:gdLst>
                    <a:gd name="T0" fmla="*/ 90 w 200"/>
                    <a:gd name="T1" fmla="*/ 7 h 158"/>
                    <a:gd name="T2" fmla="*/ 136 w 200"/>
                    <a:gd name="T3" fmla="*/ 14 h 158"/>
                    <a:gd name="T4" fmla="*/ 199 w 200"/>
                    <a:gd name="T5" fmla="*/ 75 h 158"/>
                    <a:gd name="T6" fmla="*/ 199 w 200"/>
                    <a:gd name="T7" fmla="*/ 92 h 158"/>
                    <a:gd name="T8" fmla="*/ 119 w 200"/>
                    <a:gd name="T9" fmla="*/ 154 h 158"/>
                    <a:gd name="T10" fmla="*/ 65 w 200"/>
                    <a:gd name="T11" fmla="*/ 146 h 158"/>
                    <a:gd name="T12" fmla="*/ 8 w 200"/>
                    <a:gd name="T13" fmla="*/ 64 h 158"/>
                    <a:gd name="T14" fmla="*/ 90 w 200"/>
                    <a:gd name="T15" fmla="*/ 7 h 15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0" h="158">
                      <a:moveTo>
                        <a:pt x="90" y="7"/>
                      </a:moveTo>
                      <a:cubicBezTo>
                        <a:pt x="106" y="10"/>
                        <a:pt x="120" y="12"/>
                        <a:pt x="136" y="14"/>
                      </a:cubicBezTo>
                      <a:cubicBezTo>
                        <a:pt x="169" y="18"/>
                        <a:pt x="195" y="43"/>
                        <a:pt x="199" y="75"/>
                      </a:cubicBezTo>
                      <a:cubicBezTo>
                        <a:pt x="200" y="80"/>
                        <a:pt x="199" y="86"/>
                        <a:pt x="199" y="92"/>
                      </a:cubicBezTo>
                      <a:cubicBezTo>
                        <a:pt x="193" y="131"/>
                        <a:pt x="158" y="158"/>
                        <a:pt x="119" y="154"/>
                      </a:cubicBezTo>
                      <a:cubicBezTo>
                        <a:pt x="100" y="152"/>
                        <a:pt x="82" y="150"/>
                        <a:pt x="65" y="146"/>
                      </a:cubicBezTo>
                      <a:cubicBezTo>
                        <a:pt x="26" y="140"/>
                        <a:pt x="0" y="103"/>
                        <a:pt x="8" y="64"/>
                      </a:cubicBezTo>
                      <a:cubicBezTo>
                        <a:pt x="14" y="26"/>
                        <a:pt x="52" y="0"/>
                        <a:pt x="90" y="7"/>
                      </a:cubicBezTo>
                      <a:close/>
                    </a:path>
                  </a:pathLst>
                </a:custGeom>
                <a:solidFill>
                  <a:schemeClr val="accent5">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01" name="BackShape"/>
                <p:cNvSpPr/>
                <p:nvPr/>
              </p:nvSpPr>
              <p:spPr bwMode="auto">
                <a:xfrm>
                  <a:off x="3651891" y="4042438"/>
                  <a:ext cx="277468" cy="223992"/>
                </a:xfrm>
                <a:custGeom>
                  <a:avLst/>
                  <a:gdLst>
                    <a:gd name="T0" fmla="*/ 7 w 204"/>
                    <a:gd name="T1" fmla="*/ 99 h 164"/>
                    <a:gd name="T2" fmla="*/ 67 w 204"/>
                    <a:gd name="T3" fmla="*/ 17 h 164"/>
                    <a:gd name="T4" fmla="*/ 113 w 204"/>
                    <a:gd name="T5" fmla="*/ 9 h 164"/>
                    <a:gd name="T6" fmla="*/ 198 w 204"/>
                    <a:gd name="T7" fmla="*/ 63 h 164"/>
                    <a:gd name="T8" fmla="*/ 199 w 204"/>
                    <a:gd name="T9" fmla="*/ 68 h 164"/>
                    <a:gd name="T10" fmla="*/ 143 w 204"/>
                    <a:gd name="T11" fmla="*/ 147 h 164"/>
                    <a:gd name="T12" fmla="*/ 90 w 204"/>
                    <a:gd name="T13" fmla="*/ 158 h 164"/>
                    <a:gd name="T14" fmla="*/ 7 w 204"/>
                    <a:gd name="T15" fmla="*/ 99 h 1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4" h="164">
                      <a:moveTo>
                        <a:pt x="7" y="99"/>
                      </a:moveTo>
                      <a:cubicBezTo>
                        <a:pt x="0" y="60"/>
                        <a:pt x="27" y="23"/>
                        <a:pt x="67" y="17"/>
                      </a:cubicBezTo>
                      <a:cubicBezTo>
                        <a:pt x="82" y="15"/>
                        <a:pt x="98" y="12"/>
                        <a:pt x="113" y="9"/>
                      </a:cubicBezTo>
                      <a:cubicBezTo>
                        <a:pt x="152" y="0"/>
                        <a:pt x="190" y="24"/>
                        <a:pt x="198" y="63"/>
                      </a:cubicBezTo>
                      <a:cubicBezTo>
                        <a:pt x="199" y="65"/>
                        <a:pt x="199" y="66"/>
                        <a:pt x="199" y="68"/>
                      </a:cubicBezTo>
                      <a:cubicBezTo>
                        <a:pt x="204" y="105"/>
                        <a:pt x="180" y="139"/>
                        <a:pt x="143" y="147"/>
                      </a:cubicBezTo>
                      <a:cubicBezTo>
                        <a:pt x="125" y="151"/>
                        <a:pt x="108" y="154"/>
                        <a:pt x="90" y="158"/>
                      </a:cubicBezTo>
                      <a:cubicBezTo>
                        <a:pt x="50" y="164"/>
                        <a:pt x="13" y="138"/>
                        <a:pt x="7" y="99"/>
                      </a:cubicBezTo>
                      <a:close/>
                    </a:path>
                  </a:pathLst>
                </a:custGeom>
                <a:solidFill>
                  <a:schemeClr val="accent5">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02" name="BackShape"/>
                <p:cNvSpPr/>
                <p:nvPr/>
              </p:nvSpPr>
              <p:spPr bwMode="auto">
                <a:xfrm>
                  <a:off x="3995950" y="3907236"/>
                  <a:ext cx="271414" cy="254261"/>
                </a:xfrm>
                <a:custGeom>
                  <a:avLst/>
                  <a:gdLst>
                    <a:gd name="T0" fmla="*/ 19 w 199"/>
                    <a:gd name="T1" fmla="*/ 140 h 187"/>
                    <a:gd name="T2" fmla="*/ 47 w 199"/>
                    <a:gd name="T3" fmla="*/ 44 h 187"/>
                    <a:gd name="T4" fmla="*/ 86 w 199"/>
                    <a:gd name="T5" fmla="*/ 21 h 187"/>
                    <a:gd name="T6" fmla="*/ 185 w 199"/>
                    <a:gd name="T7" fmla="*/ 43 h 187"/>
                    <a:gd name="T8" fmla="*/ 196 w 199"/>
                    <a:gd name="T9" fmla="*/ 72 h 187"/>
                    <a:gd name="T10" fmla="*/ 163 w 199"/>
                    <a:gd name="T11" fmla="*/ 141 h 187"/>
                    <a:gd name="T12" fmla="*/ 116 w 199"/>
                    <a:gd name="T13" fmla="*/ 168 h 187"/>
                    <a:gd name="T14" fmla="*/ 19 w 199"/>
                    <a:gd name="T15" fmla="*/ 140 h 1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87">
                      <a:moveTo>
                        <a:pt x="19" y="140"/>
                      </a:moveTo>
                      <a:cubicBezTo>
                        <a:pt x="0" y="105"/>
                        <a:pt x="12" y="63"/>
                        <a:pt x="47" y="44"/>
                      </a:cubicBezTo>
                      <a:cubicBezTo>
                        <a:pt x="60" y="36"/>
                        <a:pt x="73" y="29"/>
                        <a:pt x="86" y="21"/>
                      </a:cubicBezTo>
                      <a:cubicBezTo>
                        <a:pt x="120" y="0"/>
                        <a:pt x="164" y="10"/>
                        <a:pt x="185" y="43"/>
                      </a:cubicBezTo>
                      <a:cubicBezTo>
                        <a:pt x="191" y="52"/>
                        <a:pt x="194" y="62"/>
                        <a:pt x="196" y="72"/>
                      </a:cubicBezTo>
                      <a:cubicBezTo>
                        <a:pt x="199" y="98"/>
                        <a:pt x="187" y="125"/>
                        <a:pt x="163" y="141"/>
                      </a:cubicBezTo>
                      <a:cubicBezTo>
                        <a:pt x="147" y="150"/>
                        <a:pt x="132" y="160"/>
                        <a:pt x="116" y="168"/>
                      </a:cubicBezTo>
                      <a:cubicBezTo>
                        <a:pt x="81" y="187"/>
                        <a:pt x="37" y="175"/>
                        <a:pt x="19" y="140"/>
                      </a:cubicBezTo>
                      <a:close/>
                    </a:path>
                  </a:pathLst>
                </a:custGeom>
                <a:solidFill>
                  <a:schemeClr val="accent5">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03" name="BackShape"/>
                <p:cNvSpPr/>
                <p:nvPr/>
              </p:nvSpPr>
              <p:spPr bwMode="auto">
                <a:xfrm>
                  <a:off x="3209960" y="1882226"/>
                  <a:ext cx="272423" cy="223992"/>
                </a:xfrm>
                <a:custGeom>
                  <a:avLst/>
                  <a:gdLst>
                    <a:gd name="T0" fmla="*/ 140 w 200"/>
                    <a:gd name="T1" fmla="*/ 146 h 165"/>
                    <a:gd name="T2" fmla="*/ 192 w 200"/>
                    <a:gd name="T3" fmla="*/ 106 h 165"/>
                    <a:gd name="T4" fmla="*/ 197 w 200"/>
                    <a:gd name="T5" fmla="*/ 64 h 165"/>
                    <a:gd name="T6" fmla="*/ 114 w 200"/>
                    <a:gd name="T7" fmla="*/ 7 h 165"/>
                    <a:gd name="T8" fmla="*/ 61 w 200"/>
                    <a:gd name="T9" fmla="*/ 18 h 165"/>
                    <a:gd name="T10" fmla="*/ 8 w 200"/>
                    <a:gd name="T11" fmla="*/ 102 h 165"/>
                    <a:gd name="T12" fmla="*/ 95 w 200"/>
                    <a:gd name="T13" fmla="*/ 155 h 165"/>
                    <a:gd name="T14" fmla="*/ 140 w 200"/>
                    <a:gd name="T15" fmla="*/ 146 h 1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0" h="165">
                      <a:moveTo>
                        <a:pt x="140" y="146"/>
                      </a:moveTo>
                      <a:cubicBezTo>
                        <a:pt x="164" y="142"/>
                        <a:pt x="183" y="127"/>
                        <a:pt x="192" y="106"/>
                      </a:cubicBezTo>
                      <a:cubicBezTo>
                        <a:pt x="197" y="93"/>
                        <a:pt x="200" y="79"/>
                        <a:pt x="197" y="64"/>
                      </a:cubicBezTo>
                      <a:cubicBezTo>
                        <a:pt x="190" y="26"/>
                        <a:pt x="153" y="0"/>
                        <a:pt x="114" y="7"/>
                      </a:cubicBezTo>
                      <a:cubicBezTo>
                        <a:pt x="96" y="10"/>
                        <a:pt x="78" y="13"/>
                        <a:pt x="61" y="18"/>
                      </a:cubicBezTo>
                      <a:cubicBezTo>
                        <a:pt x="22" y="27"/>
                        <a:pt x="0" y="64"/>
                        <a:pt x="8" y="102"/>
                      </a:cubicBezTo>
                      <a:cubicBezTo>
                        <a:pt x="18" y="141"/>
                        <a:pt x="57" y="165"/>
                        <a:pt x="95" y="155"/>
                      </a:cubicBezTo>
                      <a:cubicBezTo>
                        <a:pt x="109" y="152"/>
                        <a:pt x="125" y="148"/>
                        <a:pt x="140" y="146"/>
                      </a:cubicBezTo>
                      <a:close/>
                    </a:path>
                  </a:pathLst>
                </a:custGeom>
                <a:solidFill>
                  <a:schemeClr val="accent5">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04" name="BackShape"/>
                <p:cNvSpPr/>
                <p:nvPr/>
              </p:nvSpPr>
              <p:spPr bwMode="auto">
                <a:xfrm>
                  <a:off x="3592361" y="1875163"/>
                  <a:ext cx="273432" cy="214911"/>
                </a:xfrm>
                <a:custGeom>
                  <a:avLst/>
                  <a:gdLst>
                    <a:gd name="T0" fmla="*/ 67 w 201"/>
                    <a:gd name="T1" fmla="*/ 146 h 158"/>
                    <a:gd name="T2" fmla="*/ 113 w 201"/>
                    <a:gd name="T3" fmla="*/ 152 h 158"/>
                    <a:gd name="T4" fmla="*/ 190 w 201"/>
                    <a:gd name="T5" fmla="*/ 112 h 158"/>
                    <a:gd name="T6" fmla="*/ 195 w 201"/>
                    <a:gd name="T7" fmla="*/ 95 h 158"/>
                    <a:gd name="T8" fmla="*/ 136 w 201"/>
                    <a:gd name="T9" fmla="*/ 13 h 158"/>
                    <a:gd name="T10" fmla="*/ 82 w 201"/>
                    <a:gd name="T11" fmla="*/ 5 h 158"/>
                    <a:gd name="T12" fmla="*/ 4 w 201"/>
                    <a:gd name="T13" fmla="*/ 68 h 158"/>
                    <a:gd name="T14" fmla="*/ 67 w 201"/>
                    <a:gd name="T15" fmla="*/ 146 h 15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1" h="158">
                      <a:moveTo>
                        <a:pt x="67" y="146"/>
                      </a:moveTo>
                      <a:cubicBezTo>
                        <a:pt x="83" y="148"/>
                        <a:pt x="98" y="149"/>
                        <a:pt x="113" y="152"/>
                      </a:cubicBezTo>
                      <a:cubicBezTo>
                        <a:pt x="146" y="158"/>
                        <a:pt x="178" y="141"/>
                        <a:pt x="190" y="112"/>
                      </a:cubicBezTo>
                      <a:cubicBezTo>
                        <a:pt x="193" y="106"/>
                        <a:pt x="194" y="101"/>
                        <a:pt x="195" y="95"/>
                      </a:cubicBezTo>
                      <a:cubicBezTo>
                        <a:pt x="201" y="56"/>
                        <a:pt x="175" y="20"/>
                        <a:pt x="136" y="13"/>
                      </a:cubicBezTo>
                      <a:cubicBezTo>
                        <a:pt x="117" y="9"/>
                        <a:pt x="100" y="7"/>
                        <a:pt x="82" y="5"/>
                      </a:cubicBezTo>
                      <a:cubicBezTo>
                        <a:pt x="43" y="0"/>
                        <a:pt x="8" y="28"/>
                        <a:pt x="4" y="68"/>
                      </a:cubicBezTo>
                      <a:cubicBezTo>
                        <a:pt x="0" y="106"/>
                        <a:pt x="29" y="141"/>
                        <a:pt x="67" y="146"/>
                      </a:cubicBezTo>
                      <a:close/>
                    </a:path>
                  </a:pathLst>
                </a:custGeom>
                <a:solidFill>
                  <a:schemeClr val="accent5">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05" name="ValueShape"/>
                <p:cNvSpPr/>
                <p:nvPr/>
              </p:nvSpPr>
              <p:spPr>
                <a:xfrm>
                  <a:off x="2317379" y="1820534"/>
                  <a:ext cx="2502543" cy="2502543"/>
                </a:xfrm>
                <a:prstGeom prst="blockArc">
                  <a:avLst>
                    <a:gd name="adj1" fmla="val 16200000"/>
                    <a:gd name="adj2" fmla="val 20088000"/>
                    <a:gd name="adj3" fmla="val 10852"/>
                  </a:avLst>
                </a:prstGeom>
                <a:solidFill>
                  <a:schemeClr val="accent5">
                    <a:lumMod val="10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a:p>
              </p:txBody>
            </p:sp>
            <p:sp>
              <p:nvSpPr>
                <p:cNvPr id="406" name="ValueText"/>
                <p:cNvSpPr txBox="1"/>
                <p:nvPr/>
              </p:nvSpPr>
              <p:spPr>
                <a:xfrm>
                  <a:off x="3020331" y="4482492"/>
                  <a:ext cx="1096637" cy="554297"/>
                </a:xfrm>
                <a:prstGeom prst="rect">
                  <a:avLst/>
                </a:prstGeom>
              </p:spPr>
              <p:txBody>
                <a:bodyPr wrap="none" anchor="ctr" anchorCtr="1">
                  <a:prstTxWarp prst="textPlain">
                    <a:avLst/>
                  </a:prstTxWarp>
                  <a:noAutofit/>
                </a:bodyPr>
                <a:lstStyle/>
                <a:p>
                  <a:r>
                    <a:rPr lang="en-US" altLang="zh-CN" sz="1000" b="1">
                      <a:solidFill>
                        <a:schemeClr val="accent5">
                          <a:lumMod val="100000"/>
                        </a:schemeClr>
                      </a:solidFill>
                      <a:latin typeface="Impact" panose="020B0806030902050204" pitchFamily="34" charset="0"/>
                    </a:rPr>
                    <a:t>18%</a:t>
                  </a:r>
                  <a:endParaRPr lang="en-US" altLang="zh-CN" sz="1000" b="1" dirty="0">
                    <a:solidFill>
                      <a:schemeClr val="accent5">
                        <a:lumMod val="100000"/>
                      </a:schemeClr>
                    </a:solidFill>
                    <a:latin typeface="Impact" panose="020B0806030902050204" pitchFamily="34" charset="0"/>
                  </a:endParaRPr>
                </a:p>
              </p:txBody>
            </p:sp>
          </p:grpSp>
        </p:grpSp>
        <p:cxnSp>
          <p:nvCxnSpPr>
            <p:cNvPr id="551" name="直接连接符 550"/>
            <p:cNvCxnSpPr/>
            <p:nvPr/>
          </p:nvCxnSpPr>
          <p:spPr>
            <a:xfrm flipV="1">
              <a:off x="7327845" y="3956050"/>
              <a:ext cx="0" cy="388551"/>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8" name="直接连接符 47"/>
            <p:cNvCxnSpPr/>
            <p:nvPr/>
          </p:nvCxnSpPr>
          <p:spPr>
            <a:xfrm flipV="1">
              <a:off x="4821308" y="2480519"/>
              <a:ext cx="0" cy="964399"/>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552" name="直接连接符 551"/>
            <p:cNvCxnSpPr/>
            <p:nvPr/>
          </p:nvCxnSpPr>
          <p:spPr>
            <a:xfrm flipV="1">
              <a:off x="10139236" y="2480519"/>
              <a:ext cx="0" cy="964399"/>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grpSp>
          <p:nvGrpSpPr>
            <p:cNvPr id="789" name="组合 788"/>
            <p:cNvGrpSpPr/>
            <p:nvPr/>
          </p:nvGrpSpPr>
          <p:grpSpPr>
            <a:xfrm>
              <a:off x="3453114" y="1239954"/>
              <a:ext cx="7970552" cy="1068292"/>
              <a:chOff x="3453114" y="1036676"/>
              <a:chExt cx="7970552" cy="1068292"/>
            </a:xfrm>
          </p:grpSpPr>
          <p:grpSp>
            <p:nvGrpSpPr>
              <p:cNvPr id="266" name="组合 265"/>
              <p:cNvGrpSpPr/>
              <p:nvPr/>
            </p:nvGrpSpPr>
            <p:grpSpPr>
              <a:xfrm>
                <a:off x="3613970" y="1183961"/>
                <a:ext cx="513269" cy="517437"/>
                <a:chOff x="4635500" y="2578101"/>
                <a:chExt cx="1173163" cy="1182688"/>
              </a:xfrm>
            </p:grpSpPr>
            <p:sp>
              <p:nvSpPr>
                <p:cNvPr id="349" name="Freeform 5"/>
                <p:cNvSpPr/>
                <p:nvPr/>
              </p:nvSpPr>
              <p:spPr bwMode="auto">
                <a:xfrm>
                  <a:off x="4635500" y="2578101"/>
                  <a:ext cx="1173163" cy="1182688"/>
                </a:xfrm>
                <a:custGeom>
                  <a:avLst/>
                  <a:gdLst>
                    <a:gd name="T0" fmla="*/ 63 w 591"/>
                    <a:gd name="T1" fmla="*/ 114 h 594"/>
                    <a:gd name="T2" fmla="*/ 8 w 591"/>
                    <a:gd name="T3" fmla="*/ 276 h 594"/>
                    <a:gd name="T4" fmla="*/ 14 w 591"/>
                    <a:gd name="T5" fmla="*/ 420 h 594"/>
                    <a:gd name="T6" fmla="*/ 155 w 591"/>
                    <a:gd name="T7" fmla="*/ 567 h 594"/>
                    <a:gd name="T8" fmla="*/ 356 w 591"/>
                    <a:gd name="T9" fmla="*/ 582 h 594"/>
                    <a:gd name="T10" fmla="*/ 581 w 591"/>
                    <a:gd name="T11" fmla="*/ 322 h 594"/>
                    <a:gd name="T12" fmla="*/ 247 w 591"/>
                    <a:gd name="T13" fmla="*/ 22 h 594"/>
                    <a:gd name="T14" fmla="*/ 63 w 591"/>
                    <a:gd name="T15" fmla="*/ 114 h 59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91" h="594">
                      <a:moveTo>
                        <a:pt x="63" y="114"/>
                      </a:moveTo>
                      <a:cubicBezTo>
                        <a:pt x="28" y="159"/>
                        <a:pt x="15" y="218"/>
                        <a:pt x="8" y="276"/>
                      </a:cubicBezTo>
                      <a:cubicBezTo>
                        <a:pt x="2" y="324"/>
                        <a:pt x="0" y="374"/>
                        <a:pt x="14" y="420"/>
                      </a:cubicBezTo>
                      <a:cubicBezTo>
                        <a:pt x="35" y="489"/>
                        <a:pt x="91" y="541"/>
                        <a:pt x="155" y="567"/>
                      </a:cubicBezTo>
                      <a:cubicBezTo>
                        <a:pt x="218" y="593"/>
                        <a:pt x="289" y="594"/>
                        <a:pt x="356" y="582"/>
                      </a:cubicBezTo>
                      <a:cubicBezTo>
                        <a:pt x="476" y="563"/>
                        <a:pt x="575" y="450"/>
                        <a:pt x="581" y="322"/>
                      </a:cubicBezTo>
                      <a:cubicBezTo>
                        <a:pt x="591" y="133"/>
                        <a:pt x="415" y="0"/>
                        <a:pt x="247" y="22"/>
                      </a:cubicBezTo>
                      <a:cubicBezTo>
                        <a:pt x="178" y="30"/>
                        <a:pt x="107" y="56"/>
                        <a:pt x="63" y="114"/>
                      </a:cubicBezTo>
                      <a:close/>
                    </a:path>
                  </a:pathLst>
                </a:custGeom>
                <a:solidFill>
                  <a:srgbClr val="FFDA3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0" name="Freeform 6"/>
                <p:cNvSpPr/>
                <p:nvPr/>
              </p:nvSpPr>
              <p:spPr bwMode="auto">
                <a:xfrm>
                  <a:off x="5238750" y="2662238"/>
                  <a:ext cx="314325" cy="173038"/>
                </a:xfrm>
                <a:custGeom>
                  <a:avLst/>
                  <a:gdLst>
                    <a:gd name="T0" fmla="*/ 154 w 158"/>
                    <a:gd name="T1" fmla="*/ 69 h 87"/>
                    <a:gd name="T2" fmla="*/ 7 w 158"/>
                    <a:gd name="T3" fmla="*/ 7 h 87"/>
                    <a:gd name="T4" fmla="*/ 9 w 158"/>
                    <a:gd name="T5" fmla="*/ 20 h 87"/>
                    <a:gd name="T6" fmla="*/ 86 w 158"/>
                    <a:gd name="T7" fmla="*/ 42 h 87"/>
                    <a:gd name="T8" fmla="*/ 142 w 158"/>
                    <a:gd name="T9" fmla="*/ 82 h 87"/>
                    <a:gd name="T10" fmla="*/ 154 w 158"/>
                    <a:gd name="T11" fmla="*/ 69 h 87"/>
                  </a:gdLst>
                  <a:ahLst/>
                  <a:cxnLst>
                    <a:cxn ang="0">
                      <a:pos x="T0" y="T1"/>
                    </a:cxn>
                    <a:cxn ang="0">
                      <a:pos x="T2" y="T3"/>
                    </a:cxn>
                    <a:cxn ang="0">
                      <a:pos x="T4" y="T5"/>
                    </a:cxn>
                    <a:cxn ang="0">
                      <a:pos x="T6" y="T7"/>
                    </a:cxn>
                    <a:cxn ang="0">
                      <a:pos x="T8" y="T9"/>
                    </a:cxn>
                    <a:cxn ang="0">
                      <a:pos x="T10" y="T11"/>
                    </a:cxn>
                  </a:cxnLst>
                  <a:rect l="0" t="0" r="r" b="b"/>
                  <a:pathLst>
                    <a:path w="158" h="87">
                      <a:moveTo>
                        <a:pt x="154" y="69"/>
                      </a:moveTo>
                      <a:cubicBezTo>
                        <a:pt x="132" y="20"/>
                        <a:pt x="54" y="0"/>
                        <a:pt x="7" y="7"/>
                      </a:cubicBezTo>
                      <a:cubicBezTo>
                        <a:pt x="0" y="8"/>
                        <a:pt x="3" y="19"/>
                        <a:pt x="9" y="20"/>
                      </a:cubicBezTo>
                      <a:cubicBezTo>
                        <a:pt x="36" y="23"/>
                        <a:pt x="61" y="29"/>
                        <a:pt x="86" y="42"/>
                      </a:cubicBezTo>
                      <a:cubicBezTo>
                        <a:pt x="107" y="52"/>
                        <a:pt x="122" y="71"/>
                        <a:pt x="142" y="82"/>
                      </a:cubicBezTo>
                      <a:cubicBezTo>
                        <a:pt x="150" y="87"/>
                        <a:pt x="158" y="78"/>
                        <a:pt x="154" y="69"/>
                      </a:cubicBezTo>
                      <a:close/>
                    </a:path>
                  </a:pathLst>
                </a:custGeom>
                <a:solidFill>
                  <a:srgbClr val="FFE17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1" name="Freeform 7"/>
                <p:cNvSpPr/>
                <p:nvPr/>
              </p:nvSpPr>
              <p:spPr bwMode="auto">
                <a:xfrm>
                  <a:off x="5564188" y="2849563"/>
                  <a:ext cx="128588" cy="149225"/>
                </a:xfrm>
                <a:custGeom>
                  <a:avLst/>
                  <a:gdLst>
                    <a:gd name="T0" fmla="*/ 9 w 65"/>
                    <a:gd name="T1" fmla="*/ 1 h 75"/>
                    <a:gd name="T2" fmla="*/ 4 w 65"/>
                    <a:gd name="T3" fmla="*/ 13 h 75"/>
                    <a:gd name="T4" fmla="*/ 29 w 65"/>
                    <a:gd name="T5" fmla="*/ 37 h 75"/>
                    <a:gd name="T6" fmla="*/ 49 w 65"/>
                    <a:gd name="T7" fmla="*/ 69 h 75"/>
                    <a:gd name="T8" fmla="*/ 63 w 65"/>
                    <a:gd name="T9" fmla="*/ 63 h 75"/>
                    <a:gd name="T10" fmla="*/ 9 w 65"/>
                    <a:gd name="T11" fmla="*/ 1 h 75"/>
                  </a:gdLst>
                  <a:ahLst/>
                  <a:cxnLst>
                    <a:cxn ang="0">
                      <a:pos x="T0" y="T1"/>
                    </a:cxn>
                    <a:cxn ang="0">
                      <a:pos x="T2" y="T3"/>
                    </a:cxn>
                    <a:cxn ang="0">
                      <a:pos x="T4" y="T5"/>
                    </a:cxn>
                    <a:cxn ang="0">
                      <a:pos x="T6" y="T7"/>
                    </a:cxn>
                    <a:cxn ang="0">
                      <a:pos x="T8" y="T9"/>
                    </a:cxn>
                    <a:cxn ang="0">
                      <a:pos x="T10" y="T11"/>
                    </a:cxn>
                  </a:cxnLst>
                  <a:rect l="0" t="0" r="r" b="b"/>
                  <a:pathLst>
                    <a:path w="65" h="75">
                      <a:moveTo>
                        <a:pt x="9" y="1"/>
                      </a:moveTo>
                      <a:cubicBezTo>
                        <a:pt x="3" y="0"/>
                        <a:pt x="0" y="9"/>
                        <a:pt x="4" y="13"/>
                      </a:cubicBezTo>
                      <a:cubicBezTo>
                        <a:pt x="13" y="21"/>
                        <a:pt x="22" y="28"/>
                        <a:pt x="29" y="37"/>
                      </a:cubicBezTo>
                      <a:cubicBezTo>
                        <a:pt x="37" y="47"/>
                        <a:pt x="41" y="59"/>
                        <a:pt x="49" y="69"/>
                      </a:cubicBezTo>
                      <a:cubicBezTo>
                        <a:pt x="54" y="75"/>
                        <a:pt x="62" y="69"/>
                        <a:pt x="63" y="63"/>
                      </a:cubicBezTo>
                      <a:cubicBezTo>
                        <a:pt x="65" y="35"/>
                        <a:pt x="34" y="4"/>
                        <a:pt x="9" y="1"/>
                      </a:cubicBezTo>
                      <a:close/>
                    </a:path>
                  </a:pathLst>
                </a:custGeom>
                <a:solidFill>
                  <a:srgbClr val="FFE17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2" name="Freeform 8"/>
                <p:cNvSpPr/>
                <p:nvPr/>
              </p:nvSpPr>
              <p:spPr bwMode="auto">
                <a:xfrm>
                  <a:off x="4635500" y="2773363"/>
                  <a:ext cx="1084263" cy="987425"/>
                </a:xfrm>
                <a:custGeom>
                  <a:avLst/>
                  <a:gdLst>
                    <a:gd name="T0" fmla="*/ 356 w 546"/>
                    <a:gd name="T1" fmla="*/ 484 h 496"/>
                    <a:gd name="T2" fmla="*/ 546 w 546"/>
                    <a:gd name="T3" fmla="*/ 346 h 496"/>
                    <a:gd name="T4" fmla="*/ 367 w 546"/>
                    <a:gd name="T5" fmla="*/ 411 h 496"/>
                    <a:gd name="T6" fmla="*/ 103 w 546"/>
                    <a:gd name="T7" fmla="*/ 278 h 496"/>
                    <a:gd name="T8" fmla="*/ 77 w 546"/>
                    <a:gd name="T9" fmla="*/ 0 h 496"/>
                    <a:gd name="T10" fmla="*/ 63 w 546"/>
                    <a:gd name="T11" fmla="*/ 16 h 496"/>
                    <a:gd name="T12" fmla="*/ 8 w 546"/>
                    <a:gd name="T13" fmla="*/ 178 h 496"/>
                    <a:gd name="T14" fmla="*/ 14 w 546"/>
                    <a:gd name="T15" fmla="*/ 322 h 496"/>
                    <a:gd name="T16" fmla="*/ 155 w 546"/>
                    <a:gd name="T17" fmla="*/ 469 h 496"/>
                    <a:gd name="T18" fmla="*/ 356 w 546"/>
                    <a:gd name="T19" fmla="*/ 484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6" h="496">
                      <a:moveTo>
                        <a:pt x="356" y="484"/>
                      </a:moveTo>
                      <a:cubicBezTo>
                        <a:pt x="435" y="471"/>
                        <a:pt x="505" y="418"/>
                        <a:pt x="546" y="346"/>
                      </a:cubicBezTo>
                      <a:cubicBezTo>
                        <a:pt x="493" y="384"/>
                        <a:pt x="431" y="408"/>
                        <a:pt x="367" y="411"/>
                      </a:cubicBezTo>
                      <a:cubicBezTo>
                        <a:pt x="266" y="416"/>
                        <a:pt x="161" y="366"/>
                        <a:pt x="103" y="278"/>
                      </a:cubicBezTo>
                      <a:cubicBezTo>
                        <a:pt x="50" y="198"/>
                        <a:pt x="39" y="88"/>
                        <a:pt x="77" y="0"/>
                      </a:cubicBezTo>
                      <a:cubicBezTo>
                        <a:pt x="72" y="5"/>
                        <a:pt x="67" y="10"/>
                        <a:pt x="63" y="16"/>
                      </a:cubicBezTo>
                      <a:cubicBezTo>
                        <a:pt x="28" y="61"/>
                        <a:pt x="15" y="120"/>
                        <a:pt x="8" y="178"/>
                      </a:cubicBezTo>
                      <a:cubicBezTo>
                        <a:pt x="2" y="226"/>
                        <a:pt x="0" y="276"/>
                        <a:pt x="14" y="322"/>
                      </a:cubicBezTo>
                      <a:cubicBezTo>
                        <a:pt x="35" y="391"/>
                        <a:pt x="91" y="443"/>
                        <a:pt x="155" y="469"/>
                      </a:cubicBezTo>
                      <a:cubicBezTo>
                        <a:pt x="218" y="495"/>
                        <a:pt x="289" y="496"/>
                        <a:pt x="356" y="484"/>
                      </a:cubicBezTo>
                      <a:close/>
                    </a:path>
                  </a:pathLst>
                </a:custGeom>
                <a:solidFill>
                  <a:srgbClr val="FFC52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3" name="Freeform 9"/>
                <p:cNvSpPr/>
                <p:nvPr/>
              </p:nvSpPr>
              <p:spPr bwMode="auto">
                <a:xfrm>
                  <a:off x="4829175" y="2998788"/>
                  <a:ext cx="242888" cy="136525"/>
                </a:xfrm>
                <a:custGeom>
                  <a:avLst/>
                  <a:gdLst>
                    <a:gd name="T0" fmla="*/ 117 w 123"/>
                    <a:gd name="T1" fmla="*/ 11 h 69"/>
                    <a:gd name="T2" fmla="*/ 101 w 123"/>
                    <a:gd name="T3" fmla="*/ 9 h 69"/>
                    <a:gd name="T4" fmla="*/ 63 w 123"/>
                    <a:gd name="T5" fmla="*/ 48 h 69"/>
                    <a:gd name="T6" fmla="*/ 11 w 123"/>
                    <a:gd name="T7" fmla="*/ 5 h 69"/>
                    <a:gd name="T8" fmla="*/ 2 w 123"/>
                    <a:gd name="T9" fmla="*/ 7 h 69"/>
                    <a:gd name="T10" fmla="*/ 54 w 123"/>
                    <a:gd name="T11" fmla="*/ 67 h 69"/>
                    <a:gd name="T12" fmla="*/ 117 w 123"/>
                    <a:gd name="T13" fmla="*/ 11 h 69"/>
                  </a:gdLst>
                  <a:ahLst/>
                  <a:cxnLst>
                    <a:cxn ang="0">
                      <a:pos x="T0" y="T1"/>
                    </a:cxn>
                    <a:cxn ang="0">
                      <a:pos x="T2" y="T3"/>
                    </a:cxn>
                    <a:cxn ang="0">
                      <a:pos x="T4" y="T5"/>
                    </a:cxn>
                    <a:cxn ang="0">
                      <a:pos x="T6" y="T7"/>
                    </a:cxn>
                    <a:cxn ang="0">
                      <a:pos x="T8" y="T9"/>
                    </a:cxn>
                    <a:cxn ang="0">
                      <a:pos x="T10" y="T11"/>
                    </a:cxn>
                    <a:cxn ang="0">
                      <a:pos x="T12" y="T13"/>
                    </a:cxn>
                  </a:cxnLst>
                  <a:rect l="0" t="0" r="r" b="b"/>
                  <a:pathLst>
                    <a:path w="123" h="69">
                      <a:moveTo>
                        <a:pt x="117" y="11"/>
                      </a:moveTo>
                      <a:cubicBezTo>
                        <a:pt x="116" y="3"/>
                        <a:pt x="104" y="2"/>
                        <a:pt x="101" y="9"/>
                      </a:cubicBezTo>
                      <a:cubicBezTo>
                        <a:pt x="90" y="27"/>
                        <a:pt x="86" y="42"/>
                        <a:pt x="63" y="48"/>
                      </a:cubicBezTo>
                      <a:cubicBezTo>
                        <a:pt x="35" y="55"/>
                        <a:pt x="15" y="29"/>
                        <a:pt x="11" y="5"/>
                      </a:cubicBezTo>
                      <a:cubicBezTo>
                        <a:pt x="10" y="0"/>
                        <a:pt x="2" y="1"/>
                        <a:pt x="2" y="7"/>
                      </a:cubicBezTo>
                      <a:cubicBezTo>
                        <a:pt x="0" y="36"/>
                        <a:pt x="24" y="66"/>
                        <a:pt x="54" y="67"/>
                      </a:cubicBezTo>
                      <a:cubicBezTo>
                        <a:pt x="84" y="69"/>
                        <a:pt x="123" y="44"/>
                        <a:pt x="117" y="11"/>
                      </a:cubicBezTo>
                      <a:close/>
                    </a:path>
                  </a:pathLst>
                </a:custGeom>
                <a:solidFill>
                  <a:srgbClr val="A2481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4" name="Freeform 10"/>
                <p:cNvSpPr/>
                <p:nvPr/>
              </p:nvSpPr>
              <p:spPr bwMode="auto">
                <a:xfrm>
                  <a:off x="4821238" y="3182938"/>
                  <a:ext cx="171450" cy="171450"/>
                </a:xfrm>
                <a:custGeom>
                  <a:avLst/>
                  <a:gdLst>
                    <a:gd name="T0" fmla="*/ 53 w 87"/>
                    <a:gd name="T1" fmla="*/ 5 h 86"/>
                    <a:gd name="T2" fmla="*/ 43 w 87"/>
                    <a:gd name="T3" fmla="*/ 83 h 86"/>
                    <a:gd name="T4" fmla="*/ 53 w 87"/>
                    <a:gd name="T5" fmla="*/ 5 h 86"/>
                  </a:gdLst>
                  <a:ahLst/>
                  <a:cxnLst>
                    <a:cxn ang="0">
                      <a:pos x="T0" y="T1"/>
                    </a:cxn>
                    <a:cxn ang="0">
                      <a:pos x="T2" y="T3"/>
                    </a:cxn>
                    <a:cxn ang="0">
                      <a:pos x="T4" y="T5"/>
                    </a:cxn>
                  </a:cxnLst>
                  <a:rect l="0" t="0" r="r" b="b"/>
                  <a:pathLst>
                    <a:path w="87" h="86">
                      <a:moveTo>
                        <a:pt x="53" y="5"/>
                      </a:moveTo>
                      <a:cubicBezTo>
                        <a:pt x="42" y="0"/>
                        <a:pt x="0" y="80"/>
                        <a:pt x="43" y="83"/>
                      </a:cubicBezTo>
                      <a:cubicBezTo>
                        <a:pt x="87" y="86"/>
                        <a:pt x="78" y="14"/>
                        <a:pt x="53" y="5"/>
                      </a:cubicBezTo>
                      <a:close/>
                    </a:path>
                  </a:pathLst>
                </a:custGeom>
                <a:solidFill>
                  <a:srgbClr val="83D0D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5" name="Freeform 11"/>
                <p:cNvSpPr/>
                <p:nvPr/>
              </p:nvSpPr>
              <p:spPr bwMode="auto">
                <a:xfrm>
                  <a:off x="4845050" y="3398838"/>
                  <a:ext cx="128588" cy="127000"/>
                </a:xfrm>
                <a:custGeom>
                  <a:avLst/>
                  <a:gdLst>
                    <a:gd name="T0" fmla="*/ 40 w 65"/>
                    <a:gd name="T1" fmla="*/ 3 h 64"/>
                    <a:gd name="T2" fmla="*/ 33 w 65"/>
                    <a:gd name="T3" fmla="*/ 62 h 64"/>
                    <a:gd name="T4" fmla="*/ 40 w 65"/>
                    <a:gd name="T5" fmla="*/ 3 h 64"/>
                  </a:gdLst>
                  <a:ahLst/>
                  <a:cxnLst>
                    <a:cxn ang="0">
                      <a:pos x="T0" y="T1"/>
                    </a:cxn>
                    <a:cxn ang="0">
                      <a:pos x="T2" y="T3"/>
                    </a:cxn>
                    <a:cxn ang="0">
                      <a:pos x="T4" y="T5"/>
                    </a:cxn>
                  </a:cxnLst>
                  <a:rect l="0" t="0" r="r" b="b"/>
                  <a:pathLst>
                    <a:path w="65" h="64">
                      <a:moveTo>
                        <a:pt x="40" y="3"/>
                      </a:moveTo>
                      <a:cubicBezTo>
                        <a:pt x="32" y="0"/>
                        <a:pt x="0" y="60"/>
                        <a:pt x="33" y="62"/>
                      </a:cubicBezTo>
                      <a:cubicBezTo>
                        <a:pt x="65" y="64"/>
                        <a:pt x="59" y="10"/>
                        <a:pt x="40" y="3"/>
                      </a:cubicBezTo>
                      <a:close/>
                    </a:path>
                  </a:pathLst>
                </a:custGeom>
                <a:solidFill>
                  <a:srgbClr val="83D0D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6" name="Freeform 12"/>
                <p:cNvSpPr/>
                <p:nvPr/>
              </p:nvSpPr>
              <p:spPr bwMode="auto">
                <a:xfrm>
                  <a:off x="5316538" y="2998788"/>
                  <a:ext cx="241300" cy="136525"/>
                </a:xfrm>
                <a:custGeom>
                  <a:avLst/>
                  <a:gdLst>
                    <a:gd name="T0" fmla="*/ 5 w 122"/>
                    <a:gd name="T1" fmla="*/ 11 h 69"/>
                    <a:gd name="T2" fmla="*/ 22 w 122"/>
                    <a:gd name="T3" fmla="*/ 9 h 69"/>
                    <a:gd name="T4" fmla="*/ 60 w 122"/>
                    <a:gd name="T5" fmla="*/ 48 h 69"/>
                    <a:gd name="T6" fmla="*/ 111 w 122"/>
                    <a:gd name="T7" fmla="*/ 5 h 69"/>
                    <a:gd name="T8" fmla="*/ 121 w 122"/>
                    <a:gd name="T9" fmla="*/ 7 h 69"/>
                    <a:gd name="T10" fmla="*/ 68 w 122"/>
                    <a:gd name="T11" fmla="*/ 67 h 69"/>
                    <a:gd name="T12" fmla="*/ 5 w 122"/>
                    <a:gd name="T13" fmla="*/ 11 h 69"/>
                  </a:gdLst>
                  <a:ahLst/>
                  <a:cxnLst>
                    <a:cxn ang="0">
                      <a:pos x="T0" y="T1"/>
                    </a:cxn>
                    <a:cxn ang="0">
                      <a:pos x="T2" y="T3"/>
                    </a:cxn>
                    <a:cxn ang="0">
                      <a:pos x="T4" y="T5"/>
                    </a:cxn>
                    <a:cxn ang="0">
                      <a:pos x="T6" y="T7"/>
                    </a:cxn>
                    <a:cxn ang="0">
                      <a:pos x="T8" y="T9"/>
                    </a:cxn>
                    <a:cxn ang="0">
                      <a:pos x="T10" y="T11"/>
                    </a:cxn>
                    <a:cxn ang="0">
                      <a:pos x="T12" y="T13"/>
                    </a:cxn>
                  </a:cxnLst>
                  <a:rect l="0" t="0" r="r" b="b"/>
                  <a:pathLst>
                    <a:path w="122" h="69">
                      <a:moveTo>
                        <a:pt x="5" y="11"/>
                      </a:moveTo>
                      <a:cubicBezTo>
                        <a:pt x="7" y="3"/>
                        <a:pt x="19" y="2"/>
                        <a:pt x="22" y="9"/>
                      </a:cubicBezTo>
                      <a:cubicBezTo>
                        <a:pt x="33" y="27"/>
                        <a:pt x="37" y="42"/>
                        <a:pt x="60" y="48"/>
                      </a:cubicBezTo>
                      <a:cubicBezTo>
                        <a:pt x="87" y="55"/>
                        <a:pt x="108" y="29"/>
                        <a:pt x="111" y="5"/>
                      </a:cubicBezTo>
                      <a:cubicBezTo>
                        <a:pt x="112" y="0"/>
                        <a:pt x="121" y="1"/>
                        <a:pt x="121" y="7"/>
                      </a:cubicBezTo>
                      <a:cubicBezTo>
                        <a:pt x="122" y="36"/>
                        <a:pt x="98" y="66"/>
                        <a:pt x="68" y="67"/>
                      </a:cubicBezTo>
                      <a:cubicBezTo>
                        <a:pt x="39" y="69"/>
                        <a:pt x="0" y="44"/>
                        <a:pt x="5" y="11"/>
                      </a:cubicBezTo>
                      <a:close/>
                    </a:path>
                  </a:pathLst>
                </a:custGeom>
                <a:solidFill>
                  <a:srgbClr val="A2481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7" name="Freeform 13"/>
                <p:cNvSpPr/>
                <p:nvPr/>
              </p:nvSpPr>
              <p:spPr bwMode="auto">
                <a:xfrm>
                  <a:off x="5395913" y="3182938"/>
                  <a:ext cx="173038" cy="171450"/>
                </a:xfrm>
                <a:custGeom>
                  <a:avLst/>
                  <a:gdLst>
                    <a:gd name="T0" fmla="*/ 34 w 87"/>
                    <a:gd name="T1" fmla="*/ 5 h 86"/>
                    <a:gd name="T2" fmla="*/ 43 w 87"/>
                    <a:gd name="T3" fmla="*/ 83 h 86"/>
                    <a:gd name="T4" fmla="*/ 34 w 87"/>
                    <a:gd name="T5" fmla="*/ 5 h 86"/>
                  </a:gdLst>
                  <a:ahLst/>
                  <a:cxnLst>
                    <a:cxn ang="0">
                      <a:pos x="T0" y="T1"/>
                    </a:cxn>
                    <a:cxn ang="0">
                      <a:pos x="T2" y="T3"/>
                    </a:cxn>
                    <a:cxn ang="0">
                      <a:pos x="T4" y="T5"/>
                    </a:cxn>
                  </a:cxnLst>
                  <a:rect l="0" t="0" r="r" b="b"/>
                  <a:pathLst>
                    <a:path w="87" h="86">
                      <a:moveTo>
                        <a:pt x="34" y="5"/>
                      </a:moveTo>
                      <a:cubicBezTo>
                        <a:pt x="44" y="0"/>
                        <a:pt x="87" y="80"/>
                        <a:pt x="43" y="83"/>
                      </a:cubicBezTo>
                      <a:cubicBezTo>
                        <a:pt x="0" y="86"/>
                        <a:pt x="9" y="14"/>
                        <a:pt x="34" y="5"/>
                      </a:cubicBezTo>
                      <a:close/>
                    </a:path>
                  </a:pathLst>
                </a:custGeom>
                <a:solidFill>
                  <a:srgbClr val="83D0D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8" name="Freeform 14"/>
                <p:cNvSpPr/>
                <p:nvPr/>
              </p:nvSpPr>
              <p:spPr bwMode="auto">
                <a:xfrm>
                  <a:off x="5414963" y="3398838"/>
                  <a:ext cx="130175" cy="127000"/>
                </a:xfrm>
                <a:custGeom>
                  <a:avLst/>
                  <a:gdLst>
                    <a:gd name="T0" fmla="*/ 25 w 65"/>
                    <a:gd name="T1" fmla="*/ 3 h 64"/>
                    <a:gd name="T2" fmla="*/ 32 w 65"/>
                    <a:gd name="T3" fmla="*/ 62 h 64"/>
                    <a:gd name="T4" fmla="*/ 25 w 65"/>
                    <a:gd name="T5" fmla="*/ 3 h 64"/>
                  </a:gdLst>
                  <a:ahLst/>
                  <a:cxnLst>
                    <a:cxn ang="0">
                      <a:pos x="T0" y="T1"/>
                    </a:cxn>
                    <a:cxn ang="0">
                      <a:pos x="T2" y="T3"/>
                    </a:cxn>
                    <a:cxn ang="0">
                      <a:pos x="T4" y="T5"/>
                    </a:cxn>
                  </a:cxnLst>
                  <a:rect l="0" t="0" r="r" b="b"/>
                  <a:pathLst>
                    <a:path w="65" h="64">
                      <a:moveTo>
                        <a:pt x="25" y="3"/>
                      </a:moveTo>
                      <a:cubicBezTo>
                        <a:pt x="33" y="0"/>
                        <a:pt x="65" y="60"/>
                        <a:pt x="32" y="62"/>
                      </a:cubicBezTo>
                      <a:cubicBezTo>
                        <a:pt x="0" y="64"/>
                        <a:pt x="6" y="10"/>
                        <a:pt x="25" y="3"/>
                      </a:cubicBezTo>
                      <a:close/>
                    </a:path>
                  </a:pathLst>
                </a:custGeom>
                <a:solidFill>
                  <a:srgbClr val="83D0D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9" name="Freeform 15"/>
                <p:cNvSpPr/>
                <p:nvPr/>
              </p:nvSpPr>
              <p:spPr bwMode="auto">
                <a:xfrm>
                  <a:off x="5103813" y="3327401"/>
                  <a:ext cx="230188" cy="80963"/>
                </a:xfrm>
                <a:custGeom>
                  <a:avLst/>
                  <a:gdLst>
                    <a:gd name="T0" fmla="*/ 114 w 116"/>
                    <a:gd name="T1" fmla="*/ 28 h 41"/>
                    <a:gd name="T2" fmla="*/ 57 w 116"/>
                    <a:gd name="T3" fmla="*/ 1 h 41"/>
                    <a:gd name="T4" fmla="*/ 2 w 116"/>
                    <a:gd name="T5" fmla="*/ 26 h 41"/>
                    <a:gd name="T6" fmla="*/ 7 w 116"/>
                    <a:gd name="T7" fmla="*/ 33 h 41"/>
                    <a:gd name="T8" fmla="*/ 57 w 116"/>
                    <a:gd name="T9" fmla="*/ 20 h 41"/>
                    <a:gd name="T10" fmla="*/ 106 w 116"/>
                    <a:gd name="T11" fmla="*/ 39 h 41"/>
                    <a:gd name="T12" fmla="*/ 114 w 116"/>
                    <a:gd name="T13" fmla="*/ 28 h 41"/>
                  </a:gdLst>
                  <a:ahLst/>
                  <a:cxnLst>
                    <a:cxn ang="0">
                      <a:pos x="T0" y="T1"/>
                    </a:cxn>
                    <a:cxn ang="0">
                      <a:pos x="T2" y="T3"/>
                    </a:cxn>
                    <a:cxn ang="0">
                      <a:pos x="T4" y="T5"/>
                    </a:cxn>
                    <a:cxn ang="0">
                      <a:pos x="T6" y="T7"/>
                    </a:cxn>
                    <a:cxn ang="0">
                      <a:pos x="T8" y="T9"/>
                    </a:cxn>
                    <a:cxn ang="0">
                      <a:pos x="T10" y="T11"/>
                    </a:cxn>
                    <a:cxn ang="0">
                      <a:pos x="T12" y="T13"/>
                    </a:cxn>
                  </a:cxnLst>
                  <a:rect l="0" t="0" r="r" b="b"/>
                  <a:pathLst>
                    <a:path w="116" h="41">
                      <a:moveTo>
                        <a:pt x="114" y="28"/>
                      </a:moveTo>
                      <a:cubicBezTo>
                        <a:pt x="105" y="9"/>
                        <a:pt x="77" y="2"/>
                        <a:pt x="57" y="1"/>
                      </a:cubicBezTo>
                      <a:cubicBezTo>
                        <a:pt x="38" y="0"/>
                        <a:pt x="14" y="10"/>
                        <a:pt x="2" y="26"/>
                      </a:cubicBezTo>
                      <a:cubicBezTo>
                        <a:pt x="0" y="29"/>
                        <a:pt x="4" y="34"/>
                        <a:pt x="7" y="33"/>
                      </a:cubicBezTo>
                      <a:cubicBezTo>
                        <a:pt x="24" y="26"/>
                        <a:pt x="39" y="20"/>
                        <a:pt x="57" y="20"/>
                      </a:cubicBezTo>
                      <a:cubicBezTo>
                        <a:pt x="77" y="20"/>
                        <a:pt x="89" y="33"/>
                        <a:pt x="106" y="39"/>
                      </a:cubicBezTo>
                      <a:cubicBezTo>
                        <a:pt x="112" y="41"/>
                        <a:pt x="116" y="33"/>
                        <a:pt x="114" y="28"/>
                      </a:cubicBezTo>
                      <a:close/>
                    </a:path>
                  </a:pathLst>
                </a:custGeom>
                <a:solidFill>
                  <a:srgbClr val="A2481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267" name="组合 266"/>
              <p:cNvGrpSpPr/>
              <p:nvPr/>
            </p:nvGrpSpPr>
            <p:grpSpPr>
              <a:xfrm>
                <a:off x="4537776" y="1184657"/>
                <a:ext cx="513269" cy="516742"/>
                <a:chOff x="6224588" y="2665413"/>
                <a:chExt cx="1173163" cy="1181100"/>
              </a:xfrm>
            </p:grpSpPr>
            <p:sp>
              <p:nvSpPr>
                <p:cNvPr id="340" name="Freeform 16"/>
                <p:cNvSpPr/>
                <p:nvPr/>
              </p:nvSpPr>
              <p:spPr bwMode="auto">
                <a:xfrm>
                  <a:off x="6224588" y="2665413"/>
                  <a:ext cx="1173163" cy="1181100"/>
                </a:xfrm>
                <a:custGeom>
                  <a:avLst/>
                  <a:gdLst>
                    <a:gd name="T0" fmla="*/ 63 w 591"/>
                    <a:gd name="T1" fmla="*/ 113 h 593"/>
                    <a:gd name="T2" fmla="*/ 8 w 591"/>
                    <a:gd name="T3" fmla="*/ 275 h 593"/>
                    <a:gd name="T4" fmla="*/ 15 w 591"/>
                    <a:gd name="T5" fmla="*/ 420 h 593"/>
                    <a:gd name="T6" fmla="*/ 155 w 591"/>
                    <a:gd name="T7" fmla="*/ 566 h 593"/>
                    <a:gd name="T8" fmla="*/ 357 w 591"/>
                    <a:gd name="T9" fmla="*/ 582 h 593"/>
                    <a:gd name="T10" fmla="*/ 582 w 591"/>
                    <a:gd name="T11" fmla="*/ 321 h 593"/>
                    <a:gd name="T12" fmla="*/ 248 w 591"/>
                    <a:gd name="T13" fmla="*/ 21 h 593"/>
                    <a:gd name="T14" fmla="*/ 63 w 591"/>
                    <a:gd name="T15" fmla="*/ 113 h 5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91" h="593">
                      <a:moveTo>
                        <a:pt x="63" y="113"/>
                      </a:moveTo>
                      <a:cubicBezTo>
                        <a:pt x="29" y="158"/>
                        <a:pt x="15" y="217"/>
                        <a:pt x="8" y="275"/>
                      </a:cubicBezTo>
                      <a:cubicBezTo>
                        <a:pt x="2" y="323"/>
                        <a:pt x="0" y="374"/>
                        <a:pt x="15" y="420"/>
                      </a:cubicBezTo>
                      <a:cubicBezTo>
                        <a:pt x="36" y="488"/>
                        <a:pt x="92" y="541"/>
                        <a:pt x="155" y="566"/>
                      </a:cubicBezTo>
                      <a:cubicBezTo>
                        <a:pt x="219" y="592"/>
                        <a:pt x="290" y="593"/>
                        <a:pt x="357" y="582"/>
                      </a:cubicBezTo>
                      <a:cubicBezTo>
                        <a:pt x="476" y="562"/>
                        <a:pt x="575" y="450"/>
                        <a:pt x="582" y="321"/>
                      </a:cubicBezTo>
                      <a:cubicBezTo>
                        <a:pt x="591" y="132"/>
                        <a:pt x="415" y="0"/>
                        <a:pt x="248" y="21"/>
                      </a:cubicBezTo>
                      <a:cubicBezTo>
                        <a:pt x="179" y="30"/>
                        <a:pt x="107" y="56"/>
                        <a:pt x="63" y="113"/>
                      </a:cubicBezTo>
                      <a:close/>
                    </a:path>
                  </a:pathLst>
                </a:custGeom>
                <a:solidFill>
                  <a:srgbClr val="FFDA3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1" name="Freeform 17"/>
                <p:cNvSpPr/>
                <p:nvPr/>
              </p:nvSpPr>
              <p:spPr bwMode="auto">
                <a:xfrm>
                  <a:off x="6827838" y="2747963"/>
                  <a:ext cx="312738" cy="173038"/>
                </a:xfrm>
                <a:custGeom>
                  <a:avLst/>
                  <a:gdLst>
                    <a:gd name="T0" fmla="*/ 155 w 158"/>
                    <a:gd name="T1" fmla="*/ 70 h 87"/>
                    <a:gd name="T2" fmla="*/ 8 w 158"/>
                    <a:gd name="T3" fmla="*/ 8 h 87"/>
                    <a:gd name="T4" fmla="*/ 9 w 158"/>
                    <a:gd name="T5" fmla="*/ 20 h 87"/>
                    <a:gd name="T6" fmla="*/ 87 w 158"/>
                    <a:gd name="T7" fmla="*/ 42 h 87"/>
                    <a:gd name="T8" fmla="*/ 143 w 158"/>
                    <a:gd name="T9" fmla="*/ 83 h 87"/>
                    <a:gd name="T10" fmla="*/ 155 w 158"/>
                    <a:gd name="T11" fmla="*/ 70 h 87"/>
                  </a:gdLst>
                  <a:ahLst/>
                  <a:cxnLst>
                    <a:cxn ang="0">
                      <a:pos x="T0" y="T1"/>
                    </a:cxn>
                    <a:cxn ang="0">
                      <a:pos x="T2" y="T3"/>
                    </a:cxn>
                    <a:cxn ang="0">
                      <a:pos x="T4" y="T5"/>
                    </a:cxn>
                    <a:cxn ang="0">
                      <a:pos x="T6" y="T7"/>
                    </a:cxn>
                    <a:cxn ang="0">
                      <a:pos x="T8" y="T9"/>
                    </a:cxn>
                    <a:cxn ang="0">
                      <a:pos x="T10" y="T11"/>
                    </a:cxn>
                  </a:cxnLst>
                  <a:rect l="0" t="0" r="r" b="b"/>
                  <a:pathLst>
                    <a:path w="158" h="87">
                      <a:moveTo>
                        <a:pt x="155" y="70"/>
                      </a:moveTo>
                      <a:cubicBezTo>
                        <a:pt x="132" y="20"/>
                        <a:pt x="55" y="0"/>
                        <a:pt x="8" y="8"/>
                      </a:cubicBezTo>
                      <a:cubicBezTo>
                        <a:pt x="0" y="9"/>
                        <a:pt x="3" y="19"/>
                        <a:pt x="9" y="20"/>
                      </a:cubicBezTo>
                      <a:cubicBezTo>
                        <a:pt x="37" y="24"/>
                        <a:pt x="61" y="29"/>
                        <a:pt x="87" y="42"/>
                      </a:cubicBezTo>
                      <a:cubicBezTo>
                        <a:pt x="107" y="53"/>
                        <a:pt x="122" y="72"/>
                        <a:pt x="143" y="83"/>
                      </a:cubicBezTo>
                      <a:cubicBezTo>
                        <a:pt x="151" y="87"/>
                        <a:pt x="158" y="78"/>
                        <a:pt x="155" y="70"/>
                      </a:cubicBezTo>
                      <a:close/>
                    </a:path>
                  </a:pathLst>
                </a:custGeom>
                <a:solidFill>
                  <a:srgbClr val="FFE17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2" name="Freeform 18"/>
                <p:cNvSpPr/>
                <p:nvPr/>
              </p:nvSpPr>
              <p:spPr bwMode="auto">
                <a:xfrm>
                  <a:off x="7154863" y="2936876"/>
                  <a:ext cx="127000" cy="149225"/>
                </a:xfrm>
                <a:custGeom>
                  <a:avLst/>
                  <a:gdLst>
                    <a:gd name="T0" fmla="*/ 9 w 64"/>
                    <a:gd name="T1" fmla="*/ 1 h 75"/>
                    <a:gd name="T2" fmla="*/ 4 w 64"/>
                    <a:gd name="T3" fmla="*/ 13 h 75"/>
                    <a:gd name="T4" fmla="*/ 29 w 64"/>
                    <a:gd name="T5" fmla="*/ 36 h 75"/>
                    <a:gd name="T6" fmla="*/ 48 w 64"/>
                    <a:gd name="T7" fmla="*/ 68 h 75"/>
                    <a:gd name="T8" fmla="*/ 62 w 64"/>
                    <a:gd name="T9" fmla="*/ 62 h 75"/>
                    <a:gd name="T10" fmla="*/ 9 w 64"/>
                    <a:gd name="T11" fmla="*/ 1 h 75"/>
                  </a:gdLst>
                  <a:ahLst/>
                  <a:cxnLst>
                    <a:cxn ang="0">
                      <a:pos x="T0" y="T1"/>
                    </a:cxn>
                    <a:cxn ang="0">
                      <a:pos x="T2" y="T3"/>
                    </a:cxn>
                    <a:cxn ang="0">
                      <a:pos x="T4" y="T5"/>
                    </a:cxn>
                    <a:cxn ang="0">
                      <a:pos x="T6" y="T7"/>
                    </a:cxn>
                    <a:cxn ang="0">
                      <a:pos x="T8" y="T9"/>
                    </a:cxn>
                    <a:cxn ang="0">
                      <a:pos x="T10" y="T11"/>
                    </a:cxn>
                  </a:cxnLst>
                  <a:rect l="0" t="0" r="r" b="b"/>
                  <a:pathLst>
                    <a:path w="64" h="75">
                      <a:moveTo>
                        <a:pt x="9" y="1"/>
                      </a:moveTo>
                      <a:cubicBezTo>
                        <a:pt x="3" y="0"/>
                        <a:pt x="0" y="9"/>
                        <a:pt x="4" y="13"/>
                      </a:cubicBezTo>
                      <a:cubicBezTo>
                        <a:pt x="12" y="21"/>
                        <a:pt x="21" y="27"/>
                        <a:pt x="29" y="36"/>
                      </a:cubicBezTo>
                      <a:cubicBezTo>
                        <a:pt x="36" y="46"/>
                        <a:pt x="41" y="58"/>
                        <a:pt x="48" y="68"/>
                      </a:cubicBezTo>
                      <a:cubicBezTo>
                        <a:pt x="53" y="75"/>
                        <a:pt x="62" y="69"/>
                        <a:pt x="62" y="62"/>
                      </a:cubicBezTo>
                      <a:cubicBezTo>
                        <a:pt x="64" y="34"/>
                        <a:pt x="34" y="3"/>
                        <a:pt x="9" y="1"/>
                      </a:cubicBezTo>
                      <a:close/>
                    </a:path>
                  </a:pathLst>
                </a:custGeom>
                <a:solidFill>
                  <a:srgbClr val="FFE17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3" name="Freeform 19"/>
                <p:cNvSpPr/>
                <p:nvPr/>
              </p:nvSpPr>
              <p:spPr bwMode="auto">
                <a:xfrm>
                  <a:off x="6224588" y="2859088"/>
                  <a:ext cx="1082675" cy="987425"/>
                </a:xfrm>
                <a:custGeom>
                  <a:avLst/>
                  <a:gdLst>
                    <a:gd name="T0" fmla="*/ 357 w 546"/>
                    <a:gd name="T1" fmla="*/ 485 h 496"/>
                    <a:gd name="T2" fmla="*/ 546 w 546"/>
                    <a:gd name="T3" fmla="*/ 346 h 496"/>
                    <a:gd name="T4" fmla="*/ 368 w 546"/>
                    <a:gd name="T5" fmla="*/ 411 h 496"/>
                    <a:gd name="T6" fmla="*/ 104 w 546"/>
                    <a:gd name="T7" fmla="*/ 278 h 496"/>
                    <a:gd name="T8" fmla="*/ 78 w 546"/>
                    <a:gd name="T9" fmla="*/ 0 h 496"/>
                    <a:gd name="T10" fmla="*/ 63 w 546"/>
                    <a:gd name="T11" fmla="*/ 16 h 496"/>
                    <a:gd name="T12" fmla="*/ 8 w 546"/>
                    <a:gd name="T13" fmla="*/ 178 h 496"/>
                    <a:gd name="T14" fmla="*/ 15 w 546"/>
                    <a:gd name="T15" fmla="*/ 323 h 496"/>
                    <a:gd name="T16" fmla="*/ 155 w 546"/>
                    <a:gd name="T17" fmla="*/ 469 h 496"/>
                    <a:gd name="T18" fmla="*/ 357 w 546"/>
                    <a:gd name="T19" fmla="*/ 485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6" h="496">
                      <a:moveTo>
                        <a:pt x="357" y="485"/>
                      </a:moveTo>
                      <a:cubicBezTo>
                        <a:pt x="436" y="472"/>
                        <a:pt x="506" y="418"/>
                        <a:pt x="546" y="346"/>
                      </a:cubicBezTo>
                      <a:cubicBezTo>
                        <a:pt x="494" y="384"/>
                        <a:pt x="432" y="408"/>
                        <a:pt x="368" y="411"/>
                      </a:cubicBezTo>
                      <a:cubicBezTo>
                        <a:pt x="266" y="416"/>
                        <a:pt x="162" y="366"/>
                        <a:pt x="104" y="278"/>
                      </a:cubicBezTo>
                      <a:cubicBezTo>
                        <a:pt x="51" y="198"/>
                        <a:pt x="40" y="88"/>
                        <a:pt x="78" y="0"/>
                      </a:cubicBezTo>
                      <a:cubicBezTo>
                        <a:pt x="73" y="5"/>
                        <a:pt x="68" y="11"/>
                        <a:pt x="63" y="16"/>
                      </a:cubicBezTo>
                      <a:cubicBezTo>
                        <a:pt x="29" y="61"/>
                        <a:pt x="15" y="120"/>
                        <a:pt x="8" y="178"/>
                      </a:cubicBezTo>
                      <a:cubicBezTo>
                        <a:pt x="2" y="226"/>
                        <a:pt x="0" y="277"/>
                        <a:pt x="15" y="323"/>
                      </a:cubicBezTo>
                      <a:cubicBezTo>
                        <a:pt x="36" y="391"/>
                        <a:pt x="92" y="444"/>
                        <a:pt x="155" y="469"/>
                      </a:cubicBezTo>
                      <a:cubicBezTo>
                        <a:pt x="219" y="495"/>
                        <a:pt x="290" y="496"/>
                        <a:pt x="357" y="485"/>
                      </a:cubicBezTo>
                      <a:close/>
                    </a:path>
                  </a:pathLst>
                </a:custGeom>
                <a:solidFill>
                  <a:srgbClr val="FFC52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4" name="Freeform 20"/>
                <p:cNvSpPr/>
                <p:nvPr/>
              </p:nvSpPr>
              <p:spPr bwMode="auto">
                <a:xfrm>
                  <a:off x="6470650" y="3062288"/>
                  <a:ext cx="203200" cy="150813"/>
                </a:xfrm>
                <a:custGeom>
                  <a:avLst/>
                  <a:gdLst>
                    <a:gd name="T0" fmla="*/ 44 w 102"/>
                    <a:gd name="T1" fmla="*/ 5 h 76"/>
                    <a:gd name="T2" fmla="*/ 51 w 102"/>
                    <a:gd name="T3" fmla="*/ 74 h 76"/>
                    <a:gd name="T4" fmla="*/ 44 w 102"/>
                    <a:gd name="T5" fmla="*/ 5 h 76"/>
                  </a:gdLst>
                  <a:ahLst/>
                  <a:cxnLst>
                    <a:cxn ang="0">
                      <a:pos x="T0" y="T1"/>
                    </a:cxn>
                    <a:cxn ang="0">
                      <a:pos x="T2" y="T3"/>
                    </a:cxn>
                    <a:cxn ang="0">
                      <a:pos x="T4" y="T5"/>
                    </a:cxn>
                  </a:cxnLst>
                  <a:rect l="0" t="0" r="r" b="b"/>
                  <a:pathLst>
                    <a:path w="102" h="76">
                      <a:moveTo>
                        <a:pt x="44" y="5"/>
                      </a:moveTo>
                      <a:cubicBezTo>
                        <a:pt x="0" y="9"/>
                        <a:pt x="10" y="71"/>
                        <a:pt x="51" y="74"/>
                      </a:cubicBezTo>
                      <a:cubicBezTo>
                        <a:pt x="92" y="76"/>
                        <a:pt x="102" y="0"/>
                        <a:pt x="44" y="5"/>
                      </a:cubicBezTo>
                      <a:close/>
                    </a:path>
                  </a:pathLst>
                </a:custGeom>
                <a:solidFill>
                  <a:srgbClr val="A2481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5" name="Freeform 21"/>
                <p:cNvSpPr/>
                <p:nvPr/>
              </p:nvSpPr>
              <p:spPr bwMode="auto">
                <a:xfrm>
                  <a:off x="6515100" y="3078163"/>
                  <a:ext cx="55563" cy="53975"/>
                </a:xfrm>
                <a:custGeom>
                  <a:avLst/>
                  <a:gdLst>
                    <a:gd name="T0" fmla="*/ 21 w 28"/>
                    <a:gd name="T1" fmla="*/ 9 h 27"/>
                    <a:gd name="T2" fmla="*/ 11 w 28"/>
                    <a:gd name="T3" fmla="*/ 23 h 27"/>
                    <a:gd name="T4" fmla="*/ 21 w 28"/>
                    <a:gd name="T5" fmla="*/ 9 h 27"/>
                  </a:gdLst>
                  <a:ahLst/>
                  <a:cxnLst>
                    <a:cxn ang="0">
                      <a:pos x="T0" y="T1"/>
                    </a:cxn>
                    <a:cxn ang="0">
                      <a:pos x="T2" y="T3"/>
                    </a:cxn>
                    <a:cxn ang="0">
                      <a:pos x="T4" y="T5"/>
                    </a:cxn>
                  </a:cxnLst>
                  <a:rect l="0" t="0" r="r" b="b"/>
                  <a:pathLst>
                    <a:path w="28" h="27">
                      <a:moveTo>
                        <a:pt x="21" y="9"/>
                      </a:moveTo>
                      <a:cubicBezTo>
                        <a:pt x="12" y="0"/>
                        <a:pt x="0" y="17"/>
                        <a:pt x="11" y="23"/>
                      </a:cubicBezTo>
                      <a:cubicBezTo>
                        <a:pt x="19" y="27"/>
                        <a:pt x="28" y="16"/>
                        <a:pt x="21" y="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6" name="Freeform 22"/>
                <p:cNvSpPr/>
                <p:nvPr/>
              </p:nvSpPr>
              <p:spPr bwMode="auto">
                <a:xfrm>
                  <a:off x="6900863" y="3062288"/>
                  <a:ext cx="200025" cy="150813"/>
                </a:xfrm>
                <a:custGeom>
                  <a:avLst/>
                  <a:gdLst>
                    <a:gd name="T0" fmla="*/ 44 w 101"/>
                    <a:gd name="T1" fmla="*/ 5 h 76"/>
                    <a:gd name="T2" fmla="*/ 51 w 101"/>
                    <a:gd name="T3" fmla="*/ 74 h 76"/>
                    <a:gd name="T4" fmla="*/ 44 w 101"/>
                    <a:gd name="T5" fmla="*/ 5 h 76"/>
                  </a:gdLst>
                  <a:ahLst/>
                  <a:cxnLst>
                    <a:cxn ang="0">
                      <a:pos x="T0" y="T1"/>
                    </a:cxn>
                    <a:cxn ang="0">
                      <a:pos x="T2" y="T3"/>
                    </a:cxn>
                    <a:cxn ang="0">
                      <a:pos x="T4" y="T5"/>
                    </a:cxn>
                  </a:cxnLst>
                  <a:rect l="0" t="0" r="r" b="b"/>
                  <a:pathLst>
                    <a:path w="101" h="76">
                      <a:moveTo>
                        <a:pt x="44" y="5"/>
                      </a:moveTo>
                      <a:cubicBezTo>
                        <a:pt x="0" y="9"/>
                        <a:pt x="10" y="71"/>
                        <a:pt x="51" y="74"/>
                      </a:cubicBezTo>
                      <a:cubicBezTo>
                        <a:pt x="92" y="76"/>
                        <a:pt x="101" y="0"/>
                        <a:pt x="44" y="5"/>
                      </a:cubicBezTo>
                      <a:close/>
                    </a:path>
                  </a:pathLst>
                </a:custGeom>
                <a:solidFill>
                  <a:srgbClr val="A2481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7" name="Freeform 23"/>
                <p:cNvSpPr/>
                <p:nvPr/>
              </p:nvSpPr>
              <p:spPr bwMode="auto">
                <a:xfrm>
                  <a:off x="6946900" y="3078163"/>
                  <a:ext cx="57150" cy="53975"/>
                </a:xfrm>
                <a:custGeom>
                  <a:avLst/>
                  <a:gdLst>
                    <a:gd name="T0" fmla="*/ 22 w 29"/>
                    <a:gd name="T1" fmla="*/ 9 h 27"/>
                    <a:gd name="T2" fmla="*/ 11 w 29"/>
                    <a:gd name="T3" fmla="*/ 23 h 27"/>
                    <a:gd name="T4" fmla="*/ 22 w 29"/>
                    <a:gd name="T5" fmla="*/ 9 h 27"/>
                  </a:gdLst>
                  <a:ahLst/>
                  <a:cxnLst>
                    <a:cxn ang="0">
                      <a:pos x="T0" y="T1"/>
                    </a:cxn>
                    <a:cxn ang="0">
                      <a:pos x="T2" y="T3"/>
                    </a:cxn>
                    <a:cxn ang="0">
                      <a:pos x="T4" y="T5"/>
                    </a:cxn>
                  </a:cxnLst>
                  <a:rect l="0" t="0" r="r" b="b"/>
                  <a:pathLst>
                    <a:path w="29" h="27">
                      <a:moveTo>
                        <a:pt x="22" y="9"/>
                      </a:moveTo>
                      <a:cubicBezTo>
                        <a:pt x="13" y="0"/>
                        <a:pt x="0" y="17"/>
                        <a:pt x="11" y="23"/>
                      </a:cubicBezTo>
                      <a:cubicBezTo>
                        <a:pt x="20" y="27"/>
                        <a:pt x="29" y="16"/>
                        <a:pt x="22" y="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8" name="Freeform 24"/>
                <p:cNvSpPr/>
                <p:nvPr/>
              </p:nvSpPr>
              <p:spPr bwMode="auto">
                <a:xfrm>
                  <a:off x="6665913" y="3359151"/>
                  <a:ext cx="271463" cy="115888"/>
                </a:xfrm>
                <a:custGeom>
                  <a:avLst/>
                  <a:gdLst>
                    <a:gd name="T0" fmla="*/ 134 w 137"/>
                    <a:gd name="T1" fmla="*/ 43 h 58"/>
                    <a:gd name="T2" fmla="*/ 63 w 137"/>
                    <a:gd name="T3" fmla="*/ 5 h 58"/>
                    <a:gd name="T4" fmla="*/ 1 w 137"/>
                    <a:gd name="T5" fmla="*/ 51 h 58"/>
                    <a:gd name="T6" fmla="*/ 7 w 137"/>
                    <a:gd name="T7" fmla="*/ 55 h 58"/>
                    <a:gd name="T8" fmla="*/ 53 w 137"/>
                    <a:gd name="T9" fmla="*/ 22 h 58"/>
                    <a:gd name="T10" fmla="*/ 128 w 137"/>
                    <a:gd name="T11" fmla="*/ 48 h 58"/>
                    <a:gd name="T12" fmla="*/ 134 w 137"/>
                    <a:gd name="T13" fmla="*/ 43 h 58"/>
                  </a:gdLst>
                  <a:ahLst/>
                  <a:cxnLst>
                    <a:cxn ang="0">
                      <a:pos x="T0" y="T1"/>
                    </a:cxn>
                    <a:cxn ang="0">
                      <a:pos x="T2" y="T3"/>
                    </a:cxn>
                    <a:cxn ang="0">
                      <a:pos x="T4" y="T5"/>
                    </a:cxn>
                    <a:cxn ang="0">
                      <a:pos x="T6" y="T7"/>
                    </a:cxn>
                    <a:cxn ang="0">
                      <a:pos x="T8" y="T9"/>
                    </a:cxn>
                    <a:cxn ang="0">
                      <a:pos x="T10" y="T11"/>
                    </a:cxn>
                    <a:cxn ang="0">
                      <a:pos x="T12" y="T13"/>
                    </a:cxn>
                  </a:cxnLst>
                  <a:rect l="0" t="0" r="r" b="b"/>
                  <a:pathLst>
                    <a:path w="137" h="58">
                      <a:moveTo>
                        <a:pt x="134" y="43"/>
                      </a:moveTo>
                      <a:cubicBezTo>
                        <a:pt x="119" y="16"/>
                        <a:pt x="94" y="0"/>
                        <a:pt x="63" y="5"/>
                      </a:cubicBezTo>
                      <a:cubicBezTo>
                        <a:pt x="37" y="9"/>
                        <a:pt x="9" y="25"/>
                        <a:pt x="1" y="51"/>
                      </a:cubicBezTo>
                      <a:cubicBezTo>
                        <a:pt x="0" y="54"/>
                        <a:pt x="5" y="58"/>
                        <a:pt x="7" y="55"/>
                      </a:cubicBezTo>
                      <a:cubicBezTo>
                        <a:pt x="20" y="38"/>
                        <a:pt x="33" y="28"/>
                        <a:pt x="53" y="22"/>
                      </a:cubicBezTo>
                      <a:cubicBezTo>
                        <a:pt x="87" y="10"/>
                        <a:pt x="104" y="29"/>
                        <a:pt x="128" y="48"/>
                      </a:cubicBezTo>
                      <a:cubicBezTo>
                        <a:pt x="131" y="51"/>
                        <a:pt x="137" y="48"/>
                        <a:pt x="134" y="43"/>
                      </a:cubicBezTo>
                      <a:close/>
                    </a:path>
                  </a:pathLst>
                </a:custGeom>
                <a:solidFill>
                  <a:srgbClr val="A2481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268" name="组合 267"/>
              <p:cNvGrpSpPr/>
              <p:nvPr/>
            </p:nvGrpSpPr>
            <p:grpSpPr>
              <a:xfrm>
                <a:off x="5461582" y="1184657"/>
                <a:ext cx="512575" cy="516742"/>
                <a:chOff x="7748588" y="2655888"/>
                <a:chExt cx="1171575" cy="1181100"/>
              </a:xfrm>
            </p:grpSpPr>
            <p:sp>
              <p:nvSpPr>
                <p:cNvPr id="332" name="Freeform 25"/>
                <p:cNvSpPr/>
                <p:nvPr/>
              </p:nvSpPr>
              <p:spPr bwMode="auto">
                <a:xfrm>
                  <a:off x="7748588" y="2655888"/>
                  <a:ext cx="1171575" cy="1181100"/>
                </a:xfrm>
                <a:custGeom>
                  <a:avLst/>
                  <a:gdLst>
                    <a:gd name="T0" fmla="*/ 63 w 591"/>
                    <a:gd name="T1" fmla="*/ 114 h 593"/>
                    <a:gd name="T2" fmla="*/ 8 w 591"/>
                    <a:gd name="T3" fmla="*/ 275 h 593"/>
                    <a:gd name="T4" fmla="*/ 15 w 591"/>
                    <a:gd name="T5" fmla="*/ 420 h 593"/>
                    <a:gd name="T6" fmla="*/ 155 w 591"/>
                    <a:gd name="T7" fmla="*/ 567 h 593"/>
                    <a:gd name="T8" fmla="*/ 357 w 591"/>
                    <a:gd name="T9" fmla="*/ 582 h 593"/>
                    <a:gd name="T10" fmla="*/ 582 w 591"/>
                    <a:gd name="T11" fmla="*/ 321 h 593"/>
                    <a:gd name="T12" fmla="*/ 248 w 591"/>
                    <a:gd name="T13" fmla="*/ 21 h 593"/>
                    <a:gd name="T14" fmla="*/ 63 w 591"/>
                    <a:gd name="T15" fmla="*/ 114 h 5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91" h="593">
                      <a:moveTo>
                        <a:pt x="63" y="114"/>
                      </a:moveTo>
                      <a:cubicBezTo>
                        <a:pt x="29" y="159"/>
                        <a:pt x="15" y="218"/>
                        <a:pt x="8" y="275"/>
                      </a:cubicBezTo>
                      <a:cubicBezTo>
                        <a:pt x="2" y="324"/>
                        <a:pt x="0" y="374"/>
                        <a:pt x="15" y="420"/>
                      </a:cubicBezTo>
                      <a:cubicBezTo>
                        <a:pt x="36" y="489"/>
                        <a:pt x="92" y="541"/>
                        <a:pt x="155" y="567"/>
                      </a:cubicBezTo>
                      <a:cubicBezTo>
                        <a:pt x="219" y="592"/>
                        <a:pt x="289" y="593"/>
                        <a:pt x="357" y="582"/>
                      </a:cubicBezTo>
                      <a:cubicBezTo>
                        <a:pt x="476" y="562"/>
                        <a:pt x="575" y="450"/>
                        <a:pt x="582" y="321"/>
                      </a:cubicBezTo>
                      <a:cubicBezTo>
                        <a:pt x="591" y="132"/>
                        <a:pt x="415" y="0"/>
                        <a:pt x="248" y="21"/>
                      </a:cubicBezTo>
                      <a:cubicBezTo>
                        <a:pt x="179" y="30"/>
                        <a:pt x="107" y="56"/>
                        <a:pt x="63" y="114"/>
                      </a:cubicBezTo>
                      <a:close/>
                    </a:path>
                  </a:pathLst>
                </a:custGeom>
                <a:solidFill>
                  <a:srgbClr val="FFDA3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3" name="Freeform 26"/>
                <p:cNvSpPr/>
                <p:nvPr/>
              </p:nvSpPr>
              <p:spPr bwMode="auto">
                <a:xfrm>
                  <a:off x="8351838" y="2736851"/>
                  <a:ext cx="312738" cy="174625"/>
                </a:xfrm>
                <a:custGeom>
                  <a:avLst/>
                  <a:gdLst>
                    <a:gd name="T0" fmla="*/ 155 w 158"/>
                    <a:gd name="T1" fmla="*/ 70 h 87"/>
                    <a:gd name="T2" fmla="*/ 8 w 158"/>
                    <a:gd name="T3" fmla="*/ 8 h 87"/>
                    <a:gd name="T4" fmla="*/ 9 w 158"/>
                    <a:gd name="T5" fmla="*/ 20 h 87"/>
                    <a:gd name="T6" fmla="*/ 87 w 158"/>
                    <a:gd name="T7" fmla="*/ 42 h 87"/>
                    <a:gd name="T8" fmla="*/ 142 w 158"/>
                    <a:gd name="T9" fmla="*/ 83 h 87"/>
                    <a:gd name="T10" fmla="*/ 155 w 158"/>
                    <a:gd name="T11" fmla="*/ 70 h 87"/>
                  </a:gdLst>
                  <a:ahLst/>
                  <a:cxnLst>
                    <a:cxn ang="0">
                      <a:pos x="T0" y="T1"/>
                    </a:cxn>
                    <a:cxn ang="0">
                      <a:pos x="T2" y="T3"/>
                    </a:cxn>
                    <a:cxn ang="0">
                      <a:pos x="T4" y="T5"/>
                    </a:cxn>
                    <a:cxn ang="0">
                      <a:pos x="T6" y="T7"/>
                    </a:cxn>
                    <a:cxn ang="0">
                      <a:pos x="T8" y="T9"/>
                    </a:cxn>
                    <a:cxn ang="0">
                      <a:pos x="T10" y="T11"/>
                    </a:cxn>
                  </a:cxnLst>
                  <a:rect l="0" t="0" r="r" b="b"/>
                  <a:pathLst>
                    <a:path w="158" h="87">
                      <a:moveTo>
                        <a:pt x="155" y="70"/>
                      </a:moveTo>
                      <a:cubicBezTo>
                        <a:pt x="132" y="20"/>
                        <a:pt x="55" y="0"/>
                        <a:pt x="8" y="8"/>
                      </a:cubicBezTo>
                      <a:cubicBezTo>
                        <a:pt x="0" y="9"/>
                        <a:pt x="3" y="20"/>
                        <a:pt x="9" y="20"/>
                      </a:cubicBezTo>
                      <a:cubicBezTo>
                        <a:pt x="37" y="24"/>
                        <a:pt x="61" y="29"/>
                        <a:pt x="87" y="42"/>
                      </a:cubicBezTo>
                      <a:cubicBezTo>
                        <a:pt x="107" y="53"/>
                        <a:pt x="122" y="72"/>
                        <a:pt x="142" y="83"/>
                      </a:cubicBezTo>
                      <a:cubicBezTo>
                        <a:pt x="151" y="87"/>
                        <a:pt x="158" y="79"/>
                        <a:pt x="155" y="70"/>
                      </a:cubicBezTo>
                      <a:close/>
                    </a:path>
                  </a:pathLst>
                </a:custGeom>
                <a:solidFill>
                  <a:srgbClr val="FFE17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4" name="Freeform 27"/>
                <p:cNvSpPr/>
                <p:nvPr/>
              </p:nvSpPr>
              <p:spPr bwMode="auto">
                <a:xfrm>
                  <a:off x="8678863" y="2927351"/>
                  <a:ext cx="127000" cy="149225"/>
                </a:xfrm>
                <a:custGeom>
                  <a:avLst/>
                  <a:gdLst>
                    <a:gd name="T0" fmla="*/ 9 w 64"/>
                    <a:gd name="T1" fmla="*/ 1 h 75"/>
                    <a:gd name="T2" fmla="*/ 4 w 64"/>
                    <a:gd name="T3" fmla="*/ 13 h 75"/>
                    <a:gd name="T4" fmla="*/ 28 w 64"/>
                    <a:gd name="T5" fmla="*/ 37 h 75"/>
                    <a:gd name="T6" fmla="*/ 48 w 64"/>
                    <a:gd name="T7" fmla="*/ 68 h 75"/>
                    <a:gd name="T8" fmla="*/ 62 w 64"/>
                    <a:gd name="T9" fmla="*/ 62 h 75"/>
                    <a:gd name="T10" fmla="*/ 9 w 64"/>
                    <a:gd name="T11" fmla="*/ 1 h 75"/>
                  </a:gdLst>
                  <a:ahLst/>
                  <a:cxnLst>
                    <a:cxn ang="0">
                      <a:pos x="T0" y="T1"/>
                    </a:cxn>
                    <a:cxn ang="0">
                      <a:pos x="T2" y="T3"/>
                    </a:cxn>
                    <a:cxn ang="0">
                      <a:pos x="T4" y="T5"/>
                    </a:cxn>
                    <a:cxn ang="0">
                      <a:pos x="T6" y="T7"/>
                    </a:cxn>
                    <a:cxn ang="0">
                      <a:pos x="T8" y="T9"/>
                    </a:cxn>
                    <a:cxn ang="0">
                      <a:pos x="T10" y="T11"/>
                    </a:cxn>
                  </a:cxnLst>
                  <a:rect l="0" t="0" r="r" b="b"/>
                  <a:pathLst>
                    <a:path w="64" h="75">
                      <a:moveTo>
                        <a:pt x="9" y="1"/>
                      </a:moveTo>
                      <a:cubicBezTo>
                        <a:pt x="3" y="0"/>
                        <a:pt x="0" y="9"/>
                        <a:pt x="4" y="13"/>
                      </a:cubicBezTo>
                      <a:cubicBezTo>
                        <a:pt x="12" y="21"/>
                        <a:pt x="21" y="27"/>
                        <a:pt x="28" y="37"/>
                      </a:cubicBezTo>
                      <a:cubicBezTo>
                        <a:pt x="36" y="46"/>
                        <a:pt x="40" y="59"/>
                        <a:pt x="48" y="68"/>
                      </a:cubicBezTo>
                      <a:cubicBezTo>
                        <a:pt x="53" y="75"/>
                        <a:pt x="62" y="69"/>
                        <a:pt x="62" y="62"/>
                      </a:cubicBezTo>
                      <a:cubicBezTo>
                        <a:pt x="64" y="34"/>
                        <a:pt x="34" y="4"/>
                        <a:pt x="9" y="1"/>
                      </a:cubicBezTo>
                      <a:close/>
                    </a:path>
                  </a:pathLst>
                </a:custGeom>
                <a:solidFill>
                  <a:srgbClr val="FFE17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5" name="Freeform 28"/>
                <p:cNvSpPr/>
                <p:nvPr/>
              </p:nvSpPr>
              <p:spPr bwMode="auto">
                <a:xfrm>
                  <a:off x="7748588" y="2849563"/>
                  <a:ext cx="1082675" cy="987425"/>
                </a:xfrm>
                <a:custGeom>
                  <a:avLst/>
                  <a:gdLst>
                    <a:gd name="T0" fmla="*/ 357 w 546"/>
                    <a:gd name="T1" fmla="*/ 485 h 496"/>
                    <a:gd name="T2" fmla="*/ 546 w 546"/>
                    <a:gd name="T3" fmla="*/ 346 h 496"/>
                    <a:gd name="T4" fmla="*/ 368 w 546"/>
                    <a:gd name="T5" fmla="*/ 411 h 496"/>
                    <a:gd name="T6" fmla="*/ 104 w 546"/>
                    <a:gd name="T7" fmla="*/ 278 h 496"/>
                    <a:gd name="T8" fmla="*/ 77 w 546"/>
                    <a:gd name="T9" fmla="*/ 0 h 496"/>
                    <a:gd name="T10" fmla="*/ 63 w 546"/>
                    <a:gd name="T11" fmla="*/ 17 h 496"/>
                    <a:gd name="T12" fmla="*/ 8 w 546"/>
                    <a:gd name="T13" fmla="*/ 178 h 496"/>
                    <a:gd name="T14" fmla="*/ 15 w 546"/>
                    <a:gd name="T15" fmla="*/ 323 h 496"/>
                    <a:gd name="T16" fmla="*/ 155 w 546"/>
                    <a:gd name="T17" fmla="*/ 470 h 496"/>
                    <a:gd name="T18" fmla="*/ 357 w 546"/>
                    <a:gd name="T19" fmla="*/ 485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6" h="496">
                      <a:moveTo>
                        <a:pt x="357" y="485"/>
                      </a:moveTo>
                      <a:cubicBezTo>
                        <a:pt x="436" y="472"/>
                        <a:pt x="506" y="418"/>
                        <a:pt x="546" y="346"/>
                      </a:cubicBezTo>
                      <a:cubicBezTo>
                        <a:pt x="493" y="384"/>
                        <a:pt x="432" y="408"/>
                        <a:pt x="368" y="411"/>
                      </a:cubicBezTo>
                      <a:cubicBezTo>
                        <a:pt x="266" y="416"/>
                        <a:pt x="162" y="367"/>
                        <a:pt x="104" y="278"/>
                      </a:cubicBezTo>
                      <a:cubicBezTo>
                        <a:pt x="51" y="198"/>
                        <a:pt x="40" y="89"/>
                        <a:pt x="77" y="0"/>
                      </a:cubicBezTo>
                      <a:cubicBezTo>
                        <a:pt x="73" y="5"/>
                        <a:pt x="68" y="11"/>
                        <a:pt x="63" y="17"/>
                      </a:cubicBezTo>
                      <a:cubicBezTo>
                        <a:pt x="29" y="62"/>
                        <a:pt x="15" y="121"/>
                        <a:pt x="8" y="178"/>
                      </a:cubicBezTo>
                      <a:cubicBezTo>
                        <a:pt x="2" y="227"/>
                        <a:pt x="0" y="277"/>
                        <a:pt x="15" y="323"/>
                      </a:cubicBezTo>
                      <a:cubicBezTo>
                        <a:pt x="36" y="392"/>
                        <a:pt x="92" y="444"/>
                        <a:pt x="155" y="470"/>
                      </a:cubicBezTo>
                      <a:cubicBezTo>
                        <a:pt x="219" y="495"/>
                        <a:pt x="289" y="496"/>
                        <a:pt x="357" y="485"/>
                      </a:cubicBezTo>
                      <a:close/>
                    </a:path>
                  </a:pathLst>
                </a:custGeom>
                <a:solidFill>
                  <a:srgbClr val="FFC52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6" name="Freeform 29"/>
                <p:cNvSpPr/>
                <p:nvPr/>
              </p:nvSpPr>
              <p:spPr bwMode="auto">
                <a:xfrm>
                  <a:off x="7937500" y="3046413"/>
                  <a:ext cx="244475" cy="147638"/>
                </a:xfrm>
                <a:custGeom>
                  <a:avLst/>
                  <a:gdLst>
                    <a:gd name="T0" fmla="*/ 67 w 124"/>
                    <a:gd name="T1" fmla="*/ 3 h 74"/>
                    <a:gd name="T2" fmla="*/ 1 w 124"/>
                    <a:gd name="T3" fmla="*/ 60 h 74"/>
                    <a:gd name="T4" fmla="*/ 9 w 124"/>
                    <a:gd name="T5" fmla="*/ 65 h 74"/>
                    <a:gd name="T6" fmla="*/ 60 w 124"/>
                    <a:gd name="T7" fmla="*/ 26 h 74"/>
                    <a:gd name="T8" fmla="*/ 106 w 124"/>
                    <a:gd name="T9" fmla="*/ 68 h 74"/>
                    <a:gd name="T10" fmla="*/ 123 w 124"/>
                    <a:gd name="T11" fmla="*/ 61 h 74"/>
                    <a:gd name="T12" fmla="*/ 67 w 124"/>
                    <a:gd name="T13" fmla="*/ 3 h 74"/>
                  </a:gdLst>
                  <a:ahLst/>
                  <a:cxnLst>
                    <a:cxn ang="0">
                      <a:pos x="T0" y="T1"/>
                    </a:cxn>
                    <a:cxn ang="0">
                      <a:pos x="T2" y="T3"/>
                    </a:cxn>
                    <a:cxn ang="0">
                      <a:pos x="T4" y="T5"/>
                    </a:cxn>
                    <a:cxn ang="0">
                      <a:pos x="T6" y="T7"/>
                    </a:cxn>
                    <a:cxn ang="0">
                      <a:pos x="T8" y="T9"/>
                    </a:cxn>
                    <a:cxn ang="0">
                      <a:pos x="T10" y="T11"/>
                    </a:cxn>
                    <a:cxn ang="0">
                      <a:pos x="T12" y="T13"/>
                    </a:cxn>
                  </a:cxnLst>
                  <a:rect l="0" t="0" r="r" b="b"/>
                  <a:pathLst>
                    <a:path w="124" h="74">
                      <a:moveTo>
                        <a:pt x="67" y="3"/>
                      </a:moveTo>
                      <a:cubicBezTo>
                        <a:pt x="33" y="0"/>
                        <a:pt x="5" y="28"/>
                        <a:pt x="1" y="60"/>
                      </a:cubicBezTo>
                      <a:cubicBezTo>
                        <a:pt x="0" y="65"/>
                        <a:pt x="5" y="69"/>
                        <a:pt x="9" y="65"/>
                      </a:cubicBezTo>
                      <a:cubicBezTo>
                        <a:pt x="26" y="51"/>
                        <a:pt x="34" y="27"/>
                        <a:pt x="60" y="26"/>
                      </a:cubicBezTo>
                      <a:cubicBezTo>
                        <a:pt x="85" y="24"/>
                        <a:pt x="94" y="52"/>
                        <a:pt x="106" y="68"/>
                      </a:cubicBezTo>
                      <a:cubicBezTo>
                        <a:pt x="112" y="74"/>
                        <a:pt x="124" y="69"/>
                        <a:pt x="123" y="61"/>
                      </a:cubicBezTo>
                      <a:cubicBezTo>
                        <a:pt x="120" y="34"/>
                        <a:pt x="95" y="6"/>
                        <a:pt x="67" y="3"/>
                      </a:cubicBezTo>
                      <a:close/>
                    </a:path>
                  </a:pathLst>
                </a:custGeom>
                <a:solidFill>
                  <a:srgbClr val="A2481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7" name="Freeform 30"/>
                <p:cNvSpPr/>
                <p:nvPr/>
              </p:nvSpPr>
              <p:spPr bwMode="auto">
                <a:xfrm>
                  <a:off x="8448675" y="3046413"/>
                  <a:ext cx="247650" cy="147638"/>
                </a:xfrm>
                <a:custGeom>
                  <a:avLst/>
                  <a:gdLst>
                    <a:gd name="T0" fmla="*/ 58 w 125"/>
                    <a:gd name="T1" fmla="*/ 3 h 74"/>
                    <a:gd name="T2" fmla="*/ 124 w 125"/>
                    <a:gd name="T3" fmla="*/ 60 h 74"/>
                    <a:gd name="T4" fmla="*/ 115 w 125"/>
                    <a:gd name="T5" fmla="*/ 65 h 74"/>
                    <a:gd name="T6" fmla="*/ 65 w 125"/>
                    <a:gd name="T7" fmla="*/ 26 h 74"/>
                    <a:gd name="T8" fmla="*/ 18 w 125"/>
                    <a:gd name="T9" fmla="*/ 68 h 74"/>
                    <a:gd name="T10" fmla="*/ 1 w 125"/>
                    <a:gd name="T11" fmla="*/ 61 h 74"/>
                    <a:gd name="T12" fmla="*/ 58 w 125"/>
                    <a:gd name="T13" fmla="*/ 3 h 74"/>
                  </a:gdLst>
                  <a:ahLst/>
                  <a:cxnLst>
                    <a:cxn ang="0">
                      <a:pos x="T0" y="T1"/>
                    </a:cxn>
                    <a:cxn ang="0">
                      <a:pos x="T2" y="T3"/>
                    </a:cxn>
                    <a:cxn ang="0">
                      <a:pos x="T4" y="T5"/>
                    </a:cxn>
                    <a:cxn ang="0">
                      <a:pos x="T6" y="T7"/>
                    </a:cxn>
                    <a:cxn ang="0">
                      <a:pos x="T8" y="T9"/>
                    </a:cxn>
                    <a:cxn ang="0">
                      <a:pos x="T10" y="T11"/>
                    </a:cxn>
                    <a:cxn ang="0">
                      <a:pos x="T12" y="T13"/>
                    </a:cxn>
                  </a:cxnLst>
                  <a:rect l="0" t="0" r="r" b="b"/>
                  <a:pathLst>
                    <a:path w="125" h="74">
                      <a:moveTo>
                        <a:pt x="58" y="3"/>
                      </a:moveTo>
                      <a:cubicBezTo>
                        <a:pt x="91" y="0"/>
                        <a:pt x="120" y="28"/>
                        <a:pt x="124" y="60"/>
                      </a:cubicBezTo>
                      <a:cubicBezTo>
                        <a:pt x="125" y="65"/>
                        <a:pt x="120" y="69"/>
                        <a:pt x="115" y="65"/>
                      </a:cubicBezTo>
                      <a:cubicBezTo>
                        <a:pt x="99" y="51"/>
                        <a:pt x="91" y="27"/>
                        <a:pt x="65" y="26"/>
                      </a:cubicBezTo>
                      <a:cubicBezTo>
                        <a:pt x="40" y="24"/>
                        <a:pt x="31" y="52"/>
                        <a:pt x="18" y="68"/>
                      </a:cubicBezTo>
                      <a:cubicBezTo>
                        <a:pt x="13" y="74"/>
                        <a:pt x="0" y="69"/>
                        <a:pt x="1" y="61"/>
                      </a:cubicBezTo>
                      <a:cubicBezTo>
                        <a:pt x="4" y="34"/>
                        <a:pt x="30" y="6"/>
                        <a:pt x="58" y="3"/>
                      </a:cubicBezTo>
                      <a:close/>
                    </a:path>
                  </a:pathLst>
                </a:custGeom>
                <a:solidFill>
                  <a:srgbClr val="A2481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8" name="Freeform 31"/>
                <p:cNvSpPr/>
                <p:nvPr/>
              </p:nvSpPr>
              <p:spPr bwMode="auto">
                <a:xfrm>
                  <a:off x="7980363" y="3343276"/>
                  <a:ext cx="681038" cy="296863"/>
                </a:xfrm>
                <a:custGeom>
                  <a:avLst/>
                  <a:gdLst>
                    <a:gd name="T0" fmla="*/ 6 w 343"/>
                    <a:gd name="T1" fmla="*/ 16 h 149"/>
                    <a:gd name="T2" fmla="*/ 171 w 343"/>
                    <a:gd name="T3" fmla="*/ 148 h 149"/>
                    <a:gd name="T4" fmla="*/ 342 w 343"/>
                    <a:gd name="T5" fmla="*/ 12 h 149"/>
                    <a:gd name="T6" fmla="*/ 6 w 343"/>
                    <a:gd name="T7" fmla="*/ 16 h 149"/>
                  </a:gdLst>
                  <a:ahLst/>
                  <a:cxnLst>
                    <a:cxn ang="0">
                      <a:pos x="T0" y="T1"/>
                    </a:cxn>
                    <a:cxn ang="0">
                      <a:pos x="T2" y="T3"/>
                    </a:cxn>
                    <a:cxn ang="0">
                      <a:pos x="T4" y="T5"/>
                    </a:cxn>
                    <a:cxn ang="0">
                      <a:pos x="T6" y="T7"/>
                    </a:cxn>
                  </a:cxnLst>
                  <a:rect l="0" t="0" r="r" b="b"/>
                  <a:pathLst>
                    <a:path w="343" h="149">
                      <a:moveTo>
                        <a:pt x="6" y="16"/>
                      </a:moveTo>
                      <a:cubicBezTo>
                        <a:pt x="0" y="51"/>
                        <a:pt x="43" y="146"/>
                        <a:pt x="171" y="148"/>
                      </a:cubicBezTo>
                      <a:cubicBezTo>
                        <a:pt x="300" y="149"/>
                        <a:pt x="343" y="25"/>
                        <a:pt x="342" y="12"/>
                      </a:cubicBezTo>
                      <a:cubicBezTo>
                        <a:pt x="341" y="0"/>
                        <a:pt x="9" y="1"/>
                        <a:pt x="6" y="16"/>
                      </a:cubicBezTo>
                      <a:close/>
                    </a:path>
                  </a:pathLst>
                </a:custGeom>
                <a:solidFill>
                  <a:srgbClr val="F26F5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9" name="Freeform 32"/>
                <p:cNvSpPr/>
                <p:nvPr/>
              </p:nvSpPr>
              <p:spPr bwMode="auto">
                <a:xfrm>
                  <a:off x="7988300" y="3343276"/>
                  <a:ext cx="673100" cy="136525"/>
                </a:xfrm>
                <a:custGeom>
                  <a:avLst/>
                  <a:gdLst>
                    <a:gd name="T0" fmla="*/ 2 w 339"/>
                    <a:gd name="T1" fmla="*/ 16 h 69"/>
                    <a:gd name="T2" fmla="*/ 16 w 339"/>
                    <a:gd name="T3" fmla="*/ 69 h 69"/>
                    <a:gd name="T4" fmla="*/ 157 w 339"/>
                    <a:gd name="T5" fmla="*/ 37 h 69"/>
                    <a:gd name="T6" fmla="*/ 230 w 339"/>
                    <a:gd name="T7" fmla="*/ 36 h 69"/>
                    <a:gd name="T8" fmla="*/ 313 w 339"/>
                    <a:gd name="T9" fmla="*/ 69 h 69"/>
                    <a:gd name="T10" fmla="*/ 338 w 339"/>
                    <a:gd name="T11" fmla="*/ 12 h 69"/>
                    <a:gd name="T12" fmla="*/ 2 w 339"/>
                    <a:gd name="T13" fmla="*/ 16 h 69"/>
                  </a:gdLst>
                  <a:ahLst/>
                  <a:cxnLst>
                    <a:cxn ang="0">
                      <a:pos x="T0" y="T1"/>
                    </a:cxn>
                    <a:cxn ang="0">
                      <a:pos x="T2" y="T3"/>
                    </a:cxn>
                    <a:cxn ang="0">
                      <a:pos x="T4" y="T5"/>
                    </a:cxn>
                    <a:cxn ang="0">
                      <a:pos x="T6" y="T7"/>
                    </a:cxn>
                    <a:cxn ang="0">
                      <a:pos x="T8" y="T9"/>
                    </a:cxn>
                    <a:cxn ang="0">
                      <a:pos x="T10" y="T11"/>
                    </a:cxn>
                    <a:cxn ang="0">
                      <a:pos x="T12" y="T13"/>
                    </a:cxn>
                  </a:cxnLst>
                  <a:rect l="0" t="0" r="r" b="b"/>
                  <a:pathLst>
                    <a:path w="339" h="69">
                      <a:moveTo>
                        <a:pt x="2" y="16"/>
                      </a:moveTo>
                      <a:cubicBezTo>
                        <a:pt x="0" y="29"/>
                        <a:pt x="4" y="48"/>
                        <a:pt x="16" y="69"/>
                      </a:cubicBezTo>
                      <a:cubicBezTo>
                        <a:pt x="59" y="49"/>
                        <a:pt x="109" y="41"/>
                        <a:pt x="157" y="37"/>
                      </a:cubicBezTo>
                      <a:cubicBezTo>
                        <a:pt x="181" y="34"/>
                        <a:pt x="206" y="33"/>
                        <a:pt x="230" y="36"/>
                      </a:cubicBezTo>
                      <a:cubicBezTo>
                        <a:pt x="260" y="40"/>
                        <a:pt x="288" y="53"/>
                        <a:pt x="313" y="69"/>
                      </a:cubicBezTo>
                      <a:cubicBezTo>
                        <a:pt x="331" y="42"/>
                        <a:pt x="339" y="17"/>
                        <a:pt x="338" y="12"/>
                      </a:cubicBezTo>
                      <a:cubicBezTo>
                        <a:pt x="337" y="0"/>
                        <a:pt x="5" y="1"/>
                        <a:pt x="2" y="16"/>
                      </a:cubicBezTo>
                      <a:close/>
                    </a:path>
                  </a:pathLst>
                </a:custGeom>
                <a:solidFill>
                  <a:srgbClr val="EF534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269" name="718cff9f-1962-4e76-84f7-e7b216d0c53f" descr="UAYAAB+LCAAAAAAABADVk11vgjAUhv9Lt90xUzVq5E62uHCxuUSyXSxedFCljhZTyuJi+O9rgfKh9etmycINnL6n53nPOezArfjZYGCDOUVcPBK04oi6AlNgATcANkujyAIOYQFhqycep5sE2B+7Kq158k5E+IaiFKtcRgRBUfFpH+i17JkwQlNaymAHyhDaNkJdWARJEES4KXOZwPy7qtBVsfx9LrgsMI05RUIW3MHsDpRHwB50YKZyA7yV91jAK6g0Tkmn/BttqgPlchKs00RQzESd9Ipk57CEMtg9zKvVFU5vvx33Y0NDeiOYeyhvnodog1/kVYq3bIAKgUVlrgUr68qXlu3MOsrr4e2VDlVG05tpGifp85I1fElgwl4YwKs9fIijmJ/fQy07OJ8tl8THXogp1hqPMDFhgWQO9BI6nKxCwXCSqMDAArPPNfZFI83uK1WahPLOm+l02B85YwdoezAzbaMueOk27ukvGVOe0pyT9JtgMfF92eaSPHdYxNs+YY1/ZJKuH7NiDS3zTmrk1lyL4Il1/Gujw7NGHeR//U9v1RB71/yOp7wt5PMLKAb531AGAAA="/>
              <p:cNvGrpSpPr>
                <a:grpSpLocks noChangeAspect="1"/>
              </p:cNvGrpSpPr>
              <p:nvPr/>
            </p:nvGrpSpPr>
            <p:grpSpPr>
              <a:xfrm>
                <a:off x="3453114" y="1036676"/>
                <a:ext cx="831229" cy="1068292"/>
                <a:chOff x="2317379" y="1820534"/>
                <a:chExt cx="2502543" cy="3216255"/>
              </a:xfrm>
            </p:grpSpPr>
            <p:sp>
              <p:nvSpPr>
                <p:cNvPr id="312" name="BackShape"/>
                <p:cNvSpPr/>
                <p:nvPr/>
              </p:nvSpPr>
              <p:spPr bwMode="auto">
                <a:xfrm>
                  <a:off x="4299664" y="2228717"/>
                  <a:ext cx="258297" cy="263342"/>
                </a:xfrm>
                <a:custGeom>
                  <a:avLst/>
                  <a:gdLst>
                    <a:gd name="T0" fmla="*/ 50 w 190"/>
                    <a:gd name="T1" fmla="*/ 161 h 193"/>
                    <a:gd name="T2" fmla="*/ 109 w 190"/>
                    <a:gd name="T3" fmla="*/ 193 h 193"/>
                    <a:gd name="T4" fmla="*/ 149 w 190"/>
                    <a:gd name="T5" fmla="*/ 181 h 193"/>
                    <a:gd name="T6" fmla="*/ 167 w 190"/>
                    <a:gd name="T7" fmla="*/ 81 h 193"/>
                    <a:gd name="T8" fmla="*/ 136 w 190"/>
                    <a:gd name="T9" fmla="*/ 37 h 193"/>
                    <a:gd name="T10" fmla="*/ 38 w 190"/>
                    <a:gd name="T11" fmla="*/ 23 h 193"/>
                    <a:gd name="T12" fmla="*/ 24 w 190"/>
                    <a:gd name="T13" fmla="*/ 124 h 193"/>
                    <a:gd name="T14" fmla="*/ 50 w 190"/>
                    <a:gd name="T15" fmla="*/ 161 h 1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0" h="193">
                      <a:moveTo>
                        <a:pt x="50" y="161"/>
                      </a:moveTo>
                      <a:cubicBezTo>
                        <a:pt x="64" y="182"/>
                        <a:pt x="86" y="193"/>
                        <a:pt x="109" y="193"/>
                      </a:cubicBezTo>
                      <a:cubicBezTo>
                        <a:pt x="122" y="193"/>
                        <a:pt x="136" y="189"/>
                        <a:pt x="149" y="181"/>
                      </a:cubicBezTo>
                      <a:cubicBezTo>
                        <a:pt x="181" y="159"/>
                        <a:pt x="190" y="114"/>
                        <a:pt x="167" y="81"/>
                      </a:cubicBezTo>
                      <a:cubicBezTo>
                        <a:pt x="158" y="66"/>
                        <a:pt x="147" y="51"/>
                        <a:pt x="136" y="37"/>
                      </a:cubicBezTo>
                      <a:cubicBezTo>
                        <a:pt x="112" y="6"/>
                        <a:pt x="69" y="0"/>
                        <a:pt x="38" y="23"/>
                      </a:cubicBezTo>
                      <a:cubicBezTo>
                        <a:pt x="6" y="48"/>
                        <a:pt x="0" y="93"/>
                        <a:pt x="24" y="124"/>
                      </a:cubicBezTo>
                      <a:cubicBezTo>
                        <a:pt x="33" y="136"/>
                        <a:pt x="42" y="148"/>
                        <a:pt x="50" y="161"/>
                      </a:cubicBezTo>
                      <a:close/>
                    </a:path>
                  </a:pathLst>
                </a:custGeom>
                <a:solidFill>
                  <a:schemeClr val="dk2">
                    <a:lumMod val="20000"/>
                    <a:lumOff val="8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13" name="BackShape"/>
                <p:cNvSpPr/>
                <p:nvPr/>
              </p:nvSpPr>
              <p:spPr bwMode="auto">
                <a:xfrm>
                  <a:off x="4513554" y="2586902"/>
                  <a:ext cx="231055" cy="273432"/>
                </a:xfrm>
                <a:custGeom>
                  <a:avLst/>
                  <a:gdLst>
                    <a:gd name="T0" fmla="*/ 12 w 170"/>
                    <a:gd name="T1" fmla="*/ 102 h 201"/>
                    <a:gd name="T2" fmla="*/ 24 w 170"/>
                    <a:gd name="T3" fmla="*/ 146 h 201"/>
                    <a:gd name="T4" fmla="*/ 93 w 170"/>
                    <a:gd name="T5" fmla="*/ 201 h 201"/>
                    <a:gd name="T6" fmla="*/ 110 w 170"/>
                    <a:gd name="T7" fmla="*/ 198 h 201"/>
                    <a:gd name="T8" fmla="*/ 161 w 170"/>
                    <a:gd name="T9" fmla="*/ 111 h 201"/>
                    <a:gd name="T10" fmla="*/ 146 w 170"/>
                    <a:gd name="T11" fmla="*/ 59 h 201"/>
                    <a:gd name="T12" fmla="*/ 57 w 170"/>
                    <a:gd name="T13" fmla="*/ 12 h 201"/>
                    <a:gd name="T14" fmla="*/ 12 w 170"/>
                    <a:gd name="T15" fmla="*/ 102 h 20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0" h="201">
                      <a:moveTo>
                        <a:pt x="12" y="102"/>
                      </a:moveTo>
                      <a:cubicBezTo>
                        <a:pt x="16" y="117"/>
                        <a:pt x="21" y="131"/>
                        <a:pt x="24" y="146"/>
                      </a:cubicBezTo>
                      <a:cubicBezTo>
                        <a:pt x="32" y="179"/>
                        <a:pt x="61" y="201"/>
                        <a:pt x="93" y="201"/>
                      </a:cubicBezTo>
                      <a:cubicBezTo>
                        <a:pt x="98" y="201"/>
                        <a:pt x="104" y="199"/>
                        <a:pt x="110" y="198"/>
                      </a:cubicBezTo>
                      <a:cubicBezTo>
                        <a:pt x="147" y="188"/>
                        <a:pt x="170" y="149"/>
                        <a:pt x="161" y="111"/>
                      </a:cubicBezTo>
                      <a:cubicBezTo>
                        <a:pt x="157" y="93"/>
                        <a:pt x="152" y="75"/>
                        <a:pt x="146" y="59"/>
                      </a:cubicBezTo>
                      <a:cubicBezTo>
                        <a:pt x="135" y="20"/>
                        <a:pt x="95" y="0"/>
                        <a:pt x="57" y="12"/>
                      </a:cubicBezTo>
                      <a:cubicBezTo>
                        <a:pt x="21" y="24"/>
                        <a:pt x="0" y="65"/>
                        <a:pt x="12" y="102"/>
                      </a:cubicBezTo>
                      <a:close/>
                    </a:path>
                  </a:pathLst>
                </a:custGeom>
                <a:solidFill>
                  <a:schemeClr val="dk2">
                    <a:lumMod val="20000"/>
                    <a:lumOff val="8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14" name="BackShape"/>
                <p:cNvSpPr/>
                <p:nvPr/>
              </p:nvSpPr>
              <p:spPr bwMode="auto">
                <a:xfrm>
                  <a:off x="4252230" y="3681226"/>
                  <a:ext cx="261325" cy="257288"/>
                </a:xfrm>
                <a:custGeom>
                  <a:avLst/>
                  <a:gdLst>
                    <a:gd name="T0" fmla="*/ 159 w 192"/>
                    <a:gd name="T1" fmla="*/ 26 h 189"/>
                    <a:gd name="T2" fmla="*/ 59 w 192"/>
                    <a:gd name="T3" fmla="*/ 34 h 189"/>
                    <a:gd name="T4" fmla="*/ 28 w 192"/>
                    <a:gd name="T5" fmla="*/ 67 h 189"/>
                    <a:gd name="T6" fmla="*/ 29 w 192"/>
                    <a:gd name="T7" fmla="*/ 168 h 189"/>
                    <a:gd name="T8" fmla="*/ 79 w 192"/>
                    <a:gd name="T9" fmla="*/ 189 h 189"/>
                    <a:gd name="T10" fmla="*/ 130 w 192"/>
                    <a:gd name="T11" fmla="*/ 167 h 189"/>
                    <a:gd name="T12" fmla="*/ 166 w 192"/>
                    <a:gd name="T13" fmla="*/ 128 h 189"/>
                    <a:gd name="T14" fmla="*/ 159 w 192"/>
                    <a:gd name="T15" fmla="*/ 26 h 18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2" h="189">
                      <a:moveTo>
                        <a:pt x="159" y="26"/>
                      </a:moveTo>
                      <a:cubicBezTo>
                        <a:pt x="129" y="0"/>
                        <a:pt x="84" y="4"/>
                        <a:pt x="59" y="34"/>
                      </a:cubicBezTo>
                      <a:cubicBezTo>
                        <a:pt x="49" y="45"/>
                        <a:pt x="38" y="56"/>
                        <a:pt x="28" y="67"/>
                      </a:cubicBezTo>
                      <a:cubicBezTo>
                        <a:pt x="0" y="95"/>
                        <a:pt x="2" y="141"/>
                        <a:pt x="29" y="168"/>
                      </a:cubicBezTo>
                      <a:cubicBezTo>
                        <a:pt x="43" y="182"/>
                        <a:pt x="61" y="189"/>
                        <a:pt x="79" y="189"/>
                      </a:cubicBezTo>
                      <a:cubicBezTo>
                        <a:pt x="98" y="189"/>
                        <a:pt x="116" y="181"/>
                        <a:pt x="130" y="167"/>
                      </a:cubicBezTo>
                      <a:cubicBezTo>
                        <a:pt x="143" y="154"/>
                        <a:pt x="154" y="141"/>
                        <a:pt x="166" y="128"/>
                      </a:cubicBezTo>
                      <a:cubicBezTo>
                        <a:pt x="192" y="98"/>
                        <a:pt x="189" y="52"/>
                        <a:pt x="159" y="26"/>
                      </a:cubicBezTo>
                      <a:close/>
                    </a:path>
                  </a:pathLst>
                </a:custGeom>
                <a:solidFill>
                  <a:schemeClr val="dk2">
                    <a:lumMod val="20000"/>
                    <a:lumOff val="8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15" name="BackShape"/>
                <p:cNvSpPr/>
                <p:nvPr/>
              </p:nvSpPr>
              <p:spPr bwMode="auto">
                <a:xfrm>
                  <a:off x="4569048" y="2992096"/>
                  <a:ext cx="202804" cy="268387"/>
                </a:xfrm>
                <a:custGeom>
                  <a:avLst/>
                  <a:gdLst>
                    <a:gd name="T0" fmla="*/ 79 w 149"/>
                    <a:gd name="T1" fmla="*/ 2 h 197"/>
                    <a:gd name="T2" fmla="*/ 5 w 149"/>
                    <a:gd name="T3" fmla="*/ 72 h 197"/>
                    <a:gd name="T4" fmla="*/ 3 w 149"/>
                    <a:gd name="T5" fmla="*/ 118 h 197"/>
                    <a:gd name="T6" fmla="*/ 67 w 149"/>
                    <a:gd name="T7" fmla="*/ 197 h 197"/>
                    <a:gd name="T8" fmla="*/ 73 w 149"/>
                    <a:gd name="T9" fmla="*/ 197 h 197"/>
                    <a:gd name="T10" fmla="*/ 144 w 149"/>
                    <a:gd name="T11" fmla="*/ 131 h 197"/>
                    <a:gd name="T12" fmla="*/ 148 w 149"/>
                    <a:gd name="T13" fmla="*/ 76 h 197"/>
                    <a:gd name="T14" fmla="*/ 79 w 149"/>
                    <a:gd name="T15" fmla="*/ 2 h 19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9" h="197">
                      <a:moveTo>
                        <a:pt x="79" y="2"/>
                      </a:moveTo>
                      <a:cubicBezTo>
                        <a:pt x="40" y="0"/>
                        <a:pt x="6" y="32"/>
                        <a:pt x="5" y="72"/>
                      </a:cubicBezTo>
                      <a:cubicBezTo>
                        <a:pt x="5" y="87"/>
                        <a:pt x="4" y="103"/>
                        <a:pt x="3" y="118"/>
                      </a:cubicBezTo>
                      <a:cubicBezTo>
                        <a:pt x="0" y="158"/>
                        <a:pt x="28" y="193"/>
                        <a:pt x="67" y="197"/>
                      </a:cubicBezTo>
                      <a:cubicBezTo>
                        <a:pt x="70" y="197"/>
                        <a:pt x="71" y="197"/>
                        <a:pt x="73" y="197"/>
                      </a:cubicBezTo>
                      <a:cubicBezTo>
                        <a:pt x="110" y="197"/>
                        <a:pt x="141" y="169"/>
                        <a:pt x="144" y="131"/>
                      </a:cubicBezTo>
                      <a:cubicBezTo>
                        <a:pt x="146" y="113"/>
                        <a:pt x="147" y="95"/>
                        <a:pt x="148" y="76"/>
                      </a:cubicBezTo>
                      <a:cubicBezTo>
                        <a:pt x="149" y="37"/>
                        <a:pt x="118" y="3"/>
                        <a:pt x="79" y="2"/>
                      </a:cubicBezTo>
                      <a:close/>
                    </a:path>
                  </a:pathLst>
                </a:custGeom>
                <a:solidFill>
                  <a:schemeClr val="dk2">
                    <a:lumMod val="20000"/>
                    <a:lumOff val="8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16" name="BackShape"/>
                <p:cNvSpPr/>
                <p:nvPr/>
              </p:nvSpPr>
              <p:spPr bwMode="auto">
                <a:xfrm>
                  <a:off x="4461088" y="3355327"/>
                  <a:ext cx="248208" cy="269396"/>
                </a:xfrm>
                <a:custGeom>
                  <a:avLst/>
                  <a:gdLst>
                    <a:gd name="T0" fmla="*/ 126 w 182"/>
                    <a:gd name="T1" fmla="*/ 14 h 198"/>
                    <a:gd name="T2" fmla="*/ 35 w 182"/>
                    <a:gd name="T3" fmla="*/ 55 h 198"/>
                    <a:gd name="T4" fmla="*/ 17 w 182"/>
                    <a:gd name="T5" fmla="*/ 96 h 198"/>
                    <a:gd name="T6" fmla="*/ 52 w 182"/>
                    <a:gd name="T7" fmla="*/ 191 h 198"/>
                    <a:gd name="T8" fmla="*/ 82 w 182"/>
                    <a:gd name="T9" fmla="*/ 198 h 198"/>
                    <a:gd name="T10" fmla="*/ 146 w 182"/>
                    <a:gd name="T11" fmla="*/ 157 h 198"/>
                    <a:gd name="T12" fmla="*/ 167 w 182"/>
                    <a:gd name="T13" fmla="*/ 107 h 198"/>
                    <a:gd name="T14" fmla="*/ 126 w 182"/>
                    <a:gd name="T15" fmla="*/ 14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2" h="198">
                      <a:moveTo>
                        <a:pt x="126" y="14"/>
                      </a:moveTo>
                      <a:cubicBezTo>
                        <a:pt x="90" y="0"/>
                        <a:pt x="50" y="17"/>
                        <a:pt x="35" y="55"/>
                      </a:cubicBezTo>
                      <a:cubicBezTo>
                        <a:pt x="29" y="68"/>
                        <a:pt x="23" y="82"/>
                        <a:pt x="17" y="96"/>
                      </a:cubicBezTo>
                      <a:cubicBezTo>
                        <a:pt x="0" y="132"/>
                        <a:pt x="16" y="175"/>
                        <a:pt x="52" y="191"/>
                      </a:cubicBezTo>
                      <a:cubicBezTo>
                        <a:pt x="61" y="196"/>
                        <a:pt x="71" y="198"/>
                        <a:pt x="82" y="198"/>
                      </a:cubicBezTo>
                      <a:cubicBezTo>
                        <a:pt x="108" y="198"/>
                        <a:pt x="133" y="183"/>
                        <a:pt x="146" y="157"/>
                      </a:cubicBezTo>
                      <a:cubicBezTo>
                        <a:pt x="153" y="140"/>
                        <a:pt x="161" y="124"/>
                        <a:pt x="167" y="107"/>
                      </a:cubicBezTo>
                      <a:cubicBezTo>
                        <a:pt x="182" y="70"/>
                        <a:pt x="163" y="28"/>
                        <a:pt x="126" y="14"/>
                      </a:cubicBezTo>
                      <a:close/>
                    </a:path>
                  </a:pathLst>
                </a:custGeom>
                <a:solidFill>
                  <a:schemeClr val="dk2">
                    <a:lumMod val="20000"/>
                    <a:lumOff val="8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17" name="BackShape"/>
                <p:cNvSpPr/>
                <p:nvPr/>
              </p:nvSpPr>
              <p:spPr bwMode="auto">
                <a:xfrm rot="21047012">
                  <a:off x="3973815" y="1960053"/>
                  <a:ext cx="275450" cy="248208"/>
                </a:xfrm>
                <a:custGeom>
                  <a:avLst/>
                  <a:gdLst>
                    <a:gd name="T0" fmla="*/ 179 w 202"/>
                    <a:gd name="T1" fmla="*/ 153 h 182"/>
                    <a:gd name="T2" fmla="*/ 164 w 202"/>
                    <a:gd name="T3" fmla="*/ 52 h 182"/>
                    <a:gd name="T4" fmla="*/ 120 w 202"/>
                    <a:gd name="T5" fmla="*/ 22 h 182"/>
                    <a:gd name="T6" fmla="*/ 22 w 202"/>
                    <a:gd name="T7" fmla="*/ 42 h 182"/>
                    <a:gd name="T8" fmla="*/ 43 w 202"/>
                    <a:gd name="T9" fmla="*/ 141 h 182"/>
                    <a:gd name="T10" fmla="*/ 79 w 202"/>
                    <a:gd name="T11" fmla="*/ 168 h 182"/>
                    <a:gd name="T12" fmla="*/ 122 w 202"/>
                    <a:gd name="T13" fmla="*/ 182 h 182"/>
                    <a:gd name="T14" fmla="*/ 179 w 202"/>
                    <a:gd name="T15" fmla="*/ 153 h 18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2" h="182">
                      <a:moveTo>
                        <a:pt x="179" y="153"/>
                      </a:moveTo>
                      <a:cubicBezTo>
                        <a:pt x="202" y="120"/>
                        <a:pt x="195" y="76"/>
                        <a:pt x="164" y="52"/>
                      </a:cubicBezTo>
                      <a:cubicBezTo>
                        <a:pt x="149" y="41"/>
                        <a:pt x="135" y="31"/>
                        <a:pt x="120" y="22"/>
                      </a:cubicBezTo>
                      <a:cubicBezTo>
                        <a:pt x="87" y="0"/>
                        <a:pt x="44" y="9"/>
                        <a:pt x="22" y="42"/>
                      </a:cubicBezTo>
                      <a:cubicBezTo>
                        <a:pt x="0" y="75"/>
                        <a:pt x="11" y="120"/>
                        <a:pt x="43" y="141"/>
                      </a:cubicBezTo>
                      <a:cubicBezTo>
                        <a:pt x="55" y="149"/>
                        <a:pt x="68" y="158"/>
                        <a:pt x="79" y="168"/>
                      </a:cubicBezTo>
                      <a:cubicBezTo>
                        <a:pt x="93" y="177"/>
                        <a:pt x="107" y="182"/>
                        <a:pt x="122" y="182"/>
                      </a:cubicBezTo>
                      <a:cubicBezTo>
                        <a:pt x="143" y="182"/>
                        <a:pt x="165" y="171"/>
                        <a:pt x="179" y="153"/>
                      </a:cubicBezTo>
                      <a:close/>
                    </a:path>
                  </a:pathLst>
                </a:custGeom>
                <a:solidFill>
                  <a:schemeClr val="dk2">
                    <a:lumMod val="20000"/>
                    <a:lumOff val="8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18" name="BackShape"/>
                <p:cNvSpPr/>
                <p:nvPr/>
              </p:nvSpPr>
              <p:spPr bwMode="auto">
                <a:xfrm>
                  <a:off x="2538992" y="2270681"/>
                  <a:ext cx="259307" cy="263342"/>
                </a:xfrm>
                <a:custGeom>
                  <a:avLst/>
                  <a:gdLst>
                    <a:gd name="T0" fmla="*/ 140 w 190"/>
                    <a:gd name="T1" fmla="*/ 161 h 193"/>
                    <a:gd name="T2" fmla="*/ 82 w 190"/>
                    <a:gd name="T3" fmla="*/ 193 h 193"/>
                    <a:gd name="T4" fmla="*/ 42 w 190"/>
                    <a:gd name="T5" fmla="*/ 181 h 193"/>
                    <a:gd name="T6" fmla="*/ 23 w 190"/>
                    <a:gd name="T7" fmla="*/ 81 h 193"/>
                    <a:gd name="T8" fmla="*/ 54 w 190"/>
                    <a:gd name="T9" fmla="*/ 37 h 193"/>
                    <a:gd name="T10" fmla="*/ 153 w 190"/>
                    <a:gd name="T11" fmla="*/ 23 h 193"/>
                    <a:gd name="T12" fmla="*/ 166 w 190"/>
                    <a:gd name="T13" fmla="*/ 124 h 193"/>
                    <a:gd name="T14" fmla="*/ 140 w 190"/>
                    <a:gd name="T15" fmla="*/ 161 h 1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0" h="193">
                      <a:moveTo>
                        <a:pt x="140" y="161"/>
                      </a:moveTo>
                      <a:cubicBezTo>
                        <a:pt x="126" y="182"/>
                        <a:pt x="105" y="193"/>
                        <a:pt x="82" y="193"/>
                      </a:cubicBezTo>
                      <a:cubicBezTo>
                        <a:pt x="68" y="193"/>
                        <a:pt x="54" y="189"/>
                        <a:pt x="42" y="181"/>
                      </a:cubicBezTo>
                      <a:cubicBezTo>
                        <a:pt x="10" y="159"/>
                        <a:pt x="0" y="114"/>
                        <a:pt x="23" y="81"/>
                      </a:cubicBezTo>
                      <a:cubicBezTo>
                        <a:pt x="32" y="66"/>
                        <a:pt x="43" y="51"/>
                        <a:pt x="54" y="37"/>
                      </a:cubicBezTo>
                      <a:cubicBezTo>
                        <a:pt x="78" y="6"/>
                        <a:pt x="122" y="0"/>
                        <a:pt x="153" y="23"/>
                      </a:cubicBezTo>
                      <a:cubicBezTo>
                        <a:pt x="185" y="48"/>
                        <a:pt x="190" y="93"/>
                        <a:pt x="166" y="124"/>
                      </a:cubicBezTo>
                      <a:cubicBezTo>
                        <a:pt x="157" y="136"/>
                        <a:pt x="148" y="148"/>
                        <a:pt x="140" y="161"/>
                      </a:cubicBezTo>
                      <a:close/>
                    </a:path>
                  </a:pathLst>
                </a:custGeom>
                <a:solidFill>
                  <a:schemeClr val="dk2">
                    <a:lumMod val="20000"/>
                    <a:lumOff val="8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19" name="BackShape"/>
                <p:cNvSpPr/>
                <p:nvPr/>
              </p:nvSpPr>
              <p:spPr bwMode="auto">
                <a:xfrm>
                  <a:off x="2392691" y="2608686"/>
                  <a:ext cx="231055" cy="273432"/>
                </a:xfrm>
                <a:custGeom>
                  <a:avLst/>
                  <a:gdLst>
                    <a:gd name="T0" fmla="*/ 158 w 170"/>
                    <a:gd name="T1" fmla="*/ 102 h 201"/>
                    <a:gd name="T2" fmla="*/ 146 w 170"/>
                    <a:gd name="T3" fmla="*/ 146 h 201"/>
                    <a:gd name="T4" fmla="*/ 77 w 170"/>
                    <a:gd name="T5" fmla="*/ 201 h 201"/>
                    <a:gd name="T6" fmla="*/ 60 w 170"/>
                    <a:gd name="T7" fmla="*/ 198 h 201"/>
                    <a:gd name="T8" fmla="*/ 9 w 170"/>
                    <a:gd name="T9" fmla="*/ 111 h 201"/>
                    <a:gd name="T10" fmla="*/ 24 w 170"/>
                    <a:gd name="T11" fmla="*/ 59 h 201"/>
                    <a:gd name="T12" fmla="*/ 113 w 170"/>
                    <a:gd name="T13" fmla="*/ 12 h 201"/>
                    <a:gd name="T14" fmla="*/ 158 w 170"/>
                    <a:gd name="T15" fmla="*/ 102 h 20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0" h="201">
                      <a:moveTo>
                        <a:pt x="158" y="102"/>
                      </a:moveTo>
                      <a:cubicBezTo>
                        <a:pt x="154" y="117"/>
                        <a:pt x="149" y="131"/>
                        <a:pt x="146" y="146"/>
                      </a:cubicBezTo>
                      <a:cubicBezTo>
                        <a:pt x="138" y="179"/>
                        <a:pt x="109" y="201"/>
                        <a:pt x="77" y="201"/>
                      </a:cubicBezTo>
                      <a:cubicBezTo>
                        <a:pt x="72" y="201"/>
                        <a:pt x="66" y="199"/>
                        <a:pt x="60" y="198"/>
                      </a:cubicBezTo>
                      <a:cubicBezTo>
                        <a:pt x="23" y="188"/>
                        <a:pt x="0" y="149"/>
                        <a:pt x="9" y="111"/>
                      </a:cubicBezTo>
                      <a:cubicBezTo>
                        <a:pt x="14" y="93"/>
                        <a:pt x="18" y="75"/>
                        <a:pt x="24" y="59"/>
                      </a:cubicBezTo>
                      <a:cubicBezTo>
                        <a:pt x="35" y="20"/>
                        <a:pt x="75" y="0"/>
                        <a:pt x="113" y="12"/>
                      </a:cubicBezTo>
                      <a:cubicBezTo>
                        <a:pt x="149" y="24"/>
                        <a:pt x="170" y="65"/>
                        <a:pt x="158" y="102"/>
                      </a:cubicBezTo>
                      <a:close/>
                    </a:path>
                  </a:pathLst>
                </a:custGeom>
                <a:solidFill>
                  <a:schemeClr val="dk2">
                    <a:lumMod val="20000"/>
                    <a:lumOff val="8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20" name="BackShape"/>
                <p:cNvSpPr/>
                <p:nvPr/>
              </p:nvSpPr>
              <p:spPr bwMode="auto">
                <a:xfrm>
                  <a:off x="2623746" y="3681226"/>
                  <a:ext cx="261325" cy="257288"/>
                </a:xfrm>
                <a:custGeom>
                  <a:avLst/>
                  <a:gdLst>
                    <a:gd name="T0" fmla="*/ 33 w 192"/>
                    <a:gd name="T1" fmla="*/ 26 h 189"/>
                    <a:gd name="T2" fmla="*/ 133 w 192"/>
                    <a:gd name="T3" fmla="*/ 34 h 189"/>
                    <a:gd name="T4" fmla="*/ 164 w 192"/>
                    <a:gd name="T5" fmla="*/ 67 h 189"/>
                    <a:gd name="T6" fmla="*/ 163 w 192"/>
                    <a:gd name="T7" fmla="*/ 168 h 189"/>
                    <a:gd name="T8" fmla="*/ 114 w 192"/>
                    <a:gd name="T9" fmla="*/ 189 h 189"/>
                    <a:gd name="T10" fmla="*/ 62 w 192"/>
                    <a:gd name="T11" fmla="*/ 167 h 189"/>
                    <a:gd name="T12" fmla="*/ 26 w 192"/>
                    <a:gd name="T13" fmla="*/ 128 h 189"/>
                    <a:gd name="T14" fmla="*/ 33 w 192"/>
                    <a:gd name="T15" fmla="*/ 26 h 18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2" h="189">
                      <a:moveTo>
                        <a:pt x="33" y="26"/>
                      </a:moveTo>
                      <a:cubicBezTo>
                        <a:pt x="63" y="0"/>
                        <a:pt x="108" y="4"/>
                        <a:pt x="133" y="34"/>
                      </a:cubicBezTo>
                      <a:cubicBezTo>
                        <a:pt x="143" y="45"/>
                        <a:pt x="154" y="56"/>
                        <a:pt x="164" y="67"/>
                      </a:cubicBezTo>
                      <a:cubicBezTo>
                        <a:pt x="192" y="95"/>
                        <a:pt x="191" y="141"/>
                        <a:pt x="163" y="168"/>
                      </a:cubicBezTo>
                      <a:cubicBezTo>
                        <a:pt x="149" y="182"/>
                        <a:pt x="131" y="189"/>
                        <a:pt x="114" y="189"/>
                      </a:cubicBezTo>
                      <a:cubicBezTo>
                        <a:pt x="94" y="189"/>
                        <a:pt x="76" y="181"/>
                        <a:pt x="62" y="167"/>
                      </a:cubicBezTo>
                      <a:cubicBezTo>
                        <a:pt x="49" y="154"/>
                        <a:pt x="38" y="141"/>
                        <a:pt x="26" y="128"/>
                      </a:cubicBezTo>
                      <a:cubicBezTo>
                        <a:pt x="0" y="98"/>
                        <a:pt x="3" y="52"/>
                        <a:pt x="33" y="26"/>
                      </a:cubicBezTo>
                      <a:close/>
                    </a:path>
                  </a:pathLst>
                </a:custGeom>
                <a:solidFill>
                  <a:schemeClr val="dk2">
                    <a:lumMod val="20000"/>
                    <a:lumOff val="8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21" name="BackShape"/>
                <p:cNvSpPr/>
                <p:nvPr/>
              </p:nvSpPr>
              <p:spPr bwMode="auto">
                <a:xfrm>
                  <a:off x="2365449" y="2992096"/>
                  <a:ext cx="203813" cy="268387"/>
                </a:xfrm>
                <a:custGeom>
                  <a:avLst/>
                  <a:gdLst>
                    <a:gd name="T0" fmla="*/ 70 w 150"/>
                    <a:gd name="T1" fmla="*/ 2 h 197"/>
                    <a:gd name="T2" fmla="*/ 144 w 150"/>
                    <a:gd name="T3" fmla="*/ 72 h 197"/>
                    <a:gd name="T4" fmla="*/ 146 w 150"/>
                    <a:gd name="T5" fmla="*/ 118 h 197"/>
                    <a:gd name="T6" fmla="*/ 82 w 150"/>
                    <a:gd name="T7" fmla="*/ 197 h 197"/>
                    <a:gd name="T8" fmla="*/ 76 w 150"/>
                    <a:gd name="T9" fmla="*/ 197 h 197"/>
                    <a:gd name="T10" fmla="*/ 5 w 150"/>
                    <a:gd name="T11" fmla="*/ 131 h 197"/>
                    <a:gd name="T12" fmla="*/ 1 w 150"/>
                    <a:gd name="T13" fmla="*/ 76 h 197"/>
                    <a:gd name="T14" fmla="*/ 70 w 150"/>
                    <a:gd name="T15" fmla="*/ 2 h 19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0" h="197">
                      <a:moveTo>
                        <a:pt x="70" y="2"/>
                      </a:moveTo>
                      <a:cubicBezTo>
                        <a:pt x="109" y="0"/>
                        <a:pt x="143" y="32"/>
                        <a:pt x="144" y="72"/>
                      </a:cubicBezTo>
                      <a:cubicBezTo>
                        <a:pt x="144" y="87"/>
                        <a:pt x="145" y="103"/>
                        <a:pt x="146" y="118"/>
                      </a:cubicBezTo>
                      <a:cubicBezTo>
                        <a:pt x="150" y="158"/>
                        <a:pt x="121" y="193"/>
                        <a:pt x="82" y="197"/>
                      </a:cubicBezTo>
                      <a:cubicBezTo>
                        <a:pt x="79" y="197"/>
                        <a:pt x="78" y="197"/>
                        <a:pt x="76" y="197"/>
                      </a:cubicBezTo>
                      <a:cubicBezTo>
                        <a:pt x="39" y="197"/>
                        <a:pt x="8" y="169"/>
                        <a:pt x="5" y="131"/>
                      </a:cubicBezTo>
                      <a:cubicBezTo>
                        <a:pt x="4" y="113"/>
                        <a:pt x="2" y="95"/>
                        <a:pt x="1" y="76"/>
                      </a:cubicBezTo>
                      <a:cubicBezTo>
                        <a:pt x="0" y="37"/>
                        <a:pt x="31" y="3"/>
                        <a:pt x="70" y="2"/>
                      </a:cubicBezTo>
                      <a:close/>
                    </a:path>
                  </a:pathLst>
                </a:custGeom>
                <a:solidFill>
                  <a:schemeClr val="dk2">
                    <a:lumMod val="20000"/>
                    <a:lumOff val="8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22" name="BackShape"/>
                <p:cNvSpPr/>
                <p:nvPr/>
              </p:nvSpPr>
              <p:spPr bwMode="auto">
                <a:xfrm>
                  <a:off x="2429014" y="3355327"/>
                  <a:ext cx="246190" cy="269396"/>
                </a:xfrm>
                <a:custGeom>
                  <a:avLst/>
                  <a:gdLst>
                    <a:gd name="T0" fmla="*/ 55 w 181"/>
                    <a:gd name="T1" fmla="*/ 14 h 198"/>
                    <a:gd name="T2" fmla="*/ 147 w 181"/>
                    <a:gd name="T3" fmla="*/ 55 h 198"/>
                    <a:gd name="T4" fmla="*/ 164 w 181"/>
                    <a:gd name="T5" fmla="*/ 96 h 198"/>
                    <a:gd name="T6" fmla="*/ 129 w 181"/>
                    <a:gd name="T7" fmla="*/ 191 h 198"/>
                    <a:gd name="T8" fmla="*/ 99 w 181"/>
                    <a:gd name="T9" fmla="*/ 198 h 198"/>
                    <a:gd name="T10" fmla="*/ 35 w 181"/>
                    <a:gd name="T11" fmla="*/ 157 h 198"/>
                    <a:gd name="T12" fmla="*/ 15 w 181"/>
                    <a:gd name="T13" fmla="*/ 107 h 198"/>
                    <a:gd name="T14" fmla="*/ 55 w 181"/>
                    <a:gd name="T15" fmla="*/ 14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1" h="198">
                      <a:moveTo>
                        <a:pt x="55" y="14"/>
                      </a:moveTo>
                      <a:cubicBezTo>
                        <a:pt x="91" y="0"/>
                        <a:pt x="132" y="17"/>
                        <a:pt x="147" y="55"/>
                      </a:cubicBezTo>
                      <a:cubicBezTo>
                        <a:pt x="152" y="68"/>
                        <a:pt x="158" y="82"/>
                        <a:pt x="164" y="96"/>
                      </a:cubicBezTo>
                      <a:cubicBezTo>
                        <a:pt x="181" y="132"/>
                        <a:pt x="165" y="175"/>
                        <a:pt x="129" y="191"/>
                      </a:cubicBezTo>
                      <a:cubicBezTo>
                        <a:pt x="120" y="196"/>
                        <a:pt x="110" y="198"/>
                        <a:pt x="99" y="198"/>
                      </a:cubicBezTo>
                      <a:cubicBezTo>
                        <a:pt x="73" y="198"/>
                        <a:pt x="48" y="183"/>
                        <a:pt x="35" y="157"/>
                      </a:cubicBezTo>
                      <a:cubicBezTo>
                        <a:pt x="28" y="140"/>
                        <a:pt x="20" y="124"/>
                        <a:pt x="15" y="107"/>
                      </a:cubicBezTo>
                      <a:cubicBezTo>
                        <a:pt x="0" y="70"/>
                        <a:pt x="18" y="28"/>
                        <a:pt x="55" y="14"/>
                      </a:cubicBezTo>
                      <a:close/>
                    </a:path>
                  </a:pathLst>
                </a:custGeom>
                <a:solidFill>
                  <a:schemeClr val="dk2">
                    <a:lumMod val="20000"/>
                    <a:lumOff val="8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23" name="BackShape"/>
                <p:cNvSpPr/>
                <p:nvPr/>
              </p:nvSpPr>
              <p:spPr bwMode="auto">
                <a:xfrm>
                  <a:off x="2800317" y="2012383"/>
                  <a:ext cx="273432" cy="248208"/>
                </a:xfrm>
                <a:custGeom>
                  <a:avLst/>
                  <a:gdLst>
                    <a:gd name="T0" fmla="*/ 23 w 201"/>
                    <a:gd name="T1" fmla="*/ 153 h 182"/>
                    <a:gd name="T2" fmla="*/ 37 w 201"/>
                    <a:gd name="T3" fmla="*/ 52 h 182"/>
                    <a:gd name="T4" fmla="*/ 81 w 201"/>
                    <a:gd name="T5" fmla="*/ 22 h 182"/>
                    <a:gd name="T6" fmla="*/ 179 w 201"/>
                    <a:gd name="T7" fmla="*/ 42 h 182"/>
                    <a:gd name="T8" fmla="*/ 158 w 201"/>
                    <a:gd name="T9" fmla="*/ 141 h 182"/>
                    <a:gd name="T10" fmla="*/ 122 w 201"/>
                    <a:gd name="T11" fmla="*/ 168 h 182"/>
                    <a:gd name="T12" fmla="*/ 80 w 201"/>
                    <a:gd name="T13" fmla="*/ 182 h 182"/>
                    <a:gd name="T14" fmla="*/ 23 w 201"/>
                    <a:gd name="T15" fmla="*/ 153 h 18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1" h="182">
                      <a:moveTo>
                        <a:pt x="23" y="153"/>
                      </a:moveTo>
                      <a:cubicBezTo>
                        <a:pt x="0" y="120"/>
                        <a:pt x="7" y="76"/>
                        <a:pt x="37" y="52"/>
                      </a:cubicBezTo>
                      <a:cubicBezTo>
                        <a:pt x="52" y="41"/>
                        <a:pt x="66" y="31"/>
                        <a:pt x="81" y="22"/>
                      </a:cubicBezTo>
                      <a:cubicBezTo>
                        <a:pt x="114" y="0"/>
                        <a:pt x="157" y="9"/>
                        <a:pt x="179" y="42"/>
                      </a:cubicBezTo>
                      <a:cubicBezTo>
                        <a:pt x="201" y="75"/>
                        <a:pt x="190" y="120"/>
                        <a:pt x="158" y="141"/>
                      </a:cubicBezTo>
                      <a:cubicBezTo>
                        <a:pt x="146" y="149"/>
                        <a:pt x="133" y="158"/>
                        <a:pt x="122" y="168"/>
                      </a:cubicBezTo>
                      <a:cubicBezTo>
                        <a:pt x="108" y="177"/>
                        <a:pt x="94" y="182"/>
                        <a:pt x="80" y="182"/>
                      </a:cubicBezTo>
                      <a:cubicBezTo>
                        <a:pt x="58" y="182"/>
                        <a:pt x="36" y="171"/>
                        <a:pt x="23" y="153"/>
                      </a:cubicBezTo>
                      <a:close/>
                    </a:path>
                  </a:pathLst>
                </a:custGeom>
                <a:solidFill>
                  <a:schemeClr val="dk2">
                    <a:lumMod val="20000"/>
                    <a:lumOff val="8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24" name="BackShape"/>
                <p:cNvSpPr/>
                <p:nvPr/>
              </p:nvSpPr>
              <p:spPr bwMode="auto">
                <a:xfrm>
                  <a:off x="2912313" y="3919344"/>
                  <a:ext cx="269396" cy="253252"/>
                </a:xfrm>
                <a:custGeom>
                  <a:avLst/>
                  <a:gdLst>
                    <a:gd name="T0" fmla="*/ 158 w 198"/>
                    <a:gd name="T1" fmla="*/ 41 h 186"/>
                    <a:gd name="T2" fmla="*/ 196 w 198"/>
                    <a:gd name="T3" fmla="*/ 95 h 186"/>
                    <a:gd name="T4" fmla="*/ 190 w 198"/>
                    <a:gd name="T5" fmla="*/ 136 h 186"/>
                    <a:gd name="T6" fmla="*/ 93 w 198"/>
                    <a:gd name="T7" fmla="*/ 167 h 186"/>
                    <a:gd name="T8" fmla="*/ 46 w 198"/>
                    <a:gd name="T9" fmla="*/ 142 h 186"/>
                    <a:gd name="T10" fmla="*/ 19 w 198"/>
                    <a:gd name="T11" fmla="*/ 47 h 186"/>
                    <a:gd name="T12" fmla="*/ 118 w 198"/>
                    <a:gd name="T13" fmla="*/ 20 h 186"/>
                    <a:gd name="T14" fmla="*/ 158 w 198"/>
                    <a:gd name="T15" fmla="*/ 41 h 18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8" h="186">
                      <a:moveTo>
                        <a:pt x="158" y="41"/>
                      </a:moveTo>
                      <a:cubicBezTo>
                        <a:pt x="180" y="52"/>
                        <a:pt x="193" y="73"/>
                        <a:pt x="196" y="95"/>
                      </a:cubicBezTo>
                      <a:cubicBezTo>
                        <a:pt x="198" y="109"/>
                        <a:pt x="196" y="123"/>
                        <a:pt x="190" y="136"/>
                      </a:cubicBezTo>
                      <a:cubicBezTo>
                        <a:pt x="172" y="171"/>
                        <a:pt x="129" y="186"/>
                        <a:pt x="93" y="167"/>
                      </a:cubicBezTo>
                      <a:cubicBezTo>
                        <a:pt x="77" y="160"/>
                        <a:pt x="61" y="152"/>
                        <a:pt x="46" y="142"/>
                      </a:cubicBezTo>
                      <a:cubicBezTo>
                        <a:pt x="12" y="123"/>
                        <a:pt x="0" y="80"/>
                        <a:pt x="19" y="47"/>
                      </a:cubicBezTo>
                      <a:cubicBezTo>
                        <a:pt x="39" y="12"/>
                        <a:pt x="84" y="0"/>
                        <a:pt x="118" y="20"/>
                      </a:cubicBezTo>
                      <a:cubicBezTo>
                        <a:pt x="130" y="28"/>
                        <a:pt x="144" y="35"/>
                        <a:pt x="158" y="41"/>
                      </a:cubicBezTo>
                      <a:close/>
                    </a:path>
                  </a:pathLst>
                </a:custGeom>
                <a:solidFill>
                  <a:schemeClr val="dk2">
                    <a:lumMod val="20000"/>
                    <a:lumOff val="8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25" name="BackShape"/>
                <p:cNvSpPr/>
                <p:nvPr/>
              </p:nvSpPr>
              <p:spPr bwMode="auto">
                <a:xfrm>
                  <a:off x="3273525" y="4053537"/>
                  <a:ext cx="272423" cy="214911"/>
                </a:xfrm>
                <a:custGeom>
                  <a:avLst/>
                  <a:gdLst>
                    <a:gd name="T0" fmla="*/ 90 w 200"/>
                    <a:gd name="T1" fmla="*/ 7 h 158"/>
                    <a:gd name="T2" fmla="*/ 136 w 200"/>
                    <a:gd name="T3" fmla="*/ 14 h 158"/>
                    <a:gd name="T4" fmla="*/ 199 w 200"/>
                    <a:gd name="T5" fmla="*/ 75 h 158"/>
                    <a:gd name="T6" fmla="*/ 199 w 200"/>
                    <a:gd name="T7" fmla="*/ 92 h 158"/>
                    <a:gd name="T8" fmla="*/ 119 w 200"/>
                    <a:gd name="T9" fmla="*/ 154 h 158"/>
                    <a:gd name="T10" fmla="*/ 65 w 200"/>
                    <a:gd name="T11" fmla="*/ 146 h 158"/>
                    <a:gd name="T12" fmla="*/ 8 w 200"/>
                    <a:gd name="T13" fmla="*/ 64 h 158"/>
                    <a:gd name="T14" fmla="*/ 90 w 200"/>
                    <a:gd name="T15" fmla="*/ 7 h 15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0" h="158">
                      <a:moveTo>
                        <a:pt x="90" y="7"/>
                      </a:moveTo>
                      <a:cubicBezTo>
                        <a:pt x="106" y="10"/>
                        <a:pt x="120" y="12"/>
                        <a:pt x="136" y="14"/>
                      </a:cubicBezTo>
                      <a:cubicBezTo>
                        <a:pt x="169" y="18"/>
                        <a:pt x="195" y="43"/>
                        <a:pt x="199" y="75"/>
                      </a:cubicBezTo>
                      <a:cubicBezTo>
                        <a:pt x="200" y="80"/>
                        <a:pt x="199" y="86"/>
                        <a:pt x="199" y="92"/>
                      </a:cubicBezTo>
                      <a:cubicBezTo>
                        <a:pt x="193" y="131"/>
                        <a:pt x="158" y="158"/>
                        <a:pt x="119" y="154"/>
                      </a:cubicBezTo>
                      <a:cubicBezTo>
                        <a:pt x="100" y="152"/>
                        <a:pt x="82" y="150"/>
                        <a:pt x="65" y="146"/>
                      </a:cubicBezTo>
                      <a:cubicBezTo>
                        <a:pt x="26" y="140"/>
                        <a:pt x="0" y="103"/>
                        <a:pt x="8" y="64"/>
                      </a:cubicBezTo>
                      <a:cubicBezTo>
                        <a:pt x="14" y="26"/>
                        <a:pt x="52" y="0"/>
                        <a:pt x="90" y="7"/>
                      </a:cubicBezTo>
                      <a:close/>
                    </a:path>
                  </a:pathLst>
                </a:custGeom>
                <a:solidFill>
                  <a:schemeClr val="dk2">
                    <a:lumMod val="20000"/>
                    <a:lumOff val="8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26" name="BackShape"/>
                <p:cNvSpPr/>
                <p:nvPr/>
              </p:nvSpPr>
              <p:spPr bwMode="auto">
                <a:xfrm>
                  <a:off x="3651891" y="4042438"/>
                  <a:ext cx="277468" cy="223992"/>
                </a:xfrm>
                <a:custGeom>
                  <a:avLst/>
                  <a:gdLst>
                    <a:gd name="T0" fmla="*/ 7 w 204"/>
                    <a:gd name="T1" fmla="*/ 99 h 164"/>
                    <a:gd name="T2" fmla="*/ 67 w 204"/>
                    <a:gd name="T3" fmla="*/ 17 h 164"/>
                    <a:gd name="T4" fmla="*/ 113 w 204"/>
                    <a:gd name="T5" fmla="*/ 9 h 164"/>
                    <a:gd name="T6" fmla="*/ 198 w 204"/>
                    <a:gd name="T7" fmla="*/ 63 h 164"/>
                    <a:gd name="T8" fmla="*/ 199 w 204"/>
                    <a:gd name="T9" fmla="*/ 68 h 164"/>
                    <a:gd name="T10" fmla="*/ 143 w 204"/>
                    <a:gd name="T11" fmla="*/ 147 h 164"/>
                    <a:gd name="T12" fmla="*/ 90 w 204"/>
                    <a:gd name="T13" fmla="*/ 158 h 164"/>
                    <a:gd name="T14" fmla="*/ 7 w 204"/>
                    <a:gd name="T15" fmla="*/ 99 h 1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4" h="164">
                      <a:moveTo>
                        <a:pt x="7" y="99"/>
                      </a:moveTo>
                      <a:cubicBezTo>
                        <a:pt x="0" y="60"/>
                        <a:pt x="27" y="23"/>
                        <a:pt x="67" y="17"/>
                      </a:cubicBezTo>
                      <a:cubicBezTo>
                        <a:pt x="82" y="15"/>
                        <a:pt x="98" y="12"/>
                        <a:pt x="113" y="9"/>
                      </a:cubicBezTo>
                      <a:cubicBezTo>
                        <a:pt x="152" y="0"/>
                        <a:pt x="190" y="24"/>
                        <a:pt x="198" y="63"/>
                      </a:cubicBezTo>
                      <a:cubicBezTo>
                        <a:pt x="199" y="65"/>
                        <a:pt x="199" y="66"/>
                        <a:pt x="199" y="68"/>
                      </a:cubicBezTo>
                      <a:cubicBezTo>
                        <a:pt x="204" y="105"/>
                        <a:pt x="180" y="139"/>
                        <a:pt x="143" y="147"/>
                      </a:cubicBezTo>
                      <a:cubicBezTo>
                        <a:pt x="125" y="151"/>
                        <a:pt x="108" y="154"/>
                        <a:pt x="90" y="158"/>
                      </a:cubicBezTo>
                      <a:cubicBezTo>
                        <a:pt x="50" y="164"/>
                        <a:pt x="13" y="138"/>
                        <a:pt x="7" y="99"/>
                      </a:cubicBezTo>
                      <a:close/>
                    </a:path>
                  </a:pathLst>
                </a:custGeom>
                <a:solidFill>
                  <a:schemeClr val="dk2">
                    <a:lumMod val="20000"/>
                    <a:lumOff val="8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27" name="BackShape"/>
                <p:cNvSpPr/>
                <p:nvPr/>
              </p:nvSpPr>
              <p:spPr bwMode="auto">
                <a:xfrm>
                  <a:off x="3995950" y="3907236"/>
                  <a:ext cx="271414" cy="254261"/>
                </a:xfrm>
                <a:custGeom>
                  <a:avLst/>
                  <a:gdLst>
                    <a:gd name="T0" fmla="*/ 19 w 199"/>
                    <a:gd name="T1" fmla="*/ 140 h 187"/>
                    <a:gd name="T2" fmla="*/ 47 w 199"/>
                    <a:gd name="T3" fmla="*/ 44 h 187"/>
                    <a:gd name="T4" fmla="*/ 86 w 199"/>
                    <a:gd name="T5" fmla="*/ 21 h 187"/>
                    <a:gd name="T6" fmla="*/ 185 w 199"/>
                    <a:gd name="T7" fmla="*/ 43 h 187"/>
                    <a:gd name="T8" fmla="*/ 196 w 199"/>
                    <a:gd name="T9" fmla="*/ 72 h 187"/>
                    <a:gd name="T10" fmla="*/ 163 w 199"/>
                    <a:gd name="T11" fmla="*/ 141 h 187"/>
                    <a:gd name="T12" fmla="*/ 116 w 199"/>
                    <a:gd name="T13" fmla="*/ 168 h 187"/>
                    <a:gd name="T14" fmla="*/ 19 w 199"/>
                    <a:gd name="T15" fmla="*/ 140 h 1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87">
                      <a:moveTo>
                        <a:pt x="19" y="140"/>
                      </a:moveTo>
                      <a:cubicBezTo>
                        <a:pt x="0" y="105"/>
                        <a:pt x="12" y="63"/>
                        <a:pt x="47" y="44"/>
                      </a:cubicBezTo>
                      <a:cubicBezTo>
                        <a:pt x="60" y="36"/>
                        <a:pt x="73" y="29"/>
                        <a:pt x="86" y="21"/>
                      </a:cubicBezTo>
                      <a:cubicBezTo>
                        <a:pt x="120" y="0"/>
                        <a:pt x="164" y="10"/>
                        <a:pt x="185" y="43"/>
                      </a:cubicBezTo>
                      <a:cubicBezTo>
                        <a:pt x="191" y="52"/>
                        <a:pt x="194" y="62"/>
                        <a:pt x="196" y="72"/>
                      </a:cubicBezTo>
                      <a:cubicBezTo>
                        <a:pt x="199" y="98"/>
                        <a:pt x="187" y="125"/>
                        <a:pt x="163" y="141"/>
                      </a:cubicBezTo>
                      <a:cubicBezTo>
                        <a:pt x="147" y="150"/>
                        <a:pt x="132" y="160"/>
                        <a:pt x="116" y="168"/>
                      </a:cubicBezTo>
                      <a:cubicBezTo>
                        <a:pt x="81" y="187"/>
                        <a:pt x="37" y="175"/>
                        <a:pt x="19" y="140"/>
                      </a:cubicBezTo>
                      <a:close/>
                    </a:path>
                  </a:pathLst>
                </a:custGeom>
                <a:solidFill>
                  <a:schemeClr val="dk2">
                    <a:lumMod val="20000"/>
                    <a:lumOff val="8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28" name="BackShape"/>
                <p:cNvSpPr/>
                <p:nvPr/>
              </p:nvSpPr>
              <p:spPr bwMode="auto">
                <a:xfrm>
                  <a:off x="3209960" y="1882226"/>
                  <a:ext cx="272423" cy="223992"/>
                </a:xfrm>
                <a:custGeom>
                  <a:avLst/>
                  <a:gdLst>
                    <a:gd name="T0" fmla="*/ 140 w 200"/>
                    <a:gd name="T1" fmla="*/ 146 h 165"/>
                    <a:gd name="T2" fmla="*/ 192 w 200"/>
                    <a:gd name="T3" fmla="*/ 106 h 165"/>
                    <a:gd name="T4" fmla="*/ 197 w 200"/>
                    <a:gd name="T5" fmla="*/ 64 h 165"/>
                    <a:gd name="T6" fmla="*/ 114 w 200"/>
                    <a:gd name="T7" fmla="*/ 7 h 165"/>
                    <a:gd name="T8" fmla="*/ 61 w 200"/>
                    <a:gd name="T9" fmla="*/ 18 h 165"/>
                    <a:gd name="T10" fmla="*/ 8 w 200"/>
                    <a:gd name="T11" fmla="*/ 102 h 165"/>
                    <a:gd name="T12" fmla="*/ 95 w 200"/>
                    <a:gd name="T13" fmla="*/ 155 h 165"/>
                    <a:gd name="T14" fmla="*/ 140 w 200"/>
                    <a:gd name="T15" fmla="*/ 146 h 1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0" h="165">
                      <a:moveTo>
                        <a:pt x="140" y="146"/>
                      </a:moveTo>
                      <a:cubicBezTo>
                        <a:pt x="164" y="142"/>
                        <a:pt x="183" y="127"/>
                        <a:pt x="192" y="106"/>
                      </a:cubicBezTo>
                      <a:cubicBezTo>
                        <a:pt x="197" y="93"/>
                        <a:pt x="200" y="79"/>
                        <a:pt x="197" y="64"/>
                      </a:cubicBezTo>
                      <a:cubicBezTo>
                        <a:pt x="190" y="26"/>
                        <a:pt x="153" y="0"/>
                        <a:pt x="114" y="7"/>
                      </a:cubicBezTo>
                      <a:cubicBezTo>
                        <a:pt x="96" y="10"/>
                        <a:pt x="78" y="13"/>
                        <a:pt x="61" y="18"/>
                      </a:cubicBezTo>
                      <a:cubicBezTo>
                        <a:pt x="22" y="27"/>
                        <a:pt x="0" y="64"/>
                        <a:pt x="8" y="102"/>
                      </a:cubicBezTo>
                      <a:cubicBezTo>
                        <a:pt x="18" y="141"/>
                        <a:pt x="57" y="165"/>
                        <a:pt x="95" y="155"/>
                      </a:cubicBezTo>
                      <a:cubicBezTo>
                        <a:pt x="109" y="152"/>
                        <a:pt x="125" y="148"/>
                        <a:pt x="140" y="146"/>
                      </a:cubicBezTo>
                      <a:close/>
                    </a:path>
                  </a:pathLst>
                </a:custGeom>
                <a:solidFill>
                  <a:schemeClr val="dk2">
                    <a:lumMod val="20000"/>
                    <a:lumOff val="8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29" name="BackShape"/>
                <p:cNvSpPr/>
                <p:nvPr/>
              </p:nvSpPr>
              <p:spPr bwMode="auto">
                <a:xfrm>
                  <a:off x="3592361" y="1875163"/>
                  <a:ext cx="273432" cy="214911"/>
                </a:xfrm>
                <a:custGeom>
                  <a:avLst/>
                  <a:gdLst>
                    <a:gd name="T0" fmla="*/ 67 w 201"/>
                    <a:gd name="T1" fmla="*/ 146 h 158"/>
                    <a:gd name="T2" fmla="*/ 113 w 201"/>
                    <a:gd name="T3" fmla="*/ 152 h 158"/>
                    <a:gd name="T4" fmla="*/ 190 w 201"/>
                    <a:gd name="T5" fmla="*/ 112 h 158"/>
                    <a:gd name="T6" fmla="*/ 195 w 201"/>
                    <a:gd name="T7" fmla="*/ 95 h 158"/>
                    <a:gd name="T8" fmla="*/ 136 w 201"/>
                    <a:gd name="T9" fmla="*/ 13 h 158"/>
                    <a:gd name="T10" fmla="*/ 82 w 201"/>
                    <a:gd name="T11" fmla="*/ 5 h 158"/>
                    <a:gd name="T12" fmla="*/ 4 w 201"/>
                    <a:gd name="T13" fmla="*/ 68 h 158"/>
                    <a:gd name="T14" fmla="*/ 67 w 201"/>
                    <a:gd name="T15" fmla="*/ 146 h 15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1" h="158">
                      <a:moveTo>
                        <a:pt x="67" y="146"/>
                      </a:moveTo>
                      <a:cubicBezTo>
                        <a:pt x="83" y="148"/>
                        <a:pt x="98" y="149"/>
                        <a:pt x="113" y="152"/>
                      </a:cubicBezTo>
                      <a:cubicBezTo>
                        <a:pt x="146" y="158"/>
                        <a:pt x="178" y="141"/>
                        <a:pt x="190" y="112"/>
                      </a:cubicBezTo>
                      <a:cubicBezTo>
                        <a:pt x="193" y="106"/>
                        <a:pt x="194" y="101"/>
                        <a:pt x="195" y="95"/>
                      </a:cubicBezTo>
                      <a:cubicBezTo>
                        <a:pt x="201" y="56"/>
                        <a:pt x="175" y="20"/>
                        <a:pt x="136" y="13"/>
                      </a:cubicBezTo>
                      <a:cubicBezTo>
                        <a:pt x="117" y="9"/>
                        <a:pt x="100" y="7"/>
                        <a:pt x="82" y="5"/>
                      </a:cubicBezTo>
                      <a:cubicBezTo>
                        <a:pt x="43" y="0"/>
                        <a:pt x="8" y="28"/>
                        <a:pt x="4" y="68"/>
                      </a:cubicBezTo>
                      <a:cubicBezTo>
                        <a:pt x="0" y="106"/>
                        <a:pt x="29" y="141"/>
                        <a:pt x="67" y="146"/>
                      </a:cubicBezTo>
                      <a:close/>
                    </a:path>
                  </a:pathLst>
                </a:custGeom>
                <a:solidFill>
                  <a:schemeClr val="dk2">
                    <a:lumMod val="20000"/>
                    <a:lumOff val="8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30" name="ValueShape"/>
                <p:cNvSpPr/>
                <p:nvPr/>
              </p:nvSpPr>
              <p:spPr>
                <a:xfrm>
                  <a:off x="2317379" y="1820534"/>
                  <a:ext cx="2502543" cy="2502543"/>
                </a:xfrm>
                <a:prstGeom prst="blockArc">
                  <a:avLst>
                    <a:gd name="adj1" fmla="val 16200000"/>
                    <a:gd name="adj2" fmla="val 17280000"/>
                    <a:gd name="adj3" fmla="val 10852"/>
                  </a:avLst>
                </a:prstGeom>
                <a:solidFill>
                  <a:schemeClr val="dk2">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a:p>
              </p:txBody>
            </p:sp>
            <p:sp>
              <p:nvSpPr>
                <p:cNvPr id="331" name="ValueText"/>
                <p:cNvSpPr txBox="1"/>
                <p:nvPr/>
              </p:nvSpPr>
              <p:spPr>
                <a:xfrm>
                  <a:off x="3020331" y="4482492"/>
                  <a:ext cx="1096637" cy="554297"/>
                </a:xfrm>
                <a:prstGeom prst="rect">
                  <a:avLst/>
                </a:prstGeom>
              </p:spPr>
              <p:txBody>
                <a:bodyPr wrap="none" anchor="ctr" anchorCtr="1">
                  <a:prstTxWarp prst="textPlain">
                    <a:avLst/>
                  </a:prstTxWarp>
                  <a:noAutofit/>
                </a:bodyPr>
                <a:lstStyle/>
                <a:p>
                  <a:r>
                    <a:rPr lang="en-US" altLang="zh-CN" sz="1000" b="1" dirty="0">
                      <a:solidFill>
                        <a:schemeClr val="dk2">
                          <a:lumMod val="50000"/>
                          <a:lumOff val="50000"/>
                        </a:schemeClr>
                      </a:solidFill>
                      <a:latin typeface="Impact" panose="020B0806030902050204" pitchFamily="34" charset="0"/>
                    </a:rPr>
                    <a:t>5%</a:t>
                  </a:r>
                </a:p>
              </p:txBody>
            </p:sp>
          </p:grpSp>
          <p:grpSp>
            <p:nvGrpSpPr>
              <p:cNvPr id="270" name="718cff9f-1962-4e76-84f7-e7b216d0c53f" descr="UwYAAB+LCAAAAAAABADVk89vgjAUx/+XbruhqSRqxk3dXDhsLpFsh8VDR6vU0WJKWVwM//taoIhaf12WLFzg9fv6Pt/3HhtwK39WBHhgypCQDxQtBGK+JAw4wMfA41kcO2BIOaZ88SSSbJUC72NTpzVP3qmM3lCcEZ3LqaQoLj+9A72RPVNOWcYqGWxDFULrRqgDyyDFOCZNmc8lEd91hY6OFe9TKVSBcSIYkqrgBuZ3oDoCXrfXhrlOxmStLnJAUGIZngpPN8DqUx9omwO8zFLJCJfbpFekWkcUlcXvYd5WXeO4+/1o3Vs64vZh4aG6eRqhFXlRV2neqgM6BGa1uR1YVVe97NjOnaO8AVlf6VBnNL3ZxnGSvii5ha8IbNgzC3i9iKMkTsT5RTSyg/PJfE5DEkSEEaMJKJcDjhUzNls4FHQRSU5Sxd+CbbfrgMnnkoSykej1tS5LI3XrzXj80Bu58BEYgzC37aMpeek+7ukvGVSR0pyUcpwSOQhD1eiKvPBYxptOi7DBPzJLP0x4uYiOfSsN8s5ky+CJhfxro72zRoco/Pqf3uohutf8kKe8zdTzCwgB3zhTBgAA"/>
              <p:cNvGrpSpPr>
                <a:grpSpLocks noChangeAspect="1"/>
              </p:cNvGrpSpPr>
              <p:nvPr/>
            </p:nvGrpSpPr>
            <p:grpSpPr>
              <a:xfrm>
                <a:off x="4373689" y="1036676"/>
                <a:ext cx="831229" cy="1068292"/>
                <a:chOff x="2317379" y="1820534"/>
                <a:chExt cx="2502543" cy="3216255"/>
              </a:xfrm>
            </p:grpSpPr>
            <p:sp>
              <p:nvSpPr>
                <p:cNvPr id="292" name="BackShape"/>
                <p:cNvSpPr/>
                <p:nvPr/>
              </p:nvSpPr>
              <p:spPr bwMode="auto">
                <a:xfrm>
                  <a:off x="4299664" y="2228717"/>
                  <a:ext cx="258297" cy="263342"/>
                </a:xfrm>
                <a:custGeom>
                  <a:avLst/>
                  <a:gdLst>
                    <a:gd name="T0" fmla="*/ 50 w 190"/>
                    <a:gd name="T1" fmla="*/ 161 h 193"/>
                    <a:gd name="T2" fmla="*/ 109 w 190"/>
                    <a:gd name="T3" fmla="*/ 193 h 193"/>
                    <a:gd name="T4" fmla="*/ 149 w 190"/>
                    <a:gd name="T5" fmla="*/ 181 h 193"/>
                    <a:gd name="T6" fmla="*/ 167 w 190"/>
                    <a:gd name="T7" fmla="*/ 81 h 193"/>
                    <a:gd name="T8" fmla="*/ 136 w 190"/>
                    <a:gd name="T9" fmla="*/ 37 h 193"/>
                    <a:gd name="T10" fmla="*/ 38 w 190"/>
                    <a:gd name="T11" fmla="*/ 23 h 193"/>
                    <a:gd name="T12" fmla="*/ 24 w 190"/>
                    <a:gd name="T13" fmla="*/ 124 h 193"/>
                    <a:gd name="T14" fmla="*/ 50 w 190"/>
                    <a:gd name="T15" fmla="*/ 161 h 1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0" h="193">
                      <a:moveTo>
                        <a:pt x="50" y="161"/>
                      </a:moveTo>
                      <a:cubicBezTo>
                        <a:pt x="64" y="182"/>
                        <a:pt x="86" y="193"/>
                        <a:pt x="109" y="193"/>
                      </a:cubicBezTo>
                      <a:cubicBezTo>
                        <a:pt x="122" y="193"/>
                        <a:pt x="136" y="189"/>
                        <a:pt x="149" y="181"/>
                      </a:cubicBezTo>
                      <a:cubicBezTo>
                        <a:pt x="181" y="159"/>
                        <a:pt x="190" y="114"/>
                        <a:pt x="167" y="81"/>
                      </a:cubicBezTo>
                      <a:cubicBezTo>
                        <a:pt x="158" y="66"/>
                        <a:pt x="147" y="51"/>
                        <a:pt x="136" y="37"/>
                      </a:cubicBezTo>
                      <a:cubicBezTo>
                        <a:pt x="112" y="6"/>
                        <a:pt x="69" y="0"/>
                        <a:pt x="38" y="23"/>
                      </a:cubicBezTo>
                      <a:cubicBezTo>
                        <a:pt x="6" y="48"/>
                        <a:pt x="0" y="93"/>
                        <a:pt x="24" y="124"/>
                      </a:cubicBezTo>
                      <a:cubicBezTo>
                        <a:pt x="33" y="136"/>
                        <a:pt x="42" y="148"/>
                        <a:pt x="50" y="161"/>
                      </a:cubicBezTo>
                      <a:close/>
                    </a:path>
                  </a:pathLst>
                </a:custGeom>
                <a:solidFill>
                  <a:schemeClr val="accent3">
                    <a:lumMod val="50000"/>
                    <a:lumOff val="5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93" name="BackShape"/>
                <p:cNvSpPr/>
                <p:nvPr/>
              </p:nvSpPr>
              <p:spPr bwMode="auto">
                <a:xfrm>
                  <a:off x="4513554" y="2586902"/>
                  <a:ext cx="231055" cy="273432"/>
                </a:xfrm>
                <a:custGeom>
                  <a:avLst/>
                  <a:gdLst>
                    <a:gd name="T0" fmla="*/ 12 w 170"/>
                    <a:gd name="T1" fmla="*/ 102 h 201"/>
                    <a:gd name="T2" fmla="*/ 24 w 170"/>
                    <a:gd name="T3" fmla="*/ 146 h 201"/>
                    <a:gd name="T4" fmla="*/ 93 w 170"/>
                    <a:gd name="T5" fmla="*/ 201 h 201"/>
                    <a:gd name="T6" fmla="*/ 110 w 170"/>
                    <a:gd name="T7" fmla="*/ 198 h 201"/>
                    <a:gd name="T8" fmla="*/ 161 w 170"/>
                    <a:gd name="T9" fmla="*/ 111 h 201"/>
                    <a:gd name="T10" fmla="*/ 146 w 170"/>
                    <a:gd name="T11" fmla="*/ 59 h 201"/>
                    <a:gd name="T12" fmla="*/ 57 w 170"/>
                    <a:gd name="T13" fmla="*/ 12 h 201"/>
                    <a:gd name="T14" fmla="*/ 12 w 170"/>
                    <a:gd name="T15" fmla="*/ 102 h 20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0" h="201">
                      <a:moveTo>
                        <a:pt x="12" y="102"/>
                      </a:moveTo>
                      <a:cubicBezTo>
                        <a:pt x="16" y="117"/>
                        <a:pt x="21" y="131"/>
                        <a:pt x="24" y="146"/>
                      </a:cubicBezTo>
                      <a:cubicBezTo>
                        <a:pt x="32" y="179"/>
                        <a:pt x="61" y="201"/>
                        <a:pt x="93" y="201"/>
                      </a:cubicBezTo>
                      <a:cubicBezTo>
                        <a:pt x="98" y="201"/>
                        <a:pt x="104" y="199"/>
                        <a:pt x="110" y="198"/>
                      </a:cubicBezTo>
                      <a:cubicBezTo>
                        <a:pt x="147" y="188"/>
                        <a:pt x="170" y="149"/>
                        <a:pt x="161" y="111"/>
                      </a:cubicBezTo>
                      <a:cubicBezTo>
                        <a:pt x="157" y="93"/>
                        <a:pt x="152" y="75"/>
                        <a:pt x="146" y="59"/>
                      </a:cubicBezTo>
                      <a:cubicBezTo>
                        <a:pt x="135" y="20"/>
                        <a:pt x="95" y="0"/>
                        <a:pt x="57" y="12"/>
                      </a:cubicBezTo>
                      <a:cubicBezTo>
                        <a:pt x="21" y="24"/>
                        <a:pt x="0" y="65"/>
                        <a:pt x="12" y="102"/>
                      </a:cubicBezTo>
                      <a:close/>
                    </a:path>
                  </a:pathLst>
                </a:custGeom>
                <a:solidFill>
                  <a:schemeClr val="accent3">
                    <a:lumMod val="50000"/>
                    <a:lumOff val="5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94" name="BackShape"/>
                <p:cNvSpPr/>
                <p:nvPr/>
              </p:nvSpPr>
              <p:spPr bwMode="auto">
                <a:xfrm>
                  <a:off x="4252230" y="3681226"/>
                  <a:ext cx="261325" cy="257288"/>
                </a:xfrm>
                <a:custGeom>
                  <a:avLst/>
                  <a:gdLst>
                    <a:gd name="T0" fmla="*/ 159 w 192"/>
                    <a:gd name="T1" fmla="*/ 26 h 189"/>
                    <a:gd name="T2" fmla="*/ 59 w 192"/>
                    <a:gd name="T3" fmla="*/ 34 h 189"/>
                    <a:gd name="T4" fmla="*/ 28 w 192"/>
                    <a:gd name="T5" fmla="*/ 67 h 189"/>
                    <a:gd name="T6" fmla="*/ 29 w 192"/>
                    <a:gd name="T7" fmla="*/ 168 h 189"/>
                    <a:gd name="T8" fmla="*/ 79 w 192"/>
                    <a:gd name="T9" fmla="*/ 189 h 189"/>
                    <a:gd name="T10" fmla="*/ 130 w 192"/>
                    <a:gd name="T11" fmla="*/ 167 h 189"/>
                    <a:gd name="T12" fmla="*/ 166 w 192"/>
                    <a:gd name="T13" fmla="*/ 128 h 189"/>
                    <a:gd name="T14" fmla="*/ 159 w 192"/>
                    <a:gd name="T15" fmla="*/ 26 h 18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2" h="189">
                      <a:moveTo>
                        <a:pt x="159" y="26"/>
                      </a:moveTo>
                      <a:cubicBezTo>
                        <a:pt x="129" y="0"/>
                        <a:pt x="84" y="4"/>
                        <a:pt x="59" y="34"/>
                      </a:cubicBezTo>
                      <a:cubicBezTo>
                        <a:pt x="49" y="45"/>
                        <a:pt x="38" y="56"/>
                        <a:pt x="28" y="67"/>
                      </a:cubicBezTo>
                      <a:cubicBezTo>
                        <a:pt x="0" y="95"/>
                        <a:pt x="2" y="141"/>
                        <a:pt x="29" y="168"/>
                      </a:cubicBezTo>
                      <a:cubicBezTo>
                        <a:pt x="43" y="182"/>
                        <a:pt x="61" y="189"/>
                        <a:pt x="79" y="189"/>
                      </a:cubicBezTo>
                      <a:cubicBezTo>
                        <a:pt x="98" y="189"/>
                        <a:pt x="116" y="181"/>
                        <a:pt x="130" y="167"/>
                      </a:cubicBezTo>
                      <a:cubicBezTo>
                        <a:pt x="143" y="154"/>
                        <a:pt x="154" y="141"/>
                        <a:pt x="166" y="128"/>
                      </a:cubicBezTo>
                      <a:cubicBezTo>
                        <a:pt x="192" y="98"/>
                        <a:pt x="189" y="52"/>
                        <a:pt x="159" y="26"/>
                      </a:cubicBezTo>
                      <a:close/>
                    </a:path>
                  </a:pathLst>
                </a:custGeom>
                <a:solidFill>
                  <a:schemeClr val="accent3">
                    <a:lumMod val="50000"/>
                    <a:lumOff val="5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95" name="BackShape"/>
                <p:cNvSpPr/>
                <p:nvPr/>
              </p:nvSpPr>
              <p:spPr bwMode="auto">
                <a:xfrm>
                  <a:off x="4569048" y="2992096"/>
                  <a:ext cx="202804" cy="268387"/>
                </a:xfrm>
                <a:custGeom>
                  <a:avLst/>
                  <a:gdLst>
                    <a:gd name="T0" fmla="*/ 79 w 149"/>
                    <a:gd name="T1" fmla="*/ 2 h 197"/>
                    <a:gd name="T2" fmla="*/ 5 w 149"/>
                    <a:gd name="T3" fmla="*/ 72 h 197"/>
                    <a:gd name="T4" fmla="*/ 3 w 149"/>
                    <a:gd name="T5" fmla="*/ 118 h 197"/>
                    <a:gd name="T6" fmla="*/ 67 w 149"/>
                    <a:gd name="T7" fmla="*/ 197 h 197"/>
                    <a:gd name="T8" fmla="*/ 73 w 149"/>
                    <a:gd name="T9" fmla="*/ 197 h 197"/>
                    <a:gd name="T10" fmla="*/ 144 w 149"/>
                    <a:gd name="T11" fmla="*/ 131 h 197"/>
                    <a:gd name="T12" fmla="*/ 148 w 149"/>
                    <a:gd name="T13" fmla="*/ 76 h 197"/>
                    <a:gd name="T14" fmla="*/ 79 w 149"/>
                    <a:gd name="T15" fmla="*/ 2 h 19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9" h="197">
                      <a:moveTo>
                        <a:pt x="79" y="2"/>
                      </a:moveTo>
                      <a:cubicBezTo>
                        <a:pt x="40" y="0"/>
                        <a:pt x="6" y="32"/>
                        <a:pt x="5" y="72"/>
                      </a:cubicBezTo>
                      <a:cubicBezTo>
                        <a:pt x="5" y="87"/>
                        <a:pt x="4" y="103"/>
                        <a:pt x="3" y="118"/>
                      </a:cubicBezTo>
                      <a:cubicBezTo>
                        <a:pt x="0" y="158"/>
                        <a:pt x="28" y="193"/>
                        <a:pt x="67" y="197"/>
                      </a:cubicBezTo>
                      <a:cubicBezTo>
                        <a:pt x="70" y="197"/>
                        <a:pt x="71" y="197"/>
                        <a:pt x="73" y="197"/>
                      </a:cubicBezTo>
                      <a:cubicBezTo>
                        <a:pt x="110" y="197"/>
                        <a:pt x="141" y="169"/>
                        <a:pt x="144" y="131"/>
                      </a:cubicBezTo>
                      <a:cubicBezTo>
                        <a:pt x="146" y="113"/>
                        <a:pt x="147" y="95"/>
                        <a:pt x="148" y="76"/>
                      </a:cubicBezTo>
                      <a:cubicBezTo>
                        <a:pt x="149" y="37"/>
                        <a:pt x="118" y="3"/>
                        <a:pt x="79" y="2"/>
                      </a:cubicBezTo>
                      <a:close/>
                    </a:path>
                  </a:pathLst>
                </a:custGeom>
                <a:solidFill>
                  <a:schemeClr val="accent3">
                    <a:lumMod val="50000"/>
                    <a:lumOff val="5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96" name="BackShape"/>
                <p:cNvSpPr/>
                <p:nvPr/>
              </p:nvSpPr>
              <p:spPr bwMode="auto">
                <a:xfrm>
                  <a:off x="4461088" y="3355327"/>
                  <a:ext cx="248208" cy="269396"/>
                </a:xfrm>
                <a:custGeom>
                  <a:avLst/>
                  <a:gdLst>
                    <a:gd name="T0" fmla="*/ 126 w 182"/>
                    <a:gd name="T1" fmla="*/ 14 h 198"/>
                    <a:gd name="T2" fmla="*/ 35 w 182"/>
                    <a:gd name="T3" fmla="*/ 55 h 198"/>
                    <a:gd name="T4" fmla="*/ 17 w 182"/>
                    <a:gd name="T5" fmla="*/ 96 h 198"/>
                    <a:gd name="T6" fmla="*/ 52 w 182"/>
                    <a:gd name="T7" fmla="*/ 191 h 198"/>
                    <a:gd name="T8" fmla="*/ 82 w 182"/>
                    <a:gd name="T9" fmla="*/ 198 h 198"/>
                    <a:gd name="T10" fmla="*/ 146 w 182"/>
                    <a:gd name="T11" fmla="*/ 157 h 198"/>
                    <a:gd name="T12" fmla="*/ 167 w 182"/>
                    <a:gd name="T13" fmla="*/ 107 h 198"/>
                    <a:gd name="T14" fmla="*/ 126 w 182"/>
                    <a:gd name="T15" fmla="*/ 14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2" h="198">
                      <a:moveTo>
                        <a:pt x="126" y="14"/>
                      </a:moveTo>
                      <a:cubicBezTo>
                        <a:pt x="90" y="0"/>
                        <a:pt x="50" y="17"/>
                        <a:pt x="35" y="55"/>
                      </a:cubicBezTo>
                      <a:cubicBezTo>
                        <a:pt x="29" y="68"/>
                        <a:pt x="23" y="82"/>
                        <a:pt x="17" y="96"/>
                      </a:cubicBezTo>
                      <a:cubicBezTo>
                        <a:pt x="0" y="132"/>
                        <a:pt x="16" y="175"/>
                        <a:pt x="52" y="191"/>
                      </a:cubicBezTo>
                      <a:cubicBezTo>
                        <a:pt x="61" y="196"/>
                        <a:pt x="71" y="198"/>
                        <a:pt x="82" y="198"/>
                      </a:cubicBezTo>
                      <a:cubicBezTo>
                        <a:pt x="108" y="198"/>
                        <a:pt x="133" y="183"/>
                        <a:pt x="146" y="157"/>
                      </a:cubicBezTo>
                      <a:cubicBezTo>
                        <a:pt x="153" y="140"/>
                        <a:pt x="161" y="124"/>
                        <a:pt x="167" y="107"/>
                      </a:cubicBezTo>
                      <a:cubicBezTo>
                        <a:pt x="182" y="70"/>
                        <a:pt x="163" y="28"/>
                        <a:pt x="126" y="14"/>
                      </a:cubicBezTo>
                      <a:close/>
                    </a:path>
                  </a:pathLst>
                </a:custGeom>
                <a:solidFill>
                  <a:schemeClr val="accent3">
                    <a:lumMod val="50000"/>
                    <a:lumOff val="5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97" name="BackShape"/>
                <p:cNvSpPr/>
                <p:nvPr/>
              </p:nvSpPr>
              <p:spPr bwMode="auto">
                <a:xfrm rot="21047012">
                  <a:off x="3973815" y="1960053"/>
                  <a:ext cx="275450" cy="248208"/>
                </a:xfrm>
                <a:custGeom>
                  <a:avLst/>
                  <a:gdLst>
                    <a:gd name="T0" fmla="*/ 179 w 202"/>
                    <a:gd name="T1" fmla="*/ 153 h 182"/>
                    <a:gd name="T2" fmla="*/ 164 w 202"/>
                    <a:gd name="T3" fmla="*/ 52 h 182"/>
                    <a:gd name="T4" fmla="*/ 120 w 202"/>
                    <a:gd name="T5" fmla="*/ 22 h 182"/>
                    <a:gd name="T6" fmla="*/ 22 w 202"/>
                    <a:gd name="T7" fmla="*/ 42 h 182"/>
                    <a:gd name="T8" fmla="*/ 43 w 202"/>
                    <a:gd name="T9" fmla="*/ 141 h 182"/>
                    <a:gd name="T10" fmla="*/ 79 w 202"/>
                    <a:gd name="T11" fmla="*/ 168 h 182"/>
                    <a:gd name="T12" fmla="*/ 122 w 202"/>
                    <a:gd name="T13" fmla="*/ 182 h 182"/>
                    <a:gd name="T14" fmla="*/ 179 w 202"/>
                    <a:gd name="T15" fmla="*/ 153 h 18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2" h="182">
                      <a:moveTo>
                        <a:pt x="179" y="153"/>
                      </a:moveTo>
                      <a:cubicBezTo>
                        <a:pt x="202" y="120"/>
                        <a:pt x="195" y="76"/>
                        <a:pt x="164" y="52"/>
                      </a:cubicBezTo>
                      <a:cubicBezTo>
                        <a:pt x="149" y="41"/>
                        <a:pt x="135" y="31"/>
                        <a:pt x="120" y="22"/>
                      </a:cubicBezTo>
                      <a:cubicBezTo>
                        <a:pt x="87" y="0"/>
                        <a:pt x="44" y="9"/>
                        <a:pt x="22" y="42"/>
                      </a:cubicBezTo>
                      <a:cubicBezTo>
                        <a:pt x="0" y="75"/>
                        <a:pt x="11" y="120"/>
                        <a:pt x="43" y="141"/>
                      </a:cubicBezTo>
                      <a:cubicBezTo>
                        <a:pt x="55" y="149"/>
                        <a:pt x="68" y="158"/>
                        <a:pt x="79" y="168"/>
                      </a:cubicBezTo>
                      <a:cubicBezTo>
                        <a:pt x="93" y="177"/>
                        <a:pt x="107" y="182"/>
                        <a:pt x="122" y="182"/>
                      </a:cubicBezTo>
                      <a:cubicBezTo>
                        <a:pt x="143" y="182"/>
                        <a:pt x="165" y="171"/>
                        <a:pt x="179" y="153"/>
                      </a:cubicBezTo>
                      <a:close/>
                    </a:path>
                  </a:pathLst>
                </a:custGeom>
                <a:solidFill>
                  <a:schemeClr val="accent3">
                    <a:lumMod val="50000"/>
                    <a:lumOff val="5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98" name="BackShape"/>
                <p:cNvSpPr/>
                <p:nvPr/>
              </p:nvSpPr>
              <p:spPr bwMode="auto">
                <a:xfrm>
                  <a:off x="2538992" y="2270681"/>
                  <a:ext cx="259307" cy="263342"/>
                </a:xfrm>
                <a:custGeom>
                  <a:avLst/>
                  <a:gdLst>
                    <a:gd name="T0" fmla="*/ 140 w 190"/>
                    <a:gd name="T1" fmla="*/ 161 h 193"/>
                    <a:gd name="T2" fmla="*/ 82 w 190"/>
                    <a:gd name="T3" fmla="*/ 193 h 193"/>
                    <a:gd name="T4" fmla="*/ 42 w 190"/>
                    <a:gd name="T5" fmla="*/ 181 h 193"/>
                    <a:gd name="T6" fmla="*/ 23 w 190"/>
                    <a:gd name="T7" fmla="*/ 81 h 193"/>
                    <a:gd name="T8" fmla="*/ 54 w 190"/>
                    <a:gd name="T9" fmla="*/ 37 h 193"/>
                    <a:gd name="T10" fmla="*/ 153 w 190"/>
                    <a:gd name="T11" fmla="*/ 23 h 193"/>
                    <a:gd name="T12" fmla="*/ 166 w 190"/>
                    <a:gd name="T13" fmla="*/ 124 h 193"/>
                    <a:gd name="T14" fmla="*/ 140 w 190"/>
                    <a:gd name="T15" fmla="*/ 161 h 1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0" h="193">
                      <a:moveTo>
                        <a:pt x="140" y="161"/>
                      </a:moveTo>
                      <a:cubicBezTo>
                        <a:pt x="126" y="182"/>
                        <a:pt x="105" y="193"/>
                        <a:pt x="82" y="193"/>
                      </a:cubicBezTo>
                      <a:cubicBezTo>
                        <a:pt x="68" y="193"/>
                        <a:pt x="54" y="189"/>
                        <a:pt x="42" y="181"/>
                      </a:cubicBezTo>
                      <a:cubicBezTo>
                        <a:pt x="10" y="159"/>
                        <a:pt x="0" y="114"/>
                        <a:pt x="23" y="81"/>
                      </a:cubicBezTo>
                      <a:cubicBezTo>
                        <a:pt x="32" y="66"/>
                        <a:pt x="43" y="51"/>
                        <a:pt x="54" y="37"/>
                      </a:cubicBezTo>
                      <a:cubicBezTo>
                        <a:pt x="78" y="6"/>
                        <a:pt x="122" y="0"/>
                        <a:pt x="153" y="23"/>
                      </a:cubicBezTo>
                      <a:cubicBezTo>
                        <a:pt x="185" y="48"/>
                        <a:pt x="190" y="93"/>
                        <a:pt x="166" y="124"/>
                      </a:cubicBezTo>
                      <a:cubicBezTo>
                        <a:pt x="157" y="136"/>
                        <a:pt x="148" y="148"/>
                        <a:pt x="140" y="161"/>
                      </a:cubicBezTo>
                      <a:close/>
                    </a:path>
                  </a:pathLst>
                </a:custGeom>
                <a:solidFill>
                  <a:schemeClr val="accent3">
                    <a:lumMod val="50000"/>
                    <a:lumOff val="5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99" name="BackShape"/>
                <p:cNvSpPr/>
                <p:nvPr/>
              </p:nvSpPr>
              <p:spPr bwMode="auto">
                <a:xfrm>
                  <a:off x="2392691" y="2608686"/>
                  <a:ext cx="231055" cy="273432"/>
                </a:xfrm>
                <a:custGeom>
                  <a:avLst/>
                  <a:gdLst>
                    <a:gd name="T0" fmla="*/ 158 w 170"/>
                    <a:gd name="T1" fmla="*/ 102 h 201"/>
                    <a:gd name="T2" fmla="*/ 146 w 170"/>
                    <a:gd name="T3" fmla="*/ 146 h 201"/>
                    <a:gd name="T4" fmla="*/ 77 w 170"/>
                    <a:gd name="T5" fmla="*/ 201 h 201"/>
                    <a:gd name="T6" fmla="*/ 60 w 170"/>
                    <a:gd name="T7" fmla="*/ 198 h 201"/>
                    <a:gd name="T8" fmla="*/ 9 w 170"/>
                    <a:gd name="T9" fmla="*/ 111 h 201"/>
                    <a:gd name="T10" fmla="*/ 24 w 170"/>
                    <a:gd name="T11" fmla="*/ 59 h 201"/>
                    <a:gd name="T12" fmla="*/ 113 w 170"/>
                    <a:gd name="T13" fmla="*/ 12 h 201"/>
                    <a:gd name="T14" fmla="*/ 158 w 170"/>
                    <a:gd name="T15" fmla="*/ 102 h 20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0" h="201">
                      <a:moveTo>
                        <a:pt x="158" y="102"/>
                      </a:moveTo>
                      <a:cubicBezTo>
                        <a:pt x="154" y="117"/>
                        <a:pt x="149" y="131"/>
                        <a:pt x="146" y="146"/>
                      </a:cubicBezTo>
                      <a:cubicBezTo>
                        <a:pt x="138" y="179"/>
                        <a:pt x="109" y="201"/>
                        <a:pt x="77" y="201"/>
                      </a:cubicBezTo>
                      <a:cubicBezTo>
                        <a:pt x="72" y="201"/>
                        <a:pt x="66" y="199"/>
                        <a:pt x="60" y="198"/>
                      </a:cubicBezTo>
                      <a:cubicBezTo>
                        <a:pt x="23" y="188"/>
                        <a:pt x="0" y="149"/>
                        <a:pt x="9" y="111"/>
                      </a:cubicBezTo>
                      <a:cubicBezTo>
                        <a:pt x="14" y="93"/>
                        <a:pt x="18" y="75"/>
                        <a:pt x="24" y="59"/>
                      </a:cubicBezTo>
                      <a:cubicBezTo>
                        <a:pt x="35" y="20"/>
                        <a:pt x="75" y="0"/>
                        <a:pt x="113" y="12"/>
                      </a:cubicBezTo>
                      <a:cubicBezTo>
                        <a:pt x="149" y="24"/>
                        <a:pt x="170" y="65"/>
                        <a:pt x="158" y="102"/>
                      </a:cubicBezTo>
                      <a:close/>
                    </a:path>
                  </a:pathLst>
                </a:custGeom>
                <a:solidFill>
                  <a:schemeClr val="accent3">
                    <a:lumMod val="50000"/>
                    <a:lumOff val="5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00" name="BackShape"/>
                <p:cNvSpPr/>
                <p:nvPr/>
              </p:nvSpPr>
              <p:spPr bwMode="auto">
                <a:xfrm>
                  <a:off x="2623746" y="3681226"/>
                  <a:ext cx="261325" cy="257288"/>
                </a:xfrm>
                <a:custGeom>
                  <a:avLst/>
                  <a:gdLst>
                    <a:gd name="T0" fmla="*/ 33 w 192"/>
                    <a:gd name="T1" fmla="*/ 26 h 189"/>
                    <a:gd name="T2" fmla="*/ 133 w 192"/>
                    <a:gd name="T3" fmla="*/ 34 h 189"/>
                    <a:gd name="T4" fmla="*/ 164 w 192"/>
                    <a:gd name="T5" fmla="*/ 67 h 189"/>
                    <a:gd name="T6" fmla="*/ 163 w 192"/>
                    <a:gd name="T7" fmla="*/ 168 h 189"/>
                    <a:gd name="T8" fmla="*/ 114 w 192"/>
                    <a:gd name="T9" fmla="*/ 189 h 189"/>
                    <a:gd name="T10" fmla="*/ 62 w 192"/>
                    <a:gd name="T11" fmla="*/ 167 h 189"/>
                    <a:gd name="T12" fmla="*/ 26 w 192"/>
                    <a:gd name="T13" fmla="*/ 128 h 189"/>
                    <a:gd name="T14" fmla="*/ 33 w 192"/>
                    <a:gd name="T15" fmla="*/ 26 h 18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2" h="189">
                      <a:moveTo>
                        <a:pt x="33" y="26"/>
                      </a:moveTo>
                      <a:cubicBezTo>
                        <a:pt x="63" y="0"/>
                        <a:pt x="108" y="4"/>
                        <a:pt x="133" y="34"/>
                      </a:cubicBezTo>
                      <a:cubicBezTo>
                        <a:pt x="143" y="45"/>
                        <a:pt x="154" y="56"/>
                        <a:pt x="164" y="67"/>
                      </a:cubicBezTo>
                      <a:cubicBezTo>
                        <a:pt x="192" y="95"/>
                        <a:pt x="191" y="141"/>
                        <a:pt x="163" y="168"/>
                      </a:cubicBezTo>
                      <a:cubicBezTo>
                        <a:pt x="149" y="182"/>
                        <a:pt x="131" y="189"/>
                        <a:pt x="114" y="189"/>
                      </a:cubicBezTo>
                      <a:cubicBezTo>
                        <a:pt x="94" y="189"/>
                        <a:pt x="76" y="181"/>
                        <a:pt x="62" y="167"/>
                      </a:cubicBezTo>
                      <a:cubicBezTo>
                        <a:pt x="49" y="154"/>
                        <a:pt x="38" y="141"/>
                        <a:pt x="26" y="128"/>
                      </a:cubicBezTo>
                      <a:cubicBezTo>
                        <a:pt x="0" y="98"/>
                        <a:pt x="3" y="52"/>
                        <a:pt x="33" y="26"/>
                      </a:cubicBezTo>
                      <a:close/>
                    </a:path>
                  </a:pathLst>
                </a:custGeom>
                <a:solidFill>
                  <a:schemeClr val="accent3">
                    <a:lumMod val="50000"/>
                    <a:lumOff val="5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01" name="BackShape"/>
                <p:cNvSpPr/>
                <p:nvPr/>
              </p:nvSpPr>
              <p:spPr bwMode="auto">
                <a:xfrm>
                  <a:off x="2365449" y="2992096"/>
                  <a:ext cx="203813" cy="268387"/>
                </a:xfrm>
                <a:custGeom>
                  <a:avLst/>
                  <a:gdLst>
                    <a:gd name="T0" fmla="*/ 70 w 150"/>
                    <a:gd name="T1" fmla="*/ 2 h 197"/>
                    <a:gd name="T2" fmla="*/ 144 w 150"/>
                    <a:gd name="T3" fmla="*/ 72 h 197"/>
                    <a:gd name="T4" fmla="*/ 146 w 150"/>
                    <a:gd name="T5" fmla="*/ 118 h 197"/>
                    <a:gd name="T6" fmla="*/ 82 w 150"/>
                    <a:gd name="T7" fmla="*/ 197 h 197"/>
                    <a:gd name="T8" fmla="*/ 76 w 150"/>
                    <a:gd name="T9" fmla="*/ 197 h 197"/>
                    <a:gd name="T10" fmla="*/ 5 w 150"/>
                    <a:gd name="T11" fmla="*/ 131 h 197"/>
                    <a:gd name="T12" fmla="*/ 1 w 150"/>
                    <a:gd name="T13" fmla="*/ 76 h 197"/>
                    <a:gd name="T14" fmla="*/ 70 w 150"/>
                    <a:gd name="T15" fmla="*/ 2 h 19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0" h="197">
                      <a:moveTo>
                        <a:pt x="70" y="2"/>
                      </a:moveTo>
                      <a:cubicBezTo>
                        <a:pt x="109" y="0"/>
                        <a:pt x="143" y="32"/>
                        <a:pt x="144" y="72"/>
                      </a:cubicBezTo>
                      <a:cubicBezTo>
                        <a:pt x="144" y="87"/>
                        <a:pt x="145" y="103"/>
                        <a:pt x="146" y="118"/>
                      </a:cubicBezTo>
                      <a:cubicBezTo>
                        <a:pt x="150" y="158"/>
                        <a:pt x="121" y="193"/>
                        <a:pt x="82" y="197"/>
                      </a:cubicBezTo>
                      <a:cubicBezTo>
                        <a:pt x="79" y="197"/>
                        <a:pt x="78" y="197"/>
                        <a:pt x="76" y="197"/>
                      </a:cubicBezTo>
                      <a:cubicBezTo>
                        <a:pt x="39" y="197"/>
                        <a:pt x="8" y="169"/>
                        <a:pt x="5" y="131"/>
                      </a:cubicBezTo>
                      <a:cubicBezTo>
                        <a:pt x="4" y="113"/>
                        <a:pt x="2" y="95"/>
                        <a:pt x="1" y="76"/>
                      </a:cubicBezTo>
                      <a:cubicBezTo>
                        <a:pt x="0" y="37"/>
                        <a:pt x="31" y="3"/>
                        <a:pt x="70" y="2"/>
                      </a:cubicBezTo>
                      <a:close/>
                    </a:path>
                  </a:pathLst>
                </a:custGeom>
                <a:solidFill>
                  <a:schemeClr val="accent3">
                    <a:lumMod val="50000"/>
                    <a:lumOff val="5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02" name="BackShape"/>
                <p:cNvSpPr/>
                <p:nvPr/>
              </p:nvSpPr>
              <p:spPr bwMode="auto">
                <a:xfrm>
                  <a:off x="2429014" y="3355327"/>
                  <a:ext cx="246190" cy="269396"/>
                </a:xfrm>
                <a:custGeom>
                  <a:avLst/>
                  <a:gdLst>
                    <a:gd name="T0" fmla="*/ 55 w 181"/>
                    <a:gd name="T1" fmla="*/ 14 h 198"/>
                    <a:gd name="T2" fmla="*/ 147 w 181"/>
                    <a:gd name="T3" fmla="*/ 55 h 198"/>
                    <a:gd name="T4" fmla="*/ 164 w 181"/>
                    <a:gd name="T5" fmla="*/ 96 h 198"/>
                    <a:gd name="T6" fmla="*/ 129 w 181"/>
                    <a:gd name="T7" fmla="*/ 191 h 198"/>
                    <a:gd name="T8" fmla="*/ 99 w 181"/>
                    <a:gd name="T9" fmla="*/ 198 h 198"/>
                    <a:gd name="T10" fmla="*/ 35 w 181"/>
                    <a:gd name="T11" fmla="*/ 157 h 198"/>
                    <a:gd name="T12" fmla="*/ 15 w 181"/>
                    <a:gd name="T13" fmla="*/ 107 h 198"/>
                    <a:gd name="T14" fmla="*/ 55 w 181"/>
                    <a:gd name="T15" fmla="*/ 14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1" h="198">
                      <a:moveTo>
                        <a:pt x="55" y="14"/>
                      </a:moveTo>
                      <a:cubicBezTo>
                        <a:pt x="91" y="0"/>
                        <a:pt x="132" y="17"/>
                        <a:pt x="147" y="55"/>
                      </a:cubicBezTo>
                      <a:cubicBezTo>
                        <a:pt x="152" y="68"/>
                        <a:pt x="158" y="82"/>
                        <a:pt x="164" y="96"/>
                      </a:cubicBezTo>
                      <a:cubicBezTo>
                        <a:pt x="181" y="132"/>
                        <a:pt x="165" y="175"/>
                        <a:pt x="129" y="191"/>
                      </a:cubicBezTo>
                      <a:cubicBezTo>
                        <a:pt x="120" y="196"/>
                        <a:pt x="110" y="198"/>
                        <a:pt x="99" y="198"/>
                      </a:cubicBezTo>
                      <a:cubicBezTo>
                        <a:pt x="73" y="198"/>
                        <a:pt x="48" y="183"/>
                        <a:pt x="35" y="157"/>
                      </a:cubicBezTo>
                      <a:cubicBezTo>
                        <a:pt x="28" y="140"/>
                        <a:pt x="20" y="124"/>
                        <a:pt x="15" y="107"/>
                      </a:cubicBezTo>
                      <a:cubicBezTo>
                        <a:pt x="0" y="70"/>
                        <a:pt x="18" y="28"/>
                        <a:pt x="55" y="14"/>
                      </a:cubicBezTo>
                      <a:close/>
                    </a:path>
                  </a:pathLst>
                </a:custGeom>
                <a:solidFill>
                  <a:schemeClr val="accent3">
                    <a:lumMod val="50000"/>
                    <a:lumOff val="5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03" name="BackShape"/>
                <p:cNvSpPr/>
                <p:nvPr/>
              </p:nvSpPr>
              <p:spPr bwMode="auto">
                <a:xfrm>
                  <a:off x="2800317" y="2012383"/>
                  <a:ext cx="273432" cy="248208"/>
                </a:xfrm>
                <a:custGeom>
                  <a:avLst/>
                  <a:gdLst>
                    <a:gd name="T0" fmla="*/ 23 w 201"/>
                    <a:gd name="T1" fmla="*/ 153 h 182"/>
                    <a:gd name="T2" fmla="*/ 37 w 201"/>
                    <a:gd name="T3" fmla="*/ 52 h 182"/>
                    <a:gd name="T4" fmla="*/ 81 w 201"/>
                    <a:gd name="T5" fmla="*/ 22 h 182"/>
                    <a:gd name="T6" fmla="*/ 179 w 201"/>
                    <a:gd name="T7" fmla="*/ 42 h 182"/>
                    <a:gd name="T8" fmla="*/ 158 w 201"/>
                    <a:gd name="T9" fmla="*/ 141 h 182"/>
                    <a:gd name="T10" fmla="*/ 122 w 201"/>
                    <a:gd name="T11" fmla="*/ 168 h 182"/>
                    <a:gd name="T12" fmla="*/ 80 w 201"/>
                    <a:gd name="T13" fmla="*/ 182 h 182"/>
                    <a:gd name="T14" fmla="*/ 23 w 201"/>
                    <a:gd name="T15" fmla="*/ 153 h 18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1" h="182">
                      <a:moveTo>
                        <a:pt x="23" y="153"/>
                      </a:moveTo>
                      <a:cubicBezTo>
                        <a:pt x="0" y="120"/>
                        <a:pt x="7" y="76"/>
                        <a:pt x="37" y="52"/>
                      </a:cubicBezTo>
                      <a:cubicBezTo>
                        <a:pt x="52" y="41"/>
                        <a:pt x="66" y="31"/>
                        <a:pt x="81" y="22"/>
                      </a:cubicBezTo>
                      <a:cubicBezTo>
                        <a:pt x="114" y="0"/>
                        <a:pt x="157" y="9"/>
                        <a:pt x="179" y="42"/>
                      </a:cubicBezTo>
                      <a:cubicBezTo>
                        <a:pt x="201" y="75"/>
                        <a:pt x="190" y="120"/>
                        <a:pt x="158" y="141"/>
                      </a:cubicBezTo>
                      <a:cubicBezTo>
                        <a:pt x="146" y="149"/>
                        <a:pt x="133" y="158"/>
                        <a:pt x="122" y="168"/>
                      </a:cubicBezTo>
                      <a:cubicBezTo>
                        <a:pt x="108" y="177"/>
                        <a:pt x="94" y="182"/>
                        <a:pt x="80" y="182"/>
                      </a:cubicBezTo>
                      <a:cubicBezTo>
                        <a:pt x="58" y="182"/>
                        <a:pt x="36" y="171"/>
                        <a:pt x="23" y="153"/>
                      </a:cubicBezTo>
                      <a:close/>
                    </a:path>
                  </a:pathLst>
                </a:custGeom>
                <a:solidFill>
                  <a:schemeClr val="accent3">
                    <a:lumMod val="50000"/>
                    <a:lumOff val="5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04" name="BackShape"/>
                <p:cNvSpPr/>
                <p:nvPr/>
              </p:nvSpPr>
              <p:spPr bwMode="auto">
                <a:xfrm>
                  <a:off x="2912313" y="3919344"/>
                  <a:ext cx="269396" cy="253252"/>
                </a:xfrm>
                <a:custGeom>
                  <a:avLst/>
                  <a:gdLst>
                    <a:gd name="T0" fmla="*/ 158 w 198"/>
                    <a:gd name="T1" fmla="*/ 41 h 186"/>
                    <a:gd name="T2" fmla="*/ 196 w 198"/>
                    <a:gd name="T3" fmla="*/ 95 h 186"/>
                    <a:gd name="T4" fmla="*/ 190 w 198"/>
                    <a:gd name="T5" fmla="*/ 136 h 186"/>
                    <a:gd name="T6" fmla="*/ 93 w 198"/>
                    <a:gd name="T7" fmla="*/ 167 h 186"/>
                    <a:gd name="T8" fmla="*/ 46 w 198"/>
                    <a:gd name="T9" fmla="*/ 142 h 186"/>
                    <a:gd name="T10" fmla="*/ 19 w 198"/>
                    <a:gd name="T11" fmla="*/ 47 h 186"/>
                    <a:gd name="T12" fmla="*/ 118 w 198"/>
                    <a:gd name="T13" fmla="*/ 20 h 186"/>
                    <a:gd name="T14" fmla="*/ 158 w 198"/>
                    <a:gd name="T15" fmla="*/ 41 h 18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8" h="186">
                      <a:moveTo>
                        <a:pt x="158" y="41"/>
                      </a:moveTo>
                      <a:cubicBezTo>
                        <a:pt x="180" y="52"/>
                        <a:pt x="193" y="73"/>
                        <a:pt x="196" y="95"/>
                      </a:cubicBezTo>
                      <a:cubicBezTo>
                        <a:pt x="198" y="109"/>
                        <a:pt x="196" y="123"/>
                        <a:pt x="190" y="136"/>
                      </a:cubicBezTo>
                      <a:cubicBezTo>
                        <a:pt x="172" y="171"/>
                        <a:pt x="129" y="186"/>
                        <a:pt x="93" y="167"/>
                      </a:cubicBezTo>
                      <a:cubicBezTo>
                        <a:pt x="77" y="160"/>
                        <a:pt x="61" y="152"/>
                        <a:pt x="46" y="142"/>
                      </a:cubicBezTo>
                      <a:cubicBezTo>
                        <a:pt x="12" y="123"/>
                        <a:pt x="0" y="80"/>
                        <a:pt x="19" y="47"/>
                      </a:cubicBezTo>
                      <a:cubicBezTo>
                        <a:pt x="39" y="12"/>
                        <a:pt x="84" y="0"/>
                        <a:pt x="118" y="20"/>
                      </a:cubicBezTo>
                      <a:cubicBezTo>
                        <a:pt x="130" y="28"/>
                        <a:pt x="144" y="35"/>
                        <a:pt x="158" y="41"/>
                      </a:cubicBezTo>
                      <a:close/>
                    </a:path>
                  </a:pathLst>
                </a:custGeom>
                <a:solidFill>
                  <a:schemeClr val="accent3">
                    <a:lumMod val="50000"/>
                    <a:lumOff val="5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05" name="BackShape"/>
                <p:cNvSpPr/>
                <p:nvPr/>
              </p:nvSpPr>
              <p:spPr bwMode="auto">
                <a:xfrm>
                  <a:off x="3273525" y="4053537"/>
                  <a:ext cx="272423" cy="214911"/>
                </a:xfrm>
                <a:custGeom>
                  <a:avLst/>
                  <a:gdLst>
                    <a:gd name="T0" fmla="*/ 90 w 200"/>
                    <a:gd name="T1" fmla="*/ 7 h 158"/>
                    <a:gd name="T2" fmla="*/ 136 w 200"/>
                    <a:gd name="T3" fmla="*/ 14 h 158"/>
                    <a:gd name="T4" fmla="*/ 199 w 200"/>
                    <a:gd name="T5" fmla="*/ 75 h 158"/>
                    <a:gd name="T6" fmla="*/ 199 w 200"/>
                    <a:gd name="T7" fmla="*/ 92 h 158"/>
                    <a:gd name="T8" fmla="*/ 119 w 200"/>
                    <a:gd name="T9" fmla="*/ 154 h 158"/>
                    <a:gd name="T10" fmla="*/ 65 w 200"/>
                    <a:gd name="T11" fmla="*/ 146 h 158"/>
                    <a:gd name="T12" fmla="*/ 8 w 200"/>
                    <a:gd name="T13" fmla="*/ 64 h 158"/>
                    <a:gd name="T14" fmla="*/ 90 w 200"/>
                    <a:gd name="T15" fmla="*/ 7 h 15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0" h="158">
                      <a:moveTo>
                        <a:pt x="90" y="7"/>
                      </a:moveTo>
                      <a:cubicBezTo>
                        <a:pt x="106" y="10"/>
                        <a:pt x="120" y="12"/>
                        <a:pt x="136" y="14"/>
                      </a:cubicBezTo>
                      <a:cubicBezTo>
                        <a:pt x="169" y="18"/>
                        <a:pt x="195" y="43"/>
                        <a:pt x="199" y="75"/>
                      </a:cubicBezTo>
                      <a:cubicBezTo>
                        <a:pt x="200" y="80"/>
                        <a:pt x="199" y="86"/>
                        <a:pt x="199" y="92"/>
                      </a:cubicBezTo>
                      <a:cubicBezTo>
                        <a:pt x="193" y="131"/>
                        <a:pt x="158" y="158"/>
                        <a:pt x="119" y="154"/>
                      </a:cubicBezTo>
                      <a:cubicBezTo>
                        <a:pt x="100" y="152"/>
                        <a:pt x="82" y="150"/>
                        <a:pt x="65" y="146"/>
                      </a:cubicBezTo>
                      <a:cubicBezTo>
                        <a:pt x="26" y="140"/>
                        <a:pt x="0" y="103"/>
                        <a:pt x="8" y="64"/>
                      </a:cubicBezTo>
                      <a:cubicBezTo>
                        <a:pt x="14" y="26"/>
                        <a:pt x="52" y="0"/>
                        <a:pt x="90" y="7"/>
                      </a:cubicBezTo>
                      <a:close/>
                    </a:path>
                  </a:pathLst>
                </a:custGeom>
                <a:solidFill>
                  <a:schemeClr val="accent3">
                    <a:lumMod val="50000"/>
                    <a:lumOff val="5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06" name="BackShape"/>
                <p:cNvSpPr/>
                <p:nvPr/>
              </p:nvSpPr>
              <p:spPr bwMode="auto">
                <a:xfrm>
                  <a:off x="3651891" y="4042438"/>
                  <a:ext cx="277468" cy="223992"/>
                </a:xfrm>
                <a:custGeom>
                  <a:avLst/>
                  <a:gdLst>
                    <a:gd name="T0" fmla="*/ 7 w 204"/>
                    <a:gd name="T1" fmla="*/ 99 h 164"/>
                    <a:gd name="T2" fmla="*/ 67 w 204"/>
                    <a:gd name="T3" fmla="*/ 17 h 164"/>
                    <a:gd name="T4" fmla="*/ 113 w 204"/>
                    <a:gd name="T5" fmla="*/ 9 h 164"/>
                    <a:gd name="T6" fmla="*/ 198 w 204"/>
                    <a:gd name="T7" fmla="*/ 63 h 164"/>
                    <a:gd name="T8" fmla="*/ 199 w 204"/>
                    <a:gd name="T9" fmla="*/ 68 h 164"/>
                    <a:gd name="T10" fmla="*/ 143 w 204"/>
                    <a:gd name="T11" fmla="*/ 147 h 164"/>
                    <a:gd name="T12" fmla="*/ 90 w 204"/>
                    <a:gd name="T13" fmla="*/ 158 h 164"/>
                    <a:gd name="T14" fmla="*/ 7 w 204"/>
                    <a:gd name="T15" fmla="*/ 99 h 1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4" h="164">
                      <a:moveTo>
                        <a:pt x="7" y="99"/>
                      </a:moveTo>
                      <a:cubicBezTo>
                        <a:pt x="0" y="60"/>
                        <a:pt x="27" y="23"/>
                        <a:pt x="67" y="17"/>
                      </a:cubicBezTo>
                      <a:cubicBezTo>
                        <a:pt x="82" y="15"/>
                        <a:pt x="98" y="12"/>
                        <a:pt x="113" y="9"/>
                      </a:cubicBezTo>
                      <a:cubicBezTo>
                        <a:pt x="152" y="0"/>
                        <a:pt x="190" y="24"/>
                        <a:pt x="198" y="63"/>
                      </a:cubicBezTo>
                      <a:cubicBezTo>
                        <a:pt x="199" y="65"/>
                        <a:pt x="199" y="66"/>
                        <a:pt x="199" y="68"/>
                      </a:cubicBezTo>
                      <a:cubicBezTo>
                        <a:pt x="204" y="105"/>
                        <a:pt x="180" y="139"/>
                        <a:pt x="143" y="147"/>
                      </a:cubicBezTo>
                      <a:cubicBezTo>
                        <a:pt x="125" y="151"/>
                        <a:pt x="108" y="154"/>
                        <a:pt x="90" y="158"/>
                      </a:cubicBezTo>
                      <a:cubicBezTo>
                        <a:pt x="50" y="164"/>
                        <a:pt x="13" y="138"/>
                        <a:pt x="7" y="99"/>
                      </a:cubicBezTo>
                      <a:close/>
                    </a:path>
                  </a:pathLst>
                </a:custGeom>
                <a:solidFill>
                  <a:schemeClr val="accent3">
                    <a:lumMod val="50000"/>
                    <a:lumOff val="5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07" name="BackShape"/>
                <p:cNvSpPr/>
                <p:nvPr/>
              </p:nvSpPr>
              <p:spPr bwMode="auto">
                <a:xfrm>
                  <a:off x="3995950" y="3907236"/>
                  <a:ext cx="271414" cy="254261"/>
                </a:xfrm>
                <a:custGeom>
                  <a:avLst/>
                  <a:gdLst>
                    <a:gd name="T0" fmla="*/ 19 w 199"/>
                    <a:gd name="T1" fmla="*/ 140 h 187"/>
                    <a:gd name="T2" fmla="*/ 47 w 199"/>
                    <a:gd name="T3" fmla="*/ 44 h 187"/>
                    <a:gd name="T4" fmla="*/ 86 w 199"/>
                    <a:gd name="T5" fmla="*/ 21 h 187"/>
                    <a:gd name="T6" fmla="*/ 185 w 199"/>
                    <a:gd name="T7" fmla="*/ 43 h 187"/>
                    <a:gd name="T8" fmla="*/ 196 w 199"/>
                    <a:gd name="T9" fmla="*/ 72 h 187"/>
                    <a:gd name="T10" fmla="*/ 163 w 199"/>
                    <a:gd name="T11" fmla="*/ 141 h 187"/>
                    <a:gd name="T12" fmla="*/ 116 w 199"/>
                    <a:gd name="T13" fmla="*/ 168 h 187"/>
                    <a:gd name="T14" fmla="*/ 19 w 199"/>
                    <a:gd name="T15" fmla="*/ 140 h 1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87">
                      <a:moveTo>
                        <a:pt x="19" y="140"/>
                      </a:moveTo>
                      <a:cubicBezTo>
                        <a:pt x="0" y="105"/>
                        <a:pt x="12" y="63"/>
                        <a:pt x="47" y="44"/>
                      </a:cubicBezTo>
                      <a:cubicBezTo>
                        <a:pt x="60" y="36"/>
                        <a:pt x="73" y="29"/>
                        <a:pt x="86" y="21"/>
                      </a:cubicBezTo>
                      <a:cubicBezTo>
                        <a:pt x="120" y="0"/>
                        <a:pt x="164" y="10"/>
                        <a:pt x="185" y="43"/>
                      </a:cubicBezTo>
                      <a:cubicBezTo>
                        <a:pt x="191" y="52"/>
                        <a:pt x="194" y="62"/>
                        <a:pt x="196" y="72"/>
                      </a:cubicBezTo>
                      <a:cubicBezTo>
                        <a:pt x="199" y="98"/>
                        <a:pt x="187" y="125"/>
                        <a:pt x="163" y="141"/>
                      </a:cubicBezTo>
                      <a:cubicBezTo>
                        <a:pt x="147" y="150"/>
                        <a:pt x="132" y="160"/>
                        <a:pt x="116" y="168"/>
                      </a:cubicBezTo>
                      <a:cubicBezTo>
                        <a:pt x="81" y="187"/>
                        <a:pt x="37" y="175"/>
                        <a:pt x="19" y="140"/>
                      </a:cubicBezTo>
                      <a:close/>
                    </a:path>
                  </a:pathLst>
                </a:custGeom>
                <a:solidFill>
                  <a:schemeClr val="accent3">
                    <a:lumMod val="50000"/>
                    <a:lumOff val="5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08" name="BackShape"/>
                <p:cNvSpPr/>
                <p:nvPr/>
              </p:nvSpPr>
              <p:spPr bwMode="auto">
                <a:xfrm>
                  <a:off x="3209960" y="1882226"/>
                  <a:ext cx="272423" cy="223992"/>
                </a:xfrm>
                <a:custGeom>
                  <a:avLst/>
                  <a:gdLst>
                    <a:gd name="T0" fmla="*/ 140 w 200"/>
                    <a:gd name="T1" fmla="*/ 146 h 165"/>
                    <a:gd name="T2" fmla="*/ 192 w 200"/>
                    <a:gd name="T3" fmla="*/ 106 h 165"/>
                    <a:gd name="T4" fmla="*/ 197 w 200"/>
                    <a:gd name="T5" fmla="*/ 64 h 165"/>
                    <a:gd name="T6" fmla="*/ 114 w 200"/>
                    <a:gd name="T7" fmla="*/ 7 h 165"/>
                    <a:gd name="T8" fmla="*/ 61 w 200"/>
                    <a:gd name="T9" fmla="*/ 18 h 165"/>
                    <a:gd name="T10" fmla="*/ 8 w 200"/>
                    <a:gd name="T11" fmla="*/ 102 h 165"/>
                    <a:gd name="T12" fmla="*/ 95 w 200"/>
                    <a:gd name="T13" fmla="*/ 155 h 165"/>
                    <a:gd name="T14" fmla="*/ 140 w 200"/>
                    <a:gd name="T15" fmla="*/ 146 h 1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0" h="165">
                      <a:moveTo>
                        <a:pt x="140" y="146"/>
                      </a:moveTo>
                      <a:cubicBezTo>
                        <a:pt x="164" y="142"/>
                        <a:pt x="183" y="127"/>
                        <a:pt x="192" y="106"/>
                      </a:cubicBezTo>
                      <a:cubicBezTo>
                        <a:pt x="197" y="93"/>
                        <a:pt x="200" y="79"/>
                        <a:pt x="197" y="64"/>
                      </a:cubicBezTo>
                      <a:cubicBezTo>
                        <a:pt x="190" y="26"/>
                        <a:pt x="153" y="0"/>
                        <a:pt x="114" y="7"/>
                      </a:cubicBezTo>
                      <a:cubicBezTo>
                        <a:pt x="96" y="10"/>
                        <a:pt x="78" y="13"/>
                        <a:pt x="61" y="18"/>
                      </a:cubicBezTo>
                      <a:cubicBezTo>
                        <a:pt x="22" y="27"/>
                        <a:pt x="0" y="64"/>
                        <a:pt x="8" y="102"/>
                      </a:cubicBezTo>
                      <a:cubicBezTo>
                        <a:pt x="18" y="141"/>
                        <a:pt x="57" y="165"/>
                        <a:pt x="95" y="155"/>
                      </a:cubicBezTo>
                      <a:cubicBezTo>
                        <a:pt x="109" y="152"/>
                        <a:pt x="125" y="148"/>
                        <a:pt x="140" y="146"/>
                      </a:cubicBezTo>
                      <a:close/>
                    </a:path>
                  </a:pathLst>
                </a:custGeom>
                <a:solidFill>
                  <a:schemeClr val="accent3">
                    <a:lumMod val="50000"/>
                    <a:lumOff val="5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09" name="BackShape"/>
                <p:cNvSpPr/>
                <p:nvPr/>
              </p:nvSpPr>
              <p:spPr bwMode="auto">
                <a:xfrm>
                  <a:off x="3592361" y="1875163"/>
                  <a:ext cx="273432" cy="214911"/>
                </a:xfrm>
                <a:custGeom>
                  <a:avLst/>
                  <a:gdLst>
                    <a:gd name="T0" fmla="*/ 67 w 201"/>
                    <a:gd name="T1" fmla="*/ 146 h 158"/>
                    <a:gd name="T2" fmla="*/ 113 w 201"/>
                    <a:gd name="T3" fmla="*/ 152 h 158"/>
                    <a:gd name="T4" fmla="*/ 190 w 201"/>
                    <a:gd name="T5" fmla="*/ 112 h 158"/>
                    <a:gd name="T6" fmla="*/ 195 w 201"/>
                    <a:gd name="T7" fmla="*/ 95 h 158"/>
                    <a:gd name="T8" fmla="*/ 136 w 201"/>
                    <a:gd name="T9" fmla="*/ 13 h 158"/>
                    <a:gd name="T10" fmla="*/ 82 w 201"/>
                    <a:gd name="T11" fmla="*/ 5 h 158"/>
                    <a:gd name="T12" fmla="*/ 4 w 201"/>
                    <a:gd name="T13" fmla="*/ 68 h 158"/>
                    <a:gd name="T14" fmla="*/ 67 w 201"/>
                    <a:gd name="T15" fmla="*/ 146 h 15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1" h="158">
                      <a:moveTo>
                        <a:pt x="67" y="146"/>
                      </a:moveTo>
                      <a:cubicBezTo>
                        <a:pt x="83" y="148"/>
                        <a:pt x="98" y="149"/>
                        <a:pt x="113" y="152"/>
                      </a:cubicBezTo>
                      <a:cubicBezTo>
                        <a:pt x="146" y="158"/>
                        <a:pt x="178" y="141"/>
                        <a:pt x="190" y="112"/>
                      </a:cubicBezTo>
                      <a:cubicBezTo>
                        <a:pt x="193" y="106"/>
                        <a:pt x="194" y="101"/>
                        <a:pt x="195" y="95"/>
                      </a:cubicBezTo>
                      <a:cubicBezTo>
                        <a:pt x="201" y="56"/>
                        <a:pt x="175" y="20"/>
                        <a:pt x="136" y="13"/>
                      </a:cubicBezTo>
                      <a:cubicBezTo>
                        <a:pt x="117" y="9"/>
                        <a:pt x="100" y="7"/>
                        <a:pt x="82" y="5"/>
                      </a:cubicBezTo>
                      <a:cubicBezTo>
                        <a:pt x="43" y="0"/>
                        <a:pt x="8" y="28"/>
                        <a:pt x="4" y="68"/>
                      </a:cubicBezTo>
                      <a:cubicBezTo>
                        <a:pt x="0" y="106"/>
                        <a:pt x="29" y="141"/>
                        <a:pt x="67" y="146"/>
                      </a:cubicBezTo>
                      <a:close/>
                    </a:path>
                  </a:pathLst>
                </a:custGeom>
                <a:solidFill>
                  <a:schemeClr val="accent3">
                    <a:lumMod val="50000"/>
                    <a:lumOff val="5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10" name="ValueShape"/>
                <p:cNvSpPr/>
                <p:nvPr/>
              </p:nvSpPr>
              <p:spPr>
                <a:xfrm>
                  <a:off x="2317379" y="1820534"/>
                  <a:ext cx="2502543" cy="2502543"/>
                </a:xfrm>
                <a:prstGeom prst="blockArc">
                  <a:avLst>
                    <a:gd name="adj1" fmla="val 16200000"/>
                    <a:gd name="adj2" fmla="val 6696000"/>
                    <a:gd name="adj3" fmla="val 10852"/>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a:p>
              </p:txBody>
            </p:sp>
            <p:sp>
              <p:nvSpPr>
                <p:cNvPr id="311" name="ValueText"/>
                <p:cNvSpPr txBox="1"/>
                <p:nvPr/>
              </p:nvSpPr>
              <p:spPr>
                <a:xfrm>
                  <a:off x="3020331" y="4482492"/>
                  <a:ext cx="1096637" cy="554297"/>
                </a:xfrm>
                <a:prstGeom prst="rect">
                  <a:avLst/>
                </a:prstGeom>
              </p:spPr>
              <p:txBody>
                <a:bodyPr wrap="none" anchor="ctr" anchorCtr="1">
                  <a:prstTxWarp prst="textPlain">
                    <a:avLst/>
                  </a:prstTxWarp>
                  <a:noAutofit/>
                </a:bodyPr>
                <a:lstStyle/>
                <a:p>
                  <a:r>
                    <a:rPr lang="en-US" altLang="zh-CN" sz="1000" b="1" dirty="0">
                      <a:solidFill>
                        <a:schemeClr val="accent3">
                          <a:lumMod val="75000"/>
                        </a:schemeClr>
                      </a:solidFill>
                      <a:latin typeface="Impact" panose="020B0806030902050204" pitchFamily="34" charset="0"/>
                    </a:rPr>
                    <a:t>56%</a:t>
                  </a:r>
                </a:p>
              </p:txBody>
            </p:sp>
          </p:grpSp>
          <p:grpSp>
            <p:nvGrpSpPr>
              <p:cNvPr id="271" name="718cff9f-1962-4e76-84f7-e7b216d0c53f" descr="UQYAAB+LCAAAAAAABADVk11PgzAUhv9L1TtcOjQz4465YLjQmWzRC7OLSrvRCWUpxcws/HdboHxs3deNieEGTt/T87znHLbgWvysCXDANEZcjClachT7gsTAAj4GDsuiyAIjyjBlyyeeZOsUOB/bOq198k5F+IaijKhcRgVFUfnp7Om17JkyGmdxJYM9KENo0wr1YRmkGEekLfOZIPy7rtBXseJ9Krgs4CU8RkIW3ML8BlRHwLkb9mCukjHZyIssMCuxNE+Fpxpg9KkOlE0Xr7JUxISJJukVydYRSWXwu5/XqGsce7cft0NDR+wHWHiobp6GaE1e5FWKt+qACoF5ba4DK+vKl47t3DrIOyObCx2qjLY30ziO0hclG/iKwIQ9N4DXi/iYRAk/vYhatnc+WSxoQGYhiYnWzCgTLsOSGestHHG6DAUjaaoC9xaYfK5IIFppzkCpsjSUd155ngfd8dAG2h7MTduoC567jTv6c8ZUpLTnJP2mRLhBINtckRcOy3jXJ2zwD0zSDxJWrqFl3kmN3JlrGTyyjn9tdHDS6AgFX//TWz1E+5Lf8Zi3uXx+AbJpKB1RBgAA"/>
              <p:cNvGrpSpPr>
                <a:grpSpLocks noChangeAspect="1"/>
              </p:cNvGrpSpPr>
              <p:nvPr/>
            </p:nvGrpSpPr>
            <p:grpSpPr>
              <a:xfrm>
                <a:off x="5294263" y="1036676"/>
                <a:ext cx="831229" cy="1068292"/>
                <a:chOff x="2317379" y="1820534"/>
                <a:chExt cx="2502543" cy="3216255"/>
              </a:xfrm>
            </p:grpSpPr>
            <p:sp>
              <p:nvSpPr>
                <p:cNvPr id="272" name="BackShape"/>
                <p:cNvSpPr/>
                <p:nvPr/>
              </p:nvSpPr>
              <p:spPr bwMode="auto">
                <a:xfrm>
                  <a:off x="4299664" y="2228717"/>
                  <a:ext cx="258297" cy="263342"/>
                </a:xfrm>
                <a:custGeom>
                  <a:avLst/>
                  <a:gdLst>
                    <a:gd name="T0" fmla="*/ 50 w 190"/>
                    <a:gd name="T1" fmla="*/ 161 h 193"/>
                    <a:gd name="T2" fmla="*/ 109 w 190"/>
                    <a:gd name="T3" fmla="*/ 193 h 193"/>
                    <a:gd name="T4" fmla="*/ 149 w 190"/>
                    <a:gd name="T5" fmla="*/ 181 h 193"/>
                    <a:gd name="T6" fmla="*/ 167 w 190"/>
                    <a:gd name="T7" fmla="*/ 81 h 193"/>
                    <a:gd name="T8" fmla="*/ 136 w 190"/>
                    <a:gd name="T9" fmla="*/ 37 h 193"/>
                    <a:gd name="T10" fmla="*/ 38 w 190"/>
                    <a:gd name="T11" fmla="*/ 23 h 193"/>
                    <a:gd name="T12" fmla="*/ 24 w 190"/>
                    <a:gd name="T13" fmla="*/ 124 h 193"/>
                    <a:gd name="T14" fmla="*/ 50 w 190"/>
                    <a:gd name="T15" fmla="*/ 161 h 1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0" h="193">
                      <a:moveTo>
                        <a:pt x="50" y="161"/>
                      </a:moveTo>
                      <a:cubicBezTo>
                        <a:pt x="64" y="182"/>
                        <a:pt x="86" y="193"/>
                        <a:pt x="109" y="193"/>
                      </a:cubicBezTo>
                      <a:cubicBezTo>
                        <a:pt x="122" y="193"/>
                        <a:pt x="136" y="189"/>
                        <a:pt x="149" y="181"/>
                      </a:cubicBezTo>
                      <a:cubicBezTo>
                        <a:pt x="181" y="159"/>
                        <a:pt x="190" y="114"/>
                        <a:pt x="167" y="81"/>
                      </a:cubicBezTo>
                      <a:cubicBezTo>
                        <a:pt x="158" y="66"/>
                        <a:pt x="147" y="51"/>
                        <a:pt x="136" y="37"/>
                      </a:cubicBezTo>
                      <a:cubicBezTo>
                        <a:pt x="112" y="6"/>
                        <a:pt x="69" y="0"/>
                        <a:pt x="38" y="23"/>
                      </a:cubicBezTo>
                      <a:cubicBezTo>
                        <a:pt x="6" y="48"/>
                        <a:pt x="0" y="93"/>
                        <a:pt x="24" y="124"/>
                      </a:cubicBezTo>
                      <a:cubicBezTo>
                        <a:pt x="33" y="136"/>
                        <a:pt x="42" y="148"/>
                        <a:pt x="50" y="161"/>
                      </a:cubicBezTo>
                      <a:close/>
                    </a:path>
                  </a:pathLst>
                </a:custGeom>
                <a:solidFill>
                  <a:schemeClr val="accent2">
                    <a:lumMod val="24000"/>
                    <a:lumOff val="76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73" name="BackShape"/>
                <p:cNvSpPr/>
                <p:nvPr/>
              </p:nvSpPr>
              <p:spPr bwMode="auto">
                <a:xfrm>
                  <a:off x="4513554" y="2586902"/>
                  <a:ext cx="231055" cy="273432"/>
                </a:xfrm>
                <a:custGeom>
                  <a:avLst/>
                  <a:gdLst>
                    <a:gd name="T0" fmla="*/ 12 w 170"/>
                    <a:gd name="T1" fmla="*/ 102 h 201"/>
                    <a:gd name="T2" fmla="*/ 24 w 170"/>
                    <a:gd name="T3" fmla="*/ 146 h 201"/>
                    <a:gd name="T4" fmla="*/ 93 w 170"/>
                    <a:gd name="T5" fmla="*/ 201 h 201"/>
                    <a:gd name="T6" fmla="*/ 110 w 170"/>
                    <a:gd name="T7" fmla="*/ 198 h 201"/>
                    <a:gd name="T8" fmla="*/ 161 w 170"/>
                    <a:gd name="T9" fmla="*/ 111 h 201"/>
                    <a:gd name="T10" fmla="*/ 146 w 170"/>
                    <a:gd name="T11" fmla="*/ 59 h 201"/>
                    <a:gd name="T12" fmla="*/ 57 w 170"/>
                    <a:gd name="T13" fmla="*/ 12 h 201"/>
                    <a:gd name="T14" fmla="*/ 12 w 170"/>
                    <a:gd name="T15" fmla="*/ 102 h 20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0" h="201">
                      <a:moveTo>
                        <a:pt x="12" y="102"/>
                      </a:moveTo>
                      <a:cubicBezTo>
                        <a:pt x="16" y="117"/>
                        <a:pt x="21" y="131"/>
                        <a:pt x="24" y="146"/>
                      </a:cubicBezTo>
                      <a:cubicBezTo>
                        <a:pt x="32" y="179"/>
                        <a:pt x="61" y="201"/>
                        <a:pt x="93" y="201"/>
                      </a:cubicBezTo>
                      <a:cubicBezTo>
                        <a:pt x="98" y="201"/>
                        <a:pt x="104" y="199"/>
                        <a:pt x="110" y="198"/>
                      </a:cubicBezTo>
                      <a:cubicBezTo>
                        <a:pt x="147" y="188"/>
                        <a:pt x="170" y="149"/>
                        <a:pt x="161" y="111"/>
                      </a:cubicBezTo>
                      <a:cubicBezTo>
                        <a:pt x="157" y="93"/>
                        <a:pt x="152" y="75"/>
                        <a:pt x="146" y="59"/>
                      </a:cubicBezTo>
                      <a:cubicBezTo>
                        <a:pt x="135" y="20"/>
                        <a:pt x="95" y="0"/>
                        <a:pt x="57" y="12"/>
                      </a:cubicBezTo>
                      <a:cubicBezTo>
                        <a:pt x="21" y="24"/>
                        <a:pt x="0" y="65"/>
                        <a:pt x="12" y="102"/>
                      </a:cubicBezTo>
                      <a:close/>
                    </a:path>
                  </a:pathLst>
                </a:custGeom>
                <a:solidFill>
                  <a:schemeClr val="accent2">
                    <a:lumMod val="24000"/>
                    <a:lumOff val="76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74" name="BackShape"/>
                <p:cNvSpPr/>
                <p:nvPr/>
              </p:nvSpPr>
              <p:spPr bwMode="auto">
                <a:xfrm>
                  <a:off x="4252230" y="3681226"/>
                  <a:ext cx="261325" cy="257288"/>
                </a:xfrm>
                <a:custGeom>
                  <a:avLst/>
                  <a:gdLst>
                    <a:gd name="T0" fmla="*/ 159 w 192"/>
                    <a:gd name="T1" fmla="*/ 26 h 189"/>
                    <a:gd name="T2" fmla="*/ 59 w 192"/>
                    <a:gd name="T3" fmla="*/ 34 h 189"/>
                    <a:gd name="T4" fmla="*/ 28 w 192"/>
                    <a:gd name="T5" fmla="*/ 67 h 189"/>
                    <a:gd name="T6" fmla="*/ 29 w 192"/>
                    <a:gd name="T7" fmla="*/ 168 h 189"/>
                    <a:gd name="T8" fmla="*/ 79 w 192"/>
                    <a:gd name="T9" fmla="*/ 189 h 189"/>
                    <a:gd name="T10" fmla="*/ 130 w 192"/>
                    <a:gd name="T11" fmla="*/ 167 h 189"/>
                    <a:gd name="T12" fmla="*/ 166 w 192"/>
                    <a:gd name="T13" fmla="*/ 128 h 189"/>
                    <a:gd name="T14" fmla="*/ 159 w 192"/>
                    <a:gd name="T15" fmla="*/ 26 h 18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2" h="189">
                      <a:moveTo>
                        <a:pt x="159" y="26"/>
                      </a:moveTo>
                      <a:cubicBezTo>
                        <a:pt x="129" y="0"/>
                        <a:pt x="84" y="4"/>
                        <a:pt x="59" y="34"/>
                      </a:cubicBezTo>
                      <a:cubicBezTo>
                        <a:pt x="49" y="45"/>
                        <a:pt x="38" y="56"/>
                        <a:pt x="28" y="67"/>
                      </a:cubicBezTo>
                      <a:cubicBezTo>
                        <a:pt x="0" y="95"/>
                        <a:pt x="2" y="141"/>
                        <a:pt x="29" y="168"/>
                      </a:cubicBezTo>
                      <a:cubicBezTo>
                        <a:pt x="43" y="182"/>
                        <a:pt x="61" y="189"/>
                        <a:pt x="79" y="189"/>
                      </a:cubicBezTo>
                      <a:cubicBezTo>
                        <a:pt x="98" y="189"/>
                        <a:pt x="116" y="181"/>
                        <a:pt x="130" y="167"/>
                      </a:cubicBezTo>
                      <a:cubicBezTo>
                        <a:pt x="143" y="154"/>
                        <a:pt x="154" y="141"/>
                        <a:pt x="166" y="128"/>
                      </a:cubicBezTo>
                      <a:cubicBezTo>
                        <a:pt x="192" y="98"/>
                        <a:pt x="189" y="52"/>
                        <a:pt x="159" y="26"/>
                      </a:cubicBezTo>
                      <a:close/>
                    </a:path>
                  </a:pathLst>
                </a:custGeom>
                <a:solidFill>
                  <a:schemeClr val="accent2">
                    <a:lumMod val="24000"/>
                    <a:lumOff val="76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75" name="BackShape"/>
                <p:cNvSpPr/>
                <p:nvPr/>
              </p:nvSpPr>
              <p:spPr bwMode="auto">
                <a:xfrm>
                  <a:off x="4569048" y="2992096"/>
                  <a:ext cx="202804" cy="268387"/>
                </a:xfrm>
                <a:custGeom>
                  <a:avLst/>
                  <a:gdLst>
                    <a:gd name="T0" fmla="*/ 79 w 149"/>
                    <a:gd name="T1" fmla="*/ 2 h 197"/>
                    <a:gd name="T2" fmla="*/ 5 w 149"/>
                    <a:gd name="T3" fmla="*/ 72 h 197"/>
                    <a:gd name="T4" fmla="*/ 3 w 149"/>
                    <a:gd name="T5" fmla="*/ 118 h 197"/>
                    <a:gd name="T6" fmla="*/ 67 w 149"/>
                    <a:gd name="T7" fmla="*/ 197 h 197"/>
                    <a:gd name="T8" fmla="*/ 73 w 149"/>
                    <a:gd name="T9" fmla="*/ 197 h 197"/>
                    <a:gd name="T10" fmla="*/ 144 w 149"/>
                    <a:gd name="T11" fmla="*/ 131 h 197"/>
                    <a:gd name="T12" fmla="*/ 148 w 149"/>
                    <a:gd name="T13" fmla="*/ 76 h 197"/>
                    <a:gd name="T14" fmla="*/ 79 w 149"/>
                    <a:gd name="T15" fmla="*/ 2 h 19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9" h="197">
                      <a:moveTo>
                        <a:pt x="79" y="2"/>
                      </a:moveTo>
                      <a:cubicBezTo>
                        <a:pt x="40" y="0"/>
                        <a:pt x="6" y="32"/>
                        <a:pt x="5" y="72"/>
                      </a:cubicBezTo>
                      <a:cubicBezTo>
                        <a:pt x="5" y="87"/>
                        <a:pt x="4" y="103"/>
                        <a:pt x="3" y="118"/>
                      </a:cubicBezTo>
                      <a:cubicBezTo>
                        <a:pt x="0" y="158"/>
                        <a:pt x="28" y="193"/>
                        <a:pt x="67" y="197"/>
                      </a:cubicBezTo>
                      <a:cubicBezTo>
                        <a:pt x="70" y="197"/>
                        <a:pt x="71" y="197"/>
                        <a:pt x="73" y="197"/>
                      </a:cubicBezTo>
                      <a:cubicBezTo>
                        <a:pt x="110" y="197"/>
                        <a:pt x="141" y="169"/>
                        <a:pt x="144" y="131"/>
                      </a:cubicBezTo>
                      <a:cubicBezTo>
                        <a:pt x="146" y="113"/>
                        <a:pt x="147" y="95"/>
                        <a:pt x="148" y="76"/>
                      </a:cubicBezTo>
                      <a:cubicBezTo>
                        <a:pt x="149" y="37"/>
                        <a:pt x="118" y="3"/>
                        <a:pt x="79" y="2"/>
                      </a:cubicBezTo>
                      <a:close/>
                    </a:path>
                  </a:pathLst>
                </a:custGeom>
                <a:solidFill>
                  <a:schemeClr val="accent2">
                    <a:lumMod val="24000"/>
                    <a:lumOff val="76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76" name="BackShape"/>
                <p:cNvSpPr/>
                <p:nvPr/>
              </p:nvSpPr>
              <p:spPr bwMode="auto">
                <a:xfrm>
                  <a:off x="4461088" y="3355327"/>
                  <a:ext cx="248208" cy="269396"/>
                </a:xfrm>
                <a:custGeom>
                  <a:avLst/>
                  <a:gdLst>
                    <a:gd name="T0" fmla="*/ 126 w 182"/>
                    <a:gd name="T1" fmla="*/ 14 h 198"/>
                    <a:gd name="T2" fmla="*/ 35 w 182"/>
                    <a:gd name="T3" fmla="*/ 55 h 198"/>
                    <a:gd name="T4" fmla="*/ 17 w 182"/>
                    <a:gd name="T5" fmla="*/ 96 h 198"/>
                    <a:gd name="T6" fmla="*/ 52 w 182"/>
                    <a:gd name="T7" fmla="*/ 191 h 198"/>
                    <a:gd name="T8" fmla="*/ 82 w 182"/>
                    <a:gd name="T9" fmla="*/ 198 h 198"/>
                    <a:gd name="T10" fmla="*/ 146 w 182"/>
                    <a:gd name="T11" fmla="*/ 157 h 198"/>
                    <a:gd name="T12" fmla="*/ 167 w 182"/>
                    <a:gd name="T13" fmla="*/ 107 h 198"/>
                    <a:gd name="T14" fmla="*/ 126 w 182"/>
                    <a:gd name="T15" fmla="*/ 14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2" h="198">
                      <a:moveTo>
                        <a:pt x="126" y="14"/>
                      </a:moveTo>
                      <a:cubicBezTo>
                        <a:pt x="90" y="0"/>
                        <a:pt x="50" y="17"/>
                        <a:pt x="35" y="55"/>
                      </a:cubicBezTo>
                      <a:cubicBezTo>
                        <a:pt x="29" y="68"/>
                        <a:pt x="23" y="82"/>
                        <a:pt x="17" y="96"/>
                      </a:cubicBezTo>
                      <a:cubicBezTo>
                        <a:pt x="0" y="132"/>
                        <a:pt x="16" y="175"/>
                        <a:pt x="52" y="191"/>
                      </a:cubicBezTo>
                      <a:cubicBezTo>
                        <a:pt x="61" y="196"/>
                        <a:pt x="71" y="198"/>
                        <a:pt x="82" y="198"/>
                      </a:cubicBezTo>
                      <a:cubicBezTo>
                        <a:pt x="108" y="198"/>
                        <a:pt x="133" y="183"/>
                        <a:pt x="146" y="157"/>
                      </a:cubicBezTo>
                      <a:cubicBezTo>
                        <a:pt x="153" y="140"/>
                        <a:pt x="161" y="124"/>
                        <a:pt x="167" y="107"/>
                      </a:cubicBezTo>
                      <a:cubicBezTo>
                        <a:pt x="182" y="70"/>
                        <a:pt x="163" y="28"/>
                        <a:pt x="126" y="14"/>
                      </a:cubicBezTo>
                      <a:close/>
                    </a:path>
                  </a:pathLst>
                </a:custGeom>
                <a:solidFill>
                  <a:schemeClr val="accent2">
                    <a:lumMod val="24000"/>
                    <a:lumOff val="76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77" name="BackShape"/>
                <p:cNvSpPr/>
                <p:nvPr/>
              </p:nvSpPr>
              <p:spPr bwMode="auto">
                <a:xfrm rot="21047012">
                  <a:off x="3973815" y="1960053"/>
                  <a:ext cx="275450" cy="248208"/>
                </a:xfrm>
                <a:custGeom>
                  <a:avLst/>
                  <a:gdLst>
                    <a:gd name="T0" fmla="*/ 179 w 202"/>
                    <a:gd name="T1" fmla="*/ 153 h 182"/>
                    <a:gd name="T2" fmla="*/ 164 w 202"/>
                    <a:gd name="T3" fmla="*/ 52 h 182"/>
                    <a:gd name="T4" fmla="*/ 120 w 202"/>
                    <a:gd name="T5" fmla="*/ 22 h 182"/>
                    <a:gd name="T6" fmla="*/ 22 w 202"/>
                    <a:gd name="T7" fmla="*/ 42 h 182"/>
                    <a:gd name="T8" fmla="*/ 43 w 202"/>
                    <a:gd name="T9" fmla="*/ 141 h 182"/>
                    <a:gd name="T10" fmla="*/ 79 w 202"/>
                    <a:gd name="T11" fmla="*/ 168 h 182"/>
                    <a:gd name="T12" fmla="*/ 122 w 202"/>
                    <a:gd name="T13" fmla="*/ 182 h 182"/>
                    <a:gd name="T14" fmla="*/ 179 w 202"/>
                    <a:gd name="T15" fmla="*/ 153 h 18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2" h="182">
                      <a:moveTo>
                        <a:pt x="179" y="153"/>
                      </a:moveTo>
                      <a:cubicBezTo>
                        <a:pt x="202" y="120"/>
                        <a:pt x="195" y="76"/>
                        <a:pt x="164" y="52"/>
                      </a:cubicBezTo>
                      <a:cubicBezTo>
                        <a:pt x="149" y="41"/>
                        <a:pt x="135" y="31"/>
                        <a:pt x="120" y="22"/>
                      </a:cubicBezTo>
                      <a:cubicBezTo>
                        <a:pt x="87" y="0"/>
                        <a:pt x="44" y="9"/>
                        <a:pt x="22" y="42"/>
                      </a:cubicBezTo>
                      <a:cubicBezTo>
                        <a:pt x="0" y="75"/>
                        <a:pt x="11" y="120"/>
                        <a:pt x="43" y="141"/>
                      </a:cubicBezTo>
                      <a:cubicBezTo>
                        <a:pt x="55" y="149"/>
                        <a:pt x="68" y="158"/>
                        <a:pt x="79" y="168"/>
                      </a:cubicBezTo>
                      <a:cubicBezTo>
                        <a:pt x="93" y="177"/>
                        <a:pt x="107" y="182"/>
                        <a:pt x="122" y="182"/>
                      </a:cubicBezTo>
                      <a:cubicBezTo>
                        <a:pt x="143" y="182"/>
                        <a:pt x="165" y="171"/>
                        <a:pt x="179" y="153"/>
                      </a:cubicBezTo>
                      <a:close/>
                    </a:path>
                  </a:pathLst>
                </a:custGeom>
                <a:solidFill>
                  <a:schemeClr val="accent2">
                    <a:lumMod val="24000"/>
                    <a:lumOff val="76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78" name="BackShape"/>
                <p:cNvSpPr/>
                <p:nvPr/>
              </p:nvSpPr>
              <p:spPr bwMode="auto">
                <a:xfrm>
                  <a:off x="2538992" y="2270681"/>
                  <a:ext cx="259307" cy="263342"/>
                </a:xfrm>
                <a:custGeom>
                  <a:avLst/>
                  <a:gdLst>
                    <a:gd name="T0" fmla="*/ 140 w 190"/>
                    <a:gd name="T1" fmla="*/ 161 h 193"/>
                    <a:gd name="T2" fmla="*/ 82 w 190"/>
                    <a:gd name="T3" fmla="*/ 193 h 193"/>
                    <a:gd name="T4" fmla="*/ 42 w 190"/>
                    <a:gd name="T5" fmla="*/ 181 h 193"/>
                    <a:gd name="T6" fmla="*/ 23 w 190"/>
                    <a:gd name="T7" fmla="*/ 81 h 193"/>
                    <a:gd name="T8" fmla="*/ 54 w 190"/>
                    <a:gd name="T9" fmla="*/ 37 h 193"/>
                    <a:gd name="T10" fmla="*/ 153 w 190"/>
                    <a:gd name="T11" fmla="*/ 23 h 193"/>
                    <a:gd name="T12" fmla="*/ 166 w 190"/>
                    <a:gd name="T13" fmla="*/ 124 h 193"/>
                    <a:gd name="T14" fmla="*/ 140 w 190"/>
                    <a:gd name="T15" fmla="*/ 161 h 1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0" h="193">
                      <a:moveTo>
                        <a:pt x="140" y="161"/>
                      </a:moveTo>
                      <a:cubicBezTo>
                        <a:pt x="126" y="182"/>
                        <a:pt x="105" y="193"/>
                        <a:pt x="82" y="193"/>
                      </a:cubicBezTo>
                      <a:cubicBezTo>
                        <a:pt x="68" y="193"/>
                        <a:pt x="54" y="189"/>
                        <a:pt x="42" y="181"/>
                      </a:cubicBezTo>
                      <a:cubicBezTo>
                        <a:pt x="10" y="159"/>
                        <a:pt x="0" y="114"/>
                        <a:pt x="23" y="81"/>
                      </a:cubicBezTo>
                      <a:cubicBezTo>
                        <a:pt x="32" y="66"/>
                        <a:pt x="43" y="51"/>
                        <a:pt x="54" y="37"/>
                      </a:cubicBezTo>
                      <a:cubicBezTo>
                        <a:pt x="78" y="6"/>
                        <a:pt x="122" y="0"/>
                        <a:pt x="153" y="23"/>
                      </a:cubicBezTo>
                      <a:cubicBezTo>
                        <a:pt x="185" y="48"/>
                        <a:pt x="190" y="93"/>
                        <a:pt x="166" y="124"/>
                      </a:cubicBezTo>
                      <a:cubicBezTo>
                        <a:pt x="157" y="136"/>
                        <a:pt x="148" y="148"/>
                        <a:pt x="140" y="161"/>
                      </a:cubicBezTo>
                      <a:close/>
                    </a:path>
                  </a:pathLst>
                </a:custGeom>
                <a:solidFill>
                  <a:schemeClr val="accent2">
                    <a:lumMod val="24000"/>
                    <a:lumOff val="76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79" name="BackShape"/>
                <p:cNvSpPr/>
                <p:nvPr/>
              </p:nvSpPr>
              <p:spPr bwMode="auto">
                <a:xfrm>
                  <a:off x="2392691" y="2608686"/>
                  <a:ext cx="231055" cy="273432"/>
                </a:xfrm>
                <a:custGeom>
                  <a:avLst/>
                  <a:gdLst>
                    <a:gd name="T0" fmla="*/ 158 w 170"/>
                    <a:gd name="T1" fmla="*/ 102 h 201"/>
                    <a:gd name="T2" fmla="*/ 146 w 170"/>
                    <a:gd name="T3" fmla="*/ 146 h 201"/>
                    <a:gd name="T4" fmla="*/ 77 w 170"/>
                    <a:gd name="T5" fmla="*/ 201 h 201"/>
                    <a:gd name="T6" fmla="*/ 60 w 170"/>
                    <a:gd name="T7" fmla="*/ 198 h 201"/>
                    <a:gd name="T8" fmla="*/ 9 w 170"/>
                    <a:gd name="T9" fmla="*/ 111 h 201"/>
                    <a:gd name="T10" fmla="*/ 24 w 170"/>
                    <a:gd name="T11" fmla="*/ 59 h 201"/>
                    <a:gd name="T12" fmla="*/ 113 w 170"/>
                    <a:gd name="T13" fmla="*/ 12 h 201"/>
                    <a:gd name="T14" fmla="*/ 158 w 170"/>
                    <a:gd name="T15" fmla="*/ 102 h 20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0" h="201">
                      <a:moveTo>
                        <a:pt x="158" y="102"/>
                      </a:moveTo>
                      <a:cubicBezTo>
                        <a:pt x="154" y="117"/>
                        <a:pt x="149" y="131"/>
                        <a:pt x="146" y="146"/>
                      </a:cubicBezTo>
                      <a:cubicBezTo>
                        <a:pt x="138" y="179"/>
                        <a:pt x="109" y="201"/>
                        <a:pt x="77" y="201"/>
                      </a:cubicBezTo>
                      <a:cubicBezTo>
                        <a:pt x="72" y="201"/>
                        <a:pt x="66" y="199"/>
                        <a:pt x="60" y="198"/>
                      </a:cubicBezTo>
                      <a:cubicBezTo>
                        <a:pt x="23" y="188"/>
                        <a:pt x="0" y="149"/>
                        <a:pt x="9" y="111"/>
                      </a:cubicBezTo>
                      <a:cubicBezTo>
                        <a:pt x="14" y="93"/>
                        <a:pt x="18" y="75"/>
                        <a:pt x="24" y="59"/>
                      </a:cubicBezTo>
                      <a:cubicBezTo>
                        <a:pt x="35" y="20"/>
                        <a:pt x="75" y="0"/>
                        <a:pt x="113" y="12"/>
                      </a:cubicBezTo>
                      <a:cubicBezTo>
                        <a:pt x="149" y="24"/>
                        <a:pt x="170" y="65"/>
                        <a:pt x="158" y="102"/>
                      </a:cubicBezTo>
                      <a:close/>
                    </a:path>
                  </a:pathLst>
                </a:custGeom>
                <a:solidFill>
                  <a:schemeClr val="accent2">
                    <a:lumMod val="24000"/>
                    <a:lumOff val="76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80" name="BackShape"/>
                <p:cNvSpPr/>
                <p:nvPr/>
              </p:nvSpPr>
              <p:spPr bwMode="auto">
                <a:xfrm>
                  <a:off x="2623746" y="3681226"/>
                  <a:ext cx="261325" cy="257288"/>
                </a:xfrm>
                <a:custGeom>
                  <a:avLst/>
                  <a:gdLst>
                    <a:gd name="T0" fmla="*/ 33 w 192"/>
                    <a:gd name="T1" fmla="*/ 26 h 189"/>
                    <a:gd name="T2" fmla="*/ 133 w 192"/>
                    <a:gd name="T3" fmla="*/ 34 h 189"/>
                    <a:gd name="T4" fmla="*/ 164 w 192"/>
                    <a:gd name="T5" fmla="*/ 67 h 189"/>
                    <a:gd name="T6" fmla="*/ 163 w 192"/>
                    <a:gd name="T7" fmla="*/ 168 h 189"/>
                    <a:gd name="T8" fmla="*/ 114 w 192"/>
                    <a:gd name="T9" fmla="*/ 189 h 189"/>
                    <a:gd name="T10" fmla="*/ 62 w 192"/>
                    <a:gd name="T11" fmla="*/ 167 h 189"/>
                    <a:gd name="T12" fmla="*/ 26 w 192"/>
                    <a:gd name="T13" fmla="*/ 128 h 189"/>
                    <a:gd name="T14" fmla="*/ 33 w 192"/>
                    <a:gd name="T15" fmla="*/ 26 h 18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2" h="189">
                      <a:moveTo>
                        <a:pt x="33" y="26"/>
                      </a:moveTo>
                      <a:cubicBezTo>
                        <a:pt x="63" y="0"/>
                        <a:pt x="108" y="4"/>
                        <a:pt x="133" y="34"/>
                      </a:cubicBezTo>
                      <a:cubicBezTo>
                        <a:pt x="143" y="45"/>
                        <a:pt x="154" y="56"/>
                        <a:pt x="164" y="67"/>
                      </a:cubicBezTo>
                      <a:cubicBezTo>
                        <a:pt x="192" y="95"/>
                        <a:pt x="191" y="141"/>
                        <a:pt x="163" y="168"/>
                      </a:cubicBezTo>
                      <a:cubicBezTo>
                        <a:pt x="149" y="182"/>
                        <a:pt x="131" y="189"/>
                        <a:pt x="114" y="189"/>
                      </a:cubicBezTo>
                      <a:cubicBezTo>
                        <a:pt x="94" y="189"/>
                        <a:pt x="76" y="181"/>
                        <a:pt x="62" y="167"/>
                      </a:cubicBezTo>
                      <a:cubicBezTo>
                        <a:pt x="49" y="154"/>
                        <a:pt x="38" y="141"/>
                        <a:pt x="26" y="128"/>
                      </a:cubicBezTo>
                      <a:cubicBezTo>
                        <a:pt x="0" y="98"/>
                        <a:pt x="3" y="52"/>
                        <a:pt x="33" y="26"/>
                      </a:cubicBezTo>
                      <a:close/>
                    </a:path>
                  </a:pathLst>
                </a:custGeom>
                <a:solidFill>
                  <a:schemeClr val="accent2">
                    <a:lumMod val="24000"/>
                    <a:lumOff val="76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81" name="BackShape"/>
                <p:cNvSpPr/>
                <p:nvPr/>
              </p:nvSpPr>
              <p:spPr bwMode="auto">
                <a:xfrm>
                  <a:off x="2365449" y="2992096"/>
                  <a:ext cx="203813" cy="268387"/>
                </a:xfrm>
                <a:custGeom>
                  <a:avLst/>
                  <a:gdLst>
                    <a:gd name="T0" fmla="*/ 70 w 150"/>
                    <a:gd name="T1" fmla="*/ 2 h 197"/>
                    <a:gd name="T2" fmla="*/ 144 w 150"/>
                    <a:gd name="T3" fmla="*/ 72 h 197"/>
                    <a:gd name="T4" fmla="*/ 146 w 150"/>
                    <a:gd name="T5" fmla="*/ 118 h 197"/>
                    <a:gd name="T6" fmla="*/ 82 w 150"/>
                    <a:gd name="T7" fmla="*/ 197 h 197"/>
                    <a:gd name="T8" fmla="*/ 76 w 150"/>
                    <a:gd name="T9" fmla="*/ 197 h 197"/>
                    <a:gd name="T10" fmla="*/ 5 w 150"/>
                    <a:gd name="T11" fmla="*/ 131 h 197"/>
                    <a:gd name="T12" fmla="*/ 1 w 150"/>
                    <a:gd name="T13" fmla="*/ 76 h 197"/>
                    <a:gd name="T14" fmla="*/ 70 w 150"/>
                    <a:gd name="T15" fmla="*/ 2 h 19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0" h="197">
                      <a:moveTo>
                        <a:pt x="70" y="2"/>
                      </a:moveTo>
                      <a:cubicBezTo>
                        <a:pt x="109" y="0"/>
                        <a:pt x="143" y="32"/>
                        <a:pt x="144" y="72"/>
                      </a:cubicBezTo>
                      <a:cubicBezTo>
                        <a:pt x="144" y="87"/>
                        <a:pt x="145" y="103"/>
                        <a:pt x="146" y="118"/>
                      </a:cubicBezTo>
                      <a:cubicBezTo>
                        <a:pt x="150" y="158"/>
                        <a:pt x="121" y="193"/>
                        <a:pt x="82" y="197"/>
                      </a:cubicBezTo>
                      <a:cubicBezTo>
                        <a:pt x="79" y="197"/>
                        <a:pt x="78" y="197"/>
                        <a:pt x="76" y="197"/>
                      </a:cubicBezTo>
                      <a:cubicBezTo>
                        <a:pt x="39" y="197"/>
                        <a:pt x="8" y="169"/>
                        <a:pt x="5" y="131"/>
                      </a:cubicBezTo>
                      <a:cubicBezTo>
                        <a:pt x="4" y="113"/>
                        <a:pt x="2" y="95"/>
                        <a:pt x="1" y="76"/>
                      </a:cubicBezTo>
                      <a:cubicBezTo>
                        <a:pt x="0" y="37"/>
                        <a:pt x="31" y="3"/>
                        <a:pt x="70" y="2"/>
                      </a:cubicBezTo>
                      <a:close/>
                    </a:path>
                  </a:pathLst>
                </a:custGeom>
                <a:solidFill>
                  <a:schemeClr val="accent2">
                    <a:lumMod val="24000"/>
                    <a:lumOff val="76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82" name="BackShape"/>
                <p:cNvSpPr/>
                <p:nvPr/>
              </p:nvSpPr>
              <p:spPr bwMode="auto">
                <a:xfrm>
                  <a:off x="2429014" y="3355327"/>
                  <a:ext cx="246190" cy="269396"/>
                </a:xfrm>
                <a:custGeom>
                  <a:avLst/>
                  <a:gdLst>
                    <a:gd name="T0" fmla="*/ 55 w 181"/>
                    <a:gd name="T1" fmla="*/ 14 h 198"/>
                    <a:gd name="T2" fmla="*/ 147 w 181"/>
                    <a:gd name="T3" fmla="*/ 55 h 198"/>
                    <a:gd name="T4" fmla="*/ 164 w 181"/>
                    <a:gd name="T5" fmla="*/ 96 h 198"/>
                    <a:gd name="T6" fmla="*/ 129 w 181"/>
                    <a:gd name="T7" fmla="*/ 191 h 198"/>
                    <a:gd name="T8" fmla="*/ 99 w 181"/>
                    <a:gd name="T9" fmla="*/ 198 h 198"/>
                    <a:gd name="T10" fmla="*/ 35 w 181"/>
                    <a:gd name="T11" fmla="*/ 157 h 198"/>
                    <a:gd name="T12" fmla="*/ 15 w 181"/>
                    <a:gd name="T13" fmla="*/ 107 h 198"/>
                    <a:gd name="T14" fmla="*/ 55 w 181"/>
                    <a:gd name="T15" fmla="*/ 14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1" h="198">
                      <a:moveTo>
                        <a:pt x="55" y="14"/>
                      </a:moveTo>
                      <a:cubicBezTo>
                        <a:pt x="91" y="0"/>
                        <a:pt x="132" y="17"/>
                        <a:pt x="147" y="55"/>
                      </a:cubicBezTo>
                      <a:cubicBezTo>
                        <a:pt x="152" y="68"/>
                        <a:pt x="158" y="82"/>
                        <a:pt x="164" y="96"/>
                      </a:cubicBezTo>
                      <a:cubicBezTo>
                        <a:pt x="181" y="132"/>
                        <a:pt x="165" y="175"/>
                        <a:pt x="129" y="191"/>
                      </a:cubicBezTo>
                      <a:cubicBezTo>
                        <a:pt x="120" y="196"/>
                        <a:pt x="110" y="198"/>
                        <a:pt x="99" y="198"/>
                      </a:cubicBezTo>
                      <a:cubicBezTo>
                        <a:pt x="73" y="198"/>
                        <a:pt x="48" y="183"/>
                        <a:pt x="35" y="157"/>
                      </a:cubicBezTo>
                      <a:cubicBezTo>
                        <a:pt x="28" y="140"/>
                        <a:pt x="20" y="124"/>
                        <a:pt x="15" y="107"/>
                      </a:cubicBezTo>
                      <a:cubicBezTo>
                        <a:pt x="0" y="70"/>
                        <a:pt x="18" y="28"/>
                        <a:pt x="55" y="14"/>
                      </a:cubicBezTo>
                      <a:close/>
                    </a:path>
                  </a:pathLst>
                </a:custGeom>
                <a:solidFill>
                  <a:schemeClr val="accent2">
                    <a:lumMod val="24000"/>
                    <a:lumOff val="76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83" name="BackShape"/>
                <p:cNvSpPr/>
                <p:nvPr/>
              </p:nvSpPr>
              <p:spPr bwMode="auto">
                <a:xfrm>
                  <a:off x="2800317" y="2012383"/>
                  <a:ext cx="273432" cy="248208"/>
                </a:xfrm>
                <a:custGeom>
                  <a:avLst/>
                  <a:gdLst>
                    <a:gd name="T0" fmla="*/ 23 w 201"/>
                    <a:gd name="T1" fmla="*/ 153 h 182"/>
                    <a:gd name="T2" fmla="*/ 37 w 201"/>
                    <a:gd name="T3" fmla="*/ 52 h 182"/>
                    <a:gd name="T4" fmla="*/ 81 w 201"/>
                    <a:gd name="T5" fmla="*/ 22 h 182"/>
                    <a:gd name="T6" fmla="*/ 179 w 201"/>
                    <a:gd name="T7" fmla="*/ 42 h 182"/>
                    <a:gd name="T8" fmla="*/ 158 w 201"/>
                    <a:gd name="T9" fmla="*/ 141 h 182"/>
                    <a:gd name="T10" fmla="*/ 122 w 201"/>
                    <a:gd name="T11" fmla="*/ 168 h 182"/>
                    <a:gd name="T12" fmla="*/ 80 w 201"/>
                    <a:gd name="T13" fmla="*/ 182 h 182"/>
                    <a:gd name="T14" fmla="*/ 23 w 201"/>
                    <a:gd name="T15" fmla="*/ 153 h 18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1" h="182">
                      <a:moveTo>
                        <a:pt x="23" y="153"/>
                      </a:moveTo>
                      <a:cubicBezTo>
                        <a:pt x="0" y="120"/>
                        <a:pt x="7" y="76"/>
                        <a:pt x="37" y="52"/>
                      </a:cubicBezTo>
                      <a:cubicBezTo>
                        <a:pt x="52" y="41"/>
                        <a:pt x="66" y="31"/>
                        <a:pt x="81" y="22"/>
                      </a:cubicBezTo>
                      <a:cubicBezTo>
                        <a:pt x="114" y="0"/>
                        <a:pt x="157" y="9"/>
                        <a:pt x="179" y="42"/>
                      </a:cubicBezTo>
                      <a:cubicBezTo>
                        <a:pt x="201" y="75"/>
                        <a:pt x="190" y="120"/>
                        <a:pt x="158" y="141"/>
                      </a:cubicBezTo>
                      <a:cubicBezTo>
                        <a:pt x="146" y="149"/>
                        <a:pt x="133" y="158"/>
                        <a:pt x="122" y="168"/>
                      </a:cubicBezTo>
                      <a:cubicBezTo>
                        <a:pt x="108" y="177"/>
                        <a:pt x="94" y="182"/>
                        <a:pt x="80" y="182"/>
                      </a:cubicBezTo>
                      <a:cubicBezTo>
                        <a:pt x="58" y="182"/>
                        <a:pt x="36" y="171"/>
                        <a:pt x="23" y="153"/>
                      </a:cubicBezTo>
                      <a:close/>
                    </a:path>
                  </a:pathLst>
                </a:custGeom>
                <a:solidFill>
                  <a:schemeClr val="accent2">
                    <a:lumMod val="24000"/>
                    <a:lumOff val="76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84" name="BackShape"/>
                <p:cNvSpPr/>
                <p:nvPr/>
              </p:nvSpPr>
              <p:spPr bwMode="auto">
                <a:xfrm>
                  <a:off x="2912313" y="3919344"/>
                  <a:ext cx="269396" cy="253252"/>
                </a:xfrm>
                <a:custGeom>
                  <a:avLst/>
                  <a:gdLst>
                    <a:gd name="T0" fmla="*/ 158 w 198"/>
                    <a:gd name="T1" fmla="*/ 41 h 186"/>
                    <a:gd name="T2" fmla="*/ 196 w 198"/>
                    <a:gd name="T3" fmla="*/ 95 h 186"/>
                    <a:gd name="T4" fmla="*/ 190 w 198"/>
                    <a:gd name="T5" fmla="*/ 136 h 186"/>
                    <a:gd name="T6" fmla="*/ 93 w 198"/>
                    <a:gd name="T7" fmla="*/ 167 h 186"/>
                    <a:gd name="T8" fmla="*/ 46 w 198"/>
                    <a:gd name="T9" fmla="*/ 142 h 186"/>
                    <a:gd name="T10" fmla="*/ 19 w 198"/>
                    <a:gd name="T11" fmla="*/ 47 h 186"/>
                    <a:gd name="T12" fmla="*/ 118 w 198"/>
                    <a:gd name="T13" fmla="*/ 20 h 186"/>
                    <a:gd name="T14" fmla="*/ 158 w 198"/>
                    <a:gd name="T15" fmla="*/ 41 h 18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8" h="186">
                      <a:moveTo>
                        <a:pt x="158" y="41"/>
                      </a:moveTo>
                      <a:cubicBezTo>
                        <a:pt x="180" y="52"/>
                        <a:pt x="193" y="73"/>
                        <a:pt x="196" y="95"/>
                      </a:cubicBezTo>
                      <a:cubicBezTo>
                        <a:pt x="198" y="109"/>
                        <a:pt x="196" y="123"/>
                        <a:pt x="190" y="136"/>
                      </a:cubicBezTo>
                      <a:cubicBezTo>
                        <a:pt x="172" y="171"/>
                        <a:pt x="129" y="186"/>
                        <a:pt x="93" y="167"/>
                      </a:cubicBezTo>
                      <a:cubicBezTo>
                        <a:pt x="77" y="160"/>
                        <a:pt x="61" y="152"/>
                        <a:pt x="46" y="142"/>
                      </a:cubicBezTo>
                      <a:cubicBezTo>
                        <a:pt x="12" y="123"/>
                        <a:pt x="0" y="80"/>
                        <a:pt x="19" y="47"/>
                      </a:cubicBezTo>
                      <a:cubicBezTo>
                        <a:pt x="39" y="12"/>
                        <a:pt x="84" y="0"/>
                        <a:pt x="118" y="20"/>
                      </a:cubicBezTo>
                      <a:cubicBezTo>
                        <a:pt x="130" y="28"/>
                        <a:pt x="144" y="35"/>
                        <a:pt x="158" y="41"/>
                      </a:cubicBezTo>
                      <a:close/>
                    </a:path>
                  </a:pathLst>
                </a:custGeom>
                <a:solidFill>
                  <a:schemeClr val="accent2">
                    <a:lumMod val="24000"/>
                    <a:lumOff val="76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85" name="BackShape"/>
                <p:cNvSpPr/>
                <p:nvPr/>
              </p:nvSpPr>
              <p:spPr bwMode="auto">
                <a:xfrm>
                  <a:off x="3273525" y="4053537"/>
                  <a:ext cx="272423" cy="214911"/>
                </a:xfrm>
                <a:custGeom>
                  <a:avLst/>
                  <a:gdLst>
                    <a:gd name="T0" fmla="*/ 90 w 200"/>
                    <a:gd name="T1" fmla="*/ 7 h 158"/>
                    <a:gd name="T2" fmla="*/ 136 w 200"/>
                    <a:gd name="T3" fmla="*/ 14 h 158"/>
                    <a:gd name="T4" fmla="*/ 199 w 200"/>
                    <a:gd name="T5" fmla="*/ 75 h 158"/>
                    <a:gd name="T6" fmla="*/ 199 w 200"/>
                    <a:gd name="T7" fmla="*/ 92 h 158"/>
                    <a:gd name="T8" fmla="*/ 119 w 200"/>
                    <a:gd name="T9" fmla="*/ 154 h 158"/>
                    <a:gd name="T10" fmla="*/ 65 w 200"/>
                    <a:gd name="T11" fmla="*/ 146 h 158"/>
                    <a:gd name="T12" fmla="*/ 8 w 200"/>
                    <a:gd name="T13" fmla="*/ 64 h 158"/>
                    <a:gd name="T14" fmla="*/ 90 w 200"/>
                    <a:gd name="T15" fmla="*/ 7 h 15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0" h="158">
                      <a:moveTo>
                        <a:pt x="90" y="7"/>
                      </a:moveTo>
                      <a:cubicBezTo>
                        <a:pt x="106" y="10"/>
                        <a:pt x="120" y="12"/>
                        <a:pt x="136" y="14"/>
                      </a:cubicBezTo>
                      <a:cubicBezTo>
                        <a:pt x="169" y="18"/>
                        <a:pt x="195" y="43"/>
                        <a:pt x="199" y="75"/>
                      </a:cubicBezTo>
                      <a:cubicBezTo>
                        <a:pt x="200" y="80"/>
                        <a:pt x="199" y="86"/>
                        <a:pt x="199" y="92"/>
                      </a:cubicBezTo>
                      <a:cubicBezTo>
                        <a:pt x="193" y="131"/>
                        <a:pt x="158" y="158"/>
                        <a:pt x="119" y="154"/>
                      </a:cubicBezTo>
                      <a:cubicBezTo>
                        <a:pt x="100" y="152"/>
                        <a:pt x="82" y="150"/>
                        <a:pt x="65" y="146"/>
                      </a:cubicBezTo>
                      <a:cubicBezTo>
                        <a:pt x="26" y="140"/>
                        <a:pt x="0" y="103"/>
                        <a:pt x="8" y="64"/>
                      </a:cubicBezTo>
                      <a:cubicBezTo>
                        <a:pt x="14" y="26"/>
                        <a:pt x="52" y="0"/>
                        <a:pt x="90" y="7"/>
                      </a:cubicBezTo>
                      <a:close/>
                    </a:path>
                  </a:pathLst>
                </a:custGeom>
                <a:solidFill>
                  <a:schemeClr val="accent2">
                    <a:lumMod val="24000"/>
                    <a:lumOff val="76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86" name="BackShape"/>
                <p:cNvSpPr/>
                <p:nvPr/>
              </p:nvSpPr>
              <p:spPr bwMode="auto">
                <a:xfrm>
                  <a:off x="3651891" y="4042438"/>
                  <a:ext cx="277468" cy="223992"/>
                </a:xfrm>
                <a:custGeom>
                  <a:avLst/>
                  <a:gdLst>
                    <a:gd name="T0" fmla="*/ 7 w 204"/>
                    <a:gd name="T1" fmla="*/ 99 h 164"/>
                    <a:gd name="T2" fmla="*/ 67 w 204"/>
                    <a:gd name="T3" fmla="*/ 17 h 164"/>
                    <a:gd name="T4" fmla="*/ 113 w 204"/>
                    <a:gd name="T5" fmla="*/ 9 h 164"/>
                    <a:gd name="T6" fmla="*/ 198 w 204"/>
                    <a:gd name="T7" fmla="*/ 63 h 164"/>
                    <a:gd name="T8" fmla="*/ 199 w 204"/>
                    <a:gd name="T9" fmla="*/ 68 h 164"/>
                    <a:gd name="T10" fmla="*/ 143 w 204"/>
                    <a:gd name="T11" fmla="*/ 147 h 164"/>
                    <a:gd name="T12" fmla="*/ 90 w 204"/>
                    <a:gd name="T13" fmla="*/ 158 h 164"/>
                    <a:gd name="T14" fmla="*/ 7 w 204"/>
                    <a:gd name="T15" fmla="*/ 99 h 1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4" h="164">
                      <a:moveTo>
                        <a:pt x="7" y="99"/>
                      </a:moveTo>
                      <a:cubicBezTo>
                        <a:pt x="0" y="60"/>
                        <a:pt x="27" y="23"/>
                        <a:pt x="67" y="17"/>
                      </a:cubicBezTo>
                      <a:cubicBezTo>
                        <a:pt x="82" y="15"/>
                        <a:pt x="98" y="12"/>
                        <a:pt x="113" y="9"/>
                      </a:cubicBezTo>
                      <a:cubicBezTo>
                        <a:pt x="152" y="0"/>
                        <a:pt x="190" y="24"/>
                        <a:pt x="198" y="63"/>
                      </a:cubicBezTo>
                      <a:cubicBezTo>
                        <a:pt x="199" y="65"/>
                        <a:pt x="199" y="66"/>
                        <a:pt x="199" y="68"/>
                      </a:cubicBezTo>
                      <a:cubicBezTo>
                        <a:pt x="204" y="105"/>
                        <a:pt x="180" y="139"/>
                        <a:pt x="143" y="147"/>
                      </a:cubicBezTo>
                      <a:cubicBezTo>
                        <a:pt x="125" y="151"/>
                        <a:pt x="108" y="154"/>
                        <a:pt x="90" y="158"/>
                      </a:cubicBezTo>
                      <a:cubicBezTo>
                        <a:pt x="50" y="164"/>
                        <a:pt x="13" y="138"/>
                        <a:pt x="7" y="99"/>
                      </a:cubicBezTo>
                      <a:close/>
                    </a:path>
                  </a:pathLst>
                </a:custGeom>
                <a:solidFill>
                  <a:schemeClr val="accent2">
                    <a:lumMod val="24000"/>
                    <a:lumOff val="76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87" name="BackShape"/>
                <p:cNvSpPr/>
                <p:nvPr/>
              </p:nvSpPr>
              <p:spPr bwMode="auto">
                <a:xfrm>
                  <a:off x="3995950" y="3907236"/>
                  <a:ext cx="271414" cy="254261"/>
                </a:xfrm>
                <a:custGeom>
                  <a:avLst/>
                  <a:gdLst>
                    <a:gd name="T0" fmla="*/ 19 w 199"/>
                    <a:gd name="T1" fmla="*/ 140 h 187"/>
                    <a:gd name="T2" fmla="*/ 47 w 199"/>
                    <a:gd name="T3" fmla="*/ 44 h 187"/>
                    <a:gd name="T4" fmla="*/ 86 w 199"/>
                    <a:gd name="T5" fmla="*/ 21 h 187"/>
                    <a:gd name="T6" fmla="*/ 185 w 199"/>
                    <a:gd name="T7" fmla="*/ 43 h 187"/>
                    <a:gd name="T8" fmla="*/ 196 w 199"/>
                    <a:gd name="T9" fmla="*/ 72 h 187"/>
                    <a:gd name="T10" fmla="*/ 163 w 199"/>
                    <a:gd name="T11" fmla="*/ 141 h 187"/>
                    <a:gd name="T12" fmla="*/ 116 w 199"/>
                    <a:gd name="T13" fmla="*/ 168 h 187"/>
                    <a:gd name="T14" fmla="*/ 19 w 199"/>
                    <a:gd name="T15" fmla="*/ 140 h 1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87">
                      <a:moveTo>
                        <a:pt x="19" y="140"/>
                      </a:moveTo>
                      <a:cubicBezTo>
                        <a:pt x="0" y="105"/>
                        <a:pt x="12" y="63"/>
                        <a:pt x="47" y="44"/>
                      </a:cubicBezTo>
                      <a:cubicBezTo>
                        <a:pt x="60" y="36"/>
                        <a:pt x="73" y="29"/>
                        <a:pt x="86" y="21"/>
                      </a:cubicBezTo>
                      <a:cubicBezTo>
                        <a:pt x="120" y="0"/>
                        <a:pt x="164" y="10"/>
                        <a:pt x="185" y="43"/>
                      </a:cubicBezTo>
                      <a:cubicBezTo>
                        <a:pt x="191" y="52"/>
                        <a:pt x="194" y="62"/>
                        <a:pt x="196" y="72"/>
                      </a:cubicBezTo>
                      <a:cubicBezTo>
                        <a:pt x="199" y="98"/>
                        <a:pt x="187" y="125"/>
                        <a:pt x="163" y="141"/>
                      </a:cubicBezTo>
                      <a:cubicBezTo>
                        <a:pt x="147" y="150"/>
                        <a:pt x="132" y="160"/>
                        <a:pt x="116" y="168"/>
                      </a:cubicBezTo>
                      <a:cubicBezTo>
                        <a:pt x="81" y="187"/>
                        <a:pt x="37" y="175"/>
                        <a:pt x="19" y="140"/>
                      </a:cubicBezTo>
                      <a:close/>
                    </a:path>
                  </a:pathLst>
                </a:custGeom>
                <a:solidFill>
                  <a:schemeClr val="accent2">
                    <a:lumMod val="24000"/>
                    <a:lumOff val="76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88" name="BackShape"/>
                <p:cNvSpPr/>
                <p:nvPr/>
              </p:nvSpPr>
              <p:spPr bwMode="auto">
                <a:xfrm>
                  <a:off x="3209960" y="1882226"/>
                  <a:ext cx="272423" cy="223992"/>
                </a:xfrm>
                <a:custGeom>
                  <a:avLst/>
                  <a:gdLst>
                    <a:gd name="T0" fmla="*/ 140 w 200"/>
                    <a:gd name="T1" fmla="*/ 146 h 165"/>
                    <a:gd name="T2" fmla="*/ 192 w 200"/>
                    <a:gd name="T3" fmla="*/ 106 h 165"/>
                    <a:gd name="T4" fmla="*/ 197 w 200"/>
                    <a:gd name="T5" fmla="*/ 64 h 165"/>
                    <a:gd name="T6" fmla="*/ 114 w 200"/>
                    <a:gd name="T7" fmla="*/ 7 h 165"/>
                    <a:gd name="T8" fmla="*/ 61 w 200"/>
                    <a:gd name="T9" fmla="*/ 18 h 165"/>
                    <a:gd name="T10" fmla="*/ 8 w 200"/>
                    <a:gd name="T11" fmla="*/ 102 h 165"/>
                    <a:gd name="T12" fmla="*/ 95 w 200"/>
                    <a:gd name="T13" fmla="*/ 155 h 165"/>
                    <a:gd name="T14" fmla="*/ 140 w 200"/>
                    <a:gd name="T15" fmla="*/ 146 h 1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0" h="165">
                      <a:moveTo>
                        <a:pt x="140" y="146"/>
                      </a:moveTo>
                      <a:cubicBezTo>
                        <a:pt x="164" y="142"/>
                        <a:pt x="183" y="127"/>
                        <a:pt x="192" y="106"/>
                      </a:cubicBezTo>
                      <a:cubicBezTo>
                        <a:pt x="197" y="93"/>
                        <a:pt x="200" y="79"/>
                        <a:pt x="197" y="64"/>
                      </a:cubicBezTo>
                      <a:cubicBezTo>
                        <a:pt x="190" y="26"/>
                        <a:pt x="153" y="0"/>
                        <a:pt x="114" y="7"/>
                      </a:cubicBezTo>
                      <a:cubicBezTo>
                        <a:pt x="96" y="10"/>
                        <a:pt x="78" y="13"/>
                        <a:pt x="61" y="18"/>
                      </a:cubicBezTo>
                      <a:cubicBezTo>
                        <a:pt x="22" y="27"/>
                        <a:pt x="0" y="64"/>
                        <a:pt x="8" y="102"/>
                      </a:cubicBezTo>
                      <a:cubicBezTo>
                        <a:pt x="18" y="141"/>
                        <a:pt x="57" y="165"/>
                        <a:pt x="95" y="155"/>
                      </a:cubicBezTo>
                      <a:cubicBezTo>
                        <a:pt x="109" y="152"/>
                        <a:pt x="125" y="148"/>
                        <a:pt x="140" y="146"/>
                      </a:cubicBezTo>
                      <a:close/>
                    </a:path>
                  </a:pathLst>
                </a:custGeom>
                <a:solidFill>
                  <a:schemeClr val="accent2">
                    <a:lumMod val="24000"/>
                    <a:lumOff val="76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89" name="BackShape"/>
                <p:cNvSpPr/>
                <p:nvPr/>
              </p:nvSpPr>
              <p:spPr bwMode="auto">
                <a:xfrm>
                  <a:off x="3592361" y="1875163"/>
                  <a:ext cx="273432" cy="214911"/>
                </a:xfrm>
                <a:custGeom>
                  <a:avLst/>
                  <a:gdLst>
                    <a:gd name="T0" fmla="*/ 67 w 201"/>
                    <a:gd name="T1" fmla="*/ 146 h 158"/>
                    <a:gd name="T2" fmla="*/ 113 w 201"/>
                    <a:gd name="T3" fmla="*/ 152 h 158"/>
                    <a:gd name="T4" fmla="*/ 190 w 201"/>
                    <a:gd name="T5" fmla="*/ 112 h 158"/>
                    <a:gd name="T6" fmla="*/ 195 w 201"/>
                    <a:gd name="T7" fmla="*/ 95 h 158"/>
                    <a:gd name="T8" fmla="*/ 136 w 201"/>
                    <a:gd name="T9" fmla="*/ 13 h 158"/>
                    <a:gd name="T10" fmla="*/ 82 w 201"/>
                    <a:gd name="T11" fmla="*/ 5 h 158"/>
                    <a:gd name="T12" fmla="*/ 4 w 201"/>
                    <a:gd name="T13" fmla="*/ 68 h 158"/>
                    <a:gd name="T14" fmla="*/ 67 w 201"/>
                    <a:gd name="T15" fmla="*/ 146 h 15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1" h="158">
                      <a:moveTo>
                        <a:pt x="67" y="146"/>
                      </a:moveTo>
                      <a:cubicBezTo>
                        <a:pt x="83" y="148"/>
                        <a:pt x="98" y="149"/>
                        <a:pt x="113" y="152"/>
                      </a:cubicBezTo>
                      <a:cubicBezTo>
                        <a:pt x="146" y="158"/>
                        <a:pt x="178" y="141"/>
                        <a:pt x="190" y="112"/>
                      </a:cubicBezTo>
                      <a:cubicBezTo>
                        <a:pt x="193" y="106"/>
                        <a:pt x="194" y="101"/>
                        <a:pt x="195" y="95"/>
                      </a:cubicBezTo>
                      <a:cubicBezTo>
                        <a:pt x="201" y="56"/>
                        <a:pt x="175" y="20"/>
                        <a:pt x="136" y="13"/>
                      </a:cubicBezTo>
                      <a:cubicBezTo>
                        <a:pt x="117" y="9"/>
                        <a:pt x="100" y="7"/>
                        <a:pt x="82" y="5"/>
                      </a:cubicBezTo>
                      <a:cubicBezTo>
                        <a:pt x="43" y="0"/>
                        <a:pt x="8" y="28"/>
                        <a:pt x="4" y="68"/>
                      </a:cubicBezTo>
                      <a:cubicBezTo>
                        <a:pt x="0" y="106"/>
                        <a:pt x="29" y="141"/>
                        <a:pt x="67" y="146"/>
                      </a:cubicBezTo>
                      <a:close/>
                    </a:path>
                  </a:pathLst>
                </a:custGeom>
                <a:solidFill>
                  <a:schemeClr val="accent2">
                    <a:lumMod val="24000"/>
                    <a:lumOff val="76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90" name="ValueShape"/>
                <p:cNvSpPr/>
                <p:nvPr/>
              </p:nvSpPr>
              <p:spPr>
                <a:xfrm>
                  <a:off x="2317379" y="1820534"/>
                  <a:ext cx="2502543" cy="2502543"/>
                </a:xfrm>
                <a:prstGeom prst="blockArc">
                  <a:avLst>
                    <a:gd name="adj1" fmla="val 16200000"/>
                    <a:gd name="adj2" fmla="val 3024000"/>
                    <a:gd name="adj3" fmla="val 10852"/>
                  </a:avLst>
                </a:pr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a:p>
              </p:txBody>
            </p:sp>
            <p:sp>
              <p:nvSpPr>
                <p:cNvPr id="291" name="ValueText"/>
                <p:cNvSpPr txBox="1"/>
                <p:nvPr/>
              </p:nvSpPr>
              <p:spPr>
                <a:xfrm>
                  <a:off x="3020331" y="4482492"/>
                  <a:ext cx="1096637" cy="554297"/>
                </a:xfrm>
                <a:prstGeom prst="rect">
                  <a:avLst/>
                </a:prstGeom>
              </p:spPr>
              <p:txBody>
                <a:bodyPr wrap="none" anchor="ctr" anchorCtr="1">
                  <a:prstTxWarp prst="textPlain">
                    <a:avLst/>
                  </a:prstTxWarp>
                  <a:noAutofit/>
                </a:bodyPr>
                <a:lstStyle/>
                <a:p>
                  <a:r>
                    <a:rPr lang="en-US" altLang="zh-CN" sz="1000" b="1">
                      <a:solidFill>
                        <a:schemeClr val="accent2">
                          <a:lumMod val="60000"/>
                          <a:lumOff val="40000"/>
                        </a:schemeClr>
                      </a:solidFill>
                      <a:latin typeface="Impact" panose="020B0806030902050204" pitchFamily="34" charset="0"/>
                    </a:rPr>
                    <a:t>39%</a:t>
                  </a:r>
                  <a:endParaRPr lang="en-US" altLang="zh-CN" sz="1000" b="1" dirty="0">
                    <a:solidFill>
                      <a:schemeClr val="accent2">
                        <a:lumMod val="60000"/>
                        <a:lumOff val="40000"/>
                      </a:schemeClr>
                    </a:solidFill>
                    <a:latin typeface="Impact" panose="020B0806030902050204" pitchFamily="34" charset="0"/>
                  </a:endParaRPr>
                </a:p>
              </p:txBody>
            </p:sp>
          </p:grpSp>
          <p:grpSp>
            <p:nvGrpSpPr>
              <p:cNvPr id="553" name="组合 552"/>
              <p:cNvGrpSpPr/>
              <p:nvPr/>
            </p:nvGrpSpPr>
            <p:grpSpPr>
              <a:xfrm>
                <a:off x="8912144" y="1183961"/>
                <a:ext cx="513269" cy="517437"/>
                <a:chOff x="4635500" y="2578101"/>
                <a:chExt cx="1173163" cy="1182688"/>
              </a:xfrm>
            </p:grpSpPr>
            <p:sp>
              <p:nvSpPr>
                <p:cNvPr id="554" name="Freeform 5"/>
                <p:cNvSpPr/>
                <p:nvPr/>
              </p:nvSpPr>
              <p:spPr bwMode="auto">
                <a:xfrm>
                  <a:off x="4635500" y="2578101"/>
                  <a:ext cx="1173163" cy="1182688"/>
                </a:xfrm>
                <a:custGeom>
                  <a:avLst/>
                  <a:gdLst>
                    <a:gd name="T0" fmla="*/ 63 w 591"/>
                    <a:gd name="T1" fmla="*/ 114 h 594"/>
                    <a:gd name="T2" fmla="*/ 8 w 591"/>
                    <a:gd name="T3" fmla="*/ 276 h 594"/>
                    <a:gd name="T4" fmla="*/ 14 w 591"/>
                    <a:gd name="T5" fmla="*/ 420 h 594"/>
                    <a:gd name="T6" fmla="*/ 155 w 591"/>
                    <a:gd name="T7" fmla="*/ 567 h 594"/>
                    <a:gd name="T8" fmla="*/ 356 w 591"/>
                    <a:gd name="T9" fmla="*/ 582 h 594"/>
                    <a:gd name="T10" fmla="*/ 581 w 591"/>
                    <a:gd name="T11" fmla="*/ 322 h 594"/>
                    <a:gd name="T12" fmla="*/ 247 w 591"/>
                    <a:gd name="T13" fmla="*/ 22 h 594"/>
                    <a:gd name="T14" fmla="*/ 63 w 591"/>
                    <a:gd name="T15" fmla="*/ 114 h 59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91" h="594">
                      <a:moveTo>
                        <a:pt x="63" y="114"/>
                      </a:moveTo>
                      <a:cubicBezTo>
                        <a:pt x="28" y="159"/>
                        <a:pt x="15" y="218"/>
                        <a:pt x="8" y="276"/>
                      </a:cubicBezTo>
                      <a:cubicBezTo>
                        <a:pt x="2" y="324"/>
                        <a:pt x="0" y="374"/>
                        <a:pt x="14" y="420"/>
                      </a:cubicBezTo>
                      <a:cubicBezTo>
                        <a:pt x="35" y="489"/>
                        <a:pt x="91" y="541"/>
                        <a:pt x="155" y="567"/>
                      </a:cubicBezTo>
                      <a:cubicBezTo>
                        <a:pt x="218" y="593"/>
                        <a:pt x="289" y="594"/>
                        <a:pt x="356" y="582"/>
                      </a:cubicBezTo>
                      <a:cubicBezTo>
                        <a:pt x="476" y="563"/>
                        <a:pt x="575" y="450"/>
                        <a:pt x="581" y="322"/>
                      </a:cubicBezTo>
                      <a:cubicBezTo>
                        <a:pt x="591" y="133"/>
                        <a:pt x="415" y="0"/>
                        <a:pt x="247" y="22"/>
                      </a:cubicBezTo>
                      <a:cubicBezTo>
                        <a:pt x="178" y="30"/>
                        <a:pt x="107" y="56"/>
                        <a:pt x="63" y="114"/>
                      </a:cubicBezTo>
                      <a:close/>
                    </a:path>
                  </a:pathLst>
                </a:custGeom>
                <a:solidFill>
                  <a:srgbClr val="FFDA3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5" name="Freeform 6"/>
                <p:cNvSpPr/>
                <p:nvPr/>
              </p:nvSpPr>
              <p:spPr bwMode="auto">
                <a:xfrm>
                  <a:off x="5238750" y="2662238"/>
                  <a:ext cx="314325" cy="173038"/>
                </a:xfrm>
                <a:custGeom>
                  <a:avLst/>
                  <a:gdLst>
                    <a:gd name="T0" fmla="*/ 154 w 158"/>
                    <a:gd name="T1" fmla="*/ 69 h 87"/>
                    <a:gd name="T2" fmla="*/ 7 w 158"/>
                    <a:gd name="T3" fmla="*/ 7 h 87"/>
                    <a:gd name="T4" fmla="*/ 9 w 158"/>
                    <a:gd name="T5" fmla="*/ 20 h 87"/>
                    <a:gd name="T6" fmla="*/ 86 w 158"/>
                    <a:gd name="T7" fmla="*/ 42 h 87"/>
                    <a:gd name="T8" fmla="*/ 142 w 158"/>
                    <a:gd name="T9" fmla="*/ 82 h 87"/>
                    <a:gd name="T10" fmla="*/ 154 w 158"/>
                    <a:gd name="T11" fmla="*/ 69 h 87"/>
                  </a:gdLst>
                  <a:ahLst/>
                  <a:cxnLst>
                    <a:cxn ang="0">
                      <a:pos x="T0" y="T1"/>
                    </a:cxn>
                    <a:cxn ang="0">
                      <a:pos x="T2" y="T3"/>
                    </a:cxn>
                    <a:cxn ang="0">
                      <a:pos x="T4" y="T5"/>
                    </a:cxn>
                    <a:cxn ang="0">
                      <a:pos x="T6" y="T7"/>
                    </a:cxn>
                    <a:cxn ang="0">
                      <a:pos x="T8" y="T9"/>
                    </a:cxn>
                    <a:cxn ang="0">
                      <a:pos x="T10" y="T11"/>
                    </a:cxn>
                  </a:cxnLst>
                  <a:rect l="0" t="0" r="r" b="b"/>
                  <a:pathLst>
                    <a:path w="158" h="87">
                      <a:moveTo>
                        <a:pt x="154" y="69"/>
                      </a:moveTo>
                      <a:cubicBezTo>
                        <a:pt x="132" y="20"/>
                        <a:pt x="54" y="0"/>
                        <a:pt x="7" y="7"/>
                      </a:cubicBezTo>
                      <a:cubicBezTo>
                        <a:pt x="0" y="8"/>
                        <a:pt x="3" y="19"/>
                        <a:pt x="9" y="20"/>
                      </a:cubicBezTo>
                      <a:cubicBezTo>
                        <a:pt x="36" y="23"/>
                        <a:pt x="61" y="29"/>
                        <a:pt x="86" y="42"/>
                      </a:cubicBezTo>
                      <a:cubicBezTo>
                        <a:pt x="107" y="52"/>
                        <a:pt x="122" y="71"/>
                        <a:pt x="142" y="82"/>
                      </a:cubicBezTo>
                      <a:cubicBezTo>
                        <a:pt x="150" y="87"/>
                        <a:pt x="158" y="78"/>
                        <a:pt x="154" y="69"/>
                      </a:cubicBezTo>
                      <a:close/>
                    </a:path>
                  </a:pathLst>
                </a:custGeom>
                <a:solidFill>
                  <a:srgbClr val="FFE17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6" name="Freeform 7"/>
                <p:cNvSpPr/>
                <p:nvPr/>
              </p:nvSpPr>
              <p:spPr bwMode="auto">
                <a:xfrm>
                  <a:off x="5564188" y="2849563"/>
                  <a:ext cx="128588" cy="149225"/>
                </a:xfrm>
                <a:custGeom>
                  <a:avLst/>
                  <a:gdLst>
                    <a:gd name="T0" fmla="*/ 9 w 65"/>
                    <a:gd name="T1" fmla="*/ 1 h 75"/>
                    <a:gd name="T2" fmla="*/ 4 w 65"/>
                    <a:gd name="T3" fmla="*/ 13 h 75"/>
                    <a:gd name="T4" fmla="*/ 29 w 65"/>
                    <a:gd name="T5" fmla="*/ 37 h 75"/>
                    <a:gd name="T6" fmla="*/ 49 w 65"/>
                    <a:gd name="T7" fmla="*/ 69 h 75"/>
                    <a:gd name="T8" fmla="*/ 63 w 65"/>
                    <a:gd name="T9" fmla="*/ 63 h 75"/>
                    <a:gd name="T10" fmla="*/ 9 w 65"/>
                    <a:gd name="T11" fmla="*/ 1 h 75"/>
                  </a:gdLst>
                  <a:ahLst/>
                  <a:cxnLst>
                    <a:cxn ang="0">
                      <a:pos x="T0" y="T1"/>
                    </a:cxn>
                    <a:cxn ang="0">
                      <a:pos x="T2" y="T3"/>
                    </a:cxn>
                    <a:cxn ang="0">
                      <a:pos x="T4" y="T5"/>
                    </a:cxn>
                    <a:cxn ang="0">
                      <a:pos x="T6" y="T7"/>
                    </a:cxn>
                    <a:cxn ang="0">
                      <a:pos x="T8" y="T9"/>
                    </a:cxn>
                    <a:cxn ang="0">
                      <a:pos x="T10" y="T11"/>
                    </a:cxn>
                  </a:cxnLst>
                  <a:rect l="0" t="0" r="r" b="b"/>
                  <a:pathLst>
                    <a:path w="65" h="75">
                      <a:moveTo>
                        <a:pt x="9" y="1"/>
                      </a:moveTo>
                      <a:cubicBezTo>
                        <a:pt x="3" y="0"/>
                        <a:pt x="0" y="9"/>
                        <a:pt x="4" y="13"/>
                      </a:cubicBezTo>
                      <a:cubicBezTo>
                        <a:pt x="13" y="21"/>
                        <a:pt x="22" y="28"/>
                        <a:pt x="29" y="37"/>
                      </a:cubicBezTo>
                      <a:cubicBezTo>
                        <a:pt x="37" y="47"/>
                        <a:pt x="41" y="59"/>
                        <a:pt x="49" y="69"/>
                      </a:cubicBezTo>
                      <a:cubicBezTo>
                        <a:pt x="54" y="75"/>
                        <a:pt x="62" y="69"/>
                        <a:pt x="63" y="63"/>
                      </a:cubicBezTo>
                      <a:cubicBezTo>
                        <a:pt x="65" y="35"/>
                        <a:pt x="34" y="4"/>
                        <a:pt x="9" y="1"/>
                      </a:cubicBezTo>
                      <a:close/>
                    </a:path>
                  </a:pathLst>
                </a:custGeom>
                <a:solidFill>
                  <a:srgbClr val="FFE17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7" name="Freeform 8"/>
                <p:cNvSpPr/>
                <p:nvPr/>
              </p:nvSpPr>
              <p:spPr bwMode="auto">
                <a:xfrm>
                  <a:off x="4635500" y="2773363"/>
                  <a:ext cx="1084263" cy="987425"/>
                </a:xfrm>
                <a:custGeom>
                  <a:avLst/>
                  <a:gdLst>
                    <a:gd name="T0" fmla="*/ 356 w 546"/>
                    <a:gd name="T1" fmla="*/ 484 h 496"/>
                    <a:gd name="T2" fmla="*/ 546 w 546"/>
                    <a:gd name="T3" fmla="*/ 346 h 496"/>
                    <a:gd name="T4" fmla="*/ 367 w 546"/>
                    <a:gd name="T5" fmla="*/ 411 h 496"/>
                    <a:gd name="T6" fmla="*/ 103 w 546"/>
                    <a:gd name="T7" fmla="*/ 278 h 496"/>
                    <a:gd name="T8" fmla="*/ 77 w 546"/>
                    <a:gd name="T9" fmla="*/ 0 h 496"/>
                    <a:gd name="T10" fmla="*/ 63 w 546"/>
                    <a:gd name="T11" fmla="*/ 16 h 496"/>
                    <a:gd name="T12" fmla="*/ 8 w 546"/>
                    <a:gd name="T13" fmla="*/ 178 h 496"/>
                    <a:gd name="T14" fmla="*/ 14 w 546"/>
                    <a:gd name="T15" fmla="*/ 322 h 496"/>
                    <a:gd name="T16" fmla="*/ 155 w 546"/>
                    <a:gd name="T17" fmla="*/ 469 h 496"/>
                    <a:gd name="T18" fmla="*/ 356 w 546"/>
                    <a:gd name="T19" fmla="*/ 484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6" h="496">
                      <a:moveTo>
                        <a:pt x="356" y="484"/>
                      </a:moveTo>
                      <a:cubicBezTo>
                        <a:pt x="435" y="471"/>
                        <a:pt x="505" y="418"/>
                        <a:pt x="546" y="346"/>
                      </a:cubicBezTo>
                      <a:cubicBezTo>
                        <a:pt x="493" y="384"/>
                        <a:pt x="431" y="408"/>
                        <a:pt x="367" y="411"/>
                      </a:cubicBezTo>
                      <a:cubicBezTo>
                        <a:pt x="266" y="416"/>
                        <a:pt x="161" y="366"/>
                        <a:pt x="103" y="278"/>
                      </a:cubicBezTo>
                      <a:cubicBezTo>
                        <a:pt x="50" y="198"/>
                        <a:pt x="39" y="88"/>
                        <a:pt x="77" y="0"/>
                      </a:cubicBezTo>
                      <a:cubicBezTo>
                        <a:pt x="72" y="5"/>
                        <a:pt x="67" y="10"/>
                        <a:pt x="63" y="16"/>
                      </a:cubicBezTo>
                      <a:cubicBezTo>
                        <a:pt x="28" y="61"/>
                        <a:pt x="15" y="120"/>
                        <a:pt x="8" y="178"/>
                      </a:cubicBezTo>
                      <a:cubicBezTo>
                        <a:pt x="2" y="226"/>
                        <a:pt x="0" y="276"/>
                        <a:pt x="14" y="322"/>
                      </a:cubicBezTo>
                      <a:cubicBezTo>
                        <a:pt x="35" y="391"/>
                        <a:pt x="91" y="443"/>
                        <a:pt x="155" y="469"/>
                      </a:cubicBezTo>
                      <a:cubicBezTo>
                        <a:pt x="218" y="495"/>
                        <a:pt x="289" y="496"/>
                        <a:pt x="356" y="484"/>
                      </a:cubicBezTo>
                      <a:close/>
                    </a:path>
                  </a:pathLst>
                </a:custGeom>
                <a:solidFill>
                  <a:srgbClr val="FFC52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8" name="Freeform 9"/>
                <p:cNvSpPr/>
                <p:nvPr/>
              </p:nvSpPr>
              <p:spPr bwMode="auto">
                <a:xfrm>
                  <a:off x="4829175" y="2998788"/>
                  <a:ext cx="242888" cy="136525"/>
                </a:xfrm>
                <a:custGeom>
                  <a:avLst/>
                  <a:gdLst>
                    <a:gd name="T0" fmla="*/ 117 w 123"/>
                    <a:gd name="T1" fmla="*/ 11 h 69"/>
                    <a:gd name="T2" fmla="*/ 101 w 123"/>
                    <a:gd name="T3" fmla="*/ 9 h 69"/>
                    <a:gd name="T4" fmla="*/ 63 w 123"/>
                    <a:gd name="T5" fmla="*/ 48 h 69"/>
                    <a:gd name="T6" fmla="*/ 11 w 123"/>
                    <a:gd name="T7" fmla="*/ 5 h 69"/>
                    <a:gd name="T8" fmla="*/ 2 w 123"/>
                    <a:gd name="T9" fmla="*/ 7 h 69"/>
                    <a:gd name="T10" fmla="*/ 54 w 123"/>
                    <a:gd name="T11" fmla="*/ 67 h 69"/>
                    <a:gd name="T12" fmla="*/ 117 w 123"/>
                    <a:gd name="T13" fmla="*/ 11 h 69"/>
                  </a:gdLst>
                  <a:ahLst/>
                  <a:cxnLst>
                    <a:cxn ang="0">
                      <a:pos x="T0" y="T1"/>
                    </a:cxn>
                    <a:cxn ang="0">
                      <a:pos x="T2" y="T3"/>
                    </a:cxn>
                    <a:cxn ang="0">
                      <a:pos x="T4" y="T5"/>
                    </a:cxn>
                    <a:cxn ang="0">
                      <a:pos x="T6" y="T7"/>
                    </a:cxn>
                    <a:cxn ang="0">
                      <a:pos x="T8" y="T9"/>
                    </a:cxn>
                    <a:cxn ang="0">
                      <a:pos x="T10" y="T11"/>
                    </a:cxn>
                    <a:cxn ang="0">
                      <a:pos x="T12" y="T13"/>
                    </a:cxn>
                  </a:cxnLst>
                  <a:rect l="0" t="0" r="r" b="b"/>
                  <a:pathLst>
                    <a:path w="123" h="69">
                      <a:moveTo>
                        <a:pt x="117" y="11"/>
                      </a:moveTo>
                      <a:cubicBezTo>
                        <a:pt x="116" y="3"/>
                        <a:pt x="104" y="2"/>
                        <a:pt x="101" y="9"/>
                      </a:cubicBezTo>
                      <a:cubicBezTo>
                        <a:pt x="90" y="27"/>
                        <a:pt x="86" y="42"/>
                        <a:pt x="63" y="48"/>
                      </a:cubicBezTo>
                      <a:cubicBezTo>
                        <a:pt x="35" y="55"/>
                        <a:pt x="15" y="29"/>
                        <a:pt x="11" y="5"/>
                      </a:cubicBezTo>
                      <a:cubicBezTo>
                        <a:pt x="10" y="0"/>
                        <a:pt x="2" y="1"/>
                        <a:pt x="2" y="7"/>
                      </a:cubicBezTo>
                      <a:cubicBezTo>
                        <a:pt x="0" y="36"/>
                        <a:pt x="24" y="66"/>
                        <a:pt x="54" y="67"/>
                      </a:cubicBezTo>
                      <a:cubicBezTo>
                        <a:pt x="84" y="69"/>
                        <a:pt x="123" y="44"/>
                        <a:pt x="117" y="11"/>
                      </a:cubicBezTo>
                      <a:close/>
                    </a:path>
                  </a:pathLst>
                </a:custGeom>
                <a:solidFill>
                  <a:srgbClr val="A2481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9" name="Freeform 10"/>
                <p:cNvSpPr/>
                <p:nvPr/>
              </p:nvSpPr>
              <p:spPr bwMode="auto">
                <a:xfrm>
                  <a:off x="4821238" y="3182938"/>
                  <a:ext cx="171450" cy="171450"/>
                </a:xfrm>
                <a:custGeom>
                  <a:avLst/>
                  <a:gdLst>
                    <a:gd name="T0" fmla="*/ 53 w 87"/>
                    <a:gd name="T1" fmla="*/ 5 h 86"/>
                    <a:gd name="T2" fmla="*/ 43 w 87"/>
                    <a:gd name="T3" fmla="*/ 83 h 86"/>
                    <a:gd name="T4" fmla="*/ 53 w 87"/>
                    <a:gd name="T5" fmla="*/ 5 h 86"/>
                  </a:gdLst>
                  <a:ahLst/>
                  <a:cxnLst>
                    <a:cxn ang="0">
                      <a:pos x="T0" y="T1"/>
                    </a:cxn>
                    <a:cxn ang="0">
                      <a:pos x="T2" y="T3"/>
                    </a:cxn>
                    <a:cxn ang="0">
                      <a:pos x="T4" y="T5"/>
                    </a:cxn>
                  </a:cxnLst>
                  <a:rect l="0" t="0" r="r" b="b"/>
                  <a:pathLst>
                    <a:path w="87" h="86">
                      <a:moveTo>
                        <a:pt x="53" y="5"/>
                      </a:moveTo>
                      <a:cubicBezTo>
                        <a:pt x="42" y="0"/>
                        <a:pt x="0" y="80"/>
                        <a:pt x="43" y="83"/>
                      </a:cubicBezTo>
                      <a:cubicBezTo>
                        <a:pt x="87" y="86"/>
                        <a:pt x="78" y="14"/>
                        <a:pt x="53" y="5"/>
                      </a:cubicBezTo>
                      <a:close/>
                    </a:path>
                  </a:pathLst>
                </a:custGeom>
                <a:solidFill>
                  <a:srgbClr val="83D0D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0" name="Freeform 11"/>
                <p:cNvSpPr/>
                <p:nvPr/>
              </p:nvSpPr>
              <p:spPr bwMode="auto">
                <a:xfrm>
                  <a:off x="4845050" y="3398838"/>
                  <a:ext cx="128588" cy="127000"/>
                </a:xfrm>
                <a:custGeom>
                  <a:avLst/>
                  <a:gdLst>
                    <a:gd name="T0" fmla="*/ 40 w 65"/>
                    <a:gd name="T1" fmla="*/ 3 h 64"/>
                    <a:gd name="T2" fmla="*/ 33 w 65"/>
                    <a:gd name="T3" fmla="*/ 62 h 64"/>
                    <a:gd name="T4" fmla="*/ 40 w 65"/>
                    <a:gd name="T5" fmla="*/ 3 h 64"/>
                  </a:gdLst>
                  <a:ahLst/>
                  <a:cxnLst>
                    <a:cxn ang="0">
                      <a:pos x="T0" y="T1"/>
                    </a:cxn>
                    <a:cxn ang="0">
                      <a:pos x="T2" y="T3"/>
                    </a:cxn>
                    <a:cxn ang="0">
                      <a:pos x="T4" y="T5"/>
                    </a:cxn>
                  </a:cxnLst>
                  <a:rect l="0" t="0" r="r" b="b"/>
                  <a:pathLst>
                    <a:path w="65" h="64">
                      <a:moveTo>
                        <a:pt x="40" y="3"/>
                      </a:moveTo>
                      <a:cubicBezTo>
                        <a:pt x="32" y="0"/>
                        <a:pt x="0" y="60"/>
                        <a:pt x="33" y="62"/>
                      </a:cubicBezTo>
                      <a:cubicBezTo>
                        <a:pt x="65" y="64"/>
                        <a:pt x="59" y="10"/>
                        <a:pt x="40" y="3"/>
                      </a:cubicBezTo>
                      <a:close/>
                    </a:path>
                  </a:pathLst>
                </a:custGeom>
                <a:solidFill>
                  <a:srgbClr val="83D0D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1" name="Freeform 12"/>
                <p:cNvSpPr/>
                <p:nvPr/>
              </p:nvSpPr>
              <p:spPr bwMode="auto">
                <a:xfrm>
                  <a:off x="5316538" y="2998788"/>
                  <a:ext cx="241300" cy="136525"/>
                </a:xfrm>
                <a:custGeom>
                  <a:avLst/>
                  <a:gdLst>
                    <a:gd name="T0" fmla="*/ 5 w 122"/>
                    <a:gd name="T1" fmla="*/ 11 h 69"/>
                    <a:gd name="T2" fmla="*/ 22 w 122"/>
                    <a:gd name="T3" fmla="*/ 9 h 69"/>
                    <a:gd name="T4" fmla="*/ 60 w 122"/>
                    <a:gd name="T5" fmla="*/ 48 h 69"/>
                    <a:gd name="T6" fmla="*/ 111 w 122"/>
                    <a:gd name="T7" fmla="*/ 5 h 69"/>
                    <a:gd name="T8" fmla="*/ 121 w 122"/>
                    <a:gd name="T9" fmla="*/ 7 h 69"/>
                    <a:gd name="T10" fmla="*/ 68 w 122"/>
                    <a:gd name="T11" fmla="*/ 67 h 69"/>
                    <a:gd name="T12" fmla="*/ 5 w 122"/>
                    <a:gd name="T13" fmla="*/ 11 h 69"/>
                  </a:gdLst>
                  <a:ahLst/>
                  <a:cxnLst>
                    <a:cxn ang="0">
                      <a:pos x="T0" y="T1"/>
                    </a:cxn>
                    <a:cxn ang="0">
                      <a:pos x="T2" y="T3"/>
                    </a:cxn>
                    <a:cxn ang="0">
                      <a:pos x="T4" y="T5"/>
                    </a:cxn>
                    <a:cxn ang="0">
                      <a:pos x="T6" y="T7"/>
                    </a:cxn>
                    <a:cxn ang="0">
                      <a:pos x="T8" y="T9"/>
                    </a:cxn>
                    <a:cxn ang="0">
                      <a:pos x="T10" y="T11"/>
                    </a:cxn>
                    <a:cxn ang="0">
                      <a:pos x="T12" y="T13"/>
                    </a:cxn>
                  </a:cxnLst>
                  <a:rect l="0" t="0" r="r" b="b"/>
                  <a:pathLst>
                    <a:path w="122" h="69">
                      <a:moveTo>
                        <a:pt x="5" y="11"/>
                      </a:moveTo>
                      <a:cubicBezTo>
                        <a:pt x="7" y="3"/>
                        <a:pt x="19" y="2"/>
                        <a:pt x="22" y="9"/>
                      </a:cubicBezTo>
                      <a:cubicBezTo>
                        <a:pt x="33" y="27"/>
                        <a:pt x="37" y="42"/>
                        <a:pt x="60" y="48"/>
                      </a:cubicBezTo>
                      <a:cubicBezTo>
                        <a:pt x="87" y="55"/>
                        <a:pt x="108" y="29"/>
                        <a:pt x="111" y="5"/>
                      </a:cubicBezTo>
                      <a:cubicBezTo>
                        <a:pt x="112" y="0"/>
                        <a:pt x="121" y="1"/>
                        <a:pt x="121" y="7"/>
                      </a:cubicBezTo>
                      <a:cubicBezTo>
                        <a:pt x="122" y="36"/>
                        <a:pt x="98" y="66"/>
                        <a:pt x="68" y="67"/>
                      </a:cubicBezTo>
                      <a:cubicBezTo>
                        <a:pt x="39" y="69"/>
                        <a:pt x="0" y="44"/>
                        <a:pt x="5" y="11"/>
                      </a:cubicBezTo>
                      <a:close/>
                    </a:path>
                  </a:pathLst>
                </a:custGeom>
                <a:solidFill>
                  <a:srgbClr val="A2481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2" name="Freeform 13"/>
                <p:cNvSpPr/>
                <p:nvPr/>
              </p:nvSpPr>
              <p:spPr bwMode="auto">
                <a:xfrm>
                  <a:off x="5395913" y="3182938"/>
                  <a:ext cx="173038" cy="171450"/>
                </a:xfrm>
                <a:custGeom>
                  <a:avLst/>
                  <a:gdLst>
                    <a:gd name="T0" fmla="*/ 34 w 87"/>
                    <a:gd name="T1" fmla="*/ 5 h 86"/>
                    <a:gd name="T2" fmla="*/ 43 w 87"/>
                    <a:gd name="T3" fmla="*/ 83 h 86"/>
                    <a:gd name="T4" fmla="*/ 34 w 87"/>
                    <a:gd name="T5" fmla="*/ 5 h 86"/>
                  </a:gdLst>
                  <a:ahLst/>
                  <a:cxnLst>
                    <a:cxn ang="0">
                      <a:pos x="T0" y="T1"/>
                    </a:cxn>
                    <a:cxn ang="0">
                      <a:pos x="T2" y="T3"/>
                    </a:cxn>
                    <a:cxn ang="0">
                      <a:pos x="T4" y="T5"/>
                    </a:cxn>
                  </a:cxnLst>
                  <a:rect l="0" t="0" r="r" b="b"/>
                  <a:pathLst>
                    <a:path w="87" h="86">
                      <a:moveTo>
                        <a:pt x="34" y="5"/>
                      </a:moveTo>
                      <a:cubicBezTo>
                        <a:pt x="44" y="0"/>
                        <a:pt x="87" y="80"/>
                        <a:pt x="43" y="83"/>
                      </a:cubicBezTo>
                      <a:cubicBezTo>
                        <a:pt x="0" y="86"/>
                        <a:pt x="9" y="14"/>
                        <a:pt x="34" y="5"/>
                      </a:cubicBezTo>
                      <a:close/>
                    </a:path>
                  </a:pathLst>
                </a:custGeom>
                <a:solidFill>
                  <a:srgbClr val="83D0D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3" name="Freeform 14"/>
                <p:cNvSpPr/>
                <p:nvPr/>
              </p:nvSpPr>
              <p:spPr bwMode="auto">
                <a:xfrm>
                  <a:off x="5414963" y="3398838"/>
                  <a:ext cx="130175" cy="127000"/>
                </a:xfrm>
                <a:custGeom>
                  <a:avLst/>
                  <a:gdLst>
                    <a:gd name="T0" fmla="*/ 25 w 65"/>
                    <a:gd name="T1" fmla="*/ 3 h 64"/>
                    <a:gd name="T2" fmla="*/ 32 w 65"/>
                    <a:gd name="T3" fmla="*/ 62 h 64"/>
                    <a:gd name="T4" fmla="*/ 25 w 65"/>
                    <a:gd name="T5" fmla="*/ 3 h 64"/>
                  </a:gdLst>
                  <a:ahLst/>
                  <a:cxnLst>
                    <a:cxn ang="0">
                      <a:pos x="T0" y="T1"/>
                    </a:cxn>
                    <a:cxn ang="0">
                      <a:pos x="T2" y="T3"/>
                    </a:cxn>
                    <a:cxn ang="0">
                      <a:pos x="T4" y="T5"/>
                    </a:cxn>
                  </a:cxnLst>
                  <a:rect l="0" t="0" r="r" b="b"/>
                  <a:pathLst>
                    <a:path w="65" h="64">
                      <a:moveTo>
                        <a:pt x="25" y="3"/>
                      </a:moveTo>
                      <a:cubicBezTo>
                        <a:pt x="33" y="0"/>
                        <a:pt x="65" y="60"/>
                        <a:pt x="32" y="62"/>
                      </a:cubicBezTo>
                      <a:cubicBezTo>
                        <a:pt x="0" y="64"/>
                        <a:pt x="6" y="10"/>
                        <a:pt x="25" y="3"/>
                      </a:cubicBezTo>
                      <a:close/>
                    </a:path>
                  </a:pathLst>
                </a:custGeom>
                <a:solidFill>
                  <a:srgbClr val="83D0D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4" name="Freeform 15"/>
                <p:cNvSpPr/>
                <p:nvPr/>
              </p:nvSpPr>
              <p:spPr bwMode="auto">
                <a:xfrm>
                  <a:off x="5103813" y="3327401"/>
                  <a:ext cx="230188" cy="80963"/>
                </a:xfrm>
                <a:custGeom>
                  <a:avLst/>
                  <a:gdLst>
                    <a:gd name="T0" fmla="*/ 114 w 116"/>
                    <a:gd name="T1" fmla="*/ 28 h 41"/>
                    <a:gd name="T2" fmla="*/ 57 w 116"/>
                    <a:gd name="T3" fmla="*/ 1 h 41"/>
                    <a:gd name="T4" fmla="*/ 2 w 116"/>
                    <a:gd name="T5" fmla="*/ 26 h 41"/>
                    <a:gd name="T6" fmla="*/ 7 w 116"/>
                    <a:gd name="T7" fmla="*/ 33 h 41"/>
                    <a:gd name="T8" fmla="*/ 57 w 116"/>
                    <a:gd name="T9" fmla="*/ 20 h 41"/>
                    <a:gd name="T10" fmla="*/ 106 w 116"/>
                    <a:gd name="T11" fmla="*/ 39 h 41"/>
                    <a:gd name="T12" fmla="*/ 114 w 116"/>
                    <a:gd name="T13" fmla="*/ 28 h 41"/>
                  </a:gdLst>
                  <a:ahLst/>
                  <a:cxnLst>
                    <a:cxn ang="0">
                      <a:pos x="T0" y="T1"/>
                    </a:cxn>
                    <a:cxn ang="0">
                      <a:pos x="T2" y="T3"/>
                    </a:cxn>
                    <a:cxn ang="0">
                      <a:pos x="T4" y="T5"/>
                    </a:cxn>
                    <a:cxn ang="0">
                      <a:pos x="T6" y="T7"/>
                    </a:cxn>
                    <a:cxn ang="0">
                      <a:pos x="T8" y="T9"/>
                    </a:cxn>
                    <a:cxn ang="0">
                      <a:pos x="T10" y="T11"/>
                    </a:cxn>
                    <a:cxn ang="0">
                      <a:pos x="T12" y="T13"/>
                    </a:cxn>
                  </a:cxnLst>
                  <a:rect l="0" t="0" r="r" b="b"/>
                  <a:pathLst>
                    <a:path w="116" h="41">
                      <a:moveTo>
                        <a:pt x="114" y="28"/>
                      </a:moveTo>
                      <a:cubicBezTo>
                        <a:pt x="105" y="9"/>
                        <a:pt x="77" y="2"/>
                        <a:pt x="57" y="1"/>
                      </a:cubicBezTo>
                      <a:cubicBezTo>
                        <a:pt x="38" y="0"/>
                        <a:pt x="14" y="10"/>
                        <a:pt x="2" y="26"/>
                      </a:cubicBezTo>
                      <a:cubicBezTo>
                        <a:pt x="0" y="29"/>
                        <a:pt x="4" y="34"/>
                        <a:pt x="7" y="33"/>
                      </a:cubicBezTo>
                      <a:cubicBezTo>
                        <a:pt x="24" y="26"/>
                        <a:pt x="39" y="20"/>
                        <a:pt x="57" y="20"/>
                      </a:cubicBezTo>
                      <a:cubicBezTo>
                        <a:pt x="77" y="20"/>
                        <a:pt x="89" y="33"/>
                        <a:pt x="106" y="39"/>
                      </a:cubicBezTo>
                      <a:cubicBezTo>
                        <a:pt x="112" y="41"/>
                        <a:pt x="116" y="33"/>
                        <a:pt x="114" y="28"/>
                      </a:cubicBezTo>
                      <a:close/>
                    </a:path>
                  </a:pathLst>
                </a:custGeom>
                <a:solidFill>
                  <a:srgbClr val="A2481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565" name="组合 564"/>
              <p:cNvGrpSpPr/>
              <p:nvPr/>
            </p:nvGrpSpPr>
            <p:grpSpPr>
              <a:xfrm>
                <a:off x="9835950" y="1184657"/>
                <a:ext cx="513269" cy="516742"/>
                <a:chOff x="6224588" y="2665413"/>
                <a:chExt cx="1173163" cy="1181100"/>
              </a:xfrm>
            </p:grpSpPr>
            <p:sp>
              <p:nvSpPr>
                <p:cNvPr id="566" name="Freeform 16"/>
                <p:cNvSpPr/>
                <p:nvPr/>
              </p:nvSpPr>
              <p:spPr bwMode="auto">
                <a:xfrm>
                  <a:off x="6224588" y="2665413"/>
                  <a:ext cx="1173163" cy="1181100"/>
                </a:xfrm>
                <a:custGeom>
                  <a:avLst/>
                  <a:gdLst>
                    <a:gd name="T0" fmla="*/ 63 w 591"/>
                    <a:gd name="T1" fmla="*/ 113 h 593"/>
                    <a:gd name="T2" fmla="*/ 8 w 591"/>
                    <a:gd name="T3" fmla="*/ 275 h 593"/>
                    <a:gd name="T4" fmla="*/ 15 w 591"/>
                    <a:gd name="T5" fmla="*/ 420 h 593"/>
                    <a:gd name="T6" fmla="*/ 155 w 591"/>
                    <a:gd name="T7" fmla="*/ 566 h 593"/>
                    <a:gd name="T8" fmla="*/ 357 w 591"/>
                    <a:gd name="T9" fmla="*/ 582 h 593"/>
                    <a:gd name="T10" fmla="*/ 582 w 591"/>
                    <a:gd name="T11" fmla="*/ 321 h 593"/>
                    <a:gd name="T12" fmla="*/ 248 w 591"/>
                    <a:gd name="T13" fmla="*/ 21 h 593"/>
                    <a:gd name="T14" fmla="*/ 63 w 591"/>
                    <a:gd name="T15" fmla="*/ 113 h 5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91" h="593">
                      <a:moveTo>
                        <a:pt x="63" y="113"/>
                      </a:moveTo>
                      <a:cubicBezTo>
                        <a:pt x="29" y="158"/>
                        <a:pt x="15" y="217"/>
                        <a:pt x="8" y="275"/>
                      </a:cubicBezTo>
                      <a:cubicBezTo>
                        <a:pt x="2" y="323"/>
                        <a:pt x="0" y="374"/>
                        <a:pt x="15" y="420"/>
                      </a:cubicBezTo>
                      <a:cubicBezTo>
                        <a:pt x="36" y="488"/>
                        <a:pt x="92" y="541"/>
                        <a:pt x="155" y="566"/>
                      </a:cubicBezTo>
                      <a:cubicBezTo>
                        <a:pt x="219" y="592"/>
                        <a:pt x="290" y="593"/>
                        <a:pt x="357" y="582"/>
                      </a:cubicBezTo>
                      <a:cubicBezTo>
                        <a:pt x="476" y="562"/>
                        <a:pt x="575" y="450"/>
                        <a:pt x="582" y="321"/>
                      </a:cubicBezTo>
                      <a:cubicBezTo>
                        <a:pt x="591" y="132"/>
                        <a:pt x="415" y="0"/>
                        <a:pt x="248" y="21"/>
                      </a:cubicBezTo>
                      <a:cubicBezTo>
                        <a:pt x="179" y="30"/>
                        <a:pt x="107" y="56"/>
                        <a:pt x="63" y="113"/>
                      </a:cubicBezTo>
                      <a:close/>
                    </a:path>
                  </a:pathLst>
                </a:custGeom>
                <a:solidFill>
                  <a:srgbClr val="FFDA3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7" name="Freeform 17"/>
                <p:cNvSpPr/>
                <p:nvPr/>
              </p:nvSpPr>
              <p:spPr bwMode="auto">
                <a:xfrm>
                  <a:off x="6827838" y="2747963"/>
                  <a:ext cx="312738" cy="173038"/>
                </a:xfrm>
                <a:custGeom>
                  <a:avLst/>
                  <a:gdLst>
                    <a:gd name="T0" fmla="*/ 155 w 158"/>
                    <a:gd name="T1" fmla="*/ 70 h 87"/>
                    <a:gd name="T2" fmla="*/ 8 w 158"/>
                    <a:gd name="T3" fmla="*/ 8 h 87"/>
                    <a:gd name="T4" fmla="*/ 9 w 158"/>
                    <a:gd name="T5" fmla="*/ 20 h 87"/>
                    <a:gd name="T6" fmla="*/ 87 w 158"/>
                    <a:gd name="T7" fmla="*/ 42 h 87"/>
                    <a:gd name="T8" fmla="*/ 143 w 158"/>
                    <a:gd name="T9" fmla="*/ 83 h 87"/>
                    <a:gd name="T10" fmla="*/ 155 w 158"/>
                    <a:gd name="T11" fmla="*/ 70 h 87"/>
                  </a:gdLst>
                  <a:ahLst/>
                  <a:cxnLst>
                    <a:cxn ang="0">
                      <a:pos x="T0" y="T1"/>
                    </a:cxn>
                    <a:cxn ang="0">
                      <a:pos x="T2" y="T3"/>
                    </a:cxn>
                    <a:cxn ang="0">
                      <a:pos x="T4" y="T5"/>
                    </a:cxn>
                    <a:cxn ang="0">
                      <a:pos x="T6" y="T7"/>
                    </a:cxn>
                    <a:cxn ang="0">
                      <a:pos x="T8" y="T9"/>
                    </a:cxn>
                    <a:cxn ang="0">
                      <a:pos x="T10" y="T11"/>
                    </a:cxn>
                  </a:cxnLst>
                  <a:rect l="0" t="0" r="r" b="b"/>
                  <a:pathLst>
                    <a:path w="158" h="87">
                      <a:moveTo>
                        <a:pt x="155" y="70"/>
                      </a:moveTo>
                      <a:cubicBezTo>
                        <a:pt x="132" y="20"/>
                        <a:pt x="55" y="0"/>
                        <a:pt x="8" y="8"/>
                      </a:cubicBezTo>
                      <a:cubicBezTo>
                        <a:pt x="0" y="9"/>
                        <a:pt x="3" y="19"/>
                        <a:pt x="9" y="20"/>
                      </a:cubicBezTo>
                      <a:cubicBezTo>
                        <a:pt x="37" y="24"/>
                        <a:pt x="61" y="29"/>
                        <a:pt x="87" y="42"/>
                      </a:cubicBezTo>
                      <a:cubicBezTo>
                        <a:pt x="107" y="53"/>
                        <a:pt x="122" y="72"/>
                        <a:pt x="143" y="83"/>
                      </a:cubicBezTo>
                      <a:cubicBezTo>
                        <a:pt x="151" y="87"/>
                        <a:pt x="158" y="78"/>
                        <a:pt x="155" y="70"/>
                      </a:cubicBezTo>
                      <a:close/>
                    </a:path>
                  </a:pathLst>
                </a:custGeom>
                <a:solidFill>
                  <a:srgbClr val="FFE17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8" name="Freeform 18"/>
                <p:cNvSpPr/>
                <p:nvPr/>
              </p:nvSpPr>
              <p:spPr bwMode="auto">
                <a:xfrm>
                  <a:off x="7154863" y="2936876"/>
                  <a:ext cx="127000" cy="149225"/>
                </a:xfrm>
                <a:custGeom>
                  <a:avLst/>
                  <a:gdLst>
                    <a:gd name="T0" fmla="*/ 9 w 64"/>
                    <a:gd name="T1" fmla="*/ 1 h 75"/>
                    <a:gd name="T2" fmla="*/ 4 w 64"/>
                    <a:gd name="T3" fmla="*/ 13 h 75"/>
                    <a:gd name="T4" fmla="*/ 29 w 64"/>
                    <a:gd name="T5" fmla="*/ 36 h 75"/>
                    <a:gd name="T6" fmla="*/ 48 w 64"/>
                    <a:gd name="T7" fmla="*/ 68 h 75"/>
                    <a:gd name="T8" fmla="*/ 62 w 64"/>
                    <a:gd name="T9" fmla="*/ 62 h 75"/>
                    <a:gd name="T10" fmla="*/ 9 w 64"/>
                    <a:gd name="T11" fmla="*/ 1 h 75"/>
                  </a:gdLst>
                  <a:ahLst/>
                  <a:cxnLst>
                    <a:cxn ang="0">
                      <a:pos x="T0" y="T1"/>
                    </a:cxn>
                    <a:cxn ang="0">
                      <a:pos x="T2" y="T3"/>
                    </a:cxn>
                    <a:cxn ang="0">
                      <a:pos x="T4" y="T5"/>
                    </a:cxn>
                    <a:cxn ang="0">
                      <a:pos x="T6" y="T7"/>
                    </a:cxn>
                    <a:cxn ang="0">
                      <a:pos x="T8" y="T9"/>
                    </a:cxn>
                    <a:cxn ang="0">
                      <a:pos x="T10" y="T11"/>
                    </a:cxn>
                  </a:cxnLst>
                  <a:rect l="0" t="0" r="r" b="b"/>
                  <a:pathLst>
                    <a:path w="64" h="75">
                      <a:moveTo>
                        <a:pt x="9" y="1"/>
                      </a:moveTo>
                      <a:cubicBezTo>
                        <a:pt x="3" y="0"/>
                        <a:pt x="0" y="9"/>
                        <a:pt x="4" y="13"/>
                      </a:cubicBezTo>
                      <a:cubicBezTo>
                        <a:pt x="12" y="21"/>
                        <a:pt x="21" y="27"/>
                        <a:pt x="29" y="36"/>
                      </a:cubicBezTo>
                      <a:cubicBezTo>
                        <a:pt x="36" y="46"/>
                        <a:pt x="41" y="58"/>
                        <a:pt x="48" y="68"/>
                      </a:cubicBezTo>
                      <a:cubicBezTo>
                        <a:pt x="53" y="75"/>
                        <a:pt x="62" y="69"/>
                        <a:pt x="62" y="62"/>
                      </a:cubicBezTo>
                      <a:cubicBezTo>
                        <a:pt x="64" y="34"/>
                        <a:pt x="34" y="3"/>
                        <a:pt x="9" y="1"/>
                      </a:cubicBezTo>
                      <a:close/>
                    </a:path>
                  </a:pathLst>
                </a:custGeom>
                <a:solidFill>
                  <a:srgbClr val="FFE17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9" name="Freeform 19"/>
                <p:cNvSpPr/>
                <p:nvPr/>
              </p:nvSpPr>
              <p:spPr bwMode="auto">
                <a:xfrm>
                  <a:off x="6224588" y="2859088"/>
                  <a:ext cx="1082675" cy="987425"/>
                </a:xfrm>
                <a:custGeom>
                  <a:avLst/>
                  <a:gdLst>
                    <a:gd name="T0" fmla="*/ 357 w 546"/>
                    <a:gd name="T1" fmla="*/ 485 h 496"/>
                    <a:gd name="T2" fmla="*/ 546 w 546"/>
                    <a:gd name="T3" fmla="*/ 346 h 496"/>
                    <a:gd name="T4" fmla="*/ 368 w 546"/>
                    <a:gd name="T5" fmla="*/ 411 h 496"/>
                    <a:gd name="T6" fmla="*/ 104 w 546"/>
                    <a:gd name="T7" fmla="*/ 278 h 496"/>
                    <a:gd name="T8" fmla="*/ 78 w 546"/>
                    <a:gd name="T9" fmla="*/ 0 h 496"/>
                    <a:gd name="T10" fmla="*/ 63 w 546"/>
                    <a:gd name="T11" fmla="*/ 16 h 496"/>
                    <a:gd name="T12" fmla="*/ 8 w 546"/>
                    <a:gd name="T13" fmla="*/ 178 h 496"/>
                    <a:gd name="T14" fmla="*/ 15 w 546"/>
                    <a:gd name="T15" fmla="*/ 323 h 496"/>
                    <a:gd name="T16" fmla="*/ 155 w 546"/>
                    <a:gd name="T17" fmla="*/ 469 h 496"/>
                    <a:gd name="T18" fmla="*/ 357 w 546"/>
                    <a:gd name="T19" fmla="*/ 485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6" h="496">
                      <a:moveTo>
                        <a:pt x="357" y="485"/>
                      </a:moveTo>
                      <a:cubicBezTo>
                        <a:pt x="436" y="472"/>
                        <a:pt x="506" y="418"/>
                        <a:pt x="546" y="346"/>
                      </a:cubicBezTo>
                      <a:cubicBezTo>
                        <a:pt x="494" y="384"/>
                        <a:pt x="432" y="408"/>
                        <a:pt x="368" y="411"/>
                      </a:cubicBezTo>
                      <a:cubicBezTo>
                        <a:pt x="266" y="416"/>
                        <a:pt x="162" y="366"/>
                        <a:pt x="104" y="278"/>
                      </a:cubicBezTo>
                      <a:cubicBezTo>
                        <a:pt x="51" y="198"/>
                        <a:pt x="40" y="88"/>
                        <a:pt x="78" y="0"/>
                      </a:cubicBezTo>
                      <a:cubicBezTo>
                        <a:pt x="73" y="5"/>
                        <a:pt x="68" y="11"/>
                        <a:pt x="63" y="16"/>
                      </a:cubicBezTo>
                      <a:cubicBezTo>
                        <a:pt x="29" y="61"/>
                        <a:pt x="15" y="120"/>
                        <a:pt x="8" y="178"/>
                      </a:cubicBezTo>
                      <a:cubicBezTo>
                        <a:pt x="2" y="226"/>
                        <a:pt x="0" y="277"/>
                        <a:pt x="15" y="323"/>
                      </a:cubicBezTo>
                      <a:cubicBezTo>
                        <a:pt x="36" y="391"/>
                        <a:pt x="92" y="444"/>
                        <a:pt x="155" y="469"/>
                      </a:cubicBezTo>
                      <a:cubicBezTo>
                        <a:pt x="219" y="495"/>
                        <a:pt x="290" y="496"/>
                        <a:pt x="357" y="485"/>
                      </a:cubicBezTo>
                      <a:close/>
                    </a:path>
                  </a:pathLst>
                </a:custGeom>
                <a:solidFill>
                  <a:srgbClr val="FFC52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0" name="Freeform 20"/>
                <p:cNvSpPr/>
                <p:nvPr/>
              </p:nvSpPr>
              <p:spPr bwMode="auto">
                <a:xfrm>
                  <a:off x="6470650" y="3062288"/>
                  <a:ext cx="203200" cy="150813"/>
                </a:xfrm>
                <a:custGeom>
                  <a:avLst/>
                  <a:gdLst>
                    <a:gd name="T0" fmla="*/ 44 w 102"/>
                    <a:gd name="T1" fmla="*/ 5 h 76"/>
                    <a:gd name="T2" fmla="*/ 51 w 102"/>
                    <a:gd name="T3" fmla="*/ 74 h 76"/>
                    <a:gd name="T4" fmla="*/ 44 w 102"/>
                    <a:gd name="T5" fmla="*/ 5 h 76"/>
                  </a:gdLst>
                  <a:ahLst/>
                  <a:cxnLst>
                    <a:cxn ang="0">
                      <a:pos x="T0" y="T1"/>
                    </a:cxn>
                    <a:cxn ang="0">
                      <a:pos x="T2" y="T3"/>
                    </a:cxn>
                    <a:cxn ang="0">
                      <a:pos x="T4" y="T5"/>
                    </a:cxn>
                  </a:cxnLst>
                  <a:rect l="0" t="0" r="r" b="b"/>
                  <a:pathLst>
                    <a:path w="102" h="76">
                      <a:moveTo>
                        <a:pt x="44" y="5"/>
                      </a:moveTo>
                      <a:cubicBezTo>
                        <a:pt x="0" y="9"/>
                        <a:pt x="10" y="71"/>
                        <a:pt x="51" y="74"/>
                      </a:cubicBezTo>
                      <a:cubicBezTo>
                        <a:pt x="92" y="76"/>
                        <a:pt x="102" y="0"/>
                        <a:pt x="44" y="5"/>
                      </a:cubicBezTo>
                      <a:close/>
                    </a:path>
                  </a:pathLst>
                </a:custGeom>
                <a:solidFill>
                  <a:srgbClr val="A2481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1" name="Freeform 21"/>
                <p:cNvSpPr/>
                <p:nvPr/>
              </p:nvSpPr>
              <p:spPr bwMode="auto">
                <a:xfrm>
                  <a:off x="6515100" y="3078163"/>
                  <a:ext cx="55563" cy="53975"/>
                </a:xfrm>
                <a:custGeom>
                  <a:avLst/>
                  <a:gdLst>
                    <a:gd name="T0" fmla="*/ 21 w 28"/>
                    <a:gd name="T1" fmla="*/ 9 h 27"/>
                    <a:gd name="T2" fmla="*/ 11 w 28"/>
                    <a:gd name="T3" fmla="*/ 23 h 27"/>
                    <a:gd name="T4" fmla="*/ 21 w 28"/>
                    <a:gd name="T5" fmla="*/ 9 h 27"/>
                  </a:gdLst>
                  <a:ahLst/>
                  <a:cxnLst>
                    <a:cxn ang="0">
                      <a:pos x="T0" y="T1"/>
                    </a:cxn>
                    <a:cxn ang="0">
                      <a:pos x="T2" y="T3"/>
                    </a:cxn>
                    <a:cxn ang="0">
                      <a:pos x="T4" y="T5"/>
                    </a:cxn>
                  </a:cxnLst>
                  <a:rect l="0" t="0" r="r" b="b"/>
                  <a:pathLst>
                    <a:path w="28" h="27">
                      <a:moveTo>
                        <a:pt x="21" y="9"/>
                      </a:moveTo>
                      <a:cubicBezTo>
                        <a:pt x="12" y="0"/>
                        <a:pt x="0" y="17"/>
                        <a:pt x="11" y="23"/>
                      </a:cubicBezTo>
                      <a:cubicBezTo>
                        <a:pt x="19" y="27"/>
                        <a:pt x="28" y="16"/>
                        <a:pt x="21" y="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2" name="Freeform 22"/>
                <p:cNvSpPr/>
                <p:nvPr/>
              </p:nvSpPr>
              <p:spPr bwMode="auto">
                <a:xfrm>
                  <a:off x="6900863" y="3062288"/>
                  <a:ext cx="200025" cy="150813"/>
                </a:xfrm>
                <a:custGeom>
                  <a:avLst/>
                  <a:gdLst>
                    <a:gd name="T0" fmla="*/ 44 w 101"/>
                    <a:gd name="T1" fmla="*/ 5 h 76"/>
                    <a:gd name="T2" fmla="*/ 51 w 101"/>
                    <a:gd name="T3" fmla="*/ 74 h 76"/>
                    <a:gd name="T4" fmla="*/ 44 w 101"/>
                    <a:gd name="T5" fmla="*/ 5 h 76"/>
                  </a:gdLst>
                  <a:ahLst/>
                  <a:cxnLst>
                    <a:cxn ang="0">
                      <a:pos x="T0" y="T1"/>
                    </a:cxn>
                    <a:cxn ang="0">
                      <a:pos x="T2" y="T3"/>
                    </a:cxn>
                    <a:cxn ang="0">
                      <a:pos x="T4" y="T5"/>
                    </a:cxn>
                  </a:cxnLst>
                  <a:rect l="0" t="0" r="r" b="b"/>
                  <a:pathLst>
                    <a:path w="101" h="76">
                      <a:moveTo>
                        <a:pt x="44" y="5"/>
                      </a:moveTo>
                      <a:cubicBezTo>
                        <a:pt x="0" y="9"/>
                        <a:pt x="10" y="71"/>
                        <a:pt x="51" y="74"/>
                      </a:cubicBezTo>
                      <a:cubicBezTo>
                        <a:pt x="92" y="76"/>
                        <a:pt x="101" y="0"/>
                        <a:pt x="44" y="5"/>
                      </a:cubicBezTo>
                      <a:close/>
                    </a:path>
                  </a:pathLst>
                </a:custGeom>
                <a:solidFill>
                  <a:srgbClr val="A2481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3" name="Freeform 23"/>
                <p:cNvSpPr/>
                <p:nvPr/>
              </p:nvSpPr>
              <p:spPr bwMode="auto">
                <a:xfrm>
                  <a:off x="6946900" y="3078163"/>
                  <a:ext cx="57150" cy="53975"/>
                </a:xfrm>
                <a:custGeom>
                  <a:avLst/>
                  <a:gdLst>
                    <a:gd name="T0" fmla="*/ 22 w 29"/>
                    <a:gd name="T1" fmla="*/ 9 h 27"/>
                    <a:gd name="T2" fmla="*/ 11 w 29"/>
                    <a:gd name="T3" fmla="*/ 23 h 27"/>
                    <a:gd name="T4" fmla="*/ 22 w 29"/>
                    <a:gd name="T5" fmla="*/ 9 h 27"/>
                  </a:gdLst>
                  <a:ahLst/>
                  <a:cxnLst>
                    <a:cxn ang="0">
                      <a:pos x="T0" y="T1"/>
                    </a:cxn>
                    <a:cxn ang="0">
                      <a:pos x="T2" y="T3"/>
                    </a:cxn>
                    <a:cxn ang="0">
                      <a:pos x="T4" y="T5"/>
                    </a:cxn>
                  </a:cxnLst>
                  <a:rect l="0" t="0" r="r" b="b"/>
                  <a:pathLst>
                    <a:path w="29" h="27">
                      <a:moveTo>
                        <a:pt x="22" y="9"/>
                      </a:moveTo>
                      <a:cubicBezTo>
                        <a:pt x="13" y="0"/>
                        <a:pt x="0" y="17"/>
                        <a:pt x="11" y="23"/>
                      </a:cubicBezTo>
                      <a:cubicBezTo>
                        <a:pt x="20" y="27"/>
                        <a:pt x="29" y="16"/>
                        <a:pt x="22" y="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4" name="Freeform 24"/>
                <p:cNvSpPr/>
                <p:nvPr/>
              </p:nvSpPr>
              <p:spPr bwMode="auto">
                <a:xfrm>
                  <a:off x="6665913" y="3359151"/>
                  <a:ext cx="271463" cy="115888"/>
                </a:xfrm>
                <a:custGeom>
                  <a:avLst/>
                  <a:gdLst>
                    <a:gd name="T0" fmla="*/ 134 w 137"/>
                    <a:gd name="T1" fmla="*/ 43 h 58"/>
                    <a:gd name="T2" fmla="*/ 63 w 137"/>
                    <a:gd name="T3" fmla="*/ 5 h 58"/>
                    <a:gd name="T4" fmla="*/ 1 w 137"/>
                    <a:gd name="T5" fmla="*/ 51 h 58"/>
                    <a:gd name="T6" fmla="*/ 7 w 137"/>
                    <a:gd name="T7" fmla="*/ 55 h 58"/>
                    <a:gd name="T8" fmla="*/ 53 w 137"/>
                    <a:gd name="T9" fmla="*/ 22 h 58"/>
                    <a:gd name="T10" fmla="*/ 128 w 137"/>
                    <a:gd name="T11" fmla="*/ 48 h 58"/>
                    <a:gd name="T12" fmla="*/ 134 w 137"/>
                    <a:gd name="T13" fmla="*/ 43 h 58"/>
                  </a:gdLst>
                  <a:ahLst/>
                  <a:cxnLst>
                    <a:cxn ang="0">
                      <a:pos x="T0" y="T1"/>
                    </a:cxn>
                    <a:cxn ang="0">
                      <a:pos x="T2" y="T3"/>
                    </a:cxn>
                    <a:cxn ang="0">
                      <a:pos x="T4" y="T5"/>
                    </a:cxn>
                    <a:cxn ang="0">
                      <a:pos x="T6" y="T7"/>
                    </a:cxn>
                    <a:cxn ang="0">
                      <a:pos x="T8" y="T9"/>
                    </a:cxn>
                    <a:cxn ang="0">
                      <a:pos x="T10" y="T11"/>
                    </a:cxn>
                    <a:cxn ang="0">
                      <a:pos x="T12" y="T13"/>
                    </a:cxn>
                  </a:cxnLst>
                  <a:rect l="0" t="0" r="r" b="b"/>
                  <a:pathLst>
                    <a:path w="137" h="58">
                      <a:moveTo>
                        <a:pt x="134" y="43"/>
                      </a:moveTo>
                      <a:cubicBezTo>
                        <a:pt x="119" y="16"/>
                        <a:pt x="94" y="0"/>
                        <a:pt x="63" y="5"/>
                      </a:cubicBezTo>
                      <a:cubicBezTo>
                        <a:pt x="37" y="9"/>
                        <a:pt x="9" y="25"/>
                        <a:pt x="1" y="51"/>
                      </a:cubicBezTo>
                      <a:cubicBezTo>
                        <a:pt x="0" y="54"/>
                        <a:pt x="5" y="58"/>
                        <a:pt x="7" y="55"/>
                      </a:cubicBezTo>
                      <a:cubicBezTo>
                        <a:pt x="20" y="38"/>
                        <a:pt x="33" y="28"/>
                        <a:pt x="53" y="22"/>
                      </a:cubicBezTo>
                      <a:cubicBezTo>
                        <a:pt x="87" y="10"/>
                        <a:pt x="104" y="29"/>
                        <a:pt x="128" y="48"/>
                      </a:cubicBezTo>
                      <a:cubicBezTo>
                        <a:pt x="131" y="51"/>
                        <a:pt x="137" y="48"/>
                        <a:pt x="134" y="43"/>
                      </a:cubicBezTo>
                      <a:close/>
                    </a:path>
                  </a:pathLst>
                </a:custGeom>
                <a:solidFill>
                  <a:srgbClr val="A2481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575" name="组合 574"/>
              <p:cNvGrpSpPr/>
              <p:nvPr/>
            </p:nvGrpSpPr>
            <p:grpSpPr>
              <a:xfrm>
                <a:off x="10759756" y="1184657"/>
                <a:ext cx="512575" cy="516742"/>
                <a:chOff x="7748588" y="2655888"/>
                <a:chExt cx="1171575" cy="1181100"/>
              </a:xfrm>
            </p:grpSpPr>
            <p:sp>
              <p:nvSpPr>
                <p:cNvPr id="576" name="Freeform 25"/>
                <p:cNvSpPr/>
                <p:nvPr/>
              </p:nvSpPr>
              <p:spPr bwMode="auto">
                <a:xfrm>
                  <a:off x="7748588" y="2655888"/>
                  <a:ext cx="1171575" cy="1181100"/>
                </a:xfrm>
                <a:custGeom>
                  <a:avLst/>
                  <a:gdLst>
                    <a:gd name="T0" fmla="*/ 63 w 591"/>
                    <a:gd name="T1" fmla="*/ 114 h 593"/>
                    <a:gd name="T2" fmla="*/ 8 w 591"/>
                    <a:gd name="T3" fmla="*/ 275 h 593"/>
                    <a:gd name="T4" fmla="*/ 15 w 591"/>
                    <a:gd name="T5" fmla="*/ 420 h 593"/>
                    <a:gd name="T6" fmla="*/ 155 w 591"/>
                    <a:gd name="T7" fmla="*/ 567 h 593"/>
                    <a:gd name="T8" fmla="*/ 357 w 591"/>
                    <a:gd name="T9" fmla="*/ 582 h 593"/>
                    <a:gd name="T10" fmla="*/ 582 w 591"/>
                    <a:gd name="T11" fmla="*/ 321 h 593"/>
                    <a:gd name="T12" fmla="*/ 248 w 591"/>
                    <a:gd name="T13" fmla="*/ 21 h 593"/>
                    <a:gd name="T14" fmla="*/ 63 w 591"/>
                    <a:gd name="T15" fmla="*/ 114 h 5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91" h="593">
                      <a:moveTo>
                        <a:pt x="63" y="114"/>
                      </a:moveTo>
                      <a:cubicBezTo>
                        <a:pt x="29" y="159"/>
                        <a:pt x="15" y="218"/>
                        <a:pt x="8" y="275"/>
                      </a:cubicBezTo>
                      <a:cubicBezTo>
                        <a:pt x="2" y="324"/>
                        <a:pt x="0" y="374"/>
                        <a:pt x="15" y="420"/>
                      </a:cubicBezTo>
                      <a:cubicBezTo>
                        <a:pt x="36" y="489"/>
                        <a:pt x="92" y="541"/>
                        <a:pt x="155" y="567"/>
                      </a:cubicBezTo>
                      <a:cubicBezTo>
                        <a:pt x="219" y="592"/>
                        <a:pt x="289" y="593"/>
                        <a:pt x="357" y="582"/>
                      </a:cubicBezTo>
                      <a:cubicBezTo>
                        <a:pt x="476" y="562"/>
                        <a:pt x="575" y="450"/>
                        <a:pt x="582" y="321"/>
                      </a:cubicBezTo>
                      <a:cubicBezTo>
                        <a:pt x="591" y="132"/>
                        <a:pt x="415" y="0"/>
                        <a:pt x="248" y="21"/>
                      </a:cubicBezTo>
                      <a:cubicBezTo>
                        <a:pt x="179" y="30"/>
                        <a:pt x="107" y="56"/>
                        <a:pt x="63" y="114"/>
                      </a:cubicBezTo>
                      <a:close/>
                    </a:path>
                  </a:pathLst>
                </a:custGeom>
                <a:solidFill>
                  <a:srgbClr val="FFDA3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7" name="Freeform 26"/>
                <p:cNvSpPr/>
                <p:nvPr/>
              </p:nvSpPr>
              <p:spPr bwMode="auto">
                <a:xfrm>
                  <a:off x="8351838" y="2736851"/>
                  <a:ext cx="312738" cy="174625"/>
                </a:xfrm>
                <a:custGeom>
                  <a:avLst/>
                  <a:gdLst>
                    <a:gd name="T0" fmla="*/ 155 w 158"/>
                    <a:gd name="T1" fmla="*/ 70 h 87"/>
                    <a:gd name="T2" fmla="*/ 8 w 158"/>
                    <a:gd name="T3" fmla="*/ 8 h 87"/>
                    <a:gd name="T4" fmla="*/ 9 w 158"/>
                    <a:gd name="T5" fmla="*/ 20 h 87"/>
                    <a:gd name="T6" fmla="*/ 87 w 158"/>
                    <a:gd name="T7" fmla="*/ 42 h 87"/>
                    <a:gd name="T8" fmla="*/ 142 w 158"/>
                    <a:gd name="T9" fmla="*/ 83 h 87"/>
                    <a:gd name="T10" fmla="*/ 155 w 158"/>
                    <a:gd name="T11" fmla="*/ 70 h 87"/>
                  </a:gdLst>
                  <a:ahLst/>
                  <a:cxnLst>
                    <a:cxn ang="0">
                      <a:pos x="T0" y="T1"/>
                    </a:cxn>
                    <a:cxn ang="0">
                      <a:pos x="T2" y="T3"/>
                    </a:cxn>
                    <a:cxn ang="0">
                      <a:pos x="T4" y="T5"/>
                    </a:cxn>
                    <a:cxn ang="0">
                      <a:pos x="T6" y="T7"/>
                    </a:cxn>
                    <a:cxn ang="0">
                      <a:pos x="T8" y="T9"/>
                    </a:cxn>
                    <a:cxn ang="0">
                      <a:pos x="T10" y="T11"/>
                    </a:cxn>
                  </a:cxnLst>
                  <a:rect l="0" t="0" r="r" b="b"/>
                  <a:pathLst>
                    <a:path w="158" h="87">
                      <a:moveTo>
                        <a:pt x="155" y="70"/>
                      </a:moveTo>
                      <a:cubicBezTo>
                        <a:pt x="132" y="20"/>
                        <a:pt x="55" y="0"/>
                        <a:pt x="8" y="8"/>
                      </a:cubicBezTo>
                      <a:cubicBezTo>
                        <a:pt x="0" y="9"/>
                        <a:pt x="3" y="20"/>
                        <a:pt x="9" y="20"/>
                      </a:cubicBezTo>
                      <a:cubicBezTo>
                        <a:pt x="37" y="24"/>
                        <a:pt x="61" y="29"/>
                        <a:pt x="87" y="42"/>
                      </a:cubicBezTo>
                      <a:cubicBezTo>
                        <a:pt x="107" y="53"/>
                        <a:pt x="122" y="72"/>
                        <a:pt x="142" y="83"/>
                      </a:cubicBezTo>
                      <a:cubicBezTo>
                        <a:pt x="151" y="87"/>
                        <a:pt x="158" y="79"/>
                        <a:pt x="155" y="70"/>
                      </a:cubicBezTo>
                      <a:close/>
                    </a:path>
                  </a:pathLst>
                </a:custGeom>
                <a:solidFill>
                  <a:srgbClr val="FFE17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8" name="Freeform 27"/>
                <p:cNvSpPr/>
                <p:nvPr/>
              </p:nvSpPr>
              <p:spPr bwMode="auto">
                <a:xfrm>
                  <a:off x="8678863" y="2927351"/>
                  <a:ext cx="127000" cy="149225"/>
                </a:xfrm>
                <a:custGeom>
                  <a:avLst/>
                  <a:gdLst>
                    <a:gd name="T0" fmla="*/ 9 w 64"/>
                    <a:gd name="T1" fmla="*/ 1 h 75"/>
                    <a:gd name="T2" fmla="*/ 4 w 64"/>
                    <a:gd name="T3" fmla="*/ 13 h 75"/>
                    <a:gd name="T4" fmla="*/ 28 w 64"/>
                    <a:gd name="T5" fmla="*/ 37 h 75"/>
                    <a:gd name="T6" fmla="*/ 48 w 64"/>
                    <a:gd name="T7" fmla="*/ 68 h 75"/>
                    <a:gd name="T8" fmla="*/ 62 w 64"/>
                    <a:gd name="T9" fmla="*/ 62 h 75"/>
                    <a:gd name="T10" fmla="*/ 9 w 64"/>
                    <a:gd name="T11" fmla="*/ 1 h 75"/>
                  </a:gdLst>
                  <a:ahLst/>
                  <a:cxnLst>
                    <a:cxn ang="0">
                      <a:pos x="T0" y="T1"/>
                    </a:cxn>
                    <a:cxn ang="0">
                      <a:pos x="T2" y="T3"/>
                    </a:cxn>
                    <a:cxn ang="0">
                      <a:pos x="T4" y="T5"/>
                    </a:cxn>
                    <a:cxn ang="0">
                      <a:pos x="T6" y="T7"/>
                    </a:cxn>
                    <a:cxn ang="0">
                      <a:pos x="T8" y="T9"/>
                    </a:cxn>
                    <a:cxn ang="0">
                      <a:pos x="T10" y="T11"/>
                    </a:cxn>
                  </a:cxnLst>
                  <a:rect l="0" t="0" r="r" b="b"/>
                  <a:pathLst>
                    <a:path w="64" h="75">
                      <a:moveTo>
                        <a:pt x="9" y="1"/>
                      </a:moveTo>
                      <a:cubicBezTo>
                        <a:pt x="3" y="0"/>
                        <a:pt x="0" y="9"/>
                        <a:pt x="4" y="13"/>
                      </a:cubicBezTo>
                      <a:cubicBezTo>
                        <a:pt x="12" y="21"/>
                        <a:pt x="21" y="27"/>
                        <a:pt x="28" y="37"/>
                      </a:cubicBezTo>
                      <a:cubicBezTo>
                        <a:pt x="36" y="46"/>
                        <a:pt x="40" y="59"/>
                        <a:pt x="48" y="68"/>
                      </a:cubicBezTo>
                      <a:cubicBezTo>
                        <a:pt x="53" y="75"/>
                        <a:pt x="62" y="69"/>
                        <a:pt x="62" y="62"/>
                      </a:cubicBezTo>
                      <a:cubicBezTo>
                        <a:pt x="64" y="34"/>
                        <a:pt x="34" y="4"/>
                        <a:pt x="9" y="1"/>
                      </a:cubicBezTo>
                      <a:close/>
                    </a:path>
                  </a:pathLst>
                </a:custGeom>
                <a:solidFill>
                  <a:srgbClr val="FFE17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9" name="Freeform 28"/>
                <p:cNvSpPr/>
                <p:nvPr/>
              </p:nvSpPr>
              <p:spPr bwMode="auto">
                <a:xfrm>
                  <a:off x="7748588" y="2849563"/>
                  <a:ext cx="1082675" cy="987425"/>
                </a:xfrm>
                <a:custGeom>
                  <a:avLst/>
                  <a:gdLst>
                    <a:gd name="T0" fmla="*/ 357 w 546"/>
                    <a:gd name="T1" fmla="*/ 485 h 496"/>
                    <a:gd name="T2" fmla="*/ 546 w 546"/>
                    <a:gd name="T3" fmla="*/ 346 h 496"/>
                    <a:gd name="T4" fmla="*/ 368 w 546"/>
                    <a:gd name="T5" fmla="*/ 411 h 496"/>
                    <a:gd name="T6" fmla="*/ 104 w 546"/>
                    <a:gd name="T7" fmla="*/ 278 h 496"/>
                    <a:gd name="T8" fmla="*/ 77 w 546"/>
                    <a:gd name="T9" fmla="*/ 0 h 496"/>
                    <a:gd name="T10" fmla="*/ 63 w 546"/>
                    <a:gd name="T11" fmla="*/ 17 h 496"/>
                    <a:gd name="T12" fmla="*/ 8 w 546"/>
                    <a:gd name="T13" fmla="*/ 178 h 496"/>
                    <a:gd name="T14" fmla="*/ 15 w 546"/>
                    <a:gd name="T15" fmla="*/ 323 h 496"/>
                    <a:gd name="T16" fmla="*/ 155 w 546"/>
                    <a:gd name="T17" fmla="*/ 470 h 496"/>
                    <a:gd name="T18" fmla="*/ 357 w 546"/>
                    <a:gd name="T19" fmla="*/ 485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6" h="496">
                      <a:moveTo>
                        <a:pt x="357" y="485"/>
                      </a:moveTo>
                      <a:cubicBezTo>
                        <a:pt x="436" y="472"/>
                        <a:pt x="506" y="418"/>
                        <a:pt x="546" y="346"/>
                      </a:cubicBezTo>
                      <a:cubicBezTo>
                        <a:pt x="493" y="384"/>
                        <a:pt x="432" y="408"/>
                        <a:pt x="368" y="411"/>
                      </a:cubicBezTo>
                      <a:cubicBezTo>
                        <a:pt x="266" y="416"/>
                        <a:pt x="162" y="367"/>
                        <a:pt x="104" y="278"/>
                      </a:cubicBezTo>
                      <a:cubicBezTo>
                        <a:pt x="51" y="198"/>
                        <a:pt x="40" y="89"/>
                        <a:pt x="77" y="0"/>
                      </a:cubicBezTo>
                      <a:cubicBezTo>
                        <a:pt x="73" y="5"/>
                        <a:pt x="68" y="11"/>
                        <a:pt x="63" y="17"/>
                      </a:cubicBezTo>
                      <a:cubicBezTo>
                        <a:pt x="29" y="62"/>
                        <a:pt x="15" y="121"/>
                        <a:pt x="8" y="178"/>
                      </a:cubicBezTo>
                      <a:cubicBezTo>
                        <a:pt x="2" y="227"/>
                        <a:pt x="0" y="277"/>
                        <a:pt x="15" y="323"/>
                      </a:cubicBezTo>
                      <a:cubicBezTo>
                        <a:pt x="36" y="392"/>
                        <a:pt x="92" y="444"/>
                        <a:pt x="155" y="470"/>
                      </a:cubicBezTo>
                      <a:cubicBezTo>
                        <a:pt x="219" y="495"/>
                        <a:pt x="289" y="496"/>
                        <a:pt x="357" y="485"/>
                      </a:cubicBezTo>
                      <a:close/>
                    </a:path>
                  </a:pathLst>
                </a:custGeom>
                <a:solidFill>
                  <a:srgbClr val="FFC52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0" name="Freeform 29"/>
                <p:cNvSpPr/>
                <p:nvPr/>
              </p:nvSpPr>
              <p:spPr bwMode="auto">
                <a:xfrm>
                  <a:off x="7937500" y="3046413"/>
                  <a:ext cx="244475" cy="147638"/>
                </a:xfrm>
                <a:custGeom>
                  <a:avLst/>
                  <a:gdLst>
                    <a:gd name="T0" fmla="*/ 67 w 124"/>
                    <a:gd name="T1" fmla="*/ 3 h 74"/>
                    <a:gd name="T2" fmla="*/ 1 w 124"/>
                    <a:gd name="T3" fmla="*/ 60 h 74"/>
                    <a:gd name="T4" fmla="*/ 9 w 124"/>
                    <a:gd name="T5" fmla="*/ 65 h 74"/>
                    <a:gd name="T6" fmla="*/ 60 w 124"/>
                    <a:gd name="T7" fmla="*/ 26 h 74"/>
                    <a:gd name="T8" fmla="*/ 106 w 124"/>
                    <a:gd name="T9" fmla="*/ 68 h 74"/>
                    <a:gd name="T10" fmla="*/ 123 w 124"/>
                    <a:gd name="T11" fmla="*/ 61 h 74"/>
                    <a:gd name="T12" fmla="*/ 67 w 124"/>
                    <a:gd name="T13" fmla="*/ 3 h 74"/>
                  </a:gdLst>
                  <a:ahLst/>
                  <a:cxnLst>
                    <a:cxn ang="0">
                      <a:pos x="T0" y="T1"/>
                    </a:cxn>
                    <a:cxn ang="0">
                      <a:pos x="T2" y="T3"/>
                    </a:cxn>
                    <a:cxn ang="0">
                      <a:pos x="T4" y="T5"/>
                    </a:cxn>
                    <a:cxn ang="0">
                      <a:pos x="T6" y="T7"/>
                    </a:cxn>
                    <a:cxn ang="0">
                      <a:pos x="T8" y="T9"/>
                    </a:cxn>
                    <a:cxn ang="0">
                      <a:pos x="T10" y="T11"/>
                    </a:cxn>
                    <a:cxn ang="0">
                      <a:pos x="T12" y="T13"/>
                    </a:cxn>
                  </a:cxnLst>
                  <a:rect l="0" t="0" r="r" b="b"/>
                  <a:pathLst>
                    <a:path w="124" h="74">
                      <a:moveTo>
                        <a:pt x="67" y="3"/>
                      </a:moveTo>
                      <a:cubicBezTo>
                        <a:pt x="33" y="0"/>
                        <a:pt x="5" y="28"/>
                        <a:pt x="1" y="60"/>
                      </a:cubicBezTo>
                      <a:cubicBezTo>
                        <a:pt x="0" y="65"/>
                        <a:pt x="5" y="69"/>
                        <a:pt x="9" y="65"/>
                      </a:cubicBezTo>
                      <a:cubicBezTo>
                        <a:pt x="26" y="51"/>
                        <a:pt x="34" y="27"/>
                        <a:pt x="60" y="26"/>
                      </a:cubicBezTo>
                      <a:cubicBezTo>
                        <a:pt x="85" y="24"/>
                        <a:pt x="94" y="52"/>
                        <a:pt x="106" y="68"/>
                      </a:cubicBezTo>
                      <a:cubicBezTo>
                        <a:pt x="112" y="74"/>
                        <a:pt x="124" y="69"/>
                        <a:pt x="123" y="61"/>
                      </a:cubicBezTo>
                      <a:cubicBezTo>
                        <a:pt x="120" y="34"/>
                        <a:pt x="95" y="6"/>
                        <a:pt x="67" y="3"/>
                      </a:cubicBezTo>
                      <a:close/>
                    </a:path>
                  </a:pathLst>
                </a:custGeom>
                <a:solidFill>
                  <a:srgbClr val="A2481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1" name="Freeform 30"/>
                <p:cNvSpPr/>
                <p:nvPr/>
              </p:nvSpPr>
              <p:spPr bwMode="auto">
                <a:xfrm>
                  <a:off x="8448675" y="3046413"/>
                  <a:ext cx="247650" cy="147638"/>
                </a:xfrm>
                <a:custGeom>
                  <a:avLst/>
                  <a:gdLst>
                    <a:gd name="T0" fmla="*/ 58 w 125"/>
                    <a:gd name="T1" fmla="*/ 3 h 74"/>
                    <a:gd name="T2" fmla="*/ 124 w 125"/>
                    <a:gd name="T3" fmla="*/ 60 h 74"/>
                    <a:gd name="T4" fmla="*/ 115 w 125"/>
                    <a:gd name="T5" fmla="*/ 65 h 74"/>
                    <a:gd name="T6" fmla="*/ 65 w 125"/>
                    <a:gd name="T7" fmla="*/ 26 h 74"/>
                    <a:gd name="T8" fmla="*/ 18 w 125"/>
                    <a:gd name="T9" fmla="*/ 68 h 74"/>
                    <a:gd name="T10" fmla="*/ 1 w 125"/>
                    <a:gd name="T11" fmla="*/ 61 h 74"/>
                    <a:gd name="T12" fmla="*/ 58 w 125"/>
                    <a:gd name="T13" fmla="*/ 3 h 74"/>
                  </a:gdLst>
                  <a:ahLst/>
                  <a:cxnLst>
                    <a:cxn ang="0">
                      <a:pos x="T0" y="T1"/>
                    </a:cxn>
                    <a:cxn ang="0">
                      <a:pos x="T2" y="T3"/>
                    </a:cxn>
                    <a:cxn ang="0">
                      <a:pos x="T4" y="T5"/>
                    </a:cxn>
                    <a:cxn ang="0">
                      <a:pos x="T6" y="T7"/>
                    </a:cxn>
                    <a:cxn ang="0">
                      <a:pos x="T8" y="T9"/>
                    </a:cxn>
                    <a:cxn ang="0">
                      <a:pos x="T10" y="T11"/>
                    </a:cxn>
                    <a:cxn ang="0">
                      <a:pos x="T12" y="T13"/>
                    </a:cxn>
                  </a:cxnLst>
                  <a:rect l="0" t="0" r="r" b="b"/>
                  <a:pathLst>
                    <a:path w="125" h="74">
                      <a:moveTo>
                        <a:pt x="58" y="3"/>
                      </a:moveTo>
                      <a:cubicBezTo>
                        <a:pt x="91" y="0"/>
                        <a:pt x="120" y="28"/>
                        <a:pt x="124" y="60"/>
                      </a:cubicBezTo>
                      <a:cubicBezTo>
                        <a:pt x="125" y="65"/>
                        <a:pt x="120" y="69"/>
                        <a:pt x="115" y="65"/>
                      </a:cubicBezTo>
                      <a:cubicBezTo>
                        <a:pt x="99" y="51"/>
                        <a:pt x="91" y="27"/>
                        <a:pt x="65" y="26"/>
                      </a:cubicBezTo>
                      <a:cubicBezTo>
                        <a:pt x="40" y="24"/>
                        <a:pt x="31" y="52"/>
                        <a:pt x="18" y="68"/>
                      </a:cubicBezTo>
                      <a:cubicBezTo>
                        <a:pt x="13" y="74"/>
                        <a:pt x="0" y="69"/>
                        <a:pt x="1" y="61"/>
                      </a:cubicBezTo>
                      <a:cubicBezTo>
                        <a:pt x="4" y="34"/>
                        <a:pt x="30" y="6"/>
                        <a:pt x="58" y="3"/>
                      </a:cubicBezTo>
                      <a:close/>
                    </a:path>
                  </a:pathLst>
                </a:custGeom>
                <a:solidFill>
                  <a:srgbClr val="A2481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2" name="Freeform 31"/>
                <p:cNvSpPr/>
                <p:nvPr/>
              </p:nvSpPr>
              <p:spPr bwMode="auto">
                <a:xfrm>
                  <a:off x="7980363" y="3343276"/>
                  <a:ext cx="681038" cy="296863"/>
                </a:xfrm>
                <a:custGeom>
                  <a:avLst/>
                  <a:gdLst>
                    <a:gd name="T0" fmla="*/ 6 w 343"/>
                    <a:gd name="T1" fmla="*/ 16 h 149"/>
                    <a:gd name="T2" fmla="*/ 171 w 343"/>
                    <a:gd name="T3" fmla="*/ 148 h 149"/>
                    <a:gd name="T4" fmla="*/ 342 w 343"/>
                    <a:gd name="T5" fmla="*/ 12 h 149"/>
                    <a:gd name="T6" fmla="*/ 6 w 343"/>
                    <a:gd name="T7" fmla="*/ 16 h 149"/>
                  </a:gdLst>
                  <a:ahLst/>
                  <a:cxnLst>
                    <a:cxn ang="0">
                      <a:pos x="T0" y="T1"/>
                    </a:cxn>
                    <a:cxn ang="0">
                      <a:pos x="T2" y="T3"/>
                    </a:cxn>
                    <a:cxn ang="0">
                      <a:pos x="T4" y="T5"/>
                    </a:cxn>
                    <a:cxn ang="0">
                      <a:pos x="T6" y="T7"/>
                    </a:cxn>
                  </a:cxnLst>
                  <a:rect l="0" t="0" r="r" b="b"/>
                  <a:pathLst>
                    <a:path w="343" h="149">
                      <a:moveTo>
                        <a:pt x="6" y="16"/>
                      </a:moveTo>
                      <a:cubicBezTo>
                        <a:pt x="0" y="51"/>
                        <a:pt x="43" y="146"/>
                        <a:pt x="171" y="148"/>
                      </a:cubicBezTo>
                      <a:cubicBezTo>
                        <a:pt x="300" y="149"/>
                        <a:pt x="343" y="25"/>
                        <a:pt x="342" y="12"/>
                      </a:cubicBezTo>
                      <a:cubicBezTo>
                        <a:pt x="341" y="0"/>
                        <a:pt x="9" y="1"/>
                        <a:pt x="6" y="16"/>
                      </a:cubicBezTo>
                      <a:close/>
                    </a:path>
                  </a:pathLst>
                </a:custGeom>
                <a:solidFill>
                  <a:srgbClr val="F26F5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3" name="Freeform 32"/>
                <p:cNvSpPr/>
                <p:nvPr/>
              </p:nvSpPr>
              <p:spPr bwMode="auto">
                <a:xfrm>
                  <a:off x="7988300" y="3343276"/>
                  <a:ext cx="673100" cy="136525"/>
                </a:xfrm>
                <a:custGeom>
                  <a:avLst/>
                  <a:gdLst>
                    <a:gd name="T0" fmla="*/ 2 w 339"/>
                    <a:gd name="T1" fmla="*/ 16 h 69"/>
                    <a:gd name="T2" fmla="*/ 16 w 339"/>
                    <a:gd name="T3" fmla="*/ 69 h 69"/>
                    <a:gd name="T4" fmla="*/ 157 w 339"/>
                    <a:gd name="T5" fmla="*/ 37 h 69"/>
                    <a:gd name="T6" fmla="*/ 230 w 339"/>
                    <a:gd name="T7" fmla="*/ 36 h 69"/>
                    <a:gd name="T8" fmla="*/ 313 w 339"/>
                    <a:gd name="T9" fmla="*/ 69 h 69"/>
                    <a:gd name="T10" fmla="*/ 338 w 339"/>
                    <a:gd name="T11" fmla="*/ 12 h 69"/>
                    <a:gd name="T12" fmla="*/ 2 w 339"/>
                    <a:gd name="T13" fmla="*/ 16 h 69"/>
                  </a:gdLst>
                  <a:ahLst/>
                  <a:cxnLst>
                    <a:cxn ang="0">
                      <a:pos x="T0" y="T1"/>
                    </a:cxn>
                    <a:cxn ang="0">
                      <a:pos x="T2" y="T3"/>
                    </a:cxn>
                    <a:cxn ang="0">
                      <a:pos x="T4" y="T5"/>
                    </a:cxn>
                    <a:cxn ang="0">
                      <a:pos x="T6" y="T7"/>
                    </a:cxn>
                    <a:cxn ang="0">
                      <a:pos x="T8" y="T9"/>
                    </a:cxn>
                    <a:cxn ang="0">
                      <a:pos x="T10" y="T11"/>
                    </a:cxn>
                    <a:cxn ang="0">
                      <a:pos x="T12" y="T13"/>
                    </a:cxn>
                  </a:cxnLst>
                  <a:rect l="0" t="0" r="r" b="b"/>
                  <a:pathLst>
                    <a:path w="339" h="69">
                      <a:moveTo>
                        <a:pt x="2" y="16"/>
                      </a:moveTo>
                      <a:cubicBezTo>
                        <a:pt x="0" y="29"/>
                        <a:pt x="4" y="48"/>
                        <a:pt x="16" y="69"/>
                      </a:cubicBezTo>
                      <a:cubicBezTo>
                        <a:pt x="59" y="49"/>
                        <a:pt x="109" y="41"/>
                        <a:pt x="157" y="37"/>
                      </a:cubicBezTo>
                      <a:cubicBezTo>
                        <a:pt x="181" y="34"/>
                        <a:pt x="206" y="33"/>
                        <a:pt x="230" y="36"/>
                      </a:cubicBezTo>
                      <a:cubicBezTo>
                        <a:pt x="260" y="40"/>
                        <a:pt x="288" y="53"/>
                        <a:pt x="313" y="69"/>
                      </a:cubicBezTo>
                      <a:cubicBezTo>
                        <a:pt x="331" y="42"/>
                        <a:pt x="339" y="17"/>
                        <a:pt x="338" y="12"/>
                      </a:cubicBezTo>
                      <a:cubicBezTo>
                        <a:pt x="337" y="0"/>
                        <a:pt x="5" y="1"/>
                        <a:pt x="2" y="16"/>
                      </a:cubicBezTo>
                      <a:close/>
                    </a:path>
                  </a:pathLst>
                </a:custGeom>
                <a:solidFill>
                  <a:srgbClr val="EF534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584" name="718cff9f-1962-4e76-84f7-e7b216d0c53f" descr="UAYAAB+LCAAAAAAABADVk01PwkAQhv/LqrdqCkQIvVENpgfFBKIHw2HtDnSxuyXbrcGQ/nd3+11Yvi4mppd29p2d552ZbtG1/FkDctCUYSEfKV4KzDwJDFnII8jhSRhayKWcUL58ElGyjpHzsa3SmifvVAZvOExA53IqKQ7zT2dPX8qeKacsYYXMvrNVCG8aoY6dBykhITRlHpcgvqsKHR3L3qdSqALjSDAsVcGtnd6g4iiTpTqXwEbdY6FZTlXiFHTav9GmPtAuR2SVxJIBl3XSK1adAwVlsLufV6srnO5uO26HhoZ0B3bmobh5GuA1vKirNG/RAB1C88pcC1bVVS8t26l1kHcGmwsd6oymN9M0jtJnJWv4gsCEPTeAV3v4EIWROL2HpWzvfLJYUB9mATAoNTPK5YgTxUzKJXQFXQaSQxzrwL2FJp8r8GUjzelpVRIH6s6r8bjfG7hDF5X27NS0jWXBc7dxR3/OmLKU5pyU3xjkyPdVmwvyzGEeb/u0a/wDk/T8iOdraJl3skRuzTUPHlnHvzbaP2nUxf7X//RWDbF7ye94zNtcPb/d9Gw9UAYAAA=="/>
              <p:cNvGrpSpPr>
                <a:grpSpLocks noChangeAspect="1"/>
              </p:cNvGrpSpPr>
              <p:nvPr/>
            </p:nvGrpSpPr>
            <p:grpSpPr>
              <a:xfrm>
                <a:off x="8751288" y="1036676"/>
                <a:ext cx="831229" cy="1068292"/>
                <a:chOff x="2317379" y="1820534"/>
                <a:chExt cx="2502543" cy="3216255"/>
              </a:xfrm>
            </p:grpSpPr>
            <p:sp>
              <p:nvSpPr>
                <p:cNvPr id="585" name="BackShape"/>
                <p:cNvSpPr/>
                <p:nvPr/>
              </p:nvSpPr>
              <p:spPr bwMode="auto">
                <a:xfrm>
                  <a:off x="4299664" y="2228717"/>
                  <a:ext cx="258297" cy="263342"/>
                </a:xfrm>
                <a:custGeom>
                  <a:avLst/>
                  <a:gdLst>
                    <a:gd name="T0" fmla="*/ 50 w 190"/>
                    <a:gd name="T1" fmla="*/ 161 h 193"/>
                    <a:gd name="T2" fmla="*/ 109 w 190"/>
                    <a:gd name="T3" fmla="*/ 193 h 193"/>
                    <a:gd name="T4" fmla="*/ 149 w 190"/>
                    <a:gd name="T5" fmla="*/ 181 h 193"/>
                    <a:gd name="T6" fmla="*/ 167 w 190"/>
                    <a:gd name="T7" fmla="*/ 81 h 193"/>
                    <a:gd name="T8" fmla="*/ 136 w 190"/>
                    <a:gd name="T9" fmla="*/ 37 h 193"/>
                    <a:gd name="T10" fmla="*/ 38 w 190"/>
                    <a:gd name="T11" fmla="*/ 23 h 193"/>
                    <a:gd name="T12" fmla="*/ 24 w 190"/>
                    <a:gd name="T13" fmla="*/ 124 h 193"/>
                    <a:gd name="T14" fmla="*/ 50 w 190"/>
                    <a:gd name="T15" fmla="*/ 161 h 1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0" h="193">
                      <a:moveTo>
                        <a:pt x="50" y="161"/>
                      </a:moveTo>
                      <a:cubicBezTo>
                        <a:pt x="64" y="182"/>
                        <a:pt x="86" y="193"/>
                        <a:pt x="109" y="193"/>
                      </a:cubicBezTo>
                      <a:cubicBezTo>
                        <a:pt x="122" y="193"/>
                        <a:pt x="136" y="189"/>
                        <a:pt x="149" y="181"/>
                      </a:cubicBezTo>
                      <a:cubicBezTo>
                        <a:pt x="181" y="159"/>
                        <a:pt x="190" y="114"/>
                        <a:pt x="167" y="81"/>
                      </a:cubicBezTo>
                      <a:cubicBezTo>
                        <a:pt x="158" y="66"/>
                        <a:pt x="147" y="51"/>
                        <a:pt x="136" y="37"/>
                      </a:cubicBezTo>
                      <a:cubicBezTo>
                        <a:pt x="112" y="6"/>
                        <a:pt x="69" y="0"/>
                        <a:pt x="38" y="23"/>
                      </a:cubicBezTo>
                      <a:cubicBezTo>
                        <a:pt x="6" y="48"/>
                        <a:pt x="0" y="93"/>
                        <a:pt x="24" y="124"/>
                      </a:cubicBezTo>
                      <a:cubicBezTo>
                        <a:pt x="33" y="136"/>
                        <a:pt x="42" y="148"/>
                        <a:pt x="50" y="161"/>
                      </a:cubicBezTo>
                      <a:close/>
                    </a:path>
                  </a:pathLst>
                </a:custGeom>
                <a:solidFill>
                  <a:schemeClr val="dk2">
                    <a:lumMod val="20000"/>
                    <a:lumOff val="8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86" name="BackShape"/>
                <p:cNvSpPr/>
                <p:nvPr/>
              </p:nvSpPr>
              <p:spPr bwMode="auto">
                <a:xfrm>
                  <a:off x="4513554" y="2586902"/>
                  <a:ext cx="231055" cy="273432"/>
                </a:xfrm>
                <a:custGeom>
                  <a:avLst/>
                  <a:gdLst>
                    <a:gd name="T0" fmla="*/ 12 w 170"/>
                    <a:gd name="T1" fmla="*/ 102 h 201"/>
                    <a:gd name="T2" fmla="*/ 24 w 170"/>
                    <a:gd name="T3" fmla="*/ 146 h 201"/>
                    <a:gd name="T4" fmla="*/ 93 w 170"/>
                    <a:gd name="T5" fmla="*/ 201 h 201"/>
                    <a:gd name="T6" fmla="*/ 110 w 170"/>
                    <a:gd name="T7" fmla="*/ 198 h 201"/>
                    <a:gd name="T8" fmla="*/ 161 w 170"/>
                    <a:gd name="T9" fmla="*/ 111 h 201"/>
                    <a:gd name="T10" fmla="*/ 146 w 170"/>
                    <a:gd name="T11" fmla="*/ 59 h 201"/>
                    <a:gd name="T12" fmla="*/ 57 w 170"/>
                    <a:gd name="T13" fmla="*/ 12 h 201"/>
                    <a:gd name="T14" fmla="*/ 12 w 170"/>
                    <a:gd name="T15" fmla="*/ 102 h 20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0" h="201">
                      <a:moveTo>
                        <a:pt x="12" y="102"/>
                      </a:moveTo>
                      <a:cubicBezTo>
                        <a:pt x="16" y="117"/>
                        <a:pt x="21" y="131"/>
                        <a:pt x="24" y="146"/>
                      </a:cubicBezTo>
                      <a:cubicBezTo>
                        <a:pt x="32" y="179"/>
                        <a:pt x="61" y="201"/>
                        <a:pt x="93" y="201"/>
                      </a:cubicBezTo>
                      <a:cubicBezTo>
                        <a:pt x="98" y="201"/>
                        <a:pt x="104" y="199"/>
                        <a:pt x="110" y="198"/>
                      </a:cubicBezTo>
                      <a:cubicBezTo>
                        <a:pt x="147" y="188"/>
                        <a:pt x="170" y="149"/>
                        <a:pt x="161" y="111"/>
                      </a:cubicBezTo>
                      <a:cubicBezTo>
                        <a:pt x="157" y="93"/>
                        <a:pt x="152" y="75"/>
                        <a:pt x="146" y="59"/>
                      </a:cubicBezTo>
                      <a:cubicBezTo>
                        <a:pt x="135" y="20"/>
                        <a:pt x="95" y="0"/>
                        <a:pt x="57" y="12"/>
                      </a:cubicBezTo>
                      <a:cubicBezTo>
                        <a:pt x="21" y="24"/>
                        <a:pt x="0" y="65"/>
                        <a:pt x="12" y="102"/>
                      </a:cubicBezTo>
                      <a:close/>
                    </a:path>
                  </a:pathLst>
                </a:custGeom>
                <a:solidFill>
                  <a:schemeClr val="dk2">
                    <a:lumMod val="20000"/>
                    <a:lumOff val="8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87" name="BackShape"/>
                <p:cNvSpPr/>
                <p:nvPr/>
              </p:nvSpPr>
              <p:spPr bwMode="auto">
                <a:xfrm>
                  <a:off x="4252230" y="3681226"/>
                  <a:ext cx="261325" cy="257288"/>
                </a:xfrm>
                <a:custGeom>
                  <a:avLst/>
                  <a:gdLst>
                    <a:gd name="T0" fmla="*/ 159 w 192"/>
                    <a:gd name="T1" fmla="*/ 26 h 189"/>
                    <a:gd name="T2" fmla="*/ 59 w 192"/>
                    <a:gd name="T3" fmla="*/ 34 h 189"/>
                    <a:gd name="T4" fmla="*/ 28 w 192"/>
                    <a:gd name="T5" fmla="*/ 67 h 189"/>
                    <a:gd name="T6" fmla="*/ 29 w 192"/>
                    <a:gd name="T7" fmla="*/ 168 h 189"/>
                    <a:gd name="T8" fmla="*/ 79 w 192"/>
                    <a:gd name="T9" fmla="*/ 189 h 189"/>
                    <a:gd name="T10" fmla="*/ 130 w 192"/>
                    <a:gd name="T11" fmla="*/ 167 h 189"/>
                    <a:gd name="T12" fmla="*/ 166 w 192"/>
                    <a:gd name="T13" fmla="*/ 128 h 189"/>
                    <a:gd name="T14" fmla="*/ 159 w 192"/>
                    <a:gd name="T15" fmla="*/ 26 h 18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2" h="189">
                      <a:moveTo>
                        <a:pt x="159" y="26"/>
                      </a:moveTo>
                      <a:cubicBezTo>
                        <a:pt x="129" y="0"/>
                        <a:pt x="84" y="4"/>
                        <a:pt x="59" y="34"/>
                      </a:cubicBezTo>
                      <a:cubicBezTo>
                        <a:pt x="49" y="45"/>
                        <a:pt x="38" y="56"/>
                        <a:pt x="28" y="67"/>
                      </a:cubicBezTo>
                      <a:cubicBezTo>
                        <a:pt x="0" y="95"/>
                        <a:pt x="2" y="141"/>
                        <a:pt x="29" y="168"/>
                      </a:cubicBezTo>
                      <a:cubicBezTo>
                        <a:pt x="43" y="182"/>
                        <a:pt x="61" y="189"/>
                        <a:pt x="79" y="189"/>
                      </a:cubicBezTo>
                      <a:cubicBezTo>
                        <a:pt x="98" y="189"/>
                        <a:pt x="116" y="181"/>
                        <a:pt x="130" y="167"/>
                      </a:cubicBezTo>
                      <a:cubicBezTo>
                        <a:pt x="143" y="154"/>
                        <a:pt x="154" y="141"/>
                        <a:pt x="166" y="128"/>
                      </a:cubicBezTo>
                      <a:cubicBezTo>
                        <a:pt x="192" y="98"/>
                        <a:pt x="189" y="52"/>
                        <a:pt x="159" y="26"/>
                      </a:cubicBezTo>
                      <a:close/>
                    </a:path>
                  </a:pathLst>
                </a:custGeom>
                <a:solidFill>
                  <a:schemeClr val="dk2">
                    <a:lumMod val="20000"/>
                    <a:lumOff val="8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88" name="BackShape"/>
                <p:cNvSpPr/>
                <p:nvPr/>
              </p:nvSpPr>
              <p:spPr bwMode="auto">
                <a:xfrm>
                  <a:off x="4569048" y="2992096"/>
                  <a:ext cx="202804" cy="268387"/>
                </a:xfrm>
                <a:custGeom>
                  <a:avLst/>
                  <a:gdLst>
                    <a:gd name="T0" fmla="*/ 79 w 149"/>
                    <a:gd name="T1" fmla="*/ 2 h 197"/>
                    <a:gd name="T2" fmla="*/ 5 w 149"/>
                    <a:gd name="T3" fmla="*/ 72 h 197"/>
                    <a:gd name="T4" fmla="*/ 3 w 149"/>
                    <a:gd name="T5" fmla="*/ 118 h 197"/>
                    <a:gd name="T6" fmla="*/ 67 w 149"/>
                    <a:gd name="T7" fmla="*/ 197 h 197"/>
                    <a:gd name="T8" fmla="*/ 73 w 149"/>
                    <a:gd name="T9" fmla="*/ 197 h 197"/>
                    <a:gd name="T10" fmla="*/ 144 w 149"/>
                    <a:gd name="T11" fmla="*/ 131 h 197"/>
                    <a:gd name="T12" fmla="*/ 148 w 149"/>
                    <a:gd name="T13" fmla="*/ 76 h 197"/>
                    <a:gd name="T14" fmla="*/ 79 w 149"/>
                    <a:gd name="T15" fmla="*/ 2 h 19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9" h="197">
                      <a:moveTo>
                        <a:pt x="79" y="2"/>
                      </a:moveTo>
                      <a:cubicBezTo>
                        <a:pt x="40" y="0"/>
                        <a:pt x="6" y="32"/>
                        <a:pt x="5" y="72"/>
                      </a:cubicBezTo>
                      <a:cubicBezTo>
                        <a:pt x="5" y="87"/>
                        <a:pt x="4" y="103"/>
                        <a:pt x="3" y="118"/>
                      </a:cubicBezTo>
                      <a:cubicBezTo>
                        <a:pt x="0" y="158"/>
                        <a:pt x="28" y="193"/>
                        <a:pt x="67" y="197"/>
                      </a:cubicBezTo>
                      <a:cubicBezTo>
                        <a:pt x="70" y="197"/>
                        <a:pt x="71" y="197"/>
                        <a:pt x="73" y="197"/>
                      </a:cubicBezTo>
                      <a:cubicBezTo>
                        <a:pt x="110" y="197"/>
                        <a:pt x="141" y="169"/>
                        <a:pt x="144" y="131"/>
                      </a:cubicBezTo>
                      <a:cubicBezTo>
                        <a:pt x="146" y="113"/>
                        <a:pt x="147" y="95"/>
                        <a:pt x="148" y="76"/>
                      </a:cubicBezTo>
                      <a:cubicBezTo>
                        <a:pt x="149" y="37"/>
                        <a:pt x="118" y="3"/>
                        <a:pt x="79" y="2"/>
                      </a:cubicBezTo>
                      <a:close/>
                    </a:path>
                  </a:pathLst>
                </a:custGeom>
                <a:solidFill>
                  <a:schemeClr val="dk2">
                    <a:lumMod val="20000"/>
                    <a:lumOff val="8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89" name="BackShape"/>
                <p:cNvSpPr/>
                <p:nvPr/>
              </p:nvSpPr>
              <p:spPr bwMode="auto">
                <a:xfrm>
                  <a:off x="4461088" y="3355327"/>
                  <a:ext cx="248208" cy="269396"/>
                </a:xfrm>
                <a:custGeom>
                  <a:avLst/>
                  <a:gdLst>
                    <a:gd name="T0" fmla="*/ 126 w 182"/>
                    <a:gd name="T1" fmla="*/ 14 h 198"/>
                    <a:gd name="T2" fmla="*/ 35 w 182"/>
                    <a:gd name="T3" fmla="*/ 55 h 198"/>
                    <a:gd name="T4" fmla="*/ 17 w 182"/>
                    <a:gd name="T5" fmla="*/ 96 h 198"/>
                    <a:gd name="T6" fmla="*/ 52 w 182"/>
                    <a:gd name="T7" fmla="*/ 191 h 198"/>
                    <a:gd name="T8" fmla="*/ 82 w 182"/>
                    <a:gd name="T9" fmla="*/ 198 h 198"/>
                    <a:gd name="T10" fmla="*/ 146 w 182"/>
                    <a:gd name="T11" fmla="*/ 157 h 198"/>
                    <a:gd name="T12" fmla="*/ 167 w 182"/>
                    <a:gd name="T13" fmla="*/ 107 h 198"/>
                    <a:gd name="T14" fmla="*/ 126 w 182"/>
                    <a:gd name="T15" fmla="*/ 14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2" h="198">
                      <a:moveTo>
                        <a:pt x="126" y="14"/>
                      </a:moveTo>
                      <a:cubicBezTo>
                        <a:pt x="90" y="0"/>
                        <a:pt x="50" y="17"/>
                        <a:pt x="35" y="55"/>
                      </a:cubicBezTo>
                      <a:cubicBezTo>
                        <a:pt x="29" y="68"/>
                        <a:pt x="23" y="82"/>
                        <a:pt x="17" y="96"/>
                      </a:cubicBezTo>
                      <a:cubicBezTo>
                        <a:pt x="0" y="132"/>
                        <a:pt x="16" y="175"/>
                        <a:pt x="52" y="191"/>
                      </a:cubicBezTo>
                      <a:cubicBezTo>
                        <a:pt x="61" y="196"/>
                        <a:pt x="71" y="198"/>
                        <a:pt x="82" y="198"/>
                      </a:cubicBezTo>
                      <a:cubicBezTo>
                        <a:pt x="108" y="198"/>
                        <a:pt x="133" y="183"/>
                        <a:pt x="146" y="157"/>
                      </a:cubicBezTo>
                      <a:cubicBezTo>
                        <a:pt x="153" y="140"/>
                        <a:pt x="161" y="124"/>
                        <a:pt x="167" y="107"/>
                      </a:cubicBezTo>
                      <a:cubicBezTo>
                        <a:pt x="182" y="70"/>
                        <a:pt x="163" y="28"/>
                        <a:pt x="126" y="14"/>
                      </a:cubicBezTo>
                      <a:close/>
                    </a:path>
                  </a:pathLst>
                </a:custGeom>
                <a:solidFill>
                  <a:schemeClr val="dk2">
                    <a:lumMod val="20000"/>
                    <a:lumOff val="8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90" name="BackShape"/>
                <p:cNvSpPr/>
                <p:nvPr/>
              </p:nvSpPr>
              <p:spPr bwMode="auto">
                <a:xfrm rot="21047012">
                  <a:off x="3973815" y="1960053"/>
                  <a:ext cx="275450" cy="248208"/>
                </a:xfrm>
                <a:custGeom>
                  <a:avLst/>
                  <a:gdLst>
                    <a:gd name="T0" fmla="*/ 179 w 202"/>
                    <a:gd name="T1" fmla="*/ 153 h 182"/>
                    <a:gd name="T2" fmla="*/ 164 w 202"/>
                    <a:gd name="T3" fmla="*/ 52 h 182"/>
                    <a:gd name="T4" fmla="*/ 120 w 202"/>
                    <a:gd name="T5" fmla="*/ 22 h 182"/>
                    <a:gd name="T6" fmla="*/ 22 w 202"/>
                    <a:gd name="T7" fmla="*/ 42 h 182"/>
                    <a:gd name="T8" fmla="*/ 43 w 202"/>
                    <a:gd name="T9" fmla="*/ 141 h 182"/>
                    <a:gd name="T10" fmla="*/ 79 w 202"/>
                    <a:gd name="T11" fmla="*/ 168 h 182"/>
                    <a:gd name="T12" fmla="*/ 122 w 202"/>
                    <a:gd name="T13" fmla="*/ 182 h 182"/>
                    <a:gd name="T14" fmla="*/ 179 w 202"/>
                    <a:gd name="T15" fmla="*/ 153 h 18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2" h="182">
                      <a:moveTo>
                        <a:pt x="179" y="153"/>
                      </a:moveTo>
                      <a:cubicBezTo>
                        <a:pt x="202" y="120"/>
                        <a:pt x="195" y="76"/>
                        <a:pt x="164" y="52"/>
                      </a:cubicBezTo>
                      <a:cubicBezTo>
                        <a:pt x="149" y="41"/>
                        <a:pt x="135" y="31"/>
                        <a:pt x="120" y="22"/>
                      </a:cubicBezTo>
                      <a:cubicBezTo>
                        <a:pt x="87" y="0"/>
                        <a:pt x="44" y="9"/>
                        <a:pt x="22" y="42"/>
                      </a:cubicBezTo>
                      <a:cubicBezTo>
                        <a:pt x="0" y="75"/>
                        <a:pt x="11" y="120"/>
                        <a:pt x="43" y="141"/>
                      </a:cubicBezTo>
                      <a:cubicBezTo>
                        <a:pt x="55" y="149"/>
                        <a:pt x="68" y="158"/>
                        <a:pt x="79" y="168"/>
                      </a:cubicBezTo>
                      <a:cubicBezTo>
                        <a:pt x="93" y="177"/>
                        <a:pt x="107" y="182"/>
                        <a:pt x="122" y="182"/>
                      </a:cubicBezTo>
                      <a:cubicBezTo>
                        <a:pt x="143" y="182"/>
                        <a:pt x="165" y="171"/>
                        <a:pt x="179" y="153"/>
                      </a:cubicBezTo>
                      <a:close/>
                    </a:path>
                  </a:pathLst>
                </a:custGeom>
                <a:solidFill>
                  <a:schemeClr val="dk2">
                    <a:lumMod val="20000"/>
                    <a:lumOff val="8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91" name="BackShape"/>
                <p:cNvSpPr/>
                <p:nvPr/>
              </p:nvSpPr>
              <p:spPr bwMode="auto">
                <a:xfrm>
                  <a:off x="2538992" y="2270681"/>
                  <a:ext cx="259307" cy="263342"/>
                </a:xfrm>
                <a:custGeom>
                  <a:avLst/>
                  <a:gdLst>
                    <a:gd name="T0" fmla="*/ 140 w 190"/>
                    <a:gd name="T1" fmla="*/ 161 h 193"/>
                    <a:gd name="T2" fmla="*/ 82 w 190"/>
                    <a:gd name="T3" fmla="*/ 193 h 193"/>
                    <a:gd name="T4" fmla="*/ 42 w 190"/>
                    <a:gd name="T5" fmla="*/ 181 h 193"/>
                    <a:gd name="T6" fmla="*/ 23 w 190"/>
                    <a:gd name="T7" fmla="*/ 81 h 193"/>
                    <a:gd name="T8" fmla="*/ 54 w 190"/>
                    <a:gd name="T9" fmla="*/ 37 h 193"/>
                    <a:gd name="T10" fmla="*/ 153 w 190"/>
                    <a:gd name="T11" fmla="*/ 23 h 193"/>
                    <a:gd name="T12" fmla="*/ 166 w 190"/>
                    <a:gd name="T13" fmla="*/ 124 h 193"/>
                    <a:gd name="T14" fmla="*/ 140 w 190"/>
                    <a:gd name="T15" fmla="*/ 161 h 1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0" h="193">
                      <a:moveTo>
                        <a:pt x="140" y="161"/>
                      </a:moveTo>
                      <a:cubicBezTo>
                        <a:pt x="126" y="182"/>
                        <a:pt x="105" y="193"/>
                        <a:pt x="82" y="193"/>
                      </a:cubicBezTo>
                      <a:cubicBezTo>
                        <a:pt x="68" y="193"/>
                        <a:pt x="54" y="189"/>
                        <a:pt x="42" y="181"/>
                      </a:cubicBezTo>
                      <a:cubicBezTo>
                        <a:pt x="10" y="159"/>
                        <a:pt x="0" y="114"/>
                        <a:pt x="23" y="81"/>
                      </a:cubicBezTo>
                      <a:cubicBezTo>
                        <a:pt x="32" y="66"/>
                        <a:pt x="43" y="51"/>
                        <a:pt x="54" y="37"/>
                      </a:cubicBezTo>
                      <a:cubicBezTo>
                        <a:pt x="78" y="6"/>
                        <a:pt x="122" y="0"/>
                        <a:pt x="153" y="23"/>
                      </a:cubicBezTo>
                      <a:cubicBezTo>
                        <a:pt x="185" y="48"/>
                        <a:pt x="190" y="93"/>
                        <a:pt x="166" y="124"/>
                      </a:cubicBezTo>
                      <a:cubicBezTo>
                        <a:pt x="157" y="136"/>
                        <a:pt x="148" y="148"/>
                        <a:pt x="140" y="161"/>
                      </a:cubicBezTo>
                      <a:close/>
                    </a:path>
                  </a:pathLst>
                </a:custGeom>
                <a:solidFill>
                  <a:schemeClr val="dk2">
                    <a:lumMod val="20000"/>
                    <a:lumOff val="8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92" name="BackShape"/>
                <p:cNvSpPr/>
                <p:nvPr/>
              </p:nvSpPr>
              <p:spPr bwMode="auto">
                <a:xfrm>
                  <a:off x="2392691" y="2608686"/>
                  <a:ext cx="231055" cy="273432"/>
                </a:xfrm>
                <a:custGeom>
                  <a:avLst/>
                  <a:gdLst>
                    <a:gd name="T0" fmla="*/ 158 w 170"/>
                    <a:gd name="T1" fmla="*/ 102 h 201"/>
                    <a:gd name="T2" fmla="*/ 146 w 170"/>
                    <a:gd name="T3" fmla="*/ 146 h 201"/>
                    <a:gd name="T4" fmla="*/ 77 w 170"/>
                    <a:gd name="T5" fmla="*/ 201 h 201"/>
                    <a:gd name="T6" fmla="*/ 60 w 170"/>
                    <a:gd name="T7" fmla="*/ 198 h 201"/>
                    <a:gd name="T8" fmla="*/ 9 w 170"/>
                    <a:gd name="T9" fmla="*/ 111 h 201"/>
                    <a:gd name="T10" fmla="*/ 24 w 170"/>
                    <a:gd name="T11" fmla="*/ 59 h 201"/>
                    <a:gd name="T12" fmla="*/ 113 w 170"/>
                    <a:gd name="T13" fmla="*/ 12 h 201"/>
                    <a:gd name="T14" fmla="*/ 158 w 170"/>
                    <a:gd name="T15" fmla="*/ 102 h 20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0" h="201">
                      <a:moveTo>
                        <a:pt x="158" y="102"/>
                      </a:moveTo>
                      <a:cubicBezTo>
                        <a:pt x="154" y="117"/>
                        <a:pt x="149" y="131"/>
                        <a:pt x="146" y="146"/>
                      </a:cubicBezTo>
                      <a:cubicBezTo>
                        <a:pt x="138" y="179"/>
                        <a:pt x="109" y="201"/>
                        <a:pt x="77" y="201"/>
                      </a:cubicBezTo>
                      <a:cubicBezTo>
                        <a:pt x="72" y="201"/>
                        <a:pt x="66" y="199"/>
                        <a:pt x="60" y="198"/>
                      </a:cubicBezTo>
                      <a:cubicBezTo>
                        <a:pt x="23" y="188"/>
                        <a:pt x="0" y="149"/>
                        <a:pt x="9" y="111"/>
                      </a:cubicBezTo>
                      <a:cubicBezTo>
                        <a:pt x="14" y="93"/>
                        <a:pt x="18" y="75"/>
                        <a:pt x="24" y="59"/>
                      </a:cubicBezTo>
                      <a:cubicBezTo>
                        <a:pt x="35" y="20"/>
                        <a:pt x="75" y="0"/>
                        <a:pt x="113" y="12"/>
                      </a:cubicBezTo>
                      <a:cubicBezTo>
                        <a:pt x="149" y="24"/>
                        <a:pt x="170" y="65"/>
                        <a:pt x="158" y="102"/>
                      </a:cubicBezTo>
                      <a:close/>
                    </a:path>
                  </a:pathLst>
                </a:custGeom>
                <a:solidFill>
                  <a:schemeClr val="dk2">
                    <a:lumMod val="20000"/>
                    <a:lumOff val="8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93" name="BackShape"/>
                <p:cNvSpPr/>
                <p:nvPr/>
              </p:nvSpPr>
              <p:spPr bwMode="auto">
                <a:xfrm>
                  <a:off x="2623746" y="3681226"/>
                  <a:ext cx="261325" cy="257288"/>
                </a:xfrm>
                <a:custGeom>
                  <a:avLst/>
                  <a:gdLst>
                    <a:gd name="T0" fmla="*/ 33 w 192"/>
                    <a:gd name="T1" fmla="*/ 26 h 189"/>
                    <a:gd name="T2" fmla="*/ 133 w 192"/>
                    <a:gd name="T3" fmla="*/ 34 h 189"/>
                    <a:gd name="T4" fmla="*/ 164 w 192"/>
                    <a:gd name="T5" fmla="*/ 67 h 189"/>
                    <a:gd name="T6" fmla="*/ 163 w 192"/>
                    <a:gd name="T7" fmla="*/ 168 h 189"/>
                    <a:gd name="T8" fmla="*/ 114 w 192"/>
                    <a:gd name="T9" fmla="*/ 189 h 189"/>
                    <a:gd name="T10" fmla="*/ 62 w 192"/>
                    <a:gd name="T11" fmla="*/ 167 h 189"/>
                    <a:gd name="T12" fmla="*/ 26 w 192"/>
                    <a:gd name="T13" fmla="*/ 128 h 189"/>
                    <a:gd name="T14" fmla="*/ 33 w 192"/>
                    <a:gd name="T15" fmla="*/ 26 h 18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2" h="189">
                      <a:moveTo>
                        <a:pt x="33" y="26"/>
                      </a:moveTo>
                      <a:cubicBezTo>
                        <a:pt x="63" y="0"/>
                        <a:pt x="108" y="4"/>
                        <a:pt x="133" y="34"/>
                      </a:cubicBezTo>
                      <a:cubicBezTo>
                        <a:pt x="143" y="45"/>
                        <a:pt x="154" y="56"/>
                        <a:pt x="164" y="67"/>
                      </a:cubicBezTo>
                      <a:cubicBezTo>
                        <a:pt x="192" y="95"/>
                        <a:pt x="191" y="141"/>
                        <a:pt x="163" y="168"/>
                      </a:cubicBezTo>
                      <a:cubicBezTo>
                        <a:pt x="149" y="182"/>
                        <a:pt x="131" y="189"/>
                        <a:pt x="114" y="189"/>
                      </a:cubicBezTo>
                      <a:cubicBezTo>
                        <a:pt x="94" y="189"/>
                        <a:pt x="76" y="181"/>
                        <a:pt x="62" y="167"/>
                      </a:cubicBezTo>
                      <a:cubicBezTo>
                        <a:pt x="49" y="154"/>
                        <a:pt x="38" y="141"/>
                        <a:pt x="26" y="128"/>
                      </a:cubicBezTo>
                      <a:cubicBezTo>
                        <a:pt x="0" y="98"/>
                        <a:pt x="3" y="52"/>
                        <a:pt x="33" y="26"/>
                      </a:cubicBezTo>
                      <a:close/>
                    </a:path>
                  </a:pathLst>
                </a:custGeom>
                <a:solidFill>
                  <a:schemeClr val="dk2">
                    <a:lumMod val="20000"/>
                    <a:lumOff val="8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94" name="BackShape"/>
                <p:cNvSpPr/>
                <p:nvPr/>
              </p:nvSpPr>
              <p:spPr bwMode="auto">
                <a:xfrm>
                  <a:off x="2365449" y="2992096"/>
                  <a:ext cx="203813" cy="268387"/>
                </a:xfrm>
                <a:custGeom>
                  <a:avLst/>
                  <a:gdLst>
                    <a:gd name="T0" fmla="*/ 70 w 150"/>
                    <a:gd name="T1" fmla="*/ 2 h 197"/>
                    <a:gd name="T2" fmla="*/ 144 w 150"/>
                    <a:gd name="T3" fmla="*/ 72 h 197"/>
                    <a:gd name="T4" fmla="*/ 146 w 150"/>
                    <a:gd name="T5" fmla="*/ 118 h 197"/>
                    <a:gd name="T6" fmla="*/ 82 w 150"/>
                    <a:gd name="T7" fmla="*/ 197 h 197"/>
                    <a:gd name="T8" fmla="*/ 76 w 150"/>
                    <a:gd name="T9" fmla="*/ 197 h 197"/>
                    <a:gd name="T10" fmla="*/ 5 w 150"/>
                    <a:gd name="T11" fmla="*/ 131 h 197"/>
                    <a:gd name="T12" fmla="*/ 1 w 150"/>
                    <a:gd name="T13" fmla="*/ 76 h 197"/>
                    <a:gd name="T14" fmla="*/ 70 w 150"/>
                    <a:gd name="T15" fmla="*/ 2 h 19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0" h="197">
                      <a:moveTo>
                        <a:pt x="70" y="2"/>
                      </a:moveTo>
                      <a:cubicBezTo>
                        <a:pt x="109" y="0"/>
                        <a:pt x="143" y="32"/>
                        <a:pt x="144" y="72"/>
                      </a:cubicBezTo>
                      <a:cubicBezTo>
                        <a:pt x="144" y="87"/>
                        <a:pt x="145" y="103"/>
                        <a:pt x="146" y="118"/>
                      </a:cubicBezTo>
                      <a:cubicBezTo>
                        <a:pt x="150" y="158"/>
                        <a:pt x="121" y="193"/>
                        <a:pt x="82" y="197"/>
                      </a:cubicBezTo>
                      <a:cubicBezTo>
                        <a:pt x="79" y="197"/>
                        <a:pt x="78" y="197"/>
                        <a:pt x="76" y="197"/>
                      </a:cubicBezTo>
                      <a:cubicBezTo>
                        <a:pt x="39" y="197"/>
                        <a:pt x="8" y="169"/>
                        <a:pt x="5" y="131"/>
                      </a:cubicBezTo>
                      <a:cubicBezTo>
                        <a:pt x="4" y="113"/>
                        <a:pt x="2" y="95"/>
                        <a:pt x="1" y="76"/>
                      </a:cubicBezTo>
                      <a:cubicBezTo>
                        <a:pt x="0" y="37"/>
                        <a:pt x="31" y="3"/>
                        <a:pt x="70" y="2"/>
                      </a:cubicBezTo>
                      <a:close/>
                    </a:path>
                  </a:pathLst>
                </a:custGeom>
                <a:solidFill>
                  <a:schemeClr val="dk2">
                    <a:lumMod val="20000"/>
                    <a:lumOff val="8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95" name="BackShape"/>
                <p:cNvSpPr/>
                <p:nvPr/>
              </p:nvSpPr>
              <p:spPr bwMode="auto">
                <a:xfrm>
                  <a:off x="2429014" y="3355327"/>
                  <a:ext cx="246190" cy="269396"/>
                </a:xfrm>
                <a:custGeom>
                  <a:avLst/>
                  <a:gdLst>
                    <a:gd name="T0" fmla="*/ 55 w 181"/>
                    <a:gd name="T1" fmla="*/ 14 h 198"/>
                    <a:gd name="T2" fmla="*/ 147 w 181"/>
                    <a:gd name="T3" fmla="*/ 55 h 198"/>
                    <a:gd name="T4" fmla="*/ 164 w 181"/>
                    <a:gd name="T5" fmla="*/ 96 h 198"/>
                    <a:gd name="T6" fmla="*/ 129 w 181"/>
                    <a:gd name="T7" fmla="*/ 191 h 198"/>
                    <a:gd name="T8" fmla="*/ 99 w 181"/>
                    <a:gd name="T9" fmla="*/ 198 h 198"/>
                    <a:gd name="T10" fmla="*/ 35 w 181"/>
                    <a:gd name="T11" fmla="*/ 157 h 198"/>
                    <a:gd name="T12" fmla="*/ 15 w 181"/>
                    <a:gd name="T13" fmla="*/ 107 h 198"/>
                    <a:gd name="T14" fmla="*/ 55 w 181"/>
                    <a:gd name="T15" fmla="*/ 14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1" h="198">
                      <a:moveTo>
                        <a:pt x="55" y="14"/>
                      </a:moveTo>
                      <a:cubicBezTo>
                        <a:pt x="91" y="0"/>
                        <a:pt x="132" y="17"/>
                        <a:pt x="147" y="55"/>
                      </a:cubicBezTo>
                      <a:cubicBezTo>
                        <a:pt x="152" y="68"/>
                        <a:pt x="158" y="82"/>
                        <a:pt x="164" y="96"/>
                      </a:cubicBezTo>
                      <a:cubicBezTo>
                        <a:pt x="181" y="132"/>
                        <a:pt x="165" y="175"/>
                        <a:pt x="129" y="191"/>
                      </a:cubicBezTo>
                      <a:cubicBezTo>
                        <a:pt x="120" y="196"/>
                        <a:pt x="110" y="198"/>
                        <a:pt x="99" y="198"/>
                      </a:cubicBezTo>
                      <a:cubicBezTo>
                        <a:pt x="73" y="198"/>
                        <a:pt x="48" y="183"/>
                        <a:pt x="35" y="157"/>
                      </a:cubicBezTo>
                      <a:cubicBezTo>
                        <a:pt x="28" y="140"/>
                        <a:pt x="20" y="124"/>
                        <a:pt x="15" y="107"/>
                      </a:cubicBezTo>
                      <a:cubicBezTo>
                        <a:pt x="0" y="70"/>
                        <a:pt x="18" y="28"/>
                        <a:pt x="55" y="14"/>
                      </a:cubicBezTo>
                      <a:close/>
                    </a:path>
                  </a:pathLst>
                </a:custGeom>
                <a:solidFill>
                  <a:schemeClr val="dk2">
                    <a:lumMod val="20000"/>
                    <a:lumOff val="8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96" name="BackShape"/>
                <p:cNvSpPr/>
                <p:nvPr/>
              </p:nvSpPr>
              <p:spPr bwMode="auto">
                <a:xfrm>
                  <a:off x="2800317" y="2012383"/>
                  <a:ext cx="273432" cy="248208"/>
                </a:xfrm>
                <a:custGeom>
                  <a:avLst/>
                  <a:gdLst>
                    <a:gd name="T0" fmla="*/ 23 w 201"/>
                    <a:gd name="T1" fmla="*/ 153 h 182"/>
                    <a:gd name="T2" fmla="*/ 37 w 201"/>
                    <a:gd name="T3" fmla="*/ 52 h 182"/>
                    <a:gd name="T4" fmla="*/ 81 w 201"/>
                    <a:gd name="T5" fmla="*/ 22 h 182"/>
                    <a:gd name="T6" fmla="*/ 179 w 201"/>
                    <a:gd name="T7" fmla="*/ 42 h 182"/>
                    <a:gd name="T8" fmla="*/ 158 w 201"/>
                    <a:gd name="T9" fmla="*/ 141 h 182"/>
                    <a:gd name="T10" fmla="*/ 122 w 201"/>
                    <a:gd name="T11" fmla="*/ 168 h 182"/>
                    <a:gd name="T12" fmla="*/ 80 w 201"/>
                    <a:gd name="T13" fmla="*/ 182 h 182"/>
                    <a:gd name="T14" fmla="*/ 23 w 201"/>
                    <a:gd name="T15" fmla="*/ 153 h 18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1" h="182">
                      <a:moveTo>
                        <a:pt x="23" y="153"/>
                      </a:moveTo>
                      <a:cubicBezTo>
                        <a:pt x="0" y="120"/>
                        <a:pt x="7" y="76"/>
                        <a:pt x="37" y="52"/>
                      </a:cubicBezTo>
                      <a:cubicBezTo>
                        <a:pt x="52" y="41"/>
                        <a:pt x="66" y="31"/>
                        <a:pt x="81" y="22"/>
                      </a:cubicBezTo>
                      <a:cubicBezTo>
                        <a:pt x="114" y="0"/>
                        <a:pt x="157" y="9"/>
                        <a:pt x="179" y="42"/>
                      </a:cubicBezTo>
                      <a:cubicBezTo>
                        <a:pt x="201" y="75"/>
                        <a:pt x="190" y="120"/>
                        <a:pt x="158" y="141"/>
                      </a:cubicBezTo>
                      <a:cubicBezTo>
                        <a:pt x="146" y="149"/>
                        <a:pt x="133" y="158"/>
                        <a:pt x="122" y="168"/>
                      </a:cubicBezTo>
                      <a:cubicBezTo>
                        <a:pt x="108" y="177"/>
                        <a:pt x="94" y="182"/>
                        <a:pt x="80" y="182"/>
                      </a:cubicBezTo>
                      <a:cubicBezTo>
                        <a:pt x="58" y="182"/>
                        <a:pt x="36" y="171"/>
                        <a:pt x="23" y="153"/>
                      </a:cubicBezTo>
                      <a:close/>
                    </a:path>
                  </a:pathLst>
                </a:custGeom>
                <a:solidFill>
                  <a:schemeClr val="dk2">
                    <a:lumMod val="20000"/>
                    <a:lumOff val="8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97" name="BackShape"/>
                <p:cNvSpPr/>
                <p:nvPr/>
              </p:nvSpPr>
              <p:spPr bwMode="auto">
                <a:xfrm>
                  <a:off x="2912313" y="3919344"/>
                  <a:ext cx="269396" cy="253252"/>
                </a:xfrm>
                <a:custGeom>
                  <a:avLst/>
                  <a:gdLst>
                    <a:gd name="T0" fmla="*/ 158 w 198"/>
                    <a:gd name="T1" fmla="*/ 41 h 186"/>
                    <a:gd name="T2" fmla="*/ 196 w 198"/>
                    <a:gd name="T3" fmla="*/ 95 h 186"/>
                    <a:gd name="T4" fmla="*/ 190 w 198"/>
                    <a:gd name="T5" fmla="*/ 136 h 186"/>
                    <a:gd name="T6" fmla="*/ 93 w 198"/>
                    <a:gd name="T7" fmla="*/ 167 h 186"/>
                    <a:gd name="T8" fmla="*/ 46 w 198"/>
                    <a:gd name="T9" fmla="*/ 142 h 186"/>
                    <a:gd name="T10" fmla="*/ 19 w 198"/>
                    <a:gd name="T11" fmla="*/ 47 h 186"/>
                    <a:gd name="T12" fmla="*/ 118 w 198"/>
                    <a:gd name="T13" fmla="*/ 20 h 186"/>
                    <a:gd name="T14" fmla="*/ 158 w 198"/>
                    <a:gd name="T15" fmla="*/ 41 h 18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8" h="186">
                      <a:moveTo>
                        <a:pt x="158" y="41"/>
                      </a:moveTo>
                      <a:cubicBezTo>
                        <a:pt x="180" y="52"/>
                        <a:pt x="193" y="73"/>
                        <a:pt x="196" y="95"/>
                      </a:cubicBezTo>
                      <a:cubicBezTo>
                        <a:pt x="198" y="109"/>
                        <a:pt x="196" y="123"/>
                        <a:pt x="190" y="136"/>
                      </a:cubicBezTo>
                      <a:cubicBezTo>
                        <a:pt x="172" y="171"/>
                        <a:pt x="129" y="186"/>
                        <a:pt x="93" y="167"/>
                      </a:cubicBezTo>
                      <a:cubicBezTo>
                        <a:pt x="77" y="160"/>
                        <a:pt x="61" y="152"/>
                        <a:pt x="46" y="142"/>
                      </a:cubicBezTo>
                      <a:cubicBezTo>
                        <a:pt x="12" y="123"/>
                        <a:pt x="0" y="80"/>
                        <a:pt x="19" y="47"/>
                      </a:cubicBezTo>
                      <a:cubicBezTo>
                        <a:pt x="39" y="12"/>
                        <a:pt x="84" y="0"/>
                        <a:pt x="118" y="20"/>
                      </a:cubicBezTo>
                      <a:cubicBezTo>
                        <a:pt x="130" y="28"/>
                        <a:pt x="144" y="35"/>
                        <a:pt x="158" y="41"/>
                      </a:cubicBezTo>
                      <a:close/>
                    </a:path>
                  </a:pathLst>
                </a:custGeom>
                <a:solidFill>
                  <a:schemeClr val="dk2">
                    <a:lumMod val="20000"/>
                    <a:lumOff val="8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98" name="BackShape"/>
                <p:cNvSpPr/>
                <p:nvPr/>
              </p:nvSpPr>
              <p:spPr bwMode="auto">
                <a:xfrm>
                  <a:off x="3273525" y="4053537"/>
                  <a:ext cx="272423" cy="214911"/>
                </a:xfrm>
                <a:custGeom>
                  <a:avLst/>
                  <a:gdLst>
                    <a:gd name="T0" fmla="*/ 90 w 200"/>
                    <a:gd name="T1" fmla="*/ 7 h 158"/>
                    <a:gd name="T2" fmla="*/ 136 w 200"/>
                    <a:gd name="T3" fmla="*/ 14 h 158"/>
                    <a:gd name="T4" fmla="*/ 199 w 200"/>
                    <a:gd name="T5" fmla="*/ 75 h 158"/>
                    <a:gd name="T6" fmla="*/ 199 w 200"/>
                    <a:gd name="T7" fmla="*/ 92 h 158"/>
                    <a:gd name="T8" fmla="*/ 119 w 200"/>
                    <a:gd name="T9" fmla="*/ 154 h 158"/>
                    <a:gd name="T10" fmla="*/ 65 w 200"/>
                    <a:gd name="T11" fmla="*/ 146 h 158"/>
                    <a:gd name="T12" fmla="*/ 8 w 200"/>
                    <a:gd name="T13" fmla="*/ 64 h 158"/>
                    <a:gd name="T14" fmla="*/ 90 w 200"/>
                    <a:gd name="T15" fmla="*/ 7 h 15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0" h="158">
                      <a:moveTo>
                        <a:pt x="90" y="7"/>
                      </a:moveTo>
                      <a:cubicBezTo>
                        <a:pt x="106" y="10"/>
                        <a:pt x="120" y="12"/>
                        <a:pt x="136" y="14"/>
                      </a:cubicBezTo>
                      <a:cubicBezTo>
                        <a:pt x="169" y="18"/>
                        <a:pt x="195" y="43"/>
                        <a:pt x="199" y="75"/>
                      </a:cubicBezTo>
                      <a:cubicBezTo>
                        <a:pt x="200" y="80"/>
                        <a:pt x="199" y="86"/>
                        <a:pt x="199" y="92"/>
                      </a:cubicBezTo>
                      <a:cubicBezTo>
                        <a:pt x="193" y="131"/>
                        <a:pt x="158" y="158"/>
                        <a:pt x="119" y="154"/>
                      </a:cubicBezTo>
                      <a:cubicBezTo>
                        <a:pt x="100" y="152"/>
                        <a:pt x="82" y="150"/>
                        <a:pt x="65" y="146"/>
                      </a:cubicBezTo>
                      <a:cubicBezTo>
                        <a:pt x="26" y="140"/>
                        <a:pt x="0" y="103"/>
                        <a:pt x="8" y="64"/>
                      </a:cubicBezTo>
                      <a:cubicBezTo>
                        <a:pt x="14" y="26"/>
                        <a:pt x="52" y="0"/>
                        <a:pt x="90" y="7"/>
                      </a:cubicBezTo>
                      <a:close/>
                    </a:path>
                  </a:pathLst>
                </a:custGeom>
                <a:solidFill>
                  <a:schemeClr val="dk2">
                    <a:lumMod val="20000"/>
                    <a:lumOff val="8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99" name="BackShape"/>
                <p:cNvSpPr/>
                <p:nvPr/>
              </p:nvSpPr>
              <p:spPr bwMode="auto">
                <a:xfrm>
                  <a:off x="3651891" y="4042438"/>
                  <a:ext cx="277468" cy="223992"/>
                </a:xfrm>
                <a:custGeom>
                  <a:avLst/>
                  <a:gdLst>
                    <a:gd name="T0" fmla="*/ 7 w 204"/>
                    <a:gd name="T1" fmla="*/ 99 h 164"/>
                    <a:gd name="T2" fmla="*/ 67 w 204"/>
                    <a:gd name="T3" fmla="*/ 17 h 164"/>
                    <a:gd name="T4" fmla="*/ 113 w 204"/>
                    <a:gd name="T5" fmla="*/ 9 h 164"/>
                    <a:gd name="T6" fmla="*/ 198 w 204"/>
                    <a:gd name="T7" fmla="*/ 63 h 164"/>
                    <a:gd name="T8" fmla="*/ 199 w 204"/>
                    <a:gd name="T9" fmla="*/ 68 h 164"/>
                    <a:gd name="T10" fmla="*/ 143 w 204"/>
                    <a:gd name="T11" fmla="*/ 147 h 164"/>
                    <a:gd name="T12" fmla="*/ 90 w 204"/>
                    <a:gd name="T13" fmla="*/ 158 h 164"/>
                    <a:gd name="T14" fmla="*/ 7 w 204"/>
                    <a:gd name="T15" fmla="*/ 99 h 1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4" h="164">
                      <a:moveTo>
                        <a:pt x="7" y="99"/>
                      </a:moveTo>
                      <a:cubicBezTo>
                        <a:pt x="0" y="60"/>
                        <a:pt x="27" y="23"/>
                        <a:pt x="67" y="17"/>
                      </a:cubicBezTo>
                      <a:cubicBezTo>
                        <a:pt x="82" y="15"/>
                        <a:pt x="98" y="12"/>
                        <a:pt x="113" y="9"/>
                      </a:cubicBezTo>
                      <a:cubicBezTo>
                        <a:pt x="152" y="0"/>
                        <a:pt x="190" y="24"/>
                        <a:pt x="198" y="63"/>
                      </a:cubicBezTo>
                      <a:cubicBezTo>
                        <a:pt x="199" y="65"/>
                        <a:pt x="199" y="66"/>
                        <a:pt x="199" y="68"/>
                      </a:cubicBezTo>
                      <a:cubicBezTo>
                        <a:pt x="204" y="105"/>
                        <a:pt x="180" y="139"/>
                        <a:pt x="143" y="147"/>
                      </a:cubicBezTo>
                      <a:cubicBezTo>
                        <a:pt x="125" y="151"/>
                        <a:pt x="108" y="154"/>
                        <a:pt x="90" y="158"/>
                      </a:cubicBezTo>
                      <a:cubicBezTo>
                        <a:pt x="50" y="164"/>
                        <a:pt x="13" y="138"/>
                        <a:pt x="7" y="99"/>
                      </a:cubicBezTo>
                      <a:close/>
                    </a:path>
                  </a:pathLst>
                </a:custGeom>
                <a:solidFill>
                  <a:schemeClr val="dk2">
                    <a:lumMod val="20000"/>
                    <a:lumOff val="8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00" name="BackShape"/>
                <p:cNvSpPr/>
                <p:nvPr/>
              </p:nvSpPr>
              <p:spPr bwMode="auto">
                <a:xfrm>
                  <a:off x="3995950" y="3907236"/>
                  <a:ext cx="271414" cy="254261"/>
                </a:xfrm>
                <a:custGeom>
                  <a:avLst/>
                  <a:gdLst>
                    <a:gd name="T0" fmla="*/ 19 w 199"/>
                    <a:gd name="T1" fmla="*/ 140 h 187"/>
                    <a:gd name="T2" fmla="*/ 47 w 199"/>
                    <a:gd name="T3" fmla="*/ 44 h 187"/>
                    <a:gd name="T4" fmla="*/ 86 w 199"/>
                    <a:gd name="T5" fmla="*/ 21 h 187"/>
                    <a:gd name="T6" fmla="*/ 185 w 199"/>
                    <a:gd name="T7" fmla="*/ 43 h 187"/>
                    <a:gd name="T8" fmla="*/ 196 w 199"/>
                    <a:gd name="T9" fmla="*/ 72 h 187"/>
                    <a:gd name="T10" fmla="*/ 163 w 199"/>
                    <a:gd name="T11" fmla="*/ 141 h 187"/>
                    <a:gd name="T12" fmla="*/ 116 w 199"/>
                    <a:gd name="T13" fmla="*/ 168 h 187"/>
                    <a:gd name="T14" fmla="*/ 19 w 199"/>
                    <a:gd name="T15" fmla="*/ 140 h 1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87">
                      <a:moveTo>
                        <a:pt x="19" y="140"/>
                      </a:moveTo>
                      <a:cubicBezTo>
                        <a:pt x="0" y="105"/>
                        <a:pt x="12" y="63"/>
                        <a:pt x="47" y="44"/>
                      </a:cubicBezTo>
                      <a:cubicBezTo>
                        <a:pt x="60" y="36"/>
                        <a:pt x="73" y="29"/>
                        <a:pt x="86" y="21"/>
                      </a:cubicBezTo>
                      <a:cubicBezTo>
                        <a:pt x="120" y="0"/>
                        <a:pt x="164" y="10"/>
                        <a:pt x="185" y="43"/>
                      </a:cubicBezTo>
                      <a:cubicBezTo>
                        <a:pt x="191" y="52"/>
                        <a:pt x="194" y="62"/>
                        <a:pt x="196" y="72"/>
                      </a:cubicBezTo>
                      <a:cubicBezTo>
                        <a:pt x="199" y="98"/>
                        <a:pt x="187" y="125"/>
                        <a:pt x="163" y="141"/>
                      </a:cubicBezTo>
                      <a:cubicBezTo>
                        <a:pt x="147" y="150"/>
                        <a:pt x="132" y="160"/>
                        <a:pt x="116" y="168"/>
                      </a:cubicBezTo>
                      <a:cubicBezTo>
                        <a:pt x="81" y="187"/>
                        <a:pt x="37" y="175"/>
                        <a:pt x="19" y="140"/>
                      </a:cubicBezTo>
                      <a:close/>
                    </a:path>
                  </a:pathLst>
                </a:custGeom>
                <a:solidFill>
                  <a:schemeClr val="dk2">
                    <a:lumMod val="20000"/>
                    <a:lumOff val="8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01" name="BackShape"/>
                <p:cNvSpPr/>
                <p:nvPr/>
              </p:nvSpPr>
              <p:spPr bwMode="auto">
                <a:xfrm>
                  <a:off x="3209960" y="1882226"/>
                  <a:ext cx="272423" cy="223992"/>
                </a:xfrm>
                <a:custGeom>
                  <a:avLst/>
                  <a:gdLst>
                    <a:gd name="T0" fmla="*/ 140 w 200"/>
                    <a:gd name="T1" fmla="*/ 146 h 165"/>
                    <a:gd name="T2" fmla="*/ 192 w 200"/>
                    <a:gd name="T3" fmla="*/ 106 h 165"/>
                    <a:gd name="T4" fmla="*/ 197 w 200"/>
                    <a:gd name="T5" fmla="*/ 64 h 165"/>
                    <a:gd name="T6" fmla="*/ 114 w 200"/>
                    <a:gd name="T7" fmla="*/ 7 h 165"/>
                    <a:gd name="T8" fmla="*/ 61 w 200"/>
                    <a:gd name="T9" fmla="*/ 18 h 165"/>
                    <a:gd name="T10" fmla="*/ 8 w 200"/>
                    <a:gd name="T11" fmla="*/ 102 h 165"/>
                    <a:gd name="T12" fmla="*/ 95 w 200"/>
                    <a:gd name="T13" fmla="*/ 155 h 165"/>
                    <a:gd name="T14" fmla="*/ 140 w 200"/>
                    <a:gd name="T15" fmla="*/ 146 h 1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0" h="165">
                      <a:moveTo>
                        <a:pt x="140" y="146"/>
                      </a:moveTo>
                      <a:cubicBezTo>
                        <a:pt x="164" y="142"/>
                        <a:pt x="183" y="127"/>
                        <a:pt x="192" y="106"/>
                      </a:cubicBezTo>
                      <a:cubicBezTo>
                        <a:pt x="197" y="93"/>
                        <a:pt x="200" y="79"/>
                        <a:pt x="197" y="64"/>
                      </a:cubicBezTo>
                      <a:cubicBezTo>
                        <a:pt x="190" y="26"/>
                        <a:pt x="153" y="0"/>
                        <a:pt x="114" y="7"/>
                      </a:cubicBezTo>
                      <a:cubicBezTo>
                        <a:pt x="96" y="10"/>
                        <a:pt x="78" y="13"/>
                        <a:pt x="61" y="18"/>
                      </a:cubicBezTo>
                      <a:cubicBezTo>
                        <a:pt x="22" y="27"/>
                        <a:pt x="0" y="64"/>
                        <a:pt x="8" y="102"/>
                      </a:cubicBezTo>
                      <a:cubicBezTo>
                        <a:pt x="18" y="141"/>
                        <a:pt x="57" y="165"/>
                        <a:pt x="95" y="155"/>
                      </a:cubicBezTo>
                      <a:cubicBezTo>
                        <a:pt x="109" y="152"/>
                        <a:pt x="125" y="148"/>
                        <a:pt x="140" y="146"/>
                      </a:cubicBezTo>
                      <a:close/>
                    </a:path>
                  </a:pathLst>
                </a:custGeom>
                <a:solidFill>
                  <a:schemeClr val="dk2">
                    <a:lumMod val="20000"/>
                    <a:lumOff val="8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02" name="BackShape"/>
                <p:cNvSpPr/>
                <p:nvPr/>
              </p:nvSpPr>
              <p:spPr bwMode="auto">
                <a:xfrm>
                  <a:off x="3592361" y="1875163"/>
                  <a:ext cx="273432" cy="214911"/>
                </a:xfrm>
                <a:custGeom>
                  <a:avLst/>
                  <a:gdLst>
                    <a:gd name="T0" fmla="*/ 67 w 201"/>
                    <a:gd name="T1" fmla="*/ 146 h 158"/>
                    <a:gd name="T2" fmla="*/ 113 w 201"/>
                    <a:gd name="T3" fmla="*/ 152 h 158"/>
                    <a:gd name="T4" fmla="*/ 190 w 201"/>
                    <a:gd name="T5" fmla="*/ 112 h 158"/>
                    <a:gd name="T6" fmla="*/ 195 w 201"/>
                    <a:gd name="T7" fmla="*/ 95 h 158"/>
                    <a:gd name="T8" fmla="*/ 136 w 201"/>
                    <a:gd name="T9" fmla="*/ 13 h 158"/>
                    <a:gd name="T10" fmla="*/ 82 w 201"/>
                    <a:gd name="T11" fmla="*/ 5 h 158"/>
                    <a:gd name="T12" fmla="*/ 4 w 201"/>
                    <a:gd name="T13" fmla="*/ 68 h 158"/>
                    <a:gd name="T14" fmla="*/ 67 w 201"/>
                    <a:gd name="T15" fmla="*/ 146 h 15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1" h="158">
                      <a:moveTo>
                        <a:pt x="67" y="146"/>
                      </a:moveTo>
                      <a:cubicBezTo>
                        <a:pt x="83" y="148"/>
                        <a:pt x="98" y="149"/>
                        <a:pt x="113" y="152"/>
                      </a:cubicBezTo>
                      <a:cubicBezTo>
                        <a:pt x="146" y="158"/>
                        <a:pt x="178" y="141"/>
                        <a:pt x="190" y="112"/>
                      </a:cubicBezTo>
                      <a:cubicBezTo>
                        <a:pt x="193" y="106"/>
                        <a:pt x="194" y="101"/>
                        <a:pt x="195" y="95"/>
                      </a:cubicBezTo>
                      <a:cubicBezTo>
                        <a:pt x="201" y="56"/>
                        <a:pt x="175" y="20"/>
                        <a:pt x="136" y="13"/>
                      </a:cubicBezTo>
                      <a:cubicBezTo>
                        <a:pt x="117" y="9"/>
                        <a:pt x="100" y="7"/>
                        <a:pt x="82" y="5"/>
                      </a:cubicBezTo>
                      <a:cubicBezTo>
                        <a:pt x="43" y="0"/>
                        <a:pt x="8" y="28"/>
                        <a:pt x="4" y="68"/>
                      </a:cubicBezTo>
                      <a:cubicBezTo>
                        <a:pt x="0" y="106"/>
                        <a:pt x="29" y="141"/>
                        <a:pt x="67" y="146"/>
                      </a:cubicBezTo>
                      <a:close/>
                    </a:path>
                  </a:pathLst>
                </a:custGeom>
                <a:solidFill>
                  <a:schemeClr val="dk2">
                    <a:lumMod val="20000"/>
                    <a:lumOff val="8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03" name="ValueShape"/>
                <p:cNvSpPr/>
                <p:nvPr/>
              </p:nvSpPr>
              <p:spPr>
                <a:xfrm>
                  <a:off x="2317379" y="1820534"/>
                  <a:ext cx="2502543" cy="2502543"/>
                </a:xfrm>
                <a:prstGeom prst="blockArc">
                  <a:avLst>
                    <a:gd name="adj1" fmla="val 16200000"/>
                    <a:gd name="adj2" fmla="val 16416000"/>
                    <a:gd name="adj3" fmla="val 10852"/>
                  </a:avLst>
                </a:prstGeom>
                <a:solidFill>
                  <a:schemeClr val="dk2">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a:p>
              </p:txBody>
            </p:sp>
            <p:sp>
              <p:nvSpPr>
                <p:cNvPr id="604" name="ValueText"/>
                <p:cNvSpPr txBox="1"/>
                <p:nvPr/>
              </p:nvSpPr>
              <p:spPr>
                <a:xfrm>
                  <a:off x="3020331" y="4482492"/>
                  <a:ext cx="1096637" cy="554297"/>
                </a:xfrm>
                <a:prstGeom prst="rect">
                  <a:avLst/>
                </a:prstGeom>
              </p:spPr>
              <p:txBody>
                <a:bodyPr wrap="none" anchor="ctr" anchorCtr="1">
                  <a:prstTxWarp prst="textPlain">
                    <a:avLst/>
                  </a:prstTxWarp>
                  <a:noAutofit/>
                </a:bodyPr>
                <a:lstStyle/>
                <a:p>
                  <a:r>
                    <a:rPr lang="en-US" altLang="zh-CN" sz="1000" b="1">
                      <a:solidFill>
                        <a:schemeClr val="dk2">
                          <a:lumMod val="50000"/>
                          <a:lumOff val="50000"/>
                        </a:schemeClr>
                      </a:solidFill>
                      <a:latin typeface="Impact" panose="020B0806030902050204" pitchFamily="34" charset="0"/>
                    </a:rPr>
                    <a:t>1%</a:t>
                  </a:r>
                  <a:endParaRPr lang="en-US" altLang="zh-CN" sz="1000" b="1" dirty="0">
                    <a:solidFill>
                      <a:schemeClr val="dk2">
                        <a:lumMod val="50000"/>
                        <a:lumOff val="50000"/>
                      </a:schemeClr>
                    </a:solidFill>
                    <a:latin typeface="Impact" panose="020B0806030902050204" pitchFamily="34" charset="0"/>
                  </a:endParaRPr>
                </a:p>
              </p:txBody>
            </p:sp>
          </p:grpSp>
          <p:grpSp>
            <p:nvGrpSpPr>
              <p:cNvPr id="605" name="718cff9f-1962-4e76-84f7-e7b216d0c53f" descr="UgYAAB+LCAAAAAAABADVk89PwjAUx/+XqrdByhJBd+OHmB0UExY9GA51Lay4dqTrDIbsf7fd1jGgIFxMzC7b6/f1fb7vvW3AtfxeEeCBKUNCjihaCMR8SRhwgI+Bx7M4dsCAckz54lEk2SoF3vumTmuevFEZvaI4IzqXU0lRXH56B3oje6KcsoxVMtiGKoTWjVAHlkGKcUyaMp9LIr7qCh0dK96nUqgC40QwJFXBDcxvQHUEvLs2zHUuJmt1jwOCksrgVHTav9WmPtAu+3iZpZIRLrdJL0h1jigoi93DvK26xnH329G6tzTE7cHCQ3XzNEIr8qyu0rxVA3QIzGpzO7CqrnrZsZ07R3kDsr7Qoc5oerNN4yR9UXILXxHYsGcW8HoPh0mciN/30MgOzifzOQ1JEBFGjCagXPY5VszYLOFA0EUkOUkVfwu23VsHTD6WJJSNRK+ndVkaqVuvxuNRd+jCB2AMwty2j6bkufu4pz9nUEVKc1LKcUpkPwxVoyvywmMZbzotwgb/yCz9MOHlIjr2rTTIO5MtgycW8q+Ndn81OkDh5//0Vg/RveSHPOVtpp4fDuxhClIGAAA="/>
              <p:cNvGrpSpPr>
                <a:grpSpLocks noChangeAspect="1"/>
              </p:cNvGrpSpPr>
              <p:nvPr/>
            </p:nvGrpSpPr>
            <p:grpSpPr>
              <a:xfrm>
                <a:off x="9671863" y="1036676"/>
                <a:ext cx="831229" cy="1068292"/>
                <a:chOff x="2317379" y="1820534"/>
                <a:chExt cx="2502543" cy="3216255"/>
              </a:xfrm>
            </p:grpSpPr>
            <p:sp>
              <p:nvSpPr>
                <p:cNvPr id="606" name="BackShape"/>
                <p:cNvSpPr/>
                <p:nvPr/>
              </p:nvSpPr>
              <p:spPr bwMode="auto">
                <a:xfrm>
                  <a:off x="4299664" y="2228717"/>
                  <a:ext cx="258297" cy="263342"/>
                </a:xfrm>
                <a:custGeom>
                  <a:avLst/>
                  <a:gdLst>
                    <a:gd name="T0" fmla="*/ 50 w 190"/>
                    <a:gd name="T1" fmla="*/ 161 h 193"/>
                    <a:gd name="T2" fmla="*/ 109 w 190"/>
                    <a:gd name="T3" fmla="*/ 193 h 193"/>
                    <a:gd name="T4" fmla="*/ 149 w 190"/>
                    <a:gd name="T5" fmla="*/ 181 h 193"/>
                    <a:gd name="T6" fmla="*/ 167 w 190"/>
                    <a:gd name="T7" fmla="*/ 81 h 193"/>
                    <a:gd name="T8" fmla="*/ 136 w 190"/>
                    <a:gd name="T9" fmla="*/ 37 h 193"/>
                    <a:gd name="T10" fmla="*/ 38 w 190"/>
                    <a:gd name="T11" fmla="*/ 23 h 193"/>
                    <a:gd name="T12" fmla="*/ 24 w 190"/>
                    <a:gd name="T13" fmla="*/ 124 h 193"/>
                    <a:gd name="T14" fmla="*/ 50 w 190"/>
                    <a:gd name="T15" fmla="*/ 161 h 1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0" h="193">
                      <a:moveTo>
                        <a:pt x="50" y="161"/>
                      </a:moveTo>
                      <a:cubicBezTo>
                        <a:pt x="64" y="182"/>
                        <a:pt x="86" y="193"/>
                        <a:pt x="109" y="193"/>
                      </a:cubicBezTo>
                      <a:cubicBezTo>
                        <a:pt x="122" y="193"/>
                        <a:pt x="136" y="189"/>
                        <a:pt x="149" y="181"/>
                      </a:cubicBezTo>
                      <a:cubicBezTo>
                        <a:pt x="181" y="159"/>
                        <a:pt x="190" y="114"/>
                        <a:pt x="167" y="81"/>
                      </a:cubicBezTo>
                      <a:cubicBezTo>
                        <a:pt x="158" y="66"/>
                        <a:pt x="147" y="51"/>
                        <a:pt x="136" y="37"/>
                      </a:cubicBezTo>
                      <a:cubicBezTo>
                        <a:pt x="112" y="6"/>
                        <a:pt x="69" y="0"/>
                        <a:pt x="38" y="23"/>
                      </a:cubicBezTo>
                      <a:cubicBezTo>
                        <a:pt x="6" y="48"/>
                        <a:pt x="0" y="93"/>
                        <a:pt x="24" y="124"/>
                      </a:cubicBezTo>
                      <a:cubicBezTo>
                        <a:pt x="33" y="136"/>
                        <a:pt x="42" y="148"/>
                        <a:pt x="50" y="161"/>
                      </a:cubicBezTo>
                      <a:close/>
                    </a:path>
                  </a:pathLst>
                </a:custGeom>
                <a:solidFill>
                  <a:schemeClr val="accent3">
                    <a:lumMod val="50000"/>
                    <a:lumOff val="5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07" name="BackShape"/>
                <p:cNvSpPr/>
                <p:nvPr/>
              </p:nvSpPr>
              <p:spPr bwMode="auto">
                <a:xfrm>
                  <a:off x="4513554" y="2586902"/>
                  <a:ext cx="231055" cy="273432"/>
                </a:xfrm>
                <a:custGeom>
                  <a:avLst/>
                  <a:gdLst>
                    <a:gd name="T0" fmla="*/ 12 w 170"/>
                    <a:gd name="T1" fmla="*/ 102 h 201"/>
                    <a:gd name="T2" fmla="*/ 24 w 170"/>
                    <a:gd name="T3" fmla="*/ 146 h 201"/>
                    <a:gd name="T4" fmla="*/ 93 w 170"/>
                    <a:gd name="T5" fmla="*/ 201 h 201"/>
                    <a:gd name="T6" fmla="*/ 110 w 170"/>
                    <a:gd name="T7" fmla="*/ 198 h 201"/>
                    <a:gd name="T8" fmla="*/ 161 w 170"/>
                    <a:gd name="T9" fmla="*/ 111 h 201"/>
                    <a:gd name="T10" fmla="*/ 146 w 170"/>
                    <a:gd name="T11" fmla="*/ 59 h 201"/>
                    <a:gd name="T12" fmla="*/ 57 w 170"/>
                    <a:gd name="T13" fmla="*/ 12 h 201"/>
                    <a:gd name="T14" fmla="*/ 12 w 170"/>
                    <a:gd name="T15" fmla="*/ 102 h 20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0" h="201">
                      <a:moveTo>
                        <a:pt x="12" y="102"/>
                      </a:moveTo>
                      <a:cubicBezTo>
                        <a:pt x="16" y="117"/>
                        <a:pt x="21" y="131"/>
                        <a:pt x="24" y="146"/>
                      </a:cubicBezTo>
                      <a:cubicBezTo>
                        <a:pt x="32" y="179"/>
                        <a:pt x="61" y="201"/>
                        <a:pt x="93" y="201"/>
                      </a:cubicBezTo>
                      <a:cubicBezTo>
                        <a:pt x="98" y="201"/>
                        <a:pt x="104" y="199"/>
                        <a:pt x="110" y="198"/>
                      </a:cubicBezTo>
                      <a:cubicBezTo>
                        <a:pt x="147" y="188"/>
                        <a:pt x="170" y="149"/>
                        <a:pt x="161" y="111"/>
                      </a:cubicBezTo>
                      <a:cubicBezTo>
                        <a:pt x="157" y="93"/>
                        <a:pt x="152" y="75"/>
                        <a:pt x="146" y="59"/>
                      </a:cubicBezTo>
                      <a:cubicBezTo>
                        <a:pt x="135" y="20"/>
                        <a:pt x="95" y="0"/>
                        <a:pt x="57" y="12"/>
                      </a:cubicBezTo>
                      <a:cubicBezTo>
                        <a:pt x="21" y="24"/>
                        <a:pt x="0" y="65"/>
                        <a:pt x="12" y="102"/>
                      </a:cubicBezTo>
                      <a:close/>
                    </a:path>
                  </a:pathLst>
                </a:custGeom>
                <a:solidFill>
                  <a:schemeClr val="accent3">
                    <a:lumMod val="50000"/>
                    <a:lumOff val="5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08" name="BackShape"/>
                <p:cNvSpPr/>
                <p:nvPr/>
              </p:nvSpPr>
              <p:spPr bwMode="auto">
                <a:xfrm>
                  <a:off x="4252230" y="3681226"/>
                  <a:ext cx="261325" cy="257288"/>
                </a:xfrm>
                <a:custGeom>
                  <a:avLst/>
                  <a:gdLst>
                    <a:gd name="T0" fmla="*/ 159 w 192"/>
                    <a:gd name="T1" fmla="*/ 26 h 189"/>
                    <a:gd name="T2" fmla="*/ 59 w 192"/>
                    <a:gd name="T3" fmla="*/ 34 h 189"/>
                    <a:gd name="T4" fmla="*/ 28 w 192"/>
                    <a:gd name="T5" fmla="*/ 67 h 189"/>
                    <a:gd name="T6" fmla="*/ 29 w 192"/>
                    <a:gd name="T7" fmla="*/ 168 h 189"/>
                    <a:gd name="T8" fmla="*/ 79 w 192"/>
                    <a:gd name="T9" fmla="*/ 189 h 189"/>
                    <a:gd name="T10" fmla="*/ 130 w 192"/>
                    <a:gd name="T11" fmla="*/ 167 h 189"/>
                    <a:gd name="T12" fmla="*/ 166 w 192"/>
                    <a:gd name="T13" fmla="*/ 128 h 189"/>
                    <a:gd name="T14" fmla="*/ 159 w 192"/>
                    <a:gd name="T15" fmla="*/ 26 h 18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2" h="189">
                      <a:moveTo>
                        <a:pt x="159" y="26"/>
                      </a:moveTo>
                      <a:cubicBezTo>
                        <a:pt x="129" y="0"/>
                        <a:pt x="84" y="4"/>
                        <a:pt x="59" y="34"/>
                      </a:cubicBezTo>
                      <a:cubicBezTo>
                        <a:pt x="49" y="45"/>
                        <a:pt x="38" y="56"/>
                        <a:pt x="28" y="67"/>
                      </a:cubicBezTo>
                      <a:cubicBezTo>
                        <a:pt x="0" y="95"/>
                        <a:pt x="2" y="141"/>
                        <a:pt x="29" y="168"/>
                      </a:cubicBezTo>
                      <a:cubicBezTo>
                        <a:pt x="43" y="182"/>
                        <a:pt x="61" y="189"/>
                        <a:pt x="79" y="189"/>
                      </a:cubicBezTo>
                      <a:cubicBezTo>
                        <a:pt x="98" y="189"/>
                        <a:pt x="116" y="181"/>
                        <a:pt x="130" y="167"/>
                      </a:cubicBezTo>
                      <a:cubicBezTo>
                        <a:pt x="143" y="154"/>
                        <a:pt x="154" y="141"/>
                        <a:pt x="166" y="128"/>
                      </a:cubicBezTo>
                      <a:cubicBezTo>
                        <a:pt x="192" y="98"/>
                        <a:pt x="189" y="52"/>
                        <a:pt x="159" y="26"/>
                      </a:cubicBezTo>
                      <a:close/>
                    </a:path>
                  </a:pathLst>
                </a:custGeom>
                <a:solidFill>
                  <a:schemeClr val="accent3">
                    <a:lumMod val="50000"/>
                    <a:lumOff val="5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09" name="BackShape"/>
                <p:cNvSpPr/>
                <p:nvPr/>
              </p:nvSpPr>
              <p:spPr bwMode="auto">
                <a:xfrm>
                  <a:off x="4569048" y="2992096"/>
                  <a:ext cx="202804" cy="268387"/>
                </a:xfrm>
                <a:custGeom>
                  <a:avLst/>
                  <a:gdLst>
                    <a:gd name="T0" fmla="*/ 79 w 149"/>
                    <a:gd name="T1" fmla="*/ 2 h 197"/>
                    <a:gd name="T2" fmla="*/ 5 w 149"/>
                    <a:gd name="T3" fmla="*/ 72 h 197"/>
                    <a:gd name="T4" fmla="*/ 3 w 149"/>
                    <a:gd name="T5" fmla="*/ 118 h 197"/>
                    <a:gd name="T6" fmla="*/ 67 w 149"/>
                    <a:gd name="T7" fmla="*/ 197 h 197"/>
                    <a:gd name="T8" fmla="*/ 73 w 149"/>
                    <a:gd name="T9" fmla="*/ 197 h 197"/>
                    <a:gd name="T10" fmla="*/ 144 w 149"/>
                    <a:gd name="T11" fmla="*/ 131 h 197"/>
                    <a:gd name="T12" fmla="*/ 148 w 149"/>
                    <a:gd name="T13" fmla="*/ 76 h 197"/>
                    <a:gd name="T14" fmla="*/ 79 w 149"/>
                    <a:gd name="T15" fmla="*/ 2 h 19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9" h="197">
                      <a:moveTo>
                        <a:pt x="79" y="2"/>
                      </a:moveTo>
                      <a:cubicBezTo>
                        <a:pt x="40" y="0"/>
                        <a:pt x="6" y="32"/>
                        <a:pt x="5" y="72"/>
                      </a:cubicBezTo>
                      <a:cubicBezTo>
                        <a:pt x="5" y="87"/>
                        <a:pt x="4" y="103"/>
                        <a:pt x="3" y="118"/>
                      </a:cubicBezTo>
                      <a:cubicBezTo>
                        <a:pt x="0" y="158"/>
                        <a:pt x="28" y="193"/>
                        <a:pt x="67" y="197"/>
                      </a:cubicBezTo>
                      <a:cubicBezTo>
                        <a:pt x="70" y="197"/>
                        <a:pt x="71" y="197"/>
                        <a:pt x="73" y="197"/>
                      </a:cubicBezTo>
                      <a:cubicBezTo>
                        <a:pt x="110" y="197"/>
                        <a:pt x="141" y="169"/>
                        <a:pt x="144" y="131"/>
                      </a:cubicBezTo>
                      <a:cubicBezTo>
                        <a:pt x="146" y="113"/>
                        <a:pt x="147" y="95"/>
                        <a:pt x="148" y="76"/>
                      </a:cubicBezTo>
                      <a:cubicBezTo>
                        <a:pt x="149" y="37"/>
                        <a:pt x="118" y="3"/>
                        <a:pt x="79" y="2"/>
                      </a:cubicBezTo>
                      <a:close/>
                    </a:path>
                  </a:pathLst>
                </a:custGeom>
                <a:solidFill>
                  <a:schemeClr val="accent3">
                    <a:lumMod val="50000"/>
                    <a:lumOff val="5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10" name="BackShape"/>
                <p:cNvSpPr/>
                <p:nvPr/>
              </p:nvSpPr>
              <p:spPr bwMode="auto">
                <a:xfrm>
                  <a:off x="4461088" y="3355327"/>
                  <a:ext cx="248208" cy="269396"/>
                </a:xfrm>
                <a:custGeom>
                  <a:avLst/>
                  <a:gdLst>
                    <a:gd name="T0" fmla="*/ 126 w 182"/>
                    <a:gd name="T1" fmla="*/ 14 h 198"/>
                    <a:gd name="T2" fmla="*/ 35 w 182"/>
                    <a:gd name="T3" fmla="*/ 55 h 198"/>
                    <a:gd name="T4" fmla="*/ 17 w 182"/>
                    <a:gd name="T5" fmla="*/ 96 h 198"/>
                    <a:gd name="T6" fmla="*/ 52 w 182"/>
                    <a:gd name="T7" fmla="*/ 191 h 198"/>
                    <a:gd name="T8" fmla="*/ 82 w 182"/>
                    <a:gd name="T9" fmla="*/ 198 h 198"/>
                    <a:gd name="T10" fmla="*/ 146 w 182"/>
                    <a:gd name="T11" fmla="*/ 157 h 198"/>
                    <a:gd name="T12" fmla="*/ 167 w 182"/>
                    <a:gd name="T13" fmla="*/ 107 h 198"/>
                    <a:gd name="T14" fmla="*/ 126 w 182"/>
                    <a:gd name="T15" fmla="*/ 14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2" h="198">
                      <a:moveTo>
                        <a:pt x="126" y="14"/>
                      </a:moveTo>
                      <a:cubicBezTo>
                        <a:pt x="90" y="0"/>
                        <a:pt x="50" y="17"/>
                        <a:pt x="35" y="55"/>
                      </a:cubicBezTo>
                      <a:cubicBezTo>
                        <a:pt x="29" y="68"/>
                        <a:pt x="23" y="82"/>
                        <a:pt x="17" y="96"/>
                      </a:cubicBezTo>
                      <a:cubicBezTo>
                        <a:pt x="0" y="132"/>
                        <a:pt x="16" y="175"/>
                        <a:pt x="52" y="191"/>
                      </a:cubicBezTo>
                      <a:cubicBezTo>
                        <a:pt x="61" y="196"/>
                        <a:pt x="71" y="198"/>
                        <a:pt x="82" y="198"/>
                      </a:cubicBezTo>
                      <a:cubicBezTo>
                        <a:pt x="108" y="198"/>
                        <a:pt x="133" y="183"/>
                        <a:pt x="146" y="157"/>
                      </a:cubicBezTo>
                      <a:cubicBezTo>
                        <a:pt x="153" y="140"/>
                        <a:pt x="161" y="124"/>
                        <a:pt x="167" y="107"/>
                      </a:cubicBezTo>
                      <a:cubicBezTo>
                        <a:pt x="182" y="70"/>
                        <a:pt x="163" y="28"/>
                        <a:pt x="126" y="14"/>
                      </a:cubicBezTo>
                      <a:close/>
                    </a:path>
                  </a:pathLst>
                </a:custGeom>
                <a:solidFill>
                  <a:schemeClr val="accent3">
                    <a:lumMod val="50000"/>
                    <a:lumOff val="5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11" name="BackShape"/>
                <p:cNvSpPr/>
                <p:nvPr/>
              </p:nvSpPr>
              <p:spPr bwMode="auto">
                <a:xfrm rot="21047012">
                  <a:off x="3973815" y="1960053"/>
                  <a:ext cx="275450" cy="248208"/>
                </a:xfrm>
                <a:custGeom>
                  <a:avLst/>
                  <a:gdLst>
                    <a:gd name="T0" fmla="*/ 179 w 202"/>
                    <a:gd name="T1" fmla="*/ 153 h 182"/>
                    <a:gd name="T2" fmla="*/ 164 w 202"/>
                    <a:gd name="T3" fmla="*/ 52 h 182"/>
                    <a:gd name="T4" fmla="*/ 120 w 202"/>
                    <a:gd name="T5" fmla="*/ 22 h 182"/>
                    <a:gd name="T6" fmla="*/ 22 w 202"/>
                    <a:gd name="T7" fmla="*/ 42 h 182"/>
                    <a:gd name="T8" fmla="*/ 43 w 202"/>
                    <a:gd name="T9" fmla="*/ 141 h 182"/>
                    <a:gd name="T10" fmla="*/ 79 w 202"/>
                    <a:gd name="T11" fmla="*/ 168 h 182"/>
                    <a:gd name="T12" fmla="*/ 122 w 202"/>
                    <a:gd name="T13" fmla="*/ 182 h 182"/>
                    <a:gd name="T14" fmla="*/ 179 w 202"/>
                    <a:gd name="T15" fmla="*/ 153 h 18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2" h="182">
                      <a:moveTo>
                        <a:pt x="179" y="153"/>
                      </a:moveTo>
                      <a:cubicBezTo>
                        <a:pt x="202" y="120"/>
                        <a:pt x="195" y="76"/>
                        <a:pt x="164" y="52"/>
                      </a:cubicBezTo>
                      <a:cubicBezTo>
                        <a:pt x="149" y="41"/>
                        <a:pt x="135" y="31"/>
                        <a:pt x="120" y="22"/>
                      </a:cubicBezTo>
                      <a:cubicBezTo>
                        <a:pt x="87" y="0"/>
                        <a:pt x="44" y="9"/>
                        <a:pt x="22" y="42"/>
                      </a:cubicBezTo>
                      <a:cubicBezTo>
                        <a:pt x="0" y="75"/>
                        <a:pt x="11" y="120"/>
                        <a:pt x="43" y="141"/>
                      </a:cubicBezTo>
                      <a:cubicBezTo>
                        <a:pt x="55" y="149"/>
                        <a:pt x="68" y="158"/>
                        <a:pt x="79" y="168"/>
                      </a:cubicBezTo>
                      <a:cubicBezTo>
                        <a:pt x="93" y="177"/>
                        <a:pt x="107" y="182"/>
                        <a:pt x="122" y="182"/>
                      </a:cubicBezTo>
                      <a:cubicBezTo>
                        <a:pt x="143" y="182"/>
                        <a:pt x="165" y="171"/>
                        <a:pt x="179" y="153"/>
                      </a:cubicBezTo>
                      <a:close/>
                    </a:path>
                  </a:pathLst>
                </a:custGeom>
                <a:solidFill>
                  <a:schemeClr val="accent3">
                    <a:lumMod val="50000"/>
                    <a:lumOff val="5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12" name="BackShape"/>
                <p:cNvSpPr/>
                <p:nvPr/>
              </p:nvSpPr>
              <p:spPr bwMode="auto">
                <a:xfrm>
                  <a:off x="2538992" y="2270681"/>
                  <a:ext cx="259307" cy="263342"/>
                </a:xfrm>
                <a:custGeom>
                  <a:avLst/>
                  <a:gdLst>
                    <a:gd name="T0" fmla="*/ 140 w 190"/>
                    <a:gd name="T1" fmla="*/ 161 h 193"/>
                    <a:gd name="T2" fmla="*/ 82 w 190"/>
                    <a:gd name="T3" fmla="*/ 193 h 193"/>
                    <a:gd name="T4" fmla="*/ 42 w 190"/>
                    <a:gd name="T5" fmla="*/ 181 h 193"/>
                    <a:gd name="T6" fmla="*/ 23 w 190"/>
                    <a:gd name="T7" fmla="*/ 81 h 193"/>
                    <a:gd name="T8" fmla="*/ 54 w 190"/>
                    <a:gd name="T9" fmla="*/ 37 h 193"/>
                    <a:gd name="T10" fmla="*/ 153 w 190"/>
                    <a:gd name="T11" fmla="*/ 23 h 193"/>
                    <a:gd name="T12" fmla="*/ 166 w 190"/>
                    <a:gd name="T13" fmla="*/ 124 h 193"/>
                    <a:gd name="T14" fmla="*/ 140 w 190"/>
                    <a:gd name="T15" fmla="*/ 161 h 1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0" h="193">
                      <a:moveTo>
                        <a:pt x="140" y="161"/>
                      </a:moveTo>
                      <a:cubicBezTo>
                        <a:pt x="126" y="182"/>
                        <a:pt x="105" y="193"/>
                        <a:pt x="82" y="193"/>
                      </a:cubicBezTo>
                      <a:cubicBezTo>
                        <a:pt x="68" y="193"/>
                        <a:pt x="54" y="189"/>
                        <a:pt x="42" y="181"/>
                      </a:cubicBezTo>
                      <a:cubicBezTo>
                        <a:pt x="10" y="159"/>
                        <a:pt x="0" y="114"/>
                        <a:pt x="23" y="81"/>
                      </a:cubicBezTo>
                      <a:cubicBezTo>
                        <a:pt x="32" y="66"/>
                        <a:pt x="43" y="51"/>
                        <a:pt x="54" y="37"/>
                      </a:cubicBezTo>
                      <a:cubicBezTo>
                        <a:pt x="78" y="6"/>
                        <a:pt x="122" y="0"/>
                        <a:pt x="153" y="23"/>
                      </a:cubicBezTo>
                      <a:cubicBezTo>
                        <a:pt x="185" y="48"/>
                        <a:pt x="190" y="93"/>
                        <a:pt x="166" y="124"/>
                      </a:cubicBezTo>
                      <a:cubicBezTo>
                        <a:pt x="157" y="136"/>
                        <a:pt x="148" y="148"/>
                        <a:pt x="140" y="161"/>
                      </a:cubicBezTo>
                      <a:close/>
                    </a:path>
                  </a:pathLst>
                </a:custGeom>
                <a:solidFill>
                  <a:schemeClr val="accent3">
                    <a:lumMod val="50000"/>
                    <a:lumOff val="5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13" name="BackShape"/>
                <p:cNvSpPr/>
                <p:nvPr/>
              </p:nvSpPr>
              <p:spPr bwMode="auto">
                <a:xfrm>
                  <a:off x="2392691" y="2608686"/>
                  <a:ext cx="231055" cy="273432"/>
                </a:xfrm>
                <a:custGeom>
                  <a:avLst/>
                  <a:gdLst>
                    <a:gd name="T0" fmla="*/ 158 w 170"/>
                    <a:gd name="T1" fmla="*/ 102 h 201"/>
                    <a:gd name="T2" fmla="*/ 146 w 170"/>
                    <a:gd name="T3" fmla="*/ 146 h 201"/>
                    <a:gd name="T4" fmla="*/ 77 w 170"/>
                    <a:gd name="T5" fmla="*/ 201 h 201"/>
                    <a:gd name="T6" fmla="*/ 60 w 170"/>
                    <a:gd name="T7" fmla="*/ 198 h 201"/>
                    <a:gd name="T8" fmla="*/ 9 w 170"/>
                    <a:gd name="T9" fmla="*/ 111 h 201"/>
                    <a:gd name="T10" fmla="*/ 24 w 170"/>
                    <a:gd name="T11" fmla="*/ 59 h 201"/>
                    <a:gd name="T12" fmla="*/ 113 w 170"/>
                    <a:gd name="T13" fmla="*/ 12 h 201"/>
                    <a:gd name="T14" fmla="*/ 158 w 170"/>
                    <a:gd name="T15" fmla="*/ 102 h 20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0" h="201">
                      <a:moveTo>
                        <a:pt x="158" y="102"/>
                      </a:moveTo>
                      <a:cubicBezTo>
                        <a:pt x="154" y="117"/>
                        <a:pt x="149" y="131"/>
                        <a:pt x="146" y="146"/>
                      </a:cubicBezTo>
                      <a:cubicBezTo>
                        <a:pt x="138" y="179"/>
                        <a:pt x="109" y="201"/>
                        <a:pt x="77" y="201"/>
                      </a:cubicBezTo>
                      <a:cubicBezTo>
                        <a:pt x="72" y="201"/>
                        <a:pt x="66" y="199"/>
                        <a:pt x="60" y="198"/>
                      </a:cubicBezTo>
                      <a:cubicBezTo>
                        <a:pt x="23" y="188"/>
                        <a:pt x="0" y="149"/>
                        <a:pt x="9" y="111"/>
                      </a:cubicBezTo>
                      <a:cubicBezTo>
                        <a:pt x="14" y="93"/>
                        <a:pt x="18" y="75"/>
                        <a:pt x="24" y="59"/>
                      </a:cubicBezTo>
                      <a:cubicBezTo>
                        <a:pt x="35" y="20"/>
                        <a:pt x="75" y="0"/>
                        <a:pt x="113" y="12"/>
                      </a:cubicBezTo>
                      <a:cubicBezTo>
                        <a:pt x="149" y="24"/>
                        <a:pt x="170" y="65"/>
                        <a:pt x="158" y="102"/>
                      </a:cubicBezTo>
                      <a:close/>
                    </a:path>
                  </a:pathLst>
                </a:custGeom>
                <a:solidFill>
                  <a:schemeClr val="accent3">
                    <a:lumMod val="50000"/>
                    <a:lumOff val="5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14" name="BackShape"/>
                <p:cNvSpPr/>
                <p:nvPr/>
              </p:nvSpPr>
              <p:spPr bwMode="auto">
                <a:xfrm>
                  <a:off x="2623746" y="3681226"/>
                  <a:ext cx="261325" cy="257288"/>
                </a:xfrm>
                <a:custGeom>
                  <a:avLst/>
                  <a:gdLst>
                    <a:gd name="T0" fmla="*/ 33 w 192"/>
                    <a:gd name="T1" fmla="*/ 26 h 189"/>
                    <a:gd name="T2" fmla="*/ 133 w 192"/>
                    <a:gd name="T3" fmla="*/ 34 h 189"/>
                    <a:gd name="T4" fmla="*/ 164 w 192"/>
                    <a:gd name="T5" fmla="*/ 67 h 189"/>
                    <a:gd name="T6" fmla="*/ 163 w 192"/>
                    <a:gd name="T7" fmla="*/ 168 h 189"/>
                    <a:gd name="T8" fmla="*/ 114 w 192"/>
                    <a:gd name="T9" fmla="*/ 189 h 189"/>
                    <a:gd name="T10" fmla="*/ 62 w 192"/>
                    <a:gd name="T11" fmla="*/ 167 h 189"/>
                    <a:gd name="T12" fmla="*/ 26 w 192"/>
                    <a:gd name="T13" fmla="*/ 128 h 189"/>
                    <a:gd name="T14" fmla="*/ 33 w 192"/>
                    <a:gd name="T15" fmla="*/ 26 h 18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2" h="189">
                      <a:moveTo>
                        <a:pt x="33" y="26"/>
                      </a:moveTo>
                      <a:cubicBezTo>
                        <a:pt x="63" y="0"/>
                        <a:pt x="108" y="4"/>
                        <a:pt x="133" y="34"/>
                      </a:cubicBezTo>
                      <a:cubicBezTo>
                        <a:pt x="143" y="45"/>
                        <a:pt x="154" y="56"/>
                        <a:pt x="164" y="67"/>
                      </a:cubicBezTo>
                      <a:cubicBezTo>
                        <a:pt x="192" y="95"/>
                        <a:pt x="191" y="141"/>
                        <a:pt x="163" y="168"/>
                      </a:cubicBezTo>
                      <a:cubicBezTo>
                        <a:pt x="149" y="182"/>
                        <a:pt x="131" y="189"/>
                        <a:pt x="114" y="189"/>
                      </a:cubicBezTo>
                      <a:cubicBezTo>
                        <a:pt x="94" y="189"/>
                        <a:pt x="76" y="181"/>
                        <a:pt x="62" y="167"/>
                      </a:cubicBezTo>
                      <a:cubicBezTo>
                        <a:pt x="49" y="154"/>
                        <a:pt x="38" y="141"/>
                        <a:pt x="26" y="128"/>
                      </a:cubicBezTo>
                      <a:cubicBezTo>
                        <a:pt x="0" y="98"/>
                        <a:pt x="3" y="52"/>
                        <a:pt x="33" y="26"/>
                      </a:cubicBezTo>
                      <a:close/>
                    </a:path>
                  </a:pathLst>
                </a:custGeom>
                <a:solidFill>
                  <a:schemeClr val="accent3">
                    <a:lumMod val="50000"/>
                    <a:lumOff val="5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15" name="BackShape"/>
                <p:cNvSpPr/>
                <p:nvPr/>
              </p:nvSpPr>
              <p:spPr bwMode="auto">
                <a:xfrm>
                  <a:off x="2365449" y="2992096"/>
                  <a:ext cx="203813" cy="268387"/>
                </a:xfrm>
                <a:custGeom>
                  <a:avLst/>
                  <a:gdLst>
                    <a:gd name="T0" fmla="*/ 70 w 150"/>
                    <a:gd name="T1" fmla="*/ 2 h 197"/>
                    <a:gd name="T2" fmla="*/ 144 w 150"/>
                    <a:gd name="T3" fmla="*/ 72 h 197"/>
                    <a:gd name="T4" fmla="*/ 146 w 150"/>
                    <a:gd name="T5" fmla="*/ 118 h 197"/>
                    <a:gd name="T6" fmla="*/ 82 w 150"/>
                    <a:gd name="T7" fmla="*/ 197 h 197"/>
                    <a:gd name="T8" fmla="*/ 76 w 150"/>
                    <a:gd name="T9" fmla="*/ 197 h 197"/>
                    <a:gd name="T10" fmla="*/ 5 w 150"/>
                    <a:gd name="T11" fmla="*/ 131 h 197"/>
                    <a:gd name="T12" fmla="*/ 1 w 150"/>
                    <a:gd name="T13" fmla="*/ 76 h 197"/>
                    <a:gd name="T14" fmla="*/ 70 w 150"/>
                    <a:gd name="T15" fmla="*/ 2 h 19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0" h="197">
                      <a:moveTo>
                        <a:pt x="70" y="2"/>
                      </a:moveTo>
                      <a:cubicBezTo>
                        <a:pt x="109" y="0"/>
                        <a:pt x="143" y="32"/>
                        <a:pt x="144" y="72"/>
                      </a:cubicBezTo>
                      <a:cubicBezTo>
                        <a:pt x="144" y="87"/>
                        <a:pt x="145" y="103"/>
                        <a:pt x="146" y="118"/>
                      </a:cubicBezTo>
                      <a:cubicBezTo>
                        <a:pt x="150" y="158"/>
                        <a:pt x="121" y="193"/>
                        <a:pt x="82" y="197"/>
                      </a:cubicBezTo>
                      <a:cubicBezTo>
                        <a:pt x="79" y="197"/>
                        <a:pt x="78" y="197"/>
                        <a:pt x="76" y="197"/>
                      </a:cubicBezTo>
                      <a:cubicBezTo>
                        <a:pt x="39" y="197"/>
                        <a:pt x="8" y="169"/>
                        <a:pt x="5" y="131"/>
                      </a:cubicBezTo>
                      <a:cubicBezTo>
                        <a:pt x="4" y="113"/>
                        <a:pt x="2" y="95"/>
                        <a:pt x="1" y="76"/>
                      </a:cubicBezTo>
                      <a:cubicBezTo>
                        <a:pt x="0" y="37"/>
                        <a:pt x="31" y="3"/>
                        <a:pt x="70" y="2"/>
                      </a:cubicBezTo>
                      <a:close/>
                    </a:path>
                  </a:pathLst>
                </a:custGeom>
                <a:solidFill>
                  <a:schemeClr val="accent3">
                    <a:lumMod val="50000"/>
                    <a:lumOff val="5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16" name="BackShape"/>
                <p:cNvSpPr/>
                <p:nvPr/>
              </p:nvSpPr>
              <p:spPr bwMode="auto">
                <a:xfrm>
                  <a:off x="2429014" y="3355327"/>
                  <a:ext cx="246190" cy="269396"/>
                </a:xfrm>
                <a:custGeom>
                  <a:avLst/>
                  <a:gdLst>
                    <a:gd name="T0" fmla="*/ 55 w 181"/>
                    <a:gd name="T1" fmla="*/ 14 h 198"/>
                    <a:gd name="T2" fmla="*/ 147 w 181"/>
                    <a:gd name="T3" fmla="*/ 55 h 198"/>
                    <a:gd name="T4" fmla="*/ 164 w 181"/>
                    <a:gd name="T5" fmla="*/ 96 h 198"/>
                    <a:gd name="T6" fmla="*/ 129 w 181"/>
                    <a:gd name="T7" fmla="*/ 191 h 198"/>
                    <a:gd name="T8" fmla="*/ 99 w 181"/>
                    <a:gd name="T9" fmla="*/ 198 h 198"/>
                    <a:gd name="T10" fmla="*/ 35 w 181"/>
                    <a:gd name="T11" fmla="*/ 157 h 198"/>
                    <a:gd name="T12" fmla="*/ 15 w 181"/>
                    <a:gd name="T13" fmla="*/ 107 h 198"/>
                    <a:gd name="T14" fmla="*/ 55 w 181"/>
                    <a:gd name="T15" fmla="*/ 14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1" h="198">
                      <a:moveTo>
                        <a:pt x="55" y="14"/>
                      </a:moveTo>
                      <a:cubicBezTo>
                        <a:pt x="91" y="0"/>
                        <a:pt x="132" y="17"/>
                        <a:pt x="147" y="55"/>
                      </a:cubicBezTo>
                      <a:cubicBezTo>
                        <a:pt x="152" y="68"/>
                        <a:pt x="158" y="82"/>
                        <a:pt x="164" y="96"/>
                      </a:cubicBezTo>
                      <a:cubicBezTo>
                        <a:pt x="181" y="132"/>
                        <a:pt x="165" y="175"/>
                        <a:pt x="129" y="191"/>
                      </a:cubicBezTo>
                      <a:cubicBezTo>
                        <a:pt x="120" y="196"/>
                        <a:pt x="110" y="198"/>
                        <a:pt x="99" y="198"/>
                      </a:cubicBezTo>
                      <a:cubicBezTo>
                        <a:pt x="73" y="198"/>
                        <a:pt x="48" y="183"/>
                        <a:pt x="35" y="157"/>
                      </a:cubicBezTo>
                      <a:cubicBezTo>
                        <a:pt x="28" y="140"/>
                        <a:pt x="20" y="124"/>
                        <a:pt x="15" y="107"/>
                      </a:cubicBezTo>
                      <a:cubicBezTo>
                        <a:pt x="0" y="70"/>
                        <a:pt x="18" y="28"/>
                        <a:pt x="55" y="14"/>
                      </a:cubicBezTo>
                      <a:close/>
                    </a:path>
                  </a:pathLst>
                </a:custGeom>
                <a:solidFill>
                  <a:schemeClr val="accent3">
                    <a:lumMod val="50000"/>
                    <a:lumOff val="5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17" name="BackShape"/>
                <p:cNvSpPr/>
                <p:nvPr/>
              </p:nvSpPr>
              <p:spPr bwMode="auto">
                <a:xfrm>
                  <a:off x="2800317" y="2012383"/>
                  <a:ext cx="273432" cy="248208"/>
                </a:xfrm>
                <a:custGeom>
                  <a:avLst/>
                  <a:gdLst>
                    <a:gd name="T0" fmla="*/ 23 w 201"/>
                    <a:gd name="T1" fmla="*/ 153 h 182"/>
                    <a:gd name="T2" fmla="*/ 37 w 201"/>
                    <a:gd name="T3" fmla="*/ 52 h 182"/>
                    <a:gd name="T4" fmla="*/ 81 w 201"/>
                    <a:gd name="T5" fmla="*/ 22 h 182"/>
                    <a:gd name="T6" fmla="*/ 179 w 201"/>
                    <a:gd name="T7" fmla="*/ 42 h 182"/>
                    <a:gd name="T8" fmla="*/ 158 w 201"/>
                    <a:gd name="T9" fmla="*/ 141 h 182"/>
                    <a:gd name="T10" fmla="*/ 122 w 201"/>
                    <a:gd name="T11" fmla="*/ 168 h 182"/>
                    <a:gd name="T12" fmla="*/ 80 w 201"/>
                    <a:gd name="T13" fmla="*/ 182 h 182"/>
                    <a:gd name="T14" fmla="*/ 23 w 201"/>
                    <a:gd name="T15" fmla="*/ 153 h 18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1" h="182">
                      <a:moveTo>
                        <a:pt x="23" y="153"/>
                      </a:moveTo>
                      <a:cubicBezTo>
                        <a:pt x="0" y="120"/>
                        <a:pt x="7" y="76"/>
                        <a:pt x="37" y="52"/>
                      </a:cubicBezTo>
                      <a:cubicBezTo>
                        <a:pt x="52" y="41"/>
                        <a:pt x="66" y="31"/>
                        <a:pt x="81" y="22"/>
                      </a:cubicBezTo>
                      <a:cubicBezTo>
                        <a:pt x="114" y="0"/>
                        <a:pt x="157" y="9"/>
                        <a:pt x="179" y="42"/>
                      </a:cubicBezTo>
                      <a:cubicBezTo>
                        <a:pt x="201" y="75"/>
                        <a:pt x="190" y="120"/>
                        <a:pt x="158" y="141"/>
                      </a:cubicBezTo>
                      <a:cubicBezTo>
                        <a:pt x="146" y="149"/>
                        <a:pt x="133" y="158"/>
                        <a:pt x="122" y="168"/>
                      </a:cubicBezTo>
                      <a:cubicBezTo>
                        <a:pt x="108" y="177"/>
                        <a:pt x="94" y="182"/>
                        <a:pt x="80" y="182"/>
                      </a:cubicBezTo>
                      <a:cubicBezTo>
                        <a:pt x="58" y="182"/>
                        <a:pt x="36" y="171"/>
                        <a:pt x="23" y="153"/>
                      </a:cubicBezTo>
                      <a:close/>
                    </a:path>
                  </a:pathLst>
                </a:custGeom>
                <a:solidFill>
                  <a:schemeClr val="accent3">
                    <a:lumMod val="50000"/>
                    <a:lumOff val="5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18" name="BackShape"/>
                <p:cNvSpPr/>
                <p:nvPr/>
              </p:nvSpPr>
              <p:spPr bwMode="auto">
                <a:xfrm>
                  <a:off x="2912313" y="3919344"/>
                  <a:ext cx="269396" cy="253252"/>
                </a:xfrm>
                <a:custGeom>
                  <a:avLst/>
                  <a:gdLst>
                    <a:gd name="T0" fmla="*/ 158 w 198"/>
                    <a:gd name="T1" fmla="*/ 41 h 186"/>
                    <a:gd name="T2" fmla="*/ 196 w 198"/>
                    <a:gd name="T3" fmla="*/ 95 h 186"/>
                    <a:gd name="T4" fmla="*/ 190 w 198"/>
                    <a:gd name="T5" fmla="*/ 136 h 186"/>
                    <a:gd name="T6" fmla="*/ 93 w 198"/>
                    <a:gd name="T7" fmla="*/ 167 h 186"/>
                    <a:gd name="T8" fmla="*/ 46 w 198"/>
                    <a:gd name="T9" fmla="*/ 142 h 186"/>
                    <a:gd name="T10" fmla="*/ 19 w 198"/>
                    <a:gd name="T11" fmla="*/ 47 h 186"/>
                    <a:gd name="T12" fmla="*/ 118 w 198"/>
                    <a:gd name="T13" fmla="*/ 20 h 186"/>
                    <a:gd name="T14" fmla="*/ 158 w 198"/>
                    <a:gd name="T15" fmla="*/ 41 h 18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8" h="186">
                      <a:moveTo>
                        <a:pt x="158" y="41"/>
                      </a:moveTo>
                      <a:cubicBezTo>
                        <a:pt x="180" y="52"/>
                        <a:pt x="193" y="73"/>
                        <a:pt x="196" y="95"/>
                      </a:cubicBezTo>
                      <a:cubicBezTo>
                        <a:pt x="198" y="109"/>
                        <a:pt x="196" y="123"/>
                        <a:pt x="190" y="136"/>
                      </a:cubicBezTo>
                      <a:cubicBezTo>
                        <a:pt x="172" y="171"/>
                        <a:pt x="129" y="186"/>
                        <a:pt x="93" y="167"/>
                      </a:cubicBezTo>
                      <a:cubicBezTo>
                        <a:pt x="77" y="160"/>
                        <a:pt x="61" y="152"/>
                        <a:pt x="46" y="142"/>
                      </a:cubicBezTo>
                      <a:cubicBezTo>
                        <a:pt x="12" y="123"/>
                        <a:pt x="0" y="80"/>
                        <a:pt x="19" y="47"/>
                      </a:cubicBezTo>
                      <a:cubicBezTo>
                        <a:pt x="39" y="12"/>
                        <a:pt x="84" y="0"/>
                        <a:pt x="118" y="20"/>
                      </a:cubicBezTo>
                      <a:cubicBezTo>
                        <a:pt x="130" y="28"/>
                        <a:pt x="144" y="35"/>
                        <a:pt x="158" y="41"/>
                      </a:cubicBezTo>
                      <a:close/>
                    </a:path>
                  </a:pathLst>
                </a:custGeom>
                <a:solidFill>
                  <a:schemeClr val="accent3">
                    <a:lumMod val="50000"/>
                    <a:lumOff val="5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19" name="BackShape"/>
                <p:cNvSpPr/>
                <p:nvPr/>
              </p:nvSpPr>
              <p:spPr bwMode="auto">
                <a:xfrm>
                  <a:off x="3273525" y="4053537"/>
                  <a:ext cx="272423" cy="214911"/>
                </a:xfrm>
                <a:custGeom>
                  <a:avLst/>
                  <a:gdLst>
                    <a:gd name="T0" fmla="*/ 90 w 200"/>
                    <a:gd name="T1" fmla="*/ 7 h 158"/>
                    <a:gd name="T2" fmla="*/ 136 w 200"/>
                    <a:gd name="T3" fmla="*/ 14 h 158"/>
                    <a:gd name="T4" fmla="*/ 199 w 200"/>
                    <a:gd name="T5" fmla="*/ 75 h 158"/>
                    <a:gd name="T6" fmla="*/ 199 w 200"/>
                    <a:gd name="T7" fmla="*/ 92 h 158"/>
                    <a:gd name="T8" fmla="*/ 119 w 200"/>
                    <a:gd name="T9" fmla="*/ 154 h 158"/>
                    <a:gd name="T10" fmla="*/ 65 w 200"/>
                    <a:gd name="T11" fmla="*/ 146 h 158"/>
                    <a:gd name="T12" fmla="*/ 8 w 200"/>
                    <a:gd name="T13" fmla="*/ 64 h 158"/>
                    <a:gd name="T14" fmla="*/ 90 w 200"/>
                    <a:gd name="T15" fmla="*/ 7 h 15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0" h="158">
                      <a:moveTo>
                        <a:pt x="90" y="7"/>
                      </a:moveTo>
                      <a:cubicBezTo>
                        <a:pt x="106" y="10"/>
                        <a:pt x="120" y="12"/>
                        <a:pt x="136" y="14"/>
                      </a:cubicBezTo>
                      <a:cubicBezTo>
                        <a:pt x="169" y="18"/>
                        <a:pt x="195" y="43"/>
                        <a:pt x="199" y="75"/>
                      </a:cubicBezTo>
                      <a:cubicBezTo>
                        <a:pt x="200" y="80"/>
                        <a:pt x="199" y="86"/>
                        <a:pt x="199" y="92"/>
                      </a:cubicBezTo>
                      <a:cubicBezTo>
                        <a:pt x="193" y="131"/>
                        <a:pt x="158" y="158"/>
                        <a:pt x="119" y="154"/>
                      </a:cubicBezTo>
                      <a:cubicBezTo>
                        <a:pt x="100" y="152"/>
                        <a:pt x="82" y="150"/>
                        <a:pt x="65" y="146"/>
                      </a:cubicBezTo>
                      <a:cubicBezTo>
                        <a:pt x="26" y="140"/>
                        <a:pt x="0" y="103"/>
                        <a:pt x="8" y="64"/>
                      </a:cubicBezTo>
                      <a:cubicBezTo>
                        <a:pt x="14" y="26"/>
                        <a:pt x="52" y="0"/>
                        <a:pt x="90" y="7"/>
                      </a:cubicBezTo>
                      <a:close/>
                    </a:path>
                  </a:pathLst>
                </a:custGeom>
                <a:solidFill>
                  <a:schemeClr val="accent3">
                    <a:lumMod val="50000"/>
                    <a:lumOff val="5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20" name="BackShape"/>
                <p:cNvSpPr/>
                <p:nvPr/>
              </p:nvSpPr>
              <p:spPr bwMode="auto">
                <a:xfrm>
                  <a:off x="3651891" y="4042438"/>
                  <a:ext cx="277468" cy="223992"/>
                </a:xfrm>
                <a:custGeom>
                  <a:avLst/>
                  <a:gdLst>
                    <a:gd name="T0" fmla="*/ 7 w 204"/>
                    <a:gd name="T1" fmla="*/ 99 h 164"/>
                    <a:gd name="T2" fmla="*/ 67 w 204"/>
                    <a:gd name="T3" fmla="*/ 17 h 164"/>
                    <a:gd name="T4" fmla="*/ 113 w 204"/>
                    <a:gd name="T5" fmla="*/ 9 h 164"/>
                    <a:gd name="T6" fmla="*/ 198 w 204"/>
                    <a:gd name="T7" fmla="*/ 63 h 164"/>
                    <a:gd name="T8" fmla="*/ 199 w 204"/>
                    <a:gd name="T9" fmla="*/ 68 h 164"/>
                    <a:gd name="T10" fmla="*/ 143 w 204"/>
                    <a:gd name="T11" fmla="*/ 147 h 164"/>
                    <a:gd name="T12" fmla="*/ 90 w 204"/>
                    <a:gd name="T13" fmla="*/ 158 h 164"/>
                    <a:gd name="T14" fmla="*/ 7 w 204"/>
                    <a:gd name="T15" fmla="*/ 99 h 1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4" h="164">
                      <a:moveTo>
                        <a:pt x="7" y="99"/>
                      </a:moveTo>
                      <a:cubicBezTo>
                        <a:pt x="0" y="60"/>
                        <a:pt x="27" y="23"/>
                        <a:pt x="67" y="17"/>
                      </a:cubicBezTo>
                      <a:cubicBezTo>
                        <a:pt x="82" y="15"/>
                        <a:pt x="98" y="12"/>
                        <a:pt x="113" y="9"/>
                      </a:cubicBezTo>
                      <a:cubicBezTo>
                        <a:pt x="152" y="0"/>
                        <a:pt x="190" y="24"/>
                        <a:pt x="198" y="63"/>
                      </a:cubicBezTo>
                      <a:cubicBezTo>
                        <a:pt x="199" y="65"/>
                        <a:pt x="199" y="66"/>
                        <a:pt x="199" y="68"/>
                      </a:cubicBezTo>
                      <a:cubicBezTo>
                        <a:pt x="204" y="105"/>
                        <a:pt x="180" y="139"/>
                        <a:pt x="143" y="147"/>
                      </a:cubicBezTo>
                      <a:cubicBezTo>
                        <a:pt x="125" y="151"/>
                        <a:pt x="108" y="154"/>
                        <a:pt x="90" y="158"/>
                      </a:cubicBezTo>
                      <a:cubicBezTo>
                        <a:pt x="50" y="164"/>
                        <a:pt x="13" y="138"/>
                        <a:pt x="7" y="99"/>
                      </a:cubicBezTo>
                      <a:close/>
                    </a:path>
                  </a:pathLst>
                </a:custGeom>
                <a:solidFill>
                  <a:schemeClr val="accent3">
                    <a:lumMod val="50000"/>
                    <a:lumOff val="5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21" name="BackShape"/>
                <p:cNvSpPr/>
                <p:nvPr/>
              </p:nvSpPr>
              <p:spPr bwMode="auto">
                <a:xfrm>
                  <a:off x="3995950" y="3907236"/>
                  <a:ext cx="271414" cy="254261"/>
                </a:xfrm>
                <a:custGeom>
                  <a:avLst/>
                  <a:gdLst>
                    <a:gd name="T0" fmla="*/ 19 w 199"/>
                    <a:gd name="T1" fmla="*/ 140 h 187"/>
                    <a:gd name="T2" fmla="*/ 47 w 199"/>
                    <a:gd name="T3" fmla="*/ 44 h 187"/>
                    <a:gd name="T4" fmla="*/ 86 w 199"/>
                    <a:gd name="T5" fmla="*/ 21 h 187"/>
                    <a:gd name="T6" fmla="*/ 185 w 199"/>
                    <a:gd name="T7" fmla="*/ 43 h 187"/>
                    <a:gd name="T8" fmla="*/ 196 w 199"/>
                    <a:gd name="T9" fmla="*/ 72 h 187"/>
                    <a:gd name="T10" fmla="*/ 163 w 199"/>
                    <a:gd name="T11" fmla="*/ 141 h 187"/>
                    <a:gd name="T12" fmla="*/ 116 w 199"/>
                    <a:gd name="T13" fmla="*/ 168 h 187"/>
                    <a:gd name="T14" fmla="*/ 19 w 199"/>
                    <a:gd name="T15" fmla="*/ 140 h 1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87">
                      <a:moveTo>
                        <a:pt x="19" y="140"/>
                      </a:moveTo>
                      <a:cubicBezTo>
                        <a:pt x="0" y="105"/>
                        <a:pt x="12" y="63"/>
                        <a:pt x="47" y="44"/>
                      </a:cubicBezTo>
                      <a:cubicBezTo>
                        <a:pt x="60" y="36"/>
                        <a:pt x="73" y="29"/>
                        <a:pt x="86" y="21"/>
                      </a:cubicBezTo>
                      <a:cubicBezTo>
                        <a:pt x="120" y="0"/>
                        <a:pt x="164" y="10"/>
                        <a:pt x="185" y="43"/>
                      </a:cubicBezTo>
                      <a:cubicBezTo>
                        <a:pt x="191" y="52"/>
                        <a:pt x="194" y="62"/>
                        <a:pt x="196" y="72"/>
                      </a:cubicBezTo>
                      <a:cubicBezTo>
                        <a:pt x="199" y="98"/>
                        <a:pt x="187" y="125"/>
                        <a:pt x="163" y="141"/>
                      </a:cubicBezTo>
                      <a:cubicBezTo>
                        <a:pt x="147" y="150"/>
                        <a:pt x="132" y="160"/>
                        <a:pt x="116" y="168"/>
                      </a:cubicBezTo>
                      <a:cubicBezTo>
                        <a:pt x="81" y="187"/>
                        <a:pt x="37" y="175"/>
                        <a:pt x="19" y="140"/>
                      </a:cubicBezTo>
                      <a:close/>
                    </a:path>
                  </a:pathLst>
                </a:custGeom>
                <a:solidFill>
                  <a:schemeClr val="accent3">
                    <a:lumMod val="50000"/>
                    <a:lumOff val="5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22" name="BackShape"/>
                <p:cNvSpPr/>
                <p:nvPr/>
              </p:nvSpPr>
              <p:spPr bwMode="auto">
                <a:xfrm>
                  <a:off x="3209960" y="1882226"/>
                  <a:ext cx="272423" cy="223992"/>
                </a:xfrm>
                <a:custGeom>
                  <a:avLst/>
                  <a:gdLst>
                    <a:gd name="T0" fmla="*/ 140 w 200"/>
                    <a:gd name="T1" fmla="*/ 146 h 165"/>
                    <a:gd name="T2" fmla="*/ 192 w 200"/>
                    <a:gd name="T3" fmla="*/ 106 h 165"/>
                    <a:gd name="T4" fmla="*/ 197 w 200"/>
                    <a:gd name="T5" fmla="*/ 64 h 165"/>
                    <a:gd name="T6" fmla="*/ 114 w 200"/>
                    <a:gd name="T7" fmla="*/ 7 h 165"/>
                    <a:gd name="T8" fmla="*/ 61 w 200"/>
                    <a:gd name="T9" fmla="*/ 18 h 165"/>
                    <a:gd name="T10" fmla="*/ 8 w 200"/>
                    <a:gd name="T11" fmla="*/ 102 h 165"/>
                    <a:gd name="T12" fmla="*/ 95 w 200"/>
                    <a:gd name="T13" fmla="*/ 155 h 165"/>
                    <a:gd name="T14" fmla="*/ 140 w 200"/>
                    <a:gd name="T15" fmla="*/ 146 h 1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0" h="165">
                      <a:moveTo>
                        <a:pt x="140" y="146"/>
                      </a:moveTo>
                      <a:cubicBezTo>
                        <a:pt x="164" y="142"/>
                        <a:pt x="183" y="127"/>
                        <a:pt x="192" y="106"/>
                      </a:cubicBezTo>
                      <a:cubicBezTo>
                        <a:pt x="197" y="93"/>
                        <a:pt x="200" y="79"/>
                        <a:pt x="197" y="64"/>
                      </a:cubicBezTo>
                      <a:cubicBezTo>
                        <a:pt x="190" y="26"/>
                        <a:pt x="153" y="0"/>
                        <a:pt x="114" y="7"/>
                      </a:cubicBezTo>
                      <a:cubicBezTo>
                        <a:pt x="96" y="10"/>
                        <a:pt x="78" y="13"/>
                        <a:pt x="61" y="18"/>
                      </a:cubicBezTo>
                      <a:cubicBezTo>
                        <a:pt x="22" y="27"/>
                        <a:pt x="0" y="64"/>
                        <a:pt x="8" y="102"/>
                      </a:cubicBezTo>
                      <a:cubicBezTo>
                        <a:pt x="18" y="141"/>
                        <a:pt x="57" y="165"/>
                        <a:pt x="95" y="155"/>
                      </a:cubicBezTo>
                      <a:cubicBezTo>
                        <a:pt x="109" y="152"/>
                        <a:pt x="125" y="148"/>
                        <a:pt x="140" y="146"/>
                      </a:cubicBezTo>
                      <a:close/>
                    </a:path>
                  </a:pathLst>
                </a:custGeom>
                <a:solidFill>
                  <a:schemeClr val="accent3">
                    <a:lumMod val="50000"/>
                    <a:lumOff val="5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23" name="BackShape"/>
                <p:cNvSpPr/>
                <p:nvPr/>
              </p:nvSpPr>
              <p:spPr bwMode="auto">
                <a:xfrm>
                  <a:off x="3592361" y="1875163"/>
                  <a:ext cx="273432" cy="214911"/>
                </a:xfrm>
                <a:custGeom>
                  <a:avLst/>
                  <a:gdLst>
                    <a:gd name="T0" fmla="*/ 67 w 201"/>
                    <a:gd name="T1" fmla="*/ 146 h 158"/>
                    <a:gd name="T2" fmla="*/ 113 w 201"/>
                    <a:gd name="T3" fmla="*/ 152 h 158"/>
                    <a:gd name="T4" fmla="*/ 190 w 201"/>
                    <a:gd name="T5" fmla="*/ 112 h 158"/>
                    <a:gd name="T6" fmla="*/ 195 w 201"/>
                    <a:gd name="T7" fmla="*/ 95 h 158"/>
                    <a:gd name="T8" fmla="*/ 136 w 201"/>
                    <a:gd name="T9" fmla="*/ 13 h 158"/>
                    <a:gd name="T10" fmla="*/ 82 w 201"/>
                    <a:gd name="T11" fmla="*/ 5 h 158"/>
                    <a:gd name="T12" fmla="*/ 4 w 201"/>
                    <a:gd name="T13" fmla="*/ 68 h 158"/>
                    <a:gd name="T14" fmla="*/ 67 w 201"/>
                    <a:gd name="T15" fmla="*/ 146 h 15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1" h="158">
                      <a:moveTo>
                        <a:pt x="67" y="146"/>
                      </a:moveTo>
                      <a:cubicBezTo>
                        <a:pt x="83" y="148"/>
                        <a:pt x="98" y="149"/>
                        <a:pt x="113" y="152"/>
                      </a:cubicBezTo>
                      <a:cubicBezTo>
                        <a:pt x="146" y="158"/>
                        <a:pt x="178" y="141"/>
                        <a:pt x="190" y="112"/>
                      </a:cubicBezTo>
                      <a:cubicBezTo>
                        <a:pt x="193" y="106"/>
                        <a:pt x="194" y="101"/>
                        <a:pt x="195" y="95"/>
                      </a:cubicBezTo>
                      <a:cubicBezTo>
                        <a:pt x="201" y="56"/>
                        <a:pt x="175" y="20"/>
                        <a:pt x="136" y="13"/>
                      </a:cubicBezTo>
                      <a:cubicBezTo>
                        <a:pt x="117" y="9"/>
                        <a:pt x="100" y="7"/>
                        <a:pt x="82" y="5"/>
                      </a:cubicBezTo>
                      <a:cubicBezTo>
                        <a:pt x="43" y="0"/>
                        <a:pt x="8" y="28"/>
                        <a:pt x="4" y="68"/>
                      </a:cubicBezTo>
                      <a:cubicBezTo>
                        <a:pt x="0" y="106"/>
                        <a:pt x="29" y="141"/>
                        <a:pt x="67" y="146"/>
                      </a:cubicBezTo>
                      <a:close/>
                    </a:path>
                  </a:pathLst>
                </a:custGeom>
                <a:solidFill>
                  <a:schemeClr val="accent3">
                    <a:lumMod val="50000"/>
                    <a:lumOff val="5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24" name="ValueShape"/>
                <p:cNvSpPr/>
                <p:nvPr/>
              </p:nvSpPr>
              <p:spPr>
                <a:xfrm>
                  <a:off x="2317379" y="1820534"/>
                  <a:ext cx="2502543" cy="2502543"/>
                </a:xfrm>
                <a:prstGeom prst="blockArc">
                  <a:avLst>
                    <a:gd name="adj1" fmla="val 16200000"/>
                    <a:gd name="adj2" fmla="val 17928000"/>
                    <a:gd name="adj3" fmla="val 10852"/>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a:p>
              </p:txBody>
            </p:sp>
            <p:sp>
              <p:nvSpPr>
                <p:cNvPr id="625" name="ValueText"/>
                <p:cNvSpPr txBox="1"/>
                <p:nvPr/>
              </p:nvSpPr>
              <p:spPr>
                <a:xfrm>
                  <a:off x="3020331" y="4482492"/>
                  <a:ext cx="1096637" cy="554297"/>
                </a:xfrm>
                <a:prstGeom prst="rect">
                  <a:avLst/>
                </a:prstGeom>
              </p:spPr>
              <p:txBody>
                <a:bodyPr wrap="none" anchor="ctr" anchorCtr="1">
                  <a:prstTxWarp prst="textPlain">
                    <a:avLst/>
                  </a:prstTxWarp>
                  <a:noAutofit/>
                </a:bodyPr>
                <a:lstStyle/>
                <a:p>
                  <a:r>
                    <a:rPr lang="en-US" altLang="zh-CN" sz="1000" b="1">
                      <a:solidFill>
                        <a:schemeClr val="accent3">
                          <a:lumMod val="75000"/>
                        </a:schemeClr>
                      </a:solidFill>
                      <a:latin typeface="Impact" panose="020B0806030902050204" pitchFamily="34" charset="0"/>
                    </a:rPr>
                    <a:t>8%</a:t>
                  </a:r>
                  <a:endParaRPr lang="en-US" altLang="zh-CN" sz="1000" b="1" dirty="0">
                    <a:solidFill>
                      <a:schemeClr val="accent3">
                        <a:lumMod val="75000"/>
                      </a:schemeClr>
                    </a:solidFill>
                    <a:latin typeface="Impact" panose="020B0806030902050204" pitchFamily="34" charset="0"/>
                  </a:endParaRPr>
                </a:p>
              </p:txBody>
            </p:sp>
          </p:grpSp>
          <p:grpSp>
            <p:nvGrpSpPr>
              <p:cNvPr id="626" name="718cff9f-1962-4e76-84f7-e7b216d0c53f" descr="UQYAAB+LCAAAAAAABADVk11PgzAUhv9L1Ts0HTEz4465YLjQmYzohdlFhW500rKUYmYW/rstUD627uvGxHADp+/ped5zDltwLX7WGDhgRhEXE4KWHFFfYAos4EfAYXmSWGBMWETY8omn+ToDzse2SeuevBMRv6EkxyqXEUFQUn06e3oteyaM0JzWMngHZQhtOqEBrIIkihLclflMYP7dVBioWPk+E1wW8FJOkZAFt7C4AfURcEZSV6jkCG/kRRYIKizNU+OpBhh9qgNl041WeSYoZqJNekWydVhSGfzu57XqBsfe7cftyNAR+wGWHuqbZzFa4xd5leKtO6BCYN6Y68HKuvKlZ7uwDvIGeHOhQ5XR9WYax1H6smQLXxOYsOcG8GYRH9Mk5acXUcv2zqeLBQlxEGOKtSYgTLgsksyR3sIxJ8tYMJxlKnBvgennCoeik+YMlSrPYnnnled50J2MbKDtwcK0jbrgudu4oz9nTGVKd07Sb4aFG4ayzTV56bCK933CFv/AJP0wZdUaWuad1Mi9uVbBI+v410aHJ42OUfj1P701Q7Qv+R2PeZvL5xcK4ErJUQYAAA=="/>
              <p:cNvGrpSpPr>
                <a:grpSpLocks noChangeAspect="1"/>
              </p:cNvGrpSpPr>
              <p:nvPr/>
            </p:nvGrpSpPr>
            <p:grpSpPr>
              <a:xfrm>
                <a:off x="10592437" y="1036676"/>
                <a:ext cx="831229" cy="1068292"/>
                <a:chOff x="2317379" y="1820534"/>
                <a:chExt cx="2502543" cy="3216255"/>
              </a:xfrm>
            </p:grpSpPr>
            <p:sp>
              <p:nvSpPr>
                <p:cNvPr id="627" name="BackShape"/>
                <p:cNvSpPr/>
                <p:nvPr/>
              </p:nvSpPr>
              <p:spPr bwMode="auto">
                <a:xfrm>
                  <a:off x="4299664" y="2228717"/>
                  <a:ext cx="258297" cy="263342"/>
                </a:xfrm>
                <a:custGeom>
                  <a:avLst/>
                  <a:gdLst>
                    <a:gd name="T0" fmla="*/ 50 w 190"/>
                    <a:gd name="T1" fmla="*/ 161 h 193"/>
                    <a:gd name="T2" fmla="*/ 109 w 190"/>
                    <a:gd name="T3" fmla="*/ 193 h 193"/>
                    <a:gd name="T4" fmla="*/ 149 w 190"/>
                    <a:gd name="T5" fmla="*/ 181 h 193"/>
                    <a:gd name="T6" fmla="*/ 167 w 190"/>
                    <a:gd name="T7" fmla="*/ 81 h 193"/>
                    <a:gd name="T8" fmla="*/ 136 w 190"/>
                    <a:gd name="T9" fmla="*/ 37 h 193"/>
                    <a:gd name="T10" fmla="*/ 38 w 190"/>
                    <a:gd name="T11" fmla="*/ 23 h 193"/>
                    <a:gd name="T12" fmla="*/ 24 w 190"/>
                    <a:gd name="T13" fmla="*/ 124 h 193"/>
                    <a:gd name="T14" fmla="*/ 50 w 190"/>
                    <a:gd name="T15" fmla="*/ 161 h 1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0" h="193">
                      <a:moveTo>
                        <a:pt x="50" y="161"/>
                      </a:moveTo>
                      <a:cubicBezTo>
                        <a:pt x="64" y="182"/>
                        <a:pt x="86" y="193"/>
                        <a:pt x="109" y="193"/>
                      </a:cubicBezTo>
                      <a:cubicBezTo>
                        <a:pt x="122" y="193"/>
                        <a:pt x="136" y="189"/>
                        <a:pt x="149" y="181"/>
                      </a:cubicBezTo>
                      <a:cubicBezTo>
                        <a:pt x="181" y="159"/>
                        <a:pt x="190" y="114"/>
                        <a:pt x="167" y="81"/>
                      </a:cubicBezTo>
                      <a:cubicBezTo>
                        <a:pt x="158" y="66"/>
                        <a:pt x="147" y="51"/>
                        <a:pt x="136" y="37"/>
                      </a:cubicBezTo>
                      <a:cubicBezTo>
                        <a:pt x="112" y="6"/>
                        <a:pt x="69" y="0"/>
                        <a:pt x="38" y="23"/>
                      </a:cubicBezTo>
                      <a:cubicBezTo>
                        <a:pt x="6" y="48"/>
                        <a:pt x="0" y="93"/>
                        <a:pt x="24" y="124"/>
                      </a:cubicBezTo>
                      <a:cubicBezTo>
                        <a:pt x="33" y="136"/>
                        <a:pt x="42" y="148"/>
                        <a:pt x="50" y="161"/>
                      </a:cubicBezTo>
                      <a:close/>
                    </a:path>
                  </a:pathLst>
                </a:custGeom>
                <a:solidFill>
                  <a:schemeClr val="accent2">
                    <a:lumMod val="24000"/>
                    <a:lumOff val="76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28" name="BackShape"/>
                <p:cNvSpPr/>
                <p:nvPr/>
              </p:nvSpPr>
              <p:spPr bwMode="auto">
                <a:xfrm>
                  <a:off x="4513554" y="2586902"/>
                  <a:ext cx="231055" cy="273432"/>
                </a:xfrm>
                <a:custGeom>
                  <a:avLst/>
                  <a:gdLst>
                    <a:gd name="T0" fmla="*/ 12 w 170"/>
                    <a:gd name="T1" fmla="*/ 102 h 201"/>
                    <a:gd name="T2" fmla="*/ 24 w 170"/>
                    <a:gd name="T3" fmla="*/ 146 h 201"/>
                    <a:gd name="T4" fmla="*/ 93 w 170"/>
                    <a:gd name="T5" fmla="*/ 201 h 201"/>
                    <a:gd name="T6" fmla="*/ 110 w 170"/>
                    <a:gd name="T7" fmla="*/ 198 h 201"/>
                    <a:gd name="T8" fmla="*/ 161 w 170"/>
                    <a:gd name="T9" fmla="*/ 111 h 201"/>
                    <a:gd name="T10" fmla="*/ 146 w 170"/>
                    <a:gd name="T11" fmla="*/ 59 h 201"/>
                    <a:gd name="T12" fmla="*/ 57 w 170"/>
                    <a:gd name="T13" fmla="*/ 12 h 201"/>
                    <a:gd name="T14" fmla="*/ 12 w 170"/>
                    <a:gd name="T15" fmla="*/ 102 h 20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0" h="201">
                      <a:moveTo>
                        <a:pt x="12" y="102"/>
                      </a:moveTo>
                      <a:cubicBezTo>
                        <a:pt x="16" y="117"/>
                        <a:pt x="21" y="131"/>
                        <a:pt x="24" y="146"/>
                      </a:cubicBezTo>
                      <a:cubicBezTo>
                        <a:pt x="32" y="179"/>
                        <a:pt x="61" y="201"/>
                        <a:pt x="93" y="201"/>
                      </a:cubicBezTo>
                      <a:cubicBezTo>
                        <a:pt x="98" y="201"/>
                        <a:pt x="104" y="199"/>
                        <a:pt x="110" y="198"/>
                      </a:cubicBezTo>
                      <a:cubicBezTo>
                        <a:pt x="147" y="188"/>
                        <a:pt x="170" y="149"/>
                        <a:pt x="161" y="111"/>
                      </a:cubicBezTo>
                      <a:cubicBezTo>
                        <a:pt x="157" y="93"/>
                        <a:pt x="152" y="75"/>
                        <a:pt x="146" y="59"/>
                      </a:cubicBezTo>
                      <a:cubicBezTo>
                        <a:pt x="135" y="20"/>
                        <a:pt x="95" y="0"/>
                        <a:pt x="57" y="12"/>
                      </a:cubicBezTo>
                      <a:cubicBezTo>
                        <a:pt x="21" y="24"/>
                        <a:pt x="0" y="65"/>
                        <a:pt x="12" y="102"/>
                      </a:cubicBezTo>
                      <a:close/>
                    </a:path>
                  </a:pathLst>
                </a:custGeom>
                <a:solidFill>
                  <a:schemeClr val="accent2">
                    <a:lumMod val="24000"/>
                    <a:lumOff val="76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29" name="BackShape"/>
                <p:cNvSpPr/>
                <p:nvPr/>
              </p:nvSpPr>
              <p:spPr bwMode="auto">
                <a:xfrm>
                  <a:off x="4252230" y="3681226"/>
                  <a:ext cx="261325" cy="257288"/>
                </a:xfrm>
                <a:custGeom>
                  <a:avLst/>
                  <a:gdLst>
                    <a:gd name="T0" fmla="*/ 159 w 192"/>
                    <a:gd name="T1" fmla="*/ 26 h 189"/>
                    <a:gd name="T2" fmla="*/ 59 w 192"/>
                    <a:gd name="T3" fmla="*/ 34 h 189"/>
                    <a:gd name="T4" fmla="*/ 28 w 192"/>
                    <a:gd name="T5" fmla="*/ 67 h 189"/>
                    <a:gd name="T6" fmla="*/ 29 w 192"/>
                    <a:gd name="T7" fmla="*/ 168 h 189"/>
                    <a:gd name="T8" fmla="*/ 79 w 192"/>
                    <a:gd name="T9" fmla="*/ 189 h 189"/>
                    <a:gd name="T10" fmla="*/ 130 w 192"/>
                    <a:gd name="T11" fmla="*/ 167 h 189"/>
                    <a:gd name="T12" fmla="*/ 166 w 192"/>
                    <a:gd name="T13" fmla="*/ 128 h 189"/>
                    <a:gd name="T14" fmla="*/ 159 w 192"/>
                    <a:gd name="T15" fmla="*/ 26 h 18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2" h="189">
                      <a:moveTo>
                        <a:pt x="159" y="26"/>
                      </a:moveTo>
                      <a:cubicBezTo>
                        <a:pt x="129" y="0"/>
                        <a:pt x="84" y="4"/>
                        <a:pt x="59" y="34"/>
                      </a:cubicBezTo>
                      <a:cubicBezTo>
                        <a:pt x="49" y="45"/>
                        <a:pt x="38" y="56"/>
                        <a:pt x="28" y="67"/>
                      </a:cubicBezTo>
                      <a:cubicBezTo>
                        <a:pt x="0" y="95"/>
                        <a:pt x="2" y="141"/>
                        <a:pt x="29" y="168"/>
                      </a:cubicBezTo>
                      <a:cubicBezTo>
                        <a:pt x="43" y="182"/>
                        <a:pt x="61" y="189"/>
                        <a:pt x="79" y="189"/>
                      </a:cubicBezTo>
                      <a:cubicBezTo>
                        <a:pt x="98" y="189"/>
                        <a:pt x="116" y="181"/>
                        <a:pt x="130" y="167"/>
                      </a:cubicBezTo>
                      <a:cubicBezTo>
                        <a:pt x="143" y="154"/>
                        <a:pt x="154" y="141"/>
                        <a:pt x="166" y="128"/>
                      </a:cubicBezTo>
                      <a:cubicBezTo>
                        <a:pt x="192" y="98"/>
                        <a:pt x="189" y="52"/>
                        <a:pt x="159" y="26"/>
                      </a:cubicBezTo>
                      <a:close/>
                    </a:path>
                  </a:pathLst>
                </a:custGeom>
                <a:solidFill>
                  <a:schemeClr val="accent2">
                    <a:lumMod val="24000"/>
                    <a:lumOff val="76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30" name="BackShape"/>
                <p:cNvSpPr/>
                <p:nvPr/>
              </p:nvSpPr>
              <p:spPr bwMode="auto">
                <a:xfrm>
                  <a:off x="4569048" y="2992096"/>
                  <a:ext cx="202804" cy="268387"/>
                </a:xfrm>
                <a:custGeom>
                  <a:avLst/>
                  <a:gdLst>
                    <a:gd name="T0" fmla="*/ 79 w 149"/>
                    <a:gd name="T1" fmla="*/ 2 h 197"/>
                    <a:gd name="T2" fmla="*/ 5 w 149"/>
                    <a:gd name="T3" fmla="*/ 72 h 197"/>
                    <a:gd name="T4" fmla="*/ 3 w 149"/>
                    <a:gd name="T5" fmla="*/ 118 h 197"/>
                    <a:gd name="T6" fmla="*/ 67 w 149"/>
                    <a:gd name="T7" fmla="*/ 197 h 197"/>
                    <a:gd name="T8" fmla="*/ 73 w 149"/>
                    <a:gd name="T9" fmla="*/ 197 h 197"/>
                    <a:gd name="T10" fmla="*/ 144 w 149"/>
                    <a:gd name="T11" fmla="*/ 131 h 197"/>
                    <a:gd name="T12" fmla="*/ 148 w 149"/>
                    <a:gd name="T13" fmla="*/ 76 h 197"/>
                    <a:gd name="T14" fmla="*/ 79 w 149"/>
                    <a:gd name="T15" fmla="*/ 2 h 19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9" h="197">
                      <a:moveTo>
                        <a:pt x="79" y="2"/>
                      </a:moveTo>
                      <a:cubicBezTo>
                        <a:pt x="40" y="0"/>
                        <a:pt x="6" y="32"/>
                        <a:pt x="5" y="72"/>
                      </a:cubicBezTo>
                      <a:cubicBezTo>
                        <a:pt x="5" y="87"/>
                        <a:pt x="4" y="103"/>
                        <a:pt x="3" y="118"/>
                      </a:cubicBezTo>
                      <a:cubicBezTo>
                        <a:pt x="0" y="158"/>
                        <a:pt x="28" y="193"/>
                        <a:pt x="67" y="197"/>
                      </a:cubicBezTo>
                      <a:cubicBezTo>
                        <a:pt x="70" y="197"/>
                        <a:pt x="71" y="197"/>
                        <a:pt x="73" y="197"/>
                      </a:cubicBezTo>
                      <a:cubicBezTo>
                        <a:pt x="110" y="197"/>
                        <a:pt x="141" y="169"/>
                        <a:pt x="144" y="131"/>
                      </a:cubicBezTo>
                      <a:cubicBezTo>
                        <a:pt x="146" y="113"/>
                        <a:pt x="147" y="95"/>
                        <a:pt x="148" y="76"/>
                      </a:cubicBezTo>
                      <a:cubicBezTo>
                        <a:pt x="149" y="37"/>
                        <a:pt x="118" y="3"/>
                        <a:pt x="79" y="2"/>
                      </a:cubicBezTo>
                      <a:close/>
                    </a:path>
                  </a:pathLst>
                </a:custGeom>
                <a:solidFill>
                  <a:schemeClr val="accent2">
                    <a:lumMod val="24000"/>
                    <a:lumOff val="76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31" name="BackShape"/>
                <p:cNvSpPr/>
                <p:nvPr/>
              </p:nvSpPr>
              <p:spPr bwMode="auto">
                <a:xfrm>
                  <a:off x="4461088" y="3355327"/>
                  <a:ext cx="248208" cy="269396"/>
                </a:xfrm>
                <a:custGeom>
                  <a:avLst/>
                  <a:gdLst>
                    <a:gd name="T0" fmla="*/ 126 w 182"/>
                    <a:gd name="T1" fmla="*/ 14 h 198"/>
                    <a:gd name="T2" fmla="*/ 35 w 182"/>
                    <a:gd name="T3" fmla="*/ 55 h 198"/>
                    <a:gd name="T4" fmla="*/ 17 w 182"/>
                    <a:gd name="T5" fmla="*/ 96 h 198"/>
                    <a:gd name="T6" fmla="*/ 52 w 182"/>
                    <a:gd name="T7" fmla="*/ 191 h 198"/>
                    <a:gd name="T8" fmla="*/ 82 w 182"/>
                    <a:gd name="T9" fmla="*/ 198 h 198"/>
                    <a:gd name="T10" fmla="*/ 146 w 182"/>
                    <a:gd name="T11" fmla="*/ 157 h 198"/>
                    <a:gd name="T12" fmla="*/ 167 w 182"/>
                    <a:gd name="T13" fmla="*/ 107 h 198"/>
                    <a:gd name="T14" fmla="*/ 126 w 182"/>
                    <a:gd name="T15" fmla="*/ 14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2" h="198">
                      <a:moveTo>
                        <a:pt x="126" y="14"/>
                      </a:moveTo>
                      <a:cubicBezTo>
                        <a:pt x="90" y="0"/>
                        <a:pt x="50" y="17"/>
                        <a:pt x="35" y="55"/>
                      </a:cubicBezTo>
                      <a:cubicBezTo>
                        <a:pt x="29" y="68"/>
                        <a:pt x="23" y="82"/>
                        <a:pt x="17" y="96"/>
                      </a:cubicBezTo>
                      <a:cubicBezTo>
                        <a:pt x="0" y="132"/>
                        <a:pt x="16" y="175"/>
                        <a:pt x="52" y="191"/>
                      </a:cubicBezTo>
                      <a:cubicBezTo>
                        <a:pt x="61" y="196"/>
                        <a:pt x="71" y="198"/>
                        <a:pt x="82" y="198"/>
                      </a:cubicBezTo>
                      <a:cubicBezTo>
                        <a:pt x="108" y="198"/>
                        <a:pt x="133" y="183"/>
                        <a:pt x="146" y="157"/>
                      </a:cubicBezTo>
                      <a:cubicBezTo>
                        <a:pt x="153" y="140"/>
                        <a:pt x="161" y="124"/>
                        <a:pt x="167" y="107"/>
                      </a:cubicBezTo>
                      <a:cubicBezTo>
                        <a:pt x="182" y="70"/>
                        <a:pt x="163" y="28"/>
                        <a:pt x="126" y="14"/>
                      </a:cubicBezTo>
                      <a:close/>
                    </a:path>
                  </a:pathLst>
                </a:custGeom>
                <a:solidFill>
                  <a:schemeClr val="accent2">
                    <a:lumMod val="24000"/>
                    <a:lumOff val="76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32" name="BackShape"/>
                <p:cNvSpPr/>
                <p:nvPr/>
              </p:nvSpPr>
              <p:spPr bwMode="auto">
                <a:xfrm rot="21047012">
                  <a:off x="3973815" y="1960053"/>
                  <a:ext cx="275450" cy="248208"/>
                </a:xfrm>
                <a:custGeom>
                  <a:avLst/>
                  <a:gdLst>
                    <a:gd name="T0" fmla="*/ 179 w 202"/>
                    <a:gd name="T1" fmla="*/ 153 h 182"/>
                    <a:gd name="T2" fmla="*/ 164 w 202"/>
                    <a:gd name="T3" fmla="*/ 52 h 182"/>
                    <a:gd name="T4" fmla="*/ 120 w 202"/>
                    <a:gd name="T5" fmla="*/ 22 h 182"/>
                    <a:gd name="T6" fmla="*/ 22 w 202"/>
                    <a:gd name="T7" fmla="*/ 42 h 182"/>
                    <a:gd name="T8" fmla="*/ 43 w 202"/>
                    <a:gd name="T9" fmla="*/ 141 h 182"/>
                    <a:gd name="T10" fmla="*/ 79 w 202"/>
                    <a:gd name="T11" fmla="*/ 168 h 182"/>
                    <a:gd name="T12" fmla="*/ 122 w 202"/>
                    <a:gd name="T13" fmla="*/ 182 h 182"/>
                    <a:gd name="T14" fmla="*/ 179 w 202"/>
                    <a:gd name="T15" fmla="*/ 153 h 18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2" h="182">
                      <a:moveTo>
                        <a:pt x="179" y="153"/>
                      </a:moveTo>
                      <a:cubicBezTo>
                        <a:pt x="202" y="120"/>
                        <a:pt x="195" y="76"/>
                        <a:pt x="164" y="52"/>
                      </a:cubicBezTo>
                      <a:cubicBezTo>
                        <a:pt x="149" y="41"/>
                        <a:pt x="135" y="31"/>
                        <a:pt x="120" y="22"/>
                      </a:cubicBezTo>
                      <a:cubicBezTo>
                        <a:pt x="87" y="0"/>
                        <a:pt x="44" y="9"/>
                        <a:pt x="22" y="42"/>
                      </a:cubicBezTo>
                      <a:cubicBezTo>
                        <a:pt x="0" y="75"/>
                        <a:pt x="11" y="120"/>
                        <a:pt x="43" y="141"/>
                      </a:cubicBezTo>
                      <a:cubicBezTo>
                        <a:pt x="55" y="149"/>
                        <a:pt x="68" y="158"/>
                        <a:pt x="79" y="168"/>
                      </a:cubicBezTo>
                      <a:cubicBezTo>
                        <a:pt x="93" y="177"/>
                        <a:pt x="107" y="182"/>
                        <a:pt x="122" y="182"/>
                      </a:cubicBezTo>
                      <a:cubicBezTo>
                        <a:pt x="143" y="182"/>
                        <a:pt x="165" y="171"/>
                        <a:pt x="179" y="153"/>
                      </a:cubicBezTo>
                      <a:close/>
                    </a:path>
                  </a:pathLst>
                </a:custGeom>
                <a:solidFill>
                  <a:schemeClr val="accent2">
                    <a:lumMod val="24000"/>
                    <a:lumOff val="76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33" name="BackShape"/>
                <p:cNvSpPr/>
                <p:nvPr/>
              </p:nvSpPr>
              <p:spPr bwMode="auto">
                <a:xfrm>
                  <a:off x="2538992" y="2270681"/>
                  <a:ext cx="259307" cy="263342"/>
                </a:xfrm>
                <a:custGeom>
                  <a:avLst/>
                  <a:gdLst>
                    <a:gd name="T0" fmla="*/ 140 w 190"/>
                    <a:gd name="T1" fmla="*/ 161 h 193"/>
                    <a:gd name="T2" fmla="*/ 82 w 190"/>
                    <a:gd name="T3" fmla="*/ 193 h 193"/>
                    <a:gd name="T4" fmla="*/ 42 w 190"/>
                    <a:gd name="T5" fmla="*/ 181 h 193"/>
                    <a:gd name="T6" fmla="*/ 23 w 190"/>
                    <a:gd name="T7" fmla="*/ 81 h 193"/>
                    <a:gd name="T8" fmla="*/ 54 w 190"/>
                    <a:gd name="T9" fmla="*/ 37 h 193"/>
                    <a:gd name="T10" fmla="*/ 153 w 190"/>
                    <a:gd name="T11" fmla="*/ 23 h 193"/>
                    <a:gd name="T12" fmla="*/ 166 w 190"/>
                    <a:gd name="T13" fmla="*/ 124 h 193"/>
                    <a:gd name="T14" fmla="*/ 140 w 190"/>
                    <a:gd name="T15" fmla="*/ 161 h 1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0" h="193">
                      <a:moveTo>
                        <a:pt x="140" y="161"/>
                      </a:moveTo>
                      <a:cubicBezTo>
                        <a:pt x="126" y="182"/>
                        <a:pt x="105" y="193"/>
                        <a:pt x="82" y="193"/>
                      </a:cubicBezTo>
                      <a:cubicBezTo>
                        <a:pt x="68" y="193"/>
                        <a:pt x="54" y="189"/>
                        <a:pt x="42" y="181"/>
                      </a:cubicBezTo>
                      <a:cubicBezTo>
                        <a:pt x="10" y="159"/>
                        <a:pt x="0" y="114"/>
                        <a:pt x="23" y="81"/>
                      </a:cubicBezTo>
                      <a:cubicBezTo>
                        <a:pt x="32" y="66"/>
                        <a:pt x="43" y="51"/>
                        <a:pt x="54" y="37"/>
                      </a:cubicBezTo>
                      <a:cubicBezTo>
                        <a:pt x="78" y="6"/>
                        <a:pt x="122" y="0"/>
                        <a:pt x="153" y="23"/>
                      </a:cubicBezTo>
                      <a:cubicBezTo>
                        <a:pt x="185" y="48"/>
                        <a:pt x="190" y="93"/>
                        <a:pt x="166" y="124"/>
                      </a:cubicBezTo>
                      <a:cubicBezTo>
                        <a:pt x="157" y="136"/>
                        <a:pt x="148" y="148"/>
                        <a:pt x="140" y="161"/>
                      </a:cubicBezTo>
                      <a:close/>
                    </a:path>
                  </a:pathLst>
                </a:custGeom>
                <a:solidFill>
                  <a:schemeClr val="accent2">
                    <a:lumMod val="24000"/>
                    <a:lumOff val="76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34" name="BackShape"/>
                <p:cNvSpPr/>
                <p:nvPr/>
              </p:nvSpPr>
              <p:spPr bwMode="auto">
                <a:xfrm>
                  <a:off x="2392691" y="2608686"/>
                  <a:ext cx="231055" cy="273432"/>
                </a:xfrm>
                <a:custGeom>
                  <a:avLst/>
                  <a:gdLst>
                    <a:gd name="T0" fmla="*/ 158 w 170"/>
                    <a:gd name="T1" fmla="*/ 102 h 201"/>
                    <a:gd name="T2" fmla="*/ 146 w 170"/>
                    <a:gd name="T3" fmla="*/ 146 h 201"/>
                    <a:gd name="T4" fmla="*/ 77 w 170"/>
                    <a:gd name="T5" fmla="*/ 201 h 201"/>
                    <a:gd name="T6" fmla="*/ 60 w 170"/>
                    <a:gd name="T7" fmla="*/ 198 h 201"/>
                    <a:gd name="T8" fmla="*/ 9 w 170"/>
                    <a:gd name="T9" fmla="*/ 111 h 201"/>
                    <a:gd name="T10" fmla="*/ 24 w 170"/>
                    <a:gd name="T11" fmla="*/ 59 h 201"/>
                    <a:gd name="T12" fmla="*/ 113 w 170"/>
                    <a:gd name="T13" fmla="*/ 12 h 201"/>
                    <a:gd name="T14" fmla="*/ 158 w 170"/>
                    <a:gd name="T15" fmla="*/ 102 h 20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0" h="201">
                      <a:moveTo>
                        <a:pt x="158" y="102"/>
                      </a:moveTo>
                      <a:cubicBezTo>
                        <a:pt x="154" y="117"/>
                        <a:pt x="149" y="131"/>
                        <a:pt x="146" y="146"/>
                      </a:cubicBezTo>
                      <a:cubicBezTo>
                        <a:pt x="138" y="179"/>
                        <a:pt x="109" y="201"/>
                        <a:pt x="77" y="201"/>
                      </a:cubicBezTo>
                      <a:cubicBezTo>
                        <a:pt x="72" y="201"/>
                        <a:pt x="66" y="199"/>
                        <a:pt x="60" y="198"/>
                      </a:cubicBezTo>
                      <a:cubicBezTo>
                        <a:pt x="23" y="188"/>
                        <a:pt x="0" y="149"/>
                        <a:pt x="9" y="111"/>
                      </a:cubicBezTo>
                      <a:cubicBezTo>
                        <a:pt x="14" y="93"/>
                        <a:pt x="18" y="75"/>
                        <a:pt x="24" y="59"/>
                      </a:cubicBezTo>
                      <a:cubicBezTo>
                        <a:pt x="35" y="20"/>
                        <a:pt x="75" y="0"/>
                        <a:pt x="113" y="12"/>
                      </a:cubicBezTo>
                      <a:cubicBezTo>
                        <a:pt x="149" y="24"/>
                        <a:pt x="170" y="65"/>
                        <a:pt x="158" y="102"/>
                      </a:cubicBezTo>
                      <a:close/>
                    </a:path>
                  </a:pathLst>
                </a:custGeom>
                <a:solidFill>
                  <a:schemeClr val="accent2">
                    <a:lumMod val="24000"/>
                    <a:lumOff val="76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35" name="BackShape"/>
                <p:cNvSpPr/>
                <p:nvPr/>
              </p:nvSpPr>
              <p:spPr bwMode="auto">
                <a:xfrm>
                  <a:off x="2623746" y="3681226"/>
                  <a:ext cx="261325" cy="257288"/>
                </a:xfrm>
                <a:custGeom>
                  <a:avLst/>
                  <a:gdLst>
                    <a:gd name="T0" fmla="*/ 33 w 192"/>
                    <a:gd name="T1" fmla="*/ 26 h 189"/>
                    <a:gd name="T2" fmla="*/ 133 w 192"/>
                    <a:gd name="T3" fmla="*/ 34 h 189"/>
                    <a:gd name="T4" fmla="*/ 164 w 192"/>
                    <a:gd name="T5" fmla="*/ 67 h 189"/>
                    <a:gd name="T6" fmla="*/ 163 w 192"/>
                    <a:gd name="T7" fmla="*/ 168 h 189"/>
                    <a:gd name="T8" fmla="*/ 114 w 192"/>
                    <a:gd name="T9" fmla="*/ 189 h 189"/>
                    <a:gd name="T10" fmla="*/ 62 w 192"/>
                    <a:gd name="T11" fmla="*/ 167 h 189"/>
                    <a:gd name="T12" fmla="*/ 26 w 192"/>
                    <a:gd name="T13" fmla="*/ 128 h 189"/>
                    <a:gd name="T14" fmla="*/ 33 w 192"/>
                    <a:gd name="T15" fmla="*/ 26 h 18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2" h="189">
                      <a:moveTo>
                        <a:pt x="33" y="26"/>
                      </a:moveTo>
                      <a:cubicBezTo>
                        <a:pt x="63" y="0"/>
                        <a:pt x="108" y="4"/>
                        <a:pt x="133" y="34"/>
                      </a:cubicBezTo>
                      <a:cubicBezTo>
                        <a:pt x="143" y="45"/>
                        <a:pt x="154" y="56"/>
                        <a:pt x="164" y="67"/>
                      </a:cubicBezTo>
                      <a:cubicBezTo>
                        <a:pt x="192" y="95"/>
                        <a:pt x="191" y="141"/>
                        <a:pt x="163" y="168"/>
                      </a:cubicBezTo>
                      <a:cubicBezTo>
                        <a:pt x="149" y="182"/>
                        <a:pt x="131" y="189"/>
                        <a:pt x="114" y="189"/>
                      </a:cubicBezTo>
                      <a:cubicBezTo>
                        <a:pt x="94" y="189"/>
                        <a:pt x="76" y="181"/>
                        <a:pt x="62" y="167"/>
                      </a:cubicBezTo>
                      <a:cubicBezTo>
                        <a:pt x="49" y="154"/>
                        <a:pt x="38" y="141"/>
                        <a:pt x="26" y="128"/>
                      </a:cubicBezTo>
                      <a:cubicBezTo>
                        <a:pt x="0" y="98"/>
                        <a:pt x="3" y="52"/>
                        <a:pt x="33" y="26"/>
                      </a:cubicBezTo>
                      <a:close/>
                    </a:path>
                  </a:pathLst>
                </a:custGeom>
                <a:solidFill>
                  <a:schemeClr val="accent2">
                    <a:lumMod val="24000"/>
                    <a:lumOff val="76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36" name="BackShape"/>
                <p:cNvSpPr/>
                <p:nvPr/>
              </p:nvSpPr>
              <p:spPr bwMode="auto">
                <a:xfrm>
                  <a:off x="2365449" y="2992096"/>
                  <a:ext cx="203813" cy="268387"/>
                </a:xfrm>
                <a:custGeom>
                  <a:avLst/>
                  <a:gdLst>
                    <a:gd name="T0" fmla="*/ 70 w 150"/>
                    <a:gd name="T1" fmla="*/ 2 h 197"/>
                    <a:gd name="T2" fmla="*/ 144 w 150"/>
                    <a:gd name="T3" fmla="*/ 72 h 197"/>
                    <a:gd name="T4" fmla="*/ 146 w 150"/>
                    <a:gd name="T5" fmla="*/ 118 h 197"/>
                    <a:gd name="T6" fmla="*/ 82 w 150"/>
                    <a:gd name="T7" fmla="*/ 197 h 197"/>
                    <a:gd name="T8" fmla="*/ 76 w 150"/>
                    <a:gd name="T9" fmla="*/ 197 h 197"/>
                    <a:gd name="T10" fmla="*/ 5 w 150"/>
                    <a:gd name="T11" fmla="*/ 131 h 197"/>
                    <a:gd name="T12" fmla="*/ 1 w 150"/>
                    <a:gd name="T13" fmla="*/ 76 h 197"/>
                    <a:gd name="T14" fmla="*/ 70 w 150"/>
                    <a:gd name="T15" fmla="*/ 2 h 19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0" h="197">
                      <a:moveTo>
                        <a:pt x="70" y="2"/>
                      </a:moveTo>
                      <a:cubicBezTo>
                        <a:pt x="109" y="0"/>
                        <a:pt x="143" y="32"/>
                        <a:pt x="144" y="72"/>
                      </a:cubicBezTo>
                      <a:cubicBezTo>
                        <a:pt x="144" y="87"/>
                        <a:pt x="145" y="103"/>
                        <a:pt x="146" y="118"/>
                      </a:cubicBezTo>
                      <a:cubicBezTo>
                        <a:pt x="150" y="158"/>
                        <a:pt x="121" y="193"/>
                        <a:pt x="82" y="197"/>
                      </a:cubicBezTo>
                      <a:cubicBezTo>
                        <a:pt x="79" y="197"/>
                        <a:pt x="78" y="197"/>
                        <a:pt x="76" y="197"/>
                      </a:cubicBezTo>
                      <a:cubicBezTo>
                        <a:pt x="39" y="197"/>
                        <a:pt x="8" y="169"/>
                        <a:pt x="5" y="131"/>
                      </a:cubicBezTo>
                      <a:cubicBezTo>
                        <a:pt x="4" y="113"/>
                        <a:pt x="2" y="95"/>
                        <a:pt x="1" y="76"/>
                      </a:cubicBezTo>
                      <a:cubicBezTo>
                        <a:pt x="0" y="37"/>
                        <a:pt x="31" y="3"/>
                        <a:pt x="70" y="2"/>
                      </a:cubicBezTo>
                      <a:close/>
                    </a:path>
                  </a:pathLst>
                </a:custGeom>
                <a:solidFill>
                  <a:schemeClr val="accent2">
                    <a:lumMod val="24000"/>
                    <a:lumOff val="76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37" name="BackShape"/>
                <p:cNvSpPr/>
                <p:nvPr/>
              </p:nvSpPr>
              <p:spPr bwMode="auto">
                <a:xfrm>
                  <a:off x="2429014" y="3355327"/>
                  <a:ext cx="246190" cy="269396"/>
                </a:xfrm>
                <a:custGeom>
                  <a:avLst/>
                  <a:gdLst>
                    <a:gd name="T0" fmla="*/ 55 w 181"/>
                    <a:gd name="T1" fmla="*/ 14 h 198"/>
                    <a:gd name="T2" fmla="*/ 147 w 181"/>
                    <a:gd name="T3" fmla="*/ 55 h 198"/>
                    <a:gd name="T4" fmla="*/ 164 w 181"/>
                    <a:gd name="T5" fmla="*/ 96 h 198"/>
                    <a:gd name="T6" fmla="*/ 129 w 181"/>
                    <a:gd name="T7" fmla="*/ 191 h 198"/>
                    <a:gd name="T8" fmla="*/ 99 w 181"/>
                    <a:gd name="T9" fmla="*/ 198 h 198"/>
                    <a:gd name="T10" fmla="*/ 35 w 181"/>
                    <a:gd name="T11" fmla="*/ 157 h 198"/>
                    <a:gd name="T12" fmla="*/ 15 w 181"/>
                    <a:gd name="T13" fmla="*/ 107 h 198"/>
                    <a:gd name="T14" fmla="*/ 55 w 181"/>
                    <a:gd name="T15" fmla="*/ 14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1" h="198">
                      <a:moveTo>
                        <a:pt x="55" y="14"/>
                      </a:moveTo>
                      <a:cubicBezTo>
                        <a:pt x="91" y="0"/>
                        <a:pt x="132" y="17"/>
                        <a:pt x="147" y="55"/>
                      </a:cubicBezTo>
                      <a:cubicBezTo>
                        <a:pt x="152" y="68"/>
                        <a:pt x="158" y="82"/>
                        <a:pt x="164" y="96"/>
                      </a:cubicBezTo>
                      <a:cubicBezTo>
                        <a:pt x="181" y="132"/>
                        <a:pt x="165" y="175"/>
                        <a:pt x="129" y="191"/>
                      </a:cubicBezTo>
                      <a:cubicBezTo>
                        <a:pt x="120" y="196"/>
                        <a:pt x="110" y="198"/>
                        <a:pt x="99" y="198"/>
                      </a:cubicBezTo>
                      <a:cubicBezTo>
                        <a:pt x="73" y="198"/>
                        <a:pt x="48" y="183"/>
                        <a:pt x="35" y="157"/>
                      </a:cubicBezTo>
                      <a:cubicBezTo>
                        <a:pt x="28" y="140"/>
                        <a:pt x="20" y="124"/>
                        <a:pt x="15" y="107"/>
                      </a:cubicBezTo>
                      <a:cubicBezTo>
                        <a:pt x="0" y="70"/>
                        <a:pt x="18" y="28"/>
                        <a:pt x="55" y="14"/>
                      </a:cubicBezTo>
                      <a:close/>
                    </a:path>
                  </a:pathLst>
                </a:custGeom>
                <a:solidFill>
                  <a:schemeClr val="accent2">
                    <a:lumMod val="24000"/>
                    <a:lumOff val="76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38" name="BackShape"/>
                <p:cNvSpPr/>
                <p:nvPr/>
              </p:nvSpPr>
              <p:spPr bwMode="auto">
                <a:xfrm>
                  <a:off x="2800317" y="2012383"/>
                  <a:ext cx="273432" cy="248208"/>
                </a:xfrm>
                <a:custGeom>
                  <a:avLst/>
                  <a:gdLst>
                    <a:gd name="T0" fmla="*/ 23 w 201"/>
                    <a:gd name="T1" fmla="*/ 153 h 182"/>
                    <a:gd name="T2" fmla="*/ 37 w 201"/>
                    <a:gd name="T3" fmla="*/ 52 h 182"/>
                    <a:gd name="T4" fmla="*/ 81 w 201"/>
                    <a:gd name="T5" fmla="*/ 22 h 182"/>
                    <a:gd name="T6" fmla="*/ 179 w 201"/>
                    <a:gd name="T7" fmla="*/ 42 h 182"/>
                    <a:gd name="T8" fmla="*/ 158 w 201"/>
                    <a:gd name="T9" fmla="*/ 141 h 182"/>
                    <a:gd name="T10" fmla="*/ 122 w 201"/>
                    <a:gd name="T11" fmla="*/ 168 h 182"/>
                    <a:gd name="T12" fmla="*/ 80 w 201"/>
                    <a:gd name="T13" fmla="*/ 182 h 182"/>
                    <a:gd name="T14" fmla="*/ 23 w 201"/>
                    <a:gd name="T15" fmla="*/ 153 h 18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1" h="182">
                      <a:moveTo>
                        <a:pt x="23" y="153"/>
                      </a:moveTo>
                      <a:cubicBezTo>
                        <a:pt x="0" y="120"/>
                        <a:pt x="7" y="76"/>
                        <a:pt x="37" y="52"/>
                      </a:cubicBezTo>
                      <a:cubicBezTo>
                        <a:pt x="52" y="41"/>
                        <a:pt x="66" y="31"/>
                        <a:pt x="81" y="22"/>
                      </a:cubicBezTo>
                      <a:cubicBezTo>
                        <a:pt x="114" y="0"/>
                        <a:pt x="157" y="9"/>
                        <a:pt x="179" y="42"/>
                      </a:cubicBezTo>
                      <a:cubicBezTo>
                        <a:pt x="201" y="75"/>
                        <a:pt x="190" y="120"/>
                        <a:pt x="158" y="141"/>
                      </a:cubicBezTo>
                      <a:cubicBezTo>
                        <a:pt x="146" y="149"/>
                        <a:pt x="133" y="158"/>
                        <a:pt x="122" y="168"/>
                      </a:cubicBezTo>
                      <a:cubicBezTo>
                        <a:pt x="108" y="177"/>
                        <a:pt x="94" y="182"/>
                        <a:pt x="80" y="182"/>
                      </a:cubicBezTo>
                      <a:cubicBezTo>
                        <a:pt x="58" y="182"/>
                        <a:pt x="36" y="171"/>
                        <a:pt x="23" y="153"/>
                      </a:cubicBezTo>
                      <a:close/>
                    </a:path>
                  </a:pathLst>
                </a:custGeom>
                <a:solidFill>
                  <a:schemeClr val="accent2">
                    <a:lumMod val="24000"/>
                    <a:lumOff val="76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39" name="BackShape"/>
                <p:cNvSpPr/>
                <p:nvPr/>
              </p:nvSpPr>
              <p:spPr bwMode="auto">
                <a:xfrm>
                  <a:off x="2912313" y="3919344"/>
                  <a:ext cx="269396" cy="253252"/>
                </a:xfrm>
                <a:custGeom>
                  <a:avLst/>
                  <a:gdLst>
                    <a:gd name="T0" fmla="*/ 158 w 198"/>
                    <a:gd name="T1" fmla="*/ 41 h 186"/>
                    <a:gd name="T2" fmla="*/ 196 w 198"/>
                    <a:gd name="T3" fmla="*/ 95 h 186"/>
                    <a:gd name="T4" fmla="*/ 190 w 198"/>
                    <a:gd name="T5" fmla="*/ 136 h 186"/>
                    <a:gd name="T6" fmla="*/ 93 w 198"/>
                    <a:gd name="T7" fmla="*/ 167 h 186"/>
                    <a:gd name="T8" fmla="*/ 46 w 198"/>
                    <a:gd name="T9" fmla="*/ 142 h 186"/>
                    <a:gd name="T10" fmla="*/ 19 w 198"/>
                    <a:gd name="T11" fmla="*/ 47 h 186"/>
                    <a:gd name="T12" fmla="*/ 118 w 198"/>
                    <a:gd name="T13" fmla="*/ 20 h 186"/>
                    <a:gd name="T14" fmla="*/ 158 w 198"/>
                    <a:gd name="T15" fmla="*/ 41 h 18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8" h="186">
                      <a:moveTo>
                        <a:pt x="158" y="41"/>
                      </a:moveTo>
                      <a:cubicBezTo>
                        <a:pt x="180" y="52"/>
                        <a:pt x="193" y="73"/>
                        <a:pt x="196" y="95"/>
                      </a:cubicBezTo>
                      <a:cubicBezTo>
                        <a:pt x="198" y="109"/>
                        <a:pt x="196" y="123"/>
                        <a:pt x="190" y="136"/>
                      </a:cubicBezTo>
                      <a:cubicBezTo>
                        <a:pt x="172" y="171"/>
                        <a:pt x="129" y="186"/>
                        <a:pt x="93" y="167"/>
                      </a:cubicBezTo>
                      <a:cubicBezTo>
                        <a:pt x="77" y="160"/>
                        <a:pt x="61" y="152"/>
                        <a:pt x="46" y="142"/>
                      </a:cubicBezTo>
                      <a:cubicBezTo>
                        <a:pt x="12" y="123"/>
                        <a:pt x="0" y="80"/>
                        <a:pt x="19" y="47"/>
                      </a:cubicBezTo>
                      <a:cubicBezTo>
                        <a:pt x="39" y="12"/>
                        <a:pt x="84" y="0"/>
                        <a:pt x="118" y="20"/>
                      </a:cubicBezTo>
                      <a:cubicBezTo>
                        <a:pt x="130" y="28"/>
                        <a:pt x="144" y="35"/>
                        <a:pt x="158" y="41"/>
                      </a:cubicBezTo>
                      <a:close/>
                    </a:path>
                  </a:pathLst>
                </a:custGeom>
                <a:solidFill>
                  <a:schemeClr val="accent2">
                    <a:lumMod val="24000"/>
                    <a:lumOff val="76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40" name="BackShape"/>
                <p:cNvSpPr/>
                <p:nvPr/>
              </p:nvSpPr>
              <p:spPr bwMode="auto">
                <a:xfrm>
                  <a:off x="3273525" y="4053537"/>
                  <a:ext cx="272423" cy="214911"/>
                </a:xfrm>
                <a:custGeom>
                  <a:avLst/>
                  <a:gdLst>
                    <a:gd name="T0" fmla="*/ 90 w 200"/>
                    <a:gd name="T1" fmla="*/ 7 h 158"/>
                    <a:gd name="T2" fmla="*/ 136 w 200"/>
                    <a:gd name="T3" fmla="*/ 14 h 158"/>
                    <a:gd name="T4" fmla="*/ 199 w 200"/>
                    <a:gd name="T5" fmla="*/ 75 h 158"/>
                    <a:gd name="T6" fmla="*/ 199 w 200"/>
                    <a:gd name="T7" fmla="*/ 92 h 158"/>
                    <a:gd name="T8" fmla="*/ 119 w 200"/>
                    <a:gd name="T9" fmla="*/ 154 h 158"/>
                    <a:gd name="T10" fmla="*/ 65 w 200"/>
                    <a:gd name="T11" fmla="*/ 146 h 158"/>
                    <a:gd name="T12" fmla="*/ 8 w 200"/>
                    <a:gd name="T13" fmla="*/ 64 h 158"/>
                    <a:gd name="T14" fmla="*/ 90 w 200"/>
                    <a:gd name="T15" fmla="*/ 7 h 15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0" h="158">
                      <a:moveTo>
                        <a:pt x="90" y="7"/>
                      </a:moveTo>
                      <a:cubicBezTo>
                        <a:pt x="106" y="10"/>
                        <a:pt x="120" y="12"/>
                        <a:pt x="136" y="14"/>
                      </a:cubicBezTo>
                      <a:cubicBezTo>
                        <a:pt x="169" y="18"/>
                        <a:pt x="195" y="43"/>
                        <a:pt x="199" y="75"/>
                      </a:cubicBezTo>
                      <a:cubicBezTo>
                        <a:pt x="200" y="80"/>
                        <a:pt x="199" y="86"/>
                        <a:pt x="199" y="92"/>
                      </a:cubicBezTo>
                      <a:cubicBezTo>
                        <a:pt x="193" y="131"/>
                        <a:pt x="158" y="158"/>
                        <a:pt x="119" y="154"/>
                      </a:cubicBezTo>
                      <a:cubicBezTo>
                        <a:pt x="100" y="152"/>
                        <a:pt x="82" y="150"/>
                        <a:pt x="65" y="146"/>
                      </a:cubicBezTo>
                      <a:cubicBezTo>
                        <a:pt x="26" y="140"/>
                        <a:pt x="0" y="103"/>
                        <a:pt x="8" y="64"/>
                      </a:cubicBezTo>
                      <a:cubicBezTo>
                        <a:pt x="14" y="26"/>
                        <a:pt x="52" y="0"/>
                        <a:pt x="90" y="7"/>
                      </a:cubicBezTo>
                      <a:close/>
                    </a:path>
                  </a:pathLst>
                </a:custGeom>
                <a:solidFill>
                  <a:schemeClr val="accent2">
                    <a:lumMod val="24000"/>
                    <a:lumOff val="76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41" name="BackShape"/>
                <p:cNvSpPr/>
                <p:nvPr/>
              </p:nvSpPr>
              <p:spPr bwMode="auto">
                <a:xfrm>
                  <a:off x="3651891" y="4042438"/>
                  <a:ext cx="277468" cy="223992"/>
                </a:xfrm>
                <a:custGeom>
                  <a:avLst/>
                  <a:gdLst>
                    <a:gd name="T0" fmla="*/ 7 w 204"/>
                    <a:gd name="T1" fmla="*/ 99 h 164"/>
                    <a:gd name="T2" fmla="*/ 67 w 204"/>
                    <a:gd name="T3" fmla="*/ 17 h 164"/>
                    <a:gd name="T4" fmla="*/ 113 w 204"/>
                    <a:gd name="T5" fmla="*/ 9 h 164"/>
                    <a:gd name="T6" fmla="*/ 198 w 204"/>
                    <a:gd name="T7" fmla="*/ 63 h 164"/>
                    <a:gd name="T8" fmla="*/ 199 w 204"/>
                    <a:gd name="T9" fmla="*/ 68 h 164"/>
                    <a:gd name="T10" fmla="*/ 143 w 204"/>
                    <a:gd name="T11" fmla="*/ 147 h 164"/>
                    <a:gd name="T12" fmla="*/ 90 w 204"/>
                    <a:gd name="T13" fmla="*/ 158 h 164"/>
                    <a:gd name="T14" fmla="*/ 7 w 204"/>
                    <a:gd name="T15" fmla="*/ 99 h 1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4" h="164">
                      <a:moveTo>
                        <a:pt x="7" y="99"/>
                      </a:moveTo>
                      <a:cubicBezTo>
                        <a:pt x="0" y="60"/>
                        <a:pt x="27" y="23"/>
                        <a:pt x="67" y="17"/>
                      </a:cubicBezTo>
                      <a:cubicBezTo>
                        <a:pt x="82" y="15"/>
                        <a:pt x="98" y="12"/>
                        <a:pt x="113" y="9"/>
                      </a:cubicBezTo>
                      <a:cubicBezTo>
                        <a:pt x="152" y="0"/>
                        <a:pt x="190" y="24"/>
                        <a:pt x="198" y="63"/>
                      </a:cubicBezTo>
                      <a:cubicBezTo>
                        <a:pt x="199" y="65"/>
                        <a:pt x="199" y="66"/>
                        <a:pt x="199" y="68"/>
                      </a:cubicBezTo>
                      <a:cubicBezTo>
                        <a:pt x="204" y="105"/>
                        <a:pt x="180" y="139"/>
                        <a:pt x="143" y="147"/>
                      </a:cubicBezTo>
                      <a:cubicBezTo>
                        <a:pt x="125" y="151"/>
                        <a:pt x="108" y="154"/>
                        <a:pt x="90" y="158"/>
                      </a:cubicBezTo>
                      <a:cubicBezTo>
                        <a:pt x="50" y="164"/>
                        <a:pt x="13" y="138"/>
                        <a:pt x="7" y="99"/>
                      </a:cubicBezTo>
                      <a:close/>
                    </a:path>
                  </a:pathLst>
                </a:custGeom>
                <a:solidFill>
                  <a:schemeClr val="accent2">
                    <a:lumMod val="24000"/>
                    <a:lumOff val="76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42" name="BackShape"/>
                <p:cNvSpPr/>
                <p:nvPr/>
              </p:nvSpPr>
              <p:spPr bwMode="auto">
                <a:xfrm>
                  <a:off x="3995950" y="3907236"/>
                  <a:ext cx="271414" cy="254261"/>
                </a:xfrm>
                <a:custGeom>
                  <a:avLst/>
                  <a:gdLst>
                    <a:gd name="T0" fmla="*/ 19 w 199"/>
                    <a:gd name="T1" fmla="*/ 140 h 187"/>
                    <a:gd name="T2" fmla="*/ 47 w 199"/>
                    <a:gd name="T3" fmla="*/ 44 h 187"/>
                    <a:gd name="T4" fmla="*/ 86 w 199"/>
                    <a:gd name="T5" fmla="*/ 21 h 187"/>
                    <a:gd name="T6" fmla="*/ 185 w 199"/>
                    <a:gd name="T7" fmla="*/ 43 h 187"/>
                    <a:gd name="T8" fmla="*/ 196 w 199"/>
                    <a:gd name="T9" fmla="*/ 72 h 187"/>
                    <a:gd name="T10" fmla="*/ 163 w 199"/>
                    <a:gd name="T11" fmla="*/ 141 h 187"/>
                    <a:gd name="T12" fmla="*/ 116 w 199"/>
                    <a:gd name="T13" fmla="*/ 168 h 187"/>
                    <a:gd name="T14" fmla="*/ 19 w 199"/>
                    <a:gd name="T15" fmla="*/ 140 h 1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87">
                      <a:moveTo>
                        <a:pt x="19" y="140"/>
                      </a:moveTo>
                      <a:cubicBezTo>
                        <a:pt x="0" y="105"/>
                        <a:pt x="12" y="63"/>
                        <a:pt x="47" y="44"/>
                      </a:cubicBezTo>
                      <a:cubicBezTo>
                        <a:pt x="60" y="36"/>
                        <a:pt x="73" y="29"/>
                        <a:pt x="86" y="21"/>
                      </a:cubicBezTo>
                      <a:cubicBezTo>
                        <a:pt x="120" y="0"/>
                        <a:pt x="164" y="10"/>
                        <a:pt x="185" y="43"/>
                      </a:cubicBezTo>
                      <a:cubicBezTo>
                        <a:pt x="191" y="52"/>
                        <a:pt x="194" y="62"/>
                        <a:pt x="196" y="72"/>
                      </a:cubicBezTo>
                      <a:cubicBezTo>
                        <a:pt x="199" y="98"/>
                        <a:pt x="187" y="125"/>
                        <a:pt x="163" y="141"/>
                      </a:cubicBezTo>
                      <a:cubicBezTo>
                        <a:pt x="147" y="150"/>
                        <a:pt x="132" y="160"/>
                        <a:pt x="116" y="168"/>
                      </a:cubicBezTo>
                      <a:cubicBezTo>
                        <a:pt x="81" y="187"/>
                        <a:pt x="37" y="175"/>
                        <a:pt x="19" y="140"/>
                      </a:cubicBezTo>
                      <a:close/>
                    </a:path>
                  </a:pathLst>
                </a:custGeom>
                <a:solidFill>
                  <a:schemeClr val="accent2">
                    <a:lumMod val="24000"/>
                    <a:lumOff val="76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43" name="BackShape"/>
                <p:cNvSpPr/>
                <p:nvPr/>
              </p:nvSpPr>
              <p:spPr bwMode="auto">
                <a:xfrm>
                  <a:off x="3209960" y="1882226"/>
                  <a:ext cx="272423" cy="223992"/>
                </a:xfrm>
                <a:custGeom>
                  <a:avLst/>
                  <a:gdLst>
                    <a:gd name="T0" fmla="*/ 140 w 200"/>
                    <a:gd name="T1" fmla="*/ 146 h 165"/>
                    <a:gd name="T2" fmla="*/ 192 w 200"/>
                    <a:gd name="T3" fmla="*/ 106 h 165"/>
                    <a:gd name="T4" fmla="*/ 197 w 200"/>
                    <a:gd name="T5" fmla="*/ 64 h 165"/>
                    <a:gd name="T6" fmla="*/ 114 w 200"/>
                    <a:gd name="T7" fmla="*/ 7 h 165"/>
                    <a:gd name="T8" fmla="*/ 61 w 200"/>
                    <a:gd name="T9" fmla="*/ 18 h 165"/>
                    <a:gd name="T10" fmla="*/ 8 w 200"/>
                    <a:gd name="T11" fmla="*/ 102 h 165"/>
                    <a:gd name="T12" fmla="*/ 95 w 200"/>
                    <a:gd name="T13" fmla="*/ 155 h 165"/>
                    <a:gd name="T14" fmla="*/ 140 w 200"/>
                    <a:gd name="T15" fmla="*/ 146 h 1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0" h="165">
                      <a:moveTo>
                        <a:pt x="140" y="146"/>
                      </a:moveTo>
                      <a:cubicBezTo>
                        <a:pt x="164" y="142"/>
                        <a:pt x="183" y="127"/>
                        <a:pt x="192" y="106"/>
                      </a:cubicBezTo>
                      <a:cubicBezTo>
                        <a:pt x="197" y="93"/>
                        <a:pt x="200" y="79"/>
                        <a:pt x="197" y="64"/>
                      </a:cubicBezTo>
                      <a:cubicBezTo>
                        <a:pt x="190" y="26"/>
                        <a:pt x="153" y="0"/>
                        <a:pt x="114" y="7"/>
                      </a:cubicBezTo>
                      <a:cubicBezTo>
                        <a:pt x="96" y="10"/>
                        <a:pt x="78" y="13"/>
                        <a:pt x="61" y="18"/>
                      </a:cubicBezTo>
                      <a:cubicBezTo>
                        <a:pt x="22" y="27"/>
                        <a:pt x="0" y="64"/>
                        <a:pt x="8" y="102"/>
                      </a:cubicBezTo>
                      <a:cubicBezTo>
                        <a:pt x="18" y="141"/>
                        <a:pt x="57" y="165"/>
                        <a:pt x="95" y="155"/>
                      </a:cubicBezTo>
                      <a:cubicBezTo>
                        <a:pt x="109" y="152"/>
                        <a:pt x="125" y="148"/>
                        <a:pt x="140" y="146"/>
                      </a:cubicBezTo>
                      <a:close/>
                    </a:path>
                  </a:pathLst>
                </a:custGeom>
                <a:solidFill>
                  <a:schemeClr val="accent2">
                    <a:lumMod val="24000"/>
                    <a:lumOff val="76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44" name="BackShape"/>
                <p:cNvSpPr/>
                <p:nvPr/>
              </p:nvSpPr>
              <p:spPr bwMode="auto">
                <a:xfrm>
                  <a:off x="3592361" y="1875163"/>
                  <a:ext cx="273432" cy="214911"/>
                </a:xfrm>
                <a:custGeom>
                  <a:avLst/>
                  <a:gdLst>
                    <a:gd name="T0" fmla="*/ 67 w 201"/>
                    <a:gd name="T1" fmla="*/ 146 h 158"/>
                    <a:gd name="T2" fmla="*/ 113 w 201"/>
                    <a:gd name="T3" fmla="*/ 152 h 158"/>
                    <a:gd name="T4" fmla="*/ 190 w 201"/>
                    <a:gd name="T5" fmla="*/ 112 h 158"/>
                    <a:gd name="T6" fmla="*/ 195 w 201"/>
                    <a:gd name="T7" fmla="*/ 95 h 158"/>
                    <a:gd name="T8" fmla="*/ 136 w 201"/>
                    <a:gd name="T9" fmla="*/ 13 h 158"/>
                    <a:gd name="T10" fmla="*/ 82 w 201"/>
                    <a:gd name="T11" fmla="*/ 5 h 158"/>
                    <a:gd name="T12" fmla="*/ 4 w 201"/>
                    <a:gd name="T13" fmla="*/ 68 h 158"/>
                    <a:gd name="T14" fmla="*/ 67 w 201"/>
                    <a:gd name="T15" fmla="*/ 146 h 15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1" h="158">
                      <a:moveTo>
                        <a:pt x="67" y="146"/>
                      </a:moveTo>
                      <a:cubicBezTo>
                        <a:pt x="83" y="148"/>
                        <a:pt x="98" y="149"/>
                        <a:pt x="113" y="152"/>
                      </a:cubicBezTo>
                      <a:cubicBezTo>
                        <a:pt x="146" y="158"/>
                        <a:pt x="178" y="141"/>
                        <a:pt x="190" y="112"/>
                      </a:cubicBezTo>
                      <a:cubicBezTo>
                        <a:pt x="193" y="106"/>
                        <a:pt x="194" y="101"/>
                        <a:pt x="195" y="95"/>
                      </a:cubicBezTo>
                      <a:cubicBezTo>
                        <a:pt x="201" y="56"/>
                        <a:pt x="175" y="20"/>
                        <a:pt x="136" y="13"/>
                      </a:cubicBezTo>
                      <a:cubicBezTo>
                        <a:pt x="117" y="9"/>
                        <a:pt x="100" y="7"/>
                        <a:pt x="82" y="5"/>
                      </a:cubicBezTo>
                      <a:cubicBezTo>
                        <a:pt x="43" y="0"/>
                        <a:pt x="8" y="28"/>
                        <a:pt x="4" y="68"/>
                      </a:cubicBezTo>
                      <a:cubicBezTo>
                        <a:pt x="0" y="106"/>
                        <a:pt x="29" y="141"/>
                        <a:pt x="67" y="146"/>
                      </a:cubicBezTo>
                      <a:close/>
                    </a:path>
                  </a:pathLst>
                </a:custGeom>
                <a:solidFill>
                  <a:schemeClr val="accent2">
                    <a:lumMod val="24000"/>
                    <a:lumOff val="76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45" name="ValueShape"/>
                <p:cNvSpPr/>
                <p:nvPr/>
              </p:nvSpPr>
              <p:spPr>
                <a:xfrm>
                  <a:off x="2317379" y="1820534"/>
                  <a:ext cx="2502543" cy="2502543"/>
                </a:xfrm>
                <a:prstGeom prst="blockArc">
                  <a:avLst>
                    <a:gd name="adj1" fmla="val 16200000"/>
                    <a:gd name="adj2" fmla="val 14256000"/>
                    <a:gd name="adj3" fmla="val 10852"/>
                  </a:avLst>
                </a:pr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a:p>
              </p:txBody>
            </p:sp>
            <p:sp>
              <p:nvSpPr>
                <p:cNvPr id="646" name="ValueText"/>
                <p:cNvSpPr txBox="1"/>
                <p:nvPr/>
              </p:nvSpPr>
              <p:spPr>
                <a:xfrm>
                  <a:off x="3020331" y="4482492"/>
                  <a:ext cx="1096637" cy="554297"/>
                </a:xfrm>
                <a:prstGeom prst="rect">
                  <a:avLst/>
                </a:prstGeom>
              </p:spPr>
              <p:txBody>
                <a:bodyPr wrap="none" anchor="ctr" anchorCtr="1">
                  <a:prstTxWarp prst="textPlain">
                    <a:avLst/>
                  </a:prstTxWarp>
                  <a:noAutofit/>
                </a:bodyPr>
                <a:lstStyle/>
                <a:p>
                  <a:r>
                    <a:rPr lang="en-US" altLang="zh-CN" sz="1000" b="1">
                      <a:solidFill>
                        <a:schemeClr val="accent2">
                          <a:lumMod val="60000"/>
                          <a:lumOff val="40000"/>
                        </a:schemeClr>
                      </a:solidFill>
                      <a:latin typeface="Impact" panose="020B0806030902050204" pitchFamily="34" charset="0"/>
                    </a:rPr>
                    <a:t>91%</a:t>
                  </a:r>
                  <a:endParaRPr lang="en-US" altLang="zh-CN" sz="1000" b="1" dirty="0">
                    <a:solidFill>
                      <a:schemeClr val="accent2">
                        <a:lumMod val="60000"/>
                        <a:lumOff val="40000"/>
                      </a:schemeClr>
                    </a:solidFill>
                    <a:latin typeface="Impact" panose="020B0806030902050204" pitchFamily="34" charset="0"/>
                  </a:endParaRPr>
                </a:p>
              </p:txBody>
            </p:sp>
          </p:grpSp>
        </p:grpSp>
      </p:grpSp>
    </p:spTree>
  </p:cSld>
  <p:clrMapOvr>
    <a:masterClrMapping/>
  </p:clrMapOvr>
  <mc:AlternateContent xmlns:mc="http://schemas.openxmlformats.org/markup-compatibility/2006" xmlns:p14="http://schemas.microsoft.com/office/powerpoint/2010/main">
    <mc:Choice Requires="p14">
      <p:transition spd="slow" p14:dur="2000" advTm="0">
        <p:split orient="vert"/>
      </p:transition>
    </mc:Choice>
    <mc:Fallback xmlns="">
      <p:transition spd="slow" advTm="0">
        <p:split orient="ver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0" y="4516438"/>
            <a:ext cx="12192000" cy="2363639"/>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6" name="矩形 135"/>
          <p:cNvSpPr/>
          <p:nvPr/>
        </p:nvSpPr>
        <p:spPr>
          <a:xfrm rot="527794">
            <a:off x="1823187" y="1617151"/>
            <a:ext cx="2328890" cy="399448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1" name="矩形 130"/>
          <p:cNvSpPr/>
          <p:nvPr/>
        </p:nvSpPr>
        <p:spPr>
          <a:xfrm rot="21066662">
            <a:off x="5116466" y="1523643"/>
            <a:ext cx="2383682" cy="3391541"/>
          </a:xfrm>
          <a:prstGeom prst="rect">
            <a:avLst/>
          </a:pr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5" name="矩形 134"/>
          <p:cNvSpPr/>
          <p:nvPr/>
        </p:nvSpPr>
        <p:spPr>
          <a:xfrm rot="21066662">
            <a:off x="4970971" y="1410124"/>
            <a:ext cx="2383682" cy="33915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2" name="矩形 131"/>
          <p:cNvSpPr/>
          <p:nvPr/>
        </p:nvSpPr>
        <p:spPr>
          <a:xfrm rot="572153">
            <a:off x="8752601" y="1862706"/>
            <a:ext cx="2013570" cy="3453648"/>
          </a:xfrm>
          <a:prstGeom prst="rect">
            <a:avLst/>
          </a:prstGeom>
          <a:solidFill>
            <a:schemeClr val="bg1">
              <a:alpha val="3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rot="628816">
            <a:off x="8374404" y="5273460"/>
            <a:ext cx="2810438" cy="707886"/>
          </a:xfrm>
          <a:prstGeom prst="rect">
            <a:avLst/>
          </a:prstGeom>
          <a:noFill/>
        </p:spPr>
        <p:txBody>
          <a:bodyPr wrap="square" rtlCol="0">
            <a:spAutoFit/>
          </a:bodyPr>
          <a:lstStyle/>
          <a:p>
            <a:r>
              <a:rPr lang="zh-CN" altLang="en-US" sz="2000" dirty="0"/>
              <a:t>能源、金融从业者会在改革中焦虑不已</a:t>
            </a:r>
            <a:endParaRPr lang="en-US" altLang="zh-CN" sz="2000" dirty="0"/>
          </a:p>
        </p:txBody>
      </p:sp>
      <p:sp>
        <p:nvSpPr>
          <p:cNvPr id="133" name="矩形 132"/>
          <p:cNvSpPr/>
          <p:nvPr/>
        </p:nvSpPr>
        <p:spPr>
          <a:xfrm rot="572153">
            <a:off x="8682491" y="1673948"/>
            <a:ext cx="2013570" cy="34536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矩形 50"/>
          <p:cNvSpPr/>
          <p:nvPr/>
        </p:nvSpPr>
        <p:spPr>
          <a:xfrm rot="527794">
            <a:off x="1693304" y="1485958"/>
            <a:ext cx="2328890" cy="39944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rot="481029">
            <a:off x="923834" y="5640789"/>
            <a:ext cx="3289758" cy="830997"/>
          </a:xfrm>
          <a:prstGeom prst="rect">
            <a:avLst/>
          </a:prstGeom>
          <a:noFill/>
        </p:spPr>
        <p:txBody>
          <a:bodyPr wrap="square" rtlCol="0">
            <a:spAutoFit/>
          </a:bodyPr>
          <a:lstStyle/>
          <a:p>
            <a:r>
              <a:rPr lang="zh-CN" altLang="en-US" sz="2400" dirty="0"/>
              <a:t>比如程序猿和产品经理撕逼到打架</a:t>
            </a:r>
            <a:r>
              <a:rPr lang="en-US" altLang="zh-CN" sz="2400" dirty="0"/>
              <a:t>……</a:t>
            </a:r>
          </a:p>
        </p:txBody>
      </p:sp>
      <p:sp>
        <p:nvSpPr>
          <p:cNvPr id="4" name="文本框 3"/>
          <p:cNvSpPr txBox="1"/>
          <p:nvPr/>
        </p:nvSpPr>
        <p:spPr>
          <a:xfrm rot="21081710">
            <a:off x="4883165" y="4947457"/>
            <a:ext cx="3400063" cy="1015663"/>
          </a:xfrm>
          <a:prstGeom prst="rect">
            <a:avLst/>
          </a:prstGeom>
          <a:noFill/>
        </p:spPr>
        <p:txBody>
          <a:bodyPr wrap="square" rtlCol="0">
            <a:spAutoFit/>
          </a:bodyPr>
          <a:lstStyle/>
          <a:p>
            <a:r>
              <a:rPr lang="zh-CN" altLang="en-US" sz="2000" dirty="0"/>
              <a:t>比如你在自媒体当文案狗，你怕不怕因为一个敏感词而封号？</a:t>
            </a:r>
            <a:endParaRPr lang="en-US" altLang="zh-CN" sz="2000" dirty="0"/>
          </a:p>
        </p:txBody>
      </p:sp>
      <p:grpSp>
        <p:nvGrpSpPr>
          <p:cNvPr id="13" name="组合 12"/>
          <p:cNvGrpSpPr/>
          <p:nvPr/>
        </p:nvGrpSpPr>
        <p:grpSpPr>
          <a:xfrm rot="21066662">
            <a:off x="5484722" y="1805470"/>
            <a:ext cx="1563490" cy="3127544"/>
            <a:chOff x="5586413" y="1096963"/>
            <a:chExt cx="1406525" cy="3408362"/>
          </a:xfrm>
        </p:grpSpPr>
        <p:sp>
          <p:nvSpPr>
            <p:cNvPr id="16" name="Freeform 6"/>
            <p:cNvSpPr/>
            <p:nvPr/>
          </p:nvSpPr>
          <p:spPr bwMode="auto">
            <a:xfrm>
              <a:off x="5991225" y="3606800"/>
              <a:ext cx="646113" cy="898525"/>
            </a:xfrm>
            <a:custGeom>
              <a:avLst/>
              <a:gdLst>
                <a:gd name="T0" fmla="*/ 22 w 201"/>
                <a:gd name="T1" fmla="*/ 5 h 281"/>
                <a:gd name="T2" fmla="*/ 31 w 201"/>
                <a:gd name="T3" fmla="*/ 70 h 281"/>
                <a:gd name="T4" fmla="*/ 49 w 201"/>
                <a:gd name="T5" fmla="*/ 175 h 281"/>
                <a:gd name="T6" fmla="*/ 54 w 201"/>
                <a:gd name="T7" fmla="*/ 245 h 281"/>
                <a:gd name="T8" fmla="*/ 0 w 201"/>
                <a:gd name="T9" fmla="*/ 277 h 281"/>
                <a:gd name="T10" fmla="*/ 88 w 201"/>
                <a:gd name="T11" fmla="*/ 276 h 281"/>
                <a:gd name="T12" fmla="*/ 87 w 201"/>
                <a:gd name="T13" fmla="*/ 60 h 281"/>
                <a:gd name="T14" fmla="*/ 102 w 201"/>
                <a:gd name="T15" fmla="*/ 60 h 281"/>
                <a:gd name="T16" fmla="*/ 121 w 201"/>
                <a:gd name="T17" fmla="*/ 278 h 281"/>
                <a:gd name="T18" fmla="*/ 201 w 201"/>
                <a:gd name="T19" fmla="*/ 281 h 281"/>
                <a:gd name="T20" fmla="*/ 157 w 201"/>
                <a:gd name="T21" fmla="*/ 250 h 281"/>
                <a:gd name="T22" fmla="*/ 152 w 201"/>
                <a:gd name="T23" fmla="*/ 167 h 281"/>
                <a:gd name="T24" fmla="*/ 157 w 201"/>
                <a:gd name="T25" fmla="*/ 71 h 281"/>
                <a:gd name="T26" fmla="*/ 164 w 201"/>
                <a:gd name="T27" fmla="*/ 0 h 281"/>
                <a:gd name="T28" fmla="*/ 93 w 201"/>
                <a:gd name="T29" fmla="*/ 8 h 281"/>
                <a:gd name="T30" fmla="*/ 22 w 201"/>
                <a:gd name="T31" fmla="*/ 5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01" h="281">
                  <a:moveTo>
                    <a:pt x="22" y="5"/>
                  </a:moveTo>
                  <a:cubicBezTo>
                    <a:pt x="27" y="29"/>
                    <a:pt x="28" y="47"/>
                    <a:pt x="31" y="70"/>
                  </a:cubicBezTo>
                  <a:cubicBezTo>
                    <a:pt x="37" y="106"/>
                    <a:pt x="44" y="140"/>
                    <a:pt x="49" y="175"/>
                  </a:cubicBezTo>
                  <a:cubicBezTo>
                    <a:pt x="53" y="201"/>
                    <a:pt x="55" y="222"/>
                    <a:pt x="54" y="245"/>
                  </a:cubicBezTo>
                  <a:cubicBezTo>
                    <a:pt x="23" y="250"/>
                    <a:pt x="17" y="261"/>
                    <a:pt x="0" y="277"/>
                  </a:cubicBezTo>
                  <a:cubicBezTo>
                    <a:pt x="39" y="276"/>
                    <a:pt x="49" y="277"/>
                    <a:pt x="88" y="276"/>
                  </a:cubicBezTo>
                  <a:cubicBezTo>
                    <a:pt x="92" y="207"/>
                    <a:pt x="81" y="130"/>
                    <a:pt x="87" y="60"/>
                  </a:cubicBezTo>
                  <a:cubicBezTo>
                    <a:pt x="95" y="61"/>
                    <a:pt x="102" y="60"/>
                    <a:pt x="102" y="60"/>
                  </a:cubicBezTo>
                  <a:cubicBezTo>
                    <a:pt x="102" y="60"/>
                    <a:pt x="119" y="197"/>
                    <a:pt x="121" y="278"/>
                  </a:cubicBezTo>
                  <a:cubicBezTo>
                    <a:pt x="154" y="281"/>
                    <a:pt x="167" y="279"/>
                    <a:pt x="201" y="281"/>
                  </a:cubicBezTo>
                  <a:cubicBezTo>
                    <a:pt x="195" y="265"/>
                    <a:pt x="157" y="250"/>
                    <a:pt x="157" y="250"/>
                  </a:cubicBezTo>
                  <a:cubicBezTo>
                    <a:pt x="157" y="250"/>
                    <a:pt x="148" y="198"/>
                    <a:pt x="152" y="167"/>
                  </a:cubicBezTo>
                  <a:cubicBezTo>
                    <a:pt x="157" y="130"/>
                    <a:pt x="156" y="84"/>
                    <a:pt x="157" y="71"/>
                  </a:cubicBezTo>
                  <a:cubicBezTo>
                    <a:pt x="160" y="50"/>
                    <a:pt x="163" y="18"/>
                    <a:pt x="164" y="0"/>
                  </a:cubicBezTo>
                  <a:cubicBezTo>
                    <a:pt x="141" y="7"/>
                    <a:pt x="114" y="7"/>
                    <a:pt x="93" y="8"/>
                  </a:cubicBezTo>
                  <a:cubicBezTo>
                    <a:pt x="54" y="9"/>
                    <a:pt x="22" y="5"/>
                    <a:pt x="22" y="5"/>
                  </a:cubicBezTo>
                  <a:close/>
                </a:path>
              </a:pathLst>
            </a:custGeom>
            <a:solidFill>
              <a:schemeClr val="accent4"/>
            </a:solidFill>
            <a:ln>
              <a:noFill/>
            </a:ln>
          </p:spPr>
          <p:txBody>
            <a:bodyPr vert="horz" wrap="square" lIns="91440" tIns="45720" rIns="91440" bIns="45720" numCol="1" anchor="t" anchorCtr="0" compatLnSpc="1"/>
            <a:lstStyle/>
            <a:p>
              <a:endParaRPr lang="zh-CN" altLang="en-US"/>
            </a:p>
          </p:txBody>
        </p:sp>
        <p:sp>
          <p:nvSpPr>
            <p:cNvPr id="17" name="Freeform 7"/>
            <p:cNvSpPr/>
            <p:nvPr/>
          </p:nvSpPr>
          <p:spPr bwMode="auto">
            <a:xfrm>
              <a:off x="6119813" y="3683000"/>
              <a:ext cx="63500" cy="144463"/>
            </a:xfrm>
            <a:custGeom>
              <a:avLst/>
              <a:gdLst>
                <a:gd name="T0" fmla="*/ 15 w 20"/>
                <a:gd name="T1" fmla="*/ 1 h 45"/>
                <a:gd name="T2" fmla="*/ 1 w 20"/>
                <a:gd name="T3" fmla="*/ 41 h 45"/>
                <a:gd name="T4" fmla="*/ 4 w 20"/>
                <a:gd name="T5" fmla="*/ 43 h 45"/>
                <a:gd name="T6" fmla="*/ 17 w 20"/>
                <a:gd name="T7" fmla="*/ 1 h 45"/>
                <a:gd name="T8" fmla="*/ 15 w 20"/>
                <a:gd name="T9" fmla="*/ 1 h 45"/>
              </a:gdLst>
              <a:ahLst/>
              <a:cxnLst>
                <a:cxn ang="0">
                  <a:pos x="T0" y="T1"/>
                </a:cxn>
                <a:cxn ang="0">
                  <a:pos x="T2" y="T3"/>
                </a:cxn>
                <a:cxn ang="0">
                  <a:pos x="T4" y="T5"/>
                </a:cxn>
                <a:cxn ang="0">
                  <a:pos x="T6" y="T7"/>
                </a:cxn>
                <a:cxn ang="0">
                  <a:pos x="T8" y="T9"/>
                </a:cxn>
              </a:cxnLst>
              <a:rect l="0" t="0" r="r" b="b"/>
              <a:pathLst>
                <a:path w="20" h="45">
                  <a:moveTo>
                    <a:pt x="15" y="1"/>
                  </a:moveTo>
                  <a:cubicBezTo>
                    <a:pt x="13" y="15"/>
                    <a:pt x="10" y="29"/>
                    <a:pt x="1" y="41"/>
                  </a:cubicBezTo>
                  <a:cubicBezTo>
                    <a:pt x="0" y="43"/>
                    <a:pt x="3" y="45"/>
                    <a:pt x="4" y="43"/>
                  </a:cubicBezTo>
                  <a:cubicBezTo>
                    <a:pt x="12" y="33"/>
                    <a:pt x="20" y="14"/>
                    <a:pt x="17" y="1"/>
                  </a:cubicBezTo>
                  <a:cubicBezTo>
                    <a:pt x="16" y="0"/>
                    <a:pt x="15" y="0"/>
                    <a:pt x="15" y="1"/>
                  </a:cubicBezTo>
                  <a:close/>
                </a:path>
              </a:pathLst>
            </a:custGeom>
            <a:solidFill>
              <a:schemeClr val="accent4"/>
            </a:solidFill>
            <a:ln>
              <a:noFill/>
            </a:ln>
          </p:spPr>
          <p:txBody>
            <a:bodyPr vert="horz" wrap="square" lIns="91440" tIns="45720" rIns="91440" bIns="45720" numCol="1" anchor="t" anchorCtr="0" compatLnSpc="1"/>
            <a:lstStyle/>
            <a:p>
              <a:endParaRPr lang="zh-CN" altLang="en-US"/>
            </a:p>
          </p:txBody>
        </p:sp>
        <p:sp>
          <p:nvSpPr>
            <p:cNvPr id="18" name="Freeform 8"/>
            <p:cNvSpPr/>
            <p:nvPr/>
          </p:nvSpPr>
          <p:spPr bwMode="auto">
            <a:xfrm>
              <a:off x="6367463" y="3689350"/>
              <a:ext cx="82550" cy="138113"/>
            </a:xfrm>
            <a:custGeom>
              <a:avLst/>
              <a:gdLst>
                <a:gd name="T0" fmla="*/ 0 w 26"/>
                <a:gd name="T1" fmla="*/ 1 h 43"/>
                <a:gd name="T2" fmla="*/ 20 w 26"/>
                <a:gd name="T3" fmla="*/ 41 h 43"/>
                <a:gd name="T4" fmla="*/ 24 w 26"/>
                <a:gd name="T5" fmla="*/ 37 h 43"/>
                <a:gd name="T6" fmla="*/ 2 w 26"/>
                <a:gd name="T7" fmla="*/ 1 h 43"/>
                <a:gd name="T8" fmla="*/ 0 w 26"/>
                <a:gd name="T9" fmla="*/ 1 h 43"/>
              </a:gdLst>
              <a:ahLst/>
              <a:cxnLst>
                <a:cxn ang="0">
                  <a:pos x="T0" y="T1"/>
                </a:cxn>
                <a:cxn ang="0">
                  <a:pos x="T2" y="T3"/>
                </a:cxn>
                <a:cxn ang="0">
                  <a:pos x="T4" y="T5"/>
                </a:cxn>
                <a:cxn ang="0">
                  <a:pos x="T6" y="T7"/>
                </a:cxn>
                <a:cxn ang="0">
                  <a:pos x="T8" y="T9"/>
                </a:cxn>
              </a:cxnLst>
              <a:rect l="0" t="0" r="r" b="b"/>
              <a:pathLst>
                <a:path w="26" h="43">
                  <a:moveTo>
                    <a:pt x="0" y="1"/>
                  </a:moveTo>
                  <a:cubicBezTo>
                    <a:pt x="2" y="17"/>
                    <a:pt x="9" y="30"/>
                    <a:pt x="20" y="41"/>
                  </a:cubicBezTo>
                  <a:cubicBezTo>
                    <a:pt x="23" y="43"/>
                    <a:pt x="26" y="39"/>
                    <a:pt x="24" y="37"/>
                  </a:cubicBezTo>
                  <a:cubicBezTo>
                    <a:pt x="13" y="27"/>
                    <a:pt x="6" y="15"/>
                    <a:pt x="2" y="1"/>
                  </a:cubicBezTo>
                  <a:cubicBezTo>
                    <a:pt x="1" y="0"/>
                    <a:pt x="0" y="0"/>
                    <a:pt x="0" y="1"/>
                  </a:cubicBezTo>
                  <a:close/>
                </a:path>
              </a:pathLst>
            </a:custGeom>
            <a:solidFill>
              <a:schemeClr val="accent4"/>
            </a:solidFill>
            <a:ln>
              <a:noFill/>
            </a:ln>
          </p:spPr>
          <p:txBody>
            <a:bodyPr vert="horz" wrap="square" lIns="91440" tIns="45720" rIns="91440" bIns="45720" numCol="1" anchor="t" anchorCtr="0" compatLnSpc="1"/>
            <a:lstStyle/>
            <a:p>
              <a:endParaRPr lang="zh-CN" altLang="en-US"/>
            </a:p>
          </p:txBody>
        </p:sp>
        <p:sp>
          <p:nvSpPr>
            <p:cNvPr id="19" name="Freeform 9"/>
            <p:cNvSpPr/>
            <p:nvPr/>
          </p:nvSpPr>
          <p:spPr bwMode="auto">
            <a:xfrm>
              <a:off x="5991225" y="3606800"/>
              <a:ext cx="646113" cy="898525"/>
            </a:xfrm>
            <a:custGeom>
              <a:avLst/>
              <a:gdLst>
                <a:gd name="T0" fmla="*/ 22 w 201"/>
                <a:gd name="T1" fmla="*/ 5 h 281"/>
                <a:gd name="T2" fmla="*/ 31 w 201"/>
                <a:gd name="T3" fmla="*/ 70 h 281"/>
                <a:gd name="T4" fmla="*/ 49 w 201"/>
                <a:gd name="T5" fmla="*/ 175 h 281"/>
                <a:gd name="T6" fmla="*/ 54 w 201"/>
                <a:gd name="T7" fmla="*/ 245 h 281"/>
                <a:gd name="T8" fmla="*/ 0 w 201"/>
                <a:gd name="T9" fmla="*/ 277 h 281"/>
                <a:gd name="T10" fmla="*/ 88 w 201"/>
                <a:gd name="T11" fmla="*/ 276 h 281"/>
                <a:gd name="T12" fmla="*/ 87 w 201"/>
                <a:gd name="T13" fmla="*/ 60 h 281"/>
                <a:gd name="T14" fmla="*/ 102 w 201"/>
                <a:gd name="T15" fmla="*/ 60 h 281"/>
                <a:gd name="T16" fmla="*/ 121 w 201"/>
                <a:gd name="T17" fmla="*/ 278 h 281"/>
                <a:gd name="T18" fmla="*/ 201 w 201"/>
                <a:gd name="T19" fmla="*/ 281 h 281"/>
                <a:gd name="T20" fmla="*/ 157 w 201"/>
                <a:gd name="T21" fmla="*/ 250 h 281"/>
                <a:gd name="T22" fmla="*/ 152 w 201"/>
                <a:gd name="T23" fmla="*/ 167 h 281"/>
                <a:gd name="T24" fmla="*/ 157 w 201"/>
                <a:gd name="T25" fmla="*/ 71 h 281"/>
                <a:gd name="T26" fmla="*/ 164 w 201"/>
                <a:gd name="T27" fmla="*/ 0 h 281"/>
                <a:gd name="T28" fmla="*/ 93 w 201"/>
                <a:gd name="T29" fmla="*/ 8 h 281"/>
                <a:gd name="T30" fmla="*/ 22 w 201"/>
                <a:gd name="T31" fmla="*/ 5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01" h="281">
                  <a:moveTo>
                    <a:pt x="22" y="5"/>
                  </a:moveTo>
                  <a:cubicBezTo>
                    <a:pt x="27" y="29"/>
                    <a:pt x="28" y="47"/>
                    <a:pt x="31" y="70"/>
                  </a:cubicBezTo>
                  <a:cubicBezTo>
                    <a:pt x="37" y="106"/>
                    <a:pt x="44" y="140"/>
                    <a:pt x="49" y="175"/>
                  </a:cubicBezTo>
                  <a:cubicBezTo>
                    <a:pt x="53" y="201"/>
                    <a:pt x="55" y="222"/>
                    <a:pt x="54" y="245"/>
                  </a:cubicBezTo>
                  <a:cubicBezTo>
                    <a:pt x="23" y="250"/>
                    <a:pt x="17" y="261"/>
                    <a:pt x="0" y="277"/>
                  </a:cubicBezTo>
                  <a:cubicBezTo>
                    <a:pt x="39" y="276"/>
                    <a:pt x="49" y="277"/>
                    <a:pt x="88" y="276"/>
                  </a:cubicBezTo>
                  <a:cubicBezTo>
                    <a:pt x="92" y="207"/>
                    <a:pt x="81" y="130"/>
                    <a:pt x="87" y="60"/>
                  </a:cubicBezTo>
                  <a:cubicBezTo>
                    <a:pt x="95" y="61"/>
                    <a:pt x="102" y="60"/>
                    <a:pt x="102" y="60"/>
                  </a:cubicBezTo>
                  <a:cubicBezTo>
                    <a:pt x="102" y="60"/>
                    <a:pt x="119" y="197"/>
                    <a:pt x="121" y="278"/>
                  </a:cubicBezTo>
                  <a:cubicBezTo>
                    <a:pt x="154" y="281"/>
                    <a:pt x="167" y="279"/>
                    <a:pt x="201" y="281"/>
                  </a:cubicBezTo>
                  <a:cubicBezTo>
                    <a:pt x="195" y="265"/>
                    <a:pt x="157" y="250"/>
                    <a:pt x="157" y="250"/>
                  </a:cubicBezTo>
                  <a:cubicBezTo>
                    <a:pt x="157" y="250"/>
                    <a:pt x="148" y="198"/>
                    <a:pt x="152" y="167"/>
                  </a:cubicBezTo>
                  <a:cubicBezTo>
                    <a:pt x="157" y="130"/>
                    <a:pt x="156" y="84"/>
                    <a:pt x="157" y="71"/>
                  </a:cubicBezTo>
                  <a:cubicBezTo>
                    <a:pt x="160" y="50"/>
                    <a:pt x="163" y="18"/>
                    <a:pt x="164" y="0"/>
                  </a:cubicBezTo>
                  <a:cubicBezTo>
                    <a:pt x="141" y="7"/>
                    <a:pt x="114" y="7"/>
                    <a:pt x="93" y="8"/>
                  </a:cubicBezTo>
                  <a:cubicBezTo>
                    <a:pt x="54" y="9"/>
                    <a:pt x="22" y="5"/>
                    <a:pt x="22" y="5"/>
                  </a:cubicBezTo>
                  <a:close/>
                </a:path>
              </a:pathLst>
            </a:custGeom>
            <a:solidFill>
              <a:schemeClr val="accent4"/>
            </a:solidFill>
            <a:ln>
              <a:noFill/>
            </a:ln>
          </p:spPr>
          <p:txBody>
            <a:bodyPr vert="horz" wrap="square" lIns="91440" tIns="45720" rIns="91440" bIns="45720" numCol="1" anchor="t" anchorCtr="0" compatLnSpc="1"/>
            <a:lstStyle/>
            <a:p>
              <a:endParaRPr lang="zh-CN" altLang="en-US"/>
            </a:p>
          </p:txBody>
        </p:sp>
        <p:sp>
          <p:nvSpPr>
            <p:cNvPr id="21" name="Freeform 11"/>
            <p:cNvSpPr/>
            <p:nvPr/>
          </p:nvSpPr>
          <p:spPr bwMode="auto">
            <a:xfrm>
              <a:off x="5708650" y="1346200"/>
              <a:ext cx="1149350" cy="1504950"/>
            </a:xfrm>
            <a:custGeom>
              <a:avLst/>
              <a:gdLst>
                <a:gd name="T0" fmla="*/ 210 w 358"/>
                <a:gd name="T1" fmla="*/ 441 h 470"/>
                <a:gd name="T2" fmla="*/ 30 w 358"/>
                <a:gd name="T3" fmla="*/ 318 h 470"/>
                <a:gd name="T4" fmla="*/ 12 w 358"/>
                <a:gd name="T5" fmla="*/ 206 h 470"/>
                <a:gd name="T6" fmla="*/ 31 w 358"/>
                <a:gd name="T7" fmla="*/ 96 h 470"/>
                <a:gd name="T8" fmla="*/ 126 w 358"/>
                <a:gd name="T9" fmla="*/ 16 h 470"/>
                <a:gd name="T10" fmla="*/ 238 w 358"/>
                <a:gd name="T11" fmla="*/ 19 h 470"/>
                <a:gd name="T12" fmla="*/ 329 w 358"/>
                <a:gd name="T13" fmla="*/ 108 h 470"/>
                <a:gd name="T14" fmla="*/ 340 w 358"/>
                <a:gd name="T15" fmla="*/ 230 h 470"/>
                <a:gd name="T16" fmla="*/ 313 w 358"/>
                <a:gd name="T17" fmla="*/ 350 h 470"/>
                <a:gd name="T18" fmla="*/ 209 w 358"/>
                <a:gd name="T19" fmla="*/ 442 h 470"/>
                <a:gd name="T20" fmla="*/ 213 w 358"/>
                <a:gd name="T21" fmla="*/ 449 h 470"/>
                <a:gd name="T22" fmla="*/ 314 w 358"/>
                <a:gd name="T23" fmla="*/ 364 h 470"/>
                <a:gd name="T24" fmla="*/ 346 w 358"/>
                <a:gd name="T25" fmla="*/ 244 h 470"/>
                <a:gd name="T26" fmla="*/ 341 w 358"/>
                <a:gd name="T27" fmla="*/ 116 h 470"/>
                <a:gd name="T28" fmla="*/ 260 w 358"/>
                <a:gd name="T29" fmla="*/ 21 h 470"/>
                <a:gd name="T30" fmla="*/ 142 w 358"/>
                <a:gd name="T31" fmla="*/ 5 h 470"/>
                <a:gd name="T32" fmla="*/ 42 w 358"/>
                <a:gd name="T33" fmla="*/ 67 h 470"/>
                <a:gd name="T34" fmla="*/ 1 w 358"/>
                <a:gd name="T35" fmla="*/ 176 h 470"/>
                <a:gd name="T36" fmla="*/ 19 w 358"/>
                <a:gd name="T37" fmla="*/ 303 h 470"/>
                <a:gd name="T38" fmla="*/ 97 w 358"/>
                <a:gd name="T39" fmla="*/ 422 h 470"/>
                <a:gd name="T40" fmla="*/ 212 w 358"/>
                <a:gd name="T41" fmla="*/ 449 h 470"/>
                <a:gd name="T42" fmla="*/ 210 w 358"/>
                <a:gd name="T43" fmla="*/ 441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58" h="470">
                  <a:moveTo>
                    <a:pt x="210" y="441"/>
                  </a:moveTo>
                  <a:cubicBezTo>
                    <a:pt x="135" y="470"/>
                    <a:pt x="49" y="385"/>
                    <a:pt x="30" y="318"/>
                  </a:cubicBezTo>
                  <a:cubicBezTo>
                    <a:pt x="20" y="283"/>
                    <a:pt x="16" y="243"/>
                    <a:pt x="12" y="206"/>
                  </a:cubicBezTo>
                  <a:cubicBezTo>
                    <a:pt x="7" y="166"/>
                    <a:pt x="10" y="131"/>
                    <a:pt x="31" y="96"/>
                  </a:cubicBezTo>
                  <a:cubicBezTo>
                    <a:pt x="52" y="61"/>
                    <a:pt x="86" y="27"/>
                    <a:pt x="126" y="16"/>
                  </a:cubicBezTo>
                  <a:cubicBezTo>
                    <a:pt x="159" y="7"/>
                    <a:pt x="205" y="7"/>
                    <a:pt x="238" y="19"/>
                  </a:cubicBezTo>
                  <a:cubicBezTo>
                    <a:pt x="278" y="34"/>
                    <a:pt x="311" y="70"/>
                    <a:pt x="329" y="108"/>
                  </a:cubicBezTo>
                  <a:cubicBezTo>
                    <a:pt x="348" y="148"/>
                    <a:pt x="346" y="188"/>
                    <a:pt x="340" y="230"/>
                  </a:cubicBezTo>
                  <a:cubicBezTo>
                    <a:pt x="335" y="269"/>
                    <a:pt x="333" y="315"/>
                    <a:pt x="313" y="350"/>
                  </a:cubicBezTo>
                  <a:cubicBezTo>
                    <a:pt x="291" y="390"/>
                    <a:pt x="251" y="423"/>
                    <a:pt x="209" y="442"/>
                  </a:cubicBezTo>
                  <a:cubicBezTo>
                    <a:pt x="205" y="444"/>
                    <a:pt x="209" y="451"/>
                    <a:pt x="213" y="449"/>
                  </a:cubicBezTo>
                  <a:cubicBezTo>
                    <a:pt x="253" y="430"/>
                    <a:pt x="290" y="401"/>
                    <a:pt x="314" y="364"/>
                  </a:cubicBezTo>
                  <a:cubicBezTo>
                    <a:pt x="338" y="328"/>
                    <a:pt x="340" y="285"/>
                    <a:pt x="346" y="244"/>
                  </a:cubicBezTo>
                  <a:cubicBezTo>
                    <a:pt x="353" y="200"/>
                    <a:pt x="358" y="158"/>
                    <a:pt x="341" y="116"/>
                  </a:cubicBezTo>
                  <a:cubicBezTo>
                    <a:pt x="326" y="78"/>
                    <a:pt x="297" y="42"/>
                    <a:pt x="260" y="21"/>
                  </a:cubicBezTo>
                  <a:cubicBezTo>
                    <a:pt x="225" y="1"/>
                    <a:pt x="181" y="0"/>
                    <a:pt x="142" y="5"/>
                  </a:cubicBezTo>
                  <a:cubicBezTo>
                    <a:pt x="102" y="10"/>
                    <a:pt x="67" y="35"/>
                    <a:pt x="42" y="67"/>
                  </a:cubicBezTo>
                  <a:cubicBezTo>
                    <a:pt x="17" y="98"/>
                    <a:pt x="0" y="136"/>
                    <a:pt x="1" y="176"/>
                  </a:cubicBezTo>
                  <a:cubicBezTo>
                    <a:pt x="3" y="219"/>
                    <a:pt x="12" y="261"/>
                    <a:pt x="19" y="303"/>
                  </a:cubicBezTo>
                  <a:cubicBezTo>
                    <a:pt x="27" y="352"/>
                    <a:pt x="59" y="393"/>
                    <a:pt x="97" y="422"/>
                  </a:cubicBezTo>
                  <a:cubicBezTo>
                    <a:pt x="131" y="447"/>
                    <a:pt x="170" y="465"/>
                    <a:pt x="212" y="449"/>
                  </a:cubicBezTo>
                  <a:cubicBezTo>
                    <a:pt x="217" y="447"/>
                    <a:pt x="215" y="439"/>
                    <a:pt x="210" y="441"/>
                  </a:cubicBezTo>
                  <a:close/>
                </a:path>
              </a:pathLst>
            </a:custGeom>
            <a:solidFill>
              <a:schemeClr val="accent4"/>
            </a:solidFill>
            <a:ln>
              <a:noFill/>
            </a:ln>
          </p:spPr>
          <p:txBody>
            <a:bodyPr vert="horz" wrap="square" lIns="91440" tIns="45720" rIns="91440" bIns="45720" numCol="1" anchor="t" anchorCtr="0" compatLnSpc="1"/>
            <a:lstStyle/>
            <a:p>
              <a:endParaRPr lang="zh-CN" altLang="en-US"/>
            </a:p>
          </p:txBody>
        </p:sp>
        <p:sp>
          <p:nvSpPr>
            <p:cNvPr id="22" name="Oval 12"/>
            <p:cNvSpPr>
              <a:spLocks noChangeArrowheads="1"/>
            </p:cNvSpPr>
            <p:nvPr/>
          </p:nvSpPr>
          <p:spPr bwMode="auto">
            <a:xfrm>
              <a:off x="5919788" y="2200275"/>
              <a:ext cx="168275" cy="166688"/>
            </a:xfrm>
            <a:prstGeom prst="ellipse">
              <a:avLst/>
            </a:prstGeom>
            <a:solidFill>
              <a:schemeClr val="accent4"/>
            </a:solidFill>
            <a:ln>
              <a:noFill/>
            </a:ln>
          </p:spPr>
          <p:txBody>
            <a:bodyPr vert="horz" wrap="square" lIns="91440" tIns="45720" rIns="91440" bIns="45720" numCol="1" anchor="t" anchorCtr="0" compatLnSpc="1"/>
            <a:lstStyle/>
            <a:p>
              <a:endParaRPr lang="zh-CN" altLang="en-US"/>
            </a:p>
          </p:txBody>
        </p:sp>
        <p:sp>
          <p:nvSpPr>
            <p:cNvPr id="23" name="Freeform 13"/>
            <p:cNvSpPr/>
            <p:nvPr/>
          </p:nvSpPr>
          <p:spPr bwMode="auto">
            <a:xfrm>
              <a:off x="5975350" y="2228850"/>
              <a:ext cx="73025" cy="30163"/>
            </a:xfrm>
            <a:custGeom>
              <a:avLst/>
              <a:gdLst>
                <a:gd name="T0" fmla="*/ 3 w 23"/>
                <a:gd name="T1" fmla="*/ 8 h 9"/>
                <a:gd name="T2" fmla="*/ 13 w 23"/>
                <a:gd name="T3" fmla="*/ 5 h 9"/>
                <a:gd name="T4" fmla="*/ 21 w 23"/>
                <a:gd name="T5" fmla="*/ 9 h 9"/>
                <a:gd name="T6" fmla="*/ 23 w 23"/>
                <a:gd name="T7" fmla="*/ 8 h 9"/>
                <a:gd name="T8" fmla="*/ 14 w 23"/>
                <a:gd name="T9" fmla="*/ 1 h 9"/>
                <a:gd name="T10" fmla="*/ 1 w 23"/>
                <a:gd name="T11" fmla="*/ 6 h 9"/>
                <a:gd name="T12" fmla="*/ 3 w 23"/>
                <a:gd name="T13" fmla="*/ 8 h 9"/>
              </a:gdLst>
              <a:ahLst/>
              <a:cxnLst>
                <a:cxn ang="0">
                  <a:pos x="T0" y="T1"/>
                </a:cxn>
                <a:cxn ang="0">
                  <a:pos x="T2" y="T3"/>
                </a:cxn>
                <a:cxn ang="0">
                  <a:pos x="T4" y="T5"/>
                </a:cxn>
                <a:cxn ang="0">
                  <a:pos x="T6" y="T7"/>
                </a:cxn>
                <a:cxn ang="0">
                  <a:pos x="T8" y="T9"/>
                </a:cxn>
                <a:cxn ang="0">
                  <a:pos x="T10" y="T11"/>
                </a:cxn>
                <a:cxn ang="0">
                  <a:pos x="T12" y="T13"/>
                </a:cxn>
              </a:cxnLst>
              <a:rect l="0" t="0" r="r" b="b"/>
              <a:pathLst>
                <a:path w="23" h="9">
                  <a:moveTo>
                    <a:pt x="3" y="8"/>
                  </a:moveTo>
                  <a:cubicBezTo>
                    <a:pt x="6" y="6"/>
                    <a:pt x="10" y="4"/>
                    <a:pt x="13" y="5"/>
                  </a:cubicBezTo>
                  <a:cubicBezTo>
                    <a:pt x="17" y="6"/>
                    <a:pt x="18" y="8"/>
                    <a:pt x="21" y="9"/>
                  </a:cubicBezTo>
                  <a:cubicBezTo>
                    <a:pt x="22" y="9"/>
                    <a:pt x="23" y="9"/>
                    <a:pt x="23" y="8"/>
                  </a:cubicBezTo>
                  <a:cubicBezTo>
                    <a:pt x="23" y="4"/>
                    <a:pt x="17" y="1"/>
                    <a:pt x="14" y="1"/>
                  </a:cubicBezTo>
                  <a:cubicBezTo>
                    <a:pt x="9" y="0"/>
                    <a:pt x="4" y="2"/>
                    <a:pt x="1" y="6"/>
                  </a:cubicBezTo>
                  <a:cubicBezTo>
                    <a:pt x="0" y="7"/>
                    <a:pt x="2" y="8"/>
                    <a:pt x="3" y="8"/>
                  </a:cubicBezTo>
                  <a:close/>
                </a:path>
              </a:pathLst>
            </a:custGeom>
            <a:solidFill>
              <a:schemeClr val="accent4"/>
            </a:solidFill>
            <a:ln>
              <a:noFill/>
            </a:ln>
          </p:spPr>
          <p:txBody>
            <a:bodyPr vert="horz" wrap="square" lIns="91440" tIns="45720" rIns="91440" bIns="45720" numCol="1" anchor="t" anchorCtr="0" compatLnSpc="1"/>
            <a:lstStyle/>
            <a:p>
              <a:endParaRPr lang="zh-CN" altLang="en-US"/>
            </a:p>
          </p:txBody>
        </p:sp>
        <p:sp>
          <p:nvSpPr>
            <p:cNvPr id="24" name="Oval 14"/>
            <p:cNvSpPr>
              <a:spLocks noChangeArrowheads="1"/>
            </p:cNvSpPr>
            <p:nvPr/>
          </p:nvSpPr>
          <p:spPr bwMode="auto">
            <a:xfrm>
              <a:off x="6440488" y="2200275"/>
              <a:ext cx="166688" cy="166688"/>
            </a:xfrm>
            <a:prstGeom prst="ellipse">
              <a:avLst/>
            </a:prstGeom>
            <a:solidFill>
              <a:schemeClr val="accent4"/>
            </a:solidFill>
            <a:ln>
              <a:noFill/>
            </a:ln>
          </p:spPr>
          <p:txBody>
            <a:bodyPr vert="horz" wrap="square" lIns="91440" tIns="45720" rIns="91440" bIns="45720" numCol="1" anchor="t" anchorCtr="0" compatLnSpc="1"/>
            <a:lstStyle/>
            <a:p>
              <a:endParaRPr lang="zh-CN" altLang="en-US"/>
            </a:p>
          </p:txBody>
        </p:sp>
        <p:sp>
          <p:nvSpPr>
            <p:cNvPr id="25" name="Freeform 15"/>
            <p:cNvSpPr/>
            <p:nvPr/>
          </p:nvSpPr>
          <p:spPr bwMode="auto">
            <a:xfrm>
              <a:off x="6488113" y="2219325"/>
              <a:ext cx="74613" cy="30163"/>
            </a:xfrm>
            <a:custGeom>
              <a:avLst/>
              <a:gdLst>
                <a:gd name="T0" fmla="*/ 3 w 23"/>
                <a:gd name="T1" fmla="*/ 8 h 9"/>
                <a:gd name="T2" fmla="*/ 13 w 23"/>
                <a:gd name="T3" fmla="*/ 5 h 9"/>
                <a:gd name="T4" fmla="*/ 21 w 23"/>
                <a:gd name="T5" fmla="*/ 9 h 9"/>
                <a:gd name="T6" fmla="*/ 23 w 23"/>
                <a:gd name="T7" fmla="*/ 8 h 9"/>
                <a:gd name="T8" fmla="*/ 13 w 23"/>
                <a:gd name="T9" fmla="*/ 1 h 9"/>
                <a:gd name="T10" fmla="*/ 1 w 23"/>
                <a:gd name="T11" fmla="*/ 6 h 9"/>
                <a:gd name="T12" fmla="*/ 3 w 23"/>
                <a:gd name="T13" fmla="*/ 8 h 9"/>
              </a:gdLst>
              <a:ahLst/>
              <a:cxnLst>
                <a:cxn ang="0">
                  <a:pos x="T0" y="T1"/>
                </a:cxn>
                <a:cxn ang="0">
                  <a:pos x="T2" y="T3"/>
                </a:cxn>
                <a:cxn ang="0">
                  <a:pos x="T4" y="T5"/>
                </a:cxn>
                <a:cxn ang="0">
                  <a:pos x="T6" y="T7"/>
                </a:cxn>
                <a:cxn ang="0">
                  <a:pos x="T8" y="T9"/>
                </a:cxn>
                <a:cxn ang="0">
                  <a:pos x="T10" y="T11"/>
                </a:cxn>
                <a:cxn ang="0">
                  <a:pos x="T12" y="T13"/>
                </a:cxn>
              </a:cxnLst>
              <a:rect l="0" t="0" r="r" b="b"/>
              <a:pathLst>
                <a:path w="23" h="9">
                  <a:moveTo>
                    <a:pt x="3" y="8"/>
                  </a:moveTo>
                  <a:cubicBezTo>
                    <a:pt x="6" y="6"/>
                    <a:pt x="9" y="4"/>
                    <a:pt x="13" y="5"/>
                  </a:cubicBezTo>
                  <a:cubicBezTo>
                    <a:pt x="16" y="5"/>
                    <a:pt x="18" y="8"/>
                    <a:pt x="21" y="9"/>
                  </a:cubicBezTo>
                  <a:cubicBezTo>
                    <a:pt x="22" y="9"/>
                    <a:pt x="23" y="9"/>
                    <a:pt x="23" y="8"/>
                  </a:cubicBezTo>
                  <a:cubicBezTo>
                    <a:pt x="23" y="3"/>
                    <a:pt x="17" y="1"/>
                    <a:pt x="13" y="1"/>
                  </a:cubicBezTo>
                  <a:cubicBezTo>
                    <a:pt x="8" y="0"/>
                    <a:pt x="3" y="2"/>
                    <a:pt x="1" y="6"/>
                  </a:cubicBezTo>
                  <a:cubicBezTo>
                    <a:pt x="0" y="7"/>
                    <a:pt x="2" y="9"/>
                    <a:pt x="3" y="8"/>
                  </a:cubicBezTo>
                  <a:close/>
                </a:path>
              </a:pathLst>
            </a:custGeom>
            <a:solidFill>
              <a:schemeClr val="accent4"/>
            </a:solidFill>
            <a:ln>
              <a:noFill/>
            </a:ln>
          </p:spPr>
          <p:txBody>
            <a:bodyPr vert="horz" wrap="square" lIns="91440" tIns="45720" rIns="91440" bIns="45720" numCol="1" anchor="t" anchorCtr="0" compatLnSpc="1"/>
            <a:lstStyle/>
            <a:p>
              <a:endParaRPr lang="zh-CN" altLang="en-US"/>
            </a:p>
          </p:txBody>
        </p:sp>
        <p:sp>
          <p:nvSpPr>
            <p:cNvPr id="26" name="Freeform 16"/>
            <p:cNvSpPr/>
            <p:nvPr/>
          </p:nvSpPr>
          <p:spPr bwMode="auto">
            <a:xfrm>
              <a:off x="5640388" y="2079625"/>
              <a:ext cx="131763" cy="239713"/>
            </a:xfrm>
            <a:custGeom>
              <a:avLst/>
              <a:gdLst>
                <a:gd name="T0" fmla="*/ 33 w 41"/>
                <a:gd name="T1" fmla="*/ 11 h 75"/>
                <a:gd name="T2" fmla="*/ 14 w 41"/>
                <a:gd name="T3" fmla="*/ 7 h 75"/>
                <a:gd name="T4" fmla="*/ 1 w 41"/>
                <a:gd name="T5" fmla="*/ 33 h 75"/>
                <a:gd name="T6" fmla="*/ 10 w 41"/>
                <a:gd name="T7" fmla="*/ 63 h 75"/>
                <a:gd name="T8" fmla="*/ 39 w 41"/>
                <a:gd name="T9" fmla="*/ 72 h 75"/>
                <a:gd name="T10" fmla="*/ 38 w 41"/>
                <a:gd name="T11" fmla="*/ 67 h 75"/>
                <a:gd name="T12" fmla="*/ 11 w 41"/>
                <a:gd name="T13" fmla="*/ 57 h 75"/>
                <a:gd name="T14" fmla="*/ 6 w 41"/>
                <a:gd name="T15" fmla="*/ 31 h 75"/>
                <a:gd name="T16" fmla="*/ 31 w 41"/>
                <a:gd name="T17" fmla="*/ 12 h 75"/>
                <a:gd name="T18" fmla="*/ 33 w 41"/>
                <a:gd name="T19" fmla="*/ 1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75">
                  <a:moveTo>
                    <a:pt x="33" y="11"/>
                  </a:moveTo>
                  <a:cubicBezTo>
                    <a:pt x="30" y="3"/>
                    <a:pt x="20" y="3"/>
                    <a:pt x="14" y="7"/>
                  </a:cubicBezTo>
                  <a:cubicBezTo>
                    <a:pt x="5" y="12"/>
                    <a:pt x="2" y="24"/>
                    <a:pt x="1" y="33"/>
                  </a:cubicBezTo>
                  <a:cubicBezTo>
                    <a:pt x="0" y="44"/>
                    <a:pt x="2" y="56"/>
                    <a:pt x="10" y="63"/>
                  </a:cubicBezTo>
                  <a:cubicBezTo>
                    <a:pt x="17" y="69"/>
                    <a:pt x="30" y="75"/>
                    <a:pt x="39" y="72"/>
                  </a:cubicBezTo>
                  <a:cubicBezTo>
                    <a:pt x="41" y="71"/>
                    <a:pt x="40" y="67"/>
                    <a:pt x="38" y="67"/>
                  </a:cubicBezTo>
                  <a:cubicBezTo>
                    <a:pt x="29" y="67"/>
                    <a:pt x="16" y="64"/>
                    <a:pt x="11" y="57"/>
                  </a:cubicBezTo>
                  <a:cubicBezTo>
                    <a:pt x="6" y="50"/>
                    <a:pt x="5" y="40"/>
                    <a:pt x="6" y="31"/>
                  </a:cubicBezTo>
                  <a:cubicBezTo>
                    <a:pt x="8" y="22"/>
                    <a:pt x="14" y="0"/>
                    <a:pt x="31" y="12"/>
                  </a:cubicBezTo>
                  <a:cubicBezTo>
                    <a:pt x="32" y="13"/>
                    <a:pt x="33" y="12"/>
                    <a:pt x="33" y="11"/>
                  </a:cubicBezTo>
                  <a:close/>
                </a:path>
              </a:pathLst>
            </a:custGeom>
            <a:solidFill>
              <a:schemeClr val="accent4"/>
            </a:solidFill>
            <a:ln>
              <a:noFill/>
            </a:ln>
          </p:spPr>
          <p:txBody>
            <a:bodyPr vert="horz" wrap="square" lIns="91440" tIns="45720" rIns="91440" bIns="45720" numCol="1" anchor="t" anchorCtr="0" compatLnSpc="1"/>
            <a:lstStyle/>
            <a:p>
              <a:endParaRPr lang="zh-CN" altLang="en-US"/>
            </a:p>
          </p:txBody>
        </p:sp>
        <p:sp>
          <p:nvSpPr>
            <p:cNvPr id="27" name="Freeform 17"/>
            <p:cNvSpPr/>
            <p:nvPr/>
          </p:nvSpPr>
          <p:spPr bwMode="auto">
            <a:xfrm>
              <a:off x="5689600" y="2155825"/>
              <a:ext cx="85725" cy="82550"/>
            </a:xfrm>
            <a:custGeom>
              <a:avLst/>
              <a:gdLst>
                <a:gd name="T0" fmla="*/ 1 w 27"/>
                <a:gd name="T1" fmla="*/ 2 h 26"/>
                <a:gd name="T2" fmla="*/ 13 w 27"/>
                <a:gd name="T3" fmla="*/ 14 h 26"/>
                <a:gd name="T4" fmla="*/ 19 w 27"/>
                <a:gd name="T5" fmla="*/ 20 h 26"/>
                <a:gd name="T6" fmla="*/ 22 w 27"/>
                <a:gd name="T7" fmla="*/ 25 h 26"/>
                <a:gd name="T8" fmla="*/ 23 w 27"/>
                <a:gd name="T9" fmla="*/ 26 h 26"/>
                <a:gd name="T10" fmla="*/ 19 w 27"/>
                <a:gd name="T11" fmla="*/ 14 h 26"/>
                <a:gd name="T12" fmla="*/ 2 w 27"/>
                <a:gd name="T13" fmla="*/ 0 h 26"/>
                <a:gd name="T14" fmla="*/ 1 w 27"/>
                <a:gd name="T15" fmla="*/ 2 h 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 h="26">
                  <a:moveTo>
                    <a:pt x="1" y="2"/>
                  </a:moveTo>
                  <a:cubicBezTo>
                    <a:pt x="5" y="6"/>
                    <a:pt x="9" y="10"/>
                    <a:pt x="13" y="14"/>
                  </a:cubicBezTo>
                  <a:cubicBezTo>
                    <a:pt x="15" y="16"/>
                    <a:pt x="17" y="18"/>
                    <a:pt x="19" y="20"/>
                  </a:cubicBezTo>
                  <a:cubicBezTo>
                    <a:pt x="20" y="22"/>
                    <a:pt x="20" y="24"/>
                    <a:pt x="22" y="25"/>
                  </a:cubicBezTo>
                  <a:cubicBezTo>
                    <a:pt x="22" y="26"/>
                    <a:pt x="23" y="26"/>
                    <a:pt x="23" y="26"/>
                  </a:cubicBezTo>
                  <a:cubicBezTo>
                    <a:pt x="27" y="22"/>
                    <a:pt x="22" y="17"/>
                    <a:pt x="19" y="14"/>
                  </a:cubicBezTo>
                  <a:cubicBezTo>
                    <a:pt x="14" y="9"/>
                    <a:pt x="9" y="3"/>
                    <a:pt x="2" y="0"/>
                  </a:cubicBezTo>
                  <a:cubicBezTo>
                    <a:pt x="1" y="0"/>
                    <a:pt x="0" y="1"/>
                    <a:pt x="1" y="2"/>
                  </a:cubicBezTo>
                  <a:close/>
                </a:path>
              </a:pathLst>
            </a:custGeom>
            <a:solidFill>
              <a:schemeClr val="accent4"/>
            </a:solidFill>
            <a:ln>
              <a:noFill/>
            </a:ln>
          </p:spPr>
          <p:txBody>
            <a:bodyPr vert="horz" wrap="square" lIns="91440" tIns="45720" rIns="91440" bIns="45720" numCol="1" anchor="t" anchorCtr="0" compatLnSpc="1"/>
            <a:lstStyle/>
            <a:p>
              <a:endParaRPr lang="zh-CN" altLang="en-US"/>
            </a:p>
          </p:txBody>
        </p:sp>
        <p:sp>
          <p:nvSpPr>
            <p:cNvPr id="28" name="Freeform 18"/>
            <p:cNvSpPr/>
            <p:nvPr/>
          </p:nvSpPr>
          <p:spPr bwMode="auto">
            <a:xfrm>
              <a:off x="6778625" y="2079625"/>
              <a:ext cx="144463" cy="261938"/>
            </a:xfrm>
            <a:custGeom>
              <a:avLst/>
              <a:gdLst>
                <a:gd name="T0" fmla="*/ 13 w 45"/>
                <a:gd name="T1" fmla="*/ 8 h 82"/>
                <a:gd name="T2" fmla="*/ 37 w 45"/>
                <a:gd name="T3" fmla="*/ 29 h 82"/>
                <a:gd name="T4" fmla="*/ 30 w 45"/>
                <a:gd name="T5" fmla="*/ 50 h 82"/>
                <a:gd name="T6" fmla="*/ 2 w 45"/>
                <a:gd name="T7" fmla="*/ 74 h 82"/>
                <a:gd name="T8" fmla="*/ 3 w 45"/>
                <a:gd name="T9" fmla="*/ 78 h 82"/>
                <a:gd name="T10" fmla="*/ 44 w 45"/>
                <a:gd name="T11" fmla="*/ 30 h 82"/>
                <a:gd name="T12" fmla="*/ 34 w 45"/>
                <a:gd name="T13" fmla="*/ 6 h 82"/>
                <a:gd name="T14" fmla="*/ 12 w 45"/>
                <a:gd name="T15" fmla="*/ 6 h 82"/>
                <a:gd name="T16" fmla="*/ 13 w 45"/>
                <a:gd name="T17" fmla="*/ 8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82">
                  <a:moveTo>
                    <a:pt x="13" y="8"/>
                  </a:moveTo>
                  <a:cubicBezTo>
                    <a:pt x="28" y="0"/>
                    <a:pt x="38" y="18"/>
                    <a:pt x="37" y="29"/>
                  </a:cubicBezTo>
                  <a:cubicBezTo>
                    <a:pt x="37" y="36"/>
                    <a:pt x="34" y="44"/>
                    <a:pt x="30" y="50"/>
                  </a:cubicBezTo>
                  <a:cubicBezTo>
                    <a:pt x="23" y="64"/>
                    <a:pt x="14" y="65"/>
                    <a:pt x="2" y="74"/>
                  </a:cubicBezTo>
                  <a:cubicBezTo>
                    <a:pt x="0" y="75"/>
                    <a:pt x="0" y="77"/>
                    <a:pt x="3" y="78"/>
                  </a:cubicBezTo>
                  <a:cubicBezTo>
                    <a:pt x="26" y="82"/>
                    <a:pt x="42" y="49"/>
                    <a:pt x="44" y="30"/>
                  </a:cubicBezTo>
                  <a:cubicBezTo>
                    <a:pt x="45" y="21"/>
                    <a:pt x="42" y="11"/>
                    <a:pt x="34" y="6"/>
                  </a:cubicBezTo>
                  <a:cubicBezTo>
                    <a:pt x="27" y="2"/>
                    <a:pt x="18" y="1"/>
                    <a:pt x="12" y="6"/>
                  </a:cubicBezTo>
                  <a:cubicBezTo>
                    <a:pt x="11" y="7"/>
                    <a:pt x="12" y="9"/>
                    <a:pt x="13" y="8"/>
                  </a:cubicBezTo>
                  <a:close/>
                </a:path>
              </a:pathLst>
            </a:custGeom>
            <a:solidFill>
              <a:schemeClr val="accent4"/>
            </a:solidFill>
            <a:ln>
              <a:noFill/>
            </a:ln>
          </p:spPr>
          <p:txBody>
            <a:bodyPr vert="horz" wrap="square" lIns="91440" tIns="45720" rIns="91440" bIns="45720" numCol="1" anchor="t" anchorCtr="0" compatLnSpc="1"/>
            <a:lstStyle/>
            <a:p>
              <a:endParaRPr lang="zh-CN" altLang="en-US"/>
            </a:p>
          </p:txBody>
        </p:sp>
        <p:sp>
          <p:nvSpPr>
            <p:cNvPr id="29" name="Freeform 19"/>
            <p:cNvSpPr/>
            <p:nvPr/>
          </p:nvSpPr>
          <p:spPr bwMode="auto">
            <a:xfrm>
              <a:off x="6788150" y="2136775"/>
              <a:ext cx="88900" cy="73025"/>
            </a:xfrm>
            <a:custGeom>
              <a:avLst/>
              <a:gdLst>
                <a:gd name="T0" fmla="*/ 3 w 28"/>
                <a:gd name="T1" fmla="*/ 22 h 23"/>
                <a:gd name="T2" fmla="*/ 16 w 28"/>
                <a:gd name="T3" fmla="*/ 10 h 23"/>
                <a:gd name="T4" fmla="*/ 27 w 28"/>
                <a:gd name="T5" fmla="*/ 5 h 23"/>
                <a:gd name="T6" fmla="*/ 27 w 28"/>
                <a:gd name="T7" fmla="*/ 4 h 23"/>
                <a:gd name="T8" fmla="*/ 12 w 28"/>
                <a:gd name="T9" fmla="*/ 6 h 23"/>
                <a:gd name="T10" fmla="*/ 0 w 28"/>
                <a:gd name="T11" fmla="*/ 21 h 23"/>
                <a:gd name="T12" fmla="*/ 3 w 28"/>
                <a:gd name="T13" fmla="*/ 22 h 23"/>
              </a:gdLst>
              <a:ahLst/>
              <a:cxnLst>
                <a:cxn ang="0">
                  <a:pos x="T0" y="T1"/>
                </a:cxn>
                <a:cxn ang="0">
                  <a:pos x="T2" y="T3"/>
                </a:cxn>
                <a:cxn ang="0">
                  <a:pos x="T4" y="T5"/>
                </a:cxn>
                <a:cxn ang="0">
                  <a:pos x="T6" y="T7"/>
                </a:cxn>
                <a:cxn ang="0">
                  <a:pos x="T8" y="T9"/>
                </a:cxn>
                <a:cxn ang="0">
                  <a:pos x="T10" y="T11"/>
                </a:cxn>
                <a:cxn ang="0">
                  <a:pos x="T12" y="T13"/>
                </a:cxn>
              </a:cxnLst>
              <a:rect l="0" t="0" r="r" b="b"/>
              <a:pathLst>
                <a:path w="28" h="23">
                  <a:moveTo>
                    <a:pt x="3" y="22"/>
                  </a:moveTo>
                  <a:cubicBezTo>
                    <a:pt x="6" y="17"/>
                    <a:pt x="11" y="13"/>
                    <a:pt x="16" y="10"/>
                  </a:cubicBezTo>
                  <a:cubicBezTo>
                    <a:pt x="19" y="9"/>
                    <a:pt x="25" y="9"/>
                    <a:pt x="27" y="5"/>
                  </a:cubicBezTo>
                  <a:cubicBezTo>
                    <a:pt x="28" y="5"/>
                    <a:pt x="27" y="4"/>
                    <a:pt x="27" y="4"/>
                  </a:cubicBezTo>
                  <a:cubicBezTo>
                    <a:pt x="24" y="0"/>
                    <a:pt x="16" y="4"/>
                    <a:pt x="12" y="6"/>
                  </a:cubicBezTo>
                  <a:cubicBezTo>
                    <a:pt x="6" y="9"/>
                    <a:pt x="2" y="14"/>
                    <a:pt x="0" y="21"/>
                  </a:cubicBezTo>
                  <a:cubicBezTo>
                    <a:pt x="0" y="22"/>
                    <a:pt x="2" y="23"/>
                    <a:pt x="3" y="22"/>
                  </a:cubicBezTo>
                  <a:close/>
                </a:path>
              </a:pathLst>
            </a:custGeom>
            <a:solidFill>
              <a:schemeClr val="accent4"/>
            </a:solidFill>
            <a:ln>
              <a:noFill/>
            </a:ln>
          </p:spPr>
          <p:txBody>
            <a:bodyPr vert="horz" wrap="square" lIns="91440" tIns="45720" rIns="91440" bIns="45720" numCol="1" anchor="t" anchorCtr="0" compatLnSpc="1"/>
            <a:lstStyle/>
            <a:p>
              <a:endParaRPr lang="zh-CN" altLang="en-US"/>
            </a:p>
          </p:txBody>
        </p:sp>
        <p:sp>
          <p:nvSpPr>
            <p:cNvPr id="30" name="Freeform 20"/>
            <p:cNvSpPr/>
            <p:nvPr/>
          </p:nvSpPr>
          <p:spPr bwMode="auto">
            <a:xfrm>
              <a:off x="6823075" y="207645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chemeClr val="accent4"/>
            </a:solidFill>
            <a:ln>
              <a:noFill/>
            </a:ln>
          </p:spPr>
          <p:txBody>
            <a:bodyPr vert="horz" wrap="square" lIns="91440" tIns="45720" rIns="91440" bIns="45720" numCol="1" anchor="t" anchorCtr="0" compatLnSpc="1"/>
            <a:lstStyle/>
            <a:p>
              <a:endParaRPr lang="zh-CN" altLang="en-US"/>
            </a:p>
          </p:txBody>
        </p:sp>
        <p:sp>
          <p:nvSpPr>
            <p:cNvPr id="31" name="Freeform 21"/>
            <p:cNvSpPr/>
            <p:nvPr/>
          </p:nvSpPr>
          <p:spPr bwMode="auto">
            <a:xfrm>
              <a:off x="5586413" y="1096963"/>
              <a:ext cx="1406525" cy="985838"/>
            </a:xfrm>
            <a:custGeom>
              <a:avLst/>
              <a:gdLst>
                <a:gd name="T0" fmla="*/ 385 w 438"/>
                <a:gd name="T1" fmla="*/ 308 h 308"/>
                <a:gd name="T2" fmla="*/ 407 w 438"/>
                <a:gd name="T3" fmla="*/ 256 h 308"/>
                <a:gd name="T4" fmla="*/ 425 w 438"/>
                <a:gd name="T5" fmla="*/ 227 h 308"/>
                <a:gd name="T6" fmla="*/ 410 w 438"/>
                <a:gd name="T7" fmla="*/ 142 h 308"/>
                <a:gd name="T8" fmla="*/ 332 w 438"/>
                <a:gd name="T9" fmla="*/ 98 h 308"/>
                <a:gd name="T10" fmla="*/ 313 w 438"/>
                <a:gd name="T11" fmla="*/ 99 h 308"/>
                <a:gd name="T12" fmla="*/ 279 w 438"/>
                <a:gd name="T13" fmla="*/ 45 h 308"/>
                <a:gd name="T14" fmla="*/ 244 w 438"/>
                <a:gd name="T15" fmla="*/ 20 h 308"/>
                <a:gd name="T16" fmla="*/ 113 w 438"/>
                <a:gd name="T17" fmla="*/ 9 h 308"/>
                <a:gd name="T18" fmla="*/ 31 w 438"/>
                <a:gd name="T19" fmla="*/ 14 h 308"/>
                <a:gd name="T20" fmla="*/ 2 w 438"/>
                <a:gd name="T21" fmla="*/ 8 h 308"/>
                <a:gd name="T22" fmla="*/ 11 w 438"/>
                <a:gd name="T23" fmla="*/ 125 h 308"/>
                <a:gd name="T24" fmla="*/ 12 w 438"/>
                <a:gd name="T25" fmla="*/ 243 h 308"/>
                <a:gd name="T26" fmla="*/ 49 w 438"/>
                <a:gd name="T27" fmla="*/ 304 h 308"/>
                <a:gd name="T28" fmla="*/ 49 w 438"/>
                <a:gd name="T29" fmla="*/ 299 h 308"/>
                <a:gd name="T30" fmla="*/ 67 w 438"/>
                <a:gd name="T31" fmla="*/ 204 h 308"/>
                <a:gd name="T32" fmla="*/ 78 w 438"/>
                <a:gd name="T33" fmla="*/ 188 h 308"/>
                <a:gd name="T34" fmla="*/ 88 w 438"/>
                <a:gd name="T35" fmla="*/ 184 h 308"/>
                <a:gd name="T36" fmla="*/ 316 w 438"/>
                <a:gd name="T37" fmla="*/ 183 h 308"/>
                <a:gd name="T38" fmla="*/ 342 w 438"/>
                <a:gd name="T39" fmla="*/ 191 h 308"/>
                <a:gd name="T40" fmla="*/ 351 w 438"/>
                <a:gd name="T41" fmla="*/ 204 h 308"/>
                <a:gd name="T42" fmla="*/ 378 w 438"/>
                <a:gd name="T43" fmla="*/ 284 h 308"/>
                <a:gd name="T44" fmla="*/ 385 w 438"/>
                <a:gd name="T45" fmla="*/ 308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38" h="308">
                  <a:moveTo>
                    <a:pt x="385" y="308"/>
                  </a:moveTo>
                  <a:cubicBezTo>
                    <a:pt x="389" y="294"/>
                    <a:pt x="399" y="269"/>
                    <a:pt x="407" y="256"/>
                  </a:cubicBezTo>
                  <a:cubicBezTo>
                    <a:pt x="412" y="246"/>
                    <a:pt x="420" y="237"/>
                    <a:pt x="425" y="227"/>
                  </a:cubicBezTo>
                  <a:cubicBezTo>
                    <a:pt x="438" y="199"/>
                    <a:pt x="430" y="165"/>
                    <a:pt x="410" y="142"/>
                  </a:cubicBezTo>
                  <a:cubicBezTo>
                    <a:pt x="391" y="118"/>
                    <a:pt x="362" y="105"/>
                    <a:pt x="332" y="98"/>
                  </a:cubicBezTo>
                  <a:cubicBezTo>
                    <a:pt x="325" y="97"/>
                    <a:pt x="318" y="96"/>
                    <a:pt x="313" y="99"/>
                  </a:cubicBezTo>
                  <a:cubicBezTo>
                    <a:pt x="310" y="78"/>
                    <a:pt x="295" y="60"/>
                    <a:pt x="279" y="45"/>
                  </a:cubicBezTo>
                  <a:cubicBezTo>
                    <a:pt x="268" y="36"/>
                    <a:pt x="257" y="27"/>
                    <a:pt x="244" y="20"/>
                  </a:cubicBezTo>
                  <a:cubicBezTo>
                    <a:pt x="205" y="0"/>
                    <a:pt x="158" y="5"/>
                    <a:pt x="113" y="9"/>
                  </a:cubicBezTo>
                  <a:cubicBezTo>
                    <a:pt x="86" y="11"/>
                    <a:pt x="58" y="13"/>
                    <a:pt x="31" y="14"/>
                  </a:cubicBezTo>
                  <a:cubicBezTo>
                    <a:pt x="21" y="15"/>
                    <a:pt x="10" y="15"/>
                    <a:pt x="2" y="8"/>
                  </a:cubicBezTo>
                  <a:cubicBezTo>
                    <a:pt x="19" y="44"/>
                    <a:pt x="16" y="86"/>
                    <a:pt x="11" y="125"/>
                  </a:cubicBezTo>
                  <a:cubicBezTo>
                    <a:pt x="6" y="164"/>
                    <a:pt x="0" y="205"/>
                    <a:pt x="12" y="243"/>
                  </a:cubicBezTo>
                  <a:cubicBezTo>
                    <a:pt x="20" y="265"/>
                    <a:pt x="34" y="285"/>
                    <a:pt x="49" y="304"/>
                  </a:cubicBezTo>
                  <a:cubicBezTo>
                    <a:pt x="49" y="299"/>
                    <a:pt x="49" y="299"/>
                    <a:pt x="49" y="299"/>
                  </a:cubicBezTo>
                  <a:cubicBezTo>
                    <a:pt x="50" y="262"/>
                    <a:pt x="53" y="238"/>
                    <a:pt x="67" y="204"/>
                  </a:cubicBezTo>
                  <a:cubicBezTo>
                    <a:pt x="69" y="200"/>
                    <a:pt x="75" y="190"/>
                    <a:pt x="78" y="188"/>
                  </a:cubicBezTo>
                  <a:cubicBezTo>
                    <a:pt x="80" y="187"/>
                    <a:pt x="85" y="184"/>
                    <a:pt x="88" y="184"/>
                  </a:cubicBezTo>
                  <a:cubicBezTo>
                    <a:pt x="170" y="174"/>
                    <a:pt x="234" y="180"/>
                    <a:pt x="316" y="183"/>
                  </a:cubicBezTo>
                  <a:cubicBezTo>
                    <a:pt x="322" y="184"/>
                    <a:pt x="339" y="188"/>
                    <a:pt x="342" y="191"/>
                  </a:cubicBezTo>
                  <a:cubicBezTo>
                    <a:pt x="345" y="193"/>
                    <a:pt x="350" y="201"/>
                    <a:pt x="351" y="204"/>
                  </a:cubicBezTo>
                  <a:cubicBezTo>
                    <a:pt x="362" y="236"/>
                    <a:pt x="374" y="248"/>
                    <a:pt x="378" y="284"/>
                  </a:cubicBezTo>
                  <a:lnTo>
                    <a:pt x="385" y="308"/>
                  </a:lnTo>
                  <a:close/>
                </a:path>
              </a:pathLst>
            </a:custGeom>
            <a:solidFill>
              <a:schemeClr val="accent4"/>
            </a:solidFill>
            <a:ln>
              <a:noFill/>
            </a:ln>
          </p:spPr>
          <p:txBody>
            <a:bodyPr vert="horz" wrap="square" lIns="91440" tIns="45720" rIns="91440" bIns="45720" numCol="1" anchor="t" anchorCtr="0" compatLnSpc="1"/>
            <a:lstStyle/>
            <a:p>
              <a:endParaRPr lang="zh-CN" altLang="en-US"/>
            </a:p>
          </p:txBody>
        </p:sp>
        <p:sp>
          <p:nvSpPr>
            <p:cNvPr id="32" name="Freeform 22"/>
            <p:cNvSpPr/>
            <p:nvPr/>
          </p:nvSpPr>
          <p:spPr bwMode="auto">
            <a:xfrm>
              <a:off x="6186488" y="2424113"/>
              <a:ext cx="100013" cy="96838"/>
            </a:xfrm>
            <a:custGeom>
              <a:avLst/>
              <a:gdLst>
                <a:gd name="T0" fmla="*/ 11 w 31"/>
                <a:gd name="T1" fmla="*/ 0 h 30"/>
                <a:gd name="T2" fmla="*/ 5 w 31"/>
                <a:gd name="T3" fmla="*/ 20 h 30"/>
                <a:gd name="T4" fmla="*/ 31 w 31"/>
                <a:gd name="T5" fmla="*/ 21 h 30"/>
                <a:gd name="T6" fmla="*/ 29 w 31"/>
                <a:gd name="T7" fmla="*/ 19 h 30"/>
                <a:gd name="T8" fmla="*/ 9 w 31"/>
                <a:gd name="T9" fmla="*/ 19 h 30"/>
                <a:gd name="T10" fmla="*/ 12 w 31"/>
                <a:gd name="T11" fmla="*/ 3 h 30"/>
                <a:gd name="T12" fmla="*/ 11 w 31"/>
                <a:gd name="T13" fmla="*/ 0 h 30"/>
              </a:gdLst>
              <a:ahLst/>
              <a:cxnLst>
                <a:cxn ang="0">
                  <a:pos x="T0" y="T1"/>
                </a:cxn>
                <a:cxn ang="0">
                  <a:pos x="T2" y="T3"/>
                </a:cxn>
                <a:cxn ang="0">
                  <a:pos x="T4" y="T5"/>
                </a:cxn>
                <a:cxn ang="0">
                  <a:pos x="T6" y="T7"/>
                </a:cxn>
                <a:cxn ang="0">
                  <a:pos x="T8" y="T9"/>
                </a:cxn>
                <a:cxn ang="0">
                  <a:pos x="T10" y="T11"/>
                </a:cxn>
                <a:cxn ang="0">
                  <a:pos x="T12" y="T13"/>
                </a:cxn>
              </a:cxnLst>
              <a:rect l="0" t="0" r="r" b="b"/>
              <a:pathLst>
                <a:path w="31" h="30">
                  <a:moveTo>
                    <a:pt x="11" y="0"/>
                  </a:moveTo>
                  <a:cubicBezTo>
                    <a:pt x="2" y="2"/>
                    <a:pt x="0" y="14"/>
                    <a:pt x="5" y="20"/>
                  </a:cubicBezTo>
                  <a:cubicBezTo>
                    <a:pt x="10" y="28"/>
                    <a:pt x="26" y="30"/>
                    <a:pt x="31" y="21"/>
                  </a:cubicBezTo>
                  <a:cubicBezTo>
                    <a:pt x="31" y="20"/>
                    <a:pt x="30" y="19"/>
                    <a:pt x="29" y="19"/>
                  </a:cubicBezTo>
                  <a:cubicBezTo>
                    <a:pt x="23" y="20"/>
                    <a:pt x="16" y="24"/>
                    <a:pt x="9" y="19"/>
                  </a:cubicBezTo>
                  <a:cubicBezTo>
                    <a:pt x="5" y="15"/>
                    <a:pt x="6" y="5"/>
                    <a:pt x="12" y="3"/>
                  </a:cubicBezTo>
                  <a:cubicBezTo>
                    <a:pt x="14" y="3"/>
                    <a:pt x="13" y="0"/>
                    <a:pt x="11" y="0"/>
                  </a:cubicBezTo>
                  <a:close/>
                </a:path>
              </a:pathLst>
            </a:custGeom>
            <a:solidFill>
              <a:schemeClr val="accent4"/>
            </a:solidFill>
            <a:ln>
              <a:noFill/>
            </a:ln>
          </p:spPr>
          <p:txBody>
            <a:bodyPr vert="horz" wrap="square" lIns="91440" tIns="45720" rIns="91440" bIns="45720" numCol="1" anchor="t" anchorCtr="0" compatLnSpc="1"/>
            <a:lstStyle/>
            <a:p>
              <a:endParaRPr lang="zh-CN" altLang="en-US"/>
            </a:p>
          </p:txBody>
        </p:sp>
        <p:sp>
          <p:nvSpPr>
            <p:cNvPr id="33" name="Freeform 23"/>
            <p:cNvSpPr/>
            <p:nvPr/>
          </p:nvSpPr>
          <p:spPr bwMode="auto">
            <a:xfrm>
              <a:off x="5784850" y="2027238"/>
              <a:ext cx="341313" cy="219075"/>
            </a:xfrm>
            <a:custGeom>
              <a:avLst/>
              <a:gdLst>
                <a:gd name="T0" fmla="*/ 8 w 106"/>
                <a:gd name="T1" fmla="*/ 68 h 68"/>
                <a:gd name="T2" fmla="*/ 1 w 106"/>
                <a:gd name="T3" fmla="*/ 49 h 68"/>
                <a:gd name="T4" fmla="*/ 0 w 106"/>
                <a:gd name="T5" fmla="*/ 46 h 68"/>
                <a:gd name="T6" fmla="*/ 2 w 106"/>
                <a:gd name="T7" fmla="*/ 44 h 68"/>
                <a:gd name="T8" fmla="*/ 52 w 106"/>
                <a:gd name="T9" fmla="*/ 33 h 68"/>
                <a:gd name="T10" fmla="*/ 96 w 106"/>
                <a:gd name="T11" fmla="*/ 4 h 68"/>
                <a:gd name="T12" fmla="*/ 106 w 106"/>
                <a:gd name="T13" fmla="*/ 19 h 68"/>
                <a:gd name="T14" fmla="*/ 54 w 106"/>
                <a:gd name="T15" fmla="*/ 52 h 68"/>
                <a:gd name="T16" fmla="*/ 19 w 106"/>
                <a:gd name="T17" fmla="*/ 67 h 68"/>
                <a:gd name="T18" fmla="*/ 8 w 106"/>
                <a:gd name="T19"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 h="68">
                  <a:moveTo>
                    <a:pt x="8" y="68"/>
                  </a:moveTo>
                  <a:cubicBezTo>
                    <a:pt x="1" y="66"/>
                    <a:pt x="3" y="55"/>
                    <a:pt x="1" y="49"/>
                  </a:cubicBezTo>
                  <a:cubicBezTo>
                    <a:pt x="0" y="48"/>
                    <a:pt x="0" y="47"/>
                    <a:pt x="0" y="46"/>
                  </a:cubicBezTo>
                  <a:cubicBezTo>
                    <a:pt x="0" y="45"/>
                    <a:pt x="1" y="44"/>
                    <a:pt x="2" y="44"/>
                  </a:cubicBezTo>
                  <a:cubicBezTo>
                    <a:pt x="29" y="42"/>
                    <a:pt x="25" y="42"/>
                    <a:pt x="52" y="33"/>
                  </a:cubicBezTo>
                  <a:cubicBezTo>
                    <a:pt x="57" y="31"/>
                    <a:pt x="85" y="13"/>
                    <a:pt x="96" y="4"/>
                  </a:cubicBezTo>
                  <a:cubicBezTo>
                    <a:pt x="101" y="0"/>
                    <a:pt x="104" y="13"/>
                    <a:pt x="106" y="19"/>
                  </a:cubicBezTo>
                  <a:cubicBezTo>
                    <a:pt x="89" y="33"/>
                    <a:pt x="77" y="41"/>
                    <a:pt x="54" y="52"/>
                  </a:cubicBezTo>
                  <a:cubicBezTo>
                    <a:pt x="44" y="57"/>
                    <a:pt x="34" y="63"/>
                    <a:pt x="19" y="67"/>
                  </a:cubicBezTo>
                  <a:cubicBezTo>
                    <a:pt x="18" y="67"/>
                    <a:pt x="9" y="68"/>
                    <a:pt x="8" y="68"/>
                  </a:cubicBezTo>
                  <a:close/>
                </a:path>
              </a:pathLst>
            </a:custGeom>
            <a:solidFill>
              <a:schemeClr val="accent4"/>
            </a:solidFill>
            <a:ln>
              <a:noFill/>
            </a:ln>
          </p:spPr>
          <p:txBody>
            <a:bodyPr vert="horz" wrap="square" lIns="91440" tIns="45720" rIns="91440" bIns="45720" numCol="1" anchor="t" anchorCtr="0" compatLnSpc="1"/>
            <a:lstStyle/>
            <a:p>
              <a:endParaRPr lang="zh-CN" altLang="en-US"/>
            </a:p>
          </p:txBody>
        </p:sp>
        <p:sp>
          <p:nvSpPr>
            <p:cNvPr id="34" name="Freeform 24"/>
            <p:cNvSpPr/>
            <p:nvPr/>
          </p:nvSpPr>
          <p:spPr bwMode="auto">
            <a:xfrm>
              <a:off x="6392863" y="2027238"/>
              <a:ext cx="346075" cy="195263"/>
            </a:xfrm>
            <a:custGeom>
              <a:avLst/>
              <a:gdLst>
                <a:gd name="T0" fmla="*/ 101 w 108"/>
                <a:gd name="T1" fmla="*/ 61 h 61"/>
                <a:gd name="T2" fmla="*/ 107 w 108"/>
                <a:gd name="T3" fmla="*/ 41 h 61"/>
                <a:gd name="T4" fmla="*/ 107 w 108"/>
                <a:gd name="T5" fmla="*/ 39 h 61"/>
                <a:gd name="T6" fmla="*/ 105 w 108"/>
                <a:gd name="T7" fmla="*/ 37 h 61"/>
                <a:gd name="T8" fmla="*/ 55 w 108"/>
                <a:gd name="T9" fmla="*/ 29 h 61"/>
                <a:gd name="T10" fmla="*/ 8 w 108"/>
                <a:gd name="T11" fmla="*/ 4 h 61"/>
                <a:gd name="T12" fmla="*/ 0 w 108"/>
                <a:gd name="T13" fmla="*/ 20 h 61"/>
                <a:gd name="T14" fmla="*/ 54 w 108"/>
                <a:gd name="T15" fmla="*/ 48 h 61"/>
                <a:gd name="T16" fmla="*/ 90 w 108"/>
                <a:gd name="T17" fmla="*/ 60 h 61"/>
                <a:gd name="T18" fmla="*/ 101 w 108"/>
                <a:gd name="T19" fmla="*/ 61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8" h="61">
                  <a:moveTo>
                    <a:pt x="101" y="61"/>
                  </a:moveTo>
                  <a:cubicBezTo>
                    <a:pt x="108" y="59"/>
                    <a:pt x="105" y="48"/>
                    <a:pt x="107" y="41"/>
                  </a:cubicBezTo>
                  <a:cubicBezTo>
                    <a:pt x="107" y="40"/>
                    <a:pt x="107" y="39"/>
                    <a:pt x="107" y="39"/>
                  </a:cubicBezTo>
                  <a:cubicBezTo>
                    <a:pt x="107" y="38"/>
                    <a:pt x="106" y="37"/>
                    <a:pt x="105" y="37"/>
                  </a:cubicBezTo>
                  <a:cubicBezTo>
                    <a:pt x="78" y="36"/>
                    <a:pt x="82" y="36"/>
                    <a:pt x="55" y="29"/>
                  </a:cubicBezTo>
                  <a:cubicBezTo>
                    <a:pt x="49" y="28"/>
                    <a:pt x="20" y="12"/>
                    <a:pt x="8" y="4"/>
                  </a:cubicBezTo>
                  <a:cubicBezTo>
                    <a:pt x="3" y="0"/>
                    <a:pt x="1" y="14"/>
                    <a:pt x="0" y="20"/>
                  </a:cubicBezTo>
                  <a:cubicBezTo>
                    <a:pt x="17" y="33"/>
                    <a:pt x="31" y="39"/>
                    <a:pt x="54" y="48"/>
                  </a:cubicBezTo>
                  <a:cubicBezTo>
                    <a:pt x="64" y="52"/>
                    <a:pt x="75" y="58"/>
                    <a:pt x="90" y="60"/>
                  </a:cubicBezTo>
                  <a:cubicBezTo>
                    <a:pt x="91" y="60"/>
                    <a:pt x="100" y="61"/>
                    <a:pt x="101" y="61"/>
                  </a:cubicBezTo>
                  <a:close/>
                </a:path>
              </a:pathLst>
            </a:custGeom>
            <a:solidFill>
              <a:schemeClr val="accent4"/>
            </a:solidFill>
            <a:ln>
              <a:noFill/>
            </a:ln>
          </p:spPr>
          <p:txBody>
            <a:bodyPr vert="horz" wrap="square" lIns="91440" tIns="45720" rIns="91440" bIns="45720" numCol="1" anchor="t" anchorCtr="0" compatLnSpc="1"/>
            <a:lstStyle/>
            <a:p>
              <a:endParaRPr lang="zh-CN" altLang="en-US"/>
            </a:p>
          </p:txBody>
        </p:sp>
        <p:sp>
          <p:nvSpPr>
            <p:cNvPr id="35" name="Freeform 25"/>
            <p:cNvSpPr/>
            <p:nvPr/>
          </p:nvSpPr>
          <p:spPr bwMode="auto">
            <a:xfrm>
              <a:off x="6180138" y="2587625"/>
              <a:ext cx="225425" cy="61913"/>
            </a:xfrm>
            <a:custGeom>
              <a:avLst/>
              <a:gdLst>
                <a:gd name="T0" fmla="*/ 3 w 70"/>
                <a:gd name="T1" fmla="*/ 17 h 19"/>
                <a:gd name="T2" fmla="*/ 36 w 70"/>
                <a:gd name="T3" fmla="*/ 9 h 19"/>
                <a:gd name="T4" fmla="*/ 64 w 70"/>
                <a:gd name="T5" fmla="*/ 14 h 19"/>
                <a:gd name="T6" fmla="*/ 68 w 70"/>
                <a:gd name="T7" fmla="*/ 12 h 19"/>
                <a:gd name="T8" fmla="*/ 36 w 70"/>
                <a:gd name="T9" fmla="*/ 4 h 19"/>
                <a:gd name="T10" fmla="*/ 1 w 70"/>
                <a:gd name="T11" fmla="*/ 16 h 19"/>
                <a:gd name="T12" fmla="*/ 3 w 70"/>
                <a:gd name="T13" fmla="*/ 17 h 19"/>
              </a:gdLst>
              <a:ahLst/>
              <a:cxnLst>
                <a:cxn ang="0">
                  <a:pos x="T0" y="T1"/>
                </a:cxn>
                <a:cxn ang="0">
                  <a:pos x="T2" y="T3"/>
                </a:cxn>
                <a:cxn ang="0">
                  <a:pos x="T4" y="T5"/>
                </a:cxn>
                <a:cxn ang="0">
                  <a:pos x="T6" y="T7"/>
                </a:cxn>
                <a:cxn ang="0">
                  <a:pos x="T8" y="T9"/>
                </a:cxn>
                <a:cxn ang="0">
                  <a:pos x="T10" y="T11"/>
                </a:cxn>
                <a:cxn ang="0">
                  <a:pos x="T12" y="T13"/>
                </a:cxn>
              </a:cxnLst>
              <a:rect l="0" t="0" r="r" b="b"/>
              <a:pathLst>
                <a:path w="70" h="19">
                  <a:moveTo>
                    <a:pt x="3" y="17"/>
                  </a:moveTo>
                  <a:cubicBezTo>
                    <a:pt x="8" y="8"/>
                    <a:pt x="27" y="9"/>
                    <a:pt x="36" y="9"/>
                  </a:cubicBezTo>
                  <a:cubicBezTo>
                    <a:pt x="43" y="8"/>
                    <a:pt x="60" y="6"/>
                    <a:pt x="64" y="14"/>
                  </a:cubicBezTo>
                  <a:cubicBezTo>
                    <a:pt x="65" y="18"/>
                    <a:pt x="70" y="15"/>
                    <a:pt x="68" y="12"/>
                  </a:cubicBezTo>
                  <a:cubicBezTo>
                    <a:pt x="64" y="0"/>
                    <a:pt x="46" y="3"/>
                    <a:pt x="36" y="4"/>
                  </a:cubicBezTo>
                  <a:cubicBezTo>
                    <a:pt x="25" y="4"/>
                    <a:pt x="6" y="5"/>
                    <a:pt x="1" y="16"/>
                  </a:cubicBezTo>
                  <a:cubicBezTo>
                    <a:pt x="0" y="17"/>
                    <a:pt x="2" y="19"/>
                    <a:pt x="3" y="17"/>
                  </a:cubicBezTo>
                  <a:close/>
                </a:path>
              </a:pathLst>
            </a:custGeom>
            <a:solidFill>
              <a:schemeClr val="accent4"/>
            </a:solidFill>
            <a:ln>
              <a:noFill/>
            </a:ln>
          </p:spPr>
          <p:txBody>
            <a:bodyPr vert="horz" wrap="square" lIns="91440" tIns="45720" rIns="91440" bIns="45720" numCol="1" anchor="t" anchorCtr="0" compatLnSpc="1"/>
            <a:lstStyle/>
            <a:p>
              <a:endParaRPr lang="zh-CN" altLang="en-US"/>
            </a:p>
          </p:txBody>
        </p:sp>
        <p:sp>
          <p:nvSpPr>
            <p:cNvPr id="36" name="Freeform 26"/>
            <p:cNvSpPr/>
            <p:nvPr/>
          </p:nvSpPr>
          <p:spPr bwMode="auto">
            <a:xfrm>
              <a:off x="6572250" y="2312988"/>
              <a:ext cx="68263" cy="66675"/>
            </a:xfrm>
            <a:custGeom>
              <a:avLst/>
              <a:gdLst>
                <a:gd name="T0" fmla="*/ 6 w 21"/>
                <a:gd name="T1" fmla="*/ 14 h 21"/>
                <a:gd name="T2" fmla="*/ 7 w 21"/>
                <a:gd name="T3" fmla="*/ 7 h 21"/>
                <a:gd name="T4" fmla="*/ 14 w 21"/>
                <a:gd name="T5" fmla="*/ 8 h 21"/>
                <a:gd name="T6" fmla="*/ 12 w 21"/>
                <a:gd name="T7" fmla="*/ 15 h 21"/>
                <a:gd name="T8" fmla="*/ 6 w 21"/>
                <a:gd name="T9" fmla="*/ 11 h 21"/>
                <a:gd name="T10" fmla="*/ 5 w 21"/>
                <a:gd name="T11" fmla="*/ 9 h 21"/>
                <a:gd name="T12" fmla="*/ 2 w 21"/>
                <a:gd name="T13" fmla="*/ 16 h 21"/>
                <a:gd name="T14" fmla="*/ 10 w 21"/>
                <a:gd name="T15" fmla="*/ 21 h 21"/>
                <a:gd name="T16" fmla="*/ 19 w 21"/>
                <a:gd name="T17" fmla="*/ 9 h 21"/>
                <a:gd name="T18" fmla="*/ 6 w 21"/>
                <a:gd name="T19" fmla="*/ 2 h 21"/>
                <a:gd name="T20" fmla="*/ 4 w 21"/>
                <a:gd name="T21" fmla="*/ 16 h 21"/>
                <a:gd name="T22" fmla="*/ 6 w 21"/>
                <a:gd name="T23" fmla="*/ 14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 h="21">
                  <a:moveTo>
                    <a:pt x="6" y="14"/>
                  </a:moveTo>
                  <a:cubicBezTo>
                    <a:pt x="4" y="12"/>
                    <a:pt x="5" y="8"/>
                    <a:pt x="7" y="7"/>
                  </a:cubicBezTo>
                  <a:cubicBezTo>
                    <a:pt x="9" y="5"/>
                    <a:pt x="13" y="6"/>
                    <a:pt x="14" y="8"/>
                  </a:cubicBezTo>
                  <a:cubicBezTo>
                    <a:pt x="15" y="11"/>
                    <a:pt x="14" y="14"/>
                    <a:pt x="12" y="15"/>
                  </a:cubicBezTo>
                  <a:cubicBezTo>
                    <a:pt x="8" y="17"/>
                    <a:pt x="6" y="14"/>
                    <a:pt x="6" y="11"/>
                  </a:cubicBezTo>
                  <a:cubicBezTo>
                    <a:pt x="7" y="10"/>
                    <a:pt x="6" y="9"/>
                    <a:pt x="5" y="9"/>
                  </a:cubicBezTo>
                  <a:cubicBezTo>
                    <a:pt x="2" y="10"/>
                    <a:pt x="2" y="13"/>
                    <a:pt x="2" y="16"/>
                  </a:cubicBezTo>
                  <a:cubicBezTo>
                    <a:pt x="3" y="19"/>
                    <a:pt x="7" y="21"/>
                    <a:pt x="10" y="21"/>
                  </a:cubicBezTo>
                  <a:cubicBezTo>
                    <a:pt x="16" y="20"/>
                    <a:pt x="21" y="14"/>
                    <a:pt x="19" y="9"/>
                  </a:cubicBezTo>
                  <a:cubicBezTo>
                    <a:pt x="18" y="3"/>
                    <a:pt x="11" y="0"/>
                    <a:pt x="6" y="2"/>
                  </a:cubicBezTo>
                  <a:cubicBezTo>
                    <a:pt x="1" y="5"/>
                    <a:pt x="0" y="12"/>
                    <a:pt x="4" y="16"/>
                  </a:cubicBezTo>
                  <a:cubicBezTo>
                    <a:pt x="5" y="16"/>
                    <a:pt x="6" y="15"/>
                    <a:pt x="6" y="14"/>
                  </a:cubicBezTo>
                  <a:close/>
                </a:path>
              </a:pathLst>
            </a:custGeom>
            <a:solidFill>
              <a:schemeClr val="accent4"/>
            </a:solidFill>
            <a:ln>
              <a:noFill/>
            </a:ln>
          </p:spPr>
          <p:txBody>
            <a:bodyPr vert="horz" wrap="square" lIns="91440" tIns="45720" rIns="91440" bIns="45720" numCol="1" anchor="t" anchorCtr="0" compatLnSpc="1"/>
            <a:lstStyle/>
            <a:p>
              <a:endParaRPr lang="zh-CN" altLang="en-US"/>
            </a:p>
          </p:txBody>
        </p:sp>
        <p:sp>
          <p:nvSpPr>
            <p:cNvPr id="37" name="Freeform 27"/>
            <p:cNvSpPr/>
            <p:nvPr/>
          </p:nvSpPr>
          <p:spPr bwMode="auto">
            <a:xfrm>
              <a:off x="5900738" y="2335213"/>
              <a:ext cx="80963" cy="60325"/>
            </a:xfrm>
            <a:custGeom>
              <a:avLst/>
              <a:gdLst>
                <a:gd name="T0" fmla="*/ 18 w 25"/>
                <a:gd name="T1" fmla="*/ 6 h 19"/>
                <a:gd name="T2" fmla="*/ 6 w 25"/>
                <a:gd name="T3" fmla="*/ 2 h 19"/>
                <a:gd name="T4" fmla="*/ 2 w 25"/>
                <a:gd name="T5" fmla="*/ 12 h 19"/>
                <a:gd name="T6" fmla="*/ 22 w 25"/>
                <a:gd name="T7" fmla="*/ 6 h 19"/>
                <a:gd name="T8" fmla="*/ 20 w 25"/>
                <a:gd name="T9" fmla="*/ 5 h 19"/>
                <a:gd name="T10" fmla="*/ 18 w 25"/>
                <a:gd name="T11" fmla="*/ 8 h 19"/>
                <a:gd name="T12" fmla="*/ 10 w 25"/>
                <a:gd name="T13" fmla="*/ 11 h 19"/>
                <a:gd name="T14" fmla="*/ 5 w 25"/>
                <a:gd name="T15" fmla="*/ 10 h 19"/>
                <a:gd name="T16" fmla="*/ 7 w 25"/>
                <a:gd name="T17" fmla="*/ 6 h 19"/>
                <a:gd name="T18" fmla="*/ 17 w 25"/>
                <a:gd name="T19" fmla="*/ 7 h 19"/>
                <a:gd name="T20" fmla="*/ 18 w 25"/>
                <a:gd name="T21" fmla="*/ 6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 h="19">
                  <a:moveTo>
                    <a:pt x="18" y="6"/>
                  </a:moveTo>
                  <a:cubicBezTo>
                    <a:pt x="16" y="3"/>
                    <a:pt x="10" y="0"/>
                    <a:pt x="6" y="2"/>
                  </a:cubicBezTo>
                  <a:cubicBezTo>
                    <a:pt x="2" y="4"/>
                    <a:pt x="0" y="8"/>
                    <a:pt x="2" y="12"/>
                  </a:cubicBezTo>
                  <a:cubicBezTo>
                    <a:pt x="6" y="19"/>
                    <a:pt x="25" y="16"/>
                    <a:pt x="22" y="6"/>
                  </a:cubicBezTo>
                  <a:cubicBezTo>
                    <a:pt x="21" y="6"/>
                    <a:pt x="21" y="5"/>
                    <a:pt x="20" y="5"/>
                  </a:cubicBezTo>
                  <a:cubicBezTo>
                    <a:pt x="18" y="5"/>
                    <a:pt x="18" y="7"/>
                    <a:pt x="18" y="8"/>
                  </a:cubicBezTo>
                  <a:cubicBezTo>
                    <a:pt x="17" y="11"/>
                    <a:pt x="13" y="11"/>
                    <a:pt x="10" y="11"/>
                  </a:cubicBezTo>
                  <a:cubicBezTo>
                    <a:pt x="8" y="11"/>
                    <a:pt x="6" y="11"/>
                    <a:pt x="5" y="10"/>
                  </a:cubicBezTo>
                  <a:cubicBezTo>
                    <a:pt x="4" y="9"/>
                    <a:pt x="5" y="7"/>
                    <a:pt x="7" y="6"/>
                  </a:cubicBezTo>
                  <a:cubicBezTo>
                    <a:pt x="10" y="3"/>
                    <a:pt x="14" y="6"/>
                    <a:pt x="17" y="7"/>
                  </a:cubicBezTo>
                  <a:cubicBezTo>
                    <a:pt x="18" y="8"/>
                    <a:pt x="19" y="7"/>
                    <a:pt x="18" y="6"/>
                  </a:cubicBezTo>
                  <a:close/>
                </a:path>
              </a:pathLst>
            </a:custGeom>
            <a:solidFill>
              <a:schemeClr val="accent4"/>
            </a:solidFill>
            <a:ln>
              <a:noFill/>
            </a:ln>
          </p:spPr>
          <p:txBody>
            <a:bodyPr vert="horz" wrap="square" lIns="91440" tIns="45720" rIns="91440" bIns="45720" numCol="1" anchor="t" anchorCtr="0" compatLnSpc="1"/>
            <a:lstStyle/>
            <a:p>
              <a:endParaRPr lang="zh-CN" altLang="en-US"/>
            </a:p>
          </p:txBody>
        </p:sp>
        <p:sp>
          <p:nvSpPr>
            <p:cNvPr id="39" name="Freeform 29"/>
            <p:cNvSpPr/>
            <p:nvPr/>
          </p:nvSpPr>
          <p:spPr bwMode="auto">
            <a:xfrm>
              <a:off x="5978525" y="3576638"/>
              <a:ext cx="115888" cy="238125"/>
            </a:xfrm>
            <a:custGeom>
              <a:avLst/>
              <a:gdLst>
                <a:gd name="T0" fmla="*/ 35 w 36"/>
                <a:gd name="T1" fmla="*/ 72 h 74"/>
                <a:gd name="T2" fmla="*/ 28 w 36"/>
                <a:gd name="T3" fmla="*/ 17 h 74"/>
                <a:gd name="T4" fmla="*/ 27 w 36"/>
                <a:gd name="T5" fmla="*/ 16 h 74"/>
                <a:gd name="T6" fmla="*/ 21 w 36"/>
                <a:gd name="T7" fmla="*/ 1 h 74"/>
                <a:gd name="T8" fmla="*/ 20 w 36"/>
                <a:gd name="T9" fmla="*/ 0 h 74"/>
                <a:gd name="T10" fmla="*/ 2 w 36"/>
                <a:gd name="T11" fmla="*/ 7 h 74"/>
                <a:gd name="T12" fmla="*/ 1 w 36"/>
                <a:gd name="T13" fmla="*/ 9 h 74"/>
                <a:gd name="T14" fmla="*/ 1 w 36"/>
                <a:gd name="T15" fmla="*/ 36 h 74"/>
                <a:gd name="T16" fmla="*/ 7 w 36"/>
                <a:gd name="T17" fmla="*/ 53 h 74"/>
                <a:gd name="T18" fmla="*/ 34 w 36"/>
                <a:gd name="T19" fmla="*/ 73 h 74"/>
                <a:gd name="T20" fmla="*/ 35 w 36"/>
                <a:gd name="T21" fmla="*/ 71 h 74"/>
                <a:gd name="T22" fmla="*/ 4 w 36"/>
                <a:gd name="T23" fmla="*/ 42 h 74"/>
                <a:gd name="T24" fmla="*/ 5 w 36"/>
                <a:gd name="T25" fmla="*/ 18 h 74"/>
                <a:gd name="T26" fmla="*/ 3 w 36"/>
                <a:gd name="T27" fmla="*/ 9 h 74"/>
                <a:gd name="T28" fmla="*/ 19 w 36"/>
                <a:gd name="T29" fmla="*/ 2 h 74"/>
                <a:gd name="T30" fmla="*/ 23 w 36"/>
                <a:gd name="T31" fmla="*/ 16 h 74"/>
                <a:gd name="T32" fmla="*/ 27 w 36"/>
                <a:gd name="T33" fmla="*/ 20 h 74"/>
                <a:gd name="T34" fmla="*/ 29 w 36"/>
                <a:gd name="T35" fmla="*/ 38 h 74"/>
                <a:gd name="T36" fmla="*/ 33 w 36"/>
                <a:gd name="T37" fmla="*/ 72 h 74"/>
                <a:gd name="T38" fmla="*/ 35 w 36"/>
                <a:gd name="T39" fmla="*/ 72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6" h="74">
                  <a:moveTo>
                    <a:pt x="35" y="72"/>
                  </a:moveTo>
                  <a:cubicBezTo>
                    <a:pt x="33" y="54"/>
                    <a:pt x="31" y="36"/>
                    <a:pt x="28" y="17"/>
                  </a:cubicBezTo>
                  <a:cubicBezTo>
                    <a:pt x="28" y="17"/>
                    <a:pt x="28" y="17"/>
                    <a:pt x="27" y="16"/>
                  </a:cubicBezTo>
                  <a:cubicBezTo>
                    <a:pt x="23" y="15"/>
                    <a:pt x="22" y="5"/>
                    <a:pt x="21" y="1"/>
                  </a:cubicBezTo>
                  <a:cubicBezTo>
                    <a:pt x="21" y="0"/>
                    <a:pt x="20" y="0"/>
                    <a:pt x="20" y="0"/>
                  </a:cubicBezTo>
                  <a:cubicBezTo>
                    <a:pt x="14" y="2"/>
                    <a:pt x="8" y="5"/>
                    <a:pt x="2" y="7"/>
                  </a:cubicBezTo>
                  <a:cubicBezTo>
                    <a:pt x="1" y="7"/>
                    <a:pt x="1" y="8"/>
                    <a:pt x="1" y="9"/>
                  </a:cubicBezTo>
                  <a:cubicBezTo>
                    <a:pt x="4" y="16"/>
                    <a:pt x="0" y="27"/>
                    <a:pt x="1" y="36"/>
                  </a:cubicBezTo>
                  <a:cubicBezTo>
                    <a:pt x="2" y="42"/>
                    <a:pt x="3" y="48"/>
                    <a:pt x="7" y="53"/>
                  </a:cubicBezTo>
                  <a:cubicBezTo>
                    <a:pt x="13" y="63"/>
                    <a:pt x="24" y="70"/>
                    <a:pt x="34" y="73"/>
                  </a:cubicBezTo>
                  <a:cubicBezTo>
                    <a:pt x="35" y="73"/>
                    <a:pt x="36" y="71"/>
                    <a:pt x="35" y="71"/>
                  </a:cubicBezTo>
                  <a:cubicBezTo>
                    <a:pt x="21" y="67"/>
                    <a:pt x="8" y="56"/>
                    <a:pt x="4" y="42"/>
                  </a:cubicBezTo>
                  <a:cubicBezTo>
                    <a:pt x="2" y="33"/>
                    <a:pt x="5" y="26"/>
                    <a:pt x="5" y="18"/>
                  </a:cubicBezTo>
                  <a:cubicBezTo>
                    <a:pt x="5" y="18"/>
                    <a:pt x="3" y="7"/>
                    <a:pt x="3" y="9"/>
                  </a:cubicBezTo>
                  <a:cubicBezTo>
                    <a:pt x="3" y="8"/>
                    <a:pt x="18" y="2"/>
                    <a:pt x="19" y="2"/>
                  </a:cubicBezTo>
                  <a:cubicBezTo>
                    <a:pt x="20" y="3"/>
                    <a:pt x="22" y="13"/>
                    <a:pt x="23" y="16"/>
                  </a:cubicBezTo>
                  <a:cubicBezTo>
                    <a:pt x="25" y="19"/>
                    <a:pt x="25" y="17"/>
                    <a:pt x="27" y="20"/>
                  </a:cubicBezTo>
                  <a:cubicBezTo>
                    <a:pt x="28" y="25"/>
                    <a:pt x="28" y="33"/>
                    <a:pt x="29" y="38"/>
                  </a:cubicBezTo>
                  <a:cubicBezTo>
                    <a:pt x="30" y="50"/>
                    <a:pt x="32" y="61"/>
                    <a:pt x="33" y="72"/>
                  </a:cubicBezTo>
                  <a:cubicBezTo>
                    <a:pt x="34" y="74"/>
                    <a:pt x="36" y="74"/>
                    <a:pt x="35" y="72"/>
                  </a:cubicBezTo>
                  <a:close/>
                </a:path>
              </a:pathLst>
            </a:custGeom>
            <a:solidFill>
              <a:schemeClr val="accent4"/>
            </a:solidFill>
            <a:ln>
              <a:noFill/>
            </a:ln>
          </p:spPr>
          <p:txBody>
            <a:bodyPr vert="horz" wrap="square" lIns="91440" tIns="45720" rIns="91440" bIns="45720" numCol="1" anchor="t" anchorCtr="0" compatLnSpc="1"/>
            <a:lstStyle/>
            <a:p>
              <a:endParaRPr lang="zh-CN" altLang="en-US"/>
            </a:p>
          </p:txBody>
        </p:sp>
        <p:sp>
          <p:nvSpPr>
            <p:cNvPr id="41" name="Freeform 31"/>
            <p:cNvSpPr/>
            <p:nvPr/>
          </p:nvSpPr>
          <p:spPr bwMode="auto">
            <a:xfrm>
              <a:off x="5797550" y="2901950"/>
              <a:ext cx="284163" cy="720725"/>
            </a:xfrm>
            <a:custGeom>
              <a:avLst/>
              <a:gdLst>
                <a:gd name="T0" fmla="*/ 68 w 88"/>
                <a:gd name="T1" fmla="*/ 1 h 225"/>
                <a:gd name="T2" fmla="*/ 9 w 88"/>
                <a:gd name="T3" fmla="*/ 109 h 225"/>
                <a:gd name="T4" fmla="*/ 47 w 88"/>
                <a:gd name="T5" fmla="*/ 224 h 225"/>
                <a:gd name="T6" fmla="*/ 49 w 88"/>
                <a:gd name="T7" fmla="*/ 225 h 225"/>
                <a:gd name="T8" fmla="*/ 85 w 88"/>
                <a:gd name="T9" fmla="*/ 210 h 225"/>
                <a:gd name="T10" fmla="*/ 87 w 88"/>
                <a:gd name="T11" fmla="*/ 207 h 225"/>
                <a:gd name="T12" fmla="*/ 64 w 88"/>
                <a:gd name="T13" fmla="*/ 89 h 225"/>
                <a:gd name="T14" fmla="*/ 74 w 88"/>
                <a:gd name="T15" fmla="*/ 45 h 225"/>
                <a:gd name="T16" fmla="*/ 70 w 88"/>
                <a:gd name="T17" fmla="*/ 1 h 225"/>
                <a:gd name="T18" fmla="*/ 68 w 88"/>
                <a:gd name="T19" fmla="*/ 1 h 225"/>
                <a:gd name="T20" fmla="*/ 66 w 88"/>
                <a:gd name="T21" fmla="*/ 28 h 225"/>
                <a:gd name="T22" fmla="*/ 63 w 88"/>
                <a:gd name="T23" fmla="*/ 74 h 225"/>
                <a:gd name="T24" fmla="*/ 57 w 88"/>
                <a:gd name="T25" fmla="*/ 99 h 225"/>
                <a:gd name="T26" fmla="*/ 61 w 88"/>
                <a:gd name="T27" fmla="*/ 157 h 225"/>
                <a:gd name="T28" fmla="*/ 77 w 88"/>
                <a:gd name="T29" fmla="*/ 209 h 225"/>
                <a:gd name="T30" fmla="*/ 50 w 88"/>
                <a:gd name="T31" fmla="*/ 220 h 225"/>
                <a:gd name="T32" fmla="*/ 34 w 88"/>
                <a:gd name="T33" fmla="*/ 195 h 225"/>
                <a:gd name="T34" fmla="*/ 11 w 88"/>
                <a:gd name="T35" fmla="*/ 125 h 225"/>
                <a:gd name="T36" fmla="*/ 70 w 88"/>
                <a:gd name="T37" fmla="*/ 2 h 225"/>
                <a:gd name="T38" fmla="*/ 68 w 88"/>
                <a:gd name="T39" fmla="*/ 1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8" h="225">
                  <a:moveTo>
                    <a:pt x="68" y="1"/>
                  </a:moveTo>
                  <a:cubicBezTo>
                    <a:pt x="36" y="28"/>
                    <a:pt x="17" y="68"/>
                    <a:pt x="9" y="109"/>
                  </a:cubicBezTo>
                  <a:cubicBezTo>
                    <a:pt x="0" y="153"/>
                    <a:pt x="25" y="189"/>
                    <a:pt x="47" y="224"/>
                  </a:cubicBezTo>
                  <a:cubicBezTo>
                    <a:pt x="47" y="225"/>
                    <a:pt x="48" y="225"/>
                    <a:pt x="49" y="225"/>
                  </a:cubicBezTo>
                  <a:cubicBezTo>
                    <a:pt x="61" y="221"/>
                    <a:pt x="73" y="215"/>
                    <a:pt x="85" y="210"/>
                  </a:cubicBezTo>
                  <a:cubicBezTo>
                    <a:pt x="87" y="210"/>
                    <a:pt x="88" y="208"/>
                    <a:pt x="87" y="207"/>
                  </a:cubicBezTo>
                  <a:cubicBezTo>
                    <a:pt x="68" y="170"/>
                    <a:pt x="55" y="131"/>
                    <a:pt x="64" y="89"/>
                  </a:cubicBezTo>
                  <a:cubicBezTo>
                    <a:pt x="68" y="74"/>
                    <a:pt x="74" y="61"/>
                    <a:pt x="74" y="45"/>
                  </a:cubicBezTo>
                  <a:cubicBezTo>
                    <a:pt x="73" y="30"/>
                    <a:pt x="69" y="16"/>
                    <a:pt x="70" y="1"/>
                  </a:cubicBezTo>
                  <a:cubicBezTo>
                    <a:pt x="70" y="1"/>
                    <a:pt x="69" y="1"/>
                    <a:pt x="68" y="1"/>
                  </a:cubicBezTo>
                  <a:cubicBezTo>
                    <a:pt x="63" y="10"/>
                    <a:pt x="64" y="17"/>
                    <a:pt x="66" y="28"/>
                  </a:cubicBezTo>
                  <a:cubicBezTo>
                    <a:pt x="68" y="45"/>
                    <a:pt x="68" y="57"/>
                    <a:pt x="63" y="74"/>
                  </a:cubicBezTo>
                  <a:cubicBezTo>
                    <a:pt x="61" y="82"/>
                    <a:pt x="58" y="90"/>
                    <a:pt x="57" y="99"/>
                  </a:cubicBezTo>
                  <a:cubicBezTo>
                    <a:pt x="55" y="118"/>
                    <a:pt x="56" y="138"/>
                    <a:pt x="61" y="157"/>
                  </a:cubicBezTo>
                  <a:cubicBezTo>
                    <a:pt x="64" y="169"/>
                    <a:pt x="83" y="200"/>
                    <a:pt x="77" y="209"/>
                  </a:cubicBezTo>
                  <a:cubicBezTo>
                    <a:pt x="75" y="212"/>
                    <a:pt x="49" y="220"/>
                    <a:pt x="50" y="220"/>
                  </a:cubicBezTo>
                  <a:cubicBezTo>
                    <a:pt x="45" y="217"/>
                    <a:pt x="37" y="200"/>
                    <a:pt x="34" y="195"/>
                  </a:cubicBezTo>
                  <a:cubicBezTo>
                    <a:pt x="22" y="173"/>
                    <a:pt x="10" y="150"/>
                    <a:pt x="11" y="125"/>
                  </a:cubicBezTo>
                  <a:cubicBezTo>
                    <a:pt x="14" y="80"/>
                    <a:pt x="37" y="33"/>
                    <a:pt x="70" y="2"/>
                  </a:cubicBezTo>
                  <a:cubicBezTo>
                    <a:pt x="71" y="1"/>
                    <a:pt x="69" y="0"/>
                    <a:pt x="68" y="1"/>
                  </a:cubicBezTo>
                  <a:close/>
                </a:path>
              </a:pathLst>
            </a:custGeom>
            <a:solidFill>
              <a:schemeClr val="accent4"/>
            </a:solidFill>
            <a:ln>
              <a:noFill/>
            </a:ln>
          </p:spPr>
          <p:txBody>
            <a:bodyPr vert="horz" wrap="square" lIns="91440" tIns="45720" rIns="91440" bIns="45720" numCol="1" anchor="t" anchorCtr="0" compatLnSpc="1"/>
            <a:lstStyle/>
            <a:p>
              <a:endParaRPr lang="zh-CN" altLang="en-US"/>
            </a:p>
          </p:txBody>
        </p:sp>
        <p:sp>
          <p:nvSpPr>
            <p:cNvPr id="43" name="Freeform 33"/>
            <p:cNvSpPr/>
            <p:nvPr/>
          </p:nvSpPr>
          <p:spPr bwMode="auto">
            <a:xfrm>
              <a:off x="6472238" y="3579813"/>
              <a:ext cx="115888" cy="238125"/>
            </a:xfrm>
            <a:custGeom>
              <a:avLst/>
              <a:gdLst>
                <a:gd name="T0" fmla="*/ 2 w 36"/>
                <a:gd name="T1" fmla="*/ 73 h 74"/>
                <a:gd name="T2" fmla="*/ 6 w 36"/>
                <a:gd name="T3" fmla="*/ 40 h 74"/>
                <a:gd name="T4" fmla="*/ 9 w 36"/>
                <a:gd name="T5" fmla="*/ 21 h 74"/>
                <a:gd name="T6" fmla="*/ 12 w 36"/>
                <a:gd name="T7" fmla="*/ 16 h 74"/>
                <a:gd name="T8" fmla="*/ 16 w 36"/>
                <a:gd name="T9" fmla="*/ 3 h 74"/>
                <a:gd name="T10" fmla="*/ 32 w 36"/>
                <a:gd name="T11" fmla="*/ 9 h 74"/>
                <a:gd name="T12" fmla="*/ 30 w 36"/>
                <a:gd name="T13" fmla="*/ 18 h 74"/>
                <a:gd name="T14" fmla="*/ 32 w 36"/>
                <a:gd name="T15" fmla="*/ 40 h 74"/>
                <a:gd name="T16" fmla="*/ 1 w 36"/>
                <a:gd name="T17" fmla="*/ 71 h 74"/>
                <a:gd name="T18" fmla="*/ 1 w 36"/>
                <a:gd name="T19" fmla="*/ 73 h 74"/>
                <a:gd name="T20" fmla="*/ 29 w 36"/>
                <a:gd name="T21" fmla="*/ 54 h 74"/>
                <a:gd name="T22" fmla="*/ 35 w 36"/>
                <a:gd name="T23" fmla="*/ 36 h 74"/>
                <a:gd name="T24" fmla="*/ 35 w 36"/>
                <a:gd name="T25" fmla="*/ 9 h 74"/>
                <a:gd name="T26" fmla="*/ 34 w 36"/>
                <a:gd name="T27" fmla="*/ 7 h 74"/>
                <a:gd name="T28" fmla="*/ 16 w 36"/>
                <a:gd name="T29" fmla="*/ 1 h 74"/>
                <a:gd name="T30" fmla="*/ 15 w 36"/>
                <a:gd name="T31" fmla="*/ 1 h 74"/>
                <a:gd name="T32" fmla="*/ 8 w 36"/>
                <a:gd name="T33" fmla="*/ 17 h 74"/>
                <a:gd name="T34" fmla="*/ 7 w 36"/>
                <a:gd name="T35" fmla="*/ 18 h 74"/>
                <a:gd name="T36" fmla="*/ 0 w 36"/>
                <a:gd name="T37" fmla="*/ 73 h 74"/>
                <a:gd name="T38" fmla="*/ 2 w 36"/>
                <a:gd name="T39" fmla="*/ 73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6" h="74">
                  <a:moveTo>
                    <a:pt x="2" y="73"/>
                  </a:moveTo>
                  <a:cubicBezTo>
                    <a:pt x="4" y="62"/>
                    <a:pt x="5" y="51"/>
                    <a:pt x="6" y="40"/>
                  </a:cubicBezTo>
                  <a:cubicBezTo>
                    <a:pt x="7" y="34"/>
                    <a:pt x="7" y="27"/>
                    <a:pt x="9" y="21"/>
                  </a:cubicBezTo>
                  <a:cubicBezTo>
                    <a:pt x="10" y="17"/>
                    <a:pt x="10" y="20"/>
                    <a:pt x="12" y="16"/>
                  </a:cubicBezTo>
                  <a:cubicBezTo>
                    <a:pt x="13" y="14"/>
                    <a:pt x="16" y="3"/>
                    <a:pt x="16" y="3"/>
                  </a:cubicBezTo>
                  <a:cubicBezTo>
                    <a:pt x="17" y="2"/>
                    <a:pt x="32" y="8"/>
                    <a:pt x="32" y="9"/>
                  </a:cubicBezTo>
                  <a:cubicBezTo>
                    <a:pt x="32" y="8"/>
                    <a:pt x="30" y="17"/>
                    <a:pt x="30" y="18"/>
                  </a:cubicBezTo>
                  <a:cubicBezTo>
                    <a:pt x="30" y="25"/>
                    <a:pt x="34" y="32"/>
                    <a:pt x="32" y="40"/>
                  </a:cubicBezTo>
                  <a:cubicBezTo>
                    <a:pt x="28" y="56"/>
                    <a:pt x="16" y="67"/>
                    <a:pt x="1" y="71"/>
                  </a:cubicBezTo>
                  <a:cubicBezTo>
                    <a:pt x="0" y="72"/>
                    <a:pt x="0" y="74"/>
                    <a:pt x="1" y="73"/>
                  </a:cubicBezTo>
                  <a:cubicBezTo>
                    <a:pt x="12" y="70"/>
                    <a:pt x="23" y="63"/>
                    <a:pt x="29" y="54"/>
                  </a:cubicBezTo>
                  <a:cubicBezTo>
                    <a:pt x="32" y="49"/>
                    <a:pt x="34" y="42"/>
                    <a:pt x="35" y="36"/>
                  </a:cubicBezTo>
                  <a:cubicBezTo>
                    <a:pt x="36" y="28"/>
                    <a:pt x="31" y="17"/>
                    <a:pt x="35" y="9"/>
                  </a:cubicBezTo>
                  <a:cubicBezTo>
                    <a:pt x="35" y="8"/>
                    <a:pt x="35" y="8"/>
                    <a:pt x="34" y="7"/>
                  </a:cubicBezTo>
                  <a:cubicBezTo>
                    <a:pt x="28" y="5"/>
                    <a:pt x="22" y="3"/>
                    <a:pt x="16" y="1"/>
                  </a:cubicBezTo>
                  <a:cubicBezTo>
                    <a:pt x="15" y="0"/>
                    <a:pt x="15" y="1"/>
                    <a:pt x="15" y="1"/>
                  </a:cubicBezTo>
                  <a:cubicBezTo>
                    <a:pt x="14" y="5"/>
                    <a:pt x="12" y="16"/>
                    <a:pt x="8" y="17"/>
                  </a:cubicBezTo>
                  <a:cubicBezTo>
                    <a:pt x="8" y="17"/>
                    <a:pt x="7" y="17"/>
                    <a:pt x="7" y="18"/>
                  </a:cubicBezTo>
                  <a:cubicBezTo>
                    <a:pt x="5" y="36"/>
                    <a:pt x="3" y="54"/>
                    <a:pt x="0" y="73"/>
                  </a:cubicBezTo>
                  <a:cubicBezTo>
                    <a:pt x="0" y="74"/>
                    <a:pt x="2" y="74"/>
                    <a:pt x="2" y="73"/>
                  </a:cubicBezTo>
                  <a:close/>
                </a:path>
              </a:pathLst>
            </a:custGeom>
            <a:solidFill>
              <a:schemeClr val="accent4"/>
            </a:solidFill>
            <a:ln>
              <a:noFill/>
            </a:ln>
          </p:spPr>
          <p:txBody>
            <a:bodyPr vert="horz" wrap="square" lIns="91440" tIns="45720" rIns="91440" bIns="45720" numCol="1" anchor="t" anchorCtr="0" compatLnSpc="1"/>
            <a:lstStyle/>
            <a:p>
              <a:endParaRPr lang="zh-CN" altLang="en-US"/>
            </a:p>
          </p:txBody>
        </p:sp>
        <p:sp>
          <p:nvSpPr>
            <p:cNvPr id="45" name="Freeform 35"/>
            <p:cNvSpPr/>
            <p:nvPr/>
          </p:nvSpPr>
          <p:spPr bwMode="auto">
            <a:xfrm>
              <a:off x="6484938" y="2905125"/>
              <a:ext cx="284163" cy="723900"/>
            </a:xfrm>
            <a:custGeom>
              <a:avLst/>
              <a:gdLst>
                <a:gd name="T0" fmla="*/ 18 w 88"/>
                <a:gd name="T1" fmla="*/ 3 h 226"/>
                <a:gd name="T2" fmla="*/ 76 w 88"/>
                <a:gd name="T3" fmla="*/ 119 h 226"/>
                <a:gd name="T4" fmla="*/ 58 w 88"/>
                <a:gd name="T5" fmla="*/ 186 h 226"/>
                <a:gd name="T6" fmla="*/ 43 w 88"/>
                <a:gd name="T7" fmla="*/ 212 h 226"/>
                <a:gd name="T8" fmla="*/ 37 w 88"/>
                <a:gd name="T9" fmla="*/ 220 h 226"/>
                <a:gd name="T10" fmla="*/ 17 w 88"/>
                <a:gd name="T11" fmla="*/ 212 h 226"/>
                <a:gd name="T12" fmla="*/ 13 w 88"/>
                <a:gd name="T13" fmla="*/ 193 h 226"/>
                <a:gd name="T14" fmla="*/ 24 w 88"/>
                <a:gd name="T15" fmla="*/ 164 h 226"/>
                <a:gd name="T16" fmla="*/ 31 w 88"/>
                <a:gd name="T17" fmla="*/ 109 h 226"/>
                <a:gd name="T18" fmla="*/ 20 w 88"/>
                <a:gd name="T19" fmla="*/ 39 h 226"/>
                <a:gd name="T20" fmla="*/ 19 w 88"/>
                <a:gd name="T21" fmla="*/ 1 h 226"/>
                <a:gd name="T22" fmla="*/ 18 w 88"/>
                <a:gd name="T23" fmla="*/ 2 h 226"/>
                <a:gd name="T24" fmla="*/ 14 w 88"/>
                <a:gd name="T25" fmla="*/ 45 h 226"/>
                <a:gd name="T26" fmla="*/ 24 w 88"/>
                <a:gd name="T27" fmla="*/ 93 h 226"/>
                <a:gd name="T28" fmla="*/ 1 w 88"/>
                <a:gd name="T29" fmla="*/ 207 h 226"/>
                <a:gd name="T30" fmla="*/ 2 w 88"/>
                <a:gd name="T31" fmla="*/ 211 h 226"/>
                <a:gd name="T32" fmla="*/ 38 w 88"/>
                <a:gd name="T33" fmla="*/ 225 h 226"/>
                <a:gd name="T34" fmla="*/ 41 w 88"/>
                <a:gd name="T35" fmla="*/ 224 h 226"/>
                <a:gd name="T36" fmla="*/ 78 w 88"/>
                <a:gd name="T37" fmla="*/ 106 h 226"/>
                <a:gd name="T38" fmla="*/ 19 w 88"/>
                <a:gd name="T39" fmla="*/ 1 h 226"/>
                <a:gd name="T40" fmla="*/ 18 w 88"/>
                <a:gd name="T41" fmla="*/ 3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8" h="226">
                  <a:moveTo>
                    <a:pt x="18" y="3"/>
                  </a:moveTo>
                  <a:cubicBezTo>
                    <a:pt x="49" y="32"/>
                    <a:pt x="71" y="76"/>
                    <a:pt x="76" y="119"/>
                  </a:cubicBezTo>
                  <a:cubicBezTo>
                    <a:pt x="79" y="143"/>
                    <a:pt x="69" y="166"/>
                    <a:pt x="58" y="186"/>
                  </a:cubicBezTo>
                  <a:cubicBezTo>
                    <a:pt x="53" y="195"/>
                    <a:pt x="48" y="203"/>
                    <a:pt x="43" y="212"/>
                  </a:cubicBezTo>
                  <a:cubicBezTo>
                    <a:pt x="42" y="214"/>
                    <a:pt x="39" y="219"/>
                    <a:pt x="37" y="220"/>
                  </a:cubicBezTo>
                  <a:cubicBezTo>
                    <a:pt x="35" y="221"/>
                    <a:pt x="15" y="210"/>
                    <a:pt x="17" y="212"/>
                  </a:cubicBezTo>
                  <a:cubicBezTo>
                    <a:pt x="7" y="205"/>
                    <a:pt x="8" y="204"/>
                    <a:pt x="13" y="193"/>
                  </a:cubicBezTo>
                  <a:cubicBezTo>
                    <a:pt x="17" y="184"/>
                    <a:pt x="21" y="174"/>
                    <a:pt x="24" y="164"/>
                  </a:cubicBezTo>
                  <a:cubicBezTo>
                    <a:pt x="30" y="146"/>
                    <a:pt x="32" y="128"/>
                    <a:pt x="31" y="109"/>
                  </a:cubicBezTo>
                  <a:cubicBezTo>
                    <a:pt x="30" y="85"/>
                    <a:pt x="18" y="63"/>
                    <a:pt x="20" y="39"/>
                  </a:cubicBezTo>
                  <a:cubicBezTo>
                    <a:pt x="21" y="26"/>
                    <a:pt x="26" y="13"/>
                    <a:pt x="19" y="1"/>
                  </a:cubicBezTo>
                  <a:cubicBezTo>
                    <a:pt x="19" y="1"/>
                    <a:pt x="18" y="1"/>
                    <a:pt x="18" y="2"/>
                  </a:cubicBezTo>
                  <a:cubicBezTo>
                    <a:pt x="18" y="17"/>
                    <a:pt x="15" y="31"/>
                    <a:pt x="14" y="45"/>
                  </a:cubicBezTo>
                  <a:cubicBezTo>
                    <a:pt x="13" y="62"/>
                    <a:pt x="21" y="77"/>
                    <a:pt x="24" y="93"/>
                  </a:cubicBezTo>
                  <a:cubicBezTo>
                    <a:pt x="32" y="134"/>
                    <a:pt x="19" y="171"/>
                    <a:pt x="1" y="207"/>
                  </a:cubicBezTo>
                  <a:cubicBezTo>
                    <a:pt x="0" y="209"/>
                    <a:pt x="1" y="210"/>
                    <a:pt x="2" y="211"/>
                  </a:cubicBezTo>
                  <a:cubicBezTo>
                    <a:pt x="14" y="215"/>
                    <a:pt x="26" y="221"/>
                    <a:pt x="38" y="225"/>
                  </a:cubicBezTo>
                  <a:cubicBezTo>
                    <a:pt x="39" y="226"/>
                    <a:pt x="40" y="225"/>
                    <a:pt x="41" y="224"/>
                  </a:cubicBezTo>
                  <a:cubicBezTo>
                    <a:pt x="63" y="187"/>
                    <a:pt x="88" y="151"/>
                    <a:pt x="78" y="106"/>
                  </a:cubicBezTo>
                  <a:cubicBezTo>
                    <a:pt x="70" y="66"/>
                    <a:pt x="51" y="28"/>
                    <a:pt x="19" y="1"/>
                  </a:cubicBezTo>
                  <a:cubicBezTo>
                    <a:pt x="18" y="0"/>
                    <a:pt x="16" y="2"/>
                    <a:pt x="18" y="3"/>
                  </a:cubicBezTo>
                  <a:close/>
                </a:path>
              </a:pathLst>
            </a:custGeom>
            <a:solidFill>
              <a:schemeClr val="accent4"/>
            </a:solidFill>
            <a:ln>
              <a:noFill/>
            </a:ln>
          </p:spPr>
          <p:txBody>
            <a:bodyPr vert="horz" wrap="square" lIns="91440" tIns="45720" rIns="91440" bIns="45720" numCol="1" anchor="t" anchorCtr="0" compatLnSpc="1"/>
            <a:lstStyle/>
            <a:p>
              <a:endParaRPr lang="zh-CN" altLang="en-US"/>
            </a:p>
          </p:txBody>
        </p:sp>
        <p:sp>
          <p:nvSpPr>
            <p:cNvPr id="46" name="Freeform 36"/>
            <p:cNvSpPr/>
            <p:nvPr/>
          </p:nvSpPr>
          <p:spPr bwMode="auto">
            <a:xfrm>
              <a:off x="5965825" y="2805113"/>
              <a:ext cx="304800" cy="820738"/>
            </a:xfrm>
            <a:custGeom>
              <a:avLst/>
              <a:gdLst>
                <a:gd name="T0" fmla="*/ 90 w 95"/>
                <a:gd name="T1" fmla="*/ 6 h 256"/>
                <a:gd name="T2" fmla="*/ 65 w 95"/>
                <a:gd name="T3" fmla="*/ 16 h 256"/>
                <a:gd name="T4" fmla="*/ 54 w 95"/>
                <a:gd name="T5" fmla="*/ 37 h 256"/>
                <a:gd name="T6" fmla="*/ 94 w 95"/>
                <a:gd name="T7" fmla="*/ 64 h 256"/>
                <a:gd name="T8" fmla="*/ 95 w 95"/>
                <a:gd name="T9" fmla="*/ 244 h 256"/>
                <a:gd name="T10" fmla="*/ 9 w 95"/>
                <a:gd name="T11" fmla="*/ 242 h 256"/>
                <a:gd name="T12" fmla="*/ 0 w 95"/>
                <a:gd name="T13" fmla="*/ 170 h 256"/>
                <a:gd name="T14" fmla="*/ 2 w 95"/>
                <a:gd name="T15" fmla="*/ 134 h 256"/>
                <a:gd name="T16" fmla="*/ 5 w 95"/>
                <a:gd name="T17" fmla="*/ 107 h 256"/>
                <a:gd name="T18" fmla="*/ 13 w 95"/>
                <a:gd name="T19" fmla="*/ 45 h 256"/>
                <a:gd name="T20" fmla="*/ 14 w 95"/>
                <a:gd name="T21" fmla="*/ 35 h 256"/>
                <a:gd name="T22" fmla="*/ 25 w 95"/>
                <a:gd name="T23" fmla="*/ 26 h 256"/>
                <a:gd name="T24" fmla="*/ 92 w 95"/>
                <a:gd name="T25" fmla="*/ 0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5" h="256">
                  <a:moveTo>
                    <a:pt x="90" y="6"/>
                  </a:moveTo>
                  <a:cubicBezTo>
                    <a:pt x="82" y="8"/>
                    <a:pt x="76" y="10"/>
                    <a:pt x="65" y="16"/>
                  </a:cubicBezTo>
                  <a:cubicBezTo>
                    <a:pt x="57" y="20"/>
                    <a:pt x="52" y="29"/>
                    <a:pt x="54" y="37"/>
                  </a:cubicBezTo>
                  <a:cubicBezTo>
                    <a:pt x="60" y="53"/>
                    <a:pt x="83" y="52"/>
                    <a:pt x="94" y="64"/>
                  </a:cubicBezTo>
                  <a:cubicBezTo>
                    <a:pt x="87" y="151"/>
                    <a:pt x="88" y="157"/>
                    <a:pt x="95" y="244"/>
                  </a:cubicBezTo>
                  <a:cubicBezTo>
                    <a:pt x="65" y="250"/>
                    <a:pt x="38" y="256"/>
                    <a:pt x="9" y="242"/>
                  </a:cubicBezTo>
                  <a:cubicBezTo>
                    <a:pt x="4" y="239"/>
                    <a:pt x="1" y="214"/>
                    <a:pt x="0" y="170"/>
                  </a:cubicBezTo>
                  <a:cubicBezTo>
                    <a:pt x="0" y="158"/>
                    <a:pt x="0" y="145"/>
                    <a:pt x="2" y="134"/>
                  </a:cubicBezTo>
                  <a:cubicBezTo>
                    <a:pt x="4" y="124"/>
                    <a:pt x="3" y="117"/>
                    <a:pt x="5" y="107"/>
                  </a:cubicBezTo>
                  <a:cubicBezTo>
                    <a:pt x="10" y="87"/>
                    <a:pt x="13" y="66"/>
                    <a:pt x="13" y="45"/>
                  </a:cubicBezTo>
                  <a:cubicBezTo>
                    <a:pt x="13" y="42"/>
                    <a:pt x="13" y="38"/>
                    <a:pt x="14" y="35"/>
                  </a:cubicBezTo>
                  <a:cubicBezTo>
                    <a:pt x="16" y="30"/>
                    <a:pt x="21" y="28"/>
                    <a:pt x="25" y="26"/>
                  </a:cubicBezTo>
                  <a:cubicBezTo>
                    <a:pt x="42" y="18"/>
                    <a:pt x="73" y="3"/>
                    <a:pt x="92" y="0"/>
                  </a:cubicBezTo>
                </a:path>
              </a:pathLst>
            </a:custGeom>
            <a:solidFill>
              <a:schemeClr val="accent4"/>
            </a:solidFill>
            <a:ln>
              <a:noFill/>
            </a:ln>
          </p:spPr>
          <p:txBody>
            <a:bodyPr vert="horz" wrap="square" lIns="91440" tIns="45720" rIns="91440" bIns="45720" numCol="1" anchor="t" anchorCtr="0" compatLnSpc="1"/>
            <a:lstStyle/>
            <a:p>
              <a:endParaRPr lang="zh-CN" altLang="en-US"/>
            </a:p>
          </p:txBody>
        </p:sp>
        <p:sp>
          <p:nvSpPr>
            <p:cNvPr id="47" name="Freeform 37"/>
            <p:cNvSpPr/>
            <p:nvPr/>
          </p:nvSpPr>
          <p:spPr bwMode="auto">
            <a:xfrm>
              <a:off x="6318250" y="2805113"/>
              <a:ext cx="273050" cy="782638"/>
            </a:xfrm>
            <a:custGeom>
              <a:avLst/>
              <a:gdLst>
                <a:gd name="T0" fmla="*/ 2 w 85"/>
                <a:gd name="T1" fmla="*/ 6 h 244"/>
                <a:gd name="T2" fmla="*/ 27 w 85"/>
                <a:gd name="T3" fmla="*/ 16 h 244"/>
                <a:gd name="T4" fmla="*/ 36 w 85"/>
                <a:gd name="T5" fmla="*/ 37 h 244"/>
                <a:gd name="T6" fmla="*/ 0 w 85"/>
                <a:gd name="T7" fmla="*/ 64 h 244"/>
                <a:gd name="T8" fmla="*/ 6 w 85"/>
                <a:gd name="T9" fmla="*/ 243 h 244"/>
                <a:gd name="T10" fmla="*/ 71 w 85"/>
                <a:gd name="T11" fmla="*/ 233 h 244"/>
                <a:gd name="T12" fmla="*/ 85 w 85"/>
                <a:gd name="T13" fmla="*/ 223 h 244"/>
                <a:gd name="T14" fmla="*/ 83 w 85"/>
                <a:gd name="T15" fmla="*/ 137 h 244"/>
                <a:gd name="T16" fmla="*/ 80 w 85"/>
                <a:gd name="T17" fmla="*/ 107 h 244"/>
                <a:gd name="T18" fmla="*/ 73 w 85"/>
                <a:gd name="T19" fmla="*/ 45 h 244"/>
                <a:gd name="T20" fmla="*/ 72 w 85"/>
                <a:gd name="T21" fmla="*/ 34 h 244"/>
                <a:gd name="T22" fmla="*/ 62 w 85"/>
                <a:gd name="T23" fmla="*/ 26 h 244"/>
                <a:gd name="T24" fmla="*/ 2 w 85"/>
                <a:gd name="T25" fmla="*/ 0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5" h="244">
                  <a:moveTo>
                    <a:pt x="2" y="6"/>
                  </a:moveTo>
                  <a:cubicBezTo>
                    <a:pt x="9" y="8"/>
                    <a:pt x="16" y="10"/>
                    <a:pt x="27" y="16"/>
                  </a:cubicBezTo>
                  <a:cubicBezTo>
                    <a:pt x="34" y="20"/>
                    <a:pt x="38" y="29"/>
                    <a:pt x="36" y="37"/>
                  </a:cubicBezTo>
                  <a:cubicBezTo>
                    <a:pt x="31" y="53"/>
                    <a:pt x="10" y="52"/>
                    <a:pt x="0" y="64"/>
                  </a:cubicBezTo>
                  <a:cubicBezTo>
                    <a:pt x="6" y="151"/>
                    <a:pt x="6" y="157"/>
                    <a:pt x="6" y="243"/>
                  </a:cubicBezTo>
                  <a:cubicBezTo>
                    <a:pt x="33" y="240"/>
                    <a:pt x="43" y="244"/>
                    <a:pt x="71" y="233"/>
                  </a:cubicBezTo>
                  <a:cubicBezTo>
                    <a:pt x="72" y="232"/>
                    <a:pt x="85" y="228"/>
                    <a:pt x="85" y="223"/>
                  </a:cubicBezTo>
                  <a:cubicBezTo>
                    <a:pt x="84" y="178"/>
                    <a:pt x="84" y="156"/>
                    <a:pt x="83" y="137"/>
                  </a:cubicBezTo>
                  <a:cubicBezTo>
                    <a:pt x="83" y="127"/>
                    <a:pt x="82" y="117"/>
                    <a:pt x="80" y="107"/>
                  </a:cubicBezTo>
                  <a:cubicBezTo>
                    <a:pt x="76" y="87"/>
                    <a:pt x="73" y="66"/>
                    <a:pt x="73" y="45"/>
                  </a:cubicBezTo>
                  <a:cubicBezTo>
                    <a:pt x="73" y="41"/>
                    <a:pt x="74" y="38"/>
                    <a:pt x="72" y="34"/>
                  </a:cubicBezTo>
                  <a:cubicBezTo>
                    <a:pt x="70" y="30"/>
                    <a:pt x="66" y="28"/>
                    <a:pt x="62" y="26"/>
                  </a:cubicBezTo>
                  <a:cubicBezTo>
                    <a:pt x="47" y="18"/>
                    <a:pt x="19" y="3"/>
                    <a:pt x="2" y="0"/>
                  </a:cubicBezTo>
                </a:path>
              </a:pathLst>
            </a:custGeom>
            <a:solidFill>
              <a:schemeClr val="accent4"/>
            </a:solidFill>
            <a:ln>
              <a:noFill/>
            </a:ln>
          </p:spPr>
          <p:txBody>
            <a:bodyPr vert="horz" wrap="square" lIns="91440" tIns="45720" rIns="91440" bIns="45720" numCol="1" anchor="t" anchorCtr="0" compatLnSpc="1"/>
            <a:lstStyle/>
            <a:p>
              <a:endParaRPr lang="zh-CN" altLang="en-US"/>
            </a:p>
          </p:txBody>
        </p:sp>
        <p:sp>
          <p:nvSpPr>
            <p:cNvPr id="48" name="Freeform 38"/>
            <p:cNvSpPr/>
            <p:nvPr/>
          </p:nvSpPr>
          <p:spPr bwMode="auto">
            <a:xfrm>
              <a:off x="6042025" y="3532188"/>
              <a:ext cx="504825" cy="125413"/>
            </a:xfrm>
            <a:custGeom>
              <a:avLst/>
              <a:gdLst>
                <a:gd name="T0" fmla="*/ 0 w 157"/>
                <a:gd name="T1" fmla="*/ 20 h 39"/>
                <a:gd name="T2" fmla="*/ 30 w 157"/>
                <a:gd name="T3" fmla="*/ 31 h 39"/>
                <a:gd name="T4" fmla="*/ 93 w 157"/>
                <a:gd name="T5" fmla="*/ 31 h 39"/>
                <a:gd name="T6" fmla="*/ 147 w 157"/>
                <a:gd name="T7" fmla="*/ 26 h 39"/>
                <a:gd name="T8" fmla="*/ 149 w 157"/>
                <a:gd name="T9" fmla="*/ 24 h 39"/>
                <a:gd name="T10" fmla="*/ 156 w 157"/>
                <a:gd name="T11" fmla="*/ 5 h 39"/>
                <a:gd name="T12" fmla="*/ 152 w 157"/>
                <a:gd name="T13" fmla="*/ 3 h 39"/>
                <a:gd name="T14" fmla="*/ 146 w 157"/>
                <a:gd name="T15" fmla="*/ 21 h 39"/>
                <a:gd name="T16" fmla="*/ 137 w 157"/>
                <a:gd name="T17" fmla="*/ 22 h 39"/>
                <a:gd name="T18" fmla="*/ 115 w 157"/>
                <a:gd name="T19" fmla="*/ 26 h 39"/>
                <a:gd name="T20" fmla="*/ 75 w 157"/>
                <a:gd name="T21" fmla="*/ 28 h 39"/>
                <a:gd name="T22" fmla="*/ 22 w 157"/>
                <a:gd name="T23" fmla="*/ 29 h 39"/>
                <a:gd name="T24" fmla="*/ 1 w 157"/>
                <a:gd name="T25" fmla="*/ 19 h 39"/>
                <a:gd name="T26" fmla="*/ 0 w 157"/>
                <a:gd name="T27" fmla="*/ 2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7" h="39">
                  <a:moveTo>
                    <a:pt x="0" y="20"/>
                  </a:moveTo>
                  <a:cubicBezTo>
                    <a:pt x="3" y="39"/>
                    <a:pt x="12" y="32"/>
                    <a:pt x="30" y="31"/>
                  </a:cubicBezTo>
                  <a:cubicBezTo>
                    <a:pt x="51" y="31"/>
                    <a:pt x="72" y="32"/>
                    <a:pt x="93" y="31"/>
                  </a:cubicBezTo>
                  <a:cubicBezTo>
                    <a:pt x="112" y="31"/>
                    <a:pt x="129" y="26"/>
                    <a:pt x="147" y="26"/>
                  </a:cubicBezTo>
                  <a:cubicBezTo>
                    <a:pt x="148" y="26"/>
                    <a:pt x="149" y="26"/>
                    <a:pt x="149" y="24"/>
                  </a:cubicBezTo>
                  <a:cubicBezTo>
                    <a:pt x="152" y="18"/>
                    <a:pt x="154" y="12"/>
                    <a:pt x="156" y="5"/>
                  </a:cubicBezTo>
                  <a:cubicBezTo>
                    <a:pt x="157" y="2"/>
                    <a:pt x="152" y="0"/>
                    <a:pt x="152" y="3"/>
                  </a:cubicBezTo>
                  <a:cubicBezTo>
                    <a:pt x="151" y="8"/>
                    <a:pt x="148" y="20"/>
                    <a:pt x="146" y="21"/>
                  </a:cubicBezTo>
                  <a:cubicBezTo>
                    <a:pt x="146" y="22"/>
                    <a:pt x="140" y="21"/>
                    <a:pt x="137" y="22"/>
                  </a:cubicBezTo>
                  <a:cubicBezTo>
                    <a:pt x="130" y="22"/>
                    <a:pt x="123" y="25"/>
                    <a:pt x="115" y="26"/>
                  </a:cubicBezTo>
                  <a:cubicBezTo>
                    <a:pt x="102" y="28"/>
                    <a:pt x="88" y="28"/>
                    <a:pt x="75" y="28"/>
                  </a:cubicBezTo>
                  <a:cubicBezTo>
                    <a:pt x="58" y="28"/>
                    <a:pt x="40" y="28"/>
                    <a:pt x="22" y="29"/>
                  </a:cubicBezTo>
                  <a:cubicBezTo>
                    <a:pt x="8" y="30"/>
                    <a:pt x="6" y="34"/>
                    <a:pt x="1" y="19"/>
                  </a:cubicBezTo>
                  <a:cubicBezTo>
                    <a:pt x="1" y="19"/>
                    <a:pt x="0" y="19"/>
                    <a:pt x="0" y="20"/>
                  </a:cubicBezTo>
                  <a:close/>
                </a:path>
              </a:pathLst>
            </a:custGeom>
            <a:solidFill>
              <a:schemeClr val="accent4"/>
            </a:solidFill>
            <a:ln>
              <a:noFill/>
            </a:ln>
          </p:spPr>
          <p:txBody>
            <a:bodyPr vert="horz" wrap="square" lIns="91440" tIns="45720" rIns="91440" bIns="45720" numCol="1" anchor="t" anchorCtr="0" compatLnSpc="1"/>
            <a:lstStyle/>
            <a:p>
              <a:endParaRPr lang="zh-CN" altLang="en-US"/>
            </a:p>
          </p:txBody>
        </p:sp>
        <p:sp>
          <p:nvSpPr>
            <p:cNvPr id="49" name="Freeform 39"/>
            <p:cNvSpPr/>
            <p:nvPr/>
          </p:nvSpPr>
          <p:spPr bwMode="auto">
            <a:xfrm>
              <a:off x="6223000" y="2786063"/>
              <a:ext cx="138113" cy="147638"/>
            </a:xfrm>
            <a:custGeom>
              <a:avLst/>
              <a:gdLst>
                <a:gd name="T0" fmla="*/ 31 w 43"/>
                <a:gd name="T1" fmla="*/ 16 h 46"/>
                <a:gd name="T2" fmla="*/ 32 w 43"/>
                <a:gd name="T3" fmla="*/ 0 h 46"/>
                <a:gd name="T4" fmla="*/ 11 w 43"/>
                <a:gd name="T5" fmla="*/ 1 h 46"/>
                <a:gd name="T6" fmla="*/ 12 w 43"/>
                <a:gd name="T7" fmla="*/ 17 h 46"/>
                <a:gd name="T8" fmla="*/ 0 w 43"/>
                <a:gd name="T9" fmla="*/ 30 h 46"/>
                <a:gd name="T10" fmla="*/ 21 w 43"/>
                <a:gd name="T11" fmla="*/ 46 h 46"/>
                <a:gd name="T12" fmla="*/ 43 w 43"/>
                <a:gd name="T13" fmla="*/ 30 h 46"/>
                <a:gd name="T14" fmla="*/ 31 w 43"/>
                <a:gd name="T15" fmla="*/ 16 h 4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 h="46">
                  <a:moveTo>
                    <a:pt x="31" y="16"/>
                  </a:moveTo>
                  <a:cubicBezTo>
                    <a:pt x="31" y="11"/>
                    <a:pt x="31" y="6"/>
                    <a:pt x="32" y="0"/>
                  </a:cubicBezTo>
                  <a:cubicBezTo>
                    <a:pt x="11" y="1"/>
                    <a:pt x="11" y="1"/>
                    <a:pt x="11" y="1"/>
                  </a:cubicBezTo>
                  <a:cubicBezTo>
                    <a:pt x="11" y="6"/>
                    <a:pt x="12" y="12"/>
                    <a:pt x="12" y="17"/>
                  </a:cubicBezTo>
                  <a:cubicBezTo>
                    <a:pt x="2" y="19"/>
                    <a:pt x="0" y="23"/>
                    <a:pt x="0" y="30"/>
                  </a:cubicBezTo>
                  <a:cubicBezTo>
                    <a:pt x="0" y="40"/>
                    <a:pt x="11" y="46"/>
                    <a:pt x="21" y="46"/>
                  </a:cubicBezTo>
                  <a:cubicBezTo>
                    <a:pt x="32" y="46"/>
                    <a:pt x="43" y="40"/>
                    <a:pt x="43" y="30"/>
                  </a:cubicBezTo>
                  <a:cubicBezTo>
                    <a:pt x="43" y="22"/>
                    <a:pt x="42" y="19"/>
                    <a:pt x="31" y="16"/>
                  </a:cubicBezTo>
                  <a:close/>
                </a:path>
              </a:pathLst>
            </a:custGeom>
            <a:noFill/>
            <a:ln w="12700" cap="flat">
              <a:solidFill>
                <a:schemeClr val="accent4"/>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50" name="Freeform 40"/>
            <p:cNvSpPr/>
            <p:nvPr/>
          </p:nvSpPr>
          <p:spPr bwMode="auto">
            <a:xfrm>
              <a:off x="6373813" y="3103563"/>
              <a:ext cx="134938" cy="25400"/>
            </a:xfrm>
            <a:custGeom>
              <a:avLst/>
              <a:gdLst>
                <a:gd name="T0" fmla="*/ 1 w 42"/>
                <a:gd name="T1" fmla="*/ 7 h 8"/>
                <a:gd name="T2" fmla="*/ 40 w 42"/>
                <a:gd name="T3" fmla="*/ 4 h 8"/>
                <a:gd name="T4" fmla="*/ 40 w 42"/>
                <a:gd name="T5" fmla="*/ 1 h 8"/>
                <a:gd name="T6" fmla="*/ 1 w 42"/>
                <a:gd name="T7" fmla="*/ 6 h 8"/>
                <a:gd name="T8" fmla="*/ 1 w 42"/>
                <a:gd name="T9" fmla="*/ 7 h 8"/>
              </a:gdLst>
              <a:ahLst/>
              <a:cxnLst>
                <a:cxn ang="0">
                  <a:pos x="T0" y="T1"/>
                </a:cxn>
                <a:cxn ang="0">
                  <a:pos x="T2" y="T3"/>
                </a:cxn>
                <a:cxn ang="0">
                  <a:pos x="T4" y="T5"/>
                </a:cxn>
                <a:cxn ang="0">
                  <a:pos x="T6" y="T7"/>
                </a:cxn>
                <a:cxn ang="0">
                  <a:pos x="T8" y="T9"/>
                </a:cxn>
              </a:cxnLst>
              <a:rect l="0" t="0" r="r" b="b"/>
              <a:pathLst>
                <a:path w="42" h="8">
                  <a:moveTo>
                    <a:pt x="1" y="7"/>
                  </a:moveTo>
                  <a:cubicBezTo>
                    <a:pt x="14" y="5"/>
                    <a:pt x="27" y="5"/>
                    <a:pt x="40" y="4"/>
                  </a:cubicBezTo>
                  <a:cubicBezTo>
                    <a:pt x="42" y="4"/>
                    <a:pt x="42" y="1"/>
                    <a:pt x="40" y="1"/>
                  </a:cubicBezTo>
                  <a:cubicBezTo>
                    <a:pt x="27" y="0"/>
                    <a:pt x="13" y="3"/>
                    <a:pt x="1" y="6"/>
                  </a:cubicBezTo>
                  <a:cubicBezTo>
                    <a:pt x="0" y="7"/>
                    <a:pt x="0" y="8"/>
                    <a:pt x="1" y="7"/>
                  </a:cubicBezTo>
                  <a:close/>
                </a:path>
              </a:pathLst>
            </a:custGeom>
            <a:solidFill>
              <a:schemeClr val="accent4"/>
            </a:solidFill>
            <a:ln>
              <a:noFill/>
            </a:ln>
          </p:spPr>
          <p:txBody>
            <a:bodyPr vert="horz" wrap="square" lIns="91440" tIns="45720" rIns="91440" bIns="45720" numCol="1" anchor="t" anchorCtr="0" compatLnSpc="1"/>
            <a:lstStyle/>
            <a:p>
              <a:endParaRPr lang="zh-CN" altLang="en-US"/>
            </a:p>
          </p:txBody>
        </p:sp>
      </p:grpSp>
      <p:grpSp>
        <p:nvGrpSpPr>
          <p:cNvPr id="14" name="组合 13"/>
          <p:cNvGrpSpPr/>
          <p:nvPr/>
        </p:nvGrpSpPr>
        <p:grpSpPr>
          <a:xfrm rot="572153">
            <a:off x="9109234" y="2099583"/>
            <a:ext cx="1172043" cy="2960950"/>
            <a:chOff x="8816976" y="996950"/>
            <a:chExt cx="1387475" cy="3505200"/>
          </a:xfrm>
        </p:grpSpPr>
        <p:sp>
          <p:nvSpPr>
            <p:cNvPr id="54" name="Freeform 45"/>
            <p:cNvSpPr/>
            <p:nvPr/>
          </p:nvSpPr>
          <p:spPr bwMode="auto">
            <a:xfrm>
              <a:off x="9202738" y="3578225"/>
              <a:ext cx="663575" cy="923925"/>
            </a:xfrm>
            <a:custGeom>
              <a:avLst/>
              <a:gdLst>
                <a:gd name="T0" fmla="*/ 23 w 201"/>
                <a:gd name="T1" fmla="*/ 5 h 281"/>
                <a:gd name="T2" fmla="*/ 32 w 201"/>
                <a:gd name="T3" fmla="*/ 70 h 281"/>
                <a:gd name="T4" fmla="*/ 50 w 201"/>
                <a:gd name="T5" fmla="*/ 175 h 281"/>
                <a:gd name="T6" fmla="*/ 54 w 201"/>
                <a:gd name="T7" fmla="*/ 245 h 281"/>
                <a:gd name="T8" fmla="*/ 0 w 201"/>
                <a:gd name="T9" fmla="*/ 277 h 281"/>
                <a:gd name="T10" fmla="*/ 88 w 201"/>
                <a:gd name="T11" fmla="*/ 276 h 281"/>
                <a:gd name="T12" fmla="*/ 88 w 201"/>
                <a:gd name="T13" fmla="*/ 59 h 281"/>
                <a:gd name="T14" fmla="*/ 103 w 201"/>
                <a:gd name="T15" fmla="*/ 60 h 281"/>
                <a:gd name="T16" fmla="*/ 122 w 201"/>
                <a:gd name="T17" fmla="*/ 278 h 281"/>
                <a:gd name="T18" fmla="*/ 201 w 201"/>
                <a:gd name="T19" fmla="*/ 281 h 281"/>
                <a:gd name="T20" fmla="*/ 157 w 201"/>
                <a:gd name="T21" fmla="*/ 250 h 281"/>
                <a:gd name="T22" fmla="*/ 153 w 201"/>
                <a:gd name="T23" fmla="*/ 167 h 281"/>
                <a:gd name="T24" fmla="*/ 158 w 201"/>
                <a:gd name="T25" fmla="*/ 71 h 281"/>
                <a:gd name="T26" fmla="*/ 164 w 201"/>
                <a:gd name="T27" fmla="*/ 0 h 281"/>
                <a:gd name="T28" fmla="*/ 94 w 201"/>
                <a:gd name="T29" fmla="*/ 8 h 281"/>
                <a:gd name="T30" fmla="*/ 23 w 201"/>
                <a:gd name="T31" fmla="*/ 5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01" h="281">
                  <a:moveTo>
                    <a:pt x="23" y="5"/>
                  </a:moveTo>
                  <a:cubicBezTo>
                    <a:pt x="28" y="28"/>
                    <a:pt x="28" y="47"/>
                    <a:pt x="32" y="70"/>
                  </a:cubicBezTo>
                  <a:cubicBezTo>
                    <a:pt x="38" y="106"/>
                    <a:pt x="44" y="140"/>
                    <a:pt x="50" y="175"/>
                  </a:cubicBezTo>
                  <a:cubicBezTo>
                    <a:pt x="54" y="200"/>
                    <a:pt x="56" y="221"/>
                    <a:pt x="54" y="245"/>
                  </a:cubicBezTo>
                  <a:cubicBezTo>
                    <a:pt x="24" y="250"/>
                    <a:pt x="18" y="260"/>
                    <a:pt x="0" y="277"/>
                  </a:cubicBezTo>
                  <a:cubicBezTo>
                    <a:pt x="40" y="276"/>
                    <a:pt x="49" y="277"/>
                    <a:pt x="88" y="276"/>
                  </a:cubicBezTo>
                  <a:cubicBezTo>
                    <a:pt x="93" y="207"/>
                    <a:pt x="82" y="130"/>
                    <a:pt x="88" y="59"/>
                  </a:cubicBezTo>
                  <a:cubicBezTo>
                    <a:pt x="96" y="61"/>
                    <a:pt x="103" y="60"/>
                    <a:pt x="103" y="60"/>
                  </a:cubicBezTo>
                  <a:cubicBezTo>
                    <a:pt x="103" y="60"/>
                    <a:pt x="119" y="197"/>
                    <a:pt x="122" y="278"/>
                  </a:cubicBezTo>
                  <a:cubicBezTo>
                    <a:pt x="155" y="280"/>
                    <a:pt x="168" y="279"/>
                    <a:pt x="201" y="281"/>
                  </a:cubicBezTo>
                  <a:cubicBezTo>
                    <a:pt x="196" y="265"/>
                    <a:pt x="157" y="250"/>
                    <a:pt x="157" y="250"/>
                  </a:cubicBezTo>
                  <a:cubicBezTo>
                    <a:pt x="157" y="250"/>
                    <a:pt x="149" y="198"/>
                    <a:pt x="153" y="167"/>
                  </a:cubicBezTo>
                  <a:cubicBezTo>
                    <a:pt x="157" y="130"/>
                    <a:pt x="157" y="84"/>
                    <a:pt x="158" y="71"/>
                  </a:cubicBezTo>
                  <a:cubicBezTo>
                    <a:pt x="160" y="49"/>
                    <a:pt x="164" y="18"/>
                    <a:pt x="164" y="0"/>
                  </a:cubicBezTo>
                  <a:cubicBezTo>
                    <a:pt x="141" y="7"/>
                    <a:pt x="114" y="7"/>
                    <a:pt x="94" y="8"/>
                  </a:cubicBezTo>
                  <a:cubicBezTo>
                    <a:pt x="55" y="9"/>
                    <a:pt x="23" y="5"/>
                    <a:pt x="23" y="5"/>
                  </a:cubicBezTo>
                  <a:close/>
                </a:path>
              </a:pathLst>
            </a:custGeom>
            <a:solidFill>
              <a:schemeClr val="accent5"/>
            </a:solidFill>
            <a:ln>
              <a:noFill/>
            </a:ln>
          </p:spPr>
          <p:txBody>
            <a:bodyPr vert="horz" wrap="square" lIns="91440" tIns="45720" rIns="91440" bIns="45720" numCol="1" anchor="t" anchorCtr="0" compatLnSpc="1"/>
            <a:lstStyle/>
            <a:p>
              <a:endParaRPr lang="zh-CN" altLang="en-US"/>
            </a:p>
          </p:txBody>
        </p:sp>
        <p:sp>
          <p:nvSpPr>
            <p:cNvPr id="55" name="Freeform 46"/>
            <p:cNvSpPr/>
            <p:nvPr/>
          </p:nvSpPr>
          <p:spPr bwMode="auto">
            <a:xfrm>
              <a:off x="9202738" y="3578225"/>
              <a:ext cx="663575" cy="923925"/>
            </a:xfrm>
            <a:custGeom>
              <a:avLst/>
              <a:gdLst>
                <a:gd name="T0" fmla="*/ 23 w 201"/>
                <a:gd name="T1" fmla="*/ 5 h 281"/>
                <a:gd name="T2" fmla="*/ 32 w 201"/>
                <a:gd name="T3" fmla="*/ 70 h 281"/>
                <a:gd name="T4" fmla="*/ 50 w 201"/>
                <a:gd name="T5" fmla="*/ 175 h 281"/>
                <a:gd name="T6" fmla="*/ 54 w 201"/>
                <a:gd name="T7" fmla="*/ 245 h 281"/>
                <a:gd name="T8" fmla="*/ 0 w 201"/>
                <a:gd name="T9" fmla="*/ 277 h 281"/>
                <a:gd name="T10" fmla="*/ 88 w 201"/>
                <a:gd name="T11" fmla="*/ 276 h 281"/>
                <a:gd name="T12" fmla="*/ 88 w 201"/>
                <a:gd name="T13" fmla="*/ 59 h 281"/>
                <a:gd name="T14" fmla="*/ 103 w 201"/>
                <a:gd name="T15" fmla="*/ 60 h 281"/>
                <a:gd name="T16" fmla="*/ 122 w 201"/>
                <a:gd name="T17" fmla="*/ 278 h 281"/>
                <a:gd name="T18" fmla="*/ 201 w 201"/>
                <a:gd name="T19" fmla="*/ 281 h 281"/>
                <a:gd name="T20" fmla="*/ 157 w 201"/>
                <a:gd name="T21" fmla="*/ 250 h 281"/>
                <a:gd name="T22" fmla="*/ 153 w 201"/>
                <a:gd name="T23" fmla="*/ 167 h 281"/>
                <a:gd name="T24" fmla="*/ 158 w 201"/>
                <a:gd name="T25" fmla="*/ 71 h 281"/>
                <a:gd name="T26" fmla="*/ 164 w 201"/>
                <a:gd name="T27" fmla="*/ 0 h 281"/>
                <a:gd name="T28" fmla="*/ 94 w 201"/>
                <a:gd name="T29" fmla="*/ 8 h 281"/>
                <a:gd name="T30" fmla="*/ 23 w 201"/>
                <a:gd name="T31" fmla="*/ 5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01" h="281">
                  <a:moveTo>
                    <a:pt x="23" y="5"/>
                  </a:moveTo>
                  <a:cubicBezTo>
                    <a:pt x="28" y="28"/>
                    <a:pt x="28" y="47"/>
                    <a:pt x="32" y="70"/>
                  </a:cubicBezTo>
                  <a:cubicBezTo>
                    <a:pt x="38" y="106"/>
                    <a:pt x="44" y="140"/>
                    <a:pt x="50" y="175"/>
                  </a:cubicBezTo>
                  <a:cubicBezTo>
                    <a:pt x="54" y="200"/>
                    <a:pt x="56" y="221"/>
                    <a:pt x="54" y="245"/>
                  </a:cubicBezTo>
                  <a:cubicBezTo>
                    <a:pt x="24" y="250"/>
                    <a:pt x="18" y="260"/>
                    <a:pt x="0" y="277"/>
                  </a:cubicBezTo>
                  <a:cubicBezTo>
                    <a:pt x="40" y="276"/>
                    <a:pt x="49" y="277"/>
                    <a:pt x="88" y="276"/>
                  </a:cubicBezTo>
                  <a:cubicBezTo>
                    <a:pt x="93" y="207"/>
                    <a:pt x="82" y="130"/>
                    <a:pt x="88" y="59"/>
                  </a:cubicBezTo>
                  <a:cubicBezTo>
                    <a:pt x="96" y="61"/>
                    <a:pt x="103" y="60"/>
                    <a:pt x="103" y="60"/>
                  </a:cubicBezTo>
                  <a:cubicBezTo>
                    <a:pt x="103" y="60"/>
                    <a:pt x="119" y="197"/>
                    <a:pt x="122" y="278"/>
                  </a:cubicBezTo>
                  <a:cubicBezTo>
                    <a:pt x="155" y="280"/>
                    <a:pt x="168" y="279"/>
                    <a:pt x="201" y="281"/>
                  </a:cubicBezTo>
                  <a:cubicBezTo>
                    <a:pt x="196" y="265"/>
                    <a:pt x="157" y="250"/>
                    <a:pt x="157" y="250"/>
                  </a:cubicBezTo>
                  <a:cubicBezTo>
                    <a:pt x="157" y="250"/>
                    <a:pt x="149" y="198"/>
                    <a:pt x="153" y="167"/>
                  </a:cubicBezTo>
                  <a:cubicBezTo>
                    <a:pt x="157" y="130"/>
                    <a:pt x="157" y="84"/>
                    <a:pt x="158" y="71"/>
                  </a:cubicBezTo>
                  <a:cubicBezTo>
                    <a:pt x="160" y="49"/>
                    <a:pt x="164" y="18"/>
                    <a:pt x="164" y="0"/>
                  </a:cubicBezTo>
                  <a:cubicBezTo>
                    <a:pt x="141" y="7"/>
                    <a:pt x="114" y="7"/>
                    <a:pt x="94" y="8"/>
                  </a:cubicBezTo>
                  <a:cubicBezTo>
                    <a:pt x="55" y="9"/>
                    <a:pt x="23" y="5"/>
                    <a:pt x="23" y="5"/>
                  </a:cubicBezTo>
                  <a:close/>
                </a:path>
              </a:pathLst>
            </a:custGeom>
            <a:solidFill>
              <a:schemeClr val="accent5"/>
            </a:solidFill>
            <a:ln>
              <a:noFill/>
            </a:ln>
          </p:spPr>
          <p:txBody>
            <a:bodyPr vert="horz" wrap="square" lIns="91440" tIns="45720" rIns="91440" bIns="45720" numCol="1" anchor="t" anchorCtr="0" compatLnSpc="1"/>
            <a:lstStyle/>
            <a:p>
              <a:endParaRPr lang="zh-CN" altLang="en-US"/>
            </a:p>
          </p:txBody>
        </p:sp>
        <p:sp>
          <p:nvSpPr>
            <p:cNvPr id="57" name="Freeform 48"/>
            <p:cNvSpPr/>
            <p:nvPr/>
          </p:nvSpPr>
          <p:spPr bwMode="auto">
            <a:xfrm>
              <a:off x="8912226" y="1254125"/>
              <a:ext cx="1184275" cy="1547813"/>
            </a:xfrm>
            <a:custGeom>
              <a:avLst/>
              <a:gdLst>
                <a:gd name="T0" fmla="*/ 211 w 359"/>
                <a:gd name="T1" fmla="*/ 442 h 471"/>
                <a:gd name="T2" fmla="*/ 31 w 359"/>
                <a:gd name="T3" fmla="*/ 319 h 471"/>
                <a:gd name="T4" fmla="*/ 13 w 359"/>
                <a:gd name="T5" fmla="*/ 207 h 471"/>
                <a:gd name="T6" fmla="*/ 32 w 359"/>
                <a:gd name="T7" fmla="*/ 97 h 471"/>
                <a:gd name="T8" fmla="*/ 126 w 359"/>
                <a:gd name="T9" fmla="*/ 17 h 471"/>
                <a:gd name="T10" fmla="*/ 238 w 359"/>
                <a:gd name="T11" fmla="*/ 20 h 471"/>
                <a:gd name="T12" fmla="*/ 330 w 359"/>
                <a:gd name="T13" fmla="*/ 109 h 471"/>
                <a:gd name="T14" fmla="*/ 341 w 359"/>
                <a:gd name="T15" fmla="*/ 231 h 471"/>
                <a:gd name="T16" fmla="*/ 314 w 359"/>
                <a:gd name="T17" fmla="*/ 351 h 471"/>
                <a:gd name="T18" fmla="*/ 210 w 359"/>
                <a:gd name="T19" fmla="*/ 442 h 471"/>
                <a:gd name="T20" fmla="*/ 214 w 359"/>
                <a:gd name="T21" fmla="*/ 449 h 471"/>
                <a:gd name="T22" fmla="*/ 315 w 359"/>
                <a:gd name="T23" fmla="*/ 365 h 471"/>
                <a:gd name="T24" fmla="*/ 347 w 359"/>
                <a:gd name="T25" fmla="*/ 245 h 471"/>
                <a:gd name="T26" fmla="*/ 342 w 359"/>
                <a:gd name="T27" fmla="*/ 117 h 471"/>
                <a:gd name="T28" fmla="*/ 261 w 359"/>
                <a:gd name="T29" fmla="*/ 22 h 471"/>
                <a:gd name="T30" fmla="*/ 143 w 359"/>
                <a:gd name="T31" fmla="*/ 6 h 471"/>
                <a:gd name="T32" fmla="*/ 42 w 359"/>
                <a:gd name="T33" fmla="*/ 68 h 471"/>
                <a:gd name="T34" fmla="*/ 2 w 359"/>
                <a:gd name="T35" fmla="*/ 177 h 471"/>
                <a:gd name="T36" fmla="*/ 19 w 359"/>
                <a:gd name="T37" fmla="*/ 304 h 471"/>
                <a:gd name="T38" fmla="*/ 98 w 359"/>
                <a:gd name="T39" fmla="*/ 423 h 471"/>
                <a:gd name="T40" fmla="*/ 213 w 359"/>
                <a:gd name="T41" fmla="*/ 450 h 471"/>
                <a:gd name="T42" fmla="*/ 211 w 359"/>
                <a:gd name="T43" fmla="*/ 442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59" h="471">
                  <a:moveTo>
                    <a:pt x="211" y="442"/>
                  </a:moveTo>
                  <a:cubicBezTo>
                    <a:pt x="136" y="471"/>
                    <a:pt x="49" y="386"/>
                    <a:pt x="31" y="319"/>
                  </a:cubicBezTo>
                  <a:cubicBezTo>
                    <a:pt x="21" y="283"/>
                    <a:pt x="17" y="244"/>
                    <a:pt x="13" y="207"/>
                  </a:cubicBezTo>
                  <a:cubicBezTo>
                    <a:pt x="8" y="167"/>
                    <a:pt x="11" y="132"/>
                    <a:pt x="32" y="97"/>
                  </a:cubicBezTo>
                  <a:cubicBezTo>
                    <a:pt x="53" y="62"/>
                    <a:pt x="86" y="28"/>
                    <a:pt x="126" y="17"/>
                  </a:cubicBezTo>
                  <a:cubicBezTo>
                    <a:pt x="160" y="7"/>
                    <a:pt x="205" y="8"/>
                    <a:pt x="238" y="20"/>
                  </a:cubicBezTo>
                  <a:cubicBezTo>
                    <a:pt x="279" y="35"/>
                    <a:pt x="312" y="71"/>
                    <a:pt x="330" y="109"/>
                  </a:cubicBezTo>
                  <a:cubicBezTo>
                    <a:pt x="349" y="149"/>
                    <a:pt x="347" y="188"/>
                    <a:pt x="341" y="231"/>
                  </a:cubicBezTo>
                  <a:cubicBezTo>
                    <a:pt x="336" y="270"/>
                    <a:pt x="334" y="316"/>
                    <a:pt x="314" y="351"/>
                  </a:cubicBezTo>
                  <a:cubicBezTo>
                    <a:pt x="291" y="391"/>
                    <a:pt x="252" y="423"/>
                    <a:pt x="210" y="442"/>
                  </a:cubicBezTo>
                  <a:cubicBezTo>
                    <a:pt x="205" y="445"/>
                    <a:pt x="209" y="452"/>
                    <a:pt x="214" y="449"/>
                  </a:cubicBezTo>
                  <a:cubicBezTo>
                    <a:pt x="254" y="431"/>
                    <a:pt x="291" y="401"/>
                    <a:pt x="315" y="365"/>
                  </a:cubicBezTo>
                  <a:cubicBezTo>
                    <a:pt x="338" y="329"/>
                    <a:pt x="341" y="286"/>
                    <a:pt x="347" y="245"/>
                  </a:cubicBezTo>
                  <a:cubicBezTo>
                    <a:pt x="354" y="201"/>
                    <a:pt x="359" y="159"/>
                    <a:pt x="342" y="117"/>
                  </a:cubicBezTo>
                  <a:cubicBezTo>
                    <a:pt x="326" y="78"/>
                    <a:pt x="298" y="42"/>
                    <a:pt x="261" y="22"/>
                  </a:cubicBezTo>
                  <a:cubicBezTo>
                    <a:pt x="226" y="2"/>
                    <a:pt x="182" y="0"/>
                    <a:pt x="143" y="6"/>
                  </a:cubicBezTo>
                  <a:cubicBezTo>
                    <a:pt x="102" y="11"/>
                    <a:pt x="68" y="36"/>
                    <a:pt x="42" y="68"/>
                  </a:cubicBezTo>
                  <a:cubicBezTo>
                    <a:pt x="18" y="98"/>
                    <a:pt x="0" y="137"/>
                    <a:pt x="2" y="177"/>
                  </a:cubicBezTo>
                  <a:cubicBezTo>
                    <a:pt x="3" y="219"/>
                    <a:pt x="13" y="262"/>
                    <a:pt x="19" y="304"/>
                  </a:cubicBezTo>
                  <a:cubicBezTo>
                    <a:pt x="27" y="353"/>
                    <a:pt x="59" y="394"/>
                    <a:pt x="98" y="423"/>
                  </a:cubicBezTo>
                  <a:cubicBezTo>
                    <a:pt x="131" y="448"/>
                    <a:pt x="171" y="466"/>
                    <a:pt x="213" y="450"/>
                  </a:cubicBezTo>
                  <a:cubicBezTo>
                    <a:pt x="218" y="448"/>
                    <a:pt x="216" y="440"/>
                    <a:pt x="211" y="442"/>
                  </a:cubicBezTo>
                  <a:close/>
                </a:path>
              </a:pathLst>
            </a:custGeom>
            <a:solidFill>
              <a:schemeClr val="accent5"/>
            </a:solidFill>
            <a:ln>
              <a:noFill/>
            </a:ln>
          </p:spPr>
          <p:txBody>
            <a:bodyPr vert="horz" wrap="square" lIns="91440" tIns="45720" rIns="91440" bIns="45720" numCol="1" anchor="t" anchorCtr="0" compatLnSpc="1"/>
            <a:lstStyle/>
            <a:p>
              <a:endParaRPr lang="zh-CN" altLang="en-US"/>
            </a:p>
          </p:txBody>
        </p:sp>
        <p:sp>
          <p:nvSpPr>
            <p:cNvPr id="58" name="Freeform 49"/>
            <p:cNvSpPr/>
            <p:nvPr/>
          </p:nvSpPr>
          <p:spPr bwMode="auto">
            <a:xfrm>
              <a:off x="8843963" y="2006600"/>
              <a:ext cx="138113" cy="250825"/>
            </a:xfrm>
            <a:custGeom>
              <a:avLst/>
              <a:gdLst>
                <a:gd name="T0" fmla="*/ 34 w 42"/>
                <a:gd name="T1" fmla="*/ 12 h 76"/>
                <a:gd name="T2" fmla="*/ 14 w 42"/>
                <a:gd name="T3" fmla="*/ 8 h 76"/>
                <a:gd name="T4" fmla="*/ 2 w 42"/>
                <a:gd name="T5" fmla="*/ 34 h 76"/>
                <a:gd name="T6" fmla="*/ 11 w 42"/>
                <a:gd name="T7" fmla="*/ 64 h 76"/>
                <a:gd name="T8" fmla="*/ 39 w 42"/>
                <a:gd name="T9" fmla="*/ 73 h 76"/>
                <a:gd name="T10" fmla="*/ 38 w 42"/>
                <a:gd name="T11" fmla="*/ 68 h 76"/>
                <a:gd name="T12" fmla="*/ 12 w 42"/>
                <a:gd name="T13" fmla="*/ 58 h 76"/>
                <a:gd name="T14" fmla="*/ 7 w 42"/>
                <a:gd name="T15" fmla="*/ 32 h 76"/>
                <a:gd name="T16" fmla="*/ 32 w 42"/>
                <a:gd name="T17" fmla="*/ 13 h 76"/>
                <a:gd name="T18" fmla="*/ 34 w 42"/>
                <a:gd name="T19" fmla="*/ 12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 h="76">
                  <a:moveTo>
                    <a:pt x="34" y="12"/>
                  </a:moveTo>
                  <a:cubicBezTo>
                    <a:pt x="31" y="4"/>
                    <a:pt x="21" y="4"/>
                    <a:pt x="14" y="8"/>
                  </a:cubicBezTo>
                  <a:cubicBezTo>
                    <a:pt x="6" y="13"/>
                    <a:pt x="3" y="25"/>
                    <a:pt x="2" y="34"/>
                  </a:cubicBezTo>
                  <a:cubicBezTo>
                    <a:pt x="0" y="45"/>
                    <a:pt x="2" y="56"/>
                    <a:pt x="11" y="64"/>
                  </a:cubicBezTo>
                  <a:cubicBezTo>
                    <a:pt x="17" y="70"/>
                    <a:pt x="31" y="76"/>
                    <a:pt x="39" y="73"/>
                  </a:cubicBezTo>
                  <a:cubicBezTo>
                    <a:pt x="42" y="72"/>
                    <a:pt x="41" y="68"/>
                    <a:pt x="38" y="68"/>
                  </a:cubicBezTo>
                  <a:cubicBezTo>
                    <a:pt x="30" y="68"/>
                    <a:pt x="17" y="65"/>
                    <a:pt x="12" y="58"/>
                  </a:cubicBezTo>
                  <a:cubicBezTo>
                    <a:pt x="6" y="50"/>
                    <a:pt x="6" y="41"/>
                    <a:pt x="7" y="32"/>
                  </a:cubicBezTo>
                  <a:cubicBezTo>
                    <a:pt x="8" y="23"/>
                    <a:pt x="15" y="0"/>
                    <a:pt x="32" y="13"/>
                  </a:cubicBezTo>
                  <a:cubicBezTo>
                    <a:pt x="33" y="14"/>
                    <a:pt x="34" y="13"/>
                    <a:pt x="34" y="12"/>
                  </a:cubicBezTo>
                  <a:close/>
                </a:path>
              </a:pathLst>
            </a:custGeom>
            <a:solidFill>
              <a:schemeClr val="accent5"/>
            </a:solidFill>
            <a:ln>
              <a:noFill/>
            </a:ln>
          </p:spPr>
          <p:txBody>
            <a:bodyPr vert="horz" wrap="square" lIns="91440" tIns="45720" rIns="91440" bIns="45720" numCol="1" anchor="t" anchorCtr="0" compatLnSpc="1"/>
            <a:lstStyle/>
            <a:p>
              <a:endParaRPr lang="zh-CN" altLang="en-US"/>
            </a:p>
          </p:txBody>
        </p:sp>
        <p:sp>
          <p:nvSpPr>
            <p:cNvPr id="59" name="Freeform 50"/>
            <p:cNvSpPr/>
            <p:nvPr/>
          </p:nvSpPr>
          <p:spPr bwMode="auto">
            <a:xfrm>
              <a:off x="8893176" y="2085975"/>
              <a:ext cx="92075" cy="88900"/>
            </a:xfrm>
            <a:custGeom>
              <a:avLst/>
              <a:gdLst>
                <a:gd name="T0" fmla="*/ 1 w 28"/>
                <a:gd name="T1" fmla="*/ 3 h 27"/>
                <a:gd name="T2" fmla="*/ 14 w 28"/>
                <a:gd name="T3" fmla="*/ 15 h 27"/>
                <a:gd name="T4" fmla="*/ 20 w 28"/>
                <a:gd name="T5" fmla="*/ 21 h 27"/>
                <a:gd name="T6" fmla="*/ 22 w 28"/>
                <a:gd name="T7" fmla="*/ 26 h 27"/>
                <a:gd name="T8" fmla="*/ 24 w 28"/>
                <a:gd name="T9" fmla="*/ 26 h 27"/>
                <a:gd name="T10" fmla="*/ 20 w 28"/>
                <a:gd name="T11" fmla="*/ 15 h 27"/>
                <a:gd name="T12" fmla="*/ 3 w 28"/>
                <a:gd name="T13" fmla="*/ 1 h 27"/>
                <a:gd name="T14" fmla="*/ 1 w 28"/>
                <a:gd name="T15" fmla="*/ 3 h 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 h="27">
                  <a:moveTo>
                    <a:pt x="1" y="3"/>
                  </a:moveTo>
                  <a:cubicBezTo>
                    <a:pt x="6" y="7"/>
                    <a:pt x="10" y="11"/>
                    <a:pt x="14" y="15"/>
                  </a:cubicBezTo>
                  <a:cubicBezTo>
                    <a:pt x="16" y="17"/>
                    <a:pt x="18" y="19"/>
                    <a:pt x="20" y="21"/>
                  </a:cubicBezTo>
                  <a:cubicBezTo>
                    <a:pt x="21" y="22"/>
                    <a:pt x="21" y="24"/>
                    <a:pt x="22" y="26"/>
                  </a:cubicBezTo>
                  <a:cubicBezTo>
                    <a:pt x="23" y="27"/>
                    <a:pt x="23" y="27"/>
                    <a:pt x="24" y="26"/>
                  </a:cubicBezTo>
                  <a:cubicBezTo>
                    <a:pt x="28" y="23"/>
                    <a:pt x="23" y="18"/>
                    <a:pt x="20" y="15"/>
                  </a:cubicBezTo>
                  <a:cubicBezTo>
                    <a:pt x="15" y="10"/>
                    <a:pt x="9" y="4"/>
                    <a:pt x="3" y="1"/>
                  </a:cubicBezTo>
                  <a:cubicBezTo>
                    <a:pt x="1" y="0"/>
                    <a:pt x="0" y="2"/>
                    <a:pt x="1" y="3"/>
                  </a:cubicBezTo>
                  <a:close/>
                </a:path>
              </a:pathLst>
            </a:custGeom>
            <a:solidFill>
              <a:schemeClr val="accent5"/>
            </a:solidFill>
            <a:ln>
              <a:noFill/>
            </a:ln>
          </p:spPr>
          <p:txBody>
            <a:bodyPr vert="horz" wrap="square" lIns="91440" tIns="45720" rIns="91440" bIns="45720" numCol="1" anchor="t" anchorCtr="0" compatLnSpc="1"/>
            <a:lstStyle/>
            <a:p>
              <a:endParaRPr lang="zh-CN" altLang="en-US"/>
            </a:p>
          </p:txBody>
        </p:sp>
        <p:sp>
          <p:nvSpPr>
            <p:cNvPr id="60" name="Freeform 51"/>
            <p:cNvSpPr/>
            <p:nvPr/>
          </p:nvSpPr>
          <p:spPr bwMode="auto">
            <a:xfrm>
              <a:off x="10013951" y="2009775"/>
              <a:ext cx="144463" cy="269875"/>
            </a:xfrm>
            <a:custGeom>
              <a:avLst/>
              <a:gdLst>
                <a:gd name="T0" fmla="*/ 13 w 44"/>
                <a:gd name="T1" fmla="*/ 8 h 82"/>
                <a:gd name="T2" fmla="*/ 37 w 44"/>
                <a:gd name="T3" fmla="*/ 29 h 82"/>
                <a:gd name="T4" fmla="*/ 30 w 44"/>
                <a:gd name="T5" fmla="*/ 50 h 82"/>
                <a:gd name="T6" fmla="*/ 2 w 44"/>
                <a:gd name="T7" fmla="*/ 73 h 82"/>
                <a:gd name="T8" fmla="*/ 2 w 44"/>
                <a:gd name="T9" fmla="*/ 78 h 82"/>
                <a:gd name="T10" fmla="*/ 44 w 44"/>
                <a:gd name="T11" fmla="*/ 30 h 82"/>
                <a:gd name="T12" fmla="*/ 33 w 44"/>
                <a:gd name="T13" fmla="*/ 6 h 82"/>
                <a:gd name="T14" fmla="*/ 12 w 44"/>
                <a:gd name="T15" fmla="*/ 6 h 82"/>
                <a:gd name="T16" fmla="*/ 13 w 44"/>
                <a:gd name="T17" fmla="*/ 8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 h="82">
                  <a:moveTo>
                    <a:pt x="13" y="8"/>
                  </a:moveTo>
                  <a:cubicBezTo>
                    <a:pt x="28" y="0"/>
                    <a:pt x="37" y="17"/>
                    <a:pt x="37" y="29"/>
                  </a:cubicBezTo>
                  <a:cubicBezTo>
                    <a:pt x="36" y="36"/>
                    <a:pt x="33" y="44"/>
                    <a:pt x="30" y="50"/>
                  </a:cubicBezTo>
                  <a:cubicBezTo>
                    <a:pt x="23" y="64"/>
                    <a:pt x="13" y="65"/>
                    <a:pt x="2" y="73"/>
                  </a:cubicBezTo>
                  <a:cubicBezTo>
                    <a:pt x="0" y="74"/>
                    <a:pt x="0" y="77"/>
                    <a:pt x="2" y="78"/>
                  </a:cubicBezTo>
                  <a:cubicBezTo>
                    <a:pt x="25" y="82"/>
                    <a:pt x="42" y="49"/>
                    <a:pt x="44" y="30"/>
                  </a:cubicBezTo>
                  <a:cubicBezTo>
                    <a:pt x="44" y="21"/>
                    <a:pt x="42" y="11"/>
                    <a:pt x="33" y="6"/>
                  </a:cubicBezTo>
                  <a:cubicBezTo>
                    <a:pt x="27" y="2"/>
                    <a:pt x="18" y="0"/>
                    <a:pt x="12" y="6"/>
                  </a:cubicBezTo>
                  <a:cubicBezTo>
                    <a:pt x="10" y="7"/>
                    <a:pt x="12" y="9"/>
                    <a:pt x="13" y="8"/>
                  </a:cubicBezTo>
                  <a:close/>
                </a:path>
              </a:pathLst>
            </a:custGeom>
            <a:solidFill>
              <a:schemeClr val="accent5"/>
            </a:solidFill>
            <a:ln>
              <a:noFill/>
            </a:ln>
          </p:spPr>
          <p:txBody>
            <a:bodyPr vert="horz" wrap="square" lIns="91440" tIns="45720" rIns="91440" bIns="45720" numCol="1" anchor="t" anchorCtr="0" compatLnSpc="1"/>
            <a:lstStyle/>
            <a:p>
              <a:endParaRPr lang="zh-CN" altLang="en-US"/>
            </a:p>
          </p:txBody>
        </p:sp>
        <p:sp>
          <p:nvSpPr>
            <p:cNvPr id="61" name="Freeform 52"/>
            <p:cNvSpPr/>
            <p:nvPr/>
          </p:nvSpPr>
          <p:spPr bwMode="auto">
            <a:xfrm>
              <a:off x="10020301" y="2065338"/>
              <a:ext cx="92075" cy="79375"/>
            </a:xfrm>
            <a:custGeom>
              <a:avLst/>
              <a:gdLst>
                <a:gd name="T0" fmla="*/ 4 w 28"/>
                <a:gd name="T1" fmla="*/ 22 h 24"/>
                <a:gd name="T2" fmla="*/ 16 w 28"/>
                <a:gd name="T3" fmla="*/ 11 h 24"/>
                <a:gd name="T4" fmla="*/ 28 w 28"/>
                <a:gd name="T5" fmla="*/ 6 h 24"/>
                <a:gd name="T6" fmla="*/ 28 w 28"/>
                <a:gd name="T7" fmla="*/ 5 h 24"/>
                <a:gd name="T8" fmla="*/ 13 w 28"/>
                <a:gd name="T9" fmla="*/ 7 h 24"/>
                <a:gd name="T10" fmla="*/ 1 w 28"/>
                <a:gd name="T11" fmla="*/ 21 h 24"/>
                <a:gd name="T12" fmla="*/ 4 w 28"/>
                <a:gd name="T13" fmla="*/ 22 h 24"/>
              </a:gdLst>
              <a:ahLst/>
              <a:cxnLst>
                <a:cxn ang="0">
                  <a:pos x="T0" y="T1"/>
                </a:cxn>
                <a:cxn ang="0">
                  <a:pos x="T2" y="T3"/>
                </a:cxn>
                <a:cxn ang="0">
                  <a:pos x="T4" y="T5"/>
                </a:cxn>
                <a:cxn ang="0">
                  <a:pos x="T6" y="T7"/>
                </a:cxn>
                <a:cxn ang="0">
                  <a:pos x="T8" y="T9"/>
                </a:cxn>
                <a:cxn ang="0">
                  <a:pos x="T10" y="T11"/>
                </a:cxn>
                <a:cxn ang="0">
                  <a:pos x="T12" y="T13"/>
                </a:cxn>
              </a:cxnLst>
              <a:rect l="0" t="0" r="r" b="b"/>
              <a:pathLst>
                <a:path w="28" h="24">
                  <a:moveTo>
                    <a:pt x="4" y="22"/>
                  </a:moveTo>
                  <a:cubicBezTo>
                    <a:pt x="7" y="18"/>
                    <a:pt x="11" y="14"/>
                    <a:pt x="16" y="11"/>
                  </a:cubicBezTo>
                  <a:cubicBezTo>
                    <a:pt x="20" y="9"/>
                    <a:pt x="26" y="10"/>
                    <a:pt x="28" y="6"/>
                  </a:cubicBezTo>
                  <a:cubicBezTo>
                    <a:pt x="28" y="6"/>
                    <a:pt x="28" y="5"/>
                    <a:pt x="28" y="5"/>
                  </a:cubicBezTo>
                  <a:cubicBezTo>
                    <a:pt x="25" y="0"/>
                    <a:pt x="16" y="5"/>
                    <a:pt x="13" y="7"/>
                  </a:cubicBezTo>
                  <a:cubicBezTo>
                    <a:pt x="7" y="10"/>
                    <a:pt x="3" y="15"/>
                    <a:pt x="1" y="21"/>
                  </a:cubicBezTo>
                  <a:cubicBezTo>
                    <a:pt x="0" y="23"/>
                    <a:pt x="3" y="24"/>
                    <a:pt x="4" y="22"/>
                  </a:cubicBezTo>
                  <a:close/>
                </a:path>
              </a:pathLst>
            </a:custGeom>
            <a:solidFill>
              <a:schemeClr val="accent5"/>
            </a:solidFill>
            <a:ln>
              <a:noFill/>
            </a:ln>
          </p:spPr>
          <p:txBody>
            <a:bodyPr vert="horz" wrap="square" lIns="91440" tIns="45720" rIns="91440" bIns="45720" numCol="1" anchor="t" anchorCtr="0" compatLnSpc="1"/>
            <a:lstStyle/>
            <a:p>
              <a:endParaRPr lang="zh-CN" altLang="en-US"/>
            </a:p>
          </p:txBody>
        </p:sp>
        <p:sp>
          <p:nvSpPr>
            <p:cNvPr id="62" name="Freeform 53"/>
            <p:cNvSpPr/>
            <p:nvPr/>
          </p:nvSpPr>
          <p:spPr bwMode="auto">
            <a:xfrm>
              <a:off x="10056813" y="2003425"/>
              <a:ext cx="3175" cy="3175"/>
            </a:xfrm>
            <a:custGeom>
              <a:avLst/>
              <a:gdLst>
                <a:gd name="T0" fmla="*/ 1 w 1"/>
                <a:gd name="T1" fmla="*/ 1 h 1"/>
                <a:gd name="T2" fmla="*/ 1 w 1"/>
                <a:gd name="T3" fmla="*/ 0 h 1"/>
                <a:gd name="T4" fmla="*/ 1 w 1"/>
                <a:gd name="T5" fmla="*/ 1 h 1"/>
              </a:gdLst>
              <a:ahLst/>
              <a:cxnLst>
                <a:cxn ang="0">
                  <a:pos x="T0" y="T1"/>
                </a:cxn>
                <a:cxn ang="0">
                  <a:pos x="T2" y="T3"/>
                </a:cxn>
                <a:cxn ang="0">
                  <a:pos x="T4" y="T5"/>
                </a:cxn>
              </a:cxnLst>
              <a:rect l="0" t="0" r="r" b="b"/>
              <a:pathLst>
                <a:path w="1" h="1">
                  <a:moveTo>
                    <a:pt x="1" y="1"/>
                  </a:moveTo>
                  <a:cubicBezTo>
                    <a:pt x="1" y="1"/>
                    <a:pt x="1" y="0"/>
                    <a:pt x="1" y="0"/>
                  </a:cubicBezTo>
                  <a:cubicBezTo>
                    <a:pt x="0" y="0"/>
                    <a:pt x="0" y="1"/>
                    <a:pt x="1" y="1"/>
                  </a:cubicBezTo>
                  <a:close/>
                </a:path>
              </a:pathLst>
            </a:custGeom>
            <a:solidFill>
              <a:schemeClr val="accent5"/>
            </a:solidFill>
            <a:ln>
              <a:noFill/>
            </a:ln>
          </p:spPr>
          <p:txBody>
            <a:bodyPr vert="horz" wrap="square" lIns="91440" tIns="45720" rIns="91440" bIns="45720" numCol="1" anchor="t" anchorCtr="0" compatLnSpc="1"/>
            <a:lstStyle/>
            <a:p>
              <a:endParaRPr lang="zh-CN" altLang="en-US"/>
            </a:p>
          </p:txBody>
        </p:sp>
        <p:sp>
          <p:nvSpPr>
            <p:cNvPr id="63" name="Freeform 54"/>
            <p:cNvSpPr/>
            <p:nvPr/>
          </p:nvSpPr>
          <p:spPr bwMode="auto">
            <a:xfrm>
              <a:off x="8816976" y="996950"/>
              <a:ext cx="1387475" cy="1016000"/>
            </a:xfrm>
            <a:custGeom>
              <a:avLst/>
              <a:gdLst>
                <a:gd name="T0" fmla="*/ 377 w 421"/>
                <a:gd name="T1" fmla="*/ 309 h 309"/>
                <a:gd name="T2" fmla="*/ 390 w 421"/>
                <a:gd name="T3" fmla="*/ 257 h 309"/>
                <a:gd name="T4" fmla="*/ 408 w 421"/>
                <a:gd name="T5" fmla="*/ 223 h 309"/>
                <a:gd name="T6" fmla="*/ 391 w 421"/>
                <a:gd name="T7" fmla="*/ 137 h 309"/>
                <a:gd name="T8" fmla="*/ 323 w 421"/>
                <a:gd name="T9" fmla="*/ 99 h 309"/>
                <a:gd name="T10" fmla="*/ 304 w 421"/>
                <a:gd name="T11" fmla="*/ 100 h 309"/>
                <a:gd name="T12" fmla="*/ 282 w 421"/>
                <a:gd name="T13" fmla="*/ 46 h 309"/>
                <a:gd name="T14" fmla="*/ 250 w 421"/>
                <a:gd name="T15" fmla="*/ 21 h 309"/>
                <a:gd name="T16" fmla="*/ 116 w 421"/>
                <a:gd name="T17" fmla="*/ 21 h 309"/>
                <a:gd name="T18" fmla="*/ 47 w 421"/>
                <a:gd name="T19" fmla="*/ 31 h 309"/>
                <a:gd name="T20" fmla="*/ 0 w 421"/>
                <a:gd name="T21" fmla="*/ 24 h 309"/>
                <a:gd name="T22" fmla="*/ 13 w 421"/>
                <a:gd name="T23" fmla="*/ 126 h 309"/>
                <a:gd name="T24" fmla="*/ 14 w 421"/>
                <a:gd name="T25" fmla="*/ 239 h 309"/>
                <a:gd name="T26" fmla="*/ 41 w 421"/>
                <a:gd name="T27" fmla="*/ 305 h 309"/>
                <a:gd name="T28" fmla="*/ 41 w 421"/>
                <a:gd name="T29" fmla="*/ 300 h 309"/>
                <a:gd name="T30" fmla="*/ 58 w 421"/>
                <a:gd name="T31" fmla="*/ 212 h 309"/>
                <a:gd name="T32" fmla="*/ 71 w 421"/>
                <a:gd name="T33" fmla="*/ 192 h 309"/>
                <a:gd name="T34" fmla="*/ 86 w 421"/>
                <a:gd name="T35" fmla="*/ 186 h 309"/>
                <a:gd name="T36" fmla="*/ 309 w 421"/>
                <a:gd name="T37" fmla="*/ 180 h 309"/>
                <a:gd name="T38" fmla="*/ 334 w 421"/>
                <a:gd name="T39" fmla="*/ 192 h 309"/>
                <a:gd name="T40" fmla="*/ 343 w 421"/>
                <a:gd name="T41" fmla="*/ 205 h 309"/>
                <a:gd name="T42" fmla="*/ 370 w 421"/>
                <a:gd name="T43" fmla="*/ 285 h 309"/>
                <a:gd name="T44" fmla="*/ 377 w 421"/>
                <a:gd name="T45" fmla="*/ 309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21" h="309">
                  <a:moveTo>
                    <a:pt x="377" y="309"/>
                  </a:moveTo>
                  <a:cubicBezTo>
                    <a:pt x="381" y="295"/>
                    <a:pt x="386" y="272"/>
                    <a:pt x="390" y="257"/>
                  </a:cubicBezTo>
                  <a:cubicBezTo>
                    <a:pt x="393" y="243"/>
                    <a:pt x="403" y="233"/>
                    <a:pt x="408" y="223"/>
                  </a:cubicBezTo>
                  <a:cubicBezTo>
                    <a:pt x="421" y="195"/>
                    <a:pt x="410" y="161"/>
                    <a:pt x="391" y="137"/>
                  </a:cubicBezTo>
                  <a:cubicBezTo>
                    <a:pt x="371" y="114"/>
                    <a:pt x="353" y="105"/>
                    <a:pt x="323" y="99"/>
                  </a:cubicBezTo>
                  <a:cubicBezTo>
                    <a:pt x="317" y="98"/>
                    <a:pt x="310" y="97"/>
                    <a:pt x="304" y="100"/>
                  </a:cubicBezTo>
                  <a:cubicBezTo>
                    <a:pt x="302" y="79"/>
                    <a:pt x="298" y="60"/>
                    <a:pt x="282" y="46"/>
                  </a:cubicBezTo>
                  <a:cubicBezTo>
                    <a:pt x="272" y="36"/>
                    <a:pt x="262" y="27"/>
                    <a:pt x="250" y="21"/>
                  </a:cubicBezTo>
                  <a:cubicBezTo>
                    <a:pt x="210" y="0"/>
                    <a:pt x="161" y="3"/>
                    <a:pt x="116" y="21"/>
                  </a:cubicBezTo>
                  <a:cubicBezTo>
                    <a:pt x="90" y="31"/>
                    <a:pt x="75" y="30"/>
                    <a:pt x="47" y="31"/>
                  </a:cubicBezTo>
                  <a:cubicBezTo>
                    <a:pt x="37" y="32"/>
                    <a:pt x="7" y="31"/>
                    <a:pt x="0" y="24"/>
                  </a:cubicBezTo>
                  <a:cubicBezTo>
                    <a:pt x="17" y="60"/>
                    <a:pt x="18" y="87"/>
                    <a:pt x="13" y="126"/>
                  </a:cubicBezTo>
                  <a:cubicBezTo>
                    <a:pt x="8" y="165"/>
                    <a:pt x="6" y="195"/>
                    <a:pt x="14" y="239"/>
                  </a:cubicBezTo>
                  <a:cubicBezTo>
                    <a:pt x="18" y="262"/>
                    <a:pt x="26" y="286"/>
                    <a:pt x="41" y="305"/>
                  </a:cubicBezTo>
                  <a:cubicBezTo>
                    <a:pt x="41" y="300"/>
                    <a:pt x="41" y="300"/>
                    <a:pt x="41" y="300"/>
                  </a:cubicBezTo>
                  <a:cubicBezTo>
                    <a:pt x="41" y="263"/>
                    <a:pt x="43" y="246"/>
                    <a:pt x="58" y="212"/>
                  </a:cubicBezTo>
                  <a:cubicBezTo>
                    <a:pt x="59" y="209"/>
                    <a:pt x="68" y="195"/>
                    <a:pt x="71" y="192"/>
                  </a:cubicBezTo>
                  <a:cubicBezTo>
                    <a:pt x="74" y="188"/>
                    <a:pt x="83" y="186"/>
                    <a:pt x="86" y="186"/>
                  </a:cubicBezTo>
                  <a:cubicBezTo>
                    <a:pt x="167" y="169"/>
                    <a:pt x="229" y="158"/>
                    <a:pt x="309" y="180"/>
                  </a:cubicBezTo>
                  <a:cubicBezTo>
                    <a:pt x="317" y="182"/>
                    <a:pt x="330" y="189"/>
                    <a:pt x="334" y="192"/>
                  </a:cubicBezTo>
                  <a:cubicBezTo>
                    <a:pt x="337" y="194"/>
                    <a:pt x="342" y="202"/>
                    <a:pt x="343" y="205"/>
                  </a:cubicBezTo>
                  <a:cubicBezTo>
                    <a:pt x="354" y="237"/>
                    <a:pt x="366" y="248"/>
                    <a:pt x="370" y="285"/>
                  </a:cubicBezTo>
                  <a:lnTo>
                    <a:pt x="377" y="309"/>
                  </a:lnTo>
                  <a:close/>
                </a:path>
              </a:pathLst>
            </a:custGeom>
            <a:solidFill>
              <a:schemeClr val="accent5"/>
            </a:solidFill>
            <a:ln>
              <a:noFill/>
            </a:ln>
          </p:spPr>
          <p:txBody>
            <a:bodyPr vert="horz" wrap="square" lIns="91440" tIns="45720" rIns="91440" bIns="45720" numCol="1" anchor="t" anchorCtr="0" compatLnSpc="1"/>
            <a:lstStyle/>
            <a:p>
              <a:endParaRPr lang="zh-CN" altLang="en-US"/>
            </a:p>
          </p:txBody>
        </p:sp>
        <p:sp>
          <p:nvSpPr>
            <p:cNvPr id="64" name="Freeform 55"/>
            <p:cNvSpPr/>
            <p:nvPr/>
          </p:nvSpPr>
          <p:spPr bwMode="auto">
            <a:xfrm>
              <a:off x="9413876" y="2193925"/>
              <a:ext cx="104775" cy="98425"/>
            </a:xfrm>
            <a:custGeom>
              <a:avLst/>
              <a:gdLst>
                <a:gd name="T0" fmla="*/ 11 w 32"/>
                <a:gd name="T1" fmla="*/ 0 h 30"/>
                <a:gd name="T2" fmla="*/ 5 w 32"/>
                <a:gd name="T3" fmla="*/ 20 h 30"/>
                <a:gd name="T4" fmla="*/ 31 w 32"/>
                <a:gd name="T5" fmla="*/ 21 h 30"/>
                <a:gd name="T6" fmla="*/ 30 w 32"/>
                <a:gd name="T7" fmla="*/ 18 h 30"/>
                <a:gd name="T8" fmla="*/ 10 w 32"/>
                <a:gd name="T9" fmla="*/ 19 h 30"/>
                <a:gd name="T10" fmla="*/ 12 w 32"/>
                <a:gd name="T11" fmla="*/ 3 h 30"/>
                <a:gd name="T12" fmla="*/ 11 w 32"/>
                <a:gd name="T13" fmla="*/ 0 h 30"/>
              </a:gdLst>
              <a:ahLst/>
              <a:cxnLst>
                <a:cxn ang="0">
                  <a:pos x="T0" y="T1"/>
                </a:cxn>
                <a:cxn ang="0">
                  <a:pos x="T2" y="T3"/>
                </a:cxn>
                <a:cxn ang="0">
                  <a:pos x="T4" y="T5"/>
                </a:cxn>
                <a:cxn ang="0">
                  <a:pos x="T6" y="T7"/>
                </a:cxn>
                <a:cxn ang="0">
                  <a:pos x="T8" y="T9"/>
                </a:cxn>
                <a:cxn ang="0">
                  <a:pos x="T10" y="T11"/>
                </a:cxn>
                <a:cxn ang="0">
                  <a:pos x="T12" y="T13"/>
                </a:cxn>
              </a:cxnLst>
              <a:rect l="0" t="0" r="r" b="b"/>
              <a:pathLst>
                <a:path w="32" h="30">
                  <a:moveTo>
                    <a:pt x="11" y="0"/>
                  </a:moveTo>
                  <a:cubicBezTo>
                    <a:pt x="3" y="2"/>
                    <a:pt x="0" y="13"/>
                    <a:pt x="5" y="20"/>
                  </a:cubicBezTo>
                  <a:cubicBezTo>
                    <a:pt x="10" y="28"/>
                    <a:pt x="26" y="30"/>
                    <a:pt x="31" y="21"/>
                  </a:cubicBezTo>
                  <a:cubicBezTo>
                    <a:pt x="32" y="20"/>
                    <a:pt x="31" y="18"/>
                    <a:pt x="30" y="18"/>
                  </a:cubicBezTo>
                  <a:cubicBezTo>
                    <a:pt x="23" y="19"/>
                    <a:pt x="16" y="24"/>
                    <a:pt x="10" y="19"/>
                  </a:cubicBezTo>
                  <a:cubicBezTo>
                    <a:pt x="5" y="14"/>
                    <a:pt x="6" y="5"/>
                    <a:pt x="12" y="3"/>
                  </a:cubicBezTo>
                  <a:cubicBezTo>
                    <a:pt x="14" y="2"/>
                    <a:pt x="13" y="0"/>
                    <a:pt x="11" y="0"/>
                  </a:cubicBezTo>
                  <a:close/>
                </a:path>
              </a:pathLst>
            </a:custGeom>
            <a:solidFill>
              <a:schemeClr val="accent5"/>
            </a:solidFill>
            <a:ln>
              <a:noFill/>
            </a:ln>
          </p:spPr>
          <p:txBody>
            <a:bodyPr vert="horz" wrap="square" lIns="91440" tIns="45720" rIns="91440" bIns="45720" numCol="1" anchor="t" anchorCtr="0" compatLnSpc="1"/>
            <a:lstStyle/>
            <a:p>
              <a:endParaRPr lang="zh-CN" altLang="en-US"/>
            </a:p>
          </p:txBody>
        </p:sp>
        <p:sp>
          <p:nvSpPr>
            <p:cNvPr id="65" name="Freeform 56"/>
            <p:cNvSpPr/>
            <p:nvPr/>
          </p:nvSpPr>
          <p:spPr bwMode="auto">
            <a:xfrm>
              <a:off x="8994776" y="1822450"/>
              <a:ext cx="369888" cy="153988"/>
            </a:xfrm>
            <a:custGeom>
              <a:avLst/>
              <a:gdLst>
                <a:gd name="T0" fmla="*/ 6 w 112"/>
                <a:gd name="T1" fmla="*/ 46 h 47"/>
                <a:gd name="T2" fmla="*/ 3 w 112"/>
                <a:gd name="T3" fmla="*/ 26 h 47"/>
                <a:gd name="T4" fmla="*/ 3 w 112"/>
                <a:gd name="T5" fmla="*/ 23 h 47"/>
                <a:gd name="T6" fmla="*/ 5 w 112"/>
                <a:gd name="T7" fmla="*/ 22 h 47"/>
                <a:gd name="T8" fmla="*/ 56 w 112"/>
                <a:gd name="T9" fmla="*/ 21 h 47"/>
                <a:gd name="T10" fmla="*/ 106 w 112"/>
                <a:gd name="T11" fmla="*/ 3 h 47"/>
                <a:gd name="T12" fmla="*/ 112 w 112"/>
                <a:gd name="T13" fmla="*/ 19 h 47"/>
                <a:gd name="T14" fmla="*/ 55 w 112"/>
                <a:gd name="T15" fmla="*/ 40 h 47"/>
                <a:gd name="T16" fmla="*/ 17 w 112"/>
                <a:gd name="T17" fmla="*/ 47 h 47"/>
                <a:gd name="T18" fmla="*/ 6 w 112"/>
                <a:gd name="T19" fmla="*/ 46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2" h="47">
                  <a:moveTo>
                    <a:pt x="6" y="46"/>
                  </a:moveTo>
                  <a:cubicBezTo>
                    <a:pt x="0" y="43"/>
                    <a:pt x="4" y="32"/>
                    <a:pt x="3" y="26"/>
                  </a:cubicBezTo>
                  <a:cubicBezTo>
                    <a:pt x="3" y="25"/>
                    <a:pt x="3" y="24"/>
                    <a:pt x="3" y="23"/>
                  </a:cubicBezTo>
                  <a:cubicBezTo>
                    <a:pt x="4" y="22"/>
                    <a:pt x="4" y="21"/>
                    <a:pt x="5" y="22"/>
                  </a:cubicBezTo>
                  <a:cubicBezTo>
                    <a:pt x="32" y="25"/>
                    <a:pt x="28" y="24"/>
                    <a:pt x="56" y="21"/>
                  </a:cubicBezTo>
                  <a:cubicBezTo>
                    <a:pt x="62" y="21"/>
                    <a:pt x="93" y="9"/>
                    <a:pt x="106" y="3"/>
                  </a:cubicBezTo>
                  <a:cubicBezTo>
                    <a:pt x="112" y="0"/>
                    <a:pt x="112" y="13"/>
                    <a:pt x="112" y="19"/>
                  </a:cubicBezTo>
                  <a:cubicBezTo>
                    <a:pt x="93" y="30"/>
                    <a:pt x="79" y="34"/>
                    <a:pt x="55" y="40"/>
                  </a:cubicBezTo>
                  <a:cubicBezTo>
                    <a:pt x="44" y="43"/>
                    <a:pt x="32" y="47"/>
                    <a:pt x="17" y="47"/>
                  </a:cubicBezTo>
                  <a:cubicBezTo>
                    <a:pt x="16" y="47"/>
                    <a:pt x="7" y="46"/>
                    <a:pt x="6" y="46"/>
                  </a:cubicBezTo>
                  <a:close/>
                </a:path>
              </a:pathLst>
            </a:custGeom>
            <a:solidFill>
              <a:schemeClr val="accent5"/>
            </a:solidFill>
            <a:ln>
              <a:noFill/>
            </a:ln>
          </p:spPr>
          <p:txBody>
            <a:bodyPr vert="horz" wrap="square" lIns="91440" tIns="45720" rIns="91440" bIns="45720" numCol="1" anchor="t" anchorCtr="0" compatLnSpc="1"/>
            <a:lstStyle/>
            <a:p>
              <a:endParaRPr lang="zh-CN" altLang="en-US"/>
            </a:p>
          </p:txBody>
        </p:sp>
        <p:sp>
          <p:nvSpPr>
            <p:cNvPr id="66" name="Freeform 57"/>
            <p:cNvSpPr/>
            <p:nvPr/>
          </p:nvSpPr>
          <p:spPr bwMode="auto">
            <a:xfrm>
              <a:off x="9575801" y="1812925"/>
              <a:ext cx="385763" cy="107950"/>
            </a:xfrm>
            <a:custGeom>
              <a:avLst/>
              <a:gdLst>
                <a:gd name="T0" fmla="*/ 112 w 117"/>
                <a:gd name="T1" fmla="*/ 27 h 33"/>
                <a:gd name="T2" fmla="*/ 111 w 117"/>
                <a:gd name="T3" fmla="*/ 6 h 33"/>
                <a:gd name="T4" fmla="*/ 111 w 117"/>
                <a:gd name="T5" fmla="*/ 4 h 33"/>
                <a:gd name="T6" fmla="*/ 108 w 117"/>
                <a:gd name="T7" fmla="*/ 3 h 33"/>
                <a:gd name="T8" fmla="*/ 58 w 117"/>
                <a:gd name="T9" fmla="*/ 12 h 33"/>
                <a:gd name="T10" fmla="*/ 5 w 117"/>
                <a:gd name="T11" fmla="*/ 2 h 33"/>
                <a:gd name="T12" fmla="*/ 3 w 117"/>
                <a:gd name="T13" fmla="*/ 19 h 33"/>
                <a:gd name="T14" fmla="*/ 63 w 117"/>
                <a:gd name="T15" fmla="*/ 30 h 33"/>
                <a:gd name="T16" fmla="*/ 101 w 117"/>
                <a:gd name="T17" fmla="*/ 30 h 33"/>
                <a:gd name="T18" fmla="*/ 112 w 117"/>
                <a:gd name="T19" fmla="*/ 27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7" h="33">
                  <a:moveTo>
                    <a:pt x="112" y="27"/>
                  </a:moveTo>
                  <a:cubicBezTo>
                    <a:pt x="117" y="23"/>
                    <a:pt x="111" y="13"/>
                    <a:pt x="111" y="6"/>
                  </a:cubicBezTo>
                  <a:cubicBezTo>
                    <a:pt x="111" y="5"/>
                    <a:pt x="111" y="5"/>
                    <a:pt x="111" y="4"/>
                  </a:cubicBezTo>
                  <a:cubicBezTo>
                    <a:pt x="110" y="3"/>
                    <a:pt x="109" y="2"/>
                    <a:pt x="108" y="3"/>
                  </a:cubicBezTo>
                  <a:cubicBezTo>
                    <a:pt x="82" y="11"/>
                    <a:pt x="86" y="9"/>
                    <a:pt x="58" y="12"/>
                  </a:cubicBezTo>
                  <a:cubicBezTo>
                    <a:pt x="52" y="12"/>
                    <a:pt x="19" y="6"/>
                    <a:pt x="5" y="2"/>
                  </a:cubicBezTo>
                  <a:cubicBezTo>
                    <a:pt x="0" y="0"/>
                    <a:pt x="2" y="13"/>
                    <a:pt x="3" y="19"/>
                  </a:cubicBezTo>
                  <a:cubicBezTo>
                    <a:pt x="24" y="26"/>
                    <a:pt x="38" y="28"/>
                    <a:pt x="63" y="30"/>
                  </a:cubicBezTo>
                  <a:cubicBezTo>
                    <a:pt x="74" y="31"/>
                    <a:pt x="86" y="33"/>
                    <a:pt x="101" y="30"/>
                  </a:cubicBezTo>
                  <a:cubicBezTo>
                    <a:pt x="102" y="30"/>
                    <a:pt x="111" y="27"/>
                    <a:pt x="112" y="27"/>
                  </a:cubicBezTo>
                  <a:close/>
                </a:path>
              </a:pathLst>
            </a:custGeom>
            <a:solidFill>
              <a:schemeClr val="accent5"/>
            </a:solidFill>
            <a:ln>
              <a:noFill/>
            </a:ln>
          </p:spPr>
          <p:txBody>
            <a:bodyPr vert="horz" wrap="square" lIns="91440" tIns="45720" rIns="91440" bIns="45720" numCol="1" anchor="t" anchorCtr="0" compatLnSpc="1"/>
            <a:lstStyle/>
            <a:p>
              <a:endParaRPr lang="zh-CN" altLang="en-US"/>
            </a:p>
          </p:txBody>
        </p:sp>
        <p:sp>
          <p:nvSpPr>
            <p:cNvPr id="67" name="Freeform 58"/>
            <p:cNvSpPr/>
            <p:nvPr/>
          </p:nvSpPr>
          <p:spPr bwMode="auto">
            <a:xfrm>
              <a:off x="9309101" y="2344738"/>
              <a:ext cx="457200" cy="333375"/>
            </a:xfrm>
            <a:custGeom>
              <a:avLst/>
              <a:gdLst>
                <a:gd name="T0" fmla="*/ 12 w 139"/>
                <a:gd name="T1" fmla="*/ 81 h 101"/>
                <a:gd name="T2" fmla="*/ 32 w 139"/>
                <a:gd name="T3" fmla="*/ 20 h 101"/>
                <a:gd name="T4" fmla="*/ 109 w 139"/>
                <a:gd name="T5" fmla="*/ 24 h 101"/>
                <a:gd name="T6" fmla="*/ 123 w 139"/>
                <a:gd name="T7" fmla="*/ 54 h 101"/>
                <a:gd name="T8" fmla="*/ 94 w 139"/>
                <a:gd name="T9" fmla="*/ 82 h 101"/>
                <a:gd name="T10" fmla="*/ 12 w 139"/>
                <a:gd name="T11" fmla="*/ 76 h 101"/>
                <a:gd name="T12" fmla="*/ 7 w 139"/>
                <a:gd name="T13" fmla="*/ 76 h 101"/>
                <a:gd name="T14" fmla="*/ 24 w 139"/>
                <a:gd name="T15" fmla="*/ 97 h 101"/>
                <a:gd name="T16" fmla="*/ 96 w 139"/>
                <a:gd name="T17" fmla="*/ 91 h 101"/>
                <a:gd name="T18" fmla="*/ 124 w 139"/>
                <a:gd name="T19" fmla="*/ 35 h 101"/>
                <a:gd name="T20" fmla="*/ 92 w 139"/>
                <a:gd name="T21" fmla="*/ 4 h 101"/>
                <a:gd name="T22" fmla="*/ 38 w 139"/>
                <a:gd name="T23" fmla="*/ 8 h 101"/>
                <a:gd name="T24" fmla="*/ 9 w 139"/>
                <a:gd name="T25" fmla="*/ 81 h 101"/>
                <a:gd name="T26" fmla="*/ 12 w 139"/>
                <a:gd name="T27" fmla="*/ 8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9" h="101">
                  <a:moveTo>
                    <a:pt x="12" y="81"/>
                  </a:moveTo>
                  <a:cubicBezTo>
                    <a:pt x="7" y="60"/>
                    <a:pt x="15" y="33"/>
                    <a:pt x="32" y="20"/>
                  </a:cubicBezTo>
                  <a:cubicBezTo>
                    <a:pt x="51" y="4"/>
                    <a:pt x="93" y="4"/>
                    <a:pt x="109" y="24"/>
                  </a:cubicBezTo>
                  <a:cubicBezTo>
                    <a:pt x="115" y="32"/>
                    <a:pt x="122" y="44"/>
                    <a:pt x="123" y="54"/>
                  </a:cubicBezTo>
                  <a:cubicBezTo>
                    <a:pt x="126" y="73"/>
                    <a:pt x="110" y="80"/>
                    <a:pt x="94" y="82"/>
                  </a:cubicBezTo>
                  <a:cubicBezTo>
                    <a:pt x="74" y="85"/>
                    <a:pt x="23" y="99"/>
                    <a:pt x="12" y="76"/>
                  </a:cubicBezTo>
                  <a:cubicBezTo>
                    <a:pt x="11" y="73"/>
                    <a:pt x="7" y="74"/>
                    <a:pt x="7" y="76"/>
                  </a:cubicBezTo>
                  <a:cubicBezTo>
                    <a:pt x="5" y="88"/>
                    <a:pt x="14" y="94"/>
                    <a:pt x="24" y="97"/>
                  </a:cubicBezTo>
                  <a:cubicBezTo>
                    <a:pt x="46" y="101"/>
                    <a:pt x="74" y="93"/>
                    <a:pt x="96" y="91"/>
                  </a:cubicBezTo>
                  <a:cubicBezTo>
                    <a:pt x="131" y="86"/>
                    <a:pt x="139" y="66"/>
                    <a:pt x="124" y="35"/>
                  </a:cubicBezTo>
                  <a:cubicBezTo>
                    <a:pt x="117" y="20"/>
                    <a:pt x="108" y="8"/>
                    <a:pt x="92" y="4"/>
                  </a:cubicBezTo>
                  <a:cubicBezTo>
                    <a:pt x="75" y="0"/>
                    <a:pt x="54" y="1"/>
                    <a:pt x="38" y="8"/>
                  </a:cubicBezTo>
                  <a:cubicBezTo>
                    <a:pt x="13" y="20"/>
                    <a:pt x="0" y="56"/>
                    <a:pt x="9" y="81"/>
                  </a:cubicBezTo>
                  <a:cubicBezTo>
                    <a:pt x="9" y="83"/>
                    <a:pt x="12" y="82"/>
                    <a:pt x="12" y="81"/>
                  </a:cubicBezTo>
                  <a:close/>
                </a:path>
              </a:pathLst>
            </a:custGeom>
            <a:solidFill>
              <a:schemeClr val="accent5"/>
            </a:solidFill>
            <a:ln>
              <a:noFill/>
            </a:ln>
          </p:spPr>
          <p:txBody>
            <a:bodyPr vert="horz" wrap="square" lIns="91440" tIns="45720" rIns="91440" bIns="45720" numCol="1" anchor="t" anchorCtr="0" compatLnSpc="1"/>
            <a:lstStyle/>
            <a:p>
              <a:endParaRPr lang="zh-CN" altLang="en-US"/>
            </a:p>
          </p:txBody>
        </p:sp>
        <p:sp>
          <p:nvSpPr>
            <p:cNvPr id="68" name="Freeform 59"/>
            <p:cNvSpPr/>
            <p:nvPr/>
          </p:nvSpPr>
          <p:spPr bwMode="auto">
            <a:xfrm>
              <a:off x="9324976" y="2479675"/>
              <a:ext cx="407988" cy="103188"/>
            </a:xfrm>
            <a:custGeom>
              <a:avLst/>
              <a:gdLst>
                <a:gd name="T0" fmla="*/ 2 w 124"/>
                <a:gd name="T1" fmla="*/ 31 h 31"/>
                <a:gd name="T2" fmla="*/ 118 w 124"/>
                <a:gd name="T3" fmla="*/ 22 h 31"/>
                <a:gd name="T4" fmla="*/ 123 w 124"/>
                <a:gd name="T5" fmla="*/ 19 h 31"/>
                <a:gd name="T6" fmla="*/ 60 w 124"/>
                <a:gd name="T7" fmla="*/ 4 h 31"/>
                <a:gd name="T8" fmla="*/ 1 w 124"/>
                <a:gd name="T9" fmla="*/ 30 h 31"/>
                <a:gd name="T10" fmla="*/ 2 w 124"/>
                <a:gd name="T11" fmla="*/ 31 h 31"/>
              </a:gdLst>
              <a:ahLst/>
              <a:cxnLst>
                <a:cxn ang="0">
                  <a:pos x="T0" y="T1"/>
                </a:cxn>
                <a:cxn ang="0">
                  <a:pos x="T2" y="T3"/>
                </a:cxn>
                <a:cxn ang="0">
                  <a:pos x="T4" y="T5"/>
                </a:cxn>
                <a:cxn ang="0">
                  <a:pos x="T6" y="T7"/>
                </a:cxn>
                <a:cxn ang="0">
                  <a:pos x="T8" y="T9"/>
                </a:cxn>
                <a:cxn ang="0">
                  <a:pos x="T10" y="T11"/>
                </a:cxn>
              </a:cxnLst>
              <a:rect l="0" t="0" r="r" b="b"/>
              <a:pathLst>
                <a:path w="124" h="31">
                  <a:moveTo>
                    <a:pt x="2" y="31"/>
                  </a:moveTo>
                  <a:cubicBezTo>
                    <a:pt x="30" y="6"/>
                    <a:pt x="86" y="2"/>
                    <a:pt x="118" y="22"/>
                  </a:cubicBezTo>
                  <a:cubicBezTo>
                    <a:pt x="120" y="24"/>
                    <a:pt x="124" y="22"/>
                    <a:pt x="123" y="19"/>
                  </a:cubicBezTo>
                  <a:cubicBezTo>
                    <a:pt x="111" y="0"/>
                    <a:pt x="79" y="3"/>
                    <a:pt x="60" y="4"/>
                  </a:cubicBezTo>
                  <a:cubicBezTo>
                    <a:pt x="39" y="5"/>
                    <a:pt x="11" y="9"/>
                    <a:pt x="1" y="30"/>
                  </a:cubicBezTo>
                  <a:cubicBezTo>
                    <a:pt x="0" y="30"/>
                    <a:pt x="1" y="31"/>
                    <a:pt x="2" y="31"/>
                  </a:cubicBezTo>
                  <a:close/>
                </a:path>
              </a:pathLst>
            </a:custGeom>
            <a:solidFill>
              <a:schemeClr val="accent5"/>
            </a:solidFill>
            <a:ln>
              <a:noFill/>
            </a:ln>
          </p:spPr>
          <p:txBody>
            <a:bodyPr vert="horz" wrap="square" lIns="91440" tIns="45720" rIns="91440" bIns="45720" numCol="1" anchor="t" anchorCtr="0" compatLnSpc="1"/>
            <a:lstStyle/>
            <a:p>
              <a:endParaRPr lang="zh-CN" altLang="en-US"/>
            </a:p>
          </p:txBody>
        </p:sp>
        <p:sp>
          <p:nvSpPr>
            <p:cNvPr id="69" name="Freeform 60"/>
            <p:cNvSpPr/>
            <p:nvPr/>
          </p:nvSpPr>
          <p:spPr bwMode="auto">
            <a:xfrm>
              <a:off x="9380538" y="2384425"/>
              <a:ext cx="287338" cy="42863"/>
            </a:xfrm>
            <a:custGeom>
              <a:avLst/>
              <a:gdLst>
                <a:gd name="T0" fmla="*/ 2 w 87"/>
                <a:gd name="T1" fmla="*/ 13 h 13"/>
                <a:gd name="T2" fmla="*/ 42 w 87"/>
                <a:gd name="T3" fmla="*/ 11 h 13"/>
                <a:gd name="T4" fmla="*/ 83 w 87"/>
                <a:gd name="T5" fmla="*/ 11 h 13"/>
                <a:gd name="T6" fmla="*/ 84 w 87"/>
                <a:gd name="T7" fmla="*/ 6 h 13"/>
                <a:gd name="T8" fmla="*/ 2 w 87"/>
                <a:gd name="T9" fmla="*/ 10 h 13"/>
                <a:gd name="T10" fmla="*/ 2 w 87"/>
                <a:gd name="T11" fmla="*/ 13 h 13"/>
              </a:gdLst>
              <a:ahLst/>
              <a:cxnLst>
                <a:cxn ang="0">
                  <a:pos x="T0" y="T1"/>
                </a:cxn>
                <a:cxn ang="0">
                  <a:pos x="T2" y="T3"/>
                </a:cxn>
                <a:cxn ang="0">
                  <a:pos x="T4" y="T5"/>
                </a:cxn>
                <a:cxn ang="0">
                  <a:pos x="T6" y="T7"/>
                </a:cxn>
                <a:cxn ang="0">
                  <a:pos x="T8" y="T9"/>
                </a:cxn>
                <a:cxn ang="0">
                  <a:pos x="T10" y="T11"/>
                </a:cxn>
              </a:cxnLst>
              <a:rect l="0" t="0" r="r" b="b"/>
              <a:pathLst>
                <a:path w="87" h="13">
                  <a:moveTo>
                    <a:pt x="2" y="13"/>
                  </a:moveTo>
                  <a:cubicBezTo>
                    <a:pt x="16" y="13"/>
                    <a:pt x="29" y="11"/>
                    <a:pt x="42" y="11"/>
                  </a:cubicBezTo>
                  <a:cubicBezTo>
                    <a:pt x="56" y="10"/>
                    <a:pt x="70" y="12"/>
                    <a:pt x="83" y="11"/>
                  </a:cubicBezTo>
                  <a:cubicBezTo>
                    <a:pt x="86" y="11"/>
                    <a:pt x="87" y="7"/>
                    <a:pt x="84" y="6"/>
                  </a:cubicBezTo>
                  <a:cubicBezTo>
                    <a:pt x="59" y="0"/>
                    <a:pt x="26" y="3"/>
                    <a:pt x="2" y="10"/>
                  </a:cubicBezTo>
                  <a:cubicBezTo>
                    <a:pt x="1" y="11"/>
                    <a:pt x="0" y="13"/>
                    <a:pt x="2" y="13"/>
                  </a:cubicBezTo>
                  <a:close/>
                </a:path>
              </a:pathLst>
            </a:custGeom>
            <a:solidFill>
              <a:schemeClr val="accent5"/>
            </a:solidFill>
            <a:ln>
              <a:noFill/>
            </a:ln>
          </p:spPr>
          <p:txBody>
            <a:bodyPr vert="horz" wrap="square" lIns="91440" tIns="45720" rIns="91440" bIns="45720" numCol="1" anchor="t" anchorCtr="0" compatLnSpc="1"/>
            <a:lstStyle/>
            <a:p>
              <a:endParaRPr lang="zh-CN" altLang="en-US"/>
            </a:p>
          </p:txBody>
        </p:sp>
        <p:sp>
          <p:nvSpPr>
            <p:cNvPr id="70" name="Freeform 61"/>
            <p:cNvSpPr/>
            <p:nvPr/>
          </p:nvSpPr>
          <p:spPr bwMode="auto">
            <a:xfrm>
              <a:off x="9604376" y="1963738"/>
              <a:ext cx="268288" cy="141288"/>
            </a:xfrm>
            <a:custGeom>
              <a:avLst/>
              <a:gdLst>
                <a:gd name="T0" fmla="*/ 7 w 81"/>
                <a:gd name="T1" fmla="*/ 41 h 43"/>
                <a:gd name="T2" fmla="*/ 76 w 81"/>
                <a:gd name="T3" fmla="*/ 17 h 43"/>
                <a:gd name="T4" fmla="*/ 80 w 81"/>
                <a:gd name="T5" fmla="*/ 13 h 43"/>
                <a:gd name="T6" fmla="*/ 46 w 81"/>
                <a:gd name="T7" fmla="*/ 9 h 43"/>
                <a:gd name="T8" fmla="*/ 2 w 81"/>
                <a:gd name="T9" fmla="*/ 38 h 43"/>
                <a:gd name="T10" fmla="*/ 7 w 81"/>
                <a:gd name="T11" fmla="*/ 41 h 43"/>
              </a:gdLst>
              <a:ahLst/>
              <a:cxnLst>
                <a:cxn ang="0">
                  <a:pos x="T0" y="T1"/>
                </a:cxn>
                <a:cxn ang="0">
                  <a:pos x="T2" y="T3"/>
                </a:cxn>
                <a:cxn ang="0">
                  <a:pos x="T4" y="T5"/>
                </a:cxn>
                <a:cxn ang="0">
                  <a:pos x="T6" y="T7"/>
                </a:cxn>
                <a:cxn ang="0">
                  <a:pos x="T8" y="T9"/>
                </a:cxn>
                <a:cxn ang="0">
                  <a:pos x="T10" y="T11"/>
                </a:cxn>
              </a:cxnLst>
              <a:rect l="0" t="0" r="r" b="b"/>
              <a:pathLst>
                <a:path w="81" h="43">
                  <a:moveTo>
                    <a:pt x="7" y="41"/>
                  </a:moveTo>
                  <a:cubicBezTo>
                    <a:pt x="26" y="25"/>
                    <a:pt x="50" y="11"/>
                    <a:pt x="76" y="17"/>
                  </a:cubicBezTo>
                  <a:cubicBezTo>
                    <a:pt x="79" y="18"/>
                    <a:pt x="81" y="16"/>
                    <a:pt x="80" y="13"/>
                  </a:cubicBezTo>
                  <a:cubicBezTo>
                    <a:pt x="78" y="0"/>
                    <a:pt x="54" y="7"/>
                    <a:pt x="46" y="9"/>
                  </a:cubicBezTo>
                  <a:cubicBezTo>
                    <a:pt x="29" y="14"/>
                    <a:pt x="13" y="23"/>
                    <a:pt x="2" y="38"/>
                  </a:cubicBezTo>
                  <a:cubicBezTo>
                    <a:pt x="0" y="41"/>
                    <a:pt x="4" y="43"/>
                    <a:pt x="7" y="41"/>
                  </a:cubicBezTo>
                  <a:close/>
                </a:path>
              </a:pathLst>
            </a:custGeom>
            <a:solidFill>
              <a:schemeClr val="accent5"/>
            </a:solidFill>
            <a:ln>
              <a:noFill/>
            </a:ln>
          </p:spPr>
          <p:txBody>
            <a:bodyPr vert="horz" wrap="square" lIns="91440" tIns="45720" rIns="91440" bIns="45720" numCol="1" anchor="t" anchorCtr="0" compatLnSpc="1"/>
            <a:lstStyle/>
            <a:p>
              <a:endParaRPr lang="zh-CN" altLang="en-US"/>
            </a:p>
          </p:txBody>
        </p:sp>
        <p:sp>
          <p:nvSpPr>
            <p:cNvPr id="71" name="Freeform 62"/>
            <p:cNvSpPr/>
            <p:nvPr/>
          </p:nvSpPr>
          <p:spPr bwMode="auto">
            <a:xfrm>
              <a:off x="9129713" y="1984375"/>
              <a:ext cx="225425" cy="150813"/>
            </a:xfrm>
            <a:custGeom>
              <a:avLst/>
              <a:gdLst>
                <a:gd name="T0" fmla="*/ 68 w 68"/>
                <a:gd name="T1" fmla="*/ 43 h 46"/>
                <a:gd name="T2" fmla="*/ 1 w 68"/>
                <a:gd name="T3" fmla="*/ 30 h 46"/>
                <a:gd name="T4" fmla="*/ 8 w 68"/>
                <a:gd name="T5" fmla="*/ 33 h 46"/>
                <a:gd name="T6" fmla="*/ 43 w 68"/>
                <a:gd name="T7" fmla="*/ 30 h 46"/>
                <a:gd name="T8" fmla="*/ 66 w 68"/>
                <a:gd name="T9" fmla="*/ 45 h 46"/>
                <a:gd name="T10" fmla="*/ 68 w 68"/>
                <a:gd name="T11" fmla="*/ 43 h 46"/>
              </a:gdLst>
              <a:ahLst/>
              <a:cxnLst>
                <a:cxn ang="0">
                  <a:pos x="T0" y="T1"/>
                </a:cxn>
                <a:cxn ang="0">
                  <a:pos x="T2" y="T3"/>
                </a:cxn>
                <a:cxn ang="0">
                  <a:pos x="T4" y="T5"/>
                </a:cxn>
                <a:cxn ang="0">
                  <a:pos x="T6" y="T7"/>
                </a:cxn>
                <a:cxn ang="0">
                  <a:pos x="T8" y="T9"/>
                </a:cxn>
                <a:cxn ang="0">
                  <a:pos x="T10" y="T11"/>
                </a:cxn>
              </a:cxnLst>
              <a:rect l="0" t="0" r="r" b="b"/>
              <a:pathLst>
                <a:path w="68" h="46">
                  <a:moveTo>
                    <a:pt x="68" y="43"/>
                  </a:moveTo>
                  <a:cubicBezTo>
                    <a:pt x="60" y="24"/>
                    <a:pt x="10" y="0"/>
                    <a:pt x="1" y="30"/>
                  </a:cubicBezTo>
                  <a:cubicBezTo>
                    <a:pt x="0" y="33"/>
                    <a:pt x="5" y="36"/>
                    <a:pt x="8" y="33"/>
                  </a:cubicBezTo>
                  <a:cubicBezTo>
                    <a:pt x="18" y="21"/>
                    <a:pt x="30" y="24"/>
                    <a:pt x="43" y="30"/>
                  </a:cubicBezTo>
                  <a:cubicBezTo>
                    <a:pt x="51" y="34"/>
                    <a:pt x="59" y="38"/>
                    <a:pt x="66" y="45"/>
                  </a:cubicBezTo>
                  <a:cubicBezTo>
                    <a:pt x="67" y="46"/>
                    <a:pt x="68" y="45"/>
                    <a:pt x="68" y="43"/>
                  </a:cubicBezTo>
                  <a:close/>
                </a:path>
              </a:pathLst>
            </a:custGeom>
            <a:solidFill>
              <a:schemeClr val="accent5"/>
            </a:solidFill>
            <a:ln>
              <a:noFill/>
            </a:ln>
          </p:spPr>
          <p:txBody>
            <a:bodyPr vert="horz" wrap="square" lIns="91440" tIns="45720" rIns="91440" bIns="45720" numCol="1" anchor="t" anchorCtr="0" compatLnSpc="1"/>
            <a:lstStyle/>
            <a:p>
              <a:endParaRPr lang="zh-CN" altLang="en-US"/>
            </a:p>
          </p:txBody>
        </p:sp>
        <p:sp>
          <p:nvSpPr>
            <p:cNvPr id="72" name="Freeform 63"/>
            <p:cNvSpPr/>
            <p:nvPr/>
          </p:nvSpPr>
          <p:spPr bwMode="auto">
            <a:xfrm>
              <a:off x="9729788" y="2030413"/>
              <a:ext cx="171450" cy="512763"/>
            </a:xfrm>
            <a:custGeom>
              <a:avLst/>
              <a:gdLst>
                <a:gd name="T0" fmla="*/ 3 w 52"/>
                <a:gd name="T1" fmla="*/ 4 h 156"/>
                <a:gd name="T2" fmla="*/ 2 w 52"/>
                <a:gd name="T3" fmla="*/ 19 h 156"/>
                <a:gd name="T4" fmla="*/ 5 w 52"/>
                <a:gd name="T5" fmla="*/ 23 h 156"/>
                <a:gd name="T6" fmla="*/ 12 w 52"/>
                <a:gd name="T7" fmla="*/ 34 h 156"/>
                <a:gd name="T8" fmla="*/ 10 w 52"/>
                <a:gd name="T9" fmla="*/ 38 h 156"/>
                <a:gd name="T10" fmla="*/ 12 w 52"/>
                <a:gd name="T11" fmla="*/ 43 h 156"/>
                <a:gd name="T12" fmla="*/ 13 w 52"/>
                <a:gd name="T13" fmla="*/ 44 h 156"/>
                <a:gd name="T14" fmla="*/ 19 w 52"/>
                <a:gd name="T15" fmla="*/ 51 h 156"/>
                <a:gd name="T16" fmla="*/ 20 w 52"/>
                <a:gd name="T17" fmla="*/ 58 h 156"/>
                <a:gd name="T18" fmla="*/ 20 w 52"/>
                <a:gd name="T19" fmla="*/ 66 h 156"/>
                <a:gd name="T20" fmla="*/ 26 w 52"/>
                <a:gd name="T21" fmla="*/ 71 h 156"/>
                <a:gd name="T22" fmla="*/ 28 w 52"/>
                <a:gd name="T23" fmla="*/ 89 h 156"/>
                <a:gd name="T24" fmla="*/ 31 w 52"/>
                <a:gd name="T25" fmla="*/ 92 h 156"/>
                <a:gd name="T26" fmla="*/ 39 w 52"/>
                <a:gd name="T27" fmla="*/ 115 h 156"/>
                <a:gd name="T28" fmla="*/ 41 w 52"/>
                <a:gd name="T29" fmla="*/ 117 h 156"/>
                <a:gd name="T30" fmla="*/ 44 w 52"/>
                <a:gd name="T31" fmla="*/ 153 h 156"/>
                <a:gd name="T32" fmla="*/ 50 w 52"/>
                <a:gd name="T33" fmla="*/ 151 h 156"/>
                <a:gd name="T34" fmla="*/ 48 w 52"/>
                <a:gd name="T35" fmla="*/ 135 h 156"/>
                <a:gd name="T36" fmla="*/ 51 w 52"/>
                <a:gd name="T37" fmla="*/ 119 h 156"/>
                <a:gd name="T38" fmla="*/ 48 w 52"/>
                <a:gd name="T39" fmla="*/ 113 h 156"/>
                <a:gd name="T40" fmla="*/ 47 w 52"/>
                <a:gd name="T41" fmla="*/ 100 h 156"/>
                <a:gd name="T42" fmla="*/ 40 w 52"/>
                <a:gd name="T43" fmla="*/ 86 h 156"/>
                <a:gd name="T44" fmla="*/ 35 w 52"/>
                <a:gd name="T45" fmla="*/ 83 h 156"/>
                <a:gd name="T46" fmla="*/ 35 w 52"/>
                <a:gd name="T47" fmla="*/ 73 h 156"/>
                <a:gd name="T48" fmla="*/ 32 w 52"/>
                <a:gd name="T49" fmla="*/ 67 h 156"/>
                <a:gd name="T50" fmla="*/ 29 w 52"/>
                <a:gd name="T51" fmla="*/ 66 h 156"/>
                <a:gd name="T52" fmla="*/ 27 w 52"/>
                <a:gd name="T53" fmla="*/ 57 h 156"/>
                <a:gd name="T54" fmla="*/ 28 w 52"/>
                <a:gd name="T55" fmla="*/ 49 h 156"/>
                <a:gd name="T56" fmla="*/ 23 w 52"/>
                <a:gd name="T57" fmla="*/ 42 h 156"/>
                <a:gd name="T58" fmla="*/ 19 w 52"/>
                <a:gd name="T59" fmla="*/ 37 h 156"/>
                <a:gd name="T60" fmla="*/ 20 w 52"/>
                <a:gd name="T61" fmla="*/ 30 h 156"/>
                <a:gd name="T62" fmla="*/ 13 w 52"/>
                <a:gd name="T63" fmla="*/ 21 h 156"/>
                <a:gd name="T64" fmla="*/ 8 w 52"/>
                <a:gd name="T65" fmla="*/ 12 h 156"/>
                <a:gd name="T66" fmla="*/ 10 w 52"/>
                <a:gd name="T67" fmla="*/ 9 h 156"/>
                <a:gd name="T68" fmla="*/ 10 w 52"/>
                <a:gd name="T69" fmla="*/ 5 h 156"/>
                <a:gd name="T70" fmla="*/ 7 w 52"/>
                <a:gd name="T71" fmla="*/ 1 h 156"/>
                <a:gd name="T72" fmla="*/ 5 w 52"/>
                <a:gd name="T73" fmla="*/ 0 h 156"/>
                <a:gd name="T74" fmla="*/ 2 w 52"/>
                <a:gd name="T75" fmla="*/ 1 h 156"/>
                <a:gd name="T76" fmla="*/ 3 w 52"/>
                <a:gd name="T77" fmla="*/ 4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2" h="156">
                  <a:moveTo>
                    <a:pt x="3" y="4"/>
                  </a:moveTo>
                  <a:cubicBezTo>
                    <a:pt x="5" y="4"/>
                    <a:pt x="1" y="16"/>
                    <a:pt x="2" y="19"/>
                  </a:cubicBezTo>
                  <a:cubicBezTo>
                    <a:pt x="3" y="21"/>
                    <a:pt x="5" y="22"/>
                    <a:pt x="5" y="23"/>
                  </a:cubicBezTo>
                  <a:cubicBezTo>
                    <a:pt x="9" y="31"/>
                    <a:pt x="9" y="14"/>
                    <a:pt x="12" y="34"/>
                  </a:cubicBezTo>
                  <a:cubicBezTo>
                    <a:pt x="12" y="34"/>
                    <a:pt x="10" y="37"/>
                    <a:pt x="10" y="38"/>
                  </a:cubicBezTo>
                  <a:cubicBezTo>
                    <a:pt x="11" y="39"/>
                    <a:pt x="12" y="42"/>
                    <a:pt x="12" y="43"/>
                  </a:cubicBezTo>
                  <a:cubicBezTo>
                    <a:pt x="12" y="44"/>
                    <a:pt x="13" y="44"/>
                    <a:pt x="13" y="44"/>
                  </a:cubicBezTo>
                  <a:cubicBezTo>
                    <a:pt x="17" y="45"/>
                    <a:pt x="19" y="47"/>
                    <a:pt x="19" y="51"/>
                  </a:cubicBezTo>
                  <a:cubicBezTo>
                    <a:pt x="21" y="53"/>
                    <a:pt x="22" y="56"/>
                    <a:pt x="20" y="58"/>
                  </a:cubicBezTo>
                  <a:cubicBezTo>
                    <a:pt x="21" y="61"/>
                    <a:pt x="18" y="63"/>
                    <a:pt x="20" y="66"/>
                  </a:cubicBezTo>
                  <a:cubicBezTo>
                    <a:pt x="21" y="70"/>
                    <a:pt x="24" y="68"/>
                    <a:pt x="26" y="71"/>
                  </a:cubicBezTo>
                  <a:cubicBezTo>
                    <a:pt x="30" y="77"/>
                    <a:pt x="27" y="82"/>
                    <a:pt x="28" y="89"/>
                  </a:cubicBezTo>
                  <a:cubicBezTo>
                    <a:pt x="28" y="91"/>
                    <a:pt x="30" y="92"/>
                    <a:pt x="31" y="92"/>
                  </a:cubicBezTo>
                  <a:cubicBezTo>
                    <a:pt x="41" y="91"/>
                    <a:pt x="38" y="107"/>
                    <a:pt x="39" y="115"/>
                  </a:cubicBezTo>
                  <a:cubicBezTo>
                    <a:pt x="39" y="116"/>
                    <a:pt x="40" y="117"/>
                    <a:pt x="41" y="117"/>
                  </a:cubicBezTo>
                  <a:cubicBezTo>
                    <a:pt x="42" y="117"/>
                    <a:pt x="43" y="150"/>
                    <a:pt x="44" y="153"/>
                  </a:cubicBezTo>
                  <a:cubicBezTo>
                    <a:pt x="45" y="156"/>
                    <a:pt x="51" y="154"/>
                    <a:pt x="50" y="151"/>
                  </a:cubicBezTo>
                  <a:cubicBezTo>
                    <a:pt x="49" y="146"/>
                    <a:pt x="48" y="140"/>
                    <a:pt x="48" y="135"/>
                  </a:cubicBezTo>
                  <a:cubicBezTo>
                    <a:pt x="48" y="130"/>
                    <a:pt x="52" y="123"/>
                    <a:pt x="51" y="119"/>
                  </a:cubicBezTo>
                  <a:cubicBezTo>
                    <a:pt x="51" y="116"/>
                    <a:pt x="49" y="115"/>
                    <a:pt x="48" y="113"/>
                  </a:cubicBezTo>
                  <a:cubicBezTo>
                    <a:pt x="47" y="108"/>
                    <a:pt x="47" y="105"/>
                    <a:pt x="47" y="100"/>
                  </a:cubicBezTo>
                  <a:cubicBezTo>
                    <a:pt x="47" y="91"/>
                    <a:pt x="46" y="92"/>
                    <a:pt x="40" y="86"/>
                  </a:cubicBezTo>
                  <a:cubicBezTo>
                    <a:pt x="37" y="83"/>
                    <a:pt x="37" y="87"/>
                    <a:pt x="35" y="83"/>
                  </a:cubicBezTo>
                  <a:cubicBezTo>
                    <a:pt x="33" y="79"/>
                    <a:pt x="36" y="76"/>
                    <a:pt x="35" y="73"/>
                  </a:cubicBezTo>
                  <a:cubicBezTo>
                    <a:pt x="34" y="70"/>
                    <a:pt x="33" y="69"/>
                    <a:pt x="32" y="67"/>
                  </a:cubicBezTo>
                  <a:cubicBezTo>
                    <a:pt x="31" y="66"/>
                    <a:pt x="30" y="67"/>
                    <a:pt x="29" y="66"/>
                  </a:cubicBezTo>
                  <a:cubicBezTo>
                    <a:pt x="27" y="63"/>
                    <a:pt x="27" y="61"/>
                    <a:pt x="27" y="57"/>
                  </a:cubicBezTo>
                  <a:cubicBezTo>
                    <a:pt x="27" y="54"/>
                    <a:pt x="29" y="52"/>
                    <a:pt x="28" y="49"/>
                  </a:cubicBezTo>
                  <a:cubicBezTo>
                    <a:pt x="27" y="44"/>
                    <a:pt x="25" y="45"/>
                    <a:pt x="23" y="42"/>
                  </a:cubicBezTo>
                  <a:cubicBezTo>
                    <a:pt x="20" y="38"/>
                    <a:pt x="20" y="43"/>
                    <a:pt x="19" y="37"/>
                  </a:cubicBezTo>
                  <a:cubicBezTo>
                    <a:pt x="18" y="34"/>
                    <a:pt x="21" y="32"/>
                    <a:pt x="20" y="30"/>
                  </a:cubicBezTo>
                  <a:cubicBezTo>
                    <a:pt x="19" y="23"/>
                    <a:pt x="17" y="26"/>
                    <a:pt x="13" y="21"/>
                  </a:cubicBezTo>
                  <a:cubicBezTo>
                    <a:pt x="9" y="20"/>
                    <a:pt x="8" y="17"/>
                    <a:pt x="8" y="12"/>
                  </a:cubicBezTo>
                  <a:cubicBezTo>
                    <a:pt x="9" y="11"/>
                    <a:pt x="9" y="10"/>
                    <a:pt x="10" y="9"/>
                  </a:cubicBezTo>
                  <a:cubicBezTo>
                    <a:pt x="9" y="8"/>
                    <a:pt x="11" y="6"/>
                    <a:pt x="10" y="5"/>
                  </a:cubicBezTo>
                  <a:cubicBezTo>
                    <a:pt x="8" y="3"/>
                    <a:pt x="9" y="3"/>
                    <a:pt x="7" y="1"/>
                  </a:cubicBezTo>
                  <a:cubicBezTo>
                    <a:pt x="6" y="0"/>
                    <a:pt x="5" y="0"/>
                    <a:pt x="5" y="0"/>
                  </a:cubicBezTo>
                  <a:cubicBezTo>
                    <a:pt x="4" y="1"/>
                    <a:pt x="3" y="1"/>
                    <a:pt x="2" y="1"/>
                  </a:cubicBezTo>
                  <a:cubicBezTo>
                    <a:pt x="0" y="2"/>
                    <a:pt x="1" y="4"/>
                    <a:pt x="3" y="4"/>
                  </a:cubicBezTo>
                  <a:close/>
                </a:path>
              </a:pathLst>
            </a:custGeom>
            <a:solidFill>
              <a:schemeClr val="accent5"/>
            </a:solidFill>
            <a:ln>
              <a:noFill/>
            </a:ln>
          </p:spPr>
          <p:txBody>
            <a:bodyPr vert="horz" wrap="square" lIns="91440" tIns="45720" rIns="91440" bIns="45720" numCol="1" anchor="t" anchorCtr="0" compatLnSpc="1"/>
            <a:lstStyle/>
            <a:p>
              <a:endParaRPr lang="zh-CN" altLang="en-US"/>
            </a:p>
          </p:txBody>
        </p:sp>
        <p:sp>
          <p:nvSpPr>
            <p:cNvPr id="73" name="Freeform 64"/>
            <p:cNvSpPr/>
            <p:nvPr/>
          </p:nvSpPr>
          <p:spPr bwMode="auto">
            <a:xfrm>
              <a:off x="9086851" y="2073275"/>
              <a:ext cx="79375" cy="433388"/>
            </a:xfrm>
            <a:custGeom>
              <a:avLst/>
              <a:gdLst>
                <a:gd name="T0" fmla="*/ 21 w 24"/>
                <a:gd name="T1" fmla="*/ 0 h 132"/>
                <a:gd name="T2" fmla="*/ 4 w 24"/>
                <a:gd name="T3" fmla="*/ 19 h 132"/>
                <a:gd name="T4" fmla="*/ 5 w 24"/>
                <a:gd name="T5" fmla="*/ 20 h 132"/>
                <a:gd name="T6" fmla="*/ 6 w 24"/>
                <a:gd name="T7" fmla="*/ 29 h 132"/>
                <a:gd name="T8" fmla="*/ 4 w 24"/>
                <a:gd name="T9" fmla="*/ 33 h 132"/>
                <a:gd name="T10" fmla="*/ 4 w 24"/>
                <a:gd name="T11" fmla="*/ 48 h 132"/>
                <a:gd name="T12" fmla="*/ 3 w 24"/>
                <a:gd name="T13" fmla="*/ 57 h 132"/>
                <a:gd name="T14" fmla="*/ 7 w 24"/>
                <a:gd name="T15" fmla="*/ 60 h 132"/>
                <a:gd name="T16" fmla="*/ 3 w 24"/>
                <a:gd name="T17" fmla="*/ 71 h 132"/>
                <a:gd name="T18" fmla="*/ 1 w 24"/>
                <a:gd name="T19" fmla="*/ 129 h 132"/>
                <a:gd name="T20" fmla="*/ 6 w 24"/>
                <a:gd name="T21" fmla="*/ 130 h 132"/>
                <a:gd name="T22" fmla="*/ 10 w 24"/>
                <a:gd name="T23" fmla="*/ 78 h 132"/>
                <a:gd name="T24" fmla="*/ 13 w 24"/>
                <a:gd name="T25" fmla="*/ 56 h 132"/>
                <a:gd name="T26" fmla="*/ 10 w 24"/>
                <a:gd name="T27" fmla="*/ 55 h 132"/>
                <a:gd name="T28" fmla="*/ 11 w 24"/>
                <a:gd name="T29" fmla="*/ 48 h 132"/>
                <a:gd name="T30" fmla="*/ 13 w 24"/>
                <a:gd name="T31" fmla="*/ 43 h 132"/>
                <a:gd name="T32" fmla="*/ 13 w 24"/>
                <a:gd name="T33" fmla="*/ 29 h 132"/>
                <a:gd name="T34" fmla="*/ 14 w 24"/>
                <a:gd name="T35" fmla="*/ 20 h 132"/>
                <a:gd name="T36" fmla="*/ 10 w 24"/>
                <a:gd name="T37" fmla="*/ 17 h 132"/>
                <a:gd name="T38" fmla="*/ 22 w 24"/>
                <a:gd name="T39" fmla="*/ 3 h 132"/>
                <a:gd name="T40" fmla="*/ 21 w 24"/>
                <a:gd name="T41"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4" h="132">
                  <a:moveTo>
                    <a:pt x="21" y="0"/>
                  </a:moveTo>
                  <a:cubicBezTo>
                    <a:pt x="11" y="3"/>
                    <a:pt x="4" y="9"/>
                    <a:pt x="4" y="19"/>
                  </a:cubicBezTo>
                  <a:cubicBezTo>
                    <a:pt x="4" y="19"/>
                    <a:pt x="5" y="20"/>
                    <a:pt x="5" y="20"/>
                  </a:cubicBezTo>
                  <a:cubicBezTo>
                    <a:pt x="9" y="21"/>
                    <a:pt x="10" y="24"/>
                    <a:pt x="6" y="29"/>
                  </a:cubicBezTo>
                  <a:cubicBezTo>
                    <a:pt x="6" y="29"/>
                    <a:pt x="4" y="35"/>
                    <a:pt x="4" y="33"/>
                  </a:cubicBezTo>
                  <a:cubicBezTo>
                    <a:pt x="3" y="39"/>
                    <a:pt x="6" y="41"/>
                    <a:pt x="4" y="48"/>
                  </a:cubicBezTo>
                  <a:cubicBezTo>
                    <a:pt x="3" y="54"/>
                    <a:pt x="3" y="51"/>
                    <a:pt x="3" y="57"/>
                  </a:cubicBezTo>
                  <a:cubicBezTo>
                    <a:pt x="4" y="59"/>
                    <a:pt x="7" y="59"/>
                    <a:pt x="7" y="60"/>
                  </a:cubicBezTo>
                  <a:cubicBezTo>
                    <a:pt x="9" y="69"/>
                    <a:pt x="5" y="63"/>
                    <a:pt x="3" y="71"/>
                  </a:cubicBezTo>
                  <a:cubicBezTo>
                    <a:pt x="0" y="89"/>
                    <a:pt x="2" y="110"/>
                    <a:pt x="1" y="129"/>
                  </a:cubicBezTo>
                  <a:cubicBezTo>
                    <a:pt x="1" y="131"/>
                    <a:pt x="5" y="132"/>
                    <a:pt x="6" y="130"/>
                  </a:cubicBezTo>
                  <a:cubicBezTo>
                    <a:pt x="10" y="113"/>
                    <a:pt x="9" y="95"/>
                    <a:pt x="10" y="78"/>
                  </a:cubicBezTo>
                  <a:cubicBezTo>
                    <a:pt x="11" y="66"/>
                    <a:pt x="15" y="66"/>
                    <a:pt x="13" y="56"/>
                  </a:cubicBezTo>
                  <a:cubicBezTo>
                    <a:pt x="12" y="56"/>
                    <a:pt x="11" y="55"/>
                    <a:pt x="10" y="55"/>
                  </a:cubicBezTo>
                  <a:cubicBezTo>
                    <a:pt x="9" y="52"/>
                    <a:pt x="10" y="50"/>
                    <a:pt x="11" y="48"/>
                  </a:cubicBezTo>
                  <a:cubicBezTo>
                    <a:pt x="11" y="46"/>
                    <a:pt x="13" y="45"/>
                    <a:pt x="13" y="43"/>
                  </a:cubicBezTo>
                  <a:cubicBezTo>
                    <a:pt x="13" y="38"/>
                    <a:pt x="11" y="36"/>
                    <a:pt x="13" y="29"/>
                  </a:cubicBezTo>
                  <a:cubicBezTo>
                    <a:pt x="14" y="24"/>
                    <a:pt x="14" y="25"/>
                    <a:pt x="14" y="20"/>
                  </a:cubicBezTo>
                  <a:cubicBezTo>
                    <a:pt x="14" y="18"/>
                    <a:pt x="10" y="17"/>
                    <a:pt x="10" y="17"/>
                  </a:cubicBezTo>
                  <a:cubicBezTo>
                    <a:pt x="10" y="12"/>
                    <a:pt x="19" y="5"/>
                    <a:pt x="22" y="3"/>
                  </a:cubicBezTo>
                  <a:cubicBezTo>
                    <a:pt x="24" y="2"/>
                    <a:pt x="22" y="0"/>
                    <a:pt x="21" y="0"/>
                  </a:cubicBezTo>
                  <a:close/>
                </a:path>
              </a:pathLst>
            </a:custGeom>
            <a:solidFill>
              <a:schemeClr val="accent5"/>
            </a:solidFill>
            <a:ln>
              <a:noFill/>
            </a:ln>
          </p:spPr>
          <p:txBody>
            <a:bodyPr vert="horz" wrap="square" lIns="91440" tIns="45720" rIns="91440" bIns="45720" numCol="1" anchor="t" anchorCtr="0" compatLnSpc="1"/>
            <a:lstStyle/>
            <a:p>
              <a:endParaRPr lang="zh-CN" altLang="en-US"/>
            </a:p>
          </p:txBody>
        </p:sp>
        <p:sp>
          <p:nvSpPr>
            <p:cNvPr id="74" name="Freeform 65"/>
            <p:cNvSpPr/>
            <p:nvPr/>
          </p:nvSpPr>
          <p:spPr bwMode="auto">
            <a:xfrm>
              <a:off x="9223376" y="2076450"/>
              <a:ext cx="71438" cy="558800"/>
            </a:xfrm>
            <a:custGeom>
              <a:avLst/>
              <a:gdLst>
                <a:gd name="T0" fmla="*/ 20 w 22"/>
                <a:gd name="T1" fmla="*/ 4 h 170"/>
                <a:gd name="T2" fmla="*/ 5 w 22"/>
                <a:gd name="T3" fmla="*/ 29 h 170"/>
                <a:gd name="T4" fmla="*/ 5 w 22"/>
                <a:gd name="T5" fmla="*/ 33 h 170"/>
                <a:gd name="T6" fmla="*/ 4 w 22"/>
                <a:gd name="T7" fmla="*/ 57 h 170"/>
                <a:gd name="T8" fmla="*/ 7 w 22"/>
                <a:gd name="T9" fmla="*/ 62 h 170"/>
                <a:gd name="T10" fmla="*/ 4 w 22"/>
                <a:gd name="T11" fmla="*/ 81 h 170"/>
                <a:gd name="T12" fmla="*/ 3 w 22"/>
                <a:gd name="T13" fmla="*/ 115 h 170"/>
                <a:gd name="T14" fmla="*/ 3 w 22"/>
                <a:gd name="T15" fmla="*/ 165 h 170"/>
                <a:gd name="T16" fmla="*/ 8 w 22"/>
                <a:gd name="T17" fmla="*/ 167 h 170"/>
                <a:gd name="T18" fmla="*/ 10 w 22"/>
                <a:gd name="T19" fmla="*/ 102 h 170"/>
                <a:gd name="T20" fmla="*/ 11 w 22"/>
                <a:gd name="T21" fmla="*/ 93 h 170"/>
                <a:gd name="T22" fmla="*/ 15 w 22"/>
                <a:gd name="T23" fmla="*/ 73 h 170"/>
                <a:gd name="T24" fmla="*/ 16 w 22"/>
                <a:gd name="T25" fmla="*/ 63 h 170"/>
                <a:gd name="T26" fmla="*/ 14 w 22"/>
                <a:gd name="T27" fmla="*/ 59 h 170"/>
                <a:gd name="T28" fmla="*/ 13 w 22"/>
                <a:gd name="T29" fmla="*/ 43 h 170"/>
                <a:gd name="T30" fmla="*/ 12 w 22"/>
                <a:gd name="T31" fmla="*/ 33 h 170"/>
                <a:gd name="T32" fmla="*/ 16 w 22"/>
                <a:gd name="T33" fmla="*/ 25 h 170"/>
                <a:gd name="T34" fmla="*/ 19 w 22"/>
                <a:gd name="T35" fmla="*/ 7 h 170"/>
                <a:gd name="T36" fmla="*/ 20 w 22"/>
                <a:gd name="T37" fmla="*/ 4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 h="170">
                  <a:moveTo>
                    <a:pt x="20" y="4"/>
                  </a:moveTo>
                  <a:cubicBezTo>
                    <a:pt x="0" y="0"/>
                    <a:pt x="14" y="22"/>
                    <a:pt x="5" y="29"/>
                  </a:cubicBezTo>
                  <a:cubicBezTo>
                    <a:pt x="4" y="30"/>
                    <a:pt x="5" y="32"/>
                    <a:pt x="5" y="33"/>
                  </a:cubicBezTo>
                  <a:cubicBezTo>
                    <a:pt x="10" y="38"/>
                    <a:pt x="4" y="50"/>
                    <a:pt x="4" y="57"/>
                  </a:cubicBezTo>
                  <a:cubicBezTo>
                    <a:pt x="3" y="65"/>
                    <a:pt x="7" y="59"/>
                    <a:pt x="7" y="62"/>
                  </a:cubicBezTo>
                  <a:cubicBezTo>
                    <a:pt x="8" y="78"/>
                    <a:pt x="4" y="71"/>
                    <a:pt x="4" y="81"/>
                  </a:cubicBezTo>
                  <a:cubicBezTo>
                    <a:pt x="3" y="92"/>
                    <a:pt x="2" y="104"/>
                    <a:pt x="3" y="115"/>
                  </a:cubicBezTo>
                  <a:cubicBezTo>
                    <a:pt x="3" y="132"/>
                    <a:pt x="8" y="146"/>
                    <a:pt x="3" y="165"/>
                  </a:cubicBezTo>
                  <a:cubicBezTo>
                    <a:pt x="3" y="168"/>
                    <a:pt x="7" y="170"/>
                    <a:pt x="8" y="167"/>
                  </a:cubicBezTo>
                  <a:cubicBezTo>
                    <a:pt x="18" y="145"/>
                    <a:pt x="7" y="124"/>
                    <a:pt x="10" y="102"/>
                  </a:cubicBezTo>
                  <a:cubicBezTo>
                    <a:pt x="10" y="99"/>
                    <a:pt x="11" y="96"/>
                    <a:pt x="11" y="93"/>
                  </a:cubicBezTo>
                  <a:cubicBezTo>
                    <a:pt x="11" y="85"/>
                    <a:pt x="12" y="81"/>
                    <a:pt x="15" y="73"/>
                  </a:cubicBezTo>
                  <a:cubicBezTo>
                    <a:pt x="16" y="68"/>
                    <a:pt x="17" y="67"/>
                    <a:pt x="16" y="63"/>
                  </a:cubicBezTo>
                  <a:cubicBezTo>
                    <a:pt x="16" y="61"/>
                    <a:pt x="14" y="60"/>
                    <a:pt x="14" y="59"/>
                  </a:cubicBezTo>
                  <a:cubicBezTo>
                    <a:pt x="12" y="53"/>
                    <a:pt x="13" y="49"/>
                    <a:pt x="13" y="43"/>
                  </a:cubicBezTo>
                  <a:cubicBezTo>
                    <a:pt x="13" y="41"/>
                    <a:pt x="12" y="35"/>
                    <a:pt x="12" y="33"/>
                  </a:cubicBezTo>
                  <a:cubicBezTo>
                    <a:pt x="13" y="30"/>
                    <a:pt x="15" y="28"/>
                    <a:pt x="16" y="25"/>
                  </a:cubicBezTo>
                  <a:cubicBezTo>
                    <a:pt x="17" y="20"/>
                    <a:pt x="12" y="8"/>
                    <a:pt x="19" y="7"/>
                  </a:cubicBezTo>
                  <a:cubicBezTo>
                    <a:pt x="21" y="7"/>
                    <a:pt x="22" y="4"/>
                    <a:pt x="20" y="4"/>
                  </a:cubicBezTo>
                  <a:close/>
                </a:path>
              </a:pathLst>
            </a:custGeom>
            <a:solidFill>
              <a:schemeClr val="accent5"/>
            </a:solidFill>
            <a:ln>
              <a:noFill/>
            </a:ln>
          </p:spPr>
          <p:txBody>
            <a:bodyPr vert="horz" wrap="square" lIns="91440" tIns="45720" rIns="91440" bIns="45720" numCol="1" anchor="t" anchorCtr="0" compatLnSpc="1"/>
            <a:lstStyle/>
            <a:p>
              <a:endParaRPr lang="zh-CN" altLang="en-US"/>
            </a:p>
          </p:txBody>
        </p:sp>
        <p:sp>
          <p:nvSpPr>
            <p:cNvPr id="75" name="Freeform 66"/>
            <p:cNvSpPr/>
            <p:nvPr/>
          </p:nvSpPr>
          <p:spPr bwMode="auto">
            <a:xfrm>
              <a:off x="9832976" y="2003425"/>
              <a:ext cx="147638" cy="392113"/>
            </a:xfrm>
            <a:custGeom>
              <a:avLst/>
              <a:gdLst>
                <a:gd name="T0" fmla="*/ 3 w 45"/>
                <a:gd name="T1" fmla="*/ 2 h 119"/>
                <a:gd name="T2" fmla="*/ 7 w 45"/>
                <a:gd name="T3" fmla="*/ 19 h 119"/>
                <a:gd name="T4" fmla="*/ 18 w 45"/>
                <a:gd name="T5" fmla="*/ 52 h 119"/>
                <a:gd name="T6" fmla="*/ 19 w 45"/>
                <a:gd name="T7" fmla="*/ 54 h 119"/>
                <a:gd name="T8" fmla="*/ 31 w 45"/>
                <a:gd name="T9" fmla="*/ 88 h 119"/>
                <a:gd name="T10" fmla="*/ 33 w 45"/>
                <a:gd name="T11" fmla="*/ 100 h 119"/>
                <a:gd name="T12" fmla="*/ 38 w 45"/>
                <a:gd name="T13" fmla="*/ 106 h 119"/>
                <a:gd name="T14" fmla="*/ 41 w 45"/>
                <a:gd name="T15" fmla="*/ 117 h 119"/>
                <a:gd name="T16" fmla="*/ 45 w 45"/>
                <a:gd name="T17" fmla="*/ 116 h 119"/>
                <a:gd name="T18" fmla="*/ 42 w 45"/>
                <a:gd name="T19" fmla="*/ 98 h 119"/>
                <a:gd name="T20" fmla="*/ 38 w 45"/>
                <a:gd name="T21" fmla="*/ 95 h 119"/>
                <a:gd name="T22" fmla="*/ 39 w 45"/>
                <a:gd name="T23" fmla="*/ 90 h 119"/>
                <a:gd name="T24" fmla="*/ 34 w 45"/>
                <a:gd name="T25" fmla="*/ 69 h 119"/>
                <a:gd name="T26" fmla="*/ 30 w 45"/>
                <a:gd name="T27" fmla="*/ 55 h 119"/>
                <a:gd name="T28" fmla="*/ 25 w 45"/>
                <a:gd name="T29" fmla="*/ 52 h 119"/>
                <a:gd name="T30" fmla="*/ 25 w 45"/>
                <a:gd name="T31" fmla="*/ 43 h 119"/>
                <a:gd name="T32" fmla="*/ 25 w 45"/>
                <a:gd name="T33" fmla="*/ 40 h 119"/>
                <a:gd name="T34" fmla="*/ 22 w 45"/>
                <a:gd name="T35" fmla="*/ 36 h 119"/>
                <a:gd name="T36" fmla="*/ 17 w 45"/>
                <a:gd name="T37" fmla="*/ 23 h 119"/>
                <a:gd name="T38" fmla="*/ 6 w 45"/>
                <a:gd name="T39" fmla="*/ 3 h 119"/>
                <a:gd name="T40" fmla="*/ 3 w 45"/>
                <a:gd name="T41" fmla="*/ 2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5" h="119">
                  <a:moveTo>
                    <a:pt x="3" y="2"/>
                  </a:moveTo>
                  <a:cubicBezTo>
                    <a:pt x="0" y="11"/>
                    <a:pt x="4" y="12"/>
                    <a:pt x="7" y="19"/>
                  </a:cubicBezTo>
                  <a:cubicBezTo>
                    <a:pt x="11" y="26"/>
                    <a:pt x="19" y="44"/>
                    <a:pt x="18" y="52"/>
                  </a:cubicBezTo>
                  <a:cubicBezTo>
                    <a:pt x="18" y="52"/>
                    <a:pt x="18" y="53"/>
                    <a:pt x="19" y="54"/>
                  </a:cubicBezTo>
                  <a:cubicBezTo>
                    <a:pt x="27" y="60"/>
                    <a:pt x="30" y="78"/>
                    <a:pt x="31" y="88"/>
                  </a:cubicBezTo>
                  <a:cubicBezTo>
                    <a:pt x="32" y="94"/>
                    <a:pt x="30" y="95"/>
                    <a:pt x="33" y="100"/>
                  </a:cubicBezTo>
                  <a:cubicBezTo>
                    <a:pt x="33" y="102"/>
                    <a:pt x="37" y="103"/>
                    <a:pt x="38" y="106"/>
                  </a:cubicBezTo>
                  <a:cubicBezTo>
                    <a:pt x="43" y="116"/>
                    <a:pt x="35" y="108"/>
                    <a:pt x="41" y="117"/>
                  </a:cubicBezTo>
                  <a:cubicBezTo>
                    <a:pt x="42" y="119"/>
                    <a:pt x="45" y="118"/>
                    <a:pt x="45" y="116"/>
                  </a:cubicBezTo>
                  <a:cubicBezTo>
                    <a:pt x="44" y="108"/>
                    <a:pt x="45" y="105"/>
                    <a:pt x="42" y="98"/>
                  </a:cubicBezTo>
                  <a:cubicBezTo>
                    <a:pt x="42" y="97"/>
                    <a:pt x="39" y="96"/>
                    <a:pt x="38" y="95"/>
                  </a:cubicBezTo>
                  <a:cubicBezTo>
                    <a:pt x="38" y="94"/>
                    <a:pt x="39" y="91"/>
                    <a:pt x="39" y="90"/>
                  </a:cubicBezTo>
                  <a:cubicBezTo>
                    <a:pt x="37" y="83"/>
                    <a:pt x="36" y="76"/>
                    <a:pt x="34" y="69"/>
                  </a:cubicBezTo>
                  <a:cubicBezTo>
                    <a:pt x="33" y="65"/>
                    <a:pt x="31" y="59"/>
                    <a:pt x="30" y="55"/>
                  </a:cubicBezTo>
                  <a:cubicBezTo>
                    <a:pt x="28" y="54"/>
                    <a:pt x="27" y="53"/>
                    <a:pt x="25" y="52"/>
                  </a:cubicBezTo>
                  <a:cubicBezTo>
                    <a:pt x="24" y="49"/>
                    <a:pt x="24" y="46"/>
                    <a:pt x="25" y="43"/>
                  </a:cubicBezTo>
                  <a:cubicBezTo>
                    <a:pt x="25" y="42"/>
                    <a:pt x="25" y="41"/>
                    <a:pt x="25" y="40"/>
                  </a:cubicBezTo>
                  <a:cubicBezTo>
                    <a:pt x="24" y="38"/>
                    <a:pt x="23" y="38"/>
                    <a:pt x="22" y="36"/>
                  </a:cubicBezTo>
                  <a:cubicBezTo>
                    <a:pt x="20" y="33"/>
                    <a:pt x="19" y="27"/>
                    <a:pt x="17" y="23"/>
                  </a:cubicBezTo>
                  <a:cubicBezTo>
                    <a:pt x="15" y="19"/>
                    <a:pt x="6" y="5"/>
                    <a:pt x="6" y="3"/>
                  </a:cubicBezTo>
                  <a:cubicBezTo>
                    <a:pt x="7" y="1"/>
                    <a:pt x="4" y="0"/>
                    <a:pt x="3" y="2"/>
                  </a:cubicBezTo>
                  <a:close/>
                </a:path>
              </a:pathLst>
            </a:custGeom>
            <a:solidFill>
              <a:schemeClr val="accent5"/>
            </a:solidFill>
            <a:ln>
              <a:noFill/>
            </a:ln>
          </p:spPr>
          <p:txBody>
            <a:bodyPr vert="horz" wrap="square" lIns="91440" tIns="45720" rIns="91440" bIns="45720" numCol="1" anchor="t" anchorCtr="0" compatLnSpc="1"/>
            <a:lstStyle/>
            <a:p>
              <a:endParaRPr lang="zh-CN" altLang="en-US"/>
            </a:p>
          </p:txBody>
        </p:sp>
        <p:sp>
          <p:nvSpPr>
            <p:cNvPr id="76" name="Freeform 67"/>
            <p:cNvSpPr/>
            <p:nvPr/>
          </p:nvSpPr>
          <p:spPr bwMode="auto">
            <a:xfrm>
              <a:off x="9180513" y="2755900"/>
              <a:ext cx="312738" cy="842963"/>
            </a:xfrm>
            <a:custGeom>
              <a:avLst/>
              <a:gdLst>
                <a:gd name="T0" fmla="*/ 90 w 95"/>
                <a:gd name="T1" fmla="*/ 6 h 256"/>
                <a:gd name="T2" fmla="*/ 64 w 95"/>
                <a:gd name="T3" fmla="*/ 16 h 256"/>
                <a:gd name="T4" fmla="*/ 54 w 95"/>
                <a:gd name="T5" fmla="*/ 37 h 256"/>
                <a:gd name="T6" fmla="*/ 94 w 95"/>
                <a:gd name="T7" fmla="*/ 64 h 256"/>
                <a:gd name="T8" fmla="*/ 95 w 95"/>
                <a:gd name="T9" fmla="*/ 244 h 256"/>
                <a:gd name="T10" fmla="*/ 9 w 95"/>
                <a:gd name="T11" fmla="*/ 242 h 256"/>
                <a:gd name="T12" fmla="*/ 0 w 95"/>
                <a:gd name="T13" fmla="*/ 169 h 256"/>
                <a:gd name="T14" fmla="*/ 2 w 95"/>
                <a:gd name="T15" fmla="*/ 134 h 256"/>
                <a:gd name="T16" fmla="*/ 5 w 95"/>
                <a:gd name="T17" fmla="*/ 107 h 256"/>
                <a:gd name="T18" fmla="*/ 12 w 95"/>
                <a:gd name="T19" fmla="*/ 45 h 256"/>
                <a:gd name="T20" fmla="*/ 14 w 95"/>
                <a:gd name="T21" fmla="*/ 34 h 256"/>
                <a:gd name="T22" fmla="*/ 25 w 95"/>
                <a:gd name="T23" fmla="*/ 26 h 256"/>
                <a:gd name="T24" fmla="*/ 92 w 95"/>
                <a:gd name="T25" fmla="*/ 0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5" h="256">
                  <a:moveTo>
                    <a:pt x="90" y="6"/>
                  </a:moveTo>
                  <a:cubicBezTo>
                    <a:pt x="82" y="8"/>
                    <a:pt x="76" y="10"/>
                    <a:pt x="64" y="16"/>
                  </a:cubicBezTo>
                  <a:cubicBezTo>
                    <a:pt x="57" y="20"/>
                    <a:pt x="51" y="29"/>
                    <a:pt x="54" y="37"/>
                  </a:cubicBezTo>
                  <a:cubicBezTo>
                    <a:pt x="59" y="53"/>
                    <a:pt x="83" y="51"/>
                    <a:pt x="94" y="64"/>
                  </a:cubicBezTo>
                  <a:cubicBezTo>
                    <a:pt x="87" y="151"/>
                    <a:pt x="87" y="157"/>
                    <a:pt x="95" y="244"/>
                  </a:cubicBezTo>
                  <a:cubicBezTo>
                    <a:pt x="65" y="250"/>
                    <a:pt x="38" y="256"/>
                    <a:pt x="9" y="242"/>
                  </a:cubicBezTo>
                  <a:cubicBezTo>
                    <a:pt x="4" y="239"/>
                    <a:pt x="1" y="214"/>
                    <a:pt x="0" y="169"/>
                  </a:cubicBezTo>
                  <a:cubicBezTo>
                    <a:pt x="0" y="158"/>
                    <a:pt x="0" y="145"/>
                    <a:pt x="2" y="134"/>
                  </a:cubicBezTo>
                  <a:cubicBezTo>
                    <a:pt x="3" y="124"/>
                    <a:pt x="2" y="117"/>
                    <a:pt x="5" y="107"/>
                  </a:cubicBezTo>
                  <a:cubicBezTo>
                    <a:pt x="10" y="87"/>
                    <a:pt x="13" y="66"/>
                    <a:pt x="12" y="45"/>
                  </a:cubicBezTo>
                  <a:cubicBezTo>
                    <a:pt x="12" y="41"/>
                    <a:pt x="12" y="38"/>
                    <a:pt x="14" y="34"/>
                  </a:cubicBezTo>
                  <a:cubicBezTo>
                    <a:pt x="16" y="30"/>
                    <a:pt x="21" y="28"/>
                    <a:pt x="25" y="26"/>
                  </a:cubicBezTo>
                  <a:cubicBezTo>
                    <a:pt x="42" y="18"/>
                    <a:pt x="72" y="3"/>
                    <a:pt x="92" y="0"/>
                  </a:cubicBezTo>
                </a:path>
              </a:pathLst>
            </a:custGeom>
            <a:solidFill>
              <a:schemeClr val="accent5"/>
            </a:solidFill>
            <a:ln>
              <a:noFill/>
            </a:ln>
          </p:spPr>
          <p:txBody>
            <a:bodyPr vert="horz" wrap="square" lIns="91440" tIns="45720" rIns="91440" bIns="45720" numCol="1" anchor="t" anchorCtr="0" compatLnSpc="1"/>
            <a:lstStyle/>
            <a:p>
              <a:endParaRPr lang="zh-CN" altLang="en-US"/>
            </a:p>
          </p:txBody>
        </p:sp>
        <p:sp>
          <p:nvSpPr>
            <p:cNvPr id="77" name="Freeform 68"/>
            <p:cNvSpPr/>
            <p:nvPr/>
          </p:nvSpPr>
          <p:spPr bwMode="auto">
            <a:xfrm>
              <a:off x="9542463" y="2755900"/>
              <a:ext cx="280988" cy="800100"/>
            </a:xfrm>
            <a:custGeom>
              <a:avLst/>
              <a:gdLst>
                <a:gd name="T0" fmla="*/ 1 w 85"/>
                <a:gd name="T1" fmla="*/ 5 h 243"/>
                <a:gd name="T2" fmla="*/ 26 w 85"/>
                <a:gd name="T3" fmla="*/ 16 h 243"/>
                <a:gd name="T4" fmla="*/ 36 w 85"/>
                <a:gd name="T5" fmla="*/ 37 h 243"/>
                <a:gd name="T6" fmla="*/ 0 w 85"/>
                <a:gd name="T7" fmla="*/ 64 h 243"/>
                <a:gd name="T8" fmla="*/ 6 w 85"/>
                <a:gd name="T9" fmla="*/ 243 h 243"/>
                <a:gd name="T10" fmla="*/ 70 w 85"/>
                <a:gd name="T11" fmla="*/ 233 h 243"/>
                <a:gd name="T12" fmla="*/ 84 w 85"/>
                <a:gd name="T13" fmla="*/ 222 h 243"/>
                <a:gd name="T14" fmla="*/ 83 w 85"/>
                <a:gd name="T15" fmla="*/ 137 h 243"/>
                <a:gd name="T16" fmla="*/ 80 w 85"/>
                <a:gd name="T17" fmla="*/ 107 h 243"/>
                <a:gd name="T18" fmla="*/ 73 w 85"/>
                <a:gd name="T19" fmla="*/ 45 h 243"/>
                <a:gd name="T20" fmla="*/ 72 w 85"/>
                <a:gd name="T21" fmla="*/ 34 h 243"/>
                <a:gd name="T22" fmla="*/ 62 w 85"/>
                <a:gd name="T23" fmla="*/ 26 h 243"/>
                <a:gd name="T24" fmla="*/ 2 w 85"/>
                <a:gd name="T25" fmla="*/ 0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5" h="243">
                  <a:moveTo>
                    <a:pt x="1" y="5"/>
                  </a:moveTo>
                  <a:cubicBezTo>
                    <a:pt x="9" y="8"/>
                    <a:pt x="16" y="10"/>
                    <a:pt x="26" y="16"/>
                  </a:cubicBezTo>
                  <a:cubicBezTo>
                    <a:pt x="33" y="20"/>
                    <a:pt x="38" y="29"/>
                    <a:pt x="36" y="37"/>
                  </a:cubicBezTo>
                  <a:cubicBezTo>
                    <a:pt x="31" y="53"/>
                    <a:pt x="10" y="51"/>
                    <a:pt x="0" y="64"/>
                  </a:cubicBezTo>
                  <a:cubicBezTo>
                    <a:pt x="6" y="151"/>
                    <a:pt x="5" y="156"/>
                    <a:pt x="6" y="243"/>
                  </a:cubicBezTo>
                  <a:cubicBezTo>
                    <a:pt x="33" y="240"/>
                    <a:pt x="43" y="243"/>
                    <a:pt x="70" y="233"/>
                  </a:cubicBezTo>
                  <a:cubicBezTo>
                    <a:pt x="72" y="232"/>
                    <a:pt x="85" y="228"/>
                    <a:pt x="84" y="222"/>
                  </a:cubicBezTo>
                  <a:cubicBezTo>
                    <a:pt x="84" y="178"/>
                    <a:pt x="83" y="156"/>
                    <a:pt x="83" y="137"/>
                  </a:cubicBezTo>
                  <a:cubicBezTo>
                    <a:pt x="83" y="127"/>
                    <a:pt x="82" y="116"/>
                    <a:pt x="80" y="107"/>
                  </a:cubicBezTo>
                  <a:cubicBezTo>
                    <a:pt x="75" y="86"/>
                    <a:pt x="73" y="66"/>
                    <a:pt x="73" y="45"/>
                  </a:cubicBezTo>
                  <a:cubicBezTo>
                    <a:pt x="73" y="41"/>
                    <a:pt x="73" y="37"/>
                    <a:pt x="72" y="34"/>
                  </a:cubicBezTo>
                  <a:cubicBezTo>
                    <a:pt x="70" y="30"/>
                    <a:pt x="66" y="28"/>
                    <a:pt x="62" y="26"/>
                  </a:cubicBezTo>
                  <a:cubicBezTo>
                    <a:pt x="47" y="18"/>
                    <a:pt x="19" y="3"/>
                    <a:pt x="2" y="0"/>
                  </a:cubicBezTo>
                </a:path>
              </a:pathLst>
            </a:custGeom>
            <a:solidFill>
              <a:schemeClr val="accent5"/>
            </a:solidFill>
            <a:ln>
              <a:noFill/>
            </a:ln>
          </p:spPr>
          <p:txBody>
            <a:bodyPr vert="horz" wrap="square" lIns="91440" tIns="45720" rIns="91440" bIns="45720" numCol="1" anchor="t" anchorCtr="0" compatLnSpc="1"/>
            <a:lstStyle/>
            <a:p>
              <a:endParaRPr lang="zh-CN" altLang="en-US"/>
            </a:p>
          </p:txBody>
        </p:sp>
        <p:sp>
          <p:nvSpPr>
            <p:cNvPr id="78" name="Freeform 69"/>
            <p:cNvSpPr/>
            <p:nvPr/>
          </p:nvSpPr>
          <p:spPr bwMode="auto">
            <a:xfrm>
              <a:off x="9258301" y="3502025"/>
              <a:ext cx="514350" cy="128588"/>
            </a:xfrm>
            <a:custGeom>
              <a:avLst/>
              <a:gdLst>
                <a:gd name="T0" fmla="*/ 0 w 156"/>
                <a:gd name="T1" fmla="*/ 19 h 39"/>
                <a:gd name="T2" fmla="*/ 29 w 156"/>
                <a:gd name="T3" fmla="*/ 31 h 39"/>
                <a:gd name="T4" fmla="*/ 93 w 156"/>
                <a:gd name="T5" fmla="*/ 31 h 39"/>
                <a:gd name="T6" fmla="*/ 147 w 156"/>
                <a:gd name="T7" fmla="*/ 26 h 39"/>
                <a:gd name="T8" fmla="*/ 149 w 156"/>
                <a:gd name="T9" fmla="*/ 24 h 39"/>
                <a:gd name="T10" fmla="*/ 156 w 156"/>
                <a:gd name="T11" fmla="*/ 5 h 39"/>
                <a:gd name="T12" fmla="*/ 151 w 156"/>
                <a:gd name="T13" fmla="*/ 3 h 39"/>
                <a:gd name="T14" fmla="*/ 146 w 156"/>
                <a:gd name="T15" fmla="*/ 21 h 39"/>
                <a:gd name="T16" fmla="*/ 137 w 156"/>
                <a:gd name="T17" fmla="*/ 21 h 39"/>
                <a:gd name="T18" fmla="*/ 114 w 156"/>
                <a:gd name="T19" fmla="*/ 26 h 39"/>
                <a:gd name="T20" fmla="*/ 75 w 156"/>
                <a:gd name="T21" fmla="*/ 28 h 39"/>
                <a:gd name="T22" fmla="*/ 22 w 156"/>
                <a:gd name="T23" fmla="*/ 29 h 39"/>
                <a:gd name="T24" fmla="*/ 1 w 156"/>
                <a:gd name="T25" fmla="*/ 19 h 39"/>
                <a:gd name="T26" fmla="*/ 0 w 156"/>
                <a:gd name="T27" fmla="*/ 1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6" h="39">
                  <a:moveTo>
                    <a:pt x="0" y="19"/>
                  </a:moveTo>
                  <a:cubicBezTo>
                    <a:pt x="3" y="39"/>
                    <a:pt x="11" y="32"/>
                    <a:pt x="29" y="31"/>
                  </a:cubicBezTo>
                  <a:cubicBezTo>
                    <a:pt x="50" y="31"/>
                    <a:pt x="72" y="31"/>
                    <a:pt x="93" y="31"/>
                  </a:cubicBezTo>
                  <a:cubicBezTo>
                    <a:pt x="111" y="31"/>
                    <a:pt x="128" y="26"/>
                    <a:pt x="147" y="26"/>
                  </a:cubicBezTo>
                  <a:cubicBezTo>
                    <a:pt x="148" y="26"/>
                    <a:pt x="149" y="25"/>
                    <a:pt x="149" y="24"/>
                  </a:cubicBezTo>
                  <a:cubicBezTo>
                    <a:pt x="152" y="18"/>
                    <a:pt x="154" y="12"/>
                    <a:pt x="156" y="5"/>
                  </a:cubicBezTo>
                  <a:cubicBezTo>
                    <a:pt x="156" y="2"/>
                    <a:pt x="152" y="0"/>
                    <a:pt x="151" y="3"/>
                  </a:cubicBezTo>
                  <a:cubicBezTo>
                    <a:pt x="150" y="7"/>
                    <a:pt x="148" y="20"/>
                    <a:pt x="146" y="21"/>
                  </a:cubicBezTo>
                  <a:cubicBezTo>
                    <a:pt x="145" y="21"/>
                    <a:pt x="139" y="21"/>
                    <a:pt x="137" y="21"/>
                  </a:cubicBezTo>
                  <a:cubicBezTo>
                    <a:pt x="129" y="22"/>
                    <a:pt x="122" y="25"/>
                    <a:pt x="114" y="26"/>
                  </a:cubicBezTo>
                  <a:cubicBezTo>
                    <a:pt x="102" y="28"/>
                    <a:pt x="88" y="27"/>
                    <a:pt x="75" y="28"/>
                  </a:cubicBezTo>
                  <a:cubicBezTo>
                    <a:pt x="57" y="28"/>
                    <a:pt x="40" y="28"/>
                    <a:pt x="22" y="29"/>
                  </a:cubicBezTo>
                  <a:cubicBezTo>
                    <a:pt x="7" y="30"/>
                    <a:pt x="5" y="34"/>
                    <a:pt x="1" y="19"/>
                  </a:cubicBezTo>
                  <a:cubicBezTo>
                    <a:pt x="1" y="18"/>
                    <a:pt x="0" y="19"/>
                    <a:pt x="0" y="19"/>
                  </a:cubicBezTo>
                  <a:close/>
                </a:path>
              </a:pathLst>
            </a:custGeom>
            <a:solidFill>
              <a:schemeClr val="accent5"/>
            </a:solidFill>
            <a:ln>
              <a:noFill/>
            </a:ln>
          </p:spPr>
          <p:txBody>
            <a:bodyPr vert="horz" wrap="square" lIns="91440" tIns="45720" rIns="91440" bIns="45720" numCol="1" anchor="t" anchorCtr="0" compatLnSpc="1"/>
            <a:lstStyle/>
            <a:p>
              <a:endParaRPr lang="zh-CN" altLang="en-US"/>
            </a:p>
          </p:txBody>
        </p:sp>
        <p:sp>
          <p:nvSpPr>
            <p:cNvPr id="79" name="Freeform 70"/>
            <p:cNvSpPr/>
            <p:nvPr/>
          </p:nvSpPr>
          <p:spPr bwMode="auto">
            <a:xfrm>
              <a:off x="9444038" y="2736850"/>
              <a:ext cx="141288" cy="150813"/>
            </a:xfrm>
            <a:custGeom>
              <a:avLst/>
              <a:gdLst>
                <a:gd name="T0" fmla="*/ 30 w 43"/>
                <a:gd name="T1" fmla="*/ 16 h 46"/>
                <a:gd name="T2" fmla="*/ 32 w 43"/>
                <a:gd name="T3" fmla="*/ 0 h 46"/>
                <a:gd name="T4" fmla="*/ 11 w 43"/>
                <a:gd name="T5" fmla="*/ 1 h 46"/>
                <a:gd name="T6" fmla="*/ 12 w 43"/>
                <a:gd name="T7" fmla="*/ 17 h 46"/>
                <a:gd name="T8" fmla="*/ 0 w 43"/>
                <a:gd name="T9" fmla="*/ 30 h 46"/>
                <a:gd name="T10" fmla="*/ 21 w 43"/>
                <a:gd name="T11" fmla="*/ 46 h 46"/>
                <a:gd name="T12" fmla="*/ 43 w 43"/>
                <a:gd name="T13" fmla="*/ 30 h 46"/>
                <a:gd name="T14" fmla="*/ 30 w 43"/>
                <a:gd name="T15" fmla="*/ 16 h 4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 h="46">
                  <a:moveTo>
                    <a:pt x="30" y="16"/>
                  </a:moveTo>
                  <a:cubicBezTo>
                    <a:pt x="31" y="11"/>
                    <a:pt x="31" y="5"/>
                    <a:pt x="32" y="0"/>
                  </a:cubicBezTo>
                  <a:cubicBezTo>
                    <a:pt x="11" y="1"/>
                    <a:pt x="11" y="1"/>
                    <a:pt x="11" y="1"/>
                  </a:cubicBezTo>
                  <a:cubicBezTo>
                    <a:pt x="11" y="6"/>
                    <a:pt x="11" y="11"/>
                    <a:pt x="12" y="17"/>
                  </a:cubicBezTo>
                  <a:cubicBezTo>
                    <a:pt x="1" y="19"/>
                    <a:pt x="0" y="22"/>
                    <a:pt x="0" y="30"/>
                  </a:cubicBezTo>
                  <a:cubicBezTo>
                    <a:pt x="0" y="39"/>
                    <a:pt x="10" y="46"/>
                    <a:pt x="21" y="46"/>
                  </a:cubicBezTo>
                  <a:cubicBezTo>
                    <a:pt x="32" y="46"/>
                    <a:pt x="43" y="39"/>
                    <a:pt x="43" y="30"/>
                  </a:cubicBezTo>
                  <a:cubicBezTo>
                    <a:pt x="43" y="22"/>
                    <a:pt x="42" y="18"/>
                    <a:pt x="30" y="16"/>
                  </a:cubicBezTo>
                  <a:close/>
                </a:path>
              </a:pathLst>
            </a:custGeom>
            <a:noFill/>
            <a:ln w="12700" cap="flat">
              <a:solidFill>
                <a:schemeClr val="accent5"/>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80" name="Freeform 71"/>
            <p:cNvSpPr/>
            <p:nvPr/>
          </p:nvSpPr>
          <p:spPr bwMode="auto">
            <a:xfrm>
              <a:off x="9598026" y="3062288"/>
              <a:ext cx="139700" cy="22225"/>
            </a:xfrm>
            <a:custGeom>
              <a:avLst/>
              <a:gdLst>
                <a:gd name="T0" fmla="*/ 1 w 42"/>
                <a:gd name="T1" fmla="*/ 7 h 7"/>
                <a:gd name="T2" fmla="*/ 40 w 42"/>
                <a:gd name="T3" fmla="*/ 4 h 7"/>
                <a:gd name="T4" fmla="*/ 40 w 42"/>
                <a:gd name="T5" fmla="*/ 1 h 7"/>
                <a:gd name="T6" fmla="*/ 0 w 42"/>
                <a:gd name="T7" fmla="*/ 6 h 7"/>
                <a:gd name="T8" fmla="*/ 1 w 42"/>
                <a:gd name="T9" fmla="*/ 7 h 7"/>
              </a:gdLst>
              <a:ahLst/>
              <a:cxnLst>
                <a:cxn ang="0">
                  <a:pos x="T0" y="T1"/>
                </a:cxn>
                <a:cxn ang="0">
                  <a:pos x="T2" y="T3"/>
                </a:cxn>
                <a:cxn ang="0">
                  <a:pos x="T4" y="T5"/>
                </a:cxn>
                <a:cxn ang="0">
                  <a:pos x="T6" y="T7"/>
                </a:cxn>
                <a:cxn ang="0">
                  <a:pos x="T8" y="T9"/>
                </a:cxn>
              </a:cxnLst>
              <a:rect l="0" t="0" r="r" b="b"/>
              <a:pathLst>
                <a:path w="42" h="7">
                  <a:moveTo>
                    <a:pt x="1" y="7"/>
                  </a:moveTo>
                  <a:cubicBezTo>
                    <a:pt x="14" y="5"/>
                    <a:pt x="26" y="4"/>
                    <a:pt x="40" y="4"/>
                  </a:cubicBezTo>
                  <a:cubicBezTo>
                    <a:pt x="42" y="4"/>
                    <a:pt x="42" y="1"/>
                    <a:pt x="40" y="1"/>
                  </a:cubicBezTo>
                  <a:cubicBezTo>
                    <a:pt x="26" y="0"/>
                    <a:pt x="13" y="2"/>
                    <a:pt x="0" y="6"/>
                  </a:cubicBezTo>
                  <a:cubicBezTo>
                    <a:pt x="0" y="6"/>
                    <a:pt x="0" y="7"/>
                    <a:pt x="1" y="7"/>
                  </a:cubicBezTo>
                  <a:close/>
                </a:path>
              </a:pathLst>
            </a:custGeom>
            <a:solidFill>
              <a:schemeClr val="accent5"/>
            </a:solidFill>
            <a:ln>
              <a:noFill/>
            </a:ln>
          </p:spPr>
          <p:txBody>
            <a:bodyPr vert="horz" wrap="square" lIns="91440" tIns="45720" rIns="91440" bIns="45720" numCol="1" anchor="t" anchorCtr="0" compatLnSpc="1"/>
            <a:lstStyle/>
            <a:p>
              <a:endParaRPr lang="zh-CN" altLang="en-US"/>
            </a:p>
          </p:txBody>
        </p:sp>
        <p:sp>
          <p:nvSpPr>
            <p:cNvPr id="82" name="Freeform 73"/>
            <p:cNvSpPr/>
            <p:nvPr/>
          </p:nvSpPr>
          <p:spPr bwMode="auto">
            <a:xfrm>
              <a:off x="8869363" y="3562350"/>
              <a:ext cx="231775" cy="288925"/>
            </a:xfrm>
            <a:custGeom>
              <a:avLst/>
              <a:gdLst>
                <a:gd name="T0" fmla="*/ 22 w 70"/>
                <a:gd name="T1" fmla="*/ 1 h 88"/>
                <a:gd name="T2" fmla="*/ 8 w 70"/>
                <a:gd name="T3" fmla="*/ 22 h 88"/>
                <a:gd name="T4" fmla="*/ 1 w 70"/>
                <a:gd name="T5" fmla="*/ 42 h 88"/>
                <a:gd name="T6" fmla="*/ 13 w 70"/>
                <a:gd name="T7" fmla="*/ 73 h 88"/>
                <a:gd name="T8" fmla="*/ 61 w 70"/>
                <a:gd name="T9" fmla="*/ 70 h 88"/>
                <a:gd name="T10" fmla="*/ 60 w 70"/>
                <a:gd name="T11" fmla="*/ 67 h 88"/>
                <a:gd name="T12" fmla="*/ 36 w 70"/>
                <a:gd name="T13" fmla="*/ 73 h 88"/>
                <a:gd name="T14" fmla="*/ 36 w 70"/>
                <a:gd name="T15" fmla="*/ 76 h 88"/>
                <a:gd name="T16" fmla="*/ 68 w 70"/>
                <a:gd name="T17" fmla="*/ 61 h 88"/>
                <a:gd name="T18" fmla="*/ 55 w 70"/>
                <a:gd name="T19" fmla="*/ 50 h 88"/>
                <a:gd name="T20" fmla="*/ 41 w 70"/>
                <a:gd name="T21" fmla="*/ 49 h 88"/>
                <a:gd name="T22" fmla="*/ 39 w 70"/>
                <a:gd name="T23" fmla="*/ 40 h 88"/>
                <a:gd name="T24" fmla="*/ 39 w 70"/>
                <a:gd name="T25" fmla="*/ 42 h 88"/>
                <a:gd name="T26" fmla="*/ 43 w 70"/>
                <a:gd name="T27" fmla="*/ 46 h 88"/>
                <a:gd name="T28" fmla="*/ 51 w 70"/>
                <a:gd name="T29" fmla="*/ 52 h 88"/>
                <a:gd name="T30" fmla="*/ 62 w 70"/>
                <a:gd name="T31" fmla="*/ 51 h 88"/>
                <a:gd name="T32" fmla="*/ 56 w 70"/>
                <a:gd name="T33" fmla="*/ 30 h 88"/>
                <a:gd name="T34" fmla="*/ 41 w 70"/>
                <a:gd name="T35" fmla="*/ 4 h 88"/>
                <a:gd name="T36" fmla="*/ 40 w 70"/>
                <a:gd name="T37" fmla="*/ 4 h 88"/>
                <a:gd name="T38" fmla="*/ 42 w 70"/>
                <a:gd name="T39" fmla="*/ 18 h 88"/>
                <a:gd name="T40" fmla="*/ 55 w 70"/>
                <a:gd name="T41" fmla="*/ 38 h 88"/>
                <a:gd name="T42" fmla="*/ 58 w 70"/>
                <a:gd name="T43" fmla="*/ 46 h 88"/>
                <a:gd name="T44" fmla="*/ 40 w 70"/>
                <a:gd name="T45" fmla="*/ 38 h 88"/>
                <a:gd name="T46" fmla="*/ 38 w 70"/>
                <a:gd name="T47" fmla="*/ 37 h 88"/>
                <a:gd name="T48" fmla="*/ 46 w 70"/>
                <a:gd name="T49" fmla="*/ 56 h 88"/>
                <a:gd name="T50" fmla="*/ 55 w 70"/>
                <a:gd name="T51" fmla="*/ 53 h 88"/>
                <a:gd name="T52" fmla="*/ 52 w 70"/>
                <a:gd name="T53" fmla="*/ 70 h 88"/>
                <a:gd name="T54" fmla="*/ 37 w 70"/>
                <a:gd name="T55" fmla="*/ 76 h 88"/>
                <a:gd name="T56" fmla="*/ 57 w 70"/>
                <a:gd name="T57" fmla="*/ 71 h 88"/>
                <a:gd name="T58" fmla="*/ 53 w 70"/>
                <a:gd name="T59" fmla="*/ 71 h 88"/>
                <a:gd name="T60" fmla="*/ 38 w 70"/>
                <a:gd name="T61" fmla="*/ 77 h 88"/>
                <a:gd name="T62" fmla="*/ 6 w 70"/>
                <a:gd name="T63" fmla="*/ 33 h 88"/>
                <a:gd name="T64" fmla="*/ 24 w 70"/>
                <a:gd name="T65" fmla="*/ 2 h 88"/>
                <a:gd name="T66" fmla="*/ 22 w 70"/>
                <a:gd name="T67" fmla="*/ 1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0" h="88">
                  <a:moveTo>
                    <a:pt x="22" y="1"/>
                  </a:moveTo>
                  <a:cubicBezTo>
                    <a:pt x="21" y="10"/>
                    <a:pt x="12" y="15"/>
                    <a:pt x="8" y="22"/>
                  </a:cubicBezTo>
                  <a:cubicBezTo>
                    <a:pt x="5" y="27"/>
                    <a:pt x="1" y="36"/>
                    <a:pt x="1" y="42"/>
                  </a:cubicBezTo>
                  <a:cubicBezTo>
                    <a:pt x="1" y="52"/>
                    <a:pt x="7" y="66"/>
                    <a:pt x="13" y="73"/>
                  </a:cubicBezTo>
                  <a:cubicBezTo>
                    <a:pt x="26" y="88"/>
                    <a:pt x="48" y="80"/>
                    <a:pt x="61" y="70"/>
                  </a:cubicBezTo>
                  <a:cubicBezTo>
                    <a:pt x="62" y="69"/>
                    <a:pt x="61" y="67"/>
                    <a:pt x="60" y="67"/>
                  </a:cubicBezTo>
                  <a:cubicBezTo>
                    <a:pt x="52" y="69"/>
                    <a:pt x="44" y="71"/>
                    <a:pt x="36" y="73"/>
                  </a:cubicBezTo>
                  <a:cubicBezTo>
                    <a:pt x="35" y="74"/>
                    <a:pt x="35" y="76"/>
                    <a:pt x="36" y="76"/>
                  </a:cubicBezTo>
                  <a:cubicBezTo>
                    <a:pt x="44" y="77"/>
                    <a:pt x="68" y="72"/>
                    <a:pt x="68" y="61"/>
                  </a:cubicBezTo>
                  <a:cubicBezTo>
                    <a:pt x="67" y="55"/>
                    <a:pt x="60" y="51"/>
                    <a:pt x="55" y="50"/>
                  </a:cubicBezTo>
                  <a:cubicBezTo>
                    <a:pt x="51" y="49"/>
                    <a:pt x="45" y="52"/>
                    <a:pt x="41" y="49"/>
                  </a:cubicBezTo>
                  <a:cubicBezTo>
                    <a:pt x="41" y="46"/>
                    <a:pt x="40" y="43"/>
                    <a:pt x="39" y="40"/>
                  </a:cubicBezTo>
                  <a:cubicBezTo>
                    <a:pt x="39" y="41"/>
                    <a:pt x="39" y="41"/>
                    <a:pt x="39" y="42"/>
                  </a:cubicBezTo>
                  <a:cubicBezTo>
                    <a:pt x="40" y="43"/>
                    <a:pt x="42" y="45"/>
                    <a:pt x="43" y="46"/>
                  </a:cubicBezTo>
                  <a:cubicBezTo>
                    <a:pt x="45" y="49"/>
                    <a:pt x="48" y="51"/>
                    <a:pt x="51" y="52"/>
                  </a:cubicBezTo>
                  <a:cubicBezTo>
                    <a:pt x="54" y="53"/>
                    <a:pt x="60" y="54"/>
                    <a:pt x="62" y="51"/>
                  </a:cubicBezTo>
                  <a:cubicBezTo>
                    <a:pt x="64" y="47"/>
                    <a:pt x="57" y="34"/>
                    <a:pt x="56" y="30"/>
                  </a:cubicBezTo>
                  <a:cubicBezTo>
                    <a:pt x="52" y="21"/>
                    <a:pt x="38" y="15"/>
                    <a:pt x="41" y="4"/>
                  </a:cubicBezTo>
                  <a:cubicBezTo>
                    <a:pt x="41" y="3"/>
                    <a:pt x="40" y="3"/>
                    <a:pt x="40" y="4"/>
                  </a:cubicBezTo>
                  <a:cubicBezTo>
                    <a:pt x="36" y="11"/>
                    <a:pt x="37" y="13"/>
                    <a:pt x="42" y="18"/>
                  </a:cubicBezTo>
                  <a:cubicBezTo>
                    <a:pt x="48" y="25"/>
                    <a:pt x="51" y="28"/>
                    <a:pt x="55" y="38"/>
                  </a:cubicBezTo>
                  <a:cubicBezTo>
                    <a:pt x="55" y="39"/>
                    <a:pt x="58" y="44"/>
                    <a:pt x="58" y="46"/>
                  </a:cubicBezTo>
                  <a:cubicBezTo>
                    <a:pt x="55" y="56"/>
                    <a:pt x="43" y="42"/>
                    <a:pt x="40" y="38"/>
                  </a:cubicBezTo>
                  <a:cubicBezTo>
                    <a:pt x="40" y="37"/>
                    <a:pt x="39" y="37"/>
                    <a:pt x="38" y="37"/>
                  </a:cubicBezTo>
                  <a:cubicBezTo>
                    <a:pt x="31" y="42"/>
                    <a:pt x="39" y="55"/>
                    <a:pt x="46" y="56"/>
                  </a:cubicBezTo>
                  <a:cubicBezTo>
                    <a:pt x="49" y="57"/>
                    <a:pt x="51" y="52"/>
                    <a:pt x="55" y="53"/>
                  </a:cubicBezTo>
                  <a:cubicBezTo>
                    <a:pt x="70" y="56"/>
                    <a:pt x="60" y="67"/>
                    <a:pt x="52" y="70"/>
                  </a:cubicBezTo>
                  <a:cubicBezTo>
                    <a:pt x="50" y="71"/>
                    <a:pt x="36" y="75"/>
                    <a:pt x="37" y="76"/>
                  </a:cubicBezTo>
                  <a:cubicBezTo>
                    <a:pt x="39" y="77"/>
                    <a:pt x="55" y="72"/>
                    <a:pt x="57" y="71"/>
                  </a:cubicBezTo>
                  <a:cubicBezTo>
                    <a:pt x="63" y="68"/>
                    <a:pt x="56" y="70"/>
                    <a:pt x="53" y="71"/>
                  </a:cubicBezTo>
                  <a:cubicBezTo>
                    <a:pt x="48" y="73"/>
                    <a:pt x="43" y="76"/>
                    <a:pt x="38" y="77"/>
                  </a:cubicBezTo>
                  <a:cubicBezTo>
                    <a:pt x="13" y="82"/>
                    <a:pt x="0" y="53"/>
                    <a:pt x="6" y="33"/>
                  </a:cubicBezTo>
                  <a:cubicBezTo>
                    <a:pt x="9" y="20"/>
                    <a:pt x="22" y="15"/>
                    <a:pt x="24" y="2"/>
                  </a:cubicBezTo>
                  <a:cubicBezTo>
                    <a:pt x="25" y="1"/>
                    <a:pt x="23" y="0"/>
                    <a:pt x="22" y="1"/>
                  </a:cubicBezTo>
                  <a:close/>
                </a:path>
              </a:pathLst>
            </a:custGeom>
            <a:solidFill>
              <a:schemeClr val="accent5"/>
            </a:solidFill>
            <a:ln>
              <a:noFill/>
            </a:ln>
          </p:spPr>
          <p:txBody>
            <a:bodyPr vert="horz" wrap="square" lIns="91440" tIns="45720" rIns="91440" bIns="45720" numCol="1" anchor="t" anchorCtr="0" compatLnSpc="1"/>
            <a:lstStyle/>
            <a:p>
              <a:endParaRPr lang="zh-CN" altLang="en-US"/>
            </a:p>
          </p:txBody>
        </p:sp>
        <p:sp>
          <p:nvSpPr>
            <p:cNvPr id="84" name="Freeform 75"/>
            <p:cNvSpPr/>
            <p:nvPr/>
          </p:nvSpPr>
          <p:spPr bwMode="auto">
            <a:xfrm>
              <a:off x="8905876" y="2862263"/>
              <a:ext cx="333375" cy="731838"/>
            </a:xfrm>
            <a:custGeom>
              <a:avLst/>
              <a:gdLst>
                <a:gd name="T0" fmla="*/ 99 w 101"/>
                <a:gd name="T1" fmla="*/ 0 h 223"/>
                <a:gd name="T2" fmla="*/ 0 w 101"/>
                <a:gd name="T3" fmla="*/ 213 h 223"/>
                <a:gd name="T4" fmla="*/ 2 w 101"/>
                <a:gd name="T5" fmla="*/ 215 h 223"/>
                <a:gd name="T6" fmla="*/ 40 w 101"/>
                <a:gd name="T7" fmla="*/ 223 h 223"/>
                <a:gd name="T8" fmla="*/ 43 w 101"/>
                <a:gd name="T9" fmla="*/ 221 h 223"/>
                <a:gd name="T10" fmla="*/ 78 w 101"/>
                <a:gd name="T11" fmla="*/ 94 h 223"/>
                <a:gd name="T12" fmla="*/ 97 w 101"/>
                <a:gd name="T13" fmla="*/ 46 h 223"/>
                <a:gd name="T14" fmla="*/ 100 w 101"/>
                <a:gd name="T15" fmla="*/ 2 h 223"/>
                <a:gd name="T16" fmla="*/ 99 w 101"/>
                <a:gd name="T17" fmla="*/ 1 h 223"/>
                <a:gd name="T18" fmla="*/ 92 w 101"/>
                <a:gd name="T19" fmla="*/ 24 h 223"/>
                <a:gd name="T20" fmla="*/ 84 w 101"/>
                <a:gd name="T21" fmla="*/ 69 h 223"/>
                <a:gd name="T22" fmla="*/ 70 w 101"/>
                <a:gd name="T23" fmla="*/ 98 h 223"/>
                <a:gd name="T24" fmla="*/ 50 w 101"/>
                <a:gd name="T25" fmla="*/ 160 h 223"/>
                <a:gd name="T26" fmla="*/ 43 w 101"/>
                <a:gd name="T27" fmla="*/ 191 h 223"/>
                <a:gd name="T28" fmla="*/ 34 w 101"/>
                <a:gd name="T29" fmla="*/ 217 h 223"/>
                <a:gd name="T30" fmla="*/ 6 w 101"/>
                <a:gd name="T31" fmla="*/ 211 h 223"/>
                <a:gd name="T32" fmla="*/ 9 w 101"/>
                <a:gd name="T33" fmla="*/ 175 h 223"/>
                <a:gd name="T34" fmla="*/ 25 w 101"/>
                <a:gd name="T35" fmla="*/ 109 h 223"/>
                <a:gd name="T36" fmla="*/ 100 w 101"/>
                <a:gd name="T37" fmla="*/ 3 h 223"/>
                <a:gd name="T38" fmla="*/ 99 w 101"/>
                <a:gd name="T39" fmla="*/ 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1" h="223">
                  <a:moveTo>
                    <a:pt x="99" y="0"/>
                  </a:moveTo>
                  <a:cubicBezTo>
                    <a:pt x="28" y="44"/>
                    <a:pt x="6" y="135"/>
                    <a:pt x="0" y="213"/>
                  </a:cubicBezTo>
                  <a:cubicBezTo>
                    <a:pt x="0" y="214"/>
                    <a:pt x="1" y="215"/>
                    <a:pt x="2" y="215"/>
                  </a:cubicBezTo>
                  <a:cubicBezTo>
                    <a:pt x="15" y="218"/>
                    <a:pt x="28" y="220"/>
                    <a:pt x="40" y="223"/>
                  </a:cubicBezTo>
                  <a:cubicBezTo>
                    <a:pt x="42" y="223"/>
                    <a:pt x="43" y="222"/>
                    <a:pt x="43" y="221"/>
                  </a:cubicBezTo>
                  <a:cubicBezTo>
                    <a:pt x="49" y="177"/>
                    <a:pt x="60" y="134"/>
                    <a:pt x="78" y="94"/>
                  </a:cubicBezTo>
                  <a:cubicBezTo>
                    <a:pt x="85" y="78"/>
                    <a:pt x="95" y="63"/>
                    <a:pt x="97" y="46"/>
                  </a:cubicBezTo>
                  <a:cubicBezTo>
                    <a:pt x="99" y="31"/>
                    <a:pt x="97" y="16"/>
                    <a:pt x="100" y="2"/>
                  </a:cubicBezTo>
                  <a:cubicBezTo>
                    <a:pt x="100" y="1"/>
                    <a:pt x="99" y="0"/>
                    <a:pt x="99" y="1"/>
                  </a:cubicBezTo>
                  <a:cubicBezTo>
                    <a:pt x="93" y="8"/>
                    <a:pt x="93" y="14"/>
                    <a:pt x="92" y="24"/>
                  </a:cubicBezTo>
                  <a:cubicBezTo>
                    <a:pt x="92" y="41"/>
                    <a:pt x="91" y="54"/>
                    <a:pt x="84" y="69"/>
                  </a:cubicBezTo>
                  <a:cubicBezTo>
                    <a:pt x="79" y="79"/>
                    <a:pt x="74" y="88"/>
                    <a:pt x="70" y="98"/>
                  </a:cubicBezTo>
                  <a:cubicBezTo>
                    <a:pt x="62" y="118"/>
                    <a:pt x="55" y="139"/>
                    <a:pt x="50" y="160"/>
                  </a:cubicBezTo>
                  <a:cubicBezTo>
                    <a:pt x="47" y="170"/>
                    <a:pt x="45" y="181"/>
                    <a:pt x="43" y="191"/>
                  </a:cubicBezTo>
                  <a:cubicBezTo>
                    <a:pt x="41" y="199"/>
                    <a:pt x="42" y="214"/>
                    <a:pt x="34" y="217"/>
                  </a:cubicBezTo>
                  <a:cubicBezTo>
                    <a:pt x="31" y="218"/>
                    <a:pt x="8" y="213"/>
                    <a:pt x="6" y="211"/>
                  </a:cubicBezTo>
                  <a:cubicBezTo>
                    <a:pt x="1" y="206"/>
                    <a:pt x="8" y="182"/>
                    <a:pt x="9" y="175"/>
                  </a:cubicBezTo>
                  <a:cubicBezTo>
                    <a:pt x="12" y="153"/>
                    <a:pt x="17" y="130"/>
                    <a:pt x="25" y="109"/>
                  </a:cubicBezTo>
                  <a:cubicBezTo>
                    <a:pt x="39" y="67"/>
                    <a:pt x="63" y="28"/>
                    <a:pt x="100" y="3"/>
                  </a:cubicBezTo>
                  <a:cubicBezTo>
                    <a:pt x="101" y="2"/>
                    <a:pt x="100" y="0"/>
                    <a:pt x="99" y="0"/>
                  </a:cubicBezTo>
                  <a:close/>
                </a:path>
              </a:pathLst>
            </a:custGeom>
            <a:solidFill>
              <a:schemeClr val="accent5"/>
            </a:solidFill>
            <a:ln>
              <a:noFill/>
            </a:ln>
          </p:spPr>
          <p:txBody>
            <a:bodyPr vert="horz" wrap="square" lIns="91440" tIns="45720" rIns="91440" bIns="45720" numCol="1" anchor="t" anchorCtr="0" compatLnSpc="1"/>
            <a:lstStyle/>
            <a:p>
              <a:endParaRPr lang="zh-CN" altLang="en-US"/>
            </a:p>
          </p:txBody>
        </p:sp>
        <p:sp>
          <p:nvSpPr>
            <p:cNvPr id="86" name="Freeform 77"/>
            <p:cNvSpPr/>
            <p:nvPr/>
          </p:nvSpPr>
          <p:spPr bwMode="auto">
            <a:xfrm>
              <a:off x="9882188" y="3559175"/>
              <a:ext cx="230188" cy="279400"/>
            </a:xfrm>
            <a:custGeom>
              <a:avLst/>
              <a:gdLst>
                <a:gd name="T0" fmla="*/ 45 w 70"/>
                <a:gd name="T1" fmla="*/ 1 h 85"/>
                <a:gd name="T2" fmla="*/ 59 w 70"/>
                <a:gd name="T3" fmla="*/ 24 h 85"/>
                <a:gd name="T4" fmla="*/ 31 w 70"/>
                <a:gd name="T5" fmla="*/ 75 h 85"/>
                <a:gd name="T6" fmla="*/ 17 w 70"/>
                <a:gd name="T7" fmla="*/ 69 h 85"/>
                <a:gd name="T8" fmla="*/ 9 w 70"/>
                <a:gd name="T9" fmla="*/ 67 h 85"/>
                <a:gd name="T10" fmla="*/ 29 w 70"/>
                <a:gd name="T11" fmla="*/ 73 h 85"/>
                <a:gd name="T12" fmla="*/ 26 w 70"/>
                <a:gd name="T13" fmla="*/ 71 h 85"/>
                <a:gd name="T14" fmla="*/ 19 w 70"/>
                <a:gd name="T15" fmla="*/ 69 h 85"/>
                <a:gd name="T16" fmla="*/ 9 w 70"/>
                <a:gd name="T17" fmla="*/ 53 h 85"/>
                <a:gd name="T18" fmla="*/ 23 w 70"/>
                <a:gd name="T19" fmla="*/ 54 h 85"/>
                <a:gd name="T20" fmla="*/ 31 w 70"/>
                <a:gd name="T21" fmla="*/ 35 h 85"/>
                <a:gd name="T22" fmla="*/ 29 w 70"/>
                <a:gd name="T23" fmla="*/ 36 h 85"/>
                <a:gd name="T24" fmla="*/ 12 w 70"/>
                <a:gd name="T25" fmla="*/ 41 h 85"/>
                <a:gd name="T26" fmla="*/ 15 w 70"/>
                <a:gd name="T27" fmla="*/ 35 h 85"/>
                <a:gd name="T28" fmla="*/ 30 w 70"/>
                <a:gd name="T29" fmla="*/ 16 h 85"/>
                <a:gd name="T30" fmla="*/ 30 w 70"/>
                <a:gd name="T31" fmla="*/ 2 h 85"/>
                <a:gd name="T32" fmla="*/ 29 w 70"/>
                <a:gd name="T33" fmla="*/ 3 h 85"/>
                <a:gd name="T34" fmla="*/ 13 w 70"/>
                <a:gd name="T35" fmla="*/ 30 h 85"/>
                <a:gd name="T36" fmla="*/ 8 w 70"/>
                <a:gd name="T37" fmla="*/ 48 h 85"/>
                <a:gd name="T38" fmla="*/ 20 w 70"/>
                <a:gd name="T39" fmla="*/ 49 h 85"/>
                <a:gd name="T40" fmla="*/ 28 w 70"/>
                <a:gd name="T41" fmla="*/ 43 h 85"/>
                <a:gd name="T42" fmla="*/ 30 w 70"/>
                <a:gd name="T43" fmla="*/ 40 h 85"/>
                <a:gd name="T44" fmla="*/ 21 w 70"/>
                <a:gd name="T45" fmla="*/ 49 h 85"/>
                <a:gd name="T46" fmla="*/ 13 w 70"/>
                <a:gd name="T47" fmla="*/ 48 h 85"/>
                <a:gd name="T48" fmla="*/ 1 w 70"/>
                <a:gd name="T49" fmla="*/ 58 h 85"/>
                <a:gd name="T50" fmla="*/ 31 w 70"/>
                <a:gd name="T51" fmla="*/ 74 h 85"/>
                <a:gd name="T52" fmla="*/ 32 w 70"/>
                <a:gd name="T53" fmla="*/ 71 h 85"/>
                <a:gd name="T54" fmla="*/ 9 w 70"/>
                <a:gd name="T55" fmla="*/ 64 h 85"/>
                <a:gd name="T56" fmla="*/ 8 w 70"/>
                <a:gd name="T57" fmla="*/ 67 h 85"/>
                <a:gd name="T58" fmla="*/ 57 w 70"/>
                <a:gd name="T59" fmla="*/ 68 h 85"/>
                <a:gd name="T60" fmla="*/ 67 w 70"/>
                <a:gd name="T61" fmla="*/ 41 h 85"/>
                <a:gd name="T62" fmla="*/ 60 w 70"/>
                <a:gd name="T63" fmla="*/ 21 h 85"/>
                <a:gd name="T64" fmla="*/ 47 w 70"/>
                <a:gd name="T65" fmla="*/ 1 h 85"/>
                <a:gd name="T66" fmla="*/ 45 w 70"/>
                <a:gd name="T67" fmla="*/ 1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0" h="85">
                  <a:moveTo>
                    <a:pt x="45" y="1"/>
                  </a:moveTo>
                  <a:cubicBezTo>
                    <a:pt x="47" y="12"/>
                    <a:pt x="54" y="14"/>
                    <a:pt x="59" y="24"/>
                  </a:cubicBezTo>
                  <a:cubicBezTo>
                    <a:pt x="70" y="43"/>
                    <a:pt x="57" y="81"/>
                    <a:pt x="31" y="75"/>
                  </a:cubicBezTo>
                  <a:cubicBezTo>
                    <a:pt x="26" y="74"/>
                    <a:pt x="21" y="71"/>
                    <a:pt x="17" y="69"/>
                  </a:cubicBezTo>
                  <a:cubicBezTo>
                    <a:pt x="15" y="68"/>
                    <a:pt x="7" y="65"/>
                    <a:pt x="9" y="67"/>
                  </a:cubicBezTo>
                  <a:cubicBezTo>
                    <a:pt x="11" y="69"/>
                    <a:pt x="26" y="74"/>
                    <a:pt x="29" y="73"/>
                  </a:cubicBezTo>
                  <a:cubicBezTo>
                    <a:pt x="32" y="73"/>
                    <a:pt x="28" y="71"/>
                    <a:pt x="26" y="71"/>
                  </a:cubicBezTo>
                  <a:cubicBezTo>
                    <a:pt x="24" y="70"/>
                    <a:pt x="21" y="69"/>
                    <a:pt x="19" y="69"/>
                  </a:cubicBezTo>
                  <a:cubicBezTo>
                    <a:pt x="13" y="66"/>
                    <a:pt x="0" y="61"/>
                    <a:pt x="9" y="53"/>
                  </a:cubicBezTo>
                  <a:cubicBezTo>
                    <a:pt x="15" y="47"/>
                    <a:pt x="18" y="54"/>
                    <a:pt x="23" y="54"/>
                  </a:cubicBezTo>
                  <a:cubicBezTo>
                    <a:pt x="30" y="53"/>
                    <a:pt x="37" y="40"/>
                    <a:pt x="31" y="35"/>
                  </a:cubicBezTo>
                  <a:cubicBezTo>
                    <a:pt x="30" y="35"/>
                    <a:pt x="29" y="35"/>
                    <a:pt x="29" y="36"/>
                  </a:cubicBezTo>
                  <a:cubicBezTo>
                    <a:pt x="27" y="40"/>
                    <a:pt x="12" y="53"/>
                    <a:pt x="12" y="41"/>
                  </a:cubicBezTo>
                  <a:cubicBezTo>
                    <a:pt x="12" y="40"/>
                    <a:pt x="14" y="37"/>
                    <a:pt x="15" y="35"/>
                  </a:cubicBezTo>
                  <a:cubicBezTo>
                    <a:pt x="18" y="26"/>
                    <a:pt x="24" y="23"/>
                    <a:pt x="30" y="16"/>
                  </a:cubicBezTo>
                  <a:cubicBezTo>
                    <a:pt x="34" y="11"/>
                    <a:pt x="33" y="8"/>
                    <a:pt x="30" y="2"/>
                  </a:cubicBezTo>
                  <a:cubicBezTo>
                    <a:pt x="30" y="2"/>
                    <a:pt x="29" y="2"/>
                    <a:pt x="29" y="3"/>
                  </a:cubicBezTo>
                  <a:cubicBezTo>
                    <a:pt x="32" y="13"/>
                    <a:pt x="17" y="21"/>
                    <a:pt x="13" y="30"/>
                  </a:cubicBezTo>
                  <a:cubicBezTo>
                    <a:pt x="12" y="33"/>
                    <a:pt x="5" y="45"/>
                    <a:pt x="8" y="48"/>
                  </a:cubicBezTo>
                  <a:cubicBezTo>
                    <a:pt x="10" y="52"/>
                    <a:pt x="17" y="50"/>
                    <a:pt x="20" y="49"/>
                  </a:cubicBezTo>
                  <a:cubicBezTo>
                    <a:pt x="23" y="47"/>
                    <a:pt x="25" y="45"/>
                    <a:pt x="28" y="43"/>
                  </a:cubicBezTo>
                  <a:cubicBezTo>
                    <a:pt x="29" y="42"/>
                    <a:pt x="29" y="41"/>
                    <a:pt x="30" y="40"/>
                  </a:cubicBezTo>
                  <a:cubicBezTo>
                    <a:pt x="34" y="36"/>
                    <a:pt x="23" y="49"/>
                    <a:pt x="21" y="49"/>
                  </a:cubicBezTo>
                  <a:cubicBezTo>
                    <a:pt x="19" y="49"/>
                    <a:pt x="16" y="47"/>
                    <a:pt x="13" y="48"/>
                  </a:cubicBezTo>
                  <a:cubicBezTo>
                    <a:pt x="9" y="49"/>
                    <a:pt x="2" y="53"/>
                    <a:pt x="1" y="58"/>
                  </a:cubicBezTo>
                  <a:cubicBezTo>
                    <a:pt x="1" y="68"/>
                    <a:pt x="24" y="74"/>
                    <a:pt x="31" y="74"/>
                  </a:cubicBezTo>
                  <a:cubicBezTo>
                    <a:pt x="33" y="73"/>
                    <a:pt x="33" y="71"/>
                    <a:pt x="32" y="71"/>
                  </a:cubicBezTo>
                  <a:cubicBezTo>
                    <a:pt x="24" y="69"/>
                    <a:pt x="16" y="66"/>
                    <a:pt x="9" y="64"/>
                  </a:cubicBezTo>
                  <a:cubicBezTo>
                    <a:pt x="7" y="64"/>
                    <a:pt x="6" y="66"/>
                    <a:pt x="8" y="67"/>
                  </a:cubicBezTo>
                  <a:cubicBezTo>
                    <a:pt x="22" y="78"/>
                    <a:pt x="44" y="85"/>
                    <a:pt x="57" y="68"/>
                  </a:cubicBezTo>
                  <a:cubicBezTo>
                    <a:pt x="62" y="61"/>
                    <a:pt x="67" y="49"/>
                    <a:pt x="67" y="41"/>
                  </a:cubicBezTo>
                  <a:cubicBezTo>
                    <a:pt x="67" y="35"/>
                    <a:pt x="63" y="26"/>
                    <a:pt x="60" y="21"/>
                  </a:cubicBezTo>
                  <a:cubicBezTo>
                    <a:pt x="57" y="14"/>
                    <a:pt x="48" y="9"/>
                    <a:pt x="47" y="1"/>
                  </a:cubicBezTo>
                  <a:cubicBezTo>
                    <a:pt x="47" y="0"/>
                    <a:pt x="45" y="0"/>
                    <a:pt x="45" y="1"/>
                  </a:cubicBezTo>
                  <a:close/>
                </a:path>
              </a:pathLst>
            </a:custGeom>
            <a:solidFill>
              <a:schemeClr val="accent5"/>
            </a:solidFill>
            <a:ln>
              <a:noFill/>
            </a:ln>
          </p:spPr>
          <p:txBody>
            <a:bodyPr vert="horz" wrap="square" lIns="91440" tIns="45720" rIns="91440" bIns="45720" numCol="1" anchor="t" anchorCtr="0" compatLnSpc="1"/>
            <a:lstStyle/>
            <a:p>
              <a:endParaRPr lang="zh-CN" altLang="en-US"/>
            </a:p>
          </p:txBody>
        </p:sp>
        <p:sp>
          <p:nvSpPr>
            <p:cNvPr id="88" name="Freeform 79"/>
            <p:cNvSpPr/>
            <p:nvPr/>
          </p:nvSpPr>
          <p:spPr bwMode="auto">
            <a:xfrm>
              <a:off x="9769476" y="2859088"/>
              <a:ext cx="303213" cy="725488"/>
            </a:xfrm>
            <a:custGeom>
              <a:avLst/>
              <a:gdLst>
                <a:gd name="T0" fmla="*/ 1 w 92"/>
                <a:gd name="T1" fmla="*/ 3 h 221"/>
                <a:gd name="T2" fmla="*/ 71 w 92"/>
                <a:gd name="T3" fmla="*/ 110 h 221"/>
                <a:gd name="T4" fmla="*/ 85 w 92"/>
                <a:gd name="T5" fmla="*/ 182 h 221"/>
                <a:gd name="T6" fmla="*/ 86 w 92"/>
                <a:gd name="T7" fmla="*/ 211 h 221"/>
                <a:gd name="T8" fmla="*/ 56 w 92"/>
                <a:gd name="T9" fmla="*/ 213 h 221"/>
                <a:gd name="T10" fmla="*/ 51 w 92"/>
                <a:gd name="T11" fmla="*/ 190 h 221"/>
                <a:gd name="T12" fmla="*/ 46 w 92"/>
                <a:gd name="T13" fmla="*/ 159 h 221"/>
                <a:gd name="T14" fmla="*/ 30 w 92"/>
                <a:gd name="T15" fmla="*/ 105 h 221"/>
                <a:gd name="T16" fmla="*/ 8 w 92"/>
                <a:gd name="T17" fmla="*/ 42 h 221"/>
                <a:gd name="T18" fmla="*/ 2 w 92"/>
                <a:gd name="T19" fmla="*/ 2 h 221"/>
                <a:gd name="T20" fmla="*/ 1 w 92"/>
                <a:gd name="T21" fmla="*/ 2 h 221"/>
                <a:gd name="T22" fmla="*/ 2 w 92"/>
                <a:gd name="T23" fmla="*/ 46 h 221"/>
                <a:gd name="T24" fmla="*/ 20 w 92"/>
                <a:gd name="T25" fmla="*/ 94 h 221"/>
                <a:gd name="T26" fmla="*/ 50 w 92"/>
                <a:gd name="T27" fmla="*/ 219 h 221"/>
                <a:gd name="T28" fmla="*/ 53 w 92"/>
                <a:gd name="T29" fmla="*/ 221 h 221"/>
                <a:gd name="T30" fmla="*/ 90 w 92"/>
                <a:gd name="T31" fmla="*/ 214 h 221"/>
                <a:gd name="T32" fmla="*/ 92 w 92"/>
                <a:gd name="T33" fmla="*/ 212 h 221"/>
                <a:gd name="T34" fmla="*/ 2 w 92"/>
                <a:gd name="T35" fmla="*/ 1 h 221"/>
                <a:gd name="T36" fmla="*/ 1 w 92"/>
                <a:gd name="T37" fmla="*/ 3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2" h="221">
                  <a:moveTo>
                    <a:pt x="1" y="3"/>
                  </a:moveTo>
                  <a:cubicBezTo>
                    <a:pt x="37" y="29"/>
                    <a:pt x="59" y="68"/>
                    <a:pt x="71" y="110"/>
                  </a:cubicBezTo>
                  <a:cubicBezTo>
                    <a:pt x="78" y="134"/>
                    <a:pt x="83" y="158"/>
                    <a:pt x="85" y="182"/>
                  </a:cubicBezTo>
                  <a:cubicBezTo>
                    <a:pt x="86" y="189"/>
                    <a:pt x="90" y="207"/>
                    <a:pt x="86" y="211"/>
                  </a:cubicBezTo>
                  <a:cubicBezTo>
                    <a:pt x="82" y="214"/>
                    <a:pt x="59" y="215"/>
                    <a:pt x="56" y="213"/>
                  </a:cubicBezTo>
                  <a:cubicBezTo>
                    <a:pt x="52" y="210"/>
                    <a:pt x="52" y="195"/>
                    <a:pt x="51" y="190"/>
                  </a:cubicBezTo>
                  <a:cubicBezTo>
                    <a:pt x="50" y="180"/>
                    <a:pt x="48" y="169"/>
                    <a:pt x="46" y="159"/>
                  </a:cubicBezTo>
                  <a:cubicBezTo>
                    <a:pt x="41" y="141"/>
                    <a:pt x="36" y="123"/>
                    <a:pt x="30" y="105"/>
                  </a:cubicBezTo>
                  <a:cubicBezTo>
                    <a:pt x="22" y="84"/>
                    <a:pt x="9" y="64"/>
                    <a:pt x="8" y="42"/>
                  </a:cubicBezTo>
                  <a:cubicBezTo>
                    <a:pt x="7" y="27"/>
                    <a:pt x="12" y="13"/>
                    <a:pt x="2" y="2"/>
                  </a:cubicBezTo>
                  <a:cubicBezTo>
                    <a:pt x="2" y="1"/>
                    <a:pt x="1" y="2"/>
                    <a:pt x="1" y="2"/>
                  </a:cubicBezTo>
                  <a:cubicBezTo>
                    <a:pt x="3" y="17"/>
                    <a:pt x="1" y="31"/>
                    <a:pt x="2" y="46"/>
                  </a:cubicBezTo>
                  <a:cubicBezTo>
                    <a:pt x="4" y="63"/>
                    <a:pt x="13" y="78"/>
                    <a:pt x="20" y="94"/>
                  </a:cubicBezTo>
                  <a:cubicBezTo>
                    <a:pt x="36" y="134"/>
                    <a:pt x="46" y="176"/>
                    <a:pt x="50" y="219"/>
                  </a:cubicBezTo>
                  <a:cubicBezTo>
                    <a:pt x="50" y="220"/>
                    <a:pt x="51" y="221"/>
                    <a:pt x="53" y="221"/>
                  </a:cubicBezTo>
                  <a:cubicBezTo>
                    <a:pt x="65" y="219"/>
                    <a:pt x="78" y="217"/>
                    <a:pt x="90" y="214"/>
                  </a:cubicBezTo>
                  <a:cubicBezTo>
                    <a:pt x="91" y="214"/>
                    <a:pt x="92" y="213"/>
                    <a:pt x="92" y="212"/>
                  </a:cubicBezTo>
                  <a:cubicBezTo>
                    <a:pt x="89" y="136"/>
                    <a:pt x="70" y="46"/>
                    <a:pt x="2" y="1"/>
                  </a:cubicBezTo>
                  <a:cubicBezTo>
                    <a:pt x="1" y="0"/>
                    <a:pt x="0" y="2"/>
                    <a:pt x="1" y="3"/>
                  </a:cubicBezTo>
                  <a:close/>
                </a:path>
              </a:pathLst>
            </a:custGeom>
            <a:solidFill>
              <a:schemeClr val="accent5"/>
            </a:solidFill>
            <a:ln>
              <a:noFill/>
            </a:ln>
          </p:spPr>
          <p:txBody>
            <a:bodyPr vert="horz" wrap="square" lIns="91440" tIns="45720" rIns="91440" bIns="45720" numCol="1" anchor="t" anchorCtr="0" compatLnSpc="1"/>
            <a:lstStyle/>
            <a:p>
              <a:endParaRPr lang="zh-CN" altLang="en-US"/>
            </a:p>
          </p:txBody>
        </p:sp>
      </p:grpSp>
      <p:grpSp>
        <p:nvGrpSpPr>
          <p:cNvPr id="12" name="组合 11"/>
          <p:cNvGrpSpPr/>
          <p:nvPr/>
        </p:nvGrpSpPr>
        <p:grpSpPr>
          <a:xfrm rot="527794">
            <a:off x="2122735" y="1825260"/>
            <a:ext cx="1619251" cy="3381376"/>
            <a:chOff x="2016125" y="1135063"/>
            <a:chExt cx="1619251" cy="3381376"/>
          </a:xfrm>
        </p:grpSpPr>
        <p:sp>
          <p:nvSpPr>
            <p:cNvPr id="92" name="Freeform 84"/>
            <p:cNvSpPr/>
            <p:nvPr/>
          </p:nvSpPr>
          <p:spPr bwMode="auto">
            <a:xfrm>
              <a:off x="2416175" y="3667126"/>
              <a:ext cx="679450" cy="849313"/>
            </a:xfrm>
            <a:custGeom>
              <a:avLst/>
              <a:gdLst>
                <a:gd name="T0" fmla="*/ 30 w 203"/>
                <a:gd name="T1" fmla="*/ 6 h 254"/>
                <a:gd name="T2" fmla="*/ 35 w 203"/>
                <a:gd name="T3" fmla="*/ 59 h 254"/>
                <a:gd name="T4" fmla="*/ 8 w 203"/>
                <a:gd name="T5" fmla="*/ 142 h 254"/>
                <a:gd name="T6" fmla="*/ 54 w 203"/>
                <a:gd name="T7" fmla="*/ 222 h 254"/>
                <a:gd name="T8" fmla="*/ 0 w 203"/>
                <a:gd name="T9" fmla="*/ 254 h 254"/>
                <a:gd name="T10" fmla="*/ 88 w 203"/>
                <a:gd name="T11" fmla="*/ 253 h 254"/>
                <a:gd name="T12" fmla="*/ 55 w 203"/>
                <a:gd name="T13" fmla="*/ 142 h 254"/>
                <a:gd name="T14" fmla="*/ 95 w 203"/>
                <a:gd name="T15" fmla="*/ 60 h 254"/>
                <a:gd name="T16" fmla="*/ 110 w 203"/>
                <a:gd name="T17" fmla="*/ 60 h 254"/>
                <a:gd name="T18" fmla="*/ 154 w 203"/>
                <a:gd name="T19" fmla="*/ 138 h 254"/>
                <a:gd name="T20" fmla="*/ 121 w 203"/>
                <a:gd name="T21" fmla="*/ 251 h 254"/>
                <a:gd name="T22" fmla="*/ 200 w 203"/>
                <a:gd name="T23" fmla="*/ 254 h 254"/>
                <a:gd name="T24" fmla="*/ 157 w 203"/>
                <a:gd name="T25" fmla="*/ 223 h 254"/>
                <a:gd name="T26" fmla="*/ 203 w 203"/>
                <a:gd name="T27" fmla="*/ 145 h 254"/>
                <a:gd name="T28" fmla="*/ 166 w 203"/>
                <a:gd name="T29" fmla="*/ 41 h 254"/>
                <a:gd name="T30" fmla="*/ 172 w 203"/>
                <a:gd name="T31" fmla="*/ 0 h 254"/>
                <a:gd name="T32" fmla="*/ 101 w 203"/>
                <a:gd name="T33" fmla="*/ 8 h 254"/>
                <a:gd name="T34" fmla="*/ 30 w 203"/>
                <a:gd name="T35" fmla="*/ 6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3" h="254">
                  <a:moveTo>
                    <a:pt x="30" y="6"/>
                  </a:moveTo>
                  <a:cubicBezTo>
                    <a:pt x="35" y="29"/>
                    <a:pt x="47" y="40"/>
                    <a:pt x="35" y="59"/>
                  </a:cubicBezTo>
                  <a:cubicBezTo>
                    <a:pt x="21" y="81"/>
                    <a:pt x="9" y="119"/>
                    <a:pt x="8" y="142"/>
                  </a:cubicBezTo>
                  <a:cubicBezTo>
                    <a:pt x="6" y="168"/>
                    <a:pt x="55" y="198"/>
                    <a:pt x="54" y="222"/>
                  </a:cubicBezTo>
                  <a:cubicBezTo>
                    <a:pt x="23" y="227"/>
                    <a:pt x="17" y="237"/>
                    <a:pt x="0" y="254"/>
                  </a:cubicBezTo>
                  <a:cubicBezTo>
                    <a:pt x="39" y="253"/>
                    <a:pt x="48" y="254"/>
                    <a:pt x="88" y="253"/>
                  </a:cubicBezTo>
                  <a:cubicBezTo>
                    <a:pt x="88" y="199"/>
                    <a:pt x="56" y="167"/>
                    <a:pt x="55" y="142"/>
                  </a:cubicBezTo>
                  <a:cubicBezTo>
                    <a:pt x="55" y="121"/>
                    <a:pt x="65" y="85"/>
                    <a:pt x="95" y="60"/>
                  </a:cubicBezTo>
                  <a:cubicBezTo>
                    <a:pt x="103" y="61"/>
                    <a:pt x="110" y="60"/>
                    <a:pt x="110" y="60"/>
                  </a:cubicBezTo>
                  <a:cubicBezTo>
                    <a:pt x="110" y="60"/>
                    <a:pt x="149" y="92"/>
                    <a:pt x="154" y="138"/>
                  </a:cubicBezTo>
                  <a:cubicBezTo>
                    <a:pt x="158" y="176"/>
                    <a:pt x="120" y="215"/>
                    <a:pt x="121" y="251"/>
                  </a:cubicBezTo>
                  <a:cubicBezTo>
                    <a:pt x="154" y="254"/>
                    <a:pt x="167" y="252"/>
                    <a:pt x="200" y="254"/>
                  </a:cubicBezTo>
                  <a:cubicBezTo>
                    <a:pt x="195" y="238"/>
                    <a:pt x="157" y="223"/>
                    <a:pt x="157" y="223"/>
                  </a:cubicBezTo>
                  <a:cubicBezTo>
                    <a:pt x="157" y="223"/>
                    <a:pt x="203" y="176"/>
                    <a:pt x="203" y="145"/>
                  </a:cubicBezTo>
                  <a:cubicBezTo>
                    <a:pt x="203" y="111"/>
                    <a:pt x="164" y="54"/>
                    <a:pt x="166" y="41"/>
                  </a:cubicBezTo>
                  <a:cubicBezTo>
                    <a:pt x="168" y="19"/>
                    <a:pt x="171" y="18"/>
                    <a:pt x="172" y="0"/>
                  </a:cubicBezTo>
                  <a:cubicBezTo>
                    <a:pt x="148" y="7"/>
                    <a:pt x="121" y="7"/>
                    <a:pt x="101" y="8"/>
                  </a:cubicBezTo>
                  <a:cubicBezTo>
                    <a:pt x="62" y="9"/>
                    <a:pt x="30" y="6"/>
                    <a:pt x="30" y="6"/>
                  </a:cubicBezTo>
                  <a:close/>
                </a:path>
              </a:pathLst>
            </a:custGeom>
            <a:solidFill>
              <a:schemeClr val="accent2"/>
            </a:solidFill>
            <a:ln>
              <a:noFill/>
            </a:ln>
          </p:spPr>
          <p:txBody>
            <a:bodyPr vert="horz" wrap="square" lIns="91440" tIns="45720" rIns="91440" bIns="45720" numCol="1" anchor="t" anchorCtr="0" compatLnSpc="1"/>
            <a:lstStyle/>
            <a:p>
              <a:endParaRPr lang="zh-CN" altLang="en-US"/>
            </a:p>
          </p:txBody>
        </p:sp>
        <p:sp>
          <p:nvSpPr>
            <p:cNvPr id="94" name="Freeform 86"/>
            <p:cNvSpPr/>
            <p:nvPr/>
          </p:nvSpPr>
          <p:spPr bwMode="auto">
            <a:xfrm>
              <a:off x="2139950" y="1349376"/>
              <a:ext cx="1211263" cy="1592263"/>
            </a:xfrm>
            <a:custGeom>
              <a:avLst/>
              <a:gdLst>
                <a:gd name="T0" fmla="*/ 212 w 361"/>
                <a:gd name="T1" fmla="*/ 448 h 476"/>
                <a:gd name="T2" fmla="*/ 33 w 361"/>
                <a:gd name="T3" fmla="*/ 330 h 476"/>
                <a:gd name="T4" fmla="*/ 15 w 361"/>
                <a:gd name="T5" fmla="*/ 223 h 476"/>
                <a:gd name="T6" fmla="*/ 32 w 361"/>
                <a:gd name="T7" fmla="*/ 108 h 476"/>
                <a:gd name="T8" fmla="*/ 244 w 361"/>
                <a:gd name="T9" fmla="*/ 39 h 476"/>
                <a:gd name="T10" fmla="*/ 333 w 361"/>
                <a:gd name="T11" fmla="*/ 122 h 476"/>
                <a:gd name="T12" fmla="*/ 341 w 361"/>
                <a:gd name="T13" fmla="*/ 243 h 476"/>
                <a:gd name="T14" fmla="*/ 314 w 361"/>
                <a:gd name="T15" fmla="*/ 359 h 476"/>
                <a:gd name="T16" fmla="*/ 211 w 361"/>
                <a:gd name="T17" fmla="*/ 448 h 476"/>
                <a:gd name="T18" fmla="*/ 215 w 361"/>
                <a:gd name="T19" fmla="*/ 455 h 476"/>
                <a:gd name="T20" fmla="*/ 314 w 361"/>
                <a:gd name="T21" fmla="*/ 373 h 476"/>
                <a:gd name="T22" fmla="*/ 348 w 361"/>
                <a:gd name="T23" fmla="*/ 253 h 476"/>
                <a:gd name="T24" fmla="*/ 345 w 361"/>
                <a:gd name="T25" fmla="*/ 129 h 476"/>
                <a:gd name="T26" fmla="*/ 263 w 361"/>
                <a:gd name="T27" fmla="*/ 39 h 476"/>
                <a:gd name="T28" fmla="*/ 42 w 361"/>
                <a:gd name="T29" fmla="*/ 82 h 476"/>
                <a:gd name="T30" fmla="*/ 3 w 361"/>
                <a:gd name="T31" fmla="*/ 192 h 476"/>
                <a:gd name="T32" fmla="*/ 21 w 361"/>
                <a:gd name="T33" fmla="*/ 316 h 476"/>
                <a:gd name="T34" fmla="*/ 100 w 361"/>
                <a:gd name="T35" fmla="*/ 429 h 476"/>
                <a:gd name="T36" fmla="*/ 214 w 361"/>
                <a:gd name="T37" fmla="*/ 456 h 476"/>
                <a:gd name="T38" fmla="*/ 212 w 361"/>
                <a:gd name="T39" fmla="*/ 448 h 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61" h="476">
                  <a:moveTo>
                    <a:pt x="212" y="448"/>
                  </a:moveTo>
                  <a:cubicBezTo>
                    <a:pt x="138" y="476"/>
                    <a:pt x="54" y="395"/>
                    <a:pt x="33" y="330"/>
                  </a:cubicBezTo>
                  <a:cubicBezTo>
                    <a:pt x="23" y="297"/>
                    <a:pt x="20" y="258"/>
                    <a:pt x="15" y="223"/>
                  </a:cubicBezTo>
                  <a:cubicBezTo>
                    <a:pt x="9" y="182"/>
                    <a:pt x="9" y="145"/>
                    <a:pt x="32" y="108"/>
                  </a:cubicBezTo>
                  <a:cubicBezTo>
                    <a:pt x="76" y="39"/>
                    <a:pt x="167" y="8"/>
                    <a:pt x="244" y="39"/>
                  </a:cubicBezTo>
                  <a:cubicBezTo>
                    <a:pt x="282" y="54"/>
                    <a:pt x="314" y="85"/>
                    <a:pt x="333" y="122"/>
                  </a:cubicBezTo>
                  <a:cubicBezTo>
                    <a:pt x="352" y="161"/>
                    <a:pt x="347" y="201"/>
                    <a:pt x="341" y="243"/>
                  </a:cubicBezTo>
                  <a:cubicBezTo>
                    <a:pt x="336" y="281"/>
                    <a:pt x="334" y="325"/>
                    <a:pt x="314" y="359"/>
                  </a:cubicBezTo>
                  <a:cubicBezTo>
                    <a:pt x="290" y="398"/>
                    <a:pt x="252" y="430"/>
                    <a:pt x="211" y="448"/>
                  </a:cubicBezTo>
                  <a:cubicBezTo>
                    <a:pt x="206" y="450"/>
                    <a:pt x="210" y="457"/>
                    <a:pt x="215" y="455"/>
                  </a:cubicBezTo>
                  <a:cubicBezTo>
                    <a:pt x="254" y="437"/>
                    <a:pt x="290" y="408"/>
                    <a:pt x="314" y="373"/>
                  </a:cubicBezTo>
                  <a:cubicBezTo>
                    <a:pt x="339" y="337"/>
                    <a:pt x="341" y="295"/>
                    <a:pt x="348" y="253"/>
                  </a:cubicBezTo>
                  <a:cubicBezTo>
                    <a:pt x="354" y="212"/>
                    <a:pt x="361" y="170"/>
                    <a:pt x="345" y="129"/>
                  </a:cubicBezTo>
                  <a:cubicBezTo>
                    <a:pt x="329" y="91"/>
                    <a:pt x="299" y="58"/>
                    <a:pt x="263" y="39"/>
                  </a:cubicBezTo>
                  <a:cubicBezTo>
                    <a:pt x="190" y="0"/>
                    <a:pt x="95" y="21"/>
                    <a:pt x="42" y="82"/>
                  </a:cubicBezTo>
                  <a:cubicBezTo>
                    <a:pt x="14" y="113"/>
                    <a:pt x="0" y="150"/>
                    <a:pt x="3" y="192"/>
                  </a:cubicBezTo>
                  <a:cubicBezTo>
                    <a:pt x="7" y="233"/>
                    <a:pt x="14" y="275"/>
                    <a:pt x="21" y="316"/>
                  </a:cubicBezTo>
                  <a:cubicBezTo>
                    <a:pt x="30" y="362"/>
                    <a:pt x="63" y="401"/>
                    <a:pt x="100" y="429"/>
                  </a:cubicBezTo>
                  <a:cubicBezTo>
                    <a:pt x="133" y="454"/>
                    <a:pt x="172" y="472"/>
                    <a:pt x="214" y="456"/>
                  </a:cubicBezTo>
                  <a:cubicBezTo>
                    <a:pt x="219" y="454"/>
                    <a:pt x="217" y="446"/>
                    <a:pt x="212" y="448"/>
                  </a:cubicBezTo>
                  <a:close/>
                </a:path>
              </a:pathLst>
            </a:custGeom>
            <a:solidFill>
              <a:schemeClr val="accent2"/>
            </a:solidFill>
            <a:ln>
              <a:noFill/>
            </a:ln>
          </p:spPr>
          <p:txBody>
            <a:bodyPr vert="horz" wrap="square" lIns="91440" tIns="45720" rIns="91440" bIns="45720" numCol="1" anchor="t" anchorCtr="0" compatLnSpc="1"/>
            <a:lstStyle/>
            <a:p>
              <a:endParaRPr lang="zh-CN" altLang="en-US"/>
            </a:p>
          </p:txBody>
        </p:sp>
        <p:sp>
          <p:nvSpPr>
            <p:cNvPr id="95" name="Oval 87"/>
            <p:cNvSpPr>
              <a:spLocks noChangeArrowheads="1"/>
            </p:cNvSpPr>
            <p:nvPr/>
          </p:nvSpPr>
          <p:spPr bwMode="auto">
            <a:xfrm>
              <a:off x="2338388" y="2168526"/>
              <a:ext cx="234950" cy="234950"/>
            </a:xfrm>
            <a:prstGeom prst="ellipse">
              <a:avLst/>
            </a:prstGeom>
            <a:solidFill>
              <a:schemeClr val="accent2"/>
            </a:solidFill>
            <a:ln>
              <a:noFill/>
            </a:ln>
          </p:spPr>
          <p:txBody>
            <a:bodyPr vert="horz" wrap="square" lIns="91440" tIns="45720" rIns="91440" bIns="45720" numCol="1" anchor="t" anchorCtr="0" compatLnSpc="1"/>
            <a:lstStyle/>
            <a:p>
              <a:endParaRPr lang="zh-CN" altLang="en-US"/>
            </a:p>
          </p:txBody>
        </p:sp>
        <p:sp>
          <p:nvSpPr>
            <p:cNvPr id="96" name="Freeform 88"/>
            <p:cNvSpPr/>
            <p:nvPr/>
          </p:nvSpPr>
          <p:spPr bwMode="auto">
            <a:xfrm>
              <a:off x="2476500" y="2222501"/>
              <a:ext cx="69850" cy="87313"/>
            </a:xfrm>
            <a:custGeom>
              <a:avLst/>
              <a:gdLst>
                <a:gd name="T0" fmla="*/ 2 w 21"/>
                <a:gd name="T1" fmla="*/ 3 h 26"/>
                <a:gd name="T2" fmla="*/ 13 w 21"/>
                <a:gd name="T3" fmla="*/ 12 h 26"/>
                <a:gd name="T4" fmla="*/ 14 w 21"/>
                <a:gd name="T5" fmla="*/ 25 h 26"/>
                <a:gd name="T6" fmla="*/ 16 w 21"/>
                <a:gd name="T7" fmla="*/ 25 h 26"/>
                <a:gd name="T8" fmla="*/ 17 w 21"/>
                <a:gd name="T9" fmla="*/ 10 h 26"/>
                <a:gd name="T10" fmla="*/ 3 w 21"/>
                <a:gd name="T11" fmla="*/ 0 h 26"/>
                <a:gd name="T12" fmla="*/ 2 w 21"/>
                <a:gd name="T13" fmla="*/ 3 h 26"/>
              </a:gdLst>
              <a:ahLst/>
              <a:cxnLst>
                <a:cxn ang="0">
                  <a:pos x="T0" y="T1"/>
                </a:cxn>
                <a:cxn ang="0">
                  <a:pos x="T2" y="T3"/>
                </a:cxn>
                <a:cxn ang="0">
                  <a:pos x="T4" y="T5"/>
                </a:cxn>
                <a:cxn ang="0">
                  <a:pos x="T6" y="T7"/>
                </a:cxn>
                <a:cxn ang="0">
                  <a:pos x="T8" y="T9"/>
                </a:cxn>
                <a:cxn ang="0">
                  <a:pos x="T10" y="T11"/>
                </a:cxn>
                <a:cxn ang="0">
                  <a:pos x="T12" y="T13"/>
                </a:cxn>
              </a:cxnLst>
              <a:rect l="0" t="0" r="r" b="b"/>
              <a:pathLst>
                <a:path w="21" h="26">
                  <a:moveTo>
                    <a:pt x="2" y="3"/>
                  </a:moveTo>
                  <a:cubicBezTo>
                    <a:pt x="7" y="5"/>
                    <a:pt x="11" y="7"/>
                    <a:pt x="13" y="12"/>
                  </a:cubicBezTo>
                  <a:cubicBezTo>
                    <a:pt x="15" y="17"/>
                    <a:pt x="14" y="20"/>
                    <a:pt x="14" y="25"/>
                  </a:cubicBezTo>
                  <a:cubicBezTo>
                    <a:pt x="15" y="26"/>
                    <a:pt x="16" y="26"/>
                    <a:pt x="16" y="25"/>
                  </a:cubicBezTo>
                  <a:cubicBezTo>
                    <a:pt x="21" y="22"/>
                    <a:pt x="19" y="14"/>
                    <a:pt x="17" y="10"/>
                  </a:cubicBezTo>
                  <a:cubicBezTo>
                    <a:pt x="14" y="5"/>
                    <a:pt x="9" y="1"/>
                    <a:pt x="3" y="0"/>
                  </a:cubicBezTo>
                  <a:cubicBezTo>
                    <a:pt x="1" y="0"/>
                    <a:pt x="0" y="2"/>
                    <a:pt x="2" y="3"/>
                  </a:cubicBezTo>
                  <a:close/>
                </a:path>
              </a:pathLst>
            </a:custGeom>
            <a:solidFill>
              <a:schemeClr val="accent2"/>
            </a:solidFill>
            <a:ln>
              <a:noFill/>
            </a:ln>
          </p:spPr>
          <p:txBody>
            <a:bodyPr vert="horz" wrap="square" lIns="91440" tIns="45720" rIns="91440" bIns="45720" numCol="1" anchor="t" anchorCtr="0" compatLnSpc="1"/>
            <a:lstStyle/>
            <a:p>
              <a:endParaRPr lang="zh-CN" altLang="en-US"/>
            </a:p>
          </p:txBody>
        </p:sp>
        <p:sp>
          <p:nvSpPr>
            <p:cNvPr id="97" name="Oval 89"/>
            <p:cNvSpPr>
              <a:spLocks noChangeArrowheads="1"/>
            </p:cNvSpPr>
            <p:nvPr/>
          </p:nvSpPr>
          <p:spPr bwMode="auto">
            <a:xfrm>
              <a:off x="2874963" y="2168526"/>
              <a:ext cx="234950" cy="234950"/>
            </a:xfrm>
            <a:prstGeom prst="ellipse">
              <a:avLst/>
            </a:prstGeom>
            <a:solidFill>
              <a:schemeClr val="accent2"/>
            </a:solidFill>
            <a:ln>
              <a:noFill/>
            </a:ln>
          </p:spPr>
          <p:txBody>
            <a:bodyPr vert="horz" wrap="square" lIns="91440" tIns="45720" rIns="91440" bIns="45720" numCol="1" anchor="t" anchorCtr="0" compatLnSpc="1"/>
            <a:lstStyle/>
            <a:p>
              <a:endParaRPr lang="zh-CN" altLang="en-US"/>
            </a:p>
          </p:txBody>
        </p:sp>
        <p:sp>
          <p:nvSpPr>
            <p:cNvPr id="98" name="Freeform 90"/>
            <p:cNvSpPr/>
            <p:nvPr/>
          </p:nvSpPr>
          <p:spPr bwMode="auto">
            <a:xfrm>
              <a:off x="3011488" y="2222501"/>
              <a:ext cx="71438" cy="87313"/>
            </a:xfrm>
            <a:custGeom>
              <a:avLst/>
              <a:gdLst>
                <a:gd name="T0" fmla="*/ 2 w 21"/>
                <a:gd name="T1" fmla="*/ 3 h 26"/>
                <a:gd name="T2" fmla="*/ 13 w 21"/>
                <a:gd name="T3" fmla="*/ 12 h 26"/>
                <a:gd name="T4" fmla="*/ 14 w 21"/>
                <a:gd name="T5" fmla="*/ 25 h 26"/>
                <a:gd name="T6" fmla="*/ 16 w 21"/>
                <a:gd name="T7" fmla="*/ 25 h 26"/>
                <a:gd name="T8" fmla="*/ 17 w 21"/>
                <a:gd name="T9" fmla="*/ 10 h 26"/>
                <a:gd name="T10" fmla="*/ 2 w 21"/>
                <a:gd name="T11" fmla="*/ 0 h 26"/>
                <a:gd name="T12" fmla="*/ 2 w 21"/>
                <a:gd name="T13" fmla="*/ 3 h 26"/>
              </a:gdLst>
              <a:ahLst/>
              <a:cxnLst>
                <a:cxn ang="0">
                  <a:pos x="T0" y="T1"/>
                </a:cxn>
                <a:cxn ang="0">
                  <a:pos x="T2" y="T3"/>
                </a:cxn>
                <a:cxn ang="0">
                  <a:pos x="T4" y="T5"/>
                </a:cxn>
                <a:cxn ang="0">
                  <a:pos x="T6" y="T7"/>
                </a:cxn>
                <a:cxn ang="0">
                  <a:pos x="T8" y="T9"/>
                </a:cxn>
                <a:cxn ang="0">
                  <a:pos x="T10" y="T11"/>
                </a:cxn>
                <a:cxn ang="0">
                  <a:pos x="T12" y="T13"/>
                </a:cxn>
              </a:cxnLst>
              <a:rect l="0" t="0" r="r" b="b"/>
              <a:pathLst>
                <a:path w="21" h="26">
                  <a:moveTo>
                    <a:pt x="2" y="3"/>
                  </a:moveTo>
                  <a:cubicBezTo>
                    <a:pt x="6" y="5"/>
                    <a:pt x="11" y="7"/>
                    <a:pt x="13" y="12"/>
                  </a:cubicBezTo>
                  <a:cubicBezTo>
                    <a:pt x="15" y="17"/>
                    <a:pt x="14" y="20"/>
                    <a:pt x="14" y="25"/>
                  </a:cubicBezTo>
                  <a:cubicBezTo>
                    <a:pt x="15" y="26"/>
                    <a:pt x="16" y="26"/>
                    <a:pt x="16" y="25"/>
                  </a:cubicBezTo>
                  <a:cubicBezTo>
                    <a:pt x="21" y="22"/>
                    <a:pt x="19" y="14"/>
                    <a:pt x="17" y="10"/>
                  </a:cubicBezTo>
                  <a:cubicBezTo>
                    <a:pt x="14" y="5"/>
                    <a:pt x="9" y="1"/>
                    <a:pt x="2" y="0"/>
                  </a:cubicBezTo>
                  <a:cubicBezTo>
                    <a:pt x="1" y="0"/>
                    <a:pt x="0" y="2"/>
                    <a:pt x="2" y="3"/>
                  </a:cubicBezTo>
                  <a:close/>
                </a:path>
              </a:pathLst>
            </a:custGeom>
            <a:solidFill>
              <a:schemeClr val="accent2"/>
            </a:solidFill>
            <a:ln>
              <a:noFill/>
            </a:ln>
          </p:spPr>
          <p:txBody>
            <a:bodyPr vert="horz" wrap="square" lIns="91440" tIns="45720" rIns="91440" bIns="45720" numCol="1" anchor="t" anchorCtr="0" compatLnSpc="1"/>
            <a:lstStyle/>
            <a:p>
              <a:endParaRPr lang="zh-CN" altLang="en-US"/>
            </a:p>
          </p:txBody>
        </p:sp>
        <p:sp>
          <p:nvSpPr>
            <p:cNvPr id="99" name="Freeform 91"/>
            <p:cNvSpPr/>
            <p:nvPr/>
          </p:nvSpPr>
          <p:spPr bwMode="auto">
            <a:xfrm>
              <a:off x="2238375" y="2001838"/>
              <a:ext cx="377825" cy="187325"/>
            </a:xfrm>
            <a:custGeom>
              <a:avLst/>
              <a:gdLst>
                <a:gd name="T0" fmla="*/ 3 w 113"/>
                <a:gd name="T1" fmla="*/ 19 h 56"/>
                <a:gd name="T2" fmla="*/ 11 w 113"/>
                <a:gd name="T3" fmla="*/ 2 h 56"/>
                <a:gd name="T4" fmla="*/ 13 w 113"/>
                <a:gd name="T5" fmla="*/ 0 h 56"/>
                <a:gd name="T6" fmla="*/ 15 w 113"/>
                <a:gd name="T7" fmla="*/ 0 h 56"/>
                <a:gd name="T8" fmla="*/ 97 w 113"/>
                <a:gd name="T9" fmla="*/ 25 h 56"/>
                <a:gd name="T10" fmla="*/ 111 w 113"/>
                <a:gd name="T11" fmla="*/ 41 h 56"/>
                <a:gd name="T12" fmla="*/ 107 w 113"/>
                <a:gd name="T13" fmla="*/ 56 h 56"/>
                <a:gd name="T14" fmla="*/ 48 w 113"/>
                <a:gd name="T15" fmla="*/ 25 h 56"/>
                <a:gd name="T16" fmla="*/ 8 w 113"/>
                <a:gd name="T17" fmla="*/ 19 h 56"/>
                <a:gd name="T18" fmla="*/ 3 w 113"/>
                <a:gd name="T19" fmla="*/ 19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3" h="56">
                  <a:moveTo>
                    <a:pt x="3" y="19"/>
                  </a:moveTo>
                  <a:cubicBezTo>
                    <a:pt x="0" y="14"/>
                    <a:pt x="9" y="8"/>
                    <a:pt x="11" y="2"/>
                  </a:cubicBezTo>
                  <a:cubicBezTo>
                    <a:pt x="12" y="1"/>
                    <a:pt x="12" y="1"/>
                    <a:pt x="13" y="0"/>
                  </a:cubicBezTo>
                  <a:cubicBezTo>
                    <a:pt x="14" y="0"/>
                    <a:pt x="14" y="0"/>
                    <a:pt x="15" y="0"/>
                  </a:cubicBezTo>
                  <a:cubicBezTo>
                    <a:pt x="44" y="3"/>
                    <a:pt x="72" y="12"/>
                    <a:pt x="97" y="25"/>
                  </a:cubicBezTo>
                  <a:cubicBezTo>
                    <a:pt x="102" y="28"/>
                    <a:pt x="109" y="36"/>
                    <a:pt x="111" y="41"/>
                  </a:cubicBezTo>
                  <a:cubicBezTo>
                    <a:pt x="113" y="46"/>
                    <a:pt x="110" y="52"/>
                    <a:pt x="107" y="56"/>
                  </a:cubicBezTo>
                  <a:cubicBezTo>
                    <a:pt x="85" y="44"/>
                    <a:pt x="72" y="33"/>
                    <a:pt x="48" y="25"/>
                  </a:cubicBezTo>
                  <a:cubicBezTo>
                    <a:pt x="37" y="21"/>
                    <a:pt x="19" y="19"/>
                    <a:pt x="8" y="19"/>
                  </a:cubicBezTo>
                  <a:cubicBezTo>
                    <a:pt x="7" y="19"/>
                    <a:pt x="4" y="20"/>
                    <a:pt x="3" y="19"/>
                  </a:cubicBezTo>
                  <a:close/>
                </a:path>
              </a:pathLst>
            </a:custGeom>
            <a:solidFill>
              <a:schemeClr val="accent2"/>
            </a:solidFill>
            <a:ln>
              <a:noFill/>
            </a:ln>
          </p:spPr>
          <p:txBody>
            <a:bodyPr vert="horz" wrap="square" lIns="91440" tIns="45720" rIns="91440" bIns="45720" numCol="1" anchor="t" anchorCtr="0" compatLnSpc="1"/>
            <a:lstStyle/>
            <a:p>
              <a:endParaRPr lang="zh-CN" altLang="en-US"/>
            </a:p>
          </p:txBody>
        </p:sp>
        <p:sp>
          <p:nvSpPr>
            <p:cNvPr id="100" name="Freeform 92"/>
            <p:cNvSpPr/>
            <p:nvPr/>
          </p:nvSpPr>
          <p:spPr bwMode="auto">
            <a:xfrm>
              <a:off x="2797175" y="2028826"/>
              <a:ext cx="403225" cy="190500"/>
            </a:xfrm>
            <a:custGeom>
              <a:avLst/>
              <a:gdLst>
                <a:gd name="T0" fmla="*/ 116 w 120"/>
                <a:gd name="T1" fmla="*/ 19 h 57"/>
                <a:gd name="T2" fmla="*/ 108 w 120"/>
                <a:gd name="T3" fmla="*/ 2 h 57"/>
                <a:gd name="T4" fmla="*/ 107 w 120"/>
                <a:gd name="T5" fmla="*/ 0 h 57"/>
                <a:gd name="T6" fmla="*/ 104 w 120"/>
                <a:gd name="T7" fmla="*/ 0 h 57"/>
                <a:gd name="T8" fmla="*/ 13 w 120"/>
                <a:gd name="T9" fmla="*/ 25 h 57"/>
                <a:gd name="T10" fmla="*/ 3 w 120"/>
                <a:gd name="T11" fmla="*/ 42 h 57"/>
                <a:gd name="T12" fmla="*/ 6 w 120"/>
                <a:gd name="T13" fmla="*/ 57 h 57"/>
                <a:gd name="T14" fmla="*/ 67 w 120"/>
                <a:gd name="T15" fmla="*/ 24 h 57"/>
                <a:gd name="T16" fmla="*/ 110 w 120"/>
                <a:gd name="T17" fmla="*/ 19 h 57"/>
                <a:gd name="T18" fmla="*/ 116 w 120"/>
                <a:gd name="T19" fmla="*/ 19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0" h="57">
                  <a:moveTo>
                    <a:pt x="116" y="19"/>
                  </a:moveTo>
                  <a:cubicBezTo>
                    <a:pt x="120" y="14"/>
                    <a:pt x="111" y="8"/>
                    <a:pt x="108" y="2"/>
                  </a:cubicBezTo>
                  <a:cubicBezTo>
                    <a:pt x="108" y="2"/>
                    <a:pt x="108" y="1"/>
                    <a:pt x="107" y="0"/>
                  </a:cubicBezTo>
                  <a:cubicBezTo>
                    <a:pt x="106" y="0"/>
                    <a:pt x="105" y="0"/>
                    <a:pt x="104" y="0"/>
                  </a:cubicBezTo>
                  <a:cubicBezTo>
                    <a:pt x="73" y="3"/>
                    <a:pt x="42" y="12"/>
                    <a:pt x="13" y="25"/>
                  </a:cubicBezTo>
                  <a:cubicBezTo>
                    <a:pt x="8" y="27"/>
                    <a:pt x="5" y="37"/>
                    <a:pt x="3" y="42"/>
                  </a:cubicBezTo>
                  <a:cubicBezTo>
                    <a:pt x="0" y="47"/>
                    <a:pt x="3" y="53"/>
                    <a:pt x="6" y="57"/>
                  </a:cubicBezTo>
                  <a:cubicBezTo>
                    <a:pt x="31" y="46"/>
                    <a:pt x="40" y="33"/>
                    <a:pt x="67" y="24"/>
                  </a:cubicBezTo>
                  <a:cubicBezTo>
                    <a:pt x="78" y="21"/>
                    <a:pt x="99" y="18"/>
                    <a:pt x="110" y="19"/>
                  </a:cubicBezTo>
                  <a:cubicBezTo>
                    <a:pt x="112" y="19"/>
                    <a:pt x="115" y="20"/>
                    <a:pt x="116" y="19"/>
                  </a:cubicBezTo>
                  <a:close/>
                </a:path>
              </a:pathLst>
            </a:custGeom>
            <a:solidFill>
              <a:schemeClr val="accent2"/>
            </a:solidFill>
            <a:ln>
              <a:noFill/>
            </a:ln>
          </p:spPr>
          <p:txBody>
            <a:bodyPr vert="horz" wrap="square" lIns="91440" tIns="45720" rIns="91440" bIns="45720" numCol="1" anchor="t" anchorCtr="0" compatLnSpc="1"/>
            <a:lstStyle/>
            <a:p>
              <a:endParaRPr lang="zh-CN" altLang="en-US"/>
            </a:p>
          </p:txBody>
        </p:sp>
        <p:sp>
          <p:nvSpPr>
            <p:cNvPr id="101" name="Freeform 93"/>
            <p:cNvSpPr/>
            <p:nvPr/>
          </p:nvSpPr>
          <p:spPr bwMode="auto">
            <a:xfrm>
              <a:off x="2090738" y="2132013"/>
              <a:ext cx="130175" cy="266700"/>
            </a:xfrm>
            <a:custGeom>
              <a:avLst/>
              <a:gdLst>
                <a:gd name="T0" fmla="*/ 27 w 39"/>
                <a:gd name="T1" fmla="*/ 11 h 80"/>
                <a:gd name="T2" fmla="*/ 13 w 39"/>
                <a:gd name="T3" fmla="*/ 7 h 80"/>
                <a:gd name="T4" fmla="*/ 1 w 39"/>
                <a:gd name="T5" fmla="*/ 32 h 80"/>
                <a:gd name="T6" fmla="*/ 37 w 39"/>
                <a:gd name="T7" fmla="*/ 72 h 80"/>
                <a:gd name="T8" fmla="*/ 36 w 39"/>
                <a:gd name="T9" fmla="*/ 67 h 80"/>
                <a:gd name="T10" fmla="*/ 6 w 39"/>
                <a:gd name="T11" fmla="*/ 43 h 80"/>
                <a:gd name="T12" fmla="*/ 25 w 39"/>
                <a:gd name="T13" fmla="*/ 13 h 80"/>
                <a:gd name="T14" fmla="*/ 27 w 39"/>
                <a:gd name="T15" fmla="*/ 11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80">
                  <a:moveTo>
                    <a:pt x="27" y="11"/>
                  </a:moveTo>
                  <a:cubicBezTo>
                    <a:pt x="25" y="6"/>
                    <a:pt x="19" y="4"/>
                    <a:pt x="13" y="7"/>
                  </a:cubicBezTo>
                  <a:cubicBezTo>
                    <a:pt x="4" y="11"/>
                    <a:pt x="2" y="23"/>
                    <a:pt x="1" y="32"/>
                  </a:cubicBezTo>
                  <a:cubicBezTo>
                    <a:pt x="0" y="52"/>
                    <a:pt x="13" y="80"/>
                    <a:pt x="37" y="72"/>
                  </a:cubicBezTo>
                  <a:cubicBezTo>
                    <a:pt x="39" y="71"/>
                    <a:pt x="39" y="67"/>
                    <a:pt x="36" y="67"/>
                  </a:cubicBezTo>
                  <a:cubicBezTo>
                    <a:pt x="21" y="68"/>
                    <a:pt x="8" y="58"/>
                    <a:pt x="6" y="43"/>
                  </a:cubicBezTo>
                  <a:cubicBezTo>
                    <a:pt x="5" y="36"/>
                    <a:pt x="7" y="0"/>
                    <a:pt x="25" y="13"/>
                  </a:cubicBezTo>
                  <a:cubicBezTo>
                    <a:pt x="26" y="13"/>
                    <a:pt x="28" y="13"/>
                    <a:pt x="27" y="11"/>
                  </a:cubicBezTo>
                  <a:close/>
                </a:path>
              </a:pathLst>
            </a:custGeom>
            <a:solidFill>
              <a:schemeClr val="accent2"/>
            </a:solidFill>
            <a:ln>
              <a:noFill/>
            </a:ln>
          </p:spPr>
          <p:txBody>
            <a:bodyPr vert="horz" wrap="square" lIns="91440" tIns="45720" rIns="91440" bIns="45720" numCol="1" anchor="t" anchorCtr="0" compatLnSpc="1"/>
            <a:lstStyle/>
            <a:p>
              <a:endParaRPr lang="zh-CN" altLang="en-US"/>
            </a:p>
          </p:txBody>
        </p:sp>
        <p:sp>
          <p:nvSpPr>
            <p:cNvPr id="102" name="Freeform 94"/>
            <p:cNvSpPr/>
            <p:nvPr/>
          </p:nvSpPr>
          <p:spPr bwMode="auto">
            <a:xfrm>
              <a:off x="2130425" y="2216151"/>
              <a:ext cx="87313" cy="82550"/>
            </a:xfrm>
            <a:custGeom>
              <a:avLst/>
              <a:gdLst>
                <a:gd name="T0" fmla="*/ 1 w 26"/>
                <a:gd name="T1" fmla="*/ 3 h 25"/>
                <a:gd name="T2" fmla="*/ 13 w 26"/>
                <a:gd name="T3" fmla="*/ 14 h 25"/>
                <a:gd name="T4" fmla="*/ 19 w 26"/>
                <a:gd name="T5" fmla="*/ 19 h 25"/>
                <a:gd name="T6" fmla="*/ 21 w 26"/>
                <a:gd name="T7" fmla="*/ 25 h 25"/>
                <a:gd name="T8" fmla="*/ 23 w 26"/>
                <a:gd name="T9" fmla="*/ 25 h 25"/>
                <a:gd name="T10" fmla="*/ 19 w 26"/>
                <a:gd name="T11" fmla="*/ 14 h 25"/>
                <a:gd name="T12" fmla="*/ 2 w 26"/>
                <a:gd name="T13" fmla="*/ 1 h 25"/>
                <a:gd name="T14" fmla="*/ 1 w 26"/>
                <a:gd name="T15" fmla="*/ 3 h 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 h="25">
                  <a:moveTo>
                    <a:pt x="1" y="3"/>
                  </a:moveTo>
                  <a:cubicBezTo>
                    <a:pt x="5" y="7"/>
                    <a:pt x="9" y="11"/>
                    <a:pt x="13" y="14"/>
                  </a:cubicBezTo>
                  <a:cubicBezTo>
                    <a:pt x="15" y="16"/>
                    <a:pt x="17" y="17"/>
                    <a:pt x="19" y="19"/>
                  </a:cubicBezTo>
                  <a:cubicBezTo>
                    <a:pt x="20" y="21"/>
                    <a:pt x="20" y="23"/>
                    <a:pt x="21" y="25"/>
                  </a:cubicBezTo>
                  <a:cubicBezTo>
                    <a:pt x="22" y="25"/>
                    <a:pt x="22" y="25"/>
                    <a:pt x="23" y="25"/>
                  </a:cubicBezTo>
                  <a:cubicBezTo>
                    <a:pt x="26" y="21"/>
                    <a:pt x="22" y="16"/>
                    <a:pt x="19" y="14"/>
                  </a:cubicBezTo>
                  <a:cubicBezTo>
                    <a:pt x="14" y="9"/>
                    <a:pt x="9" y="4"/>
                    <a:pt x="2" y="1"/>
                  </a:cubicBezTo>
                  <a:cubicBezTo>
                    <a:pt x="1" y="0"/>
                    <a:pt x="0" y="2"/>
                    <a:pt x="1" y="3"/>
                  </a:cubicBezTo>
                  <a:close/>
                </a:path>
              </a:pathLst>
            </a:custGeom>
            <a:solidFill>
              <a:schemeClr val="accent2"/>
            </a:solidFill>
            <a:ln>
              <a:noFill/>
            </a:ln>
          </p:spPr>
          <p:txBody>
            <a:bodyPr vert="horz" wrap="square" lIns="91440" tIns="45720" rIns="91440" bIns="45720" numCol="1" anchor="t" anchorCtr="0" compatLnSpc="1"/>
            <a:lstStyle/>
            <a:p>
              <a:endParaRPr lang="zh-CN" altLang="en-US"/>
            </a:p>
          </p:txBody>
        </p:sp>
        <p:sp>
          <p:nvSpPr>
            <p:cNvPr id="103" name="Freeform 95"/>
            <p:cNvSpPr/>
            <p:nvPr/>
          </p:nvSpPr>
          <p:spPr bwMode="auto">
            <a:xfrm>
              <a:off x="3263900" y="2141538"/>
              <a:ext cx="130175" cy="271463"/>
            </a:xfrm>
            <a:custGeom>
              <a:avLst/>
              <a:gdLst>
                <a:gd name="T0" fmla="*/ 12 w 39"/>
                <a:gd name="T1" fmla="*/ 7 h 81"/>
                <a:gd name="T2" fmla="*/ 31 w 39"/>
                <a:gd name="T3" fmla="*/ 16 h 81"/>
                <a:gd name="T4" fmla="*/ 31 w 39"/>
                <a:gd name="T5" fmla="*/ 32 h 81"/>
                <a:gd name="T6" fmla="*/ 24 w 39"/>
                <a:gd name="T7" fmla="*/ 52 h 81"/>
                <a:gd name="T8" fmla="*/ 1 w 39"/>
                <a:gd name="T9" fmla="*/ 73 h 81"/>
                <a:gd name="T10" fmla="*/ 2 w 39"/>
                <a:gd name="T11" fmla="*/ 76 h 81"/>
                <a:gd name="T12" fmla="*/ 38 w 39"/>
                <a:gd name="T13" fmla="*/ 28 h 81"/>
                <a:gd name="T14" fmla="*/ 28 w 39"/>
                <a:gd name="T15" fmla="*/ 4 h 81"/>
                <a:gd name="T16" fmla="*/ 10 w 39"/>
                <a:gd name="T17" fmla="*/ 5 h 81"/>
                <a:gd name="T18" fmla="*/ 12 w 39"/>
                <a:gd name="T19" fmla="*/ 7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 h="81">
                  <a:moveTo>
                    <a:pt x="12" y="7"/>
                  </a:moveTo>
                  <a:cubicBezTo>
                    <a:pt x="18" y="3"/>
                    <a:pt x="28" y="10"/>
                    <a:pt x="31" y="16"/>
                  </a:cubicBezTo>
                  <a:cubicBezTo>
                    <a:pt x="33" y="20"/>
                    <a:pt x="32" y="28"/>
                    <a:pt x="31" y="32"/>
                  </a:cubicBezTo>
                  <a:cubicBezTo>
                    <a:pt x="30" y="39"/>
                    <a:pt x="27" y="46"/>
                    <a:pt x="24" y="52"/>
                  </a:cubicBezTo>
                  <a:cubicBezTo>
                    <a:pt x="19" y="63"/>
                    <a:pt x="10" y="65"/>
                    <a:pt x="1" y="73"/>
                  </a:cubicBezTo>
                  <a:cubicBezTo>
                    <a:pt x="0" y="74"/>
                    <a:pt x="1" y="76"/>
                    <a:pt x="2" y="76"/>
                  </a:cubicBezTo>
                  <a:cubicBezTo>
                    <a:pt x="24" y="81"/>
                    <a:pt x="37" y="44"/>
                    <a:pt x="38" y="28"/>
                  </a:cubicBezTo>
                  <a:cubicBezTo>
                    <a:pt x="39" y="19"/>
                    <a:pt x="37" y="9"/>
                    <a:pt x="28" y="4"/>
                  </a:cubicBezTo>
                  <a:cubicBezTo>
                    <a:pt x="22" y="0"/>
                    <a:pt x="15" y="0"/>
                    <a:pt x="10" y="5"/>
                  </a:cubicBezTo>
                  <a:cubicBezTo>
                    <a:pt x="9" y="6"/>
                    <a:pt x="11" y="8"/>
                    <a:pt x="12" y="7"/>
                  </a:cubicBezTo>
                  <a:close/>
                </a:path>
              </a:pathLst>
            </a:custGeom>
            <a:solidFill>
              <a:schemeClr val="accent2"/>
            </a:solidFill>
            <a:ln>
              <a:noFill/>
            </a:ln>
          </p:spPr>
          <p:txBody>
            <a:bodyPr vert="horz" wrap="square" lIns="91440" tIns="45720" rIns="91440" bIns="45720" numCol="1" anchor="t" anchorCtr="0" compatLnSpc="1"/>
            <a:lstStyle/>
            <a:p>
              <a:endParaRPr lang="zh-CN" altLang="en-US"/>
            </a:p>
          </p:txBody>
        </p:sp>
        <p:sp>
          <p:nvSpPr>
            <p:cNvPr id="104" name="Freeform 96"/>
            <p:cNvSpPr/>
            <p:nvPr/>
          </p:nvSpPr>
          <p:spPr bwMode="auto">
            <a:xfrm>
              <a:off x="3270250" y="2201863"/>
              <a:ext cx="84138" cy="73025"/>
            </a:xfrm>
            <a:custGeom>
              <a:avLst/>
              <a:gdLst>
                <a:gd name="T0" fmla="*/ 3 w 25"/>
                <a:gd name="T1" fmla="*/ 20 h 22"/>
                <a:gd name="T2" fmla="*/ 12 w 25"/>
                <a:gd name="T3" fmla="*/ 10 h 22"/>
                <a:gd name="T4" fmla="*/ 23 w 25"/>
                <a:gd name="T5" fmla="*/ 6 h 22"/>
                <a:gd name="T6" fmla="*/ 22 w 25"/>
                <a:gd name="T7" fmla="*/ 1 h 22"/>
                <a:gd name="T8" fmla="*/ 1 w 25"/>
                <a:gd name="T9" fmla="*/ 19 h 22"/>
                <a:gd name="T10" fmla="*/ 3 w 25"/>
                <a:gd name="T11" fmla="*/ 20 h 22"/>
              </a:gdLst>
              <a:ahLst/>
              <a:cxnLst>
                <a:cxn ang="0">
                  <a:pos x="T0" y="T1"/>
                </a:cxn>
                <a:cxn ang="0">
                  <a:pos x="T2" y="T3"/>
                </a:cxn>
                <a:cxn ang="0">
                  <a:pos x="T4" y="T5"/>
                </a:cxn>
                <a:cxn ang="0">
                  <a:pos x="T6" y="T7"/>
                </a:cxn>
                <a:cxn ang="0">
                  <a:pos x="T8" y="T9"/>
                </a:cxn>
                <a:cxn ang="0">
                  <a:pos x="T10" y="T11"/>
                </a:cxn>
              </a:cxnLst>
              <a:rect l="0" t="0" r="r" b="b"/>
              <a:pathLst>
                <a:path w="25" h="22">
                  <a:moveTo>
                    <a:pt x="3" y="20"/>
                  </a:moveTo>
                  <a:cubicBezTo>
                    <a:pt x="6" y="17"/>
                    <a:pt x="9" y="13"/>
                    <a:pt x="12" y="10"/>
                  </a:cubicBezTo>
                  <a:cubicBezTo>
                    <a:pt x="15" y="8"/>
                    <a:pt x="19" y="7"/>
                    <a:pt x="23" y="6"/>
                  </a:cubicBezTo>
                  <a:cubicBezTo>
                    <a:pt x="25" y="5"/>
                    <a:pt x="25" y="1"/>
                    <a:pt x="22" y="1"/>
                  </a:cubicBezTo>
                  <a:cubicBezTo>
                    <a:pt x="12" y="0"/>
                    <a:pt x="3" y="10"/>
                    <a:pt x="1" y="19"/>
                  </a:cubicBezTo>
                  <a:cubicBezTo>
                    <a:pt x="0" y="21"/>
                    <a:pt x="2" y="22"/>
                    <a:pt x="3" y="20"/>
                  </a:cubicBezTo>
                  <a:close/>
                </a:path>
              </a:pathLst>
            </a:custGeom>
            <a:solidFill>
              <a:schemeClr val="accent2"/>
            </a:solidFill>
            <a:ln>
              <a:noFill/>
            </a:ln>
          </p:spPr>
          <p:txBody>
            <a:bodyPr vert="horz" wrap="square" lIns="91440" tIns="45720" rIns="91440" bIns="45720" numCol="1" anchor="t" anchorCtr="0" compatLnSpc="1"/>
            <a:lstStyle/>
            <a:p>
              <a:endParaRPr lang="zh-CN" altLang="en-US"/>
            </a:p>
          </p:txBody>
        </p:sp>
        <p:sp>
          <p:nvSpPr>
            <p:cNvPr id="105" name="Freeform 97"/>
            <p:cNvSpPr/>
            <p:nvPr/>
          </p:nvSpPr>
          <p:spPr bwMode="auto">
            <a:xfrm>
              <a:off x="3306763" y="2132013"/>
              <a:ext cx="3175" cy="3175"/>
            </a:xfrm>
            <a:custGeom>
              <a:avLst/>
              <a:gdLst>
                <a:gd name="T0" fmla="*/ 1 w 1"/>
                <a:gd name="T1" fmla="*/ 1 h 1"/>
                <a:gd name="T2" fmla="*/ 1 w 1"/>
                <a:gd name="T3" fmla="*/ 0 h 1"/>
                <a:gd name="T4" fmla="*/ 1 w 1"/>
                <a:gd name="T5" fmla="*/ 1 h 1"/>
              </a:gdLst>
              <a:ahLst/>
              <a:cxnLst>
                <a:cxn ang="0">
                  <a:pos x="T0" y="T1"/>
                </a:cxn>
                <a:cxn ang="0">
                  <a:pos x="T2" y="T3"/>
                </a:cxn>
                <a:cxn ang="0">
                  <a:pos x="T4" y="T5"/>
                </a:cxn>
              </a:cxnLst>
              <a:rect l="0" t="0" r="r" b="b"/>
              <a:pathLst>
                <a:path w="1" h="1">
                  <a:moveTo>
                    <a:pt x="1" y="1"/>
                  </a:moveTo>
                  <a:cubicBezTo>
                    <a:pt x="1" y="1"/>
                    <a:pt x="1" y="0"/>
                    <a:pt x="1" y="0"/>
                  </a:cubicBezTo>
                  <a:cubicBezTo>
                    <a:pt x="0" y="0"/>
                    <a:pt x="0" y="1"/>
                    <a:pt x="1" y="1"/>
                  </a:cubicBezTo>
                  <a:close/>
                </a:path>
              </a:pathLst>
            </a:custGeom>
            <a:solidFill>
              <a:schemeClr val="accent2"/>
            </a:solidFill>
            <a:ln>
              <a:noFill/>
            </a:ln>
          </p:spPr>
          <p:txBody>
            <a:bodyPr vert="horz" wrap="square" lIns="91440" tIns="45720" rIns="91440" bIns="45720" numCol="1" anchor="t" anchorCtr="0" compatLnSpc="1"/>
            <a:lstStyle/>
            <a:p>
              <a:endParaRPr lang="zh-CN" altLang="en-US"/>
            </a:p>
          </p:txBody>
        </p:sp>
        <p:sp>
          <p:nvSpPr>
            <p:cNvPr id="106" name="Freeform 98"/>
            <p:cNvSpPr/>
            <p:nvPr/>
          </p:nvSpPr>
          <p:spPr bwMode="auto">
            <a:xfrm>
              <a:off x="2016125" y="1135063"/>
              <a:ext cx="1425575" cy="1006475"/>
            </a:xfrm>
            <a:custGeom>
              <a:avLst/>
              <a:gdLst>
                <a:gd name="T0" fmla="*/ 386 w 425"/>
                <a:gd name="T1" fmla="*/ 301 h 301"/>
                <a:gd name="T2" fmla="*/ 408 w 425"/>
                <a:gd name="T3" fmla="*/ 248 h 301"/>
                <a:gd name="T4" fmla="*/ 421 w 425"/>
                <a:gd name="T5" fmla="*/ 212 h 301"/>
                <a:gd name="T6" fmla="*/ 404 w 425"/>
                <a:gd name="T7" fmla="*/ 141 h 301"/>
                <a:gd name="T8" fmla="*/ 332 w 425"/>
                <a:gd name="T9" fmla="*/ 103 h 301"/>
                <a:gd name="T10" fmla="*/ 313 w 425"/>
                <a:gd name="T11" fmla="*/ 104 h 301"/>
                <a:gd name="T12" fmla="*/ 280 w 425"/>
                <a:gd name="T13" fmla="*/ 50 h 301"/>
                <a:gd name="T14" fmla="*/ 245 w 425"/>
                <a:gd name="T15" fmla="*/ 25 h 301"/>
                <a:gd name="T16" fmla="*/ 123 w 425"/>
                <a:gd name="T17" fmla="*/ 9 h 301"/>
                <a:gd name="T18" fmla="*/ 52 w 425"/>
                <a:gd name="T19" fmla="*/ 16 h 301"/>
                <a:gd name="T20" fmla="*/ 0 w 425"/>
                <a:gd name="T21" fmla="*/ 0 h 301"/>
                <a:gd name="T22" fmla="*/ 16 w 425"/>
                <a:gd name="T23" fmla="*/ 128 h 301"/>
                <a:gd name="T24" fmla="*/ 24 w 425"/>
                <a:gd name="T25" fmla="*/ 234 h 301"/>
                <a:gd name="T26" fmla="*/ 50 w 425"/>
                <a:gd name="T27" fmla="*/ 297 h 301"/>
                <a:gd name="T28" fmla="*/ 50 w 425"/>
                <a:gd name="T29" fmla="*/ 291 h 301"/>
                <a:gd name="T30" fmla="*/ 68 w 425"/>
                <a:gd name="T31" fmla="*/ 196 h 301"/>
                <a:gd name="T32" fmla="*/ 79 w 425"/>
                <a:gd name="T33" fmla="*/ 181 h 301"/>
                <a:gd name="T34" fmla="*/ 88 w 425"/>
                <a:gd name="T35" fmla="*/ 176 h 301"/>
                <a:gd name="T36" fmla="*/ 317 w 425"/>
                <a:gd name="T37" fmla="*/ 176 h 301"/>
                <a:gd name="T38" fmla="*/ 343 w 425"/>
                <a:gd name="T39" fmla="*/ 184 h 301"/>
                <a:gd name="T40" fmla="*/ 352 w 425"/>
                <a:gd name="T41" fmla="*/ 197 h 301"/>
                <a:gd name="T42" fmla="*/ 379 w 425"/>
                <a:gd name="T43" fmla="*/ 276 h 301"/>
                <a:gd name="T44" fmla="*/ 386 w 425"/>
                <a:gd name="T45" fmla="*/ 301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25" h="301">
                  <a:moveTo>
                    <a:pt x="386" y="301"/>
                  </a:moveTo>
                  <a:cubicBezTo>
                    <a:pt x="390" y="287"/>
                    <a:pt x="400" y="262"/>
                    <a:pt x="408" y="248"/>
                  </a:cubicBezTo>
                  <a:cubicBezTo>
                    <a:pt x="413" y="239"/>
                    <a:pt x="419" y="223"/>
                    <a:pt x="421" y="212"/>
                  </a:cubicBezTo>
                  <a:cubicBezTo>
                    <a:pt x="425" y="187"/>
                    <a:pt x="423" y="165"/>
                    <a:pt x="404" y="141"/>
                  </a:cubicBezTo>
                  <a:cubicBezTo>
                    <a:pt x="384" y="118"/>
                    <a:pt x="362" y="109"/>
                    <a:pt x="332" y="103"/>
                  </a:cubicBezTo>
                  <a:cubicBezTo>
                    <a:pt x="326" y="101"/>
                    <a:pt x="319" y="100"/>
                    <a:pt x="313" y="104"/>
                  </a:cubicBezTo>
                  <a:cubicBezTo>
                    <a:pt x="311" y="82"/>
                    <a:pt x="296" y="64"/>
                    <a:pt x="280" y="50"/>
                  </a:cubicBezTo>
                  <a:cubicBezTo>
                    <a:pt x="269" y="40"/>
                    <a:pt x="258" y="31"/>
                    <a:pt x="245" y="25"/>
                  </a:cubicBezTo>
                  <a:cubicBezTo>
                    <a:pt x="206" y="4"/>
                    <a:pt x="167" y="5"/>
                    <a:pt x="123" y="9"/>
                  </a:cubicBezTo>
                  <a:cubicBezTo>
                    <a:pt x="95" y="12"/>
                    <a:pt x="80" y="14"/>
                    <a:pt x="52" y="16"/>
                  </a:cubicBezTo>
                  <a:cubicBezTo>
                    <a:pt x="42" y="16"/>
                    <a:pt x="7" y="7"/>
                    <a:pt x="0" y="0"/>
                  </a:cubicBezTo>
                  <a:cubicBezTo>
                    <a:pt x="17" y="36"/>
                    <a:pt x="21" y="89"/>
                    <a:pt x="16" y="128"/>
                  </a:cubicBezTo>
                  <a:cubicBezTo>
                    <a:pt x="11" y="167"/>
                    <a:pt x="11" y="197"/>
                    <a:pt x="24" y="234"/>
                  </a:cubicBezTo>
                  <a:cubicBezTo>
                    <a:pt x="31" y="257"/>
                    <a:pt x="35" y="278"/>
                    <a:pt x="50" y="297"/>
                  </a:cubicBezTo>
                  <a:cubicBezTo>
                    <a:pt x="50" y="291"/>
                    <a:pt x="50" y="291"/>
                    <a:pt x="50" y="291"/>
                  </a:cubicBezTo>
                  <a:cubicBezTo>
                    <a:pt x="50" y="255"/>
                    <a:pt x="54" y="230"/>
                    <a:pt x="68" y="196"/>
                  </a:cubicBezTo>
                  <a:cubicBezTo>
                    <a:pt x="69" y="193"/>
                    <a:pt x="75" y="183"/>
                    <a:pt x="79" y="181"/>
                  </a:cubicBezTo>
                  <a:cubicBezTo>
                    <a:pt x="81" y="180"/>
                    <a:pt x="86" y="177"/>
                    <a:pt x="88" y="176"/>
                  </a:cubicBezTo>
                  <a:cubicBezTo>
                    <a:pt x="171" y="167"/>
                    <a:pt x="234" y="172"/>
                    <a:pt x="317" y="176"/>
                  </a:cubicBezTo>
                  <a:cubicBezTo>
                    <a:pt x="323" y="176"/>
                    <a:pt x="339" y="181"/>
                    <a:pt x="343" y="184"/>
                  </a:cubicBezTo>
                  <a:cubicBezTo>
                    <a:pt x="346" y="186"/>
                    <a:pt x="351" y="193"/>
                    <a:pt x="352" y="197"/>
                  </a:cubicBezTo>
                  <a:cubicBezTo>
                    <a:pt x="363" y="228"/>
                    <a:pt x="375" y="240"/>
                    <a:pt x="379" y="276"/>
                  </a:cubicBezTo>
                  <a:lnTo>
                    <a:pt x="386" y="301"/>
                  </a:lnTo>
                  <a:close/>
                </a:path>
              </a:pathLst>
            </a:custGeom>
            <a:solidFill>
              <a:schemeClr val="accent2"/>
            </a:solidFill>
            <a:ln>
              <a:noFill/>
            </a:ln>
          </p:spPr>
          <p:txBody>
            <a:bodyPr vert="horz" wrap="square" lIns="91440" tIns="45720" rIns="91440" bIns="45720" numCol="1" anchor="t" anchorCtr="0" compatLnSpc="1"/>
            <a:lstStyle/>
            <a:p>
              <a:endParaRPr lang="zh-CN" altLang="en-US"/>
            </a:p>
          </p:txBody>
        </p:sp>
        <p:sp>
          <p:nvSpPr>
            <p:cNvPr id="107" name="Freeform 99"/>
            <p:cNvSpPr/>
            <p:nvPr/>
          </p:nvSpPr>
          <p:spPr bwMode="auto">
            <a:xfrm>
              <a:off x="2633663" y="2432051"/>
              <a:ext cx="103188" cy="101600"/>
            </a:xfrm>
            <a:custGeom>
              <a:avLst/>
              <a:gdLst>
                <a:gd name="T0" fmla="*/ 12 w 31"/>
                <a:gd name="T1" fmla="*/ 0 h 30"/>
                <a:gd name="T2" fmla="*/ 4 w 31"/>
                <a:gd name="T3" fmla="*/ 20 h 30"/>
                <a:gd name="T4" fmla="*/ 31 w 31"/>
                <a:gd name="T5" fmla="*/ 21 h 30"/>
                <a:gd name="T6" fmla="*/ 29 w 31"/>
                <a:gd name="T7" fmla="*/ 19 h 30"/>
                <a:gd name="T8" fmla="*/ 20 w 31"/>
                <a:gd name="T9" fmla="*/ 21 h 30"/>
                <a:gd name="T10" fmla="*/ 9 w 31"/>
                <a:gd name="T11" fmla="*/ 18 h 30"/>
                <a:gd name="T12" fmla="*/ 13 w 31"/>
                <a:gd name="T13" fmla="*/ 3 h 30"/>
                <a:gd name="T14" fmla="*/ 12 w 31"/>
                <a:gd name="T15" fmla="*/ 0 h 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 h="30">
                  <a:moveTo>
                    <a:pt x="12" y="0"/>
                  </a:moveTo>
                  <a:cubicBezTo>
                    <a:pt x="3" y="1"/>
                    <a:pt x="0" y="12"/>
                    <a:pt x="4" y="20"/>
                  </a:cubicBezTo>
                  <a:cubicBezTo>
                    <a:pt x="9" y="28"/>
                    <a:pt x="25" y="30"/>
                    <a:pt x="31" y="21"/>
                  </a:cubicBezTo>
                  <a:cubicBezTo>
                    <a:pt x="31" y="20"/>
                    <a:pt x="30" y="19"/>
                    <a:pt x="29" y="19"/>
                  </a:cubicBezTo>
                  <a:cubicBezTo>
                    <a:pt x="26" y="19"/>
                    <a:pt x="23" y="21"/>
                    <a:pt x="20" y="21"/>
                  </a:cubicBezTo>
                  <a:cubicBezTo>
                    <a:pt x="16" y="22"/>
                    <a:pt x="12" y="21"/>
                    <a:pt x="9" y="18"/>
                  </a:cubicBezTo>
                  <a:cubicBezTo>
                    <a:pt x="5" y="14"/>
                    <a:pt x="6" y="5"/>
                    <a:pt x="13" y="3"/>
                  </a:cubicBezTo>
                  <a:cubicBezTo>
                    <a:pt x="14" y="3"/>
                    <a:pt x="14" y="0"/>
                    <a:pt x="12" y="0"/>
                  </a:cubicBezTo>
                  <a:close/>
                </a:path>
              </a:pathLst>
            </a:custGeom>
            <a:solidFill>
              <a:schemeClr val="accent2"/>
            </a:solidFill>
            <a:ln>
              <a:noFill/>
            </a:ln>
          </p:spPr>
          <p:txBody>
            <a:bodyPr vert="horz" wrap="square" lIns="91440" tIns="45720" rIns="91440" bIns="45720" numCol="1" anchor="t" anchorCtr="0" compatLnSpc="1"/>
            <a:lstStyle/>
            <a:p>
              <a:endParaRPr lang="zh-CN" altLang="en-US"/>
            </a:p>
          </p:txBody>
        </p:sp>
        <p:sp>
          <p:nvSpPr>
            <p:cNvPr id="108" name="Freeform 100"/>
            <p:cNvSpPr/>
            <p:nvPr/>
          </p:nvSpPr>
          <p:spPr bwMode="auto">
            <a:xfrm>
              <a:off x="2416175" y="2897188"/>
              <a:ext cx="317500" cy="788988"/>
            </a:xfrm>
            <a:custGeom>
              <a:avLst/>
              <a:gdLst>
                <a:gd name="T0" fmla="*/ 90 w 95"/>
                <a:gd name="T1" fmla="*/ 5 h 236"/>
                <a:gd name="T2" fmla="*/ 64 w 95"/>
                <a:gd name="T3" fmla="*/ 16 h 236"/>
                <a:gd name="T4" fmla="*/ 54 w 95"/>
                <a:gd name="T5" fmla="*/ 37 h 236"/>
                <a:gd name="T6" fmla="*/ 94 w 95"/>
                <a:gd name="T7" fmla="*/ 64 h 236"/>
                <a:gd name="T8" fmla="*/ 95 w 95"/>
                <a:gd name="T9" fmla="*/ 225 h 236"/>
                <a:gd name="T10" fmla="*/ 9 w 95"/>
                <a:gd name="T11" fmla="*/ 222 h 236"/>
                <a:gd name="T12" fmla="*/ 0 w 95"/>
                <a:gd name="T13" fmla="*/ 169 h 236"/>
                <a:gd name="T14" fmla="*/ 2 w 95"/>
                <a:gd name="T15" fmla="*/ 134 h 236"/>
                <a:gd name="T16" fmla="*/ 5 w 95"/>
                <a:gd name="T17" fmla="*/ 106 h 236"/>
                <a:gd name="T18" fmla="*/ 12 w 95"/>
                <a:gd name="T19" fmla="*/ 45 h 236"/>
                <a:gd name="T20" fmla="*/ 14 w 95"/>
                <a:gd name="T21" fmla="*/ 34 h 236"/>
                <a:gd name="T22" fmla="*/ 25 w 95"/>
                <a:gd name="T23" fmla="*/ 26 h 236"/>
                <a:gd name="T24" fmla="*/ 92 w 95"/>
                <a:gd name="T25" fmla="*/ 0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5" h="236">
                  <a:moveTo>
                    <a:pt x="90" y="5"/>
                  </a:moveTo>
                  <a:cubicBezTo>
                    <a:pt x="82" y="8"/>
                    <a:pt x="76" y="9"/>
                    <a:pt x="64" y="16"/>
                  </a:cubicBezTo>
                  <a:cubicBezTo>
                    <a:pt x="57" y="20"/>
                    <a:pt x="51" y="29"/>
                    <a:pt x="54" y="37"/>
                  </a:cubicBezTo>
                  <a:cubicBezTo>
                    <a:pt x="59" y="52"/>
                    <a:pt x="83" y="51"/>
                    <a:pt x="94" y="64"/>
                  </a:cubicBezTo>
                  <a:cubicBezTo>
                    <a:pt x="87" y="151"/>
                    <a:pt x="87" y="137"/>
                    <a:pt x="95" y="225"/>
                  </a:cubicBezTo>
                  <a:cubicBezTo>
                    <a:pt x="65" y="230"/>
                    <a:pt x="38" y="236"/>
                    <a:pt x="9" y="222"/>
                  </a:cubicBezTo>
                  <a:cubicBezTo>
                    <a:pt x="4" y="220"/>
                    <a:pt x="1" y="214"/>
                    <a:pt x="0" y="169"/>
                  </a:cubicBezTo>
                  <a:cubicBezTo>
                    <a:pt x="0" y="158"/>
                    <a:pt x="0" y="145"/>
                    <a:pt x="2" y="134"/>
                  </a:cubicBezTo>
                  <a:cubicBezTo>
                    <a:pt x="3" y="123"/>
                    <a:pt x="2" y="116"/>
                    <a:pt x="5" y="106"/>
                  </a:cubicBezTo>
                  <a:cubicBezTo>
                    <a:pt x="10" y="86"/>
                    <a:pt x="13" y="66"/>
                    <a:pt x="12" y="45"/>
                  </a:cubicBezTo>
                  <a:cubicBezTo>
                    <a:pt x="12" y="41"/>
                    <a:pt x="12" y="37"/>
                    <a:pt x="14" y="34"/>
                  </a:cubicBezTo>
                  <a:cubicBezTo>
                    <a:pt x="16" y="30"/>
                    <a:pt x="21" y="28"/>
                    <a:pt x="25" y="26"/>
                  </a:cubicBezTo>
                  <a:cubicBezTo>
                    <a:pt x="42" y="18"/>
                    <a:pt x="72" y="3"/>
                    <a:pt x="92" y="0"/>
                  </a:cubicBezTo>
                </a:path>
              </a:pathLst>
            </a:custGeom>
            <a:solidFill>
              <a:schemeClr val="accent2"/>
            </a:solidFill>
            <a:ln>
              <a:noFill/>
            </a:ln>
          </p:spPr>
          <p:txBody>
            <a:bodyPr vert="horz" wrap="square" lIns="91440" tIns="45720" rIns="91440" bIns="45720" numCol="1" anchor="t" anchorCtr="0" compatLnSpc="1"/>
            <a:lstStyle/>
            <a:p>
              <a:endParaRPr lang="zh-CN" altLang="en-US"/>
            </a:p>
          </p:txBody>
        </p:sp>
        <p:sp>
          <p:nvSpPr>
            <p:cNvPr id="109" name="Freeform 101"/>
            <p:cNvSpPr/>
            <p:nvPr/>
          </p:nvSpPr>
          <p:spPr bwMode="auto">
            <a:xfrm>
              <a:off x="2784475" y="2897188"/>
              <a:ext cx="284163" cy="749300"/>
            </a:xfrm>
            <a:custGeom>
              <a:avLst/>
              <a:gdLst>
                <a:gd name="T0" fmla="*/ 1 w 85"/>
                <a:gd name="T1" fmla="*/ 5 h 224"/>
                <a:gd name="T2" fmla="*/ 26 w 85"/>
                <a:gd name="T3" fmla="*/ 16 h 224"/>
                <a:gd name="T4" fmla="*/ 36 w 85"/>
                <a:gd name="T5" fmla="*/ 37 h 224"/>
                <a:gd name="T6" fmla="*/ 0 w 85"/>
                <a:gd name="T7" fmla="*/ 63 h 224"/>
                <a:gd name="T8" fmla="*/ 6 w 85"/>
                <a:gd name="T9" fmla="*/ 223 h 224"/>
                <a:gd name="T10" fmla="*/ 70 w 85"/>
                <a:gd name="T11" fmla="*/ 213 h 224"/>
                <a:gd name="T12" fmla="*/ 84 w 85"/>
                <a:gd name="T13" fmla="*/ 203 h 224"/>
                <a:gd name="T14" fmla="*/ 83 w 85"/>
                <a:gd name="T15" fmla="*/ 137 h 224"/>
                <a:gd name="T16" fmla="*/ 80 w 85"/>
                <a:gd name="T17" fmla="*/ 106 h 224"/>
                <a:gd name="T18" fmla="*/ 73 w 85"/>
                <a:gd name="T19" fmla="*/ 45 h 224"/>
                <a:gd name="T20" fmla="*/ 72 w 85"/>
                <a:gd name="T21" fmla="*/ 34 h 224"/>
                <a:gd name="T22" fmla="*/ 62 w 85"/>
                <a:gd name="T23" fmla="*/ 26 h 224"/>
                <a:gd name="T24" fmla="*/ 2 w 85"/>
                <a:gd name="T25" fmla="*/ 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5" h="224">
                  <a:moveTo>
                    <a:pt x="1" y="5"/>
                  </a:moveTo>
                  <a:cubicBezTo>
                    <a:pt x="9" y="8"/>
                    <a:pt x="16" y="9"/>
                    <a:pt x="26" y="16"/>
                  </a:cubicBezTo>
                  <a:cubicBezTo>
                    <a:pt x="33" y="20"/>
                    <a:pt x="38" y="29"/>
                    <a:pt x="36" y="37"/>
                  </a:cubicBezTo>
                  <a:cubicBezTo>
                    <a:pt x="31" y="52"/>
                    <a:pt x="10" y="51"/>
                    <a:pt x="0" y="63"/>
                  </a:cubicBezTo>
                  <a:cubicBezTo>
                    <a:pt x="6" y="151"/>
                    <a:pt x="5" y="137"/>
                    <a:pt x="6" y="223"/>
                  </a:cubicBezTo>
                  <a:cubicBezTo>
                    <a:pt x="33" y="221"/>
                    <a:pt x="43" y="224"/>
                    <a:pt x="70" y="213"/>
                  </a:cubicBezTo>
                  <a:cubicBezTo>
                    <a:pt x="72" y="212"/>
                    <a:pt x="85" y="208"/>
                    <a:pt x="84" y="203"/>
                  </a:cubicBezTo>
                  <a:cubicBezTo>
                    <a:pt x="84" y="158"/>
                    <a:pt x="83" y="156"/>
                    <a:pt x="83" y="137"/>
                  </a:cubicBezTo>
                  <a:cubicBezTo>
                    <a:pt x="83" y="127"/>
                    <a:pt x="82" y="116"/>
                    <a:pt x="80" y="106"/>
                  </a:cubicBezTo>
                  <a:cubicBezTo>
                    <a:pt x="75" y="86"/>
                    <a:pt x="73" y="65"/>
                    <a:pt x="73" y="45"/>
                  </a:cubicBezTo>
                  <a:cubicBezTo>
                    <a:pt x="73" y="41"/>
                    <a:pt x="73" y="37"/>
                    <a:pt x="72" y="34"/>
                  </a:cubicBezTo>
                  <a:cubicBezTo>
                    <a:pt x="70" y="30"/>
                    <a:pt x="66" y="28"/>
                    <a:pt x="62" y="26"/>
                  </a:cubicBezTo>
                  <a:cubicBezTo>
                    <a:pt x="47" y="18"/>
                    <a:pt x="19" y="2"/>
                    <a:pt x="2" y="0"/>
                  </a:cubicBezTo>
                </a:path>
              </a:pathLst>
            </a:custGeom>
            <a:solidFill>
              <a:schemeClr val="accent2"/>
            </a:solidFill>
            <a:ln>
              <a:noFill/>
            </a:ln>
          </p:spPr>
          <p:txBody>
            <a:bodyPr vert="horz" wrap="square" lIns="91440" tIns="45720" rIns="91440" bIns="45720" numCol="1" anchor="t" anchorCtr="0" compatLnSpc="1"/>
            <a:lstStyle/>
            <a:p>
              <a:endParaRPr lang="zh-CN" altLang="en-US"/>
            </a:p>
          </p:txBody>
        </p:sp>
        <p:sp>
          <p:nvSpPr>
            <p:cNvPr id="110" name="Freeform 102"/>
            <p:cNvSpPr/>
            <p:nvPr/>
          </p:nvSpPr>
          <p:spPr bwMode="auto">
            <a:xfrm>
              <a:off x="2495550" y="3592513"/>
              <a:ext cx="527050" cy="127000"/>
            </a:xfrm>
            <a:custGeom>
              <a:avLst/>
              <a:gdLst>
                <a:gd name="T0" fmla="*/ 0 w 157"/>
                <a:gd name="T1" fmla="*/ 19 h 38"/>
                <a:gd name="T2" fmla="*/ 29 w 157"/>
                <a:gd name="T3" fmla="*/ 31 h 38"/>
                <a:gd name="T4" fmla="*/ 93 w 157"/>
                <a:gd name="T5" fmla="*/ 31 h 38"/>
                <a:gd name="T6" fmla="*/ 147 w 157"/>
                <a:gd name="T7" fmla="*/ 25 h 38"/>
                <a:gd name="T8" fmla="*/ 149 w 157"/>
                <a:gd name="T9" fmla="*/ 24 h 38"/>
                <a:gd name="T10" fmla="*/ 156 w 157"/>
                <a:gd name="T11" fmla="*/ 4 h 38"/>
                <a:gd name="T12" fmla="*/ 151 w 157"/>
                <a:gd name="T13" fmla="*/ 3 h 38"/>
                <a:gd name="T14" fmla="*/ 146 w 157"/>
                <a:gd name="T15" fmla="*/ 21 h 38"/>
                <a:gd name="T16" fmla="*/ 137 w 157"/>
                <a:gd name="T17" fmla="*/ 21 h 38"/>
                <a:gd name="T18" fmla="*/ 115 w 157"/>
                <a:gd name="T19" fmla="*/ 25 h 38"/>
                <a:gd name="T20" fmla="*/ 75 w 157"/>
                <a:gd name="T21" fmla="*/ 27 h 38"/>
                <a:gd name="T22" fmla="*/ 22 w 157"/>
                <a:gd name="T23" fmla="*/ 28 h 38"/>
                <a:gd name="T24" fmla="*/ 1 w 157"/>
                <a:gd name="T25" fmla="*/ 19 h 38"/>
                <a:gd name="T26" fmla="*/ 0 w 157"/>
                <a:gd name="T27" fmla="*/ 19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7" h="38">
                  <a:moveTo>
                    <a:pt x="0" y="19"/>
                  </a:moveTo>
                  <a:cubicBezTo>
                    <a:pt x="3" y="38"/>
                    <a:pt x="11" y="31"/>
                    <a:pt x="29" y="31"/>
                  </a:cubicBezTo>
                  <a:cubicBezTo>
                    <a:pt x="50" y="30"/>
                    <a:pt x="72" y="31"/>
                    <a:pt x="93" y="31"/>
                  </a:cubicBezTo>
                  <a:cubicBezTo>
                    <a:pt x="111" y="31"/>
                    <a:pt x="128" y="25"/>
                    <a:pt x="147" y="25"/>
                  </a:cubicBezTo>
                  <a:cubicBezTo>
                    <a:pt x="148" y="25"/>
                    <a:pt x="149" y="25"/>
                    <a:pt x="149" y="24"/>
                  </a:cubicBezTo>
                  <a:cubicBezTo>
                    <a:pt x="152" y="17"/>
                    <a:pt x="154" y="11"/>
                    <a:pt x="156" y="4"/>
                  </a:cubicBezTo>
                  <a:cubicBezTo>
                    <a:pt x="157" y="1"/>
                    <a:pt x="152" y="0"/>
                    <a:pt x="151" y="3"/>
                  </a:cubicBezTo>
                  <a:cubicBezTo>
                    <a:pt x="150" y="7"/>
                    <a:pt x="148" y="19"/>
                    <a:pt x="146" y="21"/>
                  </a:cubicBezTo>
                  <a:cubicBezTo>
                    <a:pt x="145" y="21"/>
                    <a:pt x="139" y="20"/>
                    <a:pt x="137" y="21"/>
                  </a:cubicBezTo>
                  <a:cubicBezTo>
                    <a:pt x="129" y="21"/>
                    <a:pt x="122" y="24"/>
                    <a:pt x="115" y="25"/>
                  </a:cubicBezTo>
                  <a:cubicBezTo>
                    <a:pt x="102" y="28"/>
                    <a:pt x="88" y="27"/>
                    <a:pt x="75" y="27"/>
                  </a:cubicBezTo>
                  <a:cubicBezTo>
                    <a:pt x="57" y="27"/>
                    <a:pt x="40" y="27"/>
                    <a:pt x="22" y="28"/>
                  </a:cubicBezTo>
                  <a:cubicBezTo>
                    <a:pt x="8" y="29"/>
                    <a:pt x="5" y="33"/>
                    <a:pt x="1" y="19"/>
                  </a:cubicBezTo>
                  <a:cubicBezTo>
                    <a:pt x="1" y="18"/>
                    <a:pt x="0" y="18"/>
                    <a:pt x="0" y="19"/>
                  </a:cubicBezTo>
                  <a:close/>
                </a:path>
              </a:pathLst>
            </a:custGeom>
            <a:solidFill>
              <a:schemeClr val="accent2"/>
            </a:solidFill>
            <a:ln>
              <a:noFill/>
            </a:ln>
          </p:spPr>
          <p:txBody>
            <a:bodyPr vert="horz" wrap="square" lIns="91440" tIns="45720" rIns="91440" bIns="45720" numCol="1" anchor="t" anchorCtr="0" compatLnSpc="1"/>
            <a:lstStyle/>
            <a:p>
              <a:endParaRPr lang="zh-CN" altLang="en-US"/>
            </a:p>
          </p:txBody>
        </p:sp>
        <p:sp>
          <p:nvSpPr>
            <p:cNvPr id="111" name="Freeform 103"/>
            <p:cNvSpPr/>
            <p:nvPr/>
          </p:nvSpPr>
          <p:spPr bwMode="auto">
            <a:xfrm>
              <a:off x="2682875" y="2878138"/>
              <a:ext cx="144463" cy="152400"/>
            </a:xfrm>
            <a:custGeom>
              <a:avLst/>
              <a:gdLst>
                <a:gd name="T0" fmla="*/ 30 w 43"/>
                <a:gd name="T1" fmla="*/ 16 h 46"/>
                <a:gd name="T2" fmla="*/ 32 w 43"/>
                <a:gd name="T3" fmla="*/ 0 h 46"/>
                <a:gd name="T4" fmla="*/ 11 w 43"/>
                <a:gd name="T5" fmla="*/ 1 h 46"/>
                <a:gd name="T6" fmla="*/ 12 w 43"/>
                <a:gd name="T7" fmla="*/ 16 h 46"/>
                <a:gd name="T8" fmla="*/ 0 w 43"/>
                <a:gd name="T9" fmla="*/ 30 h 46"/>
                <a:gd name="T10" fmla="*/ 21 w 43"/>
                <a:gd name="T11" fmla="*/ 46 h 46"/>
                <a:gd name="T12" fmla="*/ 43 w 43"/>
                <a:gd name="T13" fmla="*/ 30 h 46"/>
                <a:gd name="T14" fmla="*/ 30 w 43"/>
                <a:gd name="T15" fmla="*/ 16 h 4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 h="46">
                  <a:moveTo>
                    <a:pt x="30" y="16"/>
                  </a:moveTo>
                  <a:cubicBezTo>
                    <a:pt x="31" y="11"/>
                    <a:pt x="31" y="5"/>
                    <a:pt x="32" y="0"/>
                  </a:cubicBezTo>
                  <a:cubicBezTo>
                    <a:pt x="11" y="1"/>
                    <a:pt x="11" y="1"/>
                    <a:pt x="11" y="1"/>
                  </a:cubicBezTo>
                  <a:cubicBezTo>
                    <a:pt x="11" y="6"/>
                    <a:pt x="11" y="11"/>
                    <a:pt x="12" y="16"/>
                  </a:cubicBezTo>
                  <a:cubicBezTo>
                    <a:pt x="1" y="19"/>
                    <a:pt x="0" y="22"/>
                    <a:pt x="0" y="30"/>
                  </a:cubicBezTo>
                  <a:cubicBezTo>
                    <a:pt x="0" y="39"/>
                    <a:pt x="11" y="46"/>
                    <a:pt x="21" y="46"/>
                  </a:cubicBezTo>
                  <a:cubicBezTo>
                    <a:pt x="32" y="46"/>
                    <a:pt x="43" y="39"/>
                    <a:pt x="43" y="30"/>
                  </a:cubicBezTo>
                  <a:cubicBezTo>
                    <a:pt x="43" y="22"/>
                    <a:pt x="42" y="18"/>
                    <a:pt x="30" y="16"/>
                  </a:cubicBezTo>
                  <a:close/>
                </a:path>
              </a:pathLst>
            </a:custGeom>
            <a:noFill/>
            <a:ln w="14288" cap="flat">
              <a:solidFill>
                <a:schemeClr val="accent2"/>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12" name="Freeform 104"/>
            <p:cNvSpPr/>
            <p:nvPr/>
          </p:nvSpPr>
          <p:spPr bwMode="auto">
            <a:xfrm>
              <a:off x="2841625" y="3208338"/>
              <a:ext cx="139700" cy="23813"/>
            </a:xfrm>
            <a:custGeom>
              <a:avLst/>
              <a:gdLst>
                <a:gd name="T0" fmla="*/ 1 w 42"/>
                <a:gd name="T1" fmla="*/ 7 h 7"/>
                <a:gd name="T2" fmla="*/ 40 w 42"/>
                <a:gd name="T3" fmla="*/ 4 h 7"/>
                <a:gd name="T4" fmla="*/ 40 w 42"/>
                <a:gd name="T5" fmla="*/ 0 h 7"/>
                <a:gd name="T6" fmla="*/ 1 w 42"/>
                <a:gd name="T7" fmla="*/ 6 h 7"/>
                <a:gd name="T8" fmla="*/ 1 w 42"/>
                <a:gd name="T9" fmla="*/ 7 h 7"/>
              </a:gdLst>
              <a:ahLst/>
              <a:cxnLst>
                <a:cxn ang="0">
                  <a:pos x="T0" y="T1"/>
                </a:cxn>
                <a:cxn ang="0">
                  <a:pos x="T2" y="T3"/>
                </a:cxn>
                <a:cxn ang="0">
                  <a:pos x="T4" y="T5"/>
                </a:cxn>
                <a:cxn ang="0">
                  <a:pos x="T6" y="T7"/>
                </a:cxn>
                <a:cxn ang="0">
                  <a:pos x="T8" y="T9"/>
                </a:cxn>
              </a:cxnLst>
              <a:rect l="0" t="0" r="r" b="b"/>
              <a:pathLst>
                <a:path w="42" h="7">
                  <a:moveTo>
                    <a:pt x="1" y="7"/>
                  </a:moveTo>
                  <a:cubicBezTo>
                    <a:pt x="14" y="5"/>
                    <a:pt x="26" y="4"/>
                    <a:pt x="40" y="4"/>
                  </a:cubicBezTo>
                  <a:cubicBezTo>
                    <a:pt x="42" y="4"/>
                    <a:pt x="42" y="1"/>
                    <a:pt x="40" y="0"/>
                  </a:cubicBezTo>
                  <a:cubicBezTo>
                    <a:pt x="26" y="0"/>
                    <a:pt x="13" y="2"/>
                    <a:pt x="1" y="6"/>
                  </a:cubicBezTo>
                  <a:cubicBezTo>
                    <a:pt x="0" y="6"/>
                    <a:pt x="0" y="7"/>
                    <a:pt x="1" y="7"/>
                  </a:cubicBezTo>
                  <a:close/>
                </a:path>
              </a:pathLst>
            </a:custGeom>
            <a:solidFill>
              <a:schemeClr val="accent2"/>
            </a:solidFill>
            <a:ln>
              <a:noFill/>
            </a:ln>
          </p:spPr>
          <p:txBody>
            <a:bodyPr vert="horz" wrap="square" lIns="91440" tIns="45720" rIns="91440" bIns="45720" numCol="1" anchor="t" anchorCtr="0" compatLnSpc="1"/>
            <a:lstStyle/>
            <a:p>
              <a:endParaRPr lang="zh-CN" altLang="en-US"/>
            </a:p>
          </p:txBody>
        </p:sp>
        <p:sp>
          <p:nvSpPr>
            <p:cNvPr id="113" name="Freeform 105"/>
            <p:cNvSpPr/>
            <p:nvPr/>
          </p:nvSpPr>
          <p:spPr bwMode="auto">
            <a:xfrm>
              <a:off x="2546350" y="2552701"/>
              <a:ext cx="352425" cy="261938"/>
            </a:xfrm>
            <a:custGeom>
              <a:avLst/>
              <a:gdLst>
                <a:gd name="T0" fmla="*/ 23 w 105"/>
                <a:gd name="T1" fmla="*/ 62 h 78"/>
                <a:gd name="T2" fmla="*/ 33 w 105"/>
                <a:gd name="T3" fmla="*/ 14 h 78"/>
                <a:gd name="T4" fmla="*/ 83 w 105"/>
                <a:gd name="T5" fmla="*/ 13 h 78"/>
                <a:gd name="T6" fmla="*/ 93 w 105"/>
                <a:gd name="T7" fmla="*/ 40 h 78"/>
                <a:gd name="T8" fmla="*/ 63 w 105"/>
                <a:gd name="T9" fmla="*/ 61 h 78"/>
                <a:gd name="T10" fmla="*/ 22 w 105"/>
                <a:gd name="T11" fmla="*/ 61 h 78"/>
                <a:gd name="T12" fmla="*/ 22 w 105"/>
                <a:gd name="T13" fmla="*/ 62 h 78"/>
                <a:gd name="T14" fmla="*/ 86 w 105"/>
                <a:gd name="T15" fmla="*/ 62 h 78"/>
                <a:gd name="T16" fmla="*/ 92 w 105"/>
                <a:gd name="T17" fmla="*/ 6 h 78"/>
                <a:gd name="T18" fmla="*/ 72 w 105"/>
                <a:gd name="T19" fmla="*/ 4 h 78"/>
                <a:gd name="T20" fmla="*/ 22 w 105"/>
                <a:gd name="T21" fmla="*/ 10 h 78"/>
                <a:gd name="T22" fmla="*/ 21 w 105"/>
                <a:gd name="T23" fmla="*/ 62 h 78"/>
                <a:gd name="T24" fmla="*/ 23 w 105"/>
                <a:gd name="T25" fmla="*/ 62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5" h="78">
                  <a:moveTo>
                    <a:pt x="23" y="62"/>
                  </a:moveTo>
                  <a:cubicBezTo>
                    <a:pt x="15" y="43"/>
                    <a:pt x="4" y="17"/>
                    <a:pt x="33" y="14"/>
                  </a:cubicBezTo>
                  <a:cubicBezTo>
                    <a:pt x="48" y="12"/>
                    <a:pt x="70" y="5"/>
                    <a:pt x="83" y="13"/>
                  </a:cubicBezTo>
                  <a:cubicBezTo>
                    <a:pt x="92" y="19"/>
                    <a:pt x="96" y="29"/>
                    <a:pt x="93" y="40"/>
                  </a:cubicBezTo>
                  <a:cubicBezTo>
                    <a:pt x="88" y="57"/>
                    <a:pt x="76" y="59"/>
                    <a:pt x="63" y="61"/>
                  </a:cubicBezTo>
                  <a:cubicBezTo>
                    <a:pt x="49" y="64"/>
                    <a:pt x="36" y="61"/>
                    <a:pt x="22" y="61"/>
                  </a:cubicBezTo>
                  <a:cubicBezTo>
                    <a:pt x="21" y="61"/>
                    <a:pt x="21" y="62"/>
                    <a:pt x="22" y="62"/>
                  </a:cubicBezTo>
                  <a:cubicBezTo>
                    <a:pt x="35" y="78"/>
                    <a:pt x="70" y="70"/>
                    <a:pt x="86" y="62"/>
                  </a:cubicBezTo>
                  <a:cubicBezTo>
                    <a:pt x="104" y="55"/>
                    <a:pt x="105" y="20"/>
                    <a:pt x="92" y="6"/>
                  </a:cubicBezTo>
                  <a:cubicBezTo>
                    <a:pt x="87" y="0"/>
                    <a:pt x="79" y="3"/>
                    <a:pt x="72" y="4"/>
                  </a:cubicBezTo>
                  <a:cubicBezTo>
                    <a:pt x="56" y="6"/>
                    <a:pt x="37" y="5"/>
                    <a:pt x="22" y="10"/>
                  </a:cubicBezTo>
                  <a:cubicBezTo>
                    <a:pt x="0" y="18"/>
                    <a:pt x="12" y="50"/>
                    <a:pt x="21" y="62"/>
                  </a:cubicBezTo>
                  <a:cubicBezTo>
                    <a:pt x="22" y="63"/>
                    <a:pt x="23" y="62"/>
                    <a:pt x="23" y="62"/>
                  </a:cubicBezTo>
                  <a:close/>
                </a:path>
              </a:pathLst>
            </a:custGeom>
            <a:solidFill>
              <a:schemeClr val="accent2"/>
            </a:solidFill>
            <a:ln>
              <a:noFill/>
            </a:ln>
          </p:spPr>
          <p:txBody>
            <a:bodyPr vert="horz" wrap="square" lIns="91440" tIns="45720" rIns="91440" bIns="45720" numCol="1" anchor="t" anchorCtr="0" compatLnSpc="1"/>
            <a:lstStyle/>
            <a:p>
              <a:endParaRPr lang="zh-CN" altLang="en-US"/>
            </a:p>
          </p:txBody>
        </p:sp>
        <p:sp>
          <p:nvSpPr>
            <p:cNvPr id="114" name="Freeform 106"/>
            <p:cNvSpPr/>
            <p:nvPr/>
          </p:nvSpPr>
          <p:spPr bwMode="auto">
            <a:xfrm>
              <a:off x="2586038" y="2597151"/>
              <a:ext cx="285750" cy="73025"/>
            </a:xfrm>
            <a:custGeom>
              <a:avLst/>
              <a:gdLst>
                <a:gd name="T0" fmla="*/ 2 w 85"/>
                <a:gd name="T1" fmla="*/ 22 h 22"/>
                <a:gd name="T2" fmla="*/ 43 w 85"/>
                <a:gd name="T3" fmla="*/ 11 h 22"/>
                <a:gd name="T4" fmla="*/ 80 w 85"/>
                <a:gd name="T5" fmla="*/ 8 h 22"/>
                <a:gd name="T6" fmla="*/ 80 w 85"/>
                <a:gd name="T7" fmla="*/ 10 h 22"/>
                <a:gd name="T8" fmla="*/ 80 w 85"/>
                <a:gd name="T9" fmla="*/ 11 h 22"/>
                <a:gd name="T10" fmla="*/ 83 w 85"/>
                <a:gd name="T11" fmla="*/ 11 h 22"/>
                <a:gd name="T12" fmla="*/ 84 w 85"/>
                <a:gd name="T13" fmla="*/ 10 h 22"/>
                <a:gd name="T14" fmla="*/ 84 w 85"/>
                <a:gd name="T15" fmla="*/ 6 h 22"/>
                <a:gd name="T16" fmla="*/ 48 w 85"/>
                <a:gd name="T17" fmla="*/ 6 h 22"/>
                <a:gd name="T18" fmla="*/ 1 w 85"/>
                <a:gd name="T19" fmla="*/ 20 h 22"/>
                <a:gd name="T20" fmla="*/ 2 w 85"/>
                <a:gd name="T21"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5" h="22">
                  <a:moveTo>
                    <a:pt x="2" y="22"/>
                  </a:moveTo>
                  <a:cubicBezTo>
                    <a:pt x="15" y="18"/>
                    <a:pt x="28" y="13"/>
                    <a:pt x="43" y="11"/>
                  </a:cubicBezTo>
                  <a:cubicBezTo>
                    <a:pt x="53" y="10"/>
                    <a:pt x="70" y="12"/>
                    <a:pt x="80" y="8"/>
                  </a:cubicBezTo>
                  <a:cubicBezTo>
                    <a:pt x="79" y="8"/>
                    <a:pt x="79" y="9"/>
                    <a:pt x="80" y="10"/>
                  </a:cubicBezTo>
                  <a:cubicBezTo>
                    <a:pt x="80" y="10"/>
                    <a:pt x="80" y="10"/>
                    <a:pt x="80" y="11"/>
                  </a:cubicBezTo>
                  <a:cubicBezTo>
                    <a:pt x="81" y="11"/>
                    <a:pt x="82" y="11"/>
                    <a:pt x="83" y="11"/>
                  </a:cubicBezTo>
                  <a:cubicBezTo>
                    <a:pt x="83" y="10"/>
                    <a:pt x="84" y="10"/>
                    <a:pt x="84" y="10"/>
                  </a:cubicBezTo>
                  <a:cubicBezTo>
                    <a:pt x="85" y="9"/>
                    <a:pt x="85" y="7"/>
                    <a:pt x="84" y="6"/>
                  </a:cubicBezTo>
                  <a:cubicBezTo>
                    <a:pt x="76" y="0"/>
                    <a:pt x="57" y="5"/>
                    <a:pt x="48" y="6"/>
                  </a:cubicBezTo>
                  <a:cubicBezTo>
                    <a:pt x="32" y="9"/>
                    <a:pt x="16" y="13"/>
                    <a:pt x="1" y="20"/>
                  </a:cubicBezTo>
                  <a:cubicBezTo>
                    <a:pt x="0" y="21"/>
                    <a:pt x="1" y="22"/>
                    <a:pt x="2" y="22"/>
                  </a:cubicBezTo>
                  <a:close/>
                </a:path>
              </a:pathLst>
            </a:custGeom>
            <a:solidFill>
              <a:schemeClr val="accent2"/>
            </a:solidFill>
            <a:ln>
              <a:noFill/>
            </a:ln>
          </p:spPr>
          <p:txBody>
            <a:bodyPr vert="horz" wrap="square" lIns="91440" tIns="45720" rIns="91440" bIns="45720" numCol="1" anchor="t" anchorCtr="0" compatLnSpc="1"/>
            <a:lstStyle/>
            <a:p>
              <a:endParaRPr lang="zh-CN" altLang="en-US"/>
            </a:p>
          </p:txBody>
        </p:sp>
        <p:sp>
          <p:nvSpPr>
            <p:cNvPr id="115" name="Freeform 107"/>
            <p:cNvSpPr/>
            <p:nvPr/>
          </p:nvSpPr>
          <p:spPr bwMode="auto">
            <a:xfrm>
              <a:off x="2616200" y="2624138"/>
              <a:ext cx="258763" cy="139700"/>
            </a:xfrm>
            <a:custGeom>
              <a:avLst/>
              <a:gdLst>
                <a:gd name="T0" fmla="*/ 2 w 77"/>
                <a:gd name="T1" fmla="*/ 41 h 42"/>
                <a:gd name="T2" fmla="*/ 73 w 77"/>
                <a:gd name="T3" fmla="*/ 9 h 42"/>
                <a:gd name="T4" fmla="*/ 74 w 77"/>
                <a:gd name="T5" fmla="*/ 4 h 42"/>
                <a:gd name="T6" fmla="*/ 0 w 77"/>
                <a:gd name="T7" fmla="*/ 40 h 42"/>
                <a:gd name="T8" fmla="*/ 2 w 77"/>
                <a:gd name="T9" fmla="*/ 41 h 42"/>
              </a:gdLst>
              <a:ahLst/>
              <a:cxnLst>
                <a:cxn ang="0">
                  <a:pos x="T0" y="T1"/>
                </a:cxn>
                <a:cxn ang="0">
                  <a:pos x="T2" y="T3"/>
                </a:cxn>
                <a:cxn ang="0">
                  <a:pos x="T4" y="T5"/>
                </a:cxn>
                <a:cxn ang="0">
                  <a:pos x="T6" y="T7"/>
                </a:cxn>
                <a:cxn ang="0">
                  <a:pos x="T8" y="T9"/>
                </a:cxn>
              </a:cxnLst>
              <a:rect l="0" t="0" r="r" b="b"/>
              <a:pathLst>
                <a:path w="77" h="42">
                  <a:moveTo>
                    <a:pt x="2" y="41"/>
                  </a:moveTo>
                  <a:cubicBezTo>
                    <a:pt x="18" y="18"/>
                    <a:pt x="44" y="4"/>
                    <a:pt x="73" y="9"/>
                  </a:cubicBezTo>
                  <a:cubicBezTo>
                    <a:pt x="76" y="10"/>
                    <a:pt x="77" y="5"/>
                    <a:pt x="74" y="4"/>
                  </a:cubicBezTo>
                  <a:cubicBezTo>
                    <a:pt x="45" y="0"/>
                    <a:pt x="14" y="13"/>
                    <a:pt x="0" y="40"/>
                  </a:cubicBezTo>
                  <a:cubicBezTo>
                    <a:pt x="0" y="41"/>
                    <a:pt x="2" y="42"/>
                    <a:pt x="2" y="41"/>
                  </a:cubicBezTo>
                  <a:close/>
                </a:path>
              </a:pathLst>
            </a:custGeom>
            <a:solidFill>
              <a:schemeClr val="accent2"/>
            </a:solidFill>
            <a:ln>
              <a:noFill/>
            </a:ln>
          </p:spPr>
          <p:txBody>
            <a:bodyPr vert="horz" wrap="square" lIns="91440" tIns="45720" rIns="91440" bIns="45720" numCol="1" anchor="t" anchorCtr="0" compatLnSpc="1"/>
            <a:lstStyle/>
            <a:p>
              <a:endParaRPr lang="zh-CN" altLang="en-US"/>
            </a:p>
          </p:txBody>
        </p:sp>
        <p:sp>
          <p:nvSpPr>
            <p:cNvPr id="116" name="Freeform 108"/>
            <p:cNvSpPr/>
            <p:nvPr/>
          </p:nvSpPr>
          <p:spPr bwMode="auto">
            <a:xfrm>
              <a:off x="2130425" y="3008313"/>
              <a:ext cx="355600" cy="704850"/>
            </a:xfrm>
            <a:custGeom>
              <a:avLst/>
              <a:gdLst>
                <a:gd name="T0" fmla="*/ 101 w 106"/>
                <a:gd name="T1" fmla="*/ 1 h 211"/>
                <a:gd name="T2" fmla="*/ 39 w 106"/>
                <a:gd name="T3" fmla="*/ 59 h 211"/>
                <a:gd name="T4" fmla="*/ 7 w 106"/>
                <a:gd name="T5" fmla="*/ 109 h 211"/>
                <a:gd name="T6" fmla="*/ 82 w 106"/>
                <a:gd name="T7" fmla="*/ 208 h 211"/>
                <a:gd name="T8" fmla="*/ 88 w 106"/>
                <a:gd name="T9" fmla="*/ 209 h 211"/>
                <a:gd name="T10" fmla="*/ 104 w 106"/>
                <a:gd name="T11" fmla="*/ 191 h 211"/>
                <a:gd name="T12" fmla="*/ 99 w 106"/>
                <a:gd name="T13" fmla="*/ 187 h 211"/>
                <a:gd name="T14" fmla="*/ 83 w 106"/>
                <a:gd name="T15" fmla="*/ 204 h 211"/>
                <a:gd name="T16" fmla="*/ 88 w 106"/>
                <a:gd name="T17" fmla="*/ 205 h 211"/>
                <a:gd name="T18" fmla="*/ 13 w 106"/>
                <a:gd name="T19" fmla="*/ 126 h 211"/>
                <a:gd name="T20" fmla="*/ 52 w 106"/>
                <a:gd name="T21" fmla="*/ 53 h 211"/>
                <a:gd name="T22" fmla="*/ 103 w 106"/>
                <a:gd name="T23" fmla="*/ 3 h 211"/>
                <a:gd name="T24" fmla="*/ 101 w 106"/>
                <a:gd name="T25" fmla="*/ 1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6" h="211">
                  <a:moveTo>
                    <a:pt x="101" y="1"/>
                  </a:moveTo>
                  <a:cubicBezTo>
                    <a:pt x="79" y="19"/>
                    <a:pt x="58" y="39"/>
                    <a:pt x="39" y="59"/>
                  </a:cubicBezTo>
                  <a:cubicBezTo>
                    <a:pt x="26" y="73"/>
                    <a:pt x="10" y="89"/>
                    <a:pt x="7" y="109"/>
                  </a:cubicBezTo>
                  <a:cubicBezTo>
                    <a:pt x="0" y="155"/>
                    <a:pt x="63" y="175"/>
                    <a:pt x="82" y="208"/>
                  </a:cubicBezTo>
                  <a:cubicBezTo>
                    <a:pt x="83" y="210"/>
                    <a:pt x="86" y="211"/>
                    <a:pt x="88" y="209"/>
                  </a:cubicBezTo>
                  <a:cubicBezTo>
                    <a:pt x="93" y="204"/>
                    <a:pt x="99" y="198"/>
                    <a:pt x="104" y="191"/>
                  </a:cubicBezTo>
                  <a:cubicBezTo>
                    <a:pt x="106" y="189"/>
                    <a:pt x="102" y="185"/>
                    <a:pt x="99" y="187"/>
                  </a:cubicBezTo>
                  <a:cubicBezTo>
                    <a:pt x="93" y="193"/>
                    <a:pt x="88" y="198"/>
                    <a:pt x="83" y="204"/>
                  </a:cubicBezTo>
                  <a:cubicBezTo>
                    <a:pt x="85" y="205"/>
                    <a:pt x="86" y="205"/>
                    <a:pt x="88" y="205"/>
                  </a:cubicBezTo>
                  <a:cubicBezTo>
                    <a:pt x="69" y="174"/>
                    <a:pt x="23" y="162"/>
                    <a:pt x="13" y="126"/>
                  </a:cubicBezTo>
                  <a:cubicBezTo>
                    <a:pt x="5" y="97"/>
                    <a:pt x="34" y="70"/>
                    <a:pt x="52" y="53"/>
                  </a:cubicBezTo>
                  <a:cubicBezTo>
                    <a:pt x="68" y="36"/>
                    <a:pt x="87" y="21"/>
                    <a:pt x="103" y="3"/>
                  </a:cubicBezTo>
                  <a:cubicBezTo>
                    <a:pt x="104" y="2"/>
                    <a:pt x="102" y="0"/>
                    <a:pt x="101" y="1"/>
                  </a:cubicBezTo>
                  <a:close/>
                </a:path>
              </a:pathLst>
            </a:custGeom>
            <a:solidFill>
              <a:schemeClr val="accent2"/>
            </a:solidFill>
            <a:ln>
              <a:noFill/>
            </a:ln>
          </p:spPr>
          <p:txBody>
            <a:bodyPr vert="horz" wrap="square" lIns="91440" tIns="45720" rIns="91440" bIns="45720" numCol="1" anchor="t" anchorCtr="0" compatLnSpc="1"/>
            <a:lstStyle/>
            <a:p>
              <a:endParaRPr lang="zh-CN" altLang="en-US"/>
            </a:p>
          </p:txBody>
        </p:sp>
        <p:sp>
          <p:nvSpPr>
            <p:cNvPr id="117" name="Freeform 109"/>
            <p:cNvSpPr/>
            <p:nvPr/>
          </p:nvSpPr>
          <p:spPr bwMode="auto">
            <a:xfrm>
              <a:off x="2338388" y="3214688"/>
              <a:ext cx="123825" cy="307975"/>
            </a:xfrm>
            <a:custGeom>
              <a:avLst/>
              <a:gdLst>
                <a:gd name="T0" fmla="*/ 33 w 37"/>
                <a:gd name="T1" fmla="*/ 1 h 92"/>
                <a:gd name="T2" fmla="*/ 13 w 37"/>
                <a:gd name="T3" fmla="*/ 24 h 92"/>
                <a:gd name="T4" fmla="*/ 1 w 37"/>
                <a:gd name="T5" fmla="*/ 45 h 92"/>
                <a:gd name="T6" fmla="*/ 4 w 37"/>
                <a:gd name="T7" fmla="*/ 57 h 92"/>
                <a:gd name="T8" fmla="*/ 30 w 37"/>
                <a:gd name="T9" fmla="*/ 89 h 92"/>
                <a:gd name="T10" fmla="*/ 35 w 37"/>
                <a:gd name="T11" fmla="*/ 85 h 92"/>
                <a:gd name="T12" fmla="*/ 10 w 37"/>
                <a:gd name="T13" fmla="*/ 35 h 92"/>
                <a:gd name="T14" fmla="*/ 35 w 37"/>
                <a:gd name="T15" fmla="*/ 2 h 92"/>
                <a:gd name="T16" fmla="*/ 33 w 37"/>
                <a:gd name="T17" fmla="*/ 1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92">
                  <a:moveTo>
                    <a:pt x="33" y="1"/>
                  </a:moveTo>
                  <a:cubicBezTo>
                    <a:pt x="26" y="8"/>
                    <a:pt x="19" y="15"/>
                    <a:pt x="13" y="24"/>
                  </a:cubicBezTo>
                  <a:cubicBezTo>
                    <a:pt x="9" y="29"/>
                    <a:pt x="2" y="38"/>
                    <a:pt x="1" y="45"/>
                  </a:cubicBezTo>
                  <a:cubicBezTo>
                    <a:pt x="0" y="51"/>
                    <a:pt x="1" y="52"/>
                    <a:pt x="4" y="57"/>
                  </a:cubicBezTo>
                  <a:cubicBezTo>
                    <a:pt x="12" y="68"/>
                    <a:pt x="22" y="79"/>
                    <a:pt x="30" y="89"/>
                  </a:cubicBezTo>
                  <a:cubicBezTo>
                    <a:pt x="33" y="92"/>
                    <a:pt x="37" y="88"/>
                    <a:pt x="35" y="85"/>
                  </a:cubicBezTo>
                  <a:cubicBezTo>
                    <a:pt x="22" y="72"/>
                    <a:pt x="1" y="55"/>
                    <a:pt x="10" y="35"/>
                  </a:cubicBezTo>
                  <a:cubicBezTo>
                    <a:pt x="16" y="23"/>
                    <a:pt x="26" y="13"/>
                    <a:pt x="35" y="2"/>
                  </a:cubicBezTo>
                  <a:cubicBezTo>
                    <a:pt x="35" y="2"/>
                    <a:pt x="34" y="0"/>
                    <a:pt x="33" y="1"/>
                  </a:cubicBezTo>
                  <a:close/>
                </a:path>
              </a:pathLst>
            </a:custGeom>
            <a:solidFill>
              <a:schemeClr val="accent2"/>
            </a:solidFill>
            <a:ln>
              <a:noFill/>
            </a:ln>
          </p:spPr>
          <p:txBody>
            <a:bodyPr vert="horz" wrap="square" lIns="91440" tIns="45720" rIns="91440" bIns="45720" numCol="1" anchor="t" anchorCtr="0" compatLnSpc="1"/>
            <a:lstStyle/>
            <a:p>
              <a:endParaRPr lang="zh-CN" altLang="en-US"/>
            </a:p>
          </p:txBody>
        </p:sp>
        <p:sp>
          <p:nvSpPr>
            <p:cNvPr id="118" name="Freeform 110"/>
            <p:cNvSpPr/>
            <p:nvPr/>
          </p:nvSpPr>
          <p:spPr bwMode="auto">
            <a:xfrm>
              <a:off x="2438400" y="3673476"/>
              <a:ext cx="60325" cy="109538"/>
            </a:xfrm>
            <a:custGeom>
              <a:avLst/>
              <a:gdLst>
                <a:gd name="T0" fmla="*/ 0 w 18"/>
                <a:gd name="T1" fmla="*/ 3 h 33"/>
                <a:gd name="T2" fmla="*/ 12 w 18"/>
                <a:gd name="T3" fmla="*/ 29 h 33"/>
                <a:gd name="T4" fmla="*/ 17 w 18"/>
                <a:gd name="T5" fmla="*/ 28 h 33"/>
                <a:gd name="T6" fmla="*/ 14 w 18"/>
                <a:gd name="T7" fmla="*/ 25 h 33"/>
                <a:gd name="T8" fmla="*/ 12 w 18"/>
                <a:gd name="T9" fmla="*/ 25 h 33"/>
                <a:gd name="T10" fmla="*/ 12 w 18"/>
                <a:gd name="T11" fmla="*/ 30 h 33"/>
                <a:gd name="T12" fmla="*/ 17 w 18"/>
                <a:gd name="T13" fmla="*/ 28 h 33"/>
                <a:gd name="T14" fmla="*/ 2 w 18"/>
                <a:gd name="T15" fmla="*/ 1 h 33"/>
                <a:gd name="T16" fmla="*/ 0 w 18"/>
                <a:gd name="T17" fmla="*/ 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33">
                  <a:moveTo>
                    <a:pt x="0" y="3"/>
                  </a:moveTo>
                  <a:cubicBezTo>
                    <a:pt x="6" y="11"/>
                    <a:pt x="10" y="20"/>
                    <a:pt x="12" y="29"/>
                  </a:cubicBezTo>
                  <a:cubicBezTo>
                    <a:pt x="14" y="29"/>
                    <a:pt x="15" y="28"/>
                    <a:pt x="17" y="28"/>
                  </a:cubicBezTo>
                  <a:cubicBezTo>
                    <a:pt x="16" y="26"/>
                    <a:pt x="16" y="25"/>
                    <a:pt x="14" y="25"/>
                  </a:cubicBezTo>
                  <a:cubicBezTo>
                    <a:pt x="13" y="25"/>
                    <a:pt x="13" y="25"/>
                    <a:pt x="12" y="25"/>
                  </a:cubicBezTo>
                  <a:cubicBezTo>
                    <a:pt x="11" y="27"/>
                    <a:pt x="12" y="28"/>
                    <a:pt x="12" y="30"/>
                  </a:cubicBezTo>
                  <a:cubicBezTo>
                    <a:pt x="13" y="33"/>
                    <a:pt x="18" y="31"/>
                    <a:pt x="17" y="28"/>
                  </a:cubicBezTo>
                  <a:cubicBezTo>
                    <a:pt x="14" y="18"/>
                    <a:pt x="9" y="9"/>
                    <a:pt x="2" y="1"/>
                  </a:cubicBezTo>
                  <a:cubicBezTo>
                    <a:pt x="1" y="0"/>
                    <a:pt x="0" y="2"/>
                    <a:pt x="0" y="3"/>
                  </a:cubicBezTo>
                  <a:close/>
                </a:path>
              </a:pathLst>
            </a:custGeom>
            <a:solidFill>
              <a:schemeClr val="accent2"/>
            </a:solidFill>
            <a:ln>
              <a:noFill/>
            </a:ln>
          </p:spPr>
          <p:txBody>
            <a:bodyPr vert="horz" wrap="square" lIns="91440" tIns="45720" rIns="91440" bIns="45720" numCol="1" anchor="t" anchorCtr="0" compatLnSpc="1"/>
            <a:lstStyle/>
            <a:p>
              <a:endParaRPr lang="zh-CN" altLang="en-US"/>
            </a:p>
          </p:txBody>
        </p:sp>
        <p:sp>
          <p:nvSpPr>
            <p:cNvPr id="119" name="Freeform 111"/>
            <p:cNvSpPr/>
            <p:nvPr/>
          </p:nvSpPr>
          <p:spPr bwMode="auto">
            <a:xfrm>
              <a:off x="2405063" y="3722688"/>
              <a:ext cx="161925" cy="138113"/>
            </a:xfrm>
            <a:custGeom>
              <a:avLst/>
              <a:gdLst>
                <a:gd name="T0" fmla="*/ 19 w 48"/>
                <a:gd name="T1" fmla="*/ 0 h 41"/>
                <a:gd name="T2" fmla="*/ 10 w 48"/>
                <a:gd name="T3" fmla="*/ 31 h 41"/>
                <a:gd name="T4" fmla="*/ 46 w 48"/>
                <a:gd name="T5" fmla="*/ 34 h 41"/>
                <a:gd name="T6" fmla="*/ 44 w 48"/>
                <a:gd name="T7" fmla="*/ 30 h 41"/>
                <a:gd name="T8" fmla="*/ 17 w 48"/>
                <a:gd name="T9" fmla="*/ 31 h 41"/>
                <a:gd name="T10" fmla="*/ 20 w 48"/>
                <a:gd name="T11" fmla="*/ 3 h 41"/>
                <a:gd name="T12" fmla="*/ 19 w 48"/>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48" h="41">
                  <a:moveTo>
                    <a:pt x="19" y="0"/>
                  </a:moveTo>
                  <a:cubicBezTo>
                    <a:pt x="7" y="4"/>
                    <a:pt x="0" y="22"/>
                    <a:pt x="10" y="31"/>
                  </a:cubicBezTo>
                  <a:cubicBezTo>
                    <a:pt x="17" y="39"/>
                    <a:pt x="37" y="41"/>
                    <a:pt x="46" y="34"/>
                  </a:cubicBezTo>
                  <a:cubicBezTo>
                    <a:pt x="48" y="32"/>
                    <a:pt x="46" y="29"/>
                    <a:pt x="44" y="30"/>
                  </a:cubicBezTo>
                  <a:cubicBezTo>
                    <a:pt x="35" y="32"/>
                    <a:pt x="26" y="34"/>
                    <a:pt x="17" y="31"/>
                  </a:cubicBezTo>
                  <a:cubicBezTo>
                    <a:pt x="4" y="25"/>
                    <a:pt x="11" y="9"/>
                    <a:pt x="20" y="3"/>
                  </a:cubicBezTo>
                  <a:cubicBezTo>
                    <a:pt x="21" y="2"/>
                    <a:pt x="21" y="0"/>
                    <a:pt x="19" y="0"/>
                  </a:cubicBezTo>
                  <a:close/>
                </a:path>
              </a:pathLst>
            </a:custGeom>
            <a:solidFill>
              <a:schemeClr val="accent2"/>
            </a:solidFill>
            <a:ln>
              <a:noFill/>
            </a:ln>
          </p:spPr>
          <p:txBody>
            <a:bodyPr vert="horz" wrap="square" lIns="91440" tIns="45720" rIns="91440" bIns="45720" numCol="1" anchor="t" anchorCtr="0" compatLnSpc="1"/>
            <a:lstStyle/>
            <a:p>
              <a:endParaRPr lang="zh-CN" altLang="en-US"/>
            </a:p>
          </p:txBody>
        </p:sp>
        <p:sp>
          <p:nvSpPr>
            <p:cNvPr id="120" name="Freeform 112"/>
            <p:cNvSpPr/>
            <p:nvPr/>
          </p:nvSpPr>
          <p:spPr bwMode="auto">
            <a:xfrm>
              <a:off x="3019425" y="2994026"/>
              <a:ext cx="180975" cy="50800"/>
            </a:xfrm>
            <a:custGeom>
              <a:avLst/>
              <a:gdLst>
                <a:gd name="T0" fmla="*/ 2 w 54"/>
                <a:gd name="T1" fmla="*/ 8 h 15"/>
                <a:gd name="T2" fmla="*/ 51 w 54"/>
                <a:gd name="T3" fmla="*/ 5 h 15"/>
                <a:gd name="T4" fmla="*/ 50 w 54"/>
                <a:gd name="T5" fmla="*/ 1 h 15"/>
                <a:gd name="T6" fmla="*/ 3 w 54"/>
                <a:gd name="T7" fmla="*/ 5 h 15"/>
                <a:gd name="T8" fmla="*/ 2 w 54"/>
                <a:gd name="T9" fmla="*/ 8 h 15"/>
              </a:gdLst>
              <a:ahLst/>
              <a:cxnLst>
                <a:cxn ang="0">
                  <a:pos x="T0" y="T1"/>
                </a:cxn>
                <a:cxn ang="0">
                  <a:pos x="T2" y="T3"/>
                </a:cxn>
                <a:cxn ang="0">
                  <a:pos x="T4" y="T5"/>
                </a:cxn>
                <a:cxn ang="0">
                  <a:pos x="T6" y="T7"/>
                </a:cxn>
                <a:cxn ang="0">
                  <a:pos x="T8" y="T9"/>
                </a:cxn>
              </a:cxnLst>
              <a:rect l="0" t="0" r="r" b="b"/>
              <a:pathLst>
                <a:path w="54" h="15">
                  <a:moveTo>
                    <a:pt x="2" y="8"/>
                  </a:moveTo>
                  <a:cubicBezTo>
                    <a:pt x="17" y="15"/>
                    <a:pt x="37" y="14"/>
                    <a:pt x="51" y="5"/>
                  </a:cubicBezTo>
                  <a:cubicBezTo>
                    <a:pt x="54" y="4"/>
                    <a:pt x="53" y="0"/>
                    <a:pt x="50" y="1"/>
                  </a:cubicBezTo>
                  <a:cubicBezTo>
                    <a:pt x="33" y="7"/>
                    <a:pt x="20" y="8"/>
                    <a:pt x="3" y="5"/>
                  </a:cubicBezTo>
                  <a:cubicBezTo>
                    <a:pt x="1" y="5"/>
                    <a:pt x="0" y="7"/>
                    <a:pt x="2" y="8"/>
                  </a:cubicBezTo>
                  <a:close/>
                </a:path>
              </a:pathLst>
            </a:custGeom>
            <a:solidFill>
              <a:schemeClr val="accent2"/>
            </a:solidFill>
            <a:ln>
              <a:noFill/>
            </a:ln>
          </p:spPr>
          <p:txBody>
            <a:bodyPr vert="horz" wrap="square" lIns="91440" tIns="45720" rIns="91440" bIns="45720" numCol="1" anchor="t" anchorCtr="0" compatLnSpc="1"/>
            <a:lstStyle/>
            <a:p>
              <a:endParaRPr lang="zh-CN" altLang="en-US"/>
            </a:p>
          </p:txBody>
        </p:sp>
        <p:sp>
          <p:nvSpPr>
            <p:cNvPr id="121" name="Freeform 113"/>
            <p:cNvSpPr/>
            <p:nvPr/>
          </p:nvSpPr>
          <p:spPr bwMode="auto">
            <a:xfrm>
              <a:off x="3028950" y="3181351"/>
              <a:ext cx="280988" cy="57150"/>
            </a:xfrm>
            <a:custGeom>
              <a:avLst/>
              <a:gdLst>
                <a:gd name="T0" fmla="*/ 1 w 84"/>
                <a:gd name="T1" fmla="*/ 10 h 17"/>
                <a:gd name="T2" fmla="*/ 62 w 84"/>
                <a:gd name="T3" fmla="*/ 11 h 17"/>
                <a:gd name="T4" fmla="*/ 84 w 84"/>
                <a:gd name="T5" fmla="*/ 1 h 17"/>
                <a:gd name="T6" fmla="*/ 82 w 84"/>
                <a:gd name="T7" fmla="*/ 0 h 17"/>
                <a:gd name="T8" fmla="*/ 59 w 84"/>
                <a:gd name="T9" fmla="*/ 6 h 17"/>
                <a:gd name="T10" fmla="*/ 2 w 84"/>
                <a:gd name="T11" fmla="*/ 8 h 17"/>
                <a:gd name="T12" fmla="*/ 1 w 84"/>
                <a:gd name="T13" fmla="*/ 10 h 17"/>
              </a:gdLst>
              <a:ahLst/>
              <a:cxnLst>
                <a:cxn ang="0">
                  <a:pos x="T0" y="T1"/>
                </a:cxn>
                <a:cxn ang="0">
                  <a:pos x="T2" y="T3"/>
                </a:cxn>
                <a:cxn ang="0">
                  <a:pos x="T4" y="T5"/>
                </a:cxn>
                <a:cxn ang="0">
                  <a:pos x="T6" y="T7"/>
                </a:cxn>
                <a:cxn ang="0">
                  <a:pos x="T8" y="T9"/>
                </a:cxn>
                <a:cxn ang="0">
                  <a:pos x="T10" y="T11"/>
                </a:cxn>
                <a:cxn ang="0">
                  <a:pos x="T12" y="T13"/>
                </a:cxn>
              </a:cxnLst>
              <a:rect l="0" t="0" r="r" b="b"/>
              <a:pathLst>
                <a:path w="84" h="17">
                  <a:moveTo>
                    <a:pt x="1" y="10"/>
                  </a:moveTo>
                  <a:cubicBezTo>
                    <a:pt x="22" y="17"/>
                    <a:pt x="41" y="16"/>
                    <a:pt x="62" y="11"/>
                  </a:cubicBezTo>
                  <a:cubicBezTo>
                    <a:pt x="66" y="10"/>
                    <a:pt x="84" y="8"/>
                    <a:pt x="84" y="1"/>
                  </a:cubicBezTo>
                  <a:cubicBezTo>
                    <a:pt x="84" y="0"/>
                    <a:pt x="83" y="0"/>
                    <a:pt x="82" y="0"/>
                  </a:cubicBezTo>
                  <a:cubicBezTo>
                    <a:pt x="75" y="3"/>
                    <a:pt x="66" y="4"/>
                    <a:pt x="59" y="6"/>
                  </a:cubicBezTo>
                  <a:cubicBezTo>
                    <a:pt x="39" y="11"/>
                    <a:pt x="22" y="11"/>
                    <a:pt x="2" y="8"/>
                  </a:cubicBezTo>
                  <a:cubicBezTo>
                    <a:pt x="1" y="8"/>
                    <a:pt x="0" y="9"/>
                    <a:pt x="1" y="10"/>
                  </a:cubicBezTo>
                  <a:close/>
                </a:path>
              </a:pathLst>
            </a:custGeom>
            <a:solidFill>
              <a:schemeClr val="accent2"/>
            </a:solidFill>
            <a:ln>
              <a:noFill/>
            </a:ln>
          </p:spPr>
          <p:txBody>
            <a:bodyPr vert="horz" wrap="square" lIns="91440" tIns="45720" rIns="91440" bIns="45720" numCol="1" anchor="t" anchorCtr="0" compatLnSpc="1"/>
            <a:lstStyle/>
            <a:p>
              <a:endParaRPr lang="zh-CN" altLang="en-US"/>
            </a:p>
          </p:txBody>
        </p:sp>
        <p:sp>
          <p:nvSpPr>
            <p:cNvPr id="122" name="Freeform 114"/>
            <p:cNvSpPr/>
            <p:nvPr/>
          </p:nvSpPr>
          <p:spPr bwMode="auto">
            <a:xfrm>
              <a:off x="3252788" y="2486026"/>
              <a:ext cx="188913" cy="414338"/>
            </a:xfrm>
            <a:custGeom>
              <a:avLst/>
              <a:gdLst>
                <a:gd name="T0" fmla="*/ 1 w 56"/>
                <a:gd name="T1" fmla="*/ 123 h 124"/>
                <a:gd name="T2" fmla="*/ 21 w 56"/>
                <a:gd name="T3" fmla="*/ 38 h 124"/>
                <a:gd name="T4" fmla="*/ 28 w 56"/>
                <a:gd name="T5" fmla="*/ 14 h 124"/>
                <a:gd name="T6" fmla="*/ 48 w 56"/>
                <a:gd name="T7" fmla="*/ 30 h 124"/>
                <a:gd name="T8" fmla="*/ 39 w 56"/>
                <a:gd name="T9" fmla="*/ 64 h 124"/>
                <a:gd name="T10" fmla="*/ 35 w 56"/>
                <a:gd name="T11" fmla="*/ 90 h 124"/>
                <a:gd name="T12" fmla="*/ 38 w 56"/>
                <a:gd name="T13" fmla="*/ 90 h 124"/>
                <a:gd name="T14" fmla="*/ 49 w 56"/>
                <a:gd name="T15" fmla="*/ 17 h 124"/>
                <a:gd name="T16" fmla="*/ 23 w 56"/>
                <a:gd name="T17" fmla="*/ 10 h 124"/>
                <a:gd name="T18" fmla="*/ 17 w 56"/>
                <a:gd name="T19" fmla="*/ 47 h 124"/>
                <a:gd name="T20" fmla="*/ 0 w 56"/>
                <a:gd name="T21" fmla="*/ 123 h 124"/>
                <a:gd name="T22" fmla="*/ 1 w 56"/>
                <a:gd name="T23" fmla="*/ 123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24">
                  <a:moveTo>
                    <a:pt x="1" y="123"/>
                  </a:moveTo>
                  <a:cubicBezTo>
                    <a:pt x="12" y="95"/>
                    <a:pt x="18" y="68"/>
                    <a:pt x="21" y="38"/>
                  </a:cubicBezTo>
                  <a:cubicBezTo>
                    <a:pt x="21" y="29"/>
                    <a:pt x="21" y="20"/>
                    <a:pt x="28" y="14"/>
                  </a:cubicBezTo>
                  <a:cubicBezTo>
                    <a:pt x="41" y="4"/>
                    <a:pt x="47" y="18"/>
                    <a:pt x="48" y="30"/>
                  </a:cubicBezTo>
                  <a:cubicBezTo>
                    <a:pt x="48" y="41"/>
                    <a:pt x="41" y="53"/>
                    <a:pt x="39" y="64"/>
                  </a:cubicBezTo>
                  <a:cubicBezTo>
                    <a:pt x="37" y="72"/>
                    <a:pt x="35" y="81"/>
                    <a:pt x="35" y="90"/>
                  </a:cubicBezTo>
                  <a:cubicBezTo>
                    <a:pt x="34" y="91"/>
                    <a:pt x="37" y="92"/>
                    <a:pt x="38" y="90"/>
                  </a:cubicBezTo>
                  <a:cubicBezTo>
                    <a:pt x="42" y="66"/>
                    <a:pt x="56" y="41"/>
                    <a:pt x="49" y="17"/>
                  </a:cubicBezTo>
                  <a:cubicBezTo>
                    <a:pt x="46" y="7"/>
                    <a:pt x="33" y="0"/>
                    <a:pt x="23" y="10"/>
                  </a:cubicBezTo>
                  <a:cubicBezTo>
                    <a:pt x="15" y="18"/>
                    <a:pt x="18" y="37"/>
                    <a:pt x="17" y="47"/>
                  </a:cubicBezTo>
                  <a:cubicBezTo>
                    <a:pt x="16" y="74"/>
                    <a:pt x="4" y="97"/>
                    <a:pt x="0" y="123"/>
                  </a:cubicBezTo>
                  <a:cubicBezTo>
                    <a:pt x="0" y="124"/>
                    <a:pt x="1" y="124"/>
                    <a:pt x="1" y="123"/>
                  </a:cubicBezTo>
                  <a:close/>
                </a:path>
              </a:pathLst>
            </a:custGeom>
            <a:solidFill>
              <a:schemeClr val="accent2"/>
            </a:solidFill>
            <a:ln>
              <a:noFill/>
            </a:ln>
          </p:spPr>
          <p:txBody>
            <a:bodyPr vert="horz" wrap="square" lIns="91440" tIns="45720" rIns="91440" bIns="45720" numCol="1" anchor="t" anchorCtr="0" compatLnSpc="1"/>
            <a:lstStyle/>
            <a:p>
              <a:endParaRPr lang="zh-CN" altLang="en-US"/>
            </a:p>
          </p:txBody>
        </p:sp>
        <p:sp>
          <p:nvSpPr>
            <p:cNvPr id="123" name="Freeform 115"/>
            <p:cNvSpPr/>
            <p:nvPr/>
          </p:nvSpPr>
          <p:spPr bwMode="auto">
            <a:xfrm>
              <a:off x="3517900" y="2921001"/>
              <a:ext cx="77788" cy="90488"/>
            </a:xfrm>
            <a:custGeom>
              <a:avLst/>
              <a:gdLst>
                <a:gd name="T0" fmla="*/ 2 w 23"/>
                <a:gd name="T1" fmla="*/ 25 h 27"/>
                <a:gd name="T2" fmla="*/ 19 w 23"/>
                <a:gd name="T3" fmla="*/ 18 h 27"/>
                <a:gd name="T4" fmla="*/ 14 w 23"/>
                <a:gd name="T5" fmla="*/ 1 h 27"/>
                <a:gd name="T6" fmla="*/ 10 w 23"/>
                <a:gd name="T7" fmla="*/ 5 h 27"/>
                <a:gd name="T8" fmla="*/ 16 w 23"/>
                <a:gd name="T9" fmla="*/ 16 h 27"/>
                <a:gd name="T10" fmla="*/ 11 w 23"/>
                <a:gd name="T11" fmla="*/ 21 h 27"/>
                <a:gd name="T12" fmla="*/ 3 w 23"/>
                <a:gd name="T13" fmla="*/ 20 h 27"/>
                <a:gd name="T14" fmla="*/ 2 w 23"/>
                <a:gd name="T15" fmla="*/ 25 h 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27">
                  <a:moveTo>
                    <a:pt x="2" y="25"/>
                  </a:moveTo>
                  <a:cubicBezTo>
                    <a:pt x="9" y="27"/>
                    <a:pt x="16" y="25"/>
                    <a:pt x="19" y="18"/>
                  </a:cubicBezTo>
                  <a:cubicBezTo>
                    <a:pt x="23" y="11"/>
                    <a:pt x="19" y="6"/>
                    <a:pt x="14" y="1"/>
                  </a:cubicBezTo>
                  <a:cubicBezTo>
                    <a:pt x="11" y="0"/>
                    <a:pt x="8" y="3"/>
                    <a:pt x="10" y="5"/>
                  </a:cubicBezTo>
                  <a:cubicBezTo>
                    <a:pt x="14" y="8"/>
                    <a:pt x="18" y="10"/>
                    <a:pt x="16" y="16"/>
                  </a:cubicBezTo>
                  <a:cubicBezTo>
                    <a:pt x="15" y="18"/>
                    <a:pt x="13" y="20"/>
                    <a:pt x="11" y="21"/>
                  </a:cubicBezTo>
                  <a:cubicBezTo>
                    <a:pt x="8" y="22"/>
                    <a:pt x="6" y="21"/>
                    <a:pt x="3" y="20"/>
                  </a:cubicBezTo>
                  <a:cubicBezTo>
                    <a:pt x="1" y="20"/>
                    <a:pt x="0" y="24"/>
                    <a:pt x="2" y="25"/>
                  </a:cubicBezTo>
                  <a:close/>
                </a:path>
              </a:pathLst>
            </a:custGeom>
            <a:solidFill>
              <a:schemeClr val="accent2"/>
            </a:solidFill>
            <a:ln>
              <a:noFill/>
            </a:ln>
          </p:spPr>
          <p:txBody>
            <a:bodyPr vert="horz" wrap="square" lIns="91440" tIns="45720" rIns="91440" bIns="45720" numCol="1" anchor="t" anchorCtr="0" compatLnSpc="1"/>
            <a:lstStyle/>
            <a:p>
              <a:endParaRPr lang="zh-CN" altLang="en-US"/>
            </a:p>
          </p:txBody>
        </p:sp>
        <p:sp>
          <p:nvSpPr>
            <p:cNvPr id="124" name="Freeform 116"/>
            <p:cNvSpPr/>
            <p:nvPr/>
          </p:nvSpPr>
          <p:spPr bwMode="auto">
            <a:xfrm>
              <a:off x="3176588" y="2746376"/>
              <a:ext cx="458788" cy="534988"/>
            </a:xfrm>
            <a:custGeom>
              <a:avLst/>
              <a:gdLst>
                <a:gd name="T0" fmla="*/ 24 w 137"/>
                <a:gd name="T1" fmla="*/ 74 h 160"/>
                <a:gd name="T2" fmla="*/ 68 w 137"/>
                <a:gd name="T3" fmla="*/ 70 h 160"/>
                <a:gd name="T4" fmla="*/ 55 w 137"/>
                <a:gd name="T5" fmla="*/ 49 h 160"/>
                <a:gd name="T6" fmla="*/ 6 w 137"/>
                <a:gd name="T7" fmla="*/ 58 h 160"/>
                <a:gd name="T8" fmla="*/ 16 w 137"/>
                <a:gd name="T9" fmla="*/ 121 h 160"/>
                <a:gd name="T10" fmla="*/ 35 w 137"/>
                <a:gd name="T11" fmla="*/ 133 h 160"/>
                <a:gd name="T12" fmla="*/ 59 w 137"/>
                <a:gd name="T13" fmla="*/ 135 h 160"/>
                <a:gd name="T14" fmla="*/ 111 w 137"/>
                <a:gd name="T15" fmla="*/ 124 h 160"/>
                <a:gd name="T16" fmla="*/ 132 w 137"/>
                <a:gd name="T17" fmla="*/ 52 h 160"/>
                <a:gd name="T18" fmla="*/ 84 w 137"/>
                <a:gd name="T19" fmla="*/ 6 h 160"/>
                <a:gd name="T20" fmla="*/ 53 w 137"/>
                <a:gd name="T21" fmla="*/ 28 h 160"/>
                <a:gd name="T22" fmla="*/ 59 w 137"/>
                <a:gd name="T23" fmla="*/ 45 h 160"/>
                <a:gd name="T24" fmla="*/ 104 w 137"/>
                <a:gd name="T25" fmla="*/ 76 h 160"/>
                <a:gd name="T26" fmla="*/ 106 w 137"/>
                <a:gd name="T27" fmla="*/ 73 h 160"/>
                <a:gd name="T28" fmla="*/ 61 w 137"/>
                <a:gd name="T29" fmla="*/ 38 h 160"/>
                <a:gd name="T30" fmla="*/ 81 w 137"/>
                <a:gd name="T31" fmla="*/ 8 h 160"/>
                <a:gd name="T32" fmla="*/ 105 w 137"/>
                <a:gd name="T33" fmla="*/ 21 h 160"/>
                <a:gd name="T34" fmla="*/ 125 w 137"/>
                <a:gd name="T35" fmla="*/ 89 h 160"/>
                <a:gd name="T36" fmla="*/ 57 w 137"/>
                <a:gd name="T37" fmla="*/ 126 h 160"/>
                <a:gd name="T38" fmla="*/ 54 w 137"/>
                <a:gd name="T39" fmla="*/ 126 h 160"/>
                <a:gd name="T40" fmla="*/ 8 w 137"/>
                <a:gd name="T41" fmla="*/ 85 h 160"/>
                <a:gd name="T42" fmla="*/ 28 w 137"/>
                <a:gd name="T43" fmla="*/ 46 h 160"/>
                <a:gd name="T44" fmla="*/ 51 w 137"/>
                <a:gd name="T45" fmla="*/ 50 h 160"/>
                <a:gd name="T46" fmla="*/ 67 w 137"/>
                <a:gd name="T47" fmla="*/ 66 h 160"/>
                <a:gd name="T48" fmla="*/ 24 w 137"/>
                <a:gd name="T49" fmla="*/ 73 h 160"/>
                <a:gd name="T50" fmla="*/ 24 w 137"/>
                <a:gd name="T51" fmla="*/ 74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7" h="160">
                  <a:moveTo>
                    <a:pt x="24" y="74"/>
                  </a:moveTo>
                  <a:cubicBezTo>
                    <a:pt x="38" y="80"/>
                    <a:pt x="59" y="87"/>
                    <a:pt x="68" y="70"/>
                  </a:cubicBezTo>
                  <a:cubicBezTo>
                    <a:pt x="75" y="58"/>
                    <a:pt x="67" y="54"/>
                    <a:pt x="55" y="49"/>
                  </a:cubicBezTo>
                  <a:cubicBezTo>
                    <a:pt x="39" y="42"/>
                    <a:pt x="13" y="37"/>
                    <a:pt x="6" y="58"/>
                  </a:cubicBezTo>
                  <a:cubicBezTo>
                    <a:pt x="0" y="76"/>
                    <a:pt x="5" y="106"/>
                    <a:pt x="16" y="121"/>
                  </a:cubicBezTo>
                  <a:cubicBezTo>
                    <a:pt x="21" y="127"/>
                    <a:pt x="28" y="132"/>
                    <a:pt x="35" y="133"/>
                  </a:cubicBezTo>
                  <a:cubicBezTo>
                    <a:pt x="45" y="135"/>
                    <a:pt x="51" y="131"/>
                    <a:pt x="59" y="135"/>
                  </a:cubicBezTo>
                  <a:cubicBezTo>
                    <a:pt x="77" y="144"/>
                    <a:pt x="96" y="140"/>
                    <a:pt x="111" y="124"/>
                  </a:cubicBezTo>
                  <a:cubicBezTo>
                    <a:pt x="127" y="107"/>
                    <a:pt x="137" y="74"/>
                    <a:pt x="132" y="52"/>
                  </a:cubicBezTo>
                  <a:cubicBezTo>
                    <a:pt x="128" y="30"/>
                    <a:pt x="105" y="12"/>
                    <a:pt x="84" y="6"/>
                  </a:cubicBezTo>
                  <a:cubicBezTo>
                    <a:pt x="66" y="0"/>
                    <a:pt x="53" y="9"/>
                    <a:pt x="53" y="28"/>
                  </a:cubicBezTo>
                  <a:cubicBezTo>
                    <a:pt x="53" y="36"/>
                    <a:pt x="54" y="39"/>
                    <a:pt x="59" y="45"/>
                  </a:cubicBezTo>
                  <a:cubicBezTo>
                    <a:pt x="70" y="57"/>
                    <a:pt x="88" y="70"/>
                    <a:pt x="104" y="76"/>
                  </a:cubicBezTo>
                  <a:cubicBezTo>
                    <a:pt x="106" y="78"/>
                    <a:pt x="108" y="74"/>
                    <a:pt x="106" y="73"/>
                  </a:cubicBezTo>
                  <a:cubicBezTo>
                    <a:pt x="90" y="66"/>
                    <a:pt x="70" y="53"/>
                    <a:pt x="61" y="38"/>
                  </a:cubicBezTo>
                  <a:cubicBezTo>
                    <a:pt x="53" y="24"/>
                    <a:pt x="63" y="5"/>
                    <a:pt x="81" y="8"/>
                  </a:cubicBezTo>
                  <a:cubicBezTo>
                    <a:pt x="89" y="10"/>
                    <a:pt x="99" y="16"/>
                    <a:pt x="105" y="21"/>
                  </a:cubicBezTo>
                  <a:cubicBezTo>
                    <a:pt x="129" y="38"/>
                    <a:pt x="134" y="61"/>
                    <a:pt x="125" y="89"/>
                  </a:cubicBezTo>
                  <a:cubicBezTo>
                    <a:pt x="117" y="112"/>
                    <a:pt x="81" y="160"/>
                    <a:pt x="57" y="126"/>
                  </a:cubicBezTo>
                  <a:cubicBezTo>
                    <a:pt x="56" y="125"/>
                    <a:pt x="55" y="125"/>
                    <a:pt x="54" y="126"/>
                  </a:cubicBezTo>
                  <a:cubicBezTo>
                    <a:pt x="24" y="145"/>
                    <a:pt x="9" y="106"/>
                    <a:pt x="8" y="85"/>
                  </a:cubicBezTo>
                  <a:cubicBezTo>
                    <a:pt x="7" y="68"/>
                    <a:pt x="8" y="48"/>
                    <a:pt x="28" y="46"/>
                  </a:cubicBezTo>
                  <a:cubicBezTo>
                    <a:pt x="35" y="45"/>
                    <a:pt x="44" y="48"/>
                    <a:pt x="51" y="50"/>
                  </a:cubicBezTo>
                  <a:cubicBezTo>
                    <a:pt x="62" y="54"/>
                    <a:pt x="69" y="56"/>
                    <a:pt x="67" y="66"/>
                  </a:cubicBezTo>
                  <a:cubicBezTo>
                    <a:pt x="63" y="86"/>
                    <a:pt x="35" y="76"/>
                    <a:pt x="24" y="73"/>
                  </a:cubicBezTo>
                  <a:cubicBezTo>
                    <a:pt x="23" y="72"/>
                    <a:pt x="23" y="74"/>
                    <a:pt x="24" y="74"/>
                  </a:cubicBezTo>
                  <a:close/>
                </a:path>
              </a:pathLst>
            </a:custGeom>
            <a:solidFill>
              <a:schemeClr val="accent2"/>
            </a:solidFill>
            <a:ln>
              <a:noFill/>
            </a:ln>
          </p:spPr>
          <p:txBody>
            <a:bodyPr vert="horz" wrap="square" lIns="91440" tIns="45720" rIns="91440" bIns="45720" numCol="1" anchor="t" anchorCtr="0" compatLnSpc="1"/>
            <a:lstStyle/>
            <a:p>
              <a:endParaRPr lang="zh-CN" altLang="en-US"/>
            </a:p>
          </p:txBody>
        </p:sp>
        <p:sp>
          <p:nvSpPr>
            <p:cNvPr id="125" name="Freeform 117"/>
            <p:cNvSpPr/>
            <p:nvPr/>
          </p:nvSpPr>
          <p:spPr bwMode="auto">
            <a:xfrm>
              <a:off x="3454400" y="2814638"/>
              <a:ext cx="104775" cy="182563"/>
            </a:xfrm>
            <a:custGeom>
              <a:avLst/>
              <a:gdLst>
                <a:gd name="T0" fmla="*/ 19 w 31"/>
                <a:gd name="T1" fmla="*/ 52 h 55"/>
                <a:gd name="T2" fmla="*/ 12 w 31"/>
                <a:gd name="T3" fmla="*/ 45 h 55"/>
                <a:gd name="T4" fmla="*/ 9 w 31"/>
                <a:gd name="T5" fmla="*/ 25 h 55"/>
                <a:gd name="T6" fmla="*/ 31 w 31"/>
                <a:gd name="T7" fmla="*/ 6 h 55"/>
                <a:gd name="T8" fmla="*/ 30 w 31"/>
                <a:gd name="T9" fmla="*/ 4 h 55"/>
                <a:gd name="T10" fmla="*/ 4 w 31"/>
                <a:gd name="T11" fmla="*/ 26 h 55"/>
                <a:gd name="T12" fmla="*/ 17 w 31"/>
                <a:gd name="T13" fmla="*/ 54 h 55"/>
                <a:gd name="T14" fmla="*/ 19 w 31"/>
                <a:gd name="T15" fmla="*/ 52 h 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 h="55">
                  <a:moveTo>
                    <a:pt x="19" y="52"/>
                  </a:moveTo>
                  <a:cubicBezTo>
                    <a:pt x="17" y="50"/>
                    <a:pt x="14" y="48"/>
                    <a:pt x="12" y="45"/>
                  </a:cubicBezTo>
                  <a:cubicBezTo>
                    <a:pt x="7" y="39"/>
                    <a:pt x="7" y="32"/>
                    <a:pt x="9" y="25"/>
                  </a:cubicBezTo>
                  <a:cubicBezTo>
                    <a:pt x="14" y="15"/>
                    <a:pt x="21" y="10"/>
                    <a:pt x="31" y="6"/>
                  </a:cubicBezTo>
                  <a:cubicBezTo>
                    <a:pt x="31" y="6"/>
                    <a:pt x="31" y="5"/>
                    <a:pt x="30" y="4"/>
                  </a:cubicBezTo>
                  <a:cubicBezTo>
                    <a:pt x="19" y="0"/>
                    <a:pt x="7" y="17"/>
                    <a:pt x="4" y="26"/>
                  </a:cubicBezTo>
                  <a:cubicBezTo>
                    <a:pt x="0" y="40"/>
                    <a:pt x="7" y="47"/>
                    <a:pt x="17" y="54"/>
                  </a:cubicBezTo>
                  <a:cubicBezTo>
                    <a:pt x="18" y="55"/>
                    <a:pt x="20" y="53"/>
                    <a:pt x="19" y="52"/>
                  </a:cubicBezTo>
                  <a:close/>
                </a:path>
              </a:pathLst>
            </a:custGeom>
            <a:solidFill>
              <a:schemeClr val="accent2"/>
            </a:solidFill>
            <a:ln>
              <a:noFill/>
            </a:ln>
          </p:spPr>
          <p:txBody>
            <a:bodyPr vert="horz" wrap="square" lIns="91440" tIns="45720" rIns="91440" bIns="45720" numCol="1" anchor="t" anchorCtr="0" compatLnSpc="1"/>
            <a:lstStyle/>
            <a:p>
              <a:endParaRPr lang="zh-CN" altLang="en-US"/>
            </a:p>
          </p:txBody>
        </p:sp>
        <p:sp>
          <p:nvSpPr>
            <p:cNvPr id="126" name="Freeform 118"/>
            <p:cNvSpPr/>
            <p:nvPr/>
          </p:nvSpPr>
          <p:spPr bwMode="auto">
            <a:xfrm>
              <a:off x="3394075" y="2784476"/>
              <a:ext cx="93663" cy="163513"/>
            </a:xfrm>
            <a:custGeom>
              <a:avLst/>
              <a:gdLst>
                <a:gd name="T0" fmla="*/ 14 w 28"/>
                <a:gd name="T1" fmla="*/ 47 h 49"/>
                <a:gd name="T2" fmla="*/ 7 w 28"/>
                <a:gd name="T3" fmla="*/ 18 h 49"/>
                <a:gd name="T4" fmla="*/ 27 w 28"/>
                <a:gd name="T5" fmla="*/ 2 h 49"/>
                <a:gd name="T6" fmla="*/ 27 w 28"/>
                <a:gd name="T7" fmla="*/ 1 h 49"/>
                <a:gd name="T8" fmla="*/ 2 w 28"/>
                <a:gd name="T9" fmla="*/ 18 h 49"/>
                <a:gd name="T10" fmla="*/ 12 w 28"/>
                <a:gd name="T11" fmla="*/ 48 h 49"/>
                <a:gd name="T12" fmla="*/ 14 w 28"/>
                <a:gd name="T13" fmla="*/ 47 h 49"/>
              </a:gdLst>
              <a:ahLst/>
              <a:cxnLst>
                <a:cxn ang="0">
                  <a:pos x="T0" y="T1"/>
                </a:cxn>
                <a:cxn ang="0">
                  <a:pos x="T2" y="T3"/>
                </a:cxn>
                <a:cxn ang="0">
                  <a:pos x="T4" y="T5"/>
                </a:cxn>
                <a:cxn ang="0">
                  <a:pos x="T6" y="T7"/>
                </a:cxn>
                <a:cxn ang="0">
                  <a:pos x="T8" y="T9"/>
                </a:cxn>
                <a:cxn ang="0">
                  <a:pos x="T10" y="T11"/>
                </a:cxn>
                <a:cxn ang="0">
                  <a:pos x="T12" y="T13"/>
                </a:cxn>
              </a:cxnLst>
              <a:rect l="0" t="0" r="r" b="b"/>
              <a:pathLst>
                <a:path w="28" h="49">
                  <a:moveTo>
                    <a:pt x="14" y="47"/>
                  </a:moveTo>
                  <a:cubicBezTo>
                    <a:pt x="7" y="41"/>
                    <a:pt x="4" y="26"/>
                    <a:pt x="7" y="18"/>
                  </a:cubicBezTo>
                  <a:cubicBezTo>
                    <a:pt x="10" y="10"/>
                    <a:pt x="21" y="6"/>
                    <a:pt x="27" y="2"/>
                  </a:cubicBezTo>
                  <a:cubicBezTo>
                    <a:pt x="28" y="1"/>
                    <a:pt x="28" y="0"/>
                    <a:pt x="27" y="1"/>
                  </a:cubicBezTo>
                  <a:cubicBezTo>
                    <a:pt x="17" y="2"/>
                    <a:pt x="4" y="7"/>
                    <a:pt x="2" y="18"/>
                  </a:cubicBezTo>
                  <a:cubicBezTo>
                    <a:pt x="0" y="28"/>
                    <a:pt x="4" y="42"/>
                    <a:pt x="12" y="48"/>
                  </a:cubicBezTo>
                  <a:cubicBezTo>
                    <a:pt x="13" y="49"/>
                    <a:pt x="15" y="48"/>
                    <a:pt x="14" y="47"/>
                  </a:cubicBezTo>
                  <a:close/>
                </a:path>
              </a:pathLst>
            </a:custGeom>
            <a:solidFill>
              <a:schemeClr val="accent2"/>
            </a:solidFill>
            <a:ln>
              <a:noFill/>
            </a:ln>
          </p:spPr>
          <p:txBody>
            <a:bodyPr vert="horz" wrap="square" lIns="91440" tIns="45720" rIns="91440" bIns="45720" numCol="1" anchor="t" anchorCtr="0" compatLnSpc="1"/>
            <a:lstStyle/>
            <a:p>
              <a:endParaRPr lang="zh-CN" altLang="en-US"/>
            </a:p>
          </p:txBody>
        </p:sp>
      </p:grpSp>
      <p:sp>
        <p:nvSpPr>
          <p:cNvPr id="7" name="文本框 6"/>
          <p:cNvSpPr txBox="1"/>
          <p:nvPr/>
        </p:nvSpPr>
        <p:spPr>
          <a:xfrm>
            <a:off x="8213460" y="1498750"/>
            <a:ext cx="2979738" cy="523220"/>
          </a:xfrm>
          <a:prstGeom prst="rect">
            <a:avLst/>
          </a:prstGeom>
          <a:noFill/>
        </p:spPr>
        <p:txBody>
          <a:bodyPr wrap="square" rtlCol="0">
            <a:spAutoFit/>
          </a:bodyPr>
          <a:lstStyle>
            <a:defPPr>
              <a:defRPr lang="zh-CN"/>
            </a:defPPr>
            <a:lvl1pPr algn="ctr">
              <a:defRPr sz="2400" b="1">
                <a:solidFill>
                  <a:schemeClr val="tx2"/>
                </a:solidFill>
              </a:defRPr>
            </a:lvl1pPr>
          </a:lstStyle>
          <a:p>
            <a:r>
              <a:rPr lang="zh-CN" altLang="en-US" sz="2800" dirty="0">
                <a:solidFill>
                  <a:schemeClr val="accent5"/>
                </a:solidFill>
              </a:rPr>
              <a:t>常常感到焦虑</a:t>
            </a:r>
            <a:endParaRPr lang="en-US" altLang="zh-CN" sz="2800" dirty="0">
              <a:solidFill>
                <a:schemeClr val="accent5"/>
              </a:solidFill>
            </a:endParaRPr>
          </a:p>
        </p:txBody>
      </p:sp>
      <p:sp>
        <p:nvSpPr>
          <p:cNvPr id="5" name="矩形 4"/>
          <p:cNvSpPr/>
          <p:nvPr/>
        </p:nvSpPr>
        <p:spPr>
          <a:xfrm rot="20958372">
            <a:off x="756336" y="1300388"/>
            <a:ext cx="3368786" cy="461665"/>
          </a:xfrm>
          <a:prstGeom prst="rect">
            <a:avLst/>
          </a:prstGeom>
          <a:noFill/>
        </p:spPr>
        <p:txBody>
          <a:bodyPr wrap="square" rtlCol="0">
            <a:spAutoFit/>
          </a:bodyPr>
          <a:lstStyle/>
          <a:p>
            <a:pPr algn="ctr"/>
            <a:r>
              <a:rPr lang="zh-CN" altLang="en-US" sz="2400" b="1" dirty="0">
                <a:solidFill>
                  <a:schemeClr val="accent2"/>
                </a:solidFill>
              </a:rPr>
              <a:t>人际关系敏感</a:t>
            </a:r>
          </a:p>
        </p:txBody>
      </p:sp>
      <p:sp>
        <p:nvSpPr>
          <p:cNvPr id="6" name="矩形 5"/>
          <p:cNvSpPr/>
          <p:nvPr/>
        </p:nvSpPr>
        <p:spPr>
          <a:xfrm>
            <a:off x="4627600" y="1310738"/>
            <a:ext cx="2603153" cy="523220"/>
          </a:xfrm>
          <a:prstGeom prst="rect">
            <a:avLst/>
          </a:prstGeom>
          <a:noFill/>
        </p:spPr>
        <p:txBody>
          <a:bodyPr wrap="square" rtlCol="0">
            <a:spAutoFit/>
          </a:bodyPr>
          <a:lstStyle/>
          <a:p>
            <a:pPr algn="ctr"/>
            <a:r>
              <a:rPr lang="zh-CN" altLang="en-US" sz="2800" b="1" dirty="0">
                <a:solidFill>
                  <a:schemeClr val="tx2"/>
                </a:solidFill>
              </a:rPr>
              <a:t>易产生恐惧感</a:t>
            </a:r>
          </a:p>
        </p:txBody>
      </p:sp>
      <p:grpSp>
        <p:nvGrpSpPr>
          <p:cNvPr id="127" name="组合 126"/>
          <p:cNvGrpSpPr/>
          <p:nvPr/>
        </p:nvGrpSpPr>
        <p:grpSpPr>
          <a:xfrm>
            <a:off x="2816973" y="316036"/>
            <a:ext cx="6558054" cy="624446"/>
            <a:chOff x="3207365" y="316035"/>
            <a:chExt cx="6558054" cy="713951"/>
          </a:xfrm>
        </p:grpSpPr>
        <p:sp>
          <p:nvSpPr>
            <p:cNvPr id="128" name="Freeform 30"/>
            <p:cNvSpPr/>
            <p:nvPr/>
          </p:nvSpPr>
          <p:spPr bwMode="auto">
            <a:xfrm>
              <a:off x="3207365" y="392345"/>
              <a:ext cx="1052280" cy="637641"/>
            </a:xfrm>
            <a:custGeom>
              <a:avLst/>
              <a:gdLst>
                <a:gd name="T0" fmla="*/ 759 w 759"/>
                <a:gd name="T1" fmla="*/ 493 h 493"/>
                <a:gd name="T2" fmla="*/ 0 w 759"/>
                <a:gd name="T3" fmla="*/ 493 h 493"/>
                <a:gd name="T4" fmla="*/ 253 w 759"/>
                <a:gd name="T5" fmla="*/ 246 h 493"/>
                <a:gd name="T6" fmla="*/ 0 w 759"/>
                <a:gd name="T7" fmla="*/ 0 h 493"/>
                <a:gd name="T8" fmla="*/ 759 w 759"/>
                <a:gd name="T9" fmla="*/ 0 h 493"/>
                <a:gd name="T10" fmla="*/ 759 w 759"/>
                <a:gd name="T11" fmla="*/ 493 h 493"/>
              </a:gdLst>
              <a:ahLst/>
              <a:cxnLst>
                <a:cxn ang="0">
                  <a:pos x="T0" y="T1"/>
                </a:cxn>
                <a:cxn ang="0">
                  <a:pos x="T2" y="T3"/>
                </a:cxn>
                <a:cxn ang="0">
                  <a:pos x="T4" y="T5"/>
                </a:cxn>
                <a:cxn ang="0">
                  <a:pos x="T6" y="T7"/>
                </a:cxn>
                <a:cxn ang="0">
                  <a:pos x="T8" y="T9"/>
                </a:cxn>
                <a:cxn ang="0">
                  <a:pos x="T10" y="T11"/>
                </a:cxn>
              </a:cxnLst>
              <a:rect l="0" t="0" r="r" b="b"/>
              <a:pathLst>
                <a:path w="759" h="493">
                  <a:moveTo>
                    <a:pt x="759" y="493"/>
                  </a:moveTo>
                  <a:lnTo>
                    <a:pt x="0" y="493"/>
                  </a:lnTo>
                  <a:lnTo>
                    <a:pt x="253" y="246"/>
                  </a:lnTo>
                  <a:lnTo>
                    <a:pt x="0" y="0"/>
                  </a:lnTo>
                  <a:lnTo>
                    <a:pt x="759" y="0"/>
                  </a:lnTo>
                  <a:lnTo>
                    <a:pt x="759" y="493"/>
                  </a:lnTo>
                  <a:close/>
                </a:path>
              </a:pathLst>
            </a:custGeom>
            <a:solidFill>
              <a:schemeClr val="accent3">
                <a:lumMod val="50000"/>
              </a:schemeClr>
            </a:solidFill>
            <a:ln>
              <a:noFill/>
            </a:ln>
          </p:spPr>
          <p:txBody>
            <a:bodyPr vert="horz" wrap="square" lIns="91440" tIns="45720" rIns="91440" bIns="45720" numCol="1" anchor="t" anchorCtr="0" compatLnSpc="1">
              <a:normAutofit/>
            </a:bodyPr>
            <a:lstStyle/>
            <a:p>
              <a:endParaRPr lang="zh-CN" altLang="en-US"/>
            </a:p>
          </p:txBody>
        </p:sp>
        <p:sp>
          <p:nvSpPr>
            <p:cNvPr id="129" name="Freeform 35"/>
            <p:cNvSpPr/>
            <p:nvPr/>
          </p:nvSpPr>
          <p:spPr bwMode="auto">
            <a:xfrm>
              <a:off x="8713138" y="392345"/>
              <a:ext cx="1052281" cy="637641"/>
            </a:xfrm>
            <a:custGeom>
              <a:avLst/>
              <a:gdLst>
                <a:gd name="T0" fmla="*/ 0 w 759"/>
                <a:gd name="T1" fmla="*/ 493 h 493"/>
                <a:gd name="T2" fmla="*/ 759 w 759"/>
                <a:gd name="T3" fmla="*/ 493 h 493"/>
                <a:gd name="T4" fmla="*/ 506 w 759"/>
                <a:gd name="T5" fmla="*/ 246 h 493"/>
                <a:gd name="T6" fmla="*/ 759 w 759"/>
                <a:gd name="T7" fmla="*/ 0 h 493"/>
                <a:gd name="T8" fmla="*/ 0 w 759"/>
                <a:gd name="T9" fmla="*/ 0 h 493"/>
                <a:gd name="T10" fmla="*/ 0 w 759"/>
                <a:gd name="T11" fmla="*/ 493 h 493"/>
              </a:gdLst>
              <a:ahLst/>
              <a:cxnLst>
                <a:cxn ang="0">
                  <a:pos x="T0" y="T1"/>
                </a:cxn>
                <a:cxn ang="0">
                  <a:pos x="T2" y="T3"/>
                </a:cxn>
                <a:cxn ang="0">
                  <a:pos x="T4" y="T5"/>
                </a:cxn>
                <a:cxn ang="0">
                  <a:pos x="T6" y="T7"/>
                </a:cxn>
                <a:cxn ang="0">
                  <a:pos x="T8" y="T9"/>
                </a:cxn>
                <a:cxn ang="0">
                  <a:pos x="T10" y="T11"/>
                </a:cxn>
              </a:cxnLst>
              <a:rect l="0" t="0" r="r" b="b"/>
              <a:pathLst>
                <a:path w="759" h="493">
                  <a:moveTo>
                    <a:pt x="0" y="493"/>
                  </a:moveTo>
                  <a:lnTo>
                    <a:pt x="759" y="493"/>
                  </a:lnTo>
                  <a:lnTo>
                    <a:pt x="506" y="246"/>
                  </a:lnTo>
                  <a:lnTo>
                    <a:pt x="759" y="0"/>
                  </a:lnTo>
                  <a:lnTo>
                    <a:pt x="0" y="0"/>
                  </a:lnTo>
                  <a:lnTo>
                    <a:pt x="0" y="493"/>
                  </a:lnTo>
                  <a:close/>
                </a:path>
              </a:pathLst>
            </a:custGeom>
            <a:solidFill>
              <a:schemeClr val="accent5">
                <a:lumMod val="75000"/>
              </a:schemeClr>
            </a:solidFill>
            <a:ln>
              <a:noFill/>
            </a:ln>
          </p:spPr>
          <p:txBody>
            <a:bodyPr vert="horz" wrap="square" lIns="91440" tIns="45720" rIns="91440" bIns="45720" numCol="1" anchor="t" anchorCtr="0" compatLnSpc="1">
              <a:normAutofit/>
            </a:bodyPr>
            <a:lstStyle/>
            <a:p>
              <a:endParaRPr lang="zh-CN" altLang="en-US"/>
            </a:p>
          </p:txBody>
        </p:sp>
        <p:sp>
          <p:nvSpPr>
            <p:cNvPr id="130" name="Rectangle 41"/>
            <p:cNvSpPr>
              <a:spLocks noChangeArrowheads="1"/>
            </p:cNvSpPr>
            <p:nvPr/>
          </p:nvSpPr>
          <p:spPr bwMode="auto">
            <a:xfrm>
              <a:off x="3660830" y="316035"/>
              <a:ext cx="5625883" cy="637641"/>
            </a:xfrm>
            <a:prstGeom prst="rect">
              <a:avLst/>
            </a:prstGeom>
            <a:solidFill>
              <a:schemeClr val="accent3">
                <a:lumMod val="75000"/>
              </a:schemeClr>
            </a:solidFill>
            <a:ln>
              <a:noFill/>
            </a:ln>
          </p:spPr>
          <p:txBody>
            <a:bodyPr vert="horz" wrap="square" lIns="91440" tIns="45720" rIns="91440" bIns="45720" numCol="1" anchor="ctr" anchorCtr="0" compatLnSpc="1">
              <a:noAutofit/>
            </a:bodyPr>
            <a:lstStyle/>
            <a:p>
              <a:pPr algn="ctr"/>
              <a:r>
                <a:rPr lang="zh-CN" altLang="en-US" sz="2600" b="1" dirty="0">
                  <a:solidFill>
                    <a:schemeClr val="bg1"/>
                  </a:solidFill>
                </a:rPr>
                <a:t>在工作中负面情绪有哪些典型特征？</a:t>
              </a:r>
            </a:p>
          </p:txBody>
        </p:sp>
      </p:grpSp>
    </p:spTree>
  </p:cSld>
  <p:clrMapOvr>
    <a:masterClrMapping/>
  </p:clrMapOvr>
  <mc:AlternateContent xmlns:mc="http://schemas.openxmlformats.org/markup-compatibility/2006" xmlns:p14="http://schemas.microsoft.com/office/powerpoint/2010/main">
    <mc:Choice Requires="p14">
      <p:transition spd="slow" p14:dur="2000" advTm="0">
        <p:split orient="vert"/>
      </p:transition>
    </mc:Choice>
    <mc:Fallback xmlns="">
      <p:transition spd="slow" advTm="0">
        <p:split orient="ver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9" name="组合 458"/>
          <p:cNvGrpSpPr/>
          <p:nvPr/>
        </p:nvGrpSpPr>
        <p:grpSpPr>
          <a:xfrm>
            <a:off x="7500262" y="1037958"/>
            <a:ext cx="2240356" cy="2612706"/>
            <a:chOff x="7225542" y="800223"/>
            <a:chExt cx="2667758" cy="3111143"/>
          </a:xfrm>
        </p:grpSpPr>
        <p:sp>
          <p:nvSpPr>
            <p:cNvPr id="209" name="Freeform 5"/>
            <p:cNvSpPr/>
            <p:nvPr/>
          </p:nvSpPr>
          <p:spPr bwMode="auto">
            <a:xfrm>
              <a:off x="7225542" y="800223"/>
              <a:ext cx="2667758" cy="2669244"/>
            </a:xfrm>
            <a:custGeom>
              <a:avLst/>
              <a:gdLst>
                <a:gd name="T0" fmla="*/ 907 w 911"/>
                <a:gd name="T1" fmla="*/ 456 h 911"/>
                <a:gd name="T2" fmla="*/ 903 w 911"/>
                <a:gd name="T3" fmla="*/ 456 h 911"/>
                <a:gd name="T4" fmla="*/ 772 w 911"/>
                <a:gd name="T5" fmla="*/ 772 h 911"/>
                <a:gd name="T6" fmla="*/ 456 w 911"/>
                <a:gd name="T7" fmla="*/ 903 h 911"/>
                <a:gd name="T8" fmla="*/ 139 w 911"/>
                <a:gd name="T9" fmla="*/ 772 h 911"/>
                <a:gd name="T10" fmla="*/ 8 w 911"/>
                <a:gd name="T11" fmla="*/ 456 h 911"/>
                <a:gd name="T12" fmla="*/ 139 w 911"/>
                <a:gd name="T13" fmla="*/ 139 h 911"/>
                <a:gd name="T14" fmla="*/ 456 w 911"/>
                <a:gd name="T15" fmla="*/ 8 h 911"/>
                <a:gd name="T16" fmla="*/ 772 w 911"/>
                <a:gd name="T17" fmla="*/ 139 h 911"/>
                <a:gd name="T18" fmla="*/ 903 w 911"/>
                <a:gd name="T19" fmla="*/ 456 h 911"/>
                <a:gd name="T20" fmla="*/ 907 w 911"/>
                <a:gd name="T21" fmla="*/ 456 h 911"/>
                <a:gd name="T22" fmla="*/ 911 w 911"/>
                <a:gd name="T23" fmla="*/ 456 h 911"/>
                <a:gd name="T24" fmla="*/ 456 w 911"/>
                <a:gd name="T25" fmla="*/ 0 h 911"/>
                <a:gd name="T26" fmla="*/ 0 w 911"/>
                <a:gd name="T27" fmla="*/ 456 h 911"/>
                <a:gd name="T28" fmla="*/ 456 w 911"/>
                <a:gd name="T29" fmla="*/ 911 h 911"/>
                <a:gd name="T30" fmla="*/ 911 w 911"/>
                <a:gd name="T31" fmla="*/ 456 h 911"/>
                <a:gd name="T32" fmla="*/ 907 w 911"/>
                <a:gd name="T33" fmla="*/ 456 h 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11" h="911">
                  <a:moveTo>
                    <a:pt x="907" y="456"/>
                  </a:moveTo>
                  <a:cubicBezTo>
                    <a:pt x="903" y="456"/>
                    <a:pt x="903" y="456"/>
                    <a:pt x="903" y="456"/>
                  </a:cubicBezTo>
                  <a:cubicBezTo>
                    <a:pt x="903" y="579"/>
                    <a:pt x="853" y="691"/>
                    <a:pt x="772" y="772"/>
                  </a:cubicBezTo>
                  <a:cubicBezTo>
                    <a:pt x="691" y="853"/>
                    <a:pt x="579" y="903"/>
                    <a:pt x="456" y="903"/>
                  </a:cubicBezTo>
                  <a:cubicBezTo>
                    <a:pt x="332" y="903"/>
                    <a:pt x="220" y="853"/>
                    <a:pt x="139" y="772"/>
                  </a:cubicBezTo>
                  <a:cubicBezTo>
                    <a:pt x="58" y="691"/>
                    <a:pt x="8" y="579"/>
                    <a:pt x="8" y="456"/>
                  </a:cubicBezTo>
                  <a:cubicBezTo>
                    <a:pt x="8" y="332"/>
                    <a:pt x="58" y="220"/>
                    <a:pt x="139" y="139"/>
                  </a:cubicBezTo>
                  <a:cubicBezTo>
                    <a:pt x="220" y="58"/>
                    <a:pt x="332" y="8"/>
                    <a:pt x="456" y="8"/>
                  </a:cubicBezTo>
                  <a:cubicBezTo>
                    <a:pt x="579" y="8"/>
                    <a:pt x="691" y="58"/>
                    <a:pt x="772" y="139"/>
                  </a:cubicBezTo>
                  <a:cubicBezTo>
                    <a:pt x="853" y="220"/>
                    <a:pt x="903" y="332"/>
                    <a:pt x="903" y="456"/>
                  </a:cubicBezTo>
                  <a:cubicBezTo>
                    <a:pt x="907" y="456"/>
                    <a:pt x="907" y="456"/>
                    <a:pt x="907" y="456"/>
                  </a:cubicBezTo>
                  <a:cubicBezTo>
                    <a:pt x="911" y="456"/>
                    <a:pt x="911" y="456"/>
                    <a:pt x="911" y="456"/>
                  </a:cubicBezTo>
                  <a:cubicBezTo>
                    <a:pt x="911" y="204"/>
                    <a:pt x="707" y="0"/>
                    <a:pt x="456" y="0"/>
                  </a:cubicBezTo>
                  <a:cubicBezTo>
                    <a:pt x="204" y="0"/>
                    <a:pt x="0" y="204"/>
                    <a:pt x="0" y="456"/>
                  </a:cubicBezTo>
                  <a:cubicBezTo>
                    <a:pt x="0" y="707"/>
                    <a:pt x="204" y="911"/>
                    <a:pt x="456" y="911"/>
                  </a:cubicBezTo>
                  <a:cubicBezTo>
                    <a:pt x="707" y="911"/>
                    <a:pt x="911" y="707"/>
                    <a:pt x="911" y="456"/>
                  </a:cubicBezTo>
                  <a:lnTo>
                    <a:pt x="907" y="456"/>
                  </a:ln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205" name="Freeform 361"/>
            <p:cNvSpPr/>
            <p:nvPr/>
          </p:nvSpPr>
          <p:spPr bwMode="auto">
            <a:xfrm>
              <a:off x="7526093" y="3420368"/>
              <a:ext cx="715668" cy="462729"/>
            </a:xfrm>
            <a:custGeom>
              <a:avLst/>
              <a:gdLst>
                <a:gd name="T0" fmla="*/ 236 w 244"/>
                <a:gd name="T1" fmla="*/ 0 h 158"/>
                <a:gd name="T2" fmla="*/ 236 w 244"/>
                <a:gd name="T3" fmla="*/ 0 h 158"/>
                <a:gd name="T4" fmla="*/ 197 w 244"/>
                <a:gd name="T5" fmla="*/ 77 h 158"/>
                <a:gd name="T6" fmla="*/ 129 w 244"/>
                <a:gd name="T7" fmla="*/ 127 h 158"/>
                <a:gd name="T8" fmla="*/ 10 w 244"/>
                <a:gd name="T9" fmla="*/ 150 h 158"/>
                <a:gd name="T10" fmla="*/ 0 w 244"/>
                <a:gd name="T11" fmla="*/ 150 h 158"/>
                <a:gd name="T12" fmla="*/ 0 w 244"/>
                <a:gd name="T13" fmla="*/ 158 h 158"/>
                <a:gd name="T14" fmla="*/ 10 w 244"/>
                <a:gd name="T15" fmla="*/ 158 h 158"/>
                <a:gd name="T16" fmla="*/ 134 w 244"/>
                <a:gd name="T17" fmla="*/ 134 h 158"/>
                <a:gd name="T18" fmla="*/ 224 w 244"/>
                <a:gd name="T19" fmla="*/ 51 h 158"/>
                <a:gd name="T20" fmla="*/ 244 w 244"/>
                <a:gd name="T21" fmla="*/ 1 h 158"/>
                <a:gd name="T22" fmla="*/ 236 w 244"/>
                <a:gd name="T23" fmla="*/ 0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4" h="158">
                  <a:moveTo>
                    <a:pt x="236" y="0"/>
                  </a:moveTo>
                  <a:cubicBezTo>
                    <a:pt x="236" y="0"/>
                    <a:pt x="236" y="0"/>
                    <a:pt x="236" y="0"/>
                  </a:cubicBezTo>
                  <a:cubicBezTo>
                    <a:pt x="236" y="2"/>
                    <a:pt x="228" y="40"/>
                    <a:pt x="197" y="77"/>
                  </a:cubicBezTo>
                  <a:cubicBezTo>
                    <a:pt x="181" y="95"/>
                    <a:pt x="159" y="114"/>
                    <a:pt x="129" y="127"/>
                  </a:cubicBezTo>
                  <a:cubicBezTo>
                    <a:pt x="99" y="141"/>
                    <a:pt x="60" y="150"/>
                    <a:pt x="10" y="150"/>
                  </a:cubicBezTo>
                  <a:cubicBezTo>
                    <a:pt x="7" y="150"/>
                    <a:pt x="3" y="150"/>
                    <a:pt x="0" y="150"/>
                  </a:cubicBezTo>
                  <a:cubicBezTo>
                    <a:pt x="0" y="158"/>
                    <a:pt x="0" y="158"/>
                    <a:pt x="0" y="158"/>
                  </a:cubicBezTo>
                  <a:cubicBezTo>
                    <a:pt x="3" y="158"/>
                    <a:pt x="7" y="158"/>
                    <a:pt x="10" y="158"/>
                  </a:cubicBezTo>
                  <a:cubicBezTo>
                    <a:pt x="62" y="158"/>
                    <a:pt x="102" y="149"/>
                    <a:pt x="134" y="134"/>
                  </a:cubicBezTo>
                  <a:cubicBezTo>
                    <a:pt x="181" y="112"/>
                    <a:pt x="209" y="79"/>
                    <a:pt x="224" y="51"/>
                  </a:cubicBezTo>
                  <a:cubicBezTo>
                    <a:pt x="240" y="24"/>
                    <a:pt x="244" y="2"/>
                    <a:pt x="244" y="1"/>
                  </a:cubicBezTo>
                  <a:cubicBezTo>
                    <a:pt x="236" y="0"/>
                    <a:pt x="236" y="0"/>
                    <a:pt x="236" y="0"/>
                  </a:cubicBez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206" name="Freeform 362"/>
            <p:cNvSpPr/>
            <p:nvPr/>
          </p:nvSpPr>
          <p:spPr bwMode="auto">
            <a:xfrm>
              <a:off x="7485921" y="3829533"/>
              <a:ext cx="78858" cy="81833"/>
            </a:xfrm>
            <a:custGeom>
              <a:avLst/>
              <a:gdLst>
                <a:gd name="T0" fmla="*/ 26 w 27"/>
                <a:gd name="T1" fmla="*/ 12 h 28"/>
                <a:gd name="T2" fmla="*/ 16 w 27"/>
                <a:gd name="T3" fmla="*/ 27 h 28"/>
                <a:gd name="T4" fmla="*/ 1 w 27"/>
                <a:gd name="T5" fmla="*/ 17 h 28"/>
                <a:gd name="T6" fmla="*/ 11 w 27"/>
                <a:gd name="T7" fmla="*/ 2 h 28"/>
                <a:gd name="T8" fmla="*/ 26 w 27"/>
                <a:gd name="T9" fmla="*/ 12 h 28"/>
              </a:gdLst>
              <a:ahLst/>
              <a:cxnLst>
                <a:cxn ang="0">
                  <a:pos x="T0" y="T1"/>
                </a:cxn>
                <a:cxn ang="0">
                  <a:pos x="T2" y="T3"/>
                </a:cxn>
                <a:cxn ang="0">
                  <a:pos x="T4" y="T5"/>
                </a:cxn>
                <a:cxn ang="0">
                  <a:pos x="T6" y="T7"/>
                </a:cxn>
                <a:cxn ang="0">
                  <a:pos x="T8" y="T9"/>
                </a:cxn>
              </a:cxnLst>
              <a:rect l="0" t="0" r="r" b="b"/>
              <a:pathLst>
                <a:path w="27" h="28">
                  <a:moveTo>
                    <a:pt x="26" y="12"/>
                  </a:moveTo>
                  <a:cubicBezTo>
                    <a:pt x="27" y="19"/>
                    <a:pt x="23" y="25"/>
                    <a:pt x="16" y="27"/>
                  </a:cubicBezTo>
                  <a:cubicBezTo>
                    <a:pt x="9" y="28"/>
                    <a:pt x="3" y="23"/>
                    <a:pt x="1" y="17"/>
                  </a:cubicBezTo>
                  <a:cubicBezTo>
                    <a:pt x="0" y="10"/>
                    <a:pt x="4" y="3"/>
                    <a:pt x="11" y="2"/>
                  </a:cubicBezTo>
                  <a:cubicBezTo>
                    <a:pt x="18" y="0"/>
                    <a:pt x="25" y="5"/>
                    <a:pt x="26" y="12"/>
                  </a:cubicBezTo>
                  <a:close/>
                </a:path>
              </a:pathLst>
            </a:custGeom>
            <a:solidFill>
              <a:schemeClr val="accent1"/>
            </a:solidFill>
            <a:ln>
              <a:noFill/>
            </a:ln>
          </p:spPr>
          <p:txBody>
            <a:bodyPr vert="horz" wrap="square" lIns="91440" tIns="45720" rIns="91440" bIns="45720" numCol="1" anchor="t" anchorCtr="0" compatLnSpc="1"/>
            <a:lstStyle/>
            <a:p>
              <a:endParaRPr lang="zh-CN" altLang="en-US"/>
            </a:p>
          </p:txBody>
        </p:sp>
      </p:grpSp>
      <p:sp>
        <p:nvSpPr>
          <p:cNvPr id="2" name="文本框 1"/>
          <p:cNvSpPr txBox="1"/>
          <p:nvPr/>
        </p:nvSpPr>
        <p:spPr>
          <a:xfrm>
            <a:off x="459345" y="451982"/>
            <a:ext cx="4739920" cy="830997"/>
          </a:xfrm>
          <a:prstGeom prst="rect">
            <a:avLst/>
          </a:prstGeom>
          <a:noFill/>
        </p:spPr>
        <p:txBody>
          <a:bodyPr wrap="square" rtlCol="0">
            <a:spAutoFit/>
          </a:bodyPr>
          <a:lstStyle>
            <a:defPPr>
              <a:defRPr lang="zh-CN"/>
            </a:defPPr>
            <a:lvl1pPr>
              <a:defRPr sz="3200" b="1">
                <a:solidFill>
                  <a:schemeClr val="accent4"/>
                </a:solidFill>
              </a:defRPr>
            </a:lvl1pPr>
          </a:lstStyle>
          <a:p>
            <a:r>
              <a:rPr lang="zh-CN" altLang="en-US" sz="2400" dirty="0"/>
              <a:t>负面情绪对于工作的影响，可以从公司和个人两个角度展开。</a:t>
            </a:r>
          </a:p>
        </p:txBody>
      </p:sp>
      <p:sp>
        <p:nvSpPr>
          <p:cNvPr id="4" name="文本框 3"/>
          <p:cNvSpPr txBox="1"/>
          <p:nvPr/>
        </p:nvSpPr>
        <p:spPr>
          <a:xfrm>
            <a:off x="778589" y="3285654"/>
            <a:ext cx="2320924" cy="1938992"/>
          </a:xfrm>
          <a:prstGeom prst="rect">
            <a:avLst/>
          </a:prstGeom>
          <a:noFill/>
        </p:spPr>
        <p:txBody>
          <a:bodyPr wrap="square" rtlCol="0">
            <a:spAutoFit/>
          </a:bodyPr>
          <a:lstStyle>
            <a:defPPr>
              <a:defRPr lang="zh-CN"/>
            </a:defPPr>
            <a:lvl1pPr>
              <a:defRPr sz="2000">
                <a:solidFill>
                  <a:schemeClr val="accent1">
                    <a:lumMod val="75000"/>
                  </a:schemeClr>
                </a:solidFill>
              </a:defRPr>
            </a:lvl1pPr>
          </a:lstStyle>
          <a:p>
            <a:r>
              <a:rPr lang="zh-CN" altLang="en-US" dirty="0"/>
              <a:t>不信任他人，破坏团队协作能力。</a:t>
            </a:r>
            <a:r>
              <a:rPr lang="zh-CN" altLang="en-US" b="1" dirty="0"/>
              <a:t>容易冲动</a:t>
            </a:r>
            <a:r>
              <a:rPr lang="zh-CN" altLang="en-US" dirty="0"/>
              <a:t>，对错误的决定</a:t>
            </a:r>
            <a:r>
              <a:rPr lang="zh-CN" altLang="en-US" b="1" dirty="0"/>
              <a:t>缺乏思量</a:t>
            </a:r>
            <a:r>
              <a:rPr lang="zh-CN" altLang="en-US" dirty="0"/>
              <a:t>，造成不必要的损失。</a:t>
            </a:r>
          </a:p>
          <a:p>
            <a:endParaRPr lang="zh-CN" altLang="en-US" dirty="0"/>
          </a:p>
        </p:txBody>
      </p:sp>
      <p:sp>
        <p:nvSpPr>
          <p:cNvPr id="6" name="文本框 5"/>
          <p:cNvSpPr txBox="1"/>
          <p:nvPr/>
        </p:nvSpPr>
        <p:spPr>
          <a:xfrm>
            <a:off x="7787972" y="1528531"/>
            <a:ext cx="1837716" cy="1323439"/>
          </a:xfrm>
          <a:prstGeom prst="rect">
            <a:avLst/>
          </a:prstGeom>
          <a:noFill/>
        </p:spPr>
        <p:txBody>
          <a:bodyPr wrap="square" rtlCol="0">
            <a:spAutoFit/>
          </a:bodyPr>
          <a:lstStyle/>
          <a:p>
            <a:r>
              <a:rPr lang="zh-CN" altLang="en-US" sz="2000" dirty="0">
                <a:solidFill>
                  <a:schemeClr val="accent1">
                    <a:lumMod val="75000"/>
                  </a:schemeClr>
                </a:solidFill>
              </a:rPr>
              <a:t>员工的</a:t>
            </a:r>
            <a:r>
              <a:rPr lang="zh-CN" altLang="en-US" sz="2000" b="1" dirty="0">
                <a:solidFill>
                  <a:schemeClr val="accent1">
                    <a:lumMod val="75000"/>
                  </a:schemeClr>
                </a:solidFill>
              </a:rPr>
              <a:t>忠诚度大幅度降低</a:t>
            </a:r>
            <a:r>
              <a:rPr lang="zh-CN" altLang="en-US" sz="2000" dirty="0">
                <a:solidFill>
                  <a:schemeClr val="accent1">
                    <a:lumMod val="75000"/>
                  </a:schemeClr>
                </a:solidFill>
              </a:rPr>
              <a:t>，企业人才流失率变大。</a:t>
            </a:r>
          </a:p>
        </p:txBody>
      </p:sp>
      <p:grpSp>
        <p:nvGrpSpPr>
          <p:cNvPr id="409" name="组合 408"/>
          <p:cNvGrpSpPr/>
          <p:nvPr/>
        </p:nvGrpSpPr>
        <p:grpSpPr>
          <a:xfrm rot="745481">
            <a:off x="619864" y="2251293"/>
            <a:ext cx="2667758" cy="3099239"/>
            <a:chOff x="1771650" y="2292351"/>
            <a:chExt cx="2846388" cy="3306762"/>
          </a:xfrm>
        </p:grpSpPr>
        <p:sp>
          <p:nvSpPr>
            <p:cNvPr id="210" name="Freeform 6"/>
            <p:cNvSpPr/>
            <p:nvPr/>
          </p:nvSpPr>
          <p:spPr bwMode="auto">
            <a:xfrm>
              <a:off x="1771650" y="2751138"/>
              <a:ext cx="2846388" cy="2847975"/>
            </a:xfrm>
            <a:custGeom>
              <a:avLst/>
              <a:gdLst>
                <a:gd name="T0" fmla="*/ 907 w 911"/>
                <a:gd name="T1" fmla="*/ 456 h 911"/>
                <a:gd name="T2" fmla="*/ 903 w 911"/>
                <a:gd name="T3" fmla="*/ 456 h 911"/>
                <a:gd name="T4" fmla="*/ 772 w 911"/>
                <a:gd name="T5" fmla="*/ 772 h 911"/>
                <a:gd name="T6" fmla="*/ 456 w 911"/>
                <a:gd name="T7" fmla="*/ 903 h 911"/>
                <a:gd name="T8" fmla="*/ 139 w 911"/>
                <a:gd name="T9" fmla="*/ 772 h 911"/>
                <a:gd name="T10" fmla="*/ 8 w 911"/>
                <a:gd name="T11" fmla="*/ 456 h 911"/>
                <a:gd name="T12" fmla="*/ 139 w 911"/>
                <a:gd name="T13" fmla="*/ 139 h 911"/>
                <a:gd name="T14" fmla="*/ 456 w 911"/>
                <a:gd name="T15" fmla="*/ 8 h 911"/>
                <a:gd name="T16" fmla="*/ 772 w 911"/>
                <a:gd name="T17" fmla="*/ 139 h 911"/>
                <a:gd name="T18" fmla="*/ 903 w 911"/>
                <a:gd name="T19" fmla="*/ 456 h 911"/>
                <a:gd name="T20" fmla="*/ 907 w 911"/>
                <a:gd name="T21" fmla="*/ 456 h 911"/>
                <a:gd name="T22" fmla="*/ 911 w 911"/>
                <a:gd name="T23" fmla="*/ 456 h 911"/>
                <a:gd name="T24" fmla="*/ 456 w 911"/>
                <a:gd name="T25" fmla="*/ 0 h 911"/>
                <a:gd name="T26" fmla="*/ 0 w 911"/>
                <a:gd name="T27" fmla="*/ 456 h 911"/>
                <a:gd name="T28" fmla="*/ 456 w 911"/>
                <a:gd name="T29" fmla="*/ 911 h 911"/>
                <a:gd name="T30" fmla="*/ 911 w 911"/>
                <a:gd name="T31" fmla="*/ 456 h 911"/>
                <a:gd name="T32" fmla="*/ 907 w 911"/>
                <a:gd name="T33" fmla="*/ 456 h 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11" h="911">
                  <a:moveTo>
                    <a:pt x="907" y="456"/>
                  </a:moveTo>
                  <a:cubicBezTo>
                    <a:pt x="903" y="456"/>
                    <a:pt x="903" y="456"/>
                    <a:pt x="903" y="456"/>
                  </a:cubicBezTo>
                  <a:cubicBezTo>
                    <a:pt x="903" y="579"/>
                    <a:pt x="853" y="691"/>
                    <a:pt x="772" y="772"/>
                  </a:cubicBezTo>
                  <a:cubicBezTo>
                    <a:pt x="691" y="853"/>
                    <a:pt x="579" y="903"/>
                    <a:pt x="456" y="903"/>
                  </a:cubicBezTo>
                  <a:cubicBezTo>
                    <a:pt x="332" y="903"/>
                    <a:pt x="220" y="853"/>
                    <a:pt x="139" y="772"/>
                  </a:cubicBezTo>
                  <a:cubicBezTo>
                    <a:pt x="58" y="691"/>
                    <a:pt x="8" y="579"/>
                    <a:pt x="8" y="456"/>
                  </a:cubicBezTo>
                  <a:cubicBezTo>
                    <a:pt x="8" y="332"/>
                    <a:pt x="58" y="220"/>
                    <a:pt x="139" y="139"/>
                  </a:cubicBezTo>
                  <a:cubicBezTo>
                    <a:pt x="220" y="58"/>
                    <a:pt x="332" y="8"/>
                    <a:pt x="456" y="8"/>
                  </a:cubicBezTo>
                  <a:cubicBezTo>
                    <a:pt x="579" y="8"/>
                    <a:pt x="691" y="58"/>
                    <a:pt x="772" y="139"/>
                  </a:cubicBezTo>
                  <a:cubicBezTo>
                    <a:pt x="853" y="220"/>
                    <a:pt x="903" y="332"/>
                    <a:pt x="903" y="456"/>
                  </a:cubicBezTo>
                  <a:cubicBezTo>
                    <a:pt x="907" y="456"/>
                    <a:pt x="907" y="456"/>
                    <a:pt x="907" y="456"/>
                  </a:cubicBezTo>
                  <a:cubicBezTo>
                    <a:pt x="911" y="456"/>
                    <a:pt x="911" y="456"/>
                    <a:pt x="911" y="456"/>
                  </a:cubicBezTo>
                  <a:cubicBezTo>
                    <a:pt x="911" y="204"/>
                    <a:pt x="707" y="0"/>
                    <a:pt x="456" y="0"/>
                  </a:cubicBezTo>
                  <a:cubicBezTo>
                    <a:pt x="204" y="0"/>
                    <a:pt x="0" y="204"/>
                    <a:pt x="0" y="456"/>
                  </a:cubicBezTo>
                  <a:cubicBezTo>
                    <a:pt x="0" y="707"/>
                    <a:pt x="204" y="911"/>
                    <a:pt x="456" y="911"/>
                  </a:cubicBezTo>
                  <a:cubicBezTo>
                    <a:pt x="707" y="911"/>
                    <a:pt x="911" y="707"/>
                    <a:pt x="911" y="456"/>
                  </a:cubicBezTo>
                  <a:lnTo>
                    <a:pt x="907" y="456"/>
                  </a:ln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207" name="Freeform 363"/>
            <p:cNvSpPr/>
            <p:nvPr/>
          </p:nvSpPr>
          <p:spPr bwMode="auto">
            <a:xfrm>
              <a:off x="3252788" y="2316163"/>
              <a:ext cx="790575" cy="454025"/>
            </a:xfrm>
            <a:custGeom>
              <a:avLst/>
              <a:gdLst>
                <a:gd name="T0" fmla="*/ 7 w 253"/>
                <a:gd name="T1" fmla="*/ 145 h 145"/>
                <a:gd name="T2" fmla="*/ 7 w 253"/>
                <a:gd name="T3" fmla="*/ 145 h 145"/>
                <a:gd name="T4" fmla="*/ 47 w 253"/>
                <a:gd name="T5" fmla="*/ 75 h 145"/>
                <a:gd name="T6" fmla="*/ 218 w 253"/>
                <a:gd name="T7" fmla="*/ 8 h 145"/>
                <a:gd name="T8" fmla="*/ 252 w 253"/>
                <a:gd name="T9" fmla="*/ 10 h 145"/>
                <a:gd name="T10" fmla="*/ 253 w 253"/>
                <a:gd name="T11" fmla="*/ 2 h 145"/>
                <a:gd name="T12" fmla="*/ 218 w 253"/>
                <a:gd name="T13" fmla="*/ 0 h 145"/>
                <a:gd name="T14" fmla="*/ 106 w 253"/>
                <a:gd name="T15" fmla="*/ 22 h 145"/>
                <a:gd name="T16" fmla="*/ 20 w 253"/>
                <a:gd name="T17" fmla="*/ 98 h 145"/>
                <a:gd name="T18" fmla="*/ 0 w 253"/>
                <a:gd name="T19" fmla="*/ 143 h 145"/>
                <a:gd name="T20" fmla="*/ 7 w 253"/>
                <a:gd name="T21" fmla="*/ 145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3" h="145">
                  <a:moveTo>
                    <a:pt x="7" y="145"/>
                  </a:moveTo>
                  <a:cubicBezTo>
                    <a:pt x="7" y="145"/>
                    <a:pt x="7" y="145"/>
                    <a:pt x="7" y="145"/>
                  </a:cubicBezTo>
                  <a:cubicBezTo>
                    <a:pt x="8" y="143"/>
                    <a:pt x="16" y="109"/>
                    <a:pt x="47" y="75"/>
                  </a:cubicBezTo>
                  <a:cubicBezTo>
                    <a:pt x="77" y="41"/>
                    <a:pt x="130" y="8"/>
                    <a:pt x="218" y="8"/>
                  </a:cubicBezTo>
                  <a:cubicBezTo>
                    <a:pt x="229" y="8"/>
                    <a:pt x="240" y="9"/>
                    <a:pt x="252" y="10"/>
                  </a:cubicBezTo>
                  <a:cubicBezTo>
                    <a:pt x="253" y="2"/>
                    <a:pt x="253" y="2"/>
                    <a:pt x="253" y="2"/>
                  </a:cubicBezTo>
                  <a:cubicBezTo>
                    <a:pt x="241" y="1"/>
                    <a:pt x="229" y="0"/>
                    <a:pt x="218" y="0"/>
                  </a:cubicBezTo>
                  <a:cubicBezTo>
                    <a:pt x="172" y="0"/>
                    <a:pt x="135" y="9"/>
                    <a:pt x="106" y="22"/>
                  </a:cubicBezTo>
                  <a:cubicBezTo>
                    <a:pt x="62" y="42"/>
                    <a:pt x="36" y="73"/>
                    <a:pt x="20" y="98"/>
                  </a:cubicBezTo>
                  <a:cubicBezTo>
                    <a:pt x="4" y="123"/>
                    <a:pt x="0" y="143"/>
                    <a:pt x="0" y="143"/>
                  </a:cubicBezTo>
                  <a:cubicBezTo>
                    <a:pt x="7" y="145"/>
                    <a:pt x="7" y="145"/>
                    <a:pt x="7" y="145"/>
                  </a:cubicBez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208" name="Freeform 364"/>
            <p:cNvSpPr/>
            <p:nvPr/>
          </p:nvSpPr>
          <p:spPr bwMode="auto">
            <a:xfrm>
              <a:off x="3998913" y="2292351"/>
              <a:ext cx="85725" cy="84138"/>
            </a:xfrm>
            <a:custGeom>
              <a:avLst/>
              <a:gdLst>
                <a:gd name="T0" fmla="*/ 1 w 27"/>
                <a:gd name="T1" fmla="*/ 15 h 27"/>
                <a:gd name="T2" fmla="*/ 12 w 27"/>
                <a:gd name="T3" fmla="*/ 1 h 27"/>
                <a:gd name="T4" fmla="*/ 26 w 27"/>
                <a:gd name="T5" fmla="*/ 12 h 27"/>
                <a:gd name="T6" fmla="*/ 15 w 27"/>
                <a:gd name="T7" fmla="*/ 26 h 27"/>
                <a:gd name="T8" fmla="*/ 1 w 27"/>
                <a:gd name="T9" fmla="*/ 15 h 27"/>
              </a:gdLst>
              <a:ahLst/>
              <a:cxnLst>
                <a:cxn ang="0">
                  <a:pos x="T0" y="T1"/>
                </a:cxn>
                <a:cxn ang="0">
                  <a:pos x="T2" y="T3"/>
                </a:cxn>
                <a:cxn ang="0">
                  <a:pos x="T4" y="T5"/>
                </a:cxn>
                <a:cxn ang="0">
                  <a:pos x="T6" y="T7"/>
                </a:cxn>
                <a:cxn ang="0">
                  <a:pos x="T8" y="T9"/>
                </a:cxn>
              </a:cxnLst>
              <a:rect l="0" t="0" r="r" b="b"/>
              <a:pathLst>
                <a:path w="27" h="27">
                  <a:moveTo>
                    <a:pt x="1" y="15"/>
                  </a:moveTo>
                  <a:cubicBezTo>
                    <a:pt x="0" y="8"/>
                    <a:pt x="5" y="2"/>
                    <a:pt x="12" y="1"/>
                  </a:cubicBezTo>
                  <a:cubicBezTo>
                    <a:pt x="19" y="0"/>
                    <a:pt x="25" y="5"/>
                    <a:pt x="26" y="12"/>
                  </a:cubicBezTo>
                  <a:cubicBezTo>
                    <a:pt x="27" y="19"/>
                    <a:pt x="22" y="25"/>
                    <a:pt x="15" y="26"/>
                  </a:cubicBezTo>
                  <a:cubicBezTo>
                    <a:pt x="8" y="27"/>
                    <a:pt x="2" y="22"/>
                    <a:pt x="1" y="15"/>
                  </a:cubicBezTo>
                  <a:close/>
                </a:path>
              </a:pathLst>
            </a:custGeom>
            <a:solidFill>
              <a:schemeClr val="accent1"/>
            </a:solidFill>
            <a:ln>
              <a:noFill/>
            </a:ln>
          </p:spPr>
          <p:txBody>
            <a:bodyPr vert="horz" wrap="square" lIns="91440" tIns="45720" rIns="91440" bIns="45720" numCol="1" anchor="t" anchorCtr="0" compatLnSpc="1"/>
            <a:lstStyle/>
            <a:p>
              <a:endParaRPr lang="zh-CN" altLang="en-US"/>
            </a:p>
          </p:txBody>
        </p:sp>
      </p:grpSp>
      <p:grpSp>
        <p:nvGrpSpPr>
          <p:cNvPr id="458" name="组合 457"/>
          <p:cNvGrpSpPr/>
          <p:nvPr/>
        </p:nvGrpSpPr>
        <p:grpSpPr>
          <a:xfrm>
            <a:off x="2901782" y="1042747"/>
            <a:ext cx="5174824" cy="5295340"/>
            <a:chOff x="2901782" y="1042747"/>
            <a:chExt cx="5174824" cy="5295340"/>
          </a:xfrm>
        </p:grpSpPr>
        <p:sp>
          <p:nvSpPr>
            <p:cNvPr id="211" name="Freeform 7"/>
            <p:cNvSpPr/>
            <p:nvPr/>
          </p:nvSpPr>
          <p:spPr bwMode="auto">
            <a:xfrm>
              <a:off x="2901782" y="3539398"/>
              <a:ext cx="5174824" cy="2462431"/>
            </a:xfrm>
            <a:custGeom>
              <a:avLst/>
              <a:gdLst>
                <a:gd name="T0" fmla="*/ 1738 w 3478"/>
                <a:gd name="T1" fmla="*/ 0 h 1655"/>
                <a:gd name="T2" fmla="*/ 0 w 3478"/>
                <a:gd name="T3" fmla="*/ 827 h 1655"/>
                <a:gd name="T4" fmla="*/ 1738 w 3478"/>
                <a:gd name="T5" fmla="*/ 1655 h 1655"/>
                <a:gd name="T6" fmla="*/ 3478 w 3478"/>
                <a:gd name="T7" fmla="*/ 827 h 1655"/>
                <a:gd name="T8" fmla="*/ 1738 w 3478"/>
                <a:gd name="T9" fmla="*/ 0 h 1655"/>
              </a:gdLst>
              <a:ahLst/>
              <a:cxnLst>
                <a:cxn ang="0">
                  <a:pos x="T0" y="T1"/>
                </a:cxn>
                <a:cxn ang="0">
                  <a:pos x="T2" y="T3"/>
                </a:cxn>
                <a:cxn ang="0">
                  <a:pos x="T4" y="T5"/>
                </a:cxn>
                <a:cxn ang="0">
                  <a:pos x="T6" y="T7"/>
                </a:cxn>
                <a:cxn ang="0">
                  <a:pos x="T8" y="T9"/>
                </a:cxn>
              </a:cxnLst>
              <a:rect l="0" t="0" r="r" b="b"/>
              <a:pathLst>
                <a:path w="3478" h="1655">
                  <a:moveTo>
                    <a:pt x="1738" y="0"/>
                  </a:moveTo>
                  <a:lnTo>
                    <a:pt x="0" y="827"/>
                  </a:lnTo>
                  <a:lnTo>
                    <a:pt x="1738" y="1655"/>
                  </a:lnTo>
                  <a:lnTo>
                    <a:pt x="3478" y="827"/>
                  </a:lnTo>
                  <a:lnTo>
                    <a:pt x="1738" y="0"/>
                  </a:ln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212" name="Freeform 8"/>
            <p:cNvSpPr/>
            <p:nvPr/>
          </p:nvSpPr>
          <p:spPr bwMode="auto">
            <a:xfrm>
              <a:off x="2901782" y="3539398"/>
              <a:ext cx="5174824" cy="2462431"/>
            </a:xfrm>
            <a:custGeom>
              <a:avLst/>
              <a:gdLst>
                <a:gd name="T0" fmla="*/ 1738 w 3478"/>
                <a:gd name="T1" fmla="*/ 0 h 1655"/>
                <a:gd name="T2" fmla="*/ 0 w 3478"/>
                <a:gd name="T3" fmla="*/ 827 h 1655"/>
                <a:gd name="T4" fmla="*/ 1738 w 3478"/>
                <a:gd name="T5" fmla="*/ 1655 h 1655"/>
                <a:gd name="T6" fmla="*/ 3478 w 3478"/>
                <a:gd name="T7" fmla="*/ 827 h 1655"/>
                <a:gd name="T8" fmla="*/ 1738 w 3478"/>
                <a:gd name="T9" fmla="*/ 0 h 1655"/>
              </a:gdLst>
              <a:ahLst/>
              <a:cxnLst>
                <a:cxn ang="0">
                  <a:pos x="T0" y="T1"/>
                </a:cxn>
                <a:cxn ang="0">
                  <a:pos x="T2" y="T3"/>
                </a:cxn>
                <a:cxn ang="0">
                  <a:pos x="T4" y="T5"/>
                </a:cxn>
                <a:cxn ang="0">
                  <a:pos x="T6" y="T7"/>
                </a:cxn>
                <a:cxn ang="0">
                  <a:pos x="T8" y="T9"/>
                </a:cxn>
              </a:cxnLst>
              <a:rect l="0" t="0" r="r" b="b"/>
              <a:pathLst>
                <a:path w="3478" h="1655">
                  <a:moveTo>
                    <a:pt x="1738" y="0"/>
                  </a:moveTo>
                  <a:lnTo>
                    <a:pt x="0" y="827"/>
                  </a:lnTo>
                  <a:lnTo>
                    <a:pt x="1738" y="1655"/>
                  </a:lnTo>
                  <a:lnTo>
                    <a:pt x="3478" y="827"/>
                  </a:lnTo>
                  <a:lnTo>
                    <a:pt x="173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3" name="Freeform 9"/>
            <p:cNvSpPr/>
            <p:nvPr/>
          </p:nvSpPr>
          <p:spPr bwMode="auto">
            <a:xfrm>
              <a:off x="2901782" y="4769869"/>
              <a:ext cx="2585924" cy="1568218"/>
            </a:xfrm>
            <a:custGeom>
              <a:avLst/>
              <a:gdLst>
                <a:gd name="T0" fmla="*/ 1738 w 1738"/>
                <a:gd name="T1" fmla="*/ 1054 h 1054"/>
                <a:gd name="T2" fmla="*/ 0 w 1738"/>
                <a:gd name="T3" fmla="*/ 227 h 1054"/>
                <a:gd name="T4" fmla="*/ 0 w 1738"/>
                <a:gd name="T5" fmla="*/ 0 h 1054"/>
                <a:gd name="T6" fmla="*/ 1738 w 1738"/>
                <a:gd name="T7" fmla="*/ 828 h 1054"/>
                <a:gd name="T8" fmla="*/ 1738 w 1738"/>
                <a:gd name="T9" fmla="*/ 1054 h 1054"/>
              </a:gdLst>
              <a:ahLst/>
              <a:cxnLst>
                <a:cxn ang="0">
                  <a:pos x="T0" y="T1"/>
                </a:cxn>
                <a:cxn ang="0">
                  <a:pos x="T2" y="T3"/>
                </a:cxn>
                <a:cxn ang="0">
                  <a:pos x="T4" y="T5"/>
                </a:cxn>
                <a:cxn ang="0">
                  <a:pos x="T6" y="T7"/>
                </a:cxn>
                <a:cxn ang="0">
                  <a:pos x="T8" y="T9"/>
                </a:cxn>
              </a:cxnLst>
              <a:rect l="0" t="0" r="r" b="b"/>
              <a:pathLst>
                <a:path w="1738" h="1054">
                  <a:moveTo>
                    <a:pt x="1738" y="1054"/>
                  </a:moveTo>
                  <a:lnTo>
                    <a:pt x="0" y="227"/>
                  </a:lnTo>
                  <a:lnTo>
                    <a:pt x="0" y="0"/>
                  </a:lnTo>
                  <a:lnTo>
                    <a:pt x="1738" y="828"/>
                  </a:lnTo>
                  <a:lnTo>
                    <a:pt x="1738" y="1054"/>
                  </a:lnTo>
                  <a:close/>
                </a:path>
              </a:pathLst>
            </a:custGeom>
            <a:solidFill>
              <a:srgbClr val="005C6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4" name="Freeform 10"/>
            <p:cNvSpPr/>
            <p:nvPr/>
          </p:nvSpPr>
          <p:spPr bwMode="auto">
            <a:xfrm>
              <a:off x="5487706" y="4769869"/>
              <a:ext cx="2588900" cy="1568218"/>
            </a:xfrm>
            <a:custGeom>
              <a:avLst/>
              <a:gdLst>
                <a:gd name="T0" fmla="*/ 0 w 1740"/>
                <a:gd name="T1" fmla="*/ 1054 h 1054"/>
                <a:gd name="T2" fmla="*/ 1740 w 1740"/>
                <a:gd name="T3" fmla="*/ 227 h 1054"/>
                <a:gd name="T4" fmla="*/ 1740 w 1740"/>
                <a:gd name="T5" fmla="*/ 0 h 1054"/>
                <a:gd name="T6" fmla="*/ 0 w 1740"/>
                <a:gd name="T7" fmla="*/ 828 h 1054"/>
                <a:gd name="T8" fmla="*/ 0 w 1740"/>
                <a:gd name="T9" fmla="*/ 1054 h 1054"/>
              </a:gdLst>
              <a:ahLst/>
              <a:cxnLst>
                <a:cxn ang="0">
                  <a:pos x="T0" y="T1"/>
                </a:cxn>
                <a:cxn ang="0">
                  <a:pos x="T2" y="T3"/>
                </a:cxn>
                <a:cxn ang="0">
                  <a:pos x="T4" y="T5"/>
                </a:cxn>
                <a:cxn ang="0">
                  <a:pos x="T6" y="T7"/>
                </a:cxn>
                <a:cxn ang="0">
                  <a:pos x="T8" y="T9"/>
                </a:cxn>
              </a:cxnLst>
              <a:rect l="0" t="0" r="r" b="b"/>
              <a:pathLst>
                <a:path w="1740" h="1054">
                  <a:moveTo>
                    <a:pt x="0" y="1054"/>
                  </a:moveTo>
                  <a:lnTo>
                    <a:pt x="1740" y="227"/>
                  </a:lnTo>
                  <a:lnTo>
                    <a:pt x="1740" y="0"/>
                  </a:lnTo>
                  <a:lnTo>
                    <a:pt x="0" y="828"/>
                  </a:lnTo>
                  <a:lnTo>
                    <a:pt x="0" y="1054"/>
                  </a:lnTo>
                  <a:close/>
                </a:path>
              </a:pathLst>
            </a:custGeom>
            <a:solidFill>
              <a:srgbClr val="06445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6" name="Freeform 12"/>
            <p:cNvSpPr/>
            <p:nvPr/>
          </p:nvSpPr>
          <p:spPr bwMode="auto">
            <a:xfrm>
              <a:off x="3797482" y="3539398"/>
              <a:ext cx="3383424" cy="1608391"/>
            </a:xfrm>
            <a:custGeom>
              <a:avLst/>
              <a:gdLst>
                <a:gd name="T0" fmla="*/ 1136 w 2274"/>
                <a:gd name="T1" fmla="*/ 0 h 1081"/>
                <a:gd name="T2" fmla="*/ 0 w 2274"/>
                <a:gd name="T3" fmla="*/ 540 h 1081"/>
                <a:gd name="T4" fmla="*/ 1136 w 2274"/>
                <a:gd name="T5" fmla="*/ 1081 h 1081"/>
                <a:gd name="T6" fmla="*/ 2274 w 2274"/>
                <a:gd name="T7" fmla="*/ 540 h 1081"/>
                <a:gd name="T8" fmla="*/ 1136 w 2274"/>
                <a:gd name="T9" fmla="*/ 0 h 1081"/>
              </a:gdLst>
              <a:ahLst/>
              <a:cxnLst>
                <a:cxn ang="0">
                  <a:pos x="T0" y="T1"/>
                </a:cxn>
                <a:cxn ang="0">
                  <a:pos x="T2" y="T3"/>
                </a:cxn>
                <a:cxn ang="0">
                  <a:pos x="T4" y="T5"/>
                </a:cxn>
                <a:cxn ang="0">
                  <a:pos x="T6" y="T7"/>
                </a:cxn>
                <a:cxn ang="0">
                  <a:pos x="T8" y="T9"/>
                </a:cxn>
              </a:cxnLst>
              <a:rect l="0" t="0" r="r" b="b"/>
              <a:pathLst>
                <a:path w="2274" h="1081">
                  <a:moveTo>
                    <a:pt x="1136" y="0"/>
                  </a:moveTo>
                  <a:lnTo>
                    <a:pt x="0" y="540"/>
                  </a:lnTo>
                  <a:lnTo>
                    <a:pt x="1136" y="1081"/>
                  </a:lnTo>
                  <a:lnTo>
                    <a:pt x="2274" y="540"/>
                  </a:lnTo>
                  <a:lnTo>
                    <a:pt x="113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8" name="Freeform 14"/>
            <p:cNvSpPr/>
            <p:nvPr/>
          </p:nvSpPr>
          <p:spPr bwMode="auto">
            <a:xfrm>
              <a:off x="7201736" y="4457415"/>
              <a:ext cx="620444" cy="330308"/>
            </a:xfrm>
            <a:custGeom>
              <a:avLst/>
              <a:gdLst>
                <a:gd name="T0" fmla="*/ 279 w 417"/>
                <a:gd name="T1" fmla="*/ 0 h 222"/>
                <a:gd name="T2" fmla="*/ 417 w 417"/>
                <a:gd name="T3" fmla="*/ 76 h 222"/>
                <a:gd name="T4" fmla="*/ 138 w 417"/>
                <a:gd name="T5" fmla="*/ 222 h 222"/>
                <a:gd name="T6" fmla="*/ 0 w 417"/>
                <a:gd name="T7" fmla="*/ 145 h 222"/>
                <a:gd name="T8" fmla="*/ 279 w 417"/>
                <a:gd name="T9" fmla="*/ 0 h 222"/>
              </a:gdLst>
              <a:ahLst/>
              <a:cxnLst>
                <a:cxn ang="0">
                  <a:pos x="T0" y="T1"/>
                </a:cxn>
                <a:cxn ang="0">
                  <a:pos x="T2" y="T3"/>
                </a:cxn>
                <a:cxn ang="0">
                  <a:pos x="T4" y="T5"/>
                </a:cxn>
                <a:cxn ang="0">
                  <a:pos x="T6" y="T7"/>
                </a:cxn>
                <a:cxn ang="0">
                  <a:pos x="T8" y="T9"/>
                </a:cxn>
              </a:cxnLst>
              <a:rect l="0" t="0" r="r" b="b"/>
              <a:pathLst>
                <a:path w="417" h="222">
                  <a:moveTo>
                    <a:pt x="279" y="0"/>
                  </a:moveTo>
                  <a:lnTo>
                    <a:pt x="417" y="76"/>
                  </a:lnTo>
                  <a:lnTo>
                    <a:pt x="138" y="222"/>
                  </a:lnTo>
                  <a:lnTo>
                    <a:pt x="0" y="145"/>
                  </a:lnTo>
                  <a:lnTo>
                    <a:pt x="279" y="0"/>
                  </a:lnTo>
                  <a:close/>
                </a:path>
              </a:pathLst>
            </a:custGeom>
            <a:solidFill>
              <a:srgbClr val="E8F2F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9" name="Freeform 15"/>
            <p:cNvSpPr/>
            <p:nvPr/>
          </p:nvSpPr>
          <p:spPr bwMode="auto">
            <a:xfrm>
              <a:off x="7407063" y="4570494"/>
              <a:ext cx="415117" cy="296087"/>
            </a:xfrm>
            <a:custGeom>
              <a:avLst/>
              <a:gdLst>
                <a:gd name="T0" fmla="*/ 0 w 279"/>
                <a:gd name="T1" fmla="*/ 199 h 199"/>
                <a:gd name="T2" fmla="*/ 279 w 279"/>
                <a:gd name="T3" fmla="*/ 54 h 199"/>
                <a:gd name="T4" fmla="*/ 279 w 279"/>
                <a:gd name="T5" fmla="*/ 0 h 199"/>
                <a:gd name="T6" fmla="*/ 0 w 279"/>
                <a:gd name="T7" fmla="*/ 146 h 199"/>
                <a:gd name="T8" fmla="*/ 0 w 279"/>
                <a:gd name="T9" fmla="*/ 199 h 199"/>
              </a:gdLst>
              <a:ahLst/>
              <a:cxnLst>
                <a:cxn ang="0">
                  <a:pos x="T0" y="T1"/>
                </a:cxn>
                <a:cxn ang="0">
                  <a:pos x="T2" y="T3"/>
                </a:cxn>
                <a:cxn ang="0">
                  <a:pos x="T4" y="T5"/>
                </a:cxn>
                <a:cxn ang="0">
                  <a:pos x="T6" y="T7"/>
                </a:cxn>
                <a:cxn ang="0">
                  <a:pos x="T8" y="T9"/>
                </a:cxn>
              </a:cxnLst>
              <a:rect l="0" t="0" r="r" b="b"/>
              <a:pathLst>
                <a:path w="279" h="199">
                  <a:moveTo>
                    <a:pt x="0" y="199"/>
                  </a:moveTo>
                  <a:lnTo>
                    <a:pt x="279" y="54"/>
                  </a:lnTo>
                  <a:lnTo>
                    <a:pt x="279" y="0"/>
                  </a:lnTo>
                  <a:lnTo>
                    <a:pt x="0" y="146"/>
                  </a:lnTo>
                  <a:lnTo>
                    <a:pt x="0" y="199"/>
                  </a:lnTo>
                  <a:close/>
                </a:path>
              </a:pathLst>
            </a:custGeom>
            <a:solidFill>
              <a:srgbClr val="005C6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0" name="Freeform 16"/>
            <p:cNvSpPr/>
            <p:nvPr/>
          </p:nvSpPr>
          <p:spPr bwMode="auto">
            <a:xfrm>
              <a:off x="7201736" y="4673157"/>
              <a:ext cx="205327" cy="193424"/>
            </a:xfrm>
            <a:custGeom>
              <a:avLst/>
              <a:gdLst>
                <a:gd name="T0" fmla="*/ 138 w 138"/>
                <a:gd name="T1" fmla="*/ 130 h 130"/>
                <a:gd name="T2" fmla="*/ 0 w 138"/>
                <a:gd name="T3" fmla="*/ 54 h 130"/>
                <a:gd name="T4" fmla="*/ 0 w 138"/>
                <a:gd name="T5" fmla="*/ 0 h 130"/>
                <a:gd name="T6" fmla="*/ 138 w 138"/>
                <a:gd name="T7" fmla="*/ 77 h 130"/>
                <a:gd name="T8" fmla="*/ 138 w 138"/>
                <a:gd name="T9" fmla="*/ 130 h 130"/>
              </a:gdLst>
              <a:ahLst/>
              <a:cxnLst>
                <a:cxn ang="0">
                  <a:pos x="T0" y="T1"/>
                </a:cxn>
                <a:cxn ang="0">
                  <a:pos x="T2" y="T3"/>
                </a:cxn>
                <a:cxn ang="0">
                  <a:pos x="T4" y="T5"/>
                </a:cxn>
                <a:cxn ang="0">
                  <a:pos x="T6" y="T7"/>
                </a:cxn>
                <a:cxn ang="0">
                  <a:pos x="T8" y="T9"/>
                </a:cxn>
              </a:cxnLst>
              <a:rect l="0" t="0" r="r" b="b"/>
              <a:pathLst>
                <a:path w="138" h="130">
                  <a:moveTo>
                    <a:pt x="138" y="130"/>
                  </a:moveTo>
                  <a:lnTo>
                    <a:pt x="0" y="54"/>
                  </a:lnTo>
                  <a:lnTo>
                    <a:pt x="0" y="0"/>
                  </a:lnTo>
                  <a:lnTo>
                    <a:pt x="138" y="77"/>
                  </a:lnTo>
                  <a:lnTo>
                    <a:pt x="138" y="130"/>
                  </a:lnTo>
                  <a:close/>
                </a:path>
              </a:pathLst>
            </a:custGeom>
            <a:solidFill>
              <a:srgbClr val="06445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1" name="Freeform 17"/>
            <p:cNvSpPr/>
            <p:nvPr/>
          </p:nvSpPr>
          <p:spPr bwMode="auto">
            <a:xfrm>
              <a:off x="6996410" y="4266968"/>
              <a:ext cx="620444" cy="330308"/>
            </a:xfrm>
            <a:custGeom>
              <a:avLst/>
              <a:gdLst>
                <a:gd name="T0" fmla="*/ 280 w 417"/>
                <a:gd name="T1" fmla="*/ 0 h 222"/>
                <a:gd name="T2" fmla="*/ 417 w 417"/>
                <a:gd name="T3" fmla="*/ 76 h 222"/>
                <a:gd name="T4" fmla="*/ 138 w 417"/>
                <a:gd name="T5" fmla="*/ 222 h 222"/>
                <a:gd name="T6" fmla="*/ 0 w 417"/>
                <a:gd name="T7" fmla="*/ 145 h 222"/>
                <a:gd name="T8" fmla="*/ 280 w 417"/>
                <a:gd name="T9" fmla="*/ 0 h 222"/>
              </a:gdLst>
              <a:ahLst/>
              <a:cxnLst>
                <a:cxn ang="0">
                  <a:pos x="T0" y="T1"/>
                </a:cxn>
                <a:cxn ang="0">
                  <a:pos x="T2" y="T3"/>
                </a:cxn>
                <a:cxn ang="0">
                  <a:pos x="T4" y="T5"/>
                </a:cxn>
                <a:cxn ang="0">
                  <a:pos x="T6" y="T7"/>
                </a:cxn>
                <a:cxn ang="0">
                  <a:pos x="T8" y="T9"/>
                </a:cxn>
              </a:cxnLst>
              <a:rect l="0" t="0" r="r" b="b"/>
              <a:pathLst>
                <a:path w="417" h="222">
                  <a:moveTo>
                    <a:pt x="280" y="0"/>
                  </a:moveTo>
                  <a:lnTo>
                    <a:pt x="417" y="76"/>
                  </a:lnTo>
                  <a:lnTo>
                    <a:pt x="138" y="222"/>
                  </a:lnTo>
                  <a:lnTo>
                    <a:pt x="0" y="145"/>
                  </a:lnTo>
                  <a:lnTo>
                    <a:pt x="280" y="0"/>
                  </a:lnTo>
                  <a:close/>
                </a:path>
              </a:pathLst>
            </a:custGeom>
            <a:solidFill>
              <a:srgbClr val="E8F2F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2" name="Freeform 18"/>
            <p:cNvSpPr/>
            <p:nvPr/>
          </p:nvSpPr>
          <p:spPr bwMode="auto">
            <a:xfrm>
              <a:off x="7201736" y="4380046"/>
              <a:ext cx="415117" cy="293111"/>
            </a:xfrm>
            <a:custGeom>
              <a:avLst/>
              <a:gdLst>
                <a:gd name="T0" fmla="*/ 0 w 279"/>
                <a:gd name="T1" fmla="*/ 197 h 197"/>
                <a:gd name="T2" fmla="*/ 279 w 279"/>
                <a:gd name="T3" fmla="*/ 52 h 197"/>
                <a:gd name="T4" fmla="*/ 279 w 279"/>
                <a:gd name="T5" fmla="*/ 0 h 197"/>
                <a:gd name="T6" fmla="*/ 0 w 279"/>
                <a:gd name="T7" fmla="*/ 146 h 197"/>
                <a:gd name="T8" fmla="*/ 0 w 279"/>
                <a:gd name="T9" fmla="*/ 197 h 197"/>
              </a:gdLst>
              <a:ahLst/>
              <a:cxnLst>
                <a:cxn ang="0">
                  <a:pos x="T0" y="T1"/>
                </a:cxn>
                <a:cxn ang="0">
                  <a:pos x="T2" y="T3"/>
                </a:cxn>
                <a:cxn ang="0">
                  <a:pos x="T4" y="T5"/>
                </a:cxn>
                <a:cxn ang="0">
                  <a:pos x="T6" y="T7"/>
                </a:cxn>
                <a:cxn ang="0">
                  <a:pos x="T8" y="T9"/>
                </a:cxn>
              </a:cxnLst>
              <a:rect l="0" t="0" r="r" b="b"/>
              <a:pathLst>
                <a:path w="279" h="197">
                  <a:moveTo>
                    <a:pt x="0" y="197"/>
                  </a:moveTo>
                  <a:lnTo>
                    <a:pt x="279" y="52"/>
                  </a:lnTo>
                  <a:lnTo>
                    <a:pt x="279" y="0"/>
                  </a:lnTo>
                  <a:lnTo>
                    <a:pt x="0" y="146"/>
                  </a:lnTo>
                  <a:lnTo>
                    <a:pt x="0" y="197"/>
                  </a:lnTo>
                  <a:close/>
                </a:path>
              </a:pathLst>
            </a:custGeom>
            <a:solidFill>
              <a:srgbClr val="005C6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3" name="Freeform 19"/>
            <p:cNvSpPr/>
            <p:nvPr/>
          </p:nvSpPr>
          <p:spPr bwMode="auto">
            <a:xfrm>
              <a:off x="6996410" y="4482710"/>
              <a:ext cx="205327" cy="190448"/>
            </a:xfrm>
            <a:custGeom>
              <a:avLst/>
              <a:gdLst>
                <a:gd name="T0" fmla="*/ 138 w 138"/>
                <a:gd name="T1" fmla="*/ 128 h 128"/>
                <a:gd name="T2" fmla="*/ 0 w 138"/>
                <a:gd name="T3" fmla="*/ 52 h 128"/>
                <a:gd name="T4" fmla="*/ 0 w 138"/>
                <a:gd name="T5" fmla="*/ 0 h 128"/>
                <a:gd name="T6" fmla="*/ 138 w 138"/>
                <a:gd name="T7" fmla="*/ 77 h 128"/>
                <a:gd name="T8" fmla="*/ 138 w 138"/>
                <a:gd name="T9" fmla="*/ 128 h 128"/>
              </a:gdLst>
              <a:ahLst/>
              <a:cxnLst>
                <a:cxn ang="0">
                  <a:pos x="T0" y="T1"/>
                </a:cxn>
                <a:cxn ang="0">
                  <a:pos x="T2" y="T3"/>
                </a:cxn>
                <a:cxn ang="0">
                  <a:pos x="T4" y="T5"/>
                </a:cxn>
                <a:cxn ang="0">
                  <a:pos x="T6" y="T7"/>
                </a:cxn>
                <a:cxn ang="0">
                  <a:pos x="T8" y="T9"/>
                </a:cxn>
              </a:cxnLst>
              <a:rect l="0" t="0" r="r" b="b"/>
              <a:pathLst>
                <a:path w="138" h="128">
                  <a:moveTo>
                    <a:pt x="138" y="128"/>
                  </a:moveTo>
                  <a:lnTo>
                    <a:pt x="0" y="52"/>
                  </a:lnTo>
                  <a:lnTo>
                    <a:pt x="0" y="0"/>
                  </a:lnTo>
                  <a:lnTo>
                    <a:pt x="138" y="77"/>
                  </a:lnTo>
                  <a:lnTo>
                    <a:pt x="138" y="128"/>
                  </a:lnTo>
                  <a:close/>
                </a:path>
              </a:pathLst>
            </a:custGeom>
            <a:solidFill>
              <a:srgbClr val="06445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4" name="Freeform 20"/>
            <p:cNvSpPr/>
            <p:nvPr/>
          </p:nvSpPr>
          <p:spPr bwMode="auto">
            <a:xfrm>
              <a:off x="6791083" y="4073544"/>
              <a:ext cx="621931" cy="330308"/>
            </a:xfrm>
            <a:custGeom>
              <a:avLst/>
              <a:gdLst>
                <a:gd name="T0" fmla="*/ 280 w 418"/>
                <a:gd name="T1" fmla="*/ 0 h 222"/>
                <a:gd name="T2" fmla="*/ 418 w 418"/>
                <a:gd name="T3" fmla="*/ 76 h 222"/>
                <a:gd name="T4" fmla="*/ 138 w 418"/>
                <a:gd name="T5" fmla="*/ 222 h 222"/>
                <a:gd name="T6" fmla="*/ 0 w 418"/>
                <a:gd name="T7" fmla="*/ 145 h 222"/>
                <a:gd name="T8" fmla="*/ 280 w 418"/>
                <a:gd name="T9" fmla="*/ 0 h 222"/>
              </a:gdLst>
              <a:ahLst/>
              <a:cxnLst>
                <a:cxn ang="0">
                  <a:pos x="T0" y="T1"/>
                </a:cxn>
                <a:cxn ang="0">
                  <a:pos x="T2" y="T3"/>
                </a:cxn>
                <a:cxn ang="0">
                  <a:pos x="T4" y="T5"/>
                </a:cxn>
                <a:cxn ang="0">
                  <a:pos x="T6" y="T7"/>
                </a:cxn>
                <a:cxn ang="0">
                  <a:pos x="T8" y="T9"/>
                </a:cxn>
              </a:cxnLst>
              <a:rect l="0" t="0" r="r" b="b"/>
              <a:pathLst>
                <a:path w="418" h="222">
                  <a:moveTo>
                    <a:pt x="280" y="0"/>
                  </a:moveTo>
                  <a:lnTo>
                    <a:pt x="418" y="76"/>
                  </a:lnTo>
                  <a:lnTo>
                    <a:pt x="138" y="222"/>
                  </a:lnTo>
                  <a:lnTo>
                    <a:pt x="0" y="145"/>
                  </a:lnTo>
                  <a:lnTo>
                    <a:pt x="280" y="0"/>
                  </a:lnTo>
                  <a:close/>
                </a:path>
              </a:pathLst>
            </a:custGeom>
            <a:solidFill>
              <a:srgbClr val="E8F2F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5" name="Freeform 21"/>
            <p:cNvSpPr/>
            <p:nvPr/>
          </p:nvSpPr>
          <p:spPr bwMode="auto">
            <a:xfrm>
              <a:off x="6996410" y="4186622"/>
              <a:ext cx="416605" cy="296087"/>
            </a:xfrm>
            <a:custGeom>
              <a:avLst/>
              <a:gdLst>
                <a:gd name="T0" fmla="*/ 0 w 280"/>
                <a:gd name="T1" fmla="*/ 199 h 199"/>
                <a:gd name="T2" fmla="*/ 280 w 280"/>
                <a:gd name="T3" fmla="*/ 54 h 199"/>
                <a:gd name="T4" fmla="*/ 280 w 280"/>
                <a:gd name="T5" fmla="*/ 0 h 199"/>
                <a:gd name="T6" fmla="*/ 0 w 280"/>
                <a:gd name="T7" fmla="*/ 146 h 199"/>
                <a:gd name="T8" fmla="*/ 0 w 280"/>
                <a:gd name="T9" fmla="*/ 199 h 199"/>
              </a:gdLst>
              <a:ahLst/>
              <a:cxnLst>
                <a:cxn ang="0">
                  <a:pos x="T0" y="T1"/>
                </a:cxn>
                <a:cxn ang="0">
                  <a:pos x="T2" y="T3"/>
                </a:cxn>
                <a:cxn ang="0">
                  <a:pos x="T4" y="T5"/>
                </a:cxn>
                <a:cxn ang="0">
                  <a:pos x="T6" y="T7"/>
                </a:cxn>
                <a:cxn ang="0">
                  <a:pos x="T8" y="T9"/>
                </a:cxn>
              </a:cxnLst>
              <a:rect l="0" t="0" r="r" b="b"/>
              <a:pathLst>
                <a:path w="280" h="199">
                  <a:moveTo>
                    <a:pt x="0" y="199"/>
                  </a:moveTo>
                  <a:lnTo>
                    <a:pt x="280" y="54"/>
                  </a:lnTo>
                  <a:lnTo>
                    <a:pt x="280" y="0"/>
                  </a:lnTo>
                  <a:lnTo>
                    <a:pt x="0" y="146"/>
                  </a:lnTo>
                  <a:lnTo>
                    <a:pt x="0" y="199"/>
                  </a:lnTo>
                  <a:close/>
                </a:path>
              </a:pathLst>
            </a:custGeom>
            <a:solidFill>
              <a:srgbClr val="005C6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6" name="Freeform 22"/>
            <p:cNvSpPr/>
            <p:nvPr/>
          </p:nvSpPr>
          <p:spPr bwMode="auto">
            <a:xfrm>
              <a:off x="6791083" y="4289286"/>
              <a:ext cx="205327" cy="193424"/>
            </a:xfrm>
            <a:custGeom>
              <a:avLst/>
              <a:gdLst>
                <a:gd name="T0" fmla="*/ 138 w 138"/>
                <a:gd name="T1" fmla="*/ 130 h 130"/>
                <a:gd name="T2" fmla="*/ 0 w 138"/>
                <a:gd name="T3" fmla="*/ 54 h 130"/>
                <a:gd name="T4" fmla="*/ 0 w 138"/>
                <a:gd name="T5" fmla="*/ 0 h 130"/>
                <a:gd name="T6" fmla="*/ 138 w 138"/>
                <a:gd name="T7" fmla="*/ 77 h 130"/>
                <a:gd name="T8" fmla="*/ 138 w 138"/>
                <a:gd name="T9" fmla="*/ 130 h 130"/>
              </a:gdLst>
              <a:ahLst/>
              <a:cxnLst>
                <a:cxn ang="0">
                  <a:pos x="T0" y="T1"/>
                </a:cxn>
                <a:cxn ang="0">
                  <a:pos x="T2" y="T3"/>
                </a:cxn>
                <a:cxn ang="0">
                  <a:pos x="T4" y="T5"/>
                </a:cxn>
                <a:cxn ang="0">
                  <a:pos x="T6" y="T7"/>
                </a:cxn>
                <a:cxn ang="0">
                  <a:pos x="T8" y="T9"/>
                </a:cxn>
              </a:cxnLst>
              <a:rect l="0" t="0" r="r" b="b"/>
              <a:pathLst>
                <a:path w="138" h="130">
                  <a:moveTo>
                    <a:pt x="138" y="130"/>
                  </a:moveTo>
                  <a:lnTo>
                    <a:pt x="0" y="54"/>
                  </a:lnTo>
                  <a:lnTo>
                    <a:pt x="0" y="0"/>
                  </a:lnTo>
                  <a:lnTo>
                    <a:pt x="138" y="77"/>
                  </a:lnTo>
                  <a:lnTo>
                    <a:pt x="138" y="130"/>
                  </a:lnTo>
                  <a:close/>
                </a:path>
              </a:pathLst>
            </a:custGeom>
            <a:solidFill>
              <a:srgbClr val="06445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7" name="Freeform 23"/>
            <p:cNvSpPr/>
            <p:nvPr/>
          </p:nvSpPr>
          <p:spPr bwMode="auto">
            <a:xfrm>
              <a:off x="6585757" y="3880120"/>
              <a:ext cx="621931" cy="330308"/>
            </a:xfrm>
            <a:custGeom>
              <a:avLst/>
              <a:gdLst>
                <a:gd name="T0" fmla="*/ 280 w 418"/>
                <a:gd name="T1" fmla="*/ 0 h 222"/>
                <a:gd name="T2" fmla="*/ 418 w 418"/>
                <a:gd name="T3" fmla="*/ 77 h 222"/>
                <a:gd name="T4" fmla="*/ 138 w 418"/>
                <a:gd name="T5" fmla="*/ 222 h 222"/>
                <a:gd name="T6" fmla="*/ 0 w 418"/>
                <a:gd name="T7" fmla="*/ 145 h 222"/>
                <a:gd name="T8" fmla="*/ 280 w 418"/>
                <a:gd name="T9" fmla="*/ 0 h 222"/>
              </a:gdLst>
              <a:ahLst/>
              <a:cxnLst>
                <a:cxn ang="0">
                  <a:pos x="T0" y="T1"/>
                </a:cxn>
                <a:cxn ang="0">
                  <a:pos x="T2" y="T3"/>
                </a:cxn>
                <a:cxn ang="0">
                  <a:pos x="T4" y="T5"/>
                </a:cxn>
                <a:cxn ang="0">
                  <a:pos x="T6" y="T7"/>
                </a:cxn>
                <a:cxn ang="0">
                  <a:pos x="T8" y="T9"/>
                </a:cxn>
              </a:cxnLst>
              <a:rect l="0" t="0" r="r" b="b"/>
              <a:pathLst>
                <a:path w="418" h="222">
                  <a:moveTo>
                    <a:pt x="280" y="0"/>
                  </a:moveTo>
                  <a:lnTo>
                    <a:pt x="418" y="77"/>
                  </a:lnTo>
                  <a:lnTo>
                    <a:pt x="138" y="222"/>
                  </a:lnTo>
                  <a:lnTo>
                    <a:pt x="0" y="145"/>
                  </a:lnTo>
                  <a:lnTo>
                    <a:pt x="280" y="0"/>
                  </a:lnTo>
                  <a:close/>
                </a:path>
              </a:pathLst>
            </a:custGeom>
            <a:solidFill>
              <a:srgbClr val="E8F2F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8" name="Freeform 24"/>
            <p:cNvSpPr/>
            <p:nvPr/>
          </p:nvSpPr>
          <p:spPr bwMode="auto">
            <a:xfrm>
              <a:off x="6791083" y="3994687"/>
              <a:ext cx="416605" cy="294599"/>
            </a:xfrm>
            <a:custGeom>
              <a:avLst/>
              <a:gdLst>
                <a:gd name="T0" fmla="*/ 0 w 280"/>
                <a:gd name="T1" fmla="*/ 198 h 198"/>
                <a:gd name="T2" fmla="*/ 280 w 280"/>
                <a:gd name="T3" fmla="*/ 53 h 198"/>
                <a:gd name="T4" fmla="*/ 280 w 280"/>
                <a:gd name="T5" fmla="*/ 0 h 198"/>
                <a:gd name="T6" fmla="*/ 0 w 280"/>
                <a:gd name="T7" fmla="*/ 145 h 198"/>
                <a:gd name="T8" fmla="*/ 0 w 280"/>
                <a:gd name="T9" fmla="*/ 198 h 198"/>
              </a:gdLst>
              <a:ahLst/>
              <a:cxnLst>
                <a:cxn ang="0">
                  <a:pos x="T0" y="T1"/>
                </a:cxn>
                <a:cxn ang="0">
                  <a:pos x="T2" y="T3"/>
                </a:cxn>
                <a:cxn ang="0">
                  <a:pos x="T4" y="T5"/>
                </a:cxn>
                <a:cxn ang="0">
                  <a:pos x="T6" y="T7"/>
                </a:cxn>
                <a:cxn ang="0">
                  <a:pos x="T8" y="T9"/>
                </a:cxn>
              </a:cxnLst>
              <a:rect l="0" t="0" r="r" b="b"/>
              <a:pathLst>
                <a:path w="280" h="198">
                  <a:moveTo>
                    <a:pt x="0" y="198"/>
                  </a:moveTo>
                  <a:lnTo>
                    <a:pt x="280" y="53"/>
                  </a:lnTo>
                  <a:lnTo>
                    <a:pt x="280" y="0"/>
                  </a:lnTo>
                  <a:lnTo>
                    <a:pt x="0" y="145"/>
                  </a:lnTo>
                  <a:lnTo>
                    <a:pt x="0" y="198"/>
                  </a:lnTo>
                  <a:close/>
                </a:path>
              </a:pathLst>
            </a:custGeom>
            <a:solidFill>
              <a:srgbClr val="005C6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9" name="Freeform 25"/>
            <p:cNvSpPr/>
            <p:nvPr/>
          </p:nvSpPr>
          <p:spPr bwMode="auto">
            <a:xfrm>
              <a:off x="6585757" y="4095863"/>
              <a:ext cx="205327" cy="193424"/>
            </a:xfrm>
            <a:custGeom>
              <a:avLst/>
              <a:gdLst>
                <a:gd name="T0" fmla="*/ 138 w 138"/>
                <a:gd name="T1" fmla="*/ 130 h 130"/>
                <a:gd name="T2" fmla="*/ 0 w 138"/>
                <a:gd name="T3" fmla="*/ 54 h 130"/>
                <a:gd name="T4" fmla="*/ 0 w 138"/>
                <a:gd name="T5" fmla="*/ 0 h 130"/>
                <a:gd name="T6" fmla="*/ 138 w 138"/>
                <a:gd name="T7" fmla="*/ 77 h 130"/>
                <a:gd name="T8" fmla="*/ 138 w 138"/>
                <a:gd name="T9" fmla="*/ 130 h 130"/>
              </a:gdLst>
              <a:ahLst/>
              <a:cxnLst>
                <a:cxn ang="0">
                  <a:pos x="T0" y="T1"/>
                </a:cxn>
                <a:cxn ang="0">
                  <a:pos x="T2" y="T3"/>
                </a:cxn>
                <a:cxn ang="0">
                  <a:pos x="T4" y="T5"/>
                </a:cxn>
                <a:cxn ang="0">
                  <a:pos x="T6" y="T7"/>
                </a:cxn>
                <a:cxn ang="0">
                  <a:pos x="T8" y="T9"/>
                </a:cxn>
              </a:cxnLst>
              <a:rect l="0" t="0" r="r" b="b"/>
              <a:pathLst>
                <a:path w="138" h="130">
                  <a:moveTo>
                    <a:pt x="138" y="130"/>
                  </a:moveTo>
                  <a:lnTo>
                    <a:pt x="0" y="54"/>
                  </a:lnTo>
                  <a:lnTo>
                    <a:pt x="0" y="0"/>
                  </a:lnTo>
                  <a:lnTo>
                    <a:pt x="138" y="77"/>
                  </a:lnTo>
                  <a:lnTo>
                    <a:pt x="138" y="130"/>
                  </a:lnTo>
                  <a:close/>
                </a:path>
              </a:pathLst>
            </a:custGeom>
            <a:solidFill>
              <a:srgbClr val="06445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0" name="Freeform 26"/>
            <p:cNvSpPr/>
            <p:nvPr/>
          </p:nvSpPr>
          <p:spPr bwMode="auto">
            <a:xfrm>
              <a:off x="6381919" y="3689673"/>
              <a:ext cx="620444" cy="330308"/>
            </a:xfrm>
            <a:custGeom>
              <a:avLst/>
              <a:gdLst>
                <a:gd name="T0" fmla="*/ 279 w 417"/>
                <a:gd name="T1" fmla="*/ 0 h 222"/>
                <a:gd name="T2" fmla="*/ 417 w 417"/>
                <a:gd name="T3" fmla="*/ 77 h 222"/>
                <a:gd name="T4" fmla="*/ 137 w 417"/>
                <a:gd name="T5" fmla="*/ 222 h 222"/>
                <a:gd name="T6" fmla="*/ 0 w 417"/>
                <a:gd name="T7" fmla="*/ 145 h 222"/>
                <a:gd name="T8" fmla="*/ 279 w 417"/>
                <a:gd name="T9" fmla="*/ 0 h 222"/>
              </a:gdLst>
              <a:ahLst/>
              <a:cxnLst>
                <a:cxn ang="0">
                  <a:pos x="T0" y="T1"/>
                </a:cxn>
                <a:cxn ang="0">
                  <a:pos x="T2" y="T3"/>
                </a:cxn>
                <a:cxn ang="0">
                  <a:pos x="T4" y="T5"/>
                </a:cxn>
                <a:cxn ang="0">
                  <a:pos x="T6" y="T7"/>
                </a:cxn>
                <a:cxn ang="0">
                  <a:pos x="T8" y="T9"/>
                </a:cxn>
              </a:cxnLst>
              <a:rect l="0" t="0" r="r" b="b"/>
              <a:pathLst>
                <a:path w="417" h="222">
                  <a:moveTo>
                    <a:pt x="279" y="0"/>
                  </a:moveTo>
                  <a:lnTo>
                    <a:pt x="417" y="77"/>
                  </a:lnTo>
                  <a:lnTo>
                    <a:pt x="137" y="222"/>
                  </a:lnTo>
                  <a:lnTo>
                    <a:pt x="0" y="145"/>
                  </a:lnTo>
                  <a:lnTo>
                    <a:pt x="279" y="0"/>
                  </a:lnTo>
                  <a:close/>
                </a:path>
              </a:pathLst>
            </a:custGeom>
            <a:solidFill>
              <a:srgbClr val="E8F2F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1" name="Freeform 27"/>
            <p:cNvSpPr/>
            <p:nvPr/>
          </p:nvSpPr>
          <p:spPr bwMode="auto">
            <a:xfrm>
              <a:off x="6585757" y="3804239"/>
              <a:ext cx="416605" cy="291623"/>
            </a:xfrm>
            <a:custGeom>
              <a:avLst/>
              <a:gdLst>
                <a:gd name="T0" fmla="*/ 0 w 280"/>
                <a:gd name="T1" fmla="*/ 196 h 196"/>
                <a:gd name="T2" fmla="*/ 280 w 280"/>
                <a:gd name="T3" fmla="*/ 51 h 196"/>
                <a:gd name="T4" fmla="*/ 280 w 280"/>
                <a:gd name="T5" fmla="*/ 0 h 196"/>
                <a:gd name="T6" fmla="*/ 0 w 280"/>
                <a:gd name="T7" fmla="*/ 145 h 196"/>
                <a:gd name="T8" fmla="*/ 0 w 280"/>
                <a:gd name="T9" fmla="*/ 196 h 196"/>
              </a:gdLst>
              <a:ahLst/>
              <a:cxnLst>
                <a:cxn ang="0">
                  <a:pos x="T0" y="T1"/>
                </a:cxn>
                <a:cxn ang="0">
                  <a:pos x="T2" y="T3"/>
                </a:cxn>
                <a:cxn ang="0">
                  <a:pos x="T4" y="T5"/>
                </a:cxn>
                <a:cxn ang="0">
                  <a:pos x="T6" y="T7"/>
                </a:cxn>
                <a:cxn ang="0">
                  <a:pos x="T8" y="T9"/>
                </a:cxn>
              </a:cxnLst>
              <a:rect l="0" t="0" r="r" b="b"/>
              <a:pathLst>
                <a:path w="280" h="196">
                  <a:moveTo>
                    <a:pt x="0" y="196"/>
                  </a:moveTo>
                  <a:lnTo>
                    <a:pt x="280" y="51"/>
                  </a:lnTo>
                  <a:lnTo>
                    <a:pt x="280" y="0"/>
                  </a:lnTo>
                  <a:lnTo>
                    <a:pt x="0" y="145"/>
                  </a:lnTo>
                  <a:lnTo>
                    <a:pt x="0" y="196"/>
                  </a:lnTo>
                  <a:close/>
                </a:path>
              </a:pathLst>
            </a:custGeom>
            <a:solidFill>
              <a:srgbClr val="005C6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2" name="Freeform 28"/>
            <p:cNvSpPr/>
            <p:nvPr/>
          </p:nvSpPr>
          <p:spPr bwMode="auto">
            <a:xfrm>
              <a:off x="6381919" y="3905415"/>
              <a:ext cx="203839" cy="190448"/>
            </a:xfrm>
            <a:custGeom>
              <a:avLst/>
              <a:gdLst>
                <a:gd name="T0" fmla="*/ 137 w 137"/>
                <a:gd name="T1" fmla="*/ 128 h 128"/>
                <a:gd name="T2" fmla="*/ 0 w 137"/>
                <a:gd name="T3" fmla="*/ 52 h 128"/>
                <a:gd name="T4" fmla="*/ 0 w 137"/>
                <a:gd name="T5" fmla="*/ 0 h 128"/>
                <a:gd name="T6" fmla="*/ 137 w 137"/>
                <a:gd name="T7" fmla="*/ 77 h 128"/>
                <a:gd name="T8" fmla="*/ 137 w 137"/>
                <a:gd name="T9" fmla="*/ 128 h 128"/>
              </a:gdLst>
              <a:ahLst/>
              <a:cxnLst>
                <a:cxn ang="0">
                  <a:pos x="T0" y="T1"/>
                </a:cxn>
                <a:cxn ang="0">
                  <a:pos x="T2" y="T3"/>
                </a:cxn>
                <a:cxn ang="0">
                  <a:pos x="T4" y="T5"/>
                </a:cxn>
                <a:cxn ang="0">
                  <a:pos x="T6" y="T7"/>
                </a:cxn>
                <a:cxn ang="0">
                  <a:pos x="T8" y="T9"/>
                </a:cxn>
              </a:cxnLst>
              <a:rect l="0" t="0" r="r" b="b"/>
              <a:pathLst>
                <a:path w="137" h="128">
                  <a:moveTo>
                    <a:pt x="137" y="128"/>
                  </a:moveTo>
                  <a:lnTo>
                    <a:pt x="0" y="52"/>
                  </a:lnTo>
                  <a:lnTo>
                    <a:pt x="0" y="0"/>
                  </a:lnTo>
                  <a:lnTo>
                    <a:pt x="137" y="77"/>
                  </a:lnTo>
                  <a:lnTo>
                    <a:pt x="137" y="128"/>
                  </a:lnTo>
                  <a:close/>
                </a:path>
              </a:pathLst>
            </a:custGeom>
            <a:solidFill>
              <a:srgbClr val="06445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3" name="Freeform 29"/>
            <p:cNvSpPr/>
            <p:nvPr/>
          </p:nvSpPr>
          <p:spPr bwMode="auto">
            <a:xfrm>
              <a:off x="6176592" y="3496249"/>
              <a:ext cx="620444" cy="330308"/>
            </a:xfrm>
            <a:custGeom>
              <a:avLst/>
              <a:gdLst>
                <a:gd name="T0" fmla="*/ 279 w 417"/>
                <a:gd name="T1" fmla="*/ 0 h 222"/>
                <a:gd name="T2" fmla="*/ 417 w 417"/>
                <a:gd name="T3" fmla="*/ 77 h 222"/>
                <a:gd name="T4" fmla="*/ 138 w 417"/>
                <a:gd name="T5" fmla="*/ 222 h 222"/>
                <a:gd name="T6" fmla="*/ 0 w 417"/>
                <a:gd name="T7" fmla="*/ 145 h 222"/>
                <a:gd name="T8" fmla="*/ 279 w 417"/>
                <a:gd name="T9" fmla="*/ 0 h 222"/>
              </a:gdLst>
              <a:ahLst/>
              <a:cxnLst>
                <a:cxn ang="0">
                  <a:pos x="T0" y="T1"/>
                </a:cxn>
                <a:cxn ang="0">
                  <a:pos x="T2" y="T3"/>
                </a:cxn>
                <a:cxn ang="0">
                  <a:pos x="T4" y="T5"/>
                </a:cxn>
                <a:cxn ang="0">
                  <a:pos x="T6" y="T7"/>
                </a:cxn>
                <a:cxn ang="0">
                  <a:pos x="T8" y="T9"/>
                </a:cxn>
              </a:cxnLst>
              <a:rect l="0" t="0" r="r" b="b"/>
              <a:pathLst>
                <a:path w="417" h="222">
                  <a:moveTo>
                    <a:pt x="279" y="0"/>
                  </a:moveTo>
                  <a:lnTo>
                    <a:pt x="417" y="77"/>
                  </a:lnTo>
                  <a:lnTo>
                    <a:pt x="138" y="222"/>
                  </a:lnTo>
                  <a:lnTo>
                    <a:pt x="0" y="145"/>
                  </a:lnTo>
                  <a:lnTo>
                    <a:pt x="279" y="0"/>
                  </a:lnTo>
                  <a:close/>
                </a:path>
              </a:pathLst>
            </a:custGeom>
            <a:solidFill>
              <a:srgbClr val="E8F2F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4" name="Freeform 30"/>
            <p:cNvSpPr/>
            <p:nvPr/>
          </p:nvSpPr>
          <p:spPr bwMode="auto">
            <a:xfrm>
              <a:off x="6381919" y="3610816"/>
              <a:ext cx="415117" cy="294599"/>
            </a:xfrm>
            <a:custGeom>
              <a:avLst/>
              <a:gdLst>
                <a:gd name="T0" fmla="*/ 0 w 279"/>
                <a:gd name="T1" fmla="*/ 198 h 198"/>
                <a:gd name="T2" fmla="*/ 279 w 279"/>
                <a:gd name="T3" fmla="*/ 53 h 198"/>
                <a:gd name="T4" fmla="*/ 279 w 279"/>
                <a:gd name="T5" fmla="*/ 0 h 198"/>
                <a:gd name="T6" fmla="*/ 0 w 279"/>
                <a:gd name="T7" fmla="*/ 145 h 198"/>
                <a:gd name="T8" fmla="*/ 0 w 279"/>
                <a:gd name="T9" fmla="*/ 198 h 198"/>
              </a:gdLst>
              <a:ahLst/>
              <a:cxnLst>
                <a:cxn ang="0">
                  <a:pos x="T0" y="T1"/>
                </a:cxn>
                <a:cxn ang="0">
                  <a:pos x="T2" y="T3"/>
                </a:cxn>
                <a:cxn ang="0">
                  <a:pos x="T4" y="T5"/>
                </a:cxn>
                <a:cxn ang="0">
                  <a:pos x="T6" y="T7"/>
                </a:cxn>
                <a:cxn ang="0">
                  <a:pos x="T8" y="T9"/>
                </a:cxn>
              </a:cxnLst>
              <a:rect l="0" t="0" r="r" b="b"/>
              <a:pathLst>
                <a:path w="279" h="198">
                  <a:moveTo>
                    <a:pt x="0" y="198"/>
                  </a:moveTo>
                  <a:lnTo>
                    <a:pt x="279" y="53"/>
                  </a:lnTo>
                  <a:lnTo>
                    <a:pt x="279" y="0"/>
                  </a:lnTo>
                  <a:lnTo>
                    <a:pt x="0" y="145"/>
                  </a:lnTo>
                  <a:lnTo>
                    <a:pt x="0" y="198"/>
                  </a:lnTo>
                  <a:close/>
                </a:path>
              </a:pathLst>
            </a:custGeom>
            <a:solidFill>
              <a:srgbClr val="005C6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5" name="Freeform 31"/>
            <p:cNvSpPr/>
            <p:nvPr/>
          </p:nvSpPr>
          <p:spPr bwMode="auto">
            <a:xfrm>
              <a:off x="6176592" y="3711991"/>
              <a:ext cx="205327" cy="193424"/>
            </a:xfrm>
            <a:custGeom>
              <a:avLst/>
              <a:gdLst>
                <a:gd name="T0" fmla="*/ 138 w 138"/>
                <a:gd name="T1" fmla="*/ 130 h 130"/>
                <a:gd name="T2" fmla="*/ 0 w 138"/>
                <a:gd name="T3" fmla="*/ 54 h 130"/>
                <a:gd name="T4" fmla="*/ 0 w 138"/>
                <a:gd name="T5" fmla="*/ 0 h 130"/>
                <a:gd name="T6" fmla="*/ 138 w 138"/>
                <a:gd name="T7" fmla="*/ 77 h 130"/>
                <a:gd name="T8" fmla="*/ 138 w 138"/>
                <a:gd name="T9" fmla="*/ 130 h 130"/>
              </a:gdLst>
              <a:ahLst/>
              <a:cxnLst>
                <a:cxn ang="0">
                  <a:pos x="T0" y="T1"/>
                </a:cxn>
                <a:cxn ang="0">
                  <a:pos x="T2" y="T3"/>
                </a:cxn>
                <a:cxn ang="0">
                  <a:pos x="T4" y="T5"/>
                </a:cxn>
                <a:cxn ang="0">
                  <a:pos x="T6" y="T7"/>
                </a:cxn>
                <a:cxn ang="0">
                  <a:pos x="T8" y="T9"/>
                </a:cxn>
              </a:cxnLst>
              <a:rect l="0" t="0" r="r" b="b"/>
              <a:pathLst>
                <a:path w="138" h="130">
                  <a:moveTo>
                    <a:pt x="138" y="130"/>
                  </a:moveTo>
                  <a:lnTo>
                    <a:pt x="0" y="54"/>
                  </a:lnTo>
                  <a:lnTo>
                    <a:pt x="0" y="0"/>
                  </a:lnTo>
                  <a:lnTo>
                    <a:pt x="138" y="77"/>
                  </a:lnTo>
                  <a:lnTo>
                    <a:pt x="138" y="130"/>
                  </a:lnTo>
                  <a:close/>
                </a:path>
              </a:pathLst>
            </a:custGeom>
            <a:solidFill>
              <a:srgbClr val="06445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6" name="Freeform 32"/>
            <p:cNvSpPr/>
            <p:nvPr/>
          </p:nvSpPr>
          <p:spPr bwMode="auto">
            <a:xfrm>
              <a:off x="5971266" y="3305801"/>
              <a:ext cx="620444" cy="327332"/>
            </a:xfrm>
            <a:custGeom>
              <a:avLst/>
              <a:gdLst>
                <a:gd name="T0" fmla="*/ 280 w 417"/>
                <a:gd name="T1" fmla="*/ 0 h 220"/>
                <a:gd name="T2" fmla="*/ 417 w 417"/>
                <a:gd name="T3" fmla="*/ 77 h 220"/>
                <a:gd name="T4" fmla="*/ 138 w 417"/>
                <a:gd name="T5" fmla="*/ 220 h 220"/>
                <a:gd name="T6" fmla="*/ 0 w 417"/>
                <a:gd name="T7" fmla="*/ 143 h 220"/>
                <a:gd name="T8" fmla="*/ 280 w 417"/>
                <a:gd name="T9" fmla="*/ 0 h 220"/>
              </a:gdLst>
              <a:ahLst/>
              <a:cxnLst>
                <a:cxn ang="0">
                  <a:pos x="T0" y="T1"/>
                </a:cxn>
                <a:cxn ang="0">
                  <a:pos x="T2" y="T3"/>
                </a:cxn>
                <a:cxn ang="0">
                  <a:pos x="T4" y="T5"/>
                </a:cxn>
                <a:cxn ang="0">
                  <a:pos x="T6" y="T7"/>
                </a:cxn>
                <a:cxn ang="0">
                  <a:pos x="T8" y="T9"/>
                </a:cxn>
              </a:cxnLst>
              <a:rect l="0" t="0" r="r" b="b"/>
              <a:pathLst>
                <a:path w="417" h="220">
                  <a:moveTo>
                    <a:pt x="280" y="0"/>
                  </a:moveTo>
                  <a:lnTo>
                    <a:pt x="417" y="77"/>
                  </a:lnTo>
                  <a:lnTo>
                    <a:pt x="138" y="220"/>
                  </a:lnTo>
                  <a:lnTo>
                    <a:pt x="0" y="143"/>
                  </a:lnTo>
                  <a:lnTo>
                    <a:pt x="280" y="0"/>
                  </a:lnTo>
                  <a:close/>
                </a:path>
              </a:pathLst>
            </a:custGeom>
            <a:solidFill>
              <a:srgbClr val="E8F2F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7" name="Freeform 33"/>
            <p:cNvSpPr/>
            <p:nvPr/>
          </p:nvSpPr>
          <p:spPr bwMode="auto">
            <a:xfrm>
              <a:off x="5971266" y="3305801"/>
              <a:ext cx="620444" cy="327332"/>
            </a:xfrm>
            <a:custGeom>
              <a:avLst/>
              <a:gdLst>
                <a:gd name="T0" fmla="*/ 280 w 417"/>
                <a:gd name="T1" fmla="*/ 0 h 220"/>
                <a:gd name="T2" fmla="*/ 417 w 417"/>
                <a:gd name="T3" fmla="*/ 77 h 220"/>
                <a:gd name="T4" fmla="*/ 138 w 417"/>
                <a:gd name="T5" fmla="*/ 220 h 220"/>
                <a:gd name="T6" fmla="*/ 0 w 417"/>
                <a:gd name="T7" fmla="*/ 143 h 220"/>
                <a:gd name="T8" fmla="*/ 280 w 417"/>
                <a:gd name="T9" fmla="*/ 0 h 220"/>
              </a:gdLst>
              <a:ahLst/>
              <a:cxnLst>
                <a:cxn ang="0">
                  <a:pos x="T0" y="T1"/>
                </a:cxn>
                <a:cxn ang="0">
                  <a:pos x="T2" y="T3"/>
                </a:cxn>
                <a:cxn ang="0">
                  <a:pos x="T4" y="T5"/>
                </a:cxn>
                <a:cxn ang="0">
                  <a:pos x="T6" y="T7"/>
                </a:cxn>
                <a:cxn ang="0">
                  <a:pos x="T8" y="T9"/>
                </a:cxn>
              </a:cxnLst>
              <a:rect l="0" t="0" r="r" b="b"/>
              <a:pathLst>
                <a:path w="417" h="220">
                  <a:moveTo>
                    <a:pt x="280" y="0"/>
                  </a:moveTo>
                  <a:lnTo>
                    <a:pt x="417" y="77"/>
                  </a:lnTo>
                  <a:lnTo>
                    <a:pt x="138" y="220"/>
                  </a:lnTo>
                  <a:lnTo>
                    <a:pt x="0" y="143"/>
                  </a:lnTo>
                  <a:lnTo>
                    <a:pt x="28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8" name="Freeform 34"/>
            <p:cNvSpPr/>
            <p:nvPr/>
          </p:nvSpPr>
          <p:spPr bwMode="auto">
            <a:xfrm>
              <a:off x="6176592" y="3420368"/>
              <a:ext cx="415117" cy="291623"/>
            </a:xfrm>
            <a:custGeom>
              <a:avLst/>
              <a:gdLst>
                <a:gd name="T0" fmla="*/ 0 w 279"/>
                <a:gd name="T1" fmla="*/ 196 h 196"/>
                <a:gd name="T2" fmla="*/ 279 w 279"/>
                <a:gd name="T3" fmla="*/ 51 h 196"/>
                <a:gd name="T4" fmla="*/ 279 w 279"/>
                <a:gd name="T5" fmla="*/ 0 h 196"/>
                <a:gd name="T6" fmla="*/ 0 w 279"/>
                <a:gd name="T7" fmla="*/ 143 h 196"/>
                <a:gd name="T8" fmla="*/ 0 w 279"/>
                <a:gd name="T9" fmla="*/ 196 h 196"/>
              </a:gdLst>
              <a:ahLst/>
              <a:cxnLst>
                <a:cxn ang="0">
                  <a:pos x="T0" y="T1"/>
                </a:cxn>
                <a:cxn ang="0">
                  <a:pos x="T2" y="T3"/>
                </a:cxn>
                <a:cxn ang="0">
                  <a:pos x="T4" y="T5"/>
                </a:cxn>
                <a:cxn ang="0">
                  <a:pos x="T6" y="T7"/>
                </a:cxn>
                <a:cxn ang="0">
                  <a:pos x="T8" y="T9"/>
                </a:cxn>
              </a:cxnLst>
              <a:rect l="0" t="0" r="r" b="b"/>
              <a:pathLst>
                <a:path w="279" h="196">
                  <a:moveTo>
                    <a:pt x="0" y="196"/>
                  </a:moveTo>
                  <a:lnTo>
                    <a:pt x="279" y="51"/>
                  </a:lnTo>
                  <a:lnTo>
                    <a:pt x="279" y="0"/>
                  </a:lnTo>
                  <a:lnTo>
                    <a:pt x="0" y="143"/>
                  </a:lnTo>
                  <a:lnTo>
                    <a:pt x="0" y="196"/>
                  </a:lnTo>
                  <a:close/>
                </a:path>
              </a:pathLst>
            </a:custGeom>
            <a:solidFill>
              <a:srgbClr val="005C6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9" name="Freeform 35"/>
            <p:cNvSpPr/>
            <p:nvPr/>
          </p:nvSpPr>
          <p:spPr bwMode="auto">
            <a:xfrm>
              <a:off x="6176592" y="3420368"/>
              <a:ext cx="415117" cy="291623"/>
            </a:xfrm>
            <a:custGeom>
              <a:avLst/>
              <a:gdLst>
                <a:gd name="T0" fmla="*/ 0 w 279"/>
                <a:gd name="T1" fmla="*/ 196 h 196"/>
                <a:gd name="T2" fmla="*/ 279 w 279"/>
                <a:gd name="T3" fmla="*/ 51 h 196"/>
                <a:gd name="T4" fmla="*/ 279 w 279"/>
                <a:gd name="T5" fmla="*/ 0 h 196"/>
                <a:gd name="T6" fmla="*/ 0 w 279"/>
                <a:gd name="T7" fmla="*/ 143 h 196"/>
                <a:gd name="T8" fmla="*/ 0 w 279"/>
                <a:gd name="T9" fmla="*/ 196 h 196"/>
              </a:gdLst>
              <a:ahLst/>
              <a:cxnLst>
                <a:cxn ang="0">
                  <a:pos x="T0" y="T1"/>
                </a:cxn>
                <a:cxn ang="0">
                  <a:pos x="T2" y="T3"/>
                </a:cxn>
                <a:cxn ang="0">
                  <a:pos x="T4" y="T5"/>
                </a:cxn>
                <a:cxn ang="0">
                  <a:pos x="T6" y="T7"/>
                </a:cxn>
                <a:cxn ang="0">
                  <a:pos x="T8" y="T9"/>
                </a:cxn>
              </a:cxnLst>
              <a:rect l="0" t="0" r="r" b="b"/>
              <a:pathLst>
                <a:path w="279" h="196">
                  <a:moveTo>
                    <a:pt x="0" y="196"/>
                  </a:moveTo>
                  <a:lnTo>
                    <a:pt x="279" y="51"/>
                  </a:lnTo>
                  <a:lnTo>
                    <a:pt x="279" y="0"/>
                  </a:lnTo>
                  <a:lnTo>
                    <a:pt x="0" y="143"/>
                  </a:lnTo>
                  <a:lnTo>
                    <a:pt x="0" y="19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0" name="Freeform 36"/>
            <p:cNvSpPr/>
            <p:nvPr/>
          </p:nvSpPr>
          <p:spPr bwMode="auto">
            <a:xfrm>
              <a:off x="5971266" y="3518568"/>
              <a:ext cx="205327" cy="193424"/>
            </a:xfrm>
            <a:custGeom>
              <a:avLst/>
              <a:gdLst>
                <a:gd name="T0" fmla="*/ 138 w 138"/>
                <a:gd name="T1" fmla="*/ 130 h 130"/>
                <a:gd name="T2" fmla="*/ 0 w 138"/>
                <a:gd name="T3" fmla="*/ 54 h 130"/>
                <a:gd name="T4" fmla="*/ 0 w 138"/>
                <a:gd name="T5" fmla="*/ 0 h 130"/>
                <a:gd name="T6" fmla="*/ 138 w 138"/>
                <a:gd name="T7" fmla="*/ 77 h 130"/>
                <a:gd name="T8" fmla="*/ 138 w 138"/>
                <a:gd name="T9" fmla="*/ 130 h 130"/>
              </a:gdLst>
              <a:ahLst/>
              <a:cxnLst>
                <a:cxn ang="0">
                  <a:pos x="T0" y="T1"/>
                </a:cxn>
                <a:cxn ang="0">
                  <a:pos x="T2" y="T3"/>
                </a:cxn>
                <a:cxn ang="0">
                  <a:pos x="T4" y="T5"/>
                </a:cxn>
                <a:cxn ang="0">
                  <a:pos x="T6" y="T7"/>
                </a:cxn>
                <a:cxn ang="0">
                  <a:pos x="T8" y="T9"/>
                </a:cxn>
              </a:cxnLst>
              <a:rect l="0" t="0" r="r" b="b"/>
              <a:pathLst>
                <a:path w="138" h="130">
                  <a:moveTo>
                    <a:pt x="138" y="130"/>
                  </a:moveTo>
                  <a:lnTo>
                    <a:pt x="0" y="54"/>
                  </a:lnTo>
                  <a:lnTo>
                    <a:pt x="0" y="0"/>
                  </a:lnTo>
                  <a:lnTo>
                    <a:pt x="138" y="77"/>
                  </a:lnTo>
                  <a:lnTo>
                    <a:pt x="138" y="130"/>
                  </a:lnTo>
                  <a:close/>
                </a:path>
              </a:pathLst>
            </a:custGeom>
            <a:solidFill>
              <a:srgbClr val="06445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1" name="Freeform 37"/>
            <p:cNvSpPr/>
            <p:nvPr/>
          </p:nvSpPr>
          <p:spPr bwMode="auto">
            <a:xfrm>
              <a:off x="5971266" y="3518568"/>
              <a:ext cx="205327" cy="193424"/>
            </a:xfrm>
            <a:custGeom>
              <a:avLst/>
              <a:gdLst>
                <a:gd name="T0" fmla="*/ 138 w 138"/>
                <a:gd name="T1" fmla="*/ 130 h 130"/>
                <a:gd name="T2" fmla="*/ 0 w 138"/>
                <a:gd name="T3" fmla="*/ 54 h 130"/>
                <a:gd name="T4" fmla="*/ 0 w 138"/>
                <a:gd name="T5" fmla="*/ 0 h 130"/>
                <a:gd name="T6" fmla="*/ 138 w 138"/>
                <a:gd name="T7" fmla="*/ 77 h 130"/>
                <a:gd name="T8" fmla="*/ 138 w 138"/>
                <a:gd name="T9" fmla="*/ 130 h 130"/>
              </a:gdLst>
              <a:ahLst/>
              <a:cxnLst>
                <a:cxn ang="0">
                  <a:pos x="T0" y="T1"/>
                </a:cxn>
                <a:cxn ang="0">
                  <a:pos x="T2" y="T3"/>
                </a:cxn>
                <a:cxn ang="0">
                  <a:pos x="T4" y="T5"/>
                </a:cxn>
                <a:cxn ang="0">
                  <a:pos x="T6" y="T7"/>
                </a:cxn>
                <a:cxn ang="0">
                  <a:pos x="T8" y="T9"/>
                </a:cxn>
              </a:cxnLst>
              <a:rect l="0" t="0" r="r" b="b"/>
              <a:pathLst>
                <a:path w="138" h="130">
                  <a:moveTo>
                    <a:pt x="138" y="130"/>
                  </a:moveTo>
                  <a:lnTo>
                    <a:pt x="0" y="54"/>
                  </a:lnTo>
                  <a:lnTo>
                    <a:pt x="0" y="0"/>
                  </a:lnTo>
                  <a:lnTo>
                    <a:pt x="138" y="77"/>
                  </a:lnTo>
                  <a:lnTo>
                    <a:pt x="138" y="13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2" name="Freeform 38"/>
            <p:cNvSpPr/>
            <p:nvPr/>
          </p:nvSpPr>
          <p:spPr bwMode="auto">
            <a:xfrm>
              <a:off x="5765939" y="3112378"/>
              <a:ext cx="621931" cy="330308"/>
            </a:xfrm>
            <a:custGeom>
              <a:avLst/>
              <a:gdLst>
                <a:gd name="T0" fmla="*/ 280 w 418"/>
                <a:gd name="T1" fmla="*/ 0 h 222"/>
                <a:gd name="T2" fmla="*/ 418 w 418"/>
                <a:gd name="T3" fmla="*/ 77 h 222"/>
                <a:gd name="T4" fmla="*/ 138 w 418"/>
                <a:gd name="T5" fmla="*/ 222 h 222"/>
                <a:gd name="T6" fmla="*/ 0 w 418"/>
                <a:gd name="T7" fmla="*/ 145 h 222"/>
                <a:gd name="T8" fmla="*/ 280 w 418"/>
                <a:gd name="T9" fmla="*/ 0 h 222"/>
              </a:gdLst>
              <a:ahLst/>
              <a:cxnLst>
                <a:cxn ang="0">
                  <a:pos x="T0" y="T1"/>
                </a:cxn>
                <a:cxn ang="0">
                  <a:pos x="T2" y="T3"/>
                </a:cxn>
                <a:cxn ang="0">
                  <a:pos x="T4" y="T5"/>
                </a:cxn>
                <a:cxn ang="0">
                  <a:pos x="T6" y="T7"/>
                </a:cxn>
                <a:cxn ang="0">
                  <a:pos x="T8" y="T9"/>
                </a:cxn>
              </a:cxnLst>
              <a:rect l="0" t="0" r="r" b="b"/>
              <a:pathLst>
                <a:path w="418" h="222">
                  <a:moveTo>
                    <a:pt x="280" y="0"/>
                  </a:moveTo>
                  <a:lnTo>
                    <a:pt x="418" y="77"/>
                  </a:lnTo>
                  <a:lnTo>
                    <a:pt x="138" y="222"/>
                  </a:lnTo>
                  <a:lnTo>
                    <a:pt x="0" y="145"/>
                  </a:lnTo>
                  <a:lnTo>
                    <a:pt x="280" y="0"/>
                  </a:lnTo>
                  <a:close/>
                </a:path>
              </a:pathLst>
            </a:custGeom>
            <a:solidFill>
              <a:srgbClr val="E8F2F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3" name="Freeform 39"/>
            <p:cNvSpPr/>
            <p:nvPr/>
          </p:nvSpPr>
          <p:spPr bwMode="auto">
            <a:xfrm>
              <a:off x="5765939" y="3112378"/>
              <a:ext cx="621931" cy="330308"/>
            </a:xfrm>
            <a:custGeom>
              <a:avLst/>
              <a:gdLst>
                <a:gd name="T0" fmla="*/ 280 w 418"/>
                <a:gd name="T1" fmla="*/ 0 h 222"/>
                <a:gd name="T2" fmla="*/ 418 w 418"/>
                <a:gd name="T3" fmla="*/ 77 h 222"/>
                <a:gd name="T4" fmla="*/ 138 w 418"/>
                <a:gd name="T5" fmla="*/ 222 h 222"/>
                <a:gd name="T6" fmla="*/ 0 w 418"/>
                <a:gd name="T7" fmla="*/ 145 h 222"/>
                <a:gd name="T8" fmla="*/ 280 w 418"/>
                <a:gd name="T9" fmla="*/ 0 h 222"/>
              </a:gdLst>
              <a:ahLst/>
              <a:cxnLst>
                <a:cxn ang="0">
                  <a:pos x="T0" y="T1"/>
                </a:cxn>
                <a:cxn ang="0">
                  <a:pos x="T2" y="T3"/>
                </a:cxn>
                <a:cxn ang="0">
                  <a:pos x="T4" y="T5"/>
                </a:cxn>
                <a:cxn ang="0">
                  <a:pos x="T6" y="T7"/>
                </a:cxn>
                <a:cxn ang="0">
                  <a:pos x="T8" y="T9"/>
                </a:cxn>
              </a:cxnLst>
              <a:rect l="0" t="0" r="r" b="b"/>
              <a:pathLst>
                <a:path w="418" h="222">
                  <a:moveTo>
                    <a:pt x="280" y="0"/>
                  </a:moveTo>
                  <a:lnTo>
                    <a:pt x="418" y="77"/>
                  </a:lnTo>
                  <a:lnTo>
                    <a:pt x="138" y="222"/>
                  </a:lnTo>
                  <a:lnTo>
                    <a:pt x="0" y="145"/>
                  </a:lnTo>
                  <a:lnTo>
                    <a:pt x="28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4" name="Freeform 40"/>
            <p:cNvSpPr/>
            <p:nvPr/>
          </p:nvSpPr>
          <p:spPr bwMode="auto">
            <a:xfrm>
              <a:off x="5971266" y="3226945"/>
              <a:ext cx="416605" cy="291623"/>
            </a:xfrm>
            <a:custGeom>
              <a:avLst/>
              <a:gdLst>
                <a:gd name="T0" fmla="*/ 0 w 280"/>
                <a:gd name="T1" fmla="*/ 196 h 196"/>
                <a:gd name="T2" fmla="*/ 280 w 280"/>
                <a:gd name="T3" fmla="*/ 53 h 196"/>
                <a:gd name="T4" fmla="*/ 280 w 280"/>
                <a:gd name="T5" fmla="*/ 0 h 196"/>
                <a:gd name="T6" fmla="*/ 0 w 280"/>
                <a:gd name="T7" fmla="*/ 145 h 196"/>
                <a:gd name="T8" fmla="*/ 0 w 280"/>
                <a:gd name="T9" fmla="*/ 196 h 196"/>
              </a:gdLst>
              <a:ahLst/>
              <a:cxnLst>
                <a:cxn ang="0">
                  <a:pos x="T0" y="T1"/>
                </a:cxn>
                <a:cxn ang="0">
                  <a:pos x="T2" y="T3"/>
                </a:cxn>
                <a:cxn ang="0">
                  <a:pos x="T4" y="T5"/>
                </a:cxn>
                <a:cxn ang="0">
                  <a:pos x="T6" y="T7"/>
                </a:cxn>
                <a:cxn ang="0">
                  <a:pos x="T8" y="T9"/>
                </a:cxn>
              </a:cxnLst>
              <a:rect l="0" t="0" r="r" b="b"/>
              <a:pathLst>
                <a:path w="280" h="196">
                  <a:moveTo>
                    <a:pt x="0" y="196"/>
                  </a:moveTo>
                  <a:lnTo>
                    <a:pt x="280" y="53"/>
                  </a:lnTo>
                  <a:lnTo>
                    <a:pt x="280" y="0"/>
                  </a:lnTo>
                  <a:lnTo>
                    <a:pt x="0" y="145"/>
                  </a:lnTo>
                  <a:lnTo>
                    <a:pt x="0" y="196"/>
                  </a:lnTo>
                  <a:close/>
                </a:path>
              </a:pathLst>
            </a:custGeom>
            <a:solidFill>
              <a:srgbClr val="005C6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5" name="Freeform 41"/>
            <p:cNvSpPr/>
            <p:nvPr/>
          </p:nvSpPr>
          <p:spPr bwMode="auto">
            <a:xfrm>
              <a:off x="5971266" y="3226945"/>
              <a:ext cx="416605" cy="291623"/>
            </a:xfrm>
            <a:custGeom>
              <a:avLst/>
              <a:gdLst>
                <a:gd name="T0" fmla="*/ 0 w 280"/>
                <a:gd name="T1" fmla="*/ 196 h 196"/>
                <a:gd name="T2" fmla="*/ 280 w 280"/>
                <a:gd name="T3" fmla="*/ 53 h 196"/>
                <a:gd name="T4" fmla="*/ 280 w 280"/>
                <a:gd name="T5" fmla="*/ 0 h 196"/>
                <a:gd name="T6" fmla="*/ 0 w 280"/>
                <a:gd name="T7" fmla="*/ 145 h 196"/>
                <a:gd name="T8" fmla="*/ 0 w 280"/>
                <a:gd name="T9" fmla="*/ 196 h 196"/>
              </a:gdLst>
              <a:ahLst/>
              <a:cxnLst>
                <a:cxn ang="0">
                  <a:pos x="T0" y="T1"/>
                </a:cxn>
                <a:cxn ang="0">
                  <a:pos x="T2" y="T3"/>
                </a:cxn>
                <a:cxn ang="0">
                  <a:pos x="T4" y="T5"/>
                </a:cxn>
                <a:cxn ang="0">
                  <a:pos x="T6" y="T7"/>
                </a:cxn>
                <a:cxn ang="0">
                  <a:pos x="T8" y="T9"/>
                </a:cxn>
              </a:cxnLst>
              <a:rect l="0" t="0" r="r" b="b"/>
              <a:pathLst>
                <a:path w="280" h="196">
                  <a:moveTo>
                    <a:pt x="0" y="196"/>
                  </a:moveTo>
                  <a:lnTo>
                    <a:pt x="280" y="53"/>
                  </a:lnTo>
                  <a:lnTo>
                    <a:pt x="280" y="0"/>
                  </a:lnTo>
                  <a:lnTo>
                    <a:pt x="0" y="145"/>
                  </a:lnTo>
                  <a:lnTo>
                    <a:pt x="0" y="19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6" name="Freeform 42"/>
            <p:cNvSpPr/>
            <p:nvPr/>
          </p:nvSpPr>
          <p:spPr bwMode="auto">
            <a:xfrm>
              <a:off x="5765939" y="3328120"/>
              <a:ext cx="205327" cy="190448"/>
            </a:xfrm>
            <a:custGeom>
              <a:avLst/>
              <a:gdLst>
                <a:gd name="T0" fmla="*/ 138 w 138"/>
                <a:gd name="T1" fmla="*/ 128 h 128"/>
                <a:gd name="T2" fmla="*/ 0 w 138"/>
                <a:gd name="T3" fmla="*/ 52 h 128"/>
                <a:gd name="T4" fmla="*/ 0 w 138"/>
                <a:gd name="T5" fmla="*/ 0 h 128"/>
                <a:gd name="T6" fmla="*/ 138 w 138"/>
                <a:gd name="T7" fmla="*/ 77 h 128"/>
                <a:gd name="T8" fmla="*/ 138 w 138"/>
                <a:gd name="T9" fmla="*/ 128 h 128"/>
              </a:gdLst>
              <a:ahLst/>
              <a:cxnLst>
                <a:cxn ang="0">
                  <a:pos x="T0" y="T1"/>
                </a:cxn>
                <a:cxn ang="0">
                  <a:pos x="T2" y="T3"/>
                </a:cxn>
                <a:cxn ang="0">
                  <a:pos x="T4" y="T5"/>
                </a:cxn>
                <a:cxn ang="0">
                  <a:pos x="T6" y="T7"/>
                </a:cxn>
                <a:cxn ang="0">
                  <a:pos x="T8" y="T9"/>
                </a:cxn>
              </a:cxnLst>
              <a:rect l="0" t="0" r="r" b="b"/>
              <a:pathLst>
                <a:path w="138" h="128">
                  <a:moveTo>
                    <a:pt x="138" y="128"/>
                  </a:moveTo>
                  <a:lnTo>
                    <a:pt x="0" y="52"/>
                  </a:lnTo>
                  <a:lnTo>
                    <a:pt x="0" y="0"/>
                  </a:lnTo>
                  <a:lnTo>
                    <a:pt x="138" y="77"/>
                  </a:lnTo>
                  <a:lnTo>
                    <a:pt x="138" y="128"/>
                  </a:lnTo>
                  <a:close/>
                </a:path>
              </a:pathLst>
            </a:custGeom>
            <a:solidFill>
              <a:srgbClr val="06445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7" name="Freeform 43"/>
            <p:cNvSpPr/>
            <p:nvPr/>
          </p:nvSpPr>
          <p:spPr bwMode="auto">
            <a:xfrm>
              <a:off x="5560612" y="2918954"/>
              <a:ext cx="621931" cy="330308"/>
            </a:xfrm>
            <a:custGeom>
              <a:avLst/>
              <a:gdLst>
                <a:gd name="T0" fmla="*/ 280 w 418"/>
                <a:gd name="T1" fmla="*/ 0 h 222"/>
                <a:gd name="T2" fmla="*/ 418 w 418"/>
                <a:gd name="T3" fmla="*/ 77 h 222"/>
                <a:gd name="T4" fmla="*/ 138 w 418"/>
                <a:gd name="T5" fmla="*/ 222 h 222"/>
                <a:gd name="T6" fmla="*/ 0 w 418"/>
                <a:gd name="T7" fmla="*/ 145 h 222"/>
                <a:gd name="T8" fmla="*/ 280 w 418"/>
                <a:gd name="T9" fmla="*/ 0 h 222"/>
              </a:gdLst>
              <a:ahLst/>
              <a:cxnLst>
                <a:cxn ang="0">
                  <a:pos x="T0" y="T1"/>
                </a:cxn>
                <a:cxn ang="0">
                  <a:pos x="T2" y="T3"/>
                </a:cxn>
                <a:cxn ang="0">
                  <a:pos x="T4" y="T5"/>
                </a:cxn>
                <a:cxn ang="0">
                  <a:pos x="T6" y="T7"/>
                </a:cxn>
                <a:cxn ang="0">
                  <a:pos x="T8" y="T9"/>
                </a:cxn>
              </a:cxnLst>
              <a:rect l="0" t="0" r="r" b="b"/>
              <a:pathLst>
                <a:path w="418" h="222">
                  <a:moveTo>
                    <a:pt x="280" y="0"/>
                  </a:moveTo>
                  <a:lnTo>
                    <a:pt x="418" y="77"/>
                  </a:lnTo>
                  <a:lnTo>
                    <a:pt x="138" y="222"/>
                  </a:lnTo>
                  <a:lnTo>
                    <a:pt x="0" y="145"/>
                  </a:lnTo>
                  <a:lnTo>
                    <a:pt x="280" y="0"/>
                  </a:lnTo>
                  <a:close/>
                </a:path>
              </a:pathLst>
            </a:custGeom>
            <a:solidFill>
              <a:srgbClr val="E8F2F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8" name="Freeform 44"/>
            <p:cNvSpPr/>
            <p:nvPr/>
          </p:nvSpPr>
          <p:spPr bwMode="auto">
            <a:xfrm>
              <a:off x="5765939" y="3033521"/>
              <a:ext cx="416605" cy="294599"/>
            </a:xfrm>
            <a:custGeom>
              <a:avLst/>
              <a:gdLst>
                <a:gd name="T0" fmla="*/ 0 w 280"/>
                <a:gd name="T1" fmla="*/ 198 h 198"/>
                <a:gd name="T2" fmla="*/ 280 w 280"/>
                <a:gd name="T3" fmla="*/ 53 h 198"/>
                <a:gd name="T4" fmla="*/ 280 w 280"/>
                <a:gd name="T5" fmla="*/ 0 h 198"/>
                <a:gd name="T6" fmla="*/ 0 w 280"/>
                <a:gd name="T7" fmla="*/ 145 h 198"/>
                <a:gd name="T8" fmla="*/ 0 w 280"/>
                <a:gd name="T9" fmla="*/ 198 h 198"/>
              </a:gdLst>
              <a:ahLst/>
              <a:cxnLst>
                <a:cxn ang="0">
                  <a:pos x="T0" y="T1"/>
                </a:cxn>
                <a:cxn ang="0">
                  <a:pos x="T2" y="T3"/>
                </a:cxn>
                <a:cxn ang="0">
                  <a:pos x="T4" y="T5"/>
                </a:cxn>
                <a:cxn ang="0">
                  <a:pos x="T6" y="T7"/>
                </a:cxn>
                <a:cxn ang="0">
                  <a:pos x="T8" y="T9"/>
                </a:cxn>
              </a:cxnLst>
              <a:rect l="0" t="0" r="r" b="b"/>
              <a:pathLst>
                <a:path w="280" h="198">
                  <a:moveTo>
                    <a:pt x="0" y="198"/>
                  </a:moveTo>
                  <a:lnTo>
                    <a:pt x="280" y="53"/>
                  </a:lnTo>
                  <a:lnTo>
                    <a:pt x="280" y="0"/>
                  </a:lnTo>
                  <a:lnTo>
                    <a:pt x="0" y="145"/>
                  </a:lnTo>
                  <a:lnTo>
                    <a:pt x="0" y="198"/>
                  </a:lnTo>
                  <a:close/>
                </a:path>
              </a:pathLst>
            </a:custGeom>
            <a:solidFill>
              <a:srgbClr val="005C6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9" name="Freeform 45"/>
            <p:cNvSpPr/>
            <p:nvPr/>
          </p:nvSpPr>
          <p:spPr bwMode="auto">
            <a:xfrm>
              <a:off x="5560612" y="3134696"/>
              <a:ext cx="205327" cy="193424"/>
            </a:xfrm>
            <a:custGeom>
              <a:avLst/>
              <a:gdLst>
                <a:gd name="T0" fmla="*/ 138 w 138"/>
                <a:gd name="T1" fmla="*/ 130 h 130"/>
                <a:gd name="T2" fmla="*/ 0 w 138"/>
                <a:gd name="T3" fmla="*/ 54 h 130"/>
                <a:gd name="T4" fmla="*/ 0 w 138"/>
                <a:gd name="T5" fmla="*/ 0 h 130"/>
                <a:gd name="T6" fmla="*/ 138 w 138"/>
                <a:gd name="T7" fmla="*/ 77 h 130"/>
                <a:gd name="T8" fmla="*/ 138 w 138"/>
                <a:gd name="T9" fmla="*/ 130 h 130"/>
              </a:gdLst>
              <a:ahLst/>
              <a:cxnLst>
                <a:cxn ang="0">
                  <a:pos x="T0" y="T1"/>
                </a:cxn>
                <a:cxn ang="0">
                  <a:pos x="T2" y="T3"/>
                </a:cxn>
                <a:cxn ang="0">
                  <a:pos x="T4" y="T5"/>
                </a:cxn>
                <a:cxn ang="0">
                  <a:pos x="T6" y="T7"/>
                </a:cxn>
                <a:cxn ang="0">
                  <a:pos x="T8" y="T9"/>
                </a:cxn>
              </a:cxnLst>
              <a:rect l="0" t="0" r="r" b="b"/>
              <a:pathLst>
                <a:path w="138" h="130">
                  <a:moveTo>
                    <a:pt x="138" y="130"/>
                  </a:moveTo>
                  <a:lnTo>
                    <a:pt x="0" y="54"/>
                  </a:lnTo>
                  <a:lnTo>
                    <a:pt x="0" y="0"/>
                  </a:lnTo>
                  <a:lnTo>
                    <a:pt x="138" y="77"/>
                  </a:lnTo>
                  <a:lnTo>
                    <a:pt x="138" y="130"/>
                  </a:lnTo>
                  <a:close/>
                </a:path>
              </a:pathLst>
            </a:custGeom>
            <a:solidFill>
              <a:srgbClr val="06445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0" name="Freeform 46"/>
            <p:cNvSpPr/>
            <p:nvPr/>
          </p:nvSpPr>
          <p:spPr bwMode="auto">
            <a:xfrm>
              <a:off x="5257086" y="2671967"/>
              <a:ext cx="720131" cy="383871"/>
            </a:xfrm>
            <a:custGeom>
              <a:avLst/>
              <a:gdLst>
                <a:gd name="T0" fmla="*/ 279 w 484"/>
                <a:gd name="T1" fmla="*/ 0 h 258"/>
                <a:gd name="T2" fmla="*/ 484 w 484"/>
                <a:gd name="T3" fmla="*/ 115 h 258"/>
                <a:gd name="T4" fmla="*/ 204 w 484"/>
                <a:gd name="T5" fmla="*/ 258 h 258"/>
                <a:gd name="T6" fmla="*/ 0 w 484"/>
                <a:gd name="T7" fmla="*/ 146 h 258"/>
                <a:gd name="T8" fmla="*/ 279 w 484"/>
                <a:gd name="T9" fmla="*/ 0 h 258"/>
              </a:gdLst>
              <a:ahLst/>
              <a:cxnLst>
                <a:cxn ang="0">
                  <a:pos x="T0" y="T1"/>
                </a:cxn>
                <a:cxn ang="0">
                  <a:pos x="T2" y="T3"/>
                </a:cxn>
                <a:cxn ang="0">
                  <a:pos x="T4" y="T5"/>
                </a:cxn>
                <a:cxn ang="0">
                  <a:pos x="T6" y="T7"/>
                </a:cxn>
                <a:cxn ang="0">
                  <a:pos x="T8" y="T9"/>
                </a:cxn>
              </a:cxnLst>
              <a:rect l="0" t="0" r="r" b="b"/>
              <a:pathLst>
                <a:path w="484" h="258">
                  <a:moveTo>
                    <a:pt x="279" y="0"/>
                  </a:moveTo>
                  <a:lnTo>
                    <a:pt x="484" y="115"/>
                  </a:lnTo>
                  <a:lnTo>
                    <a:pt x="204" y="258"/>
                  </a:lnTo>
                  <a:lnTo>
                    <a:pt x="0" y="146"/>
                  </a:lnTo>
                  <a:lnTo>
                    <a:pt x="279" y="0"/>
                  </a:lnTo>
                  <a:close/>
                </a:path>
              </a:pathLst>
            </a:custGeom>
            <a:solidFill>
              <a:srgbClr val="E8F2F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1" name="Freeform 47"/>
            <p:cNvSpPr/>
            <p:nvPr/>
          </p:nvSpPr>
          <p:spPr bwMode="auto">
            <a:xfrm>
              <a:off x="5560612" y="2843073"/>
              <a:ext cx="416605" cy="291623"/>
            </a:xfrm>
            <a:custGeom>
              <a:avLst/>
              <a:gdLst>
                <a:gd name="T0" fmla="*/ 0 w 280"/>
                <a:gd name="T1" fmla="*/ 196 h 196"/>
                <a:gd name="T2" fmla="*/ 280 w 280"/>
                <a:gd name="T3" fmla="*/ 51 h 196"/>
                <a:gd name="T4" fmla="*/ 280 w 280"/>
                <a:gd name="T5" fmla="*/ 0 h 196"/>
                <a:gd name="T6" fmla="*/ 0 w 280"/>
                <a:gd name="T7" fmla="*/ 143 h 196"/>
                <a:gd name="T8" fmla="*/ 0 w 280"/>
                <a:gd name="T9" fmla="*/ 196 h 196"/>
              </a:gdLst>
              <a:ahLst/>
              <a:cxnLst>
                <a:cxn ang="0">
                  <a:pos x="T0" y="T1"/>
                </a:cxn>
                <a:cxn ang="0">
                  <a:pos x="T2" y="T3"/>
                </a:cxn>
                <a:cxn ang="0">
                  <a:pos x="T4" y="T5"/>
                </a:cxn>
                <a:cxn ang="0">
                  <a:pos x="T6" y="T7"/>
                </a:cxn>
                <a:cxn ang="0">
                  <a:pos x="T8" y="T9"/>
                </a:cxn>
              </a:cxnLst>
              <a:rect l="0" t="0" r="r" b="b"/>
              <a:pathLst>
                <a:path w="280" h="196">
                  <a:moveTo>
                    <a:pt x="0" y="196"/>
                  </a:moveTo>
                  <a:lnTo>
                    <a:pt x="280" y="51"/>
                  </a:lnTo>
                  <a:lnTo>
                    <a:pt x="280" y="0"/>
                  </a:lnTo>
                  <a:lnTo>
                    <a:pt x="0" y="143"/>
                  </a:lnTo>
                  <a:lnTo>
                    <a:pt x="0" y="196"/>
                  </a:lnTo>
                  <a:close/>
                </a:path>
              </a:pathLst>
            </a:custGeom>
            <a:solidFill>
              <a:srgbClr val="005C6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2" name="Freeform 48"/>
            <p:cNvSpPr/>
            <p:nvPr/>
          </p:nvSpPr>
          <p:spPr bwMode="auto">
            <a:xfrm>
              <a:off x="5356773" y="2942760"/>
              <a:ext cx="203839" cy="191936"/>
            </a:xfrm>
            <a:custGeom>
              <a:avLst/>
              <a:gdLst>
                <a:gd name="T0" fmla="*/ 137 w 137"/>
                <a:gd name="T1" fmla="*/ 129 h 129"/>
                <a:gd name="T2" fmla="*/ 0 w 137"/>
                <a:gd name="T3" fmla="*/ 53 h 129"/>
                <a:gd name="T4" fmla="*/ 0 w 137"/>
                <a:gd name="T5" fmla="*/ 0 h 129"/>
                <a:gd name="T6" fmla="*/ 137 w 137"/>
                <a:gd name="T7" fmla="*/ 76 h 129"/>
                <a:gd name="T8" fmla="*/ 137 w 137"/>
                <a:gd name="T9" fmla="*/ 129 h 129"/>
              </a:gdLst>
              <a:ahLst/>
              <a:cxnLst>
                <a:cxn ang="0">
                  <a:pos x="T0" y="T1"/>
                </a:cxn>
                <a:cxn ang="0">
                  <a:pos x="T2" y="T3"/>
                </a:cxn>
                <a:cxn ang="0">
                  <a:pos x="T4" y="T5"/>
                </a:cxn>
                <a:cxn ang="0">
                  <a:pos x="T6" y="T7"/>
                </a:cxn>
                <a:cxn ang="0">
                  <a:pos x="T8" y="T9"/>
                </a:cxn>
              </a:cxnLst>
              <a:rect l="0" t="0" r="r" b="b"/>
              <a:pathLst>
                <a:path w="137" h="129">
                  <a:moveTo>
                    <a:pt x="137" y="129"/>
                  </a:moveTo>
                  <a:lnTo>
                    <a:pt x="0" y="53"/>
                  </a:lnTo>
                  <a:lnTo>
                    <a:pt x="0" y="0"/>
                  </a:lnTo>
                  <a:lnTo>
                    <a:pt x="137" y="76"/>
                  </a:lnTo>
                  <a:lnTo>
                    <a:pt x="137" y="129"/>
                  </a:lnTo>
                  <a:close/>
                </a:path>
              </a:pathLst>
            </a:custGeom>
            <a:solidFill>
              <a:srgbClr val="06445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4" name="Freeform 50"/>
            <p:cNvSpPr/>
            <p:nvPr/>
          </p:nvSpPr>
          <p:spPr bwMode="auto">
            <a:xfrm>
              <a:off x="3781116" y="4388973"/>
              <a:ext cx="72906" cy="156227"/>
            </a:xfrm>
            <a:custGeom>
              <a:avLst/>
              <a:gdLst>
                <a:gd name="T0" fmla="*/ 0 w 25"/>
                <a:gd name="T1" fmla="*/ 51 h 53"/>
                <a:gd name="T2" fmla="*/ 0 w 25"/>
                <a:gd name="T3" fmla="*/ 5 h 53"/>
                <a:gd name="T4" fmla="*/ 12 w 25"/>
                <a:gd name="T5" fmla="*/ 0 h 53"/>
                <a:gd name="T6" fmla="*/ 25 w 25"/>
                <a:gd name="T7" fmla="*/ 5 h 53"/>
                <a:gd name="T8" fmla="*/ 25 w 25"/>
                <a:gd name="T9" fmla="*/ 50 h 53"/>
                <a:gd name="T10" fmla="*/ 0 w 25"/>
                <a:gd name="T11" fmla="*/ 51 h 53"/>
              </a:gdLst>
              <a:ahLst/>
              <a:cxnLst>
                <a:cxn ang="0">
                  <a:pos x="T0" y="T1"/>
                </a:cxn>
                <a:cxn ang="0">
                  <a:pos x="T2" y="T3"/>
                </a:cxn>
                <a:cxn ang="0">
                  <a:pos x="T4" y="T5"/>
                </a:cxn>
                <a:cxn ang="0">
                  <a:pos x="T6" y="T7"/>
                </a:cxn>
                <a:cxn ang="0">
                  <a:pos x="T8" y="T9"/>
                </a:cxn>
                <a:cxn ang="0">
                  <a:pos x="T10" y="T11"/>
                </a:cxn>
              </a:cxnLst>
              <a:rect l="0" t="0" r="r" b="b"/>
              <a:pathLst>
                <a:path w="25" h="53">
                  <a:moveTo>
                    <a:pt x="0" y="51"/>
                  </a:moveTo>
                  <a:cubicBezTo>
                    <a:pt x="0" y="5"/>
                    <a:pt x="0" y="5"/>
                    <a:pt x="0" y="5"/>
                  </a:cubicBezTo>
                  <a:cubicBezTo>
                    <a:pt x="0" y="2"/>
                    <a:pt x="5" y="0"/>
                    <a:pt x="12" y="0"/>
                  </a:cubicBezTo>
                  <a:cubicBezTo>
                    <a:pt x="19" y="0"/>
                    <a:pt x="25" y="2"/>
                    <a:pt x="25" y="5"/>
                  </a:cubicBezTo>
                  <a:cubicBezTo>
                    <a:pt x="25" y="50"/>
                    <a:pt x="25" y="50"/>
                    <a:pt x="25" y="50"/>
                  </a:cubicBezTo>
                  <a:cubicBezTo>
                    <a:pt x="16" y="53"/>
                    <a:pt x="8" y="53"/>
                    <a:pt x="0" y="51"/>
                  </a:cubicBezTo>
                  <a:close/>
                </a:path>
              </a:pathLst>
            </a:custGeom>
            <a:solidFill>
              <a:srgbClr val="00394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5" name="Freeform 51"/>
            <p:cNvSpPr/>
            <p:nvPr/>
          </p:nvSpPr>
          <p:spPr bwMode="auto">
            <a:xfrm>
              <a:off x="3781116" y="4536273"/>
              <a:ext cx="72906" cy="242524"/>
            </a:xfrm>
            <a:custGeom>
              <a:avLst/>
              <a:gdLst>
                <a:gd name="T0" fmla="*/ 25 w 25"/>
                <a:gd name="T1" fmla="*/ 0 h 83"/>
                <a:gd name="T2" fmla="*/ 25 w 25"/>
                <a:gd name="T3" fmla="*/ 77 h 83"/>
                <a:gd name="T4" fmla="*/ 12 w 25"/>
                <a:gd name="T5" fmla="*/ 83 h 83"/>
                <a:gd name="T6" fmla="*/ 0 w 25"/>
                <a:gd name="T7" fmla="*/ 77 h 83"/>
                <a:gd name="T8" fmla="*/ 0 w 25"/>
                <a:gd name="T9" fmla="*/ 1 h 83"/>
                <a:gd name="T10" fmla="*/ 25 w 25"/>
                <a:gd name="T11" fmla="*/ 0 h 83"/>
              </a:gdLst>
              <a:ahLst/>
              <a:cxnLst>
                <a:cxn ang="0">
                  <a:pos x="T0" y="T1"/>
                </a:cxn>
                <a:cxn ang="0">
                  <a:pos x="T2" y="T3"/>
                </a:cxn>
                <a:cxn ang="0">
                  <a:pos x="T4" y="T5"/>
                </a:cxn>
                <a:cxn ang="0">
                  <a:pos x="T6" y="T7"/>
                </a:cxn>
                <a:cxn ang="0">
                  <a:pos x="T8" y="T9"/>
                </a:cxn>
                <a:cxn ang="0">
                  <a:pos x="T10" y="T11"/>
                </a:cxn>
              </a:cxnLst>
              <a:rect l="0" t="0" r="r" b="b"/>
              <a:pathLst>
                <a:path w="25" h="83">
                  <a:moveTo>
                    <a:pt x="25" y="0"/>
                  </a:moveTo>
                  <a:cubicBezTo>
                    <a:pt x="25" y="77"/>
                    <a:pt x="25" y="77"/>
                    <a:pt x="25" y="77"/>
                  </a:cubicBezTo>
                  <a:cubicBezTo>
                    <a:pt x="25" y="80"/>
                    <a:pt x="19" y="83"/>
                    <a:pt x="12" y="83"/>
                  </a:cubicBezTo>
                  <a:cubicBezTo>
                    <a:pt x="5" y="83"/>
                    <a:pt x="0" y="80"/>
                    <a:pt x="0" y="77"/>
                  </a:cubicBezTo>
                  <a:cubicBezTo>
                    <a:pt x="0" y="1"/>
                    <a:pt x="0" y="1"/>
                    <a:pt x="0" y="1"/>
                  </a:cubicBezTo>
                  <a:cubicBezTo>
                    <a:pt x="8" y="3"/>
                    <a:pt x="16" y="3"/>
                    <a:pt x="25" y="0"/>
                  </a:cubicBezTo>
                  <a:close/>
                </a:path>
              </a:pathLst>
            </a:custGeom>
            <a:solidFill>
              <a:srgbClr val="06445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6" name="Freeform 52"/>
            <p:cNvSpPr/>
            <p:nvPr/>
          </p:nvSpPr>
          <p:spPr bwMode="auto">
            <a:xfrm>
              <a:off x="3428489" y="4354753"/>
              <a:ext cx="74394" cy="257403"/>
            </a:xfrm>
            <a:custGeom>
              <a:avLst/>
              <a:gdLst>
                <a:gd name="T0" fmla="*/ 25 w 25"/>
                <a:gd name="T1" fmla="*/ 82 h 88"/>
                <a:gd name="T2" fmla="*/ 12 w 25"/>
                <a:gd name="T3" fmla="*/ 88 h 88"/>
                <a:gd name="T4" fmla="*/ 0 w 25"/>
                <a:gd name="T5" fmla="*/ 82 h 88"/>
                <a:gd name="T6" fmla="*/ 0 w 25"/>
                <a:gd name="T7" fmla="*/ 0 h 88"/>
                <a:gd name="T8" fmla="*/ 25 w 25"/>
                <a:gd name="T9" fmla="*/ 11 h 88"/>
                <a:gd name="T10" fmla="*/ 25 w 25"/>
                <a:gd name="T11" fmla="*/ 82 h 88"/>
              </a:gdLst>
              <a:ahLst/>
              <a:cxnLst>
                <a:cxn ang="0">
                  <a:pos x="T0" y="T1"/>
                </a:cxn>
                <a:cxn ang="0">
                  <a:pos x="T2" y="T3"/>
                </a:cxn>
                <a:cxn ang="0">
                  <a:pos x="T4" y="T5"/>
                </a:cxn>
                <a:cxn ang="0">
                  <a:pos x="T6" y="T7"/>
                </a:cxn>
                <a:cxn ang="0">
                  <a:pos x="T8" y="T9"/>
                </a:cxn>
                <a:cxn ang="0">
                  <a:pos x="T10" y="T11"/>
                </a:cxn>
              </a:cxnLst>
              <a:rect l="0" t="0" r="r" b="b"/>
              <a:pathLst>
                <a:path w="25" h="88">
                  <a:moveTo>
                    <a:pt x="25" y="82"/>
                  </a:moveTo>
                  <a:cubicBezTo>
                    <a:pt x="25" y="85"/>
                    <a:pt x="19" y="88"/>
                    <a:pt x="12" y="88"/>
                  </a:cubicBezTo>
                  <a:cubicBezTo>
                    <a:pt x="6" y="88"/>
                    <a:pt x="0" y="85"/>
                    <a:pt x="0" y="82"/>
                  </a:cubicBezTo>
                  <a:cubicBezTo>
                    <a:pt x="0" y="0"/>
                    <a:pt x="0" y="0"/>
                    <a:pt x="0" y="0"/>
                  </a:cubicBezTo>
                  <a:cubicBezTo>
                    <a:pt x="7" y="6"/>
                    <a:pt x="16" y="9"/>
                    <a:pt x="25" y="11"/>
                  </a:cubicBezTo>
                  <a:lnTo>
                    <a:pt x="25" y="82"/>
                  </a:lnTo>
                  <a:close/>
                </a:path>
              </a:pathLst>
            </a:custGeom>
            <a:solidFill>
              <a:srgbClr val="06445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7" name="Freeform 53"/>
            <p:cNvSpPr/>
            <p:nvPr/>
          </p:nvSpPr>
          <p:spPr bwMode="auto">
            <a:xfrm>
              <a:off x="3428489" y="4225307"/>
              <a:ext cx="74394" cy="160690"/>
            </a:xfrm>
            <a:custGeom>
              <a:avLst/>
              <a:gdLst>
                <a:gd name="T0" fmla="*/ 12 w 25"/>
                <a:gd name="T1" fmla="*/ 0 h 55"/>
                <a:gd name="T2" fmla="*/ 25 w 25"/>
                <a:gd name="T3" fmla="*/ 6 h 55"/>
                <a:gd name="T4" fmla="*/ 25 w 25"/>
                <a:gd name="T5" fmla="*/ 55 h 55"/>
                <a:gd name="T6" fmla="*/ 0 w 25"/>
                <a:gd name="T7" fmla="*/ 44 h 55"/>
                <a:gd name="T8" fmla="*/ 0 w 25"/>
                <a:gd name="T9" fmla="*/ 6 h 55"/>
                <a:gd name="T10" fmla="*/ 12 w 25"/>
                <a:gd name="T11" fmla="*/ 0 h 55"/>
              </a:gdLst>
              <a:ahLst/>
              <a:cxnLst>
                <a:cxn ang="0">
                  <a:pos x="T0" y="T1"/>
                </a:cxn>
                <a:cxn ang="0">
                  <a:pos x="T2" y="T3"/>
                </a:cxn>
                <a:cxn ang="0">
                  <a:pos x="T4" y="T5"/>
                </a:cxn>
                <a:cxn ang="0">
                  <a:pos x="T6" y="T7"/>
                </a:cxn>
                <a:cxn ang="0">
                  <a:pos x="T8" y="T9"/>
                </a:cxn>
                <a:cxn ang="0">
                  <a:pos x="T10" y="T11"/>
                </a:cxn>
              </a:cxnLst>
              <a:rect l="0" t="0" r="r" b="b"/>
              <a:pathLst>
                <a:path w="25" h="55">
                  <a:moveTo>
                    <a:pt x="12" y="0"/>
                  </a:moveTo>
                  <a:cubicBezTo>
                    <a:pt x="19" y="0"/>
                    <a:pt x="25" y="3"/>
                    <a:pt x="25" y="6"/>
                  </a:cubicBezTo>
                  <a:cubicBezTo>
                    <a:pt x="25" y="55"/>
                    <a:pt x="25" y="55"/>
                    <a:pt x="25" y="55"/>
                  </a:cubicBezTo>
                  <a:cubicBezTo>
                    <a:pt x="16" y="53"/>
                    <a:pt x="7" y="50"/>
                    <a:pt x="0" y="44"/>
                  </a:cubicBezTo>
                  <a:cubicBezTo>
                    <a:pt x="0" y="6"/>
                    <a:pt x="0" y="6"/>
                    <a:pt x="0" y="6"/>
                  </a:cubicBezTo>
                  <a:cubicBezTo>
                    <a:pt x="0" y="3"/>
                    <a:pt x="6" y="0"/>
                    <a:pt x="12" y="0"/>
                  </a:cubicBezTo>
                  <a:close/>
                </a:path>
              </a:pathLst>
            </a:custGeom>
            <a:solidFill>
              <a:srgbClr val="00394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8" name="Freeform 54"/>
            <p:cNvSpPr/>
            <p:nvPr/>
          </p:nvSpPr>
          <p:spPr bwMode="auto">
            <a:xfrm>
              <a:off x="4653010" y="3973857"/>
              <a:ext cx="72906" cy="154739"/>
            </a:xfrm>
            <a:custGeom>
              <a:avLst/>
              <a:gdLst>
                <a:gd name="T0" fmla="*/ 0 w 25"/>
                <a:gd name="T1" fmla="*/ 51 h 53"/>
                <a:gd name="T2" fmla="*/ 0 w 25"/>
                <a:gd name="T3" fmla="*/ 6 h 53"/>
                <a:gd name="T4" fmla="*/ 13 w 25"/>
                <a:gd name="T5" fmla="*/ 0 h 53"/>
                <a:gd name="T6" fmla="*/ 25 w 25"/>
                <a:gd name="T7" fmla="*/ 6 h 53"/>
                <a:gd name="T8" fmla="*/ 25 w 25"/>
                <a:gd name="T9" fmla="*/ 51 h 53"/>
                <a:gd name="T10" fmla="*/ 0 w 25"/>
                <a:gd name="T11" fmla="*/ 51 h 53"/>
              </a:gdLst>
              <a:ahLst/>
              <a:cxnLst>
                <a:cxn ang="0">
                  <a:pos x="T0" y="T1"/>
                </a:cxn>
                <a:cxn ang="0">
                  <a:pos x="T2" y="T3"/>
                </a:cxn>
                <a:cxn ang="0">
                  <a:pos x="T4" y="T5"/>
                </a:cxn>
                <a:cxn ang="0">
                  <a:pos x="T6" y="T7"/>
                </a:cxn>
                <a:cxn ang="0">
                  <a:pos x="T8" y="T9"/>
                </a:cxn>
                <a:cxn ang="0">
                  <a:pos x="T10" y="T11"/>
                </a:cxn>
              </a:cxnLst>
              <a:rect l="0" t="0" r="r" b="b"/>
              <a:pathLst>
                <a:path w="25" h="53">
                  <a:moveTo>
                    <a:pt x="0" y="51"/>
                  </a:moveTo>
                  <a:cubicBezTo>
                    <a:pt x="0" y="6"/>
                    <a:pt x="0" y="6"/>
                    <a:pt x="0" y="6"/>
                  </a:cubicBezTo>
                  <a:cubicBezTo>
                    <a:pt x="0" y="2"/>
                    <a:pt x="6" y="0"/>
                    <a:pt x="13" y="0"/>
                  </a:cubicBezTo>
                  <a:cubicBezTo>
                    <a:pt x="19" y="0"/>
                    <a:pt x="25" y="2"/>
                    <a:pt x="25" y="6"/>
                  </a:cubicBezTo>
                  <a:cubicBezTo>
                    <a:pt x="25" y="51"/>
                    <a:pt x="25" y="51"/>
                    <a:pt x="25" y="51"/>
                  </a:cubicBezTo>
                  <a:cubicBezTo>
                    <a:pt x="17" y="53"/>
                    <a:pt x="8" y="53"/>
                    <a:pt x="0" y="51"/>
                  </a:cubicBezTo>
                  <a:close/>
                </a:path>
              </a:pathLst>
            </a:custGeom>
            <a:solidFill>
              <a:srgbClr val="00394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9" name="Freeform 55"/>
            <p:cNvSpPr/>
            <p:nvPr/>
          </p:nvSpPr>
          <p:spPr bwMode="auto">
            <a:xfrm>
              <a:off x="4653010" y="4122644"/>
              <a:ext cx="72906" cy="241035"/>
            </a:xfrm>
            <a:custGeom>
              <a:avLst/>
              <a:gdLst>
                <a:gd name="T0" fmla="*/ 25 w 25"/>
                <a:gd name="T1" fmla="*/ 0 h 82"/>
                <a:gd name="T2" fmla="*/ 25 w 25"/>
                <a:gd name="T3" fmla="*/ 76 h 82"/>
                <a:gd name="T4" fmla="*/ 13 w 25"/>
                <a:gd name="T5" fmla="*/ 82 h 82"/>
                <a:gd name="T6" fmla="*/ 0 w 25"/>
                <a:gd name="T7" fmla="*/ 76 h 82"/>
                <a:gd name="T8" fmla="*/ 0 w 25"/>
                <a:gd name="T9" fmla="*/ 0 h 82"/>
                <a:gd name="T10" fmla="*/ 25 w 25"/>
                <a:gd name="T11" fmla="*/ 0 h 82"/>
              </a:gdLst>
              <a:ahLst/>
              <a:cxnLst>
                <a:cxn ang="0">
                  <a:pos x="T0" y="T1"/>
                </a:cxn>
                <a:cxn ang="0">
                  <a:pos x="T2" y="T3"/>
                </a:cxn>
                <a:cxn ang="0">
                  <a:pos x="T4" y="T5"/>
                </a:cxn>
                <a:cxn ang="0">
                  <a:pos x="T6" y="T7"/>
                </a:cxn>
                <a:cxn ang="0">
                  <a:pos x="T8" y="T9"/>
                </a:cxn>
                <a:cxn ang="0">
                  <a:pos x="T10" y="T11"/>
                </a:cxn>
              </a:cxnLst>
              <a:rect l="0" t="0" r="r" b="b"/>
              <a:pathLst>
                <a:path w="25" h="82">
                  <a:moveTo>
                    <a:pt x="25" y="0"/>
                  </a:moveTo>
                  <a:cubicBezTo>
                    <a:pt x="25" y="76"/>
                    <a:pt x="25" y="76"/>
                    <a:pt x="25" y="76"/>
                  </a:cubicBezTo>
                  <a:cubicBezTo>
                    <a:pt x="25" y="79"/>
                    <a:pt x="19" y="82"/>
                    <a:pt x="13" y="82"/>
                  </a:cubicBezTo>
                  <a:cubicBezTo>
                    <a:pt x="6" y="82"/>
                    <a:pt x="0" y="79"/>
                    <a:pt x="0" y="76"/>
                  </a:cubicBezTo>
                  <a:cubicBezTo>
                    <a:pt x="0" y="0"/>
                    <a:pt x="0" y="0"/>
                    <a:pt x="0" y="0"/>
                  </a:cubicBezTo>
                  <a:cubicBezTo>
                    <a:pt x="8" y="2"/>
                    <a:pt x="17" y="2"/>
                    <a:pt x="25" y="0"/>
                  </a:cubicBezTo>
                  <a:close/>
                </a:path>
              </a:pathLst>
            </a:custGeom>
            <a:solidFill>
              <a:srgbClr val="06445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0" name="Freeform 56"/>
            <p:cNvSpPr/>
            <p:nvPr/>
          </p:nvSpPr>
          <p:spPr bwMode="auto">
            <a:xfrm>
              <a:off x="3376414" y="3756627"/>
              <a:ext cx="1400089" cy="665080"/>
            </a:xfrm>
            <a:custGeom>
              <a:avLst/>
              <a:gdLst>
                <a:gd name="T0" fmla="*/ 646 w 941"/>
                <a:gd name="T1" fmla="*/ 0 h 447"/>
                <a:gd name="T2" fmla="*/ 941 w 941"/>
                <a:gd name="T3" fmla="*/ 140 h 447"/>
                <a:gd name="T4" fmla="*/ 295 w 941"/>
                <a:gd name="T5" fmla="*/ 447 h 447"/>
                <a:gd name="T6" fmla="*/ 0 w 941"/>
                <a:gd name="T7" fmla="*/ 307 h 447"/>
                <a:gd name="T8" fmla="*/ 646 w 941"/>
                <a:gd name="T9" fmla="*/ 0 h 447"/>
              </a:gdLst>
              <a:ahLst/>
              <a:cxnLst>
                <a:cxn ang="0">
                  <a:pos x="T0" y="T1"/>
                </a:cxn>
                <a:cxn ang="0">
                  <a:pos x="T2" y="T3"/>
                </a:cxn>
                <a:cxn ang="0">
                  <a:pos x="T4" y="T5"/>
                </a:cxn>
                <a:cxn ang="0">
                  <a:pos x="T6" y="T7"/>
                </a:cxn>
                <a:cxn ang="0">
                  <a:pos x="T8" y="T9"/>
                </a:cxn>
              </a:cxnLst>
              <a:rect l="0" t="0" r="r" b="b"/>
              <a:pathLst>
                <a:path w="941" h="447">
                  <a:moveTo>
                    <a:pt x="646" y="0"/>
                  </a:moveTo>
                  <a:lnTo>
                    <a:pt x="941" y="140"/>
                  </a:lnTo>
                  <a:lnTo>
                    <a:pt x="295" y="447"/>
                  </a:lnTo>
                  <a:lnTo>
                    <a:pt x="0" y="307"/>
                  </a:lnTo>
                  <a:lnTo>
                    <a:pt x="646" y="0"/>
                  </a:lnTo>
                  <a:close/>
                </a:path>
              </a:pathLst>
            </a:custGeom>
            <a:solidFill>
              <a:srgbClr val="369D6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1" name="Freeform 57"/>
            <p:cNvSpPr/>
            <p:nvPr/>
          </p:nvSpPr>
          <p:spPr bwMode="auto">
            <a:xfrm>
              <a:off x="3815336" y="3964930"/>
              <a:ext cx="961166" cy="517780"/>
            </a:xfrm>
            <a:custGeom>
              <a:avLst/>
              <a:gdLst>
                <a:gd name="T0" fmla="*/ 0 w 646"/>
                <a:gd name="T1" fmla="*/ 348 h 348"/>
                <a:gd name="T2" fmla="*/ 646 w 646"/>
                <a:gd name="T3" fmla="*/ 41 h 348"/>
                <a:gd name="T4" fmla="*/ 646 w 646"/>
                <a:gd name="T5" fmla="*/ 0 h 348"/>
                <a:gd name="T6" fmla="*/ 0 w 646"/>
                <a:gd name="T7" fmla="*/ 307 h 348"/>
                <a:gd name="T8" fmla="*/ 0 w 646"/>
                <a:gd name="T9" fmla="*/ 348 h 348"/>
              </a:gdLst>
              <a:ahLst/>
              <a:cxnLst>
                <a:cxn ang="0">
                  <a:pos x="T0" y="T1"/>
                </a:cxn>
                <a:cxn ang="0">
                  <a:pos x="T2" y="T3"/>
                </a:cxn>
                <a:cxn ang="0">
                  <a:pos x="T4" y="T5"/>
                </a:cxn>
                <a:cxn ang="0">
                  <a:pos x="T6" y="T7"/>
                </a:cxn>
                <a:cxn ang="0">
                  <a:pos x="T8" y="T9"/>
                </a:cxn>
              </a:cxnLst>
              <a:rect l="0" t="0" r="r" b="b"/>
              <a:pathLst>
                <a:path w="646" h="348">
                  <a:moveTo>
                    <a:pt x="0" y="348"/>
                  </a:moveTo>
                  <a:lnTo>
                    <a:pt x="646" y="41"/>
                  </a:lnTo>
                  <a:lnTo>
                    <a:pt x="646" y="0"/>
                  </a:lnTo>
                  <a:lnTo>
                    <a:pt x="0" y="307"/>
                  </a:lnTo>
                  <a:lnTo>
                    <a:pt x="0" y="348"/>
                  </a:lnTo>
                  <a:close/>
                </a:path>
              </a:pathLst>
            </a:custGeom>
            <a:solidFill>
              <a:srgbClr val="005C6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2" name="Freeform 58"/>
            <p:cNvSpPr/>
            <p:nvPr/>
          </p:nvSpPr>
          <p:spPr bwMode="auto">
            <a:xfrm>
              <a:off x="3376414" y="4213404"/>
              <a:ext cx="438923" cy="269306"/>
            </a:xfrm>
            <a:custGeom>
              <a:avLst/>
              <a:gdLst>
                <a:gd name="T0" fmla="*/ 295 w 295"/>
                <a:gd name="T1" fmla="*/ 181 h 181"/>
                <a:gd name="T2" fmla="*/ 0 w 295"/>
                <a:gd name="T3" fmla="*/ 42 h 181"/>
                <a:gd name="T4" fmla="*/ 0 w 295"/>
                <a:gd name="T5" fmla="*/ 0 h 181"/>
                <a:gd name="T6" fmla="*/ 295 w 295"/>
                <a:gd name="T7" fmla="*/ 140 h 181"/>
                <a:gd name="T8" fmla="*/ 295 w 295"/>
                <a:gd name="T9" fmla="*/ 181 h 181"/>
              </a:gdLst>
              <a:ahLst/>
              <a:cxnLst>
                <a:cxn ang="0">
                  <a:pos x="T0" y="T1"/>
                </a:cxn>
                <a:cxn ang="0">
                  <a:pos x="T2" y="T3"/>
                </a:cxn>
                <a:cxn ang="0">
                  <a:pos x="T4" y="T5"/>
                </a:cxn>
                <a:cxn ang="0">
                  <a:pos x="T6" y="T7"/>
                </a:cxn>
                <a:cxn ang="0">
                  <a:pos x="T8" y="T9"/>
                </a:cxn>
              </a:cxnLst>
              <a:rect l="0" t="0" r="r" b="b"/>
              <a:pathLst>
                <a:path w="295" h="181">
                  <a:moveTo>
                    <a:pt x="295" y="181"/>
                  </a:moveTo>
                  <a:lnTo>
                    <a:pt x="0" y="42"/>
                  </a:lnTo>
                  <a:lnTo>
                    <a:pt x="0" y="0"/>
                  </a:lnTo>
                  <a:lnTo>
                    <a:pt x="295" y="140"/>
                  </a:lnTo>
                  <a:lnTo>
                    <a:pt x="295" y="181"/>
                  </a:lnTo>
                  <a:close/>
                </a:path>
              </a:pathLst>
            </a:custGeom>
            <a:solidFill>
              <a:srgbClr val="06445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3" name="Freeform 59"/>
            <p:cNvSpPr/>
            <p:nvPr/>
          </p:nvSpPr>
          <p:spPr bwMode="auto">
            <a:xfrm>
              <a:off x="3868900" y="4017005"/>
              <a:ext cx="254427" cy="111591"/>
            </a:xfrm>
            <a:custGeom>
              <a:avLst/>
              <a:gdLst>
                <a:gd name="T0" fmla="*/ 53 w 171"/>
                <a:gd name="T1" fmla="*/ 75 h 75"/>
                <a:gd name="T2" fmla="*/ 0 w 171"/>
                <a:gd name="T3" fmla="*/ 50 h 75"/>
                <a:gd name="T4" fmla="*/ 112 w 171"/>
                <a:gd name="T5" fmla="*/ 0 h 75"/>
                <a:gd name="T6" fmla="*/ 171 w 171"/>
                <a:gd name="T7" fmla="*/ 22 h 75"/>
                <a:gd name="T8" fmla="*/ 53 w 171"/>
                <a:gd name="T9" fmla="*/ 75 h 75"/>
              </a:gdLst>
              <a:ahLst/>
              <a:cxnLst>
                <a:cxn ang="0">
                  <a:pos x="T0" y="T1"/>
                </a:cxn>
                <a:cxn ang="0">
                  <a:pos x="T2" y="T3"/>
                </a:cxn>
                <a:cxn ang="0">
                  <a:pos x="T4" y="T5"/>
                </a:cxn>
                <a:cxn ang="0">
                  <a:pos x="T6" y="T7"/>
                </a:cxn>
                <a:cxn ang="0">
                  <a:pos x="T8" y="T9"/>
                </a:cxn>
              </a:cxnLst>
              <a:rect l="0" t="0" r="r" b="b"/>
              <a:pathLst>
                <a:path w="171" h="75">
                  <a:moveTo>
                    <a:pt x="53" y="75"/>
                  </a:moveTo>
                  <a:lnTo>
                    <a:pt x="0" y="50"/>
                  </a:lnTo>
                  <a:lnTo>
                    <a:pt x="112" y="0"/>
                  </a:lnTo>
                  <a:lnTo>
                    <a:pt x="171" y="22"/>
                  </a:lnTo>
                  <a:lnTo>
                    <a:pt x="53" y="75"/>
                  </a:lnTo>
                  <a:close/>
                </a:path>
              </a:pathLst>
            </a:custGeom>
            <a:solidFill>
              <a:srgbClr val="00394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4" name="Freeform 60"/>
            <p:cNvSpPr/>
            <p:nvPr/>
          </p:nvSpPr>
          <p:spPr bwMode="auto">
            <a:xfrm>
              <a:off x="3868900" y="3804239"/>
              <a:ext cx="193424" cy="287160"/>
            </a:xfrm>
            <a:custGeom>
              <a:avLst/>
              <a:gdLst>
                <a:gd name="T0" fmla="*/ 0 w 130"/>
                <a:gd name="T1" fmla="*/ 193 h 193"/>
                <a:gd name="T2" fmla="*/ 112 w 130"/>
                <a:gd name="T3" fmla="*/ 143 h 193"/>
                <a:gd name="T4" fmla="*/ 130 w 130"/>
                <a:gd name="T5" fmla="*/ 0 h 193"/>
                <a:gd name="T6" fmla="*/ 59 w 130"/>
                <a:gd name="T7" fmla="*/ 27 h 193"/>
                <a:gd name="T8" fmla="*/ 0 w 130"/>
                <a:gd name="T9" fmla="*/ 193 h 193"/>
              </a:gdLst>
              <a:ahLst/>
              <a:cxnLst>
                <a:cxn ang="0">
                  <a:pos x="T0" y="T1"/>
                </a:cxn>
                <a:cxn ang="0">
                  <a:pos x="T2" y="T3"/>
                </a:cxn>
                <a:cxn ang="0">
                  <a:pos x="T4" y="T5"/>
                </a:cxn>
                <a:cxn ang="0">
                  <a:pos x="T6" y="T7"/>
                </a:cxn>
                <a:cxn ang="0">
                  <a:pos x="T8" y="T9"/>
                </a:cxn>
              </a:cxnLst>
              <a:rect l="0" t="0" r="r" b="b"/>
              <a:pathLst>
                <a:path w="130" h="193">
                  <a:moveTo>
                    <a:pt x="0" y="193"/>
                  </a:moveTo>
                  <a:lnTo>
                    <a:pt x="112" y="143"/>
                  </a:lnTo>
                  <a:lnTo>
                    <a:pt x="130" y="0"/>
                  </a:lnTo>
                  <a:lnTo>
                    <a:pt x="59" y="27"/>
                  </a:lnTo>
                  <a:lnTo>
                    <a:pt x="0" y="193"/>
                  </a:lnTo>
                  <a:close/>
                </a:path>
              </a:pathLst>
            </a:custGeom>
            <a:solidFill>
              <a:srgbClr val="06445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5" name="Freeform 61"/>
            <p:cNvSpPr/>
            <p:nvPr/>
          </p:nvSpPr>
          <p:spPr bwMode="auto">
            <a:xfrm>
              <a:off x="3724577" y="3536422"/>
              <a:ext cx="486535" cy="554977"/>
            </a:xfrm>
            <a:custGeom>
              <a:avLst/>
              <a:gdLst>
                <a:gd name="T0" fmla="*/ 0 w 166"/>
                <a:gd name="T1" fmla="*/ 179 h 189"/>
                <a:gd name="T2" fmla="*/ 13 w 166"/>
                <a:gd name="T3" fmla="*/ 186 h 189"/>
                <a:gd name="T4" fmla="*/ 153 w 166"/>
                <a:gd name="T5" fmla="*/ 119 h 189"/>
                <a:gd name="T6" fmla="*/ 166 w 166"/>
                <a:gd name="T7" fmla="*/ 100 h 189"/>
                <a:gd name="T8" fmla="*/ 166 w 166"/>
                <a:gd name="T9" fmla="*/ 10 h 189"/>
                <a:gd name="T10" fmla="*/ 153 w 166"/>
                <a:gd name="T11" fmla="*/ 3 h 189"/>
                <a:gd name="T12" fmla="*/ 13 w 166"/>
                <a:gd name="T13" fmla="*/ 70 h 189"/>
                <a:gd name="T14" fmla="*/ 0 w 166"/>
                <a:gd name="T15" fmla="*/ 90 h 189"/>
                <a:gd name="T16" fmla="*/ 0 w 166"/>
                <a:gd name="T17" fmla="*/ 179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6" h="189">
                  <a:moveTo>
                    <a:pt x="0" y="179"/>
                  </a:moveTo>
                  <a:cubicBezTo>
                    <a:pt x="0" y="186"/>
                    <a:pt x="5" y="189"/>
                    <a:pt x="13" y="186"/>
                  </a:cubicBezTo>
                  <a:cubicBezTo>
                    <a:pt x="153" y="119"/>
                    <a:pt x="153" y="119"/>
                    <a:pt x="153" y="119"/>
                  </a:cubicBezTo>
                  <a:cubicBezTo>
                    <a:pt x="160" y="116"/>
                    <a:pt x="166" y="107"/>
                    <a:pt x="166" y="100"/>
                  </a:cubicBezTo>
                  <a:cubicBezTo>
                    <a:pt x="166" y="10"/>
                    <a:pt x="166" y="10"/>
                    <a:pt x="166" y="10"/>
                  </a:cubicBezTo>
                  <a:cubicBezTo>
                    <a:pt x="166" y="3"/>
                    <a:pt x="160" y="0"/>
                    <a:pt x="153" y="3"/>
                  </a:cubicBezTo>
                  <a:cubicBezTo>
                    <a:pt x="13" y="70"/>
                    <a:pt x="13" y="70"/>
                    <a:pt x="13" y="70"/>
                  </a:cubicBezTo>
                  <a:cubicBezTo>
                    <a:pt x="5" y="74"/>
                    <a:pt x="0" y="82"/>
                    <a:pt x="0" y="90"/>
                  </a:cubicBezTo>
                  <a:lnTo>
                    <a:pt x="0" y="179"/>
                  </a:lnTo>
                  <a:close/>
                </a:path>
              </a:pathLst>
            </a:custGeom>
            <a:solidFill>
              <a:srgbClr val="888B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6" name="Freeform 62"/>
            <p:cNvSpPr/>
            <p:nvPr/>
          </p:nvSpPr>
          <p:spPr bwMode="auto">
            <a:xfrm>
              <a:off x="3733504" y="3542374"/>
              <a:ext cx="489511" cy="550513"/>
            </a:xfrm>
            <a:custGeom>
              <a:avLst/>
              <a:gdLst>
                <a:gd name="T0" fmla="*/ 13 w 167"/>
                <a:gd name="T1" fmla="*/ 70 h 188"/>
                <a:gd name="T2" fmla="*/ 154 w 167"/>
                <a:gd name="T3" fmla="*/ 3 h 188"/>
                <a:gd name="T4" fmla="*/ 167 w 167"/>
                <a:gd name="T5" fmla="*/ 10 h 188"/>
                <a:gd name="T6" fmla="*/ 167 w 167"/>
                <a:gd name="T7" fmla="*/ 99 h 188"/>
                <a:gd name="T8" fmla="*/ 154 w 167"/>
                <a:gd name="T9" fmla="*/ 119 h 188"/>
                <a:gd name="T10" fmla="*/ 122 w 167"/>
                <a:gd name="T11" fmla="*/ 134 h 188"/>
                <a:gd name="T12" fmla="*/ 63 w 167"/>
                <a:gd name="T13" fmla="*/ 162 h 188"/>
                <a:gd name="T14" fmla="*/ 13 w 167"/>
                <a:gd name="T15" fmla="*/ 186 h 188"/>
                <a:gd name="T16" fmla="*/ 10 w 167"/>
                <a:gd name="T17" fmla="*/ 187 h 188"/>
                <a:gd name="T18" fmla="*/ 0 w 167"/>
                <a:gd name="T19" fmla="*/ 179 h 188"/>
                <a:gd name="T20" fmla="*/ 0 w 167"/>
                <a:gd name="T21" fmla="*/ 89 h 188"/>
                <a:gd name="T22" fmla="*/ 13 w 167"/>
                <a:gd name="T23" fmla="*/ 70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7" h="188">
                  <a:moveTo>
                    <a:pt x="13" y="70"/>
                  </a:moveTo>
                  <a:cubicBezTo>
                    <a:pt x="154" y="3"/>
                    <a:pt x="154" y="3"/>
                    <a:pt x="154" y="3"/>
                  </a:cubicBezTo>
                  <a:cubicBezTo>
                    <a:pt x="161" y="0"/>
                    <a:pt x="167" y="3"/>
                    <a:pt x="167" y="10"/>
                  </a:cubicBezTo>
                  <a:cubicBezTo>
                    <a:pt x="167" y="99"/>
                    <a:pt x="167" y="99"/>
                    <a:pt x="167" y="99"/>
                  </a:cubicBezTo>
                  <a:cubicBezTo>
                    <a:pt x="167" y="107"/>
                    <a:pt x="161" y="115"/>
                    <a:pt x="154" y="119"/>
                  </a:cubicBezTo>
                  <a:cubicBezTo>
                    <a:pt x="122" y="134"/>
                    <a:pt x="122" y="134"/>
                    <a:pt x="122" y="134"/>
                  </a:cubicBezTo>
                  <a:cubicBezTo>
                    <a:pt x="63" y="162"/>
                    <a:pt x="63" y="162"/>
                    <a:pt x="63" y="162"/>
                  </a:cubicBezTo>
                  <a:cubicBezTo>
                    <a:pt x="13" y="186"/>
                    <a:pt x="13" y="186"/>
                    <a:pt x="13" y="186"/>
                  </a:cubicBezTo>
                  <a:cubicBezTo>
                    <a:pt x="12" y="186"/>
                    <a:pt x="11" y="187"/>
                    <a:pt x="10" y="187"/>
                  </a:cubicBezTo>
                  <a:cubicBezTo>
                    <a:pt x="4" y="188"/>
                    <a:pt x="0" y="185"/>
                    <a:pt x="0" y="179"/>
                  </a:cubicBezTo>
                  <a:cubicBezTo>
                    <a:pt x="0" y="89"/>
                    <a:pt x="0" y="89"/>
                    <a:pt x="0" y="89"/>
                  </a:cubicBezTo>
                  <a:cubicBezTo>
                    <a:pt x="0" y="82"/>
                    <a:pt x="6" y="73"/>
                    <a:pt x="13" y="70"/>
                  </a:cubicBezTo>
                  <a:close/>
                </a:path>
              </a:pathLst>
            </a:custGeom>
            <a:solidFill>
              <a:srgbClr val="BDBFB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7" name="Freeform 63"/>
            <p:cNvSpPr/>
            <p:nvPr/>
          </p:nvSpPr>
          <p:spPr bwMode="auto">
            <a:xfrm>
              <a:off x="3766237" y="3587010"/>
              <a:ext cx="424044" cy="424044"/>
            </a:xfrm>
            <a:custGeom>
              <a:avLst/>
              <a:gdLst>
                <a:gd name="T0" fmla="*/ 0 w 285"/>
                <a:gd name="T1" fmla="*/ 138 h 285"/>
                <a:gd name="T2" fmla="*/ 285 w 285"/>
                <a:gd name="T3" fmla="*/ 0 h 285"/>
                <a:gd name="T4" fmla="*/ 285 w 285"/>
                <a:gd name="T5" fmla="*/ 151 h 285"/>
                <a:gd name="T6" fmla="*/ 0 w 285"/>
                <a:gd name="T7" fmla="*/ 285 h 285"/>
                <a:gd name="T8" fmla="*/ 0 w 285"/>
                <a:gd name="T9" fmla="*/ 138 h 285"/>
              </a:gdLst>
              <a:ahLst/>
              <a:cxnLst>
                <a:cxn ang="0">
                  <a:pos x="T0" y="T1"/>
                </a:cxn>
                <a:cxn ang="0">
                  <a:pos x="T2" y="T3"/>
                </a:cxn>
                <a:cxn ang="0">
                  <a:pos x="T4" y="T5"/>
                </a:cxn>
                <a:cxn ang="0">
                  <a:pos x="T6" y="T7"/>
                </a:cxn>
                <a:cxn ang="0">
                  <a:pos x="T8" y="T9"/>
                </a:cxn>
              </a:cxnLst>
              <a:rect l="0" t="0" r="r" b="b"/>
              <a:pathLst>
                <a:path w="285" h="285">
                  <a:moveTo>
                    <a:pt x="0" y="138"/>
                  </a:moveTo>
                  <a:lnTo>
                    <a:pt x="285" y="0"/>
                  </a:lnTo>
                  <a:lnTo>
                    <a:pt x="285" y="151"/>
                  </a:lnTo>
                  <a:lnTo>
                    <a:pt x="0" y="285"/>
                  </a:lnTo>
                  <a:lnTo>
                    <a:pt x="0" y="13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8" name="Freeform 64"/>
            <p:cNvSpPr/>
            <p:nvPr/>
          </p:nvSpPr>
          <p:spPr bwMode="auto">
            <a:xfrm>
              <a:off x="4032566" y="4088423"/>
              <a:ext cx="371968" cy="142836"/>
            </a:xfrm>
            <a:custGeom>
              <a:avLst/>
              <a:gdLst>
                <a:gd name="T0" fmla="*/ 0 w 250"/>
                <a:gd name="T1" fmla="*/ 57 h 96"/>
                <a:gd name="T2" fmla="*/ 0 w 250"/>
                <a:gd name="T3" fmla="*/ 51 h 96"/>
                <a:gd name="T4" fmla="*/ 250 w 250"/>
                <a:gd name="T5" fmla="*/ 0 h 96"/>
                <a:gd name="T6" fmla="*/ 250 w 250"/>
                <a:gd name="T7" fmla="*/ 7 h 96"/>
                <a:gd name="T8" fmla="*/ 75 w 250"/>
                <a:gd name="T9" fmla="*/ 96 h 96"/>
                <a:gd name="T10" fmla="*/ 0 w 250"/>
                <a:gd name="T11" fmla="*/ 57 h 96"/>
              </a:gdLst>
              <a:ahLst/>
              <a:cxnLst>
                <a:cxn ang="0">
                  <a:pos x="T0" y="T1"/>
                </a:cxn>
                <a:cxn ang="0">
                  <a:pos x="T2" y="T3"/>
                </a:cxn>
                <a:cxn ang="0">
                  <a:pos x="T4" y="T5"/>
                </a:cxn>
                <a:cxn ang="0">
                  <a:pos x="T6" y="T7"/>
                </a:cxn>
                <a:cxn ang="0">
                  <a:pos x="T8" y="T9"/>
                </a:cxn>
                <a:cxn ang="0">
                  <a:pos x="T10" y="T11"/>
                </a:cxn>
              </a:cxnLst>
              <a:rect l="0" t="0" r="r" b="b"/>
              <a:pathLst>
                <a:path w="250" h="96">
                  <a:moveTo>
                    <a:pt x="0" y="57"/>
                  </a:moveTo>
                  <a:lnTo>
                    <a:pt x="0" y="51"/>
                  </a:lnTo>
                  <a:lnTo>
                    <a:pt x="250" y="0"/>
                  </a:lnTo>
                  <a:lnTo>
                    <a:pt x="250" y="7"/>
                  </a:lnTo>
                  <a:lnTo>
                    <a:pt x="75" y="96"/>
                  </a:lnTo>
                  <a:lnTo>
                    <a:pt x="0" y="57"/>
                  </a:lnTo>
                  <a:close/>
                </a:path>
              </a:pathLst>
            </a:custGeom>
            <a:solidFill>
              <a:srgbClr val="888B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9" name="Freeform 65"/>
            <p:cNvSpPr/>
            <p:nvPr/>
          </p:nvSpPr>
          <p:spPr bwMode="auto">
            <a:xfrm>
              <a:off x="4032566" y="4034859"/>
              <a:ext cx="371968" cy="184496"/>
            </a:xfrm>
            <a:custGeom>
              <a:avLst/>
              <a:gdLst>
                <a:gd name="T0" fmla="*/ 0 w 250"/>
                <a:gd name="T1" fmla="*/ 87 h 124"/>
                <a:gd name="T2" fmla="*/ 171 w 250"/>
                <a:gd name="T3" fmla="*/ 0 h 124"/>
                <a:gd name="T4" fmla="*/ 250 w 250"/>
                <a:gd name="T5" fmla="*/ 36 h 124"/>
                <a:gd name="T6" fmla="*/ 75 w 250"/>
                <a:gd name="T7" fmla="*/ 124 h 124"/>
                <a:gd name="T8" fmla="*/ 0 w 250"/>
                <a:gd name="T9" fmla="*/ 87 h 124"/>
              </a:gdLst>
              <a:ahLst/>
              <a:cxnLst>
                <a:cxn ang="0">
                  <a:pos x="T0" y="T1"/>
                </a:cxn>
                <a:cxn ang="0">
                  <a:pos x="T2" y="T3"/>
                </a:cxn>
                <a:cxn ang="0">
                  <a:pos x="T4" y="T5"/>
                </a:cxn>
                <a:cxn ang="0">
                  <a:pos x="T6" y="T7"/>
                </a:cxn>
                <a:cxn ang="0">
                  <a:pos x="T8" y="T9"/>
                </a:cxn>
              </a:cxnLst>
              <a:rect l="0" t="0" r="r" b="b"/>
              <a:pathLst>
                <a:path w="250" h="124">
                  <a:moveTo>
                    <a:pt x="0" y="87"/>
                  </a:moveTo>
                  <a:lnTo>
                    <a:pt x="171" y="0"/>
                  </a:lnTo>
                  <a:lnTo>
                    <a:pt x="250" y="36"/>
                  </a:lnTo>
                  <a:lnTo>
                    <a:pt x="75" y="124"/>
                  </a:lnTo>
                  <a:lnTo>
                    <a:pt x="0" y="87"/>
                  </a:lnTo>
                  <a:close/>
                </a:path>
              </a:pathLst>
            </a:custGeom>
            <a:solidFill>
              <a:srgbClr val="BDBFB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0" name="Freeform 66"/>
            <p:cNvSpPr/>
            <p:nvPr/>
          </p:nvSpPr>
          <p:spPr bwMode="auto">
            <a:xfrm>
              <a:off x="3935855" y="4176208"/>
              <a:ext cx="126470" cy="110103"/>
            </a:xfrm>
            <a:custGeom>
              <a:avLst/>
              <a:gdLst>
                <a:gd name="T0" fmla="*/ 1 w 43"/>
                <a:gd name="T1" fmla="*/ 17 h 38"/>
                <a:gd name="T2" fmla="*/ 7 w 43"/>
                <a:gd name="T3" fmla="*/ 8 h 38"/>
                <a:gd name="T4" fmla="*/ 38 w 43"/>
                <a:gd name="T5" fmla="*/ 17 h 38"/>
                <a:gd name="T6" fmla="*/ 42 w 43"/>
                <a:gd name="T7" fmla="*/ 27 h 38"/>
                <a:gd name="T8" fmla="*/ 1 w 43"/>
                <a:gd name="T9" fmla="*/ 17 h 38"/>
              </a:gdLst>
              <a:ahLst/>
              <a:cxnLst>
                <a:cxn ang="0">
                  <a:pos x="T0" y="T1"/>
                </a:cxn>
                <a:cxn ang="0">
                  <a:pos x="T2" y="T3"/>
                </a:cxn>
                <a:cxn ang="0">
                  <a:pos x="T4" y="T5"/>
                </a:cxn>
                <a:cxn ang="0">
                  <a:pos x="T6" y="T7"/>
                </a:cxn>
                <a:cxn ang="0">
                  <a:pos x="T8" y="T9"/>
                </a:cxn>
              </a:cxnLst>
              <a:rect l="0" t="0" r="r" b="b"/>
              <a:pathLst>
                <a:path w="43" h="38">
                  <a:moveTo>
                    <a:pt x="1" y="17"/>
                  </a:moveTo>
                  <a:cubicBezTo>
                    <a:pt x="0" y="14"/>
                    <a:pt x="2" y="11"/>
                    <a:pt x="7" y="8"/>
                  </a:cubicBezTo>
                  <a:cubicBezTo>
                    <a:pt x="24" y="0"/>
                    <a:pt x="38" y="17"/>
                    <a:pt x="38" y="17"/>
                  </a:cubicBezTo>
                  <a:cubicBezTo>
                    <a:pt x="42" y="21"/>
                    <a:pt x="43" y="24"/>
                    <a:pt x="42" y="27"/>
                  </a:cubicBezTo>
                  <a:cubicBezTo>
                    <a:pt x="30" y="38"/>
                    <a:pt x="14" y="29"/>
                    <a:pt x="1" y="17"/>
                  </a:cubicBezTo>
                  <a:close/>
                </a:path>
              </a:pathLst>
            </a:custGeom>
            <a:solidFill>
              <a:srgbClr val="BDBFB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1" name="Freeform 67"/>
            <p:cNvSpPr/>
            <p:nvPr/>
          </p:nvSpPr>
          <p:spPr bwMode="auto">
            <a:xfrm>
              <a:off x="3938830" y="4225307"/>
              <a:ext cx="120518" cy="61003"/>
            </a:xfrm>
            <a:custGeom>
              <a:avLst/>
              <a:gdLst>
                <a:gd name="T0" fmla="*/ 41 w 41"/>
                <a:gd name="T1" fmla="*/ 10 h 21"/>
                <a:gd name="T2" fmla="*/ 27 w 41"/>
                <a:gd name="T3" fmla="*/ 20 h 21"/>
                <a:gd name="T4" fmla="*/ 0 w 41"/>
                <a:gd name="T5" fmla="*/ 0 h 21"/>
                <a:gd name="T6" fmla="*/ 41 w 41"/>
                <a:gd name="T7" fmla="*/ 10 h 21"/>
              </a:gdLst>
              <a:ahLst/>
              <a:cxnLst>
                <a:cxn ang="0">
                  <a:pos x="T0" y="T1"/>
                </a:cxn>
                <a:cxn ang="0">
                  <a:pos x="T2" y="T3"/>
                </a:cxn>
                <a:cxn ang="0">
                  <a:pos x="T4" y="T5"/>
                </a:cxn>
                <a:cxn ang="0">
                  <a:pos x="T6" y="T7"/>
                </a:cxn>
              </a:cxnLst>
              <a:rect l="0" t="0" r="r" b="b"/>
              <a:pathLst>
                <a:path w="41" h="21">
                  <a:moveTo>
                    <a:pt x="41" y="10"/>
                  </a:moveTo>
                  <a:cubicBezTo>
                    <a:pt x="40" y="15"/>
                    <a:pt x="34" y="20"/>
                    <a:pt x="27" y="20"/>
                  </a:cubicBezTo>
                  <a:cubicBezTo>
                    <a:pt x="18" y="20"/>
                    <a:pt x="1" y="9"/>
                    <a:pt x="0" y="0"/>
                  </a:cubicBezTo>
                  <a:cubicBezTo>
                    <a:pt x="13" y="12"/>
                    <a:pt x="29" y="21"/>
                    <a:pt x="41" y="10"/>
                  </a:cubicBezTo>
                  <a:close/>
                </a:path>
              </a:pathLst>
            </a:custGeom>
            <a:solidFill>
              <a:srgbClr val="888B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2" name="Freeform 68"/>
            <p:cNvSpPr/>
            <p:nvPr/>
          </p:nvSpPr>
          <p:spPr bwMode="auto">
            <a:xfrm>
              <a:off x="4492319" y="4632984"/>
              <a:ext cx="199375" cy="114567"/>
            </a:xfrm>
            <a:custGeom>
              <a:avLst/>
              <a:gdLst>
                <a:gd name="T0" fmla="*/ 0 w 68"/>
                <a:gd name="T1" fmla="*/ 0 h 39"/>
                <a:gd name="T2" fmla="*/ 0 w 68"/>
                <a:gd name="T3" fmla="*/ 6 h 39"/>
                <a:gd name="T4" fmla="*/ 17 w 68"/>
                <a:gd name="T5" fmla="*/ 14 h 39"/>
                <a:gd name="T6" fmla="*/ 20 w 68"/>
                <a:gd name="T7" fmla="*/ 13 h 39"/>
                <a:gd name="T8" fmla="*/ 25 w 68"/>
                <a:gd name="T9" fmla="*/ 12 h 39"/>
                <a:gd name="T10" fmla="*/ 36 w 68"/>
                <a:gd name="T11" fmla="*/ 18 h 39"/>
                <a:gd name="T12" fmla="*/ 37 w 68"/>
                <a:gd name="T13" fmla="*/ 24 h 39"/>
                <a:gd name="T14" fmla="*/ 68 w 68"/>
                <a:gd name="T15" fmla="*/ 39 h 39"/>
                <a:gd name="T16" fmla="*/ 0 w 68"/>
                <a:gd name="T17"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39">
                  <a:moveTo>
                    <a:pt x="0" y="0"/>
                  </a:moveTo>
                  <a:cubicBezTo>
                    <a:pt x="0" y="6"/>
                    <a:pt x="0" y="6"/>
                    <a:pt x="0" y="6"/>
                  </a:cubicBezTo>
                  <a:cubicBezTo>
                    <a:pt x="17" y="14"/>
                    <a:pt x="17" y="14"/>
                    <a:pt x="17" y="14"/>
                  </a:cubicBezTo>
                  <a:cubicBezTo>
                    <a:pt x="20" y="13"/>
                    <a:pt x="20" y="13"/>
                    <a:pt x="20" y="13"/>
                  </a:cubicBezTo>
                  <a:cubicBezTo>
                    <a:pt x="22" y="12"/>
                    <a:pt x="24" y="12"/>
                    <a:pt x="25" y="12"/>
                  </a:cubicBezTo>
                  <a:cubicBezTo>
                    <a:pt x="30" y="12"/>
                    <a:pt x="34" y="14"/>
                    <a:pt x="36" y="18"/>
                  </a:cubicBezTo>
                  <a:cubicBezTo>
                    <a:pt x="37" y="20"/>
                    <a:pt x="37" y="22"/>
                    <a:pt x="37" y="24"/>
                  </a:cubicBezTo>
                  <a:cubicBezTo>
                    <a:pt x="68" y="39"/>
                    <a:pt x="68" y="39"/>
                    <a:pt x="68" y="39"/>
                  </a:cubicBezTo>
                  <a:cubicBezTo>
                    <a:pt x="65" y="19"/>
                    <a:pt x="36" y="2"/>
                    <a:pt x="0" y="0"/>
                  </a:cubicBezTo>
                </a:path>
              </a:pathLst>
            </a:custGeom>
            <a:solidFill>
              <a:srgbClr val="85C3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3" name="Freeform 69"/>
            <p:cNvSpPr/>
            <p:nvPr/>
          </p:nvSpPr>
          <p:spPr bwMode="auto">
            <a:xfrm>
              <a:off x="4304847" y="4662742"/>
              <a:ext cx="302039" cy="190448"/>
            </a:xfrm>
            <a:custGeom>
              <a:avLst/>
              <a:gdLst>
                <a:gd name="T0" fmla="*/ 95 w 103"/>
                <a:gd name="T1" fmla="*/ 24 h 65"/>
                <a:gd name="T2" fmla="*/ 100 w 103"/>
                <a:gd name="T3" fmla="*/ 8 h 65"/>
                <a:gd name="T4" fmla="*/ 84 w 103"/>
                <a:gd name="T5" fmla="*/ 3 h 65"/>
                <a:gd name="T6" fmla="*/ 8 w 103"/>
                <a:gd name="T7" fmla="*/ 41 h 65"/>
                <a:gd name="T8" fmla="*/ 3 w 103"/>
                <a:gd name="T9" fmla="*/ 56 h 65"/>
                <a:gd name="T10" fmla="*/ 19 w 103"/>
                <a:gd name="T11" fmla="*/ 62 h 65"/>
                <a:gd name="T12" fmla="*/ 95 w 103"/>
                <a:gd name="T13" fmla="*/ 24 h 65"/>
              </a:gdLst>
              <a:ahLst/>
              <a:cxnLst>
                <a:cxn ang="0">
                  <a:pos x="T0" y="T1"/>
                </a:cxn>
                <a:cxn ang="0">
                  <a:pos x="T2" y="T3"/>
                </a:cxn>
                <a:cxn ang="0">
                  <a:pos x="T4" y="T5"/>
                </a:cxn>
                <a:cxn ang="0">
                  <a:pos x="T6" y="T7"/>
                </a:cxn>
                <a:cxn ang="0">
                  <a:pos x="T8" y="T9"/>
                </a:cxn>
                <a:cxn ang="0">
                  <a:pos x="T10" y="T11"/>
                </a:cxn>
                <a:cxn ang="0">
                  <a:pos x="T12" y="T13"/>
                </a:cxn>
              </a:cxnLst>
              <a:rect l="0" t="0" r="r" b="b"/>
              <a:pathLst>
                <a:path w="103" h="65">
                  <a:moveTo>
                    <a:pt x="95" y="24"/>
                  </a:moveTo>
                  <a:cubicBezTo>
                    <a:pt x="100" y="21"/>
                    <a:pt x="103" y="14"/>
                    <a:pt x="100" y="8"/>
                  </a:cubicBezTo>
                  <a:cubicBezTo>
                    <a:pt x="97" y="2"/>
                    <a:pt x="90" y="0"/>
                    <a:pt x="84" y="3"/>
                  </a:cubicBezTo>
                  <a:cubicBezTo>
                    <a:pt x="8" y="41"/>
                    <a:pt x="8" y="41"/>
                    <a:pt x="8" y="41"/>
                  </a:cubicBezTo>
                  <a:cubicBezTo>
                    <a:pt x="2" y="44"/>
                    <a:pt x="0" y="51"/>
                    <a:pt x="3" y="56"/>
                  </a:cubicBezTo>
                  <a:cubicBezTo>
                    <a:pt x="6" y="62"/>
                    <a:pt x="13" y="65"/>
                    <a:pt x="19" y="62"/>
                  </a:cubicBezTo>
                  <a:cubicBezTo>
                    <a:pt x="95" y="24"/>
                    <a:pt x="95" y="24"/>
                    <a:pt x="95" y="24"/>
                  </a:cubicBezTo>
                </a:path>
              </a:pathLst>
            </a:custGeom>
            <a:solidFill>
              <a:srgbClr val="00263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4" name="Freeform 70"/>
            <p:cNvSpPr/>
            <p:nvPr/>
          </p:nvSpPr>
          <p:spPr bwMode="auto">
            <a:xfrm>
              <a:off x="4310799" y="4659766"/>
              <a:ext cx="299063" cy="193424"/>
            </a:xfrm>
            <a:custGeom>
              <a:avLst/>
              <a:gdLst>
                <a:gd name="T0" fmla="*/ 19 w 102"/>
                <a:gd name="T1" fmla="*/ 3 h 66"/>
                <a:gd name="T2" fmla="*/ 3 w 102"/>
                <a:gd name="T3" fmla="*/ 8 h 66"/>
                <a:gd name="T4" fmla="*/ 8 w 102"/>
                <a:gd name="T5" fmla="*/ 24 h 66"/>
                <a:gd name="T6" fmla="*/ 83 w 102"/>
                <a:gd name="T7" fmla="*/ 63 h 66"/>
                <a:gd name="T8" fmla="*/ 99 w 102"/>
                <a:gd name="T9" fmla="*/ 58 h 66"/>
                <a:gd name="T10" fmla="*/ 94 w 102"/>
                <a:gd name="T11" fmla="*/ 43 h 66"/>
                <a:gd name="T12" fmla="*/ 19 w 102"/>
                <a:gd name="T13" fmla="*/ 3 h 66"/>
              </a:gdLst>
              <a:ahLst/>
              <a:cxnLst>
                <a:cxn ang="0">
                  <a:pos x="T0" y="T1"/>
                </a:cxn>
                <a:cxn ang="0">
                  <a:pos x="T2" y="T3"/>
                </a:cxn>
                <a:cxn ang="0">
                  <a:pos x="T4" y="T5"/>
                </a:cxn>
                <a:cxn ang="0">
                  <a:pos x="T6" y="T7"/>
                </a:cxn>
                <a:cxn ang="0">
                  <a:pos x="T8" y="T9"/>
                </a:cxn>
                <a:cxn ang="0">
                  <a:pos x="T10" y="T11"/>
                </a:cxn>
                <a:cxn ang="0">
                  <a:pos x="T12" y="T13"/>
                </a:cxn>
              </a:cxnLst>
              <a:rect l="0" t="0" r="r" b="b"/>
              <a:pathLst>
                <a:path w="102" h="66">
                  <a:moveTo>
                    <a:pt x="19" y="3"/>
                  </a:moveTo>
                  <a:cubicBezTo>
                    <a:pt x="13" y="0"/>
                    <a:pt x="6" y="2"/>
                    <a:pt x="3" y="8"/>
                  </a:cubicBezTo>
                  <a:cubicBezTo>
                    <a:pt x="0" y="14"/>
                    <a:pt x="2" y="21"/>
                    <a:pt x="8" y="24"/>
                  </a:cubicBezTo>
                  <a:cubicBezTo>
                    <a:pt x="83" y="63"/>
                    <a:pt x="83" y="63"/>
                    <a:pt x="83" y="63"/>
                  </a:cubicBezTo>
                  <a:cubicBezTo>
                    <a:pt x="89" y="66"/>
                    <a:pt x="96" y="64"/>
                    <a:pt x="99" y="58"/>
                  </a:cubicBezTo>
                  <a:cubicBezTo>
                    <a:pt x="102" y="53"/>
                    <a:pt x="100" y="46"/>
                    <a:pt x="94" y="43"/>
                  </a:cubicBezTo>
                  <a:cubicBezTo>
                    <a:pt x="19" y="3"/>
                    <a:pt x="19" y="3"/>
                    <a:pt x="19" y="3"/>
                  </a:cubicBezTo>
                </a:path>
              </a:pathLst>
            </a:custGeom>
            <a:solidFill>
              <a:srgbClr val="00263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5" name="Freeform 71"/>
            <p:cNvSpPr/>
            <p:nvPr/>
          </p:nvSpPr>
          <p:spPr bwMode="auto">
            <a:xfrm>
              <a:off x="4422389" y="4460391"/>
              <a:ext cx="69931" cy="318405"/>
            </a:xfrm>
            <a:custGeom>
              <a:avLst/>
              <a:gdLst>
                <a:gd name="T0" fmla="*/ 0 w 24"/>
                <a:gd name="T1" fmla="*/ 97 h 109"/>
                <a:gd name="T2" fmla="*/ 12 w 24"/>
                <a:gd name="T3" fmla="*/ 109 h 109"/>
                <a:gd name="T4" fmla="*/ 23 w 24"/>
                <a:gd name="T5" fmla="*/ 97 h 109"/>
                <a:gd name="T6" fmla="*/ 24 w 24"/>
                <a:gd name="T7" fmla="*/ 12 h 109"/>
                <a:gd name="T8" fmla="*/ 12 w 24"/>
                <a:gd name="T9" fmla="*/ 0 h 109"/>
                <a:gd name="T10" fmla="*/ 0 w 24"/>
                <a:gd name="T11" fmla="*/ 12 h 109"/>
                <a:gd name="T12" fmla="*/ 0 w 24"/>
                <a:gd name="T13" fmla="*/ 97 h 109"/>
              </a:gdLst>
              <a:ahLst/>
              <a:cxnLst>
                <a:cxn ang="0">
                  <a:pos x="T0" y="T1"/>
                </a:cxn>
                <a:cxn ang="0">
                  <a:pos x="T2" y="T3"/>
                </a:cxn>
                <a:cxn ang="0">
                  <a:pos x="T4" y="T5"/>
                </a:cxn>
                <a:cxn ang="0">
                  <a:pos x="T6" y="T7"/>
                </a:cxn>
                <a:cxn ang="0">
                  <a:pos x="T8" y="T9"/>
                </a:cxn>
                <a:cxn ang="0">
                  <a:pos x="T10" y="T11"/>
                </a:cxn>
                <a:cxn ang="0">
                  <a:pos x="T12" y="T13"/>
                </a:cxn>
              </a:cxnLst>
              <a:rect l="0" t="0" r="r" b="b"/>
              <a:pathLst>
                <a:path w="24" h="109">
                  <a:moveTo>
                    <a:pt x="0" y="97"/>
                  </a:moveTo>
                  <a:cubicBezTo>
                    <a:pt x="0" y="103"/>
                    <a:pt x="5" y="109"/>
                    <a:pt x="12" y="109"/>
                  </a:cubicBezTo>
                  <a:cubicBezTo>
                    <a:pt x="18" y="109"/>
                    <a:pt x="23" y="104"/>
                    <a:pt x="23" y="97"/>
                  </a:cubicBezTo>
                  <a:cubicBezTo>
                    <a:pt x="24" y="12"/>
                    <a:pt x="24" y="12"/>
                    <a:pt x="24" y="12"/>
                  </a:cubicBezTo>
                  <a:cubicBezTo>
                    <a:pt x="24" y="6"/>
                    <a:pt x="19" y="0"/>
                    <a:pt x="12" y="0"/>
                  </a:cubicBezTo>
                  <a:cubicBezTo>
                    <a:pt x="6" y="0"/>
                    <a:pt x="0" y="6"/>
                    <a:pt x="0" y="12"/>
                  </a:cubicBezTo>
                  <a:cubicBezTo>
                    <a:pt x="0" y="97"/>
                    <a:pt x="0" y="97"/>
                    <a:pt x="0" y="97"/>
                  </a:cubicBezTo>
                </a:path>
              </a:pathLst>
            </a:custGeom>
            <a:solidFill>
              <a:srgbClr val="00263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6" name="Freeform 72"/>
            <p:cNvSpPr/>
            <p:nvPr/>
          </p:nvSpPr>
          <p:spPr bwMode="auto">
            <a:xfrm>
              <a:off x="4231941" y="4252089"/>
              <a:ext cx="208302" cy="348162"/>
            </a:xfrm>
            <a:custGeom>
              <a:avLst/>
              <a:gdLst>
                <a:gd name="T0" fmla="*/ 21 w 71"/>
                <a:gd name="T1" fmla="*/ 110 h 119"/>
                <a:gd name="T2" fmla="*/ 22 w 71"/>
                <a:gd name="T3" fmla="*/ 110 h 119"/>
                <a:gd name="T4" fmla="*/ 25 w 71"/>
                <a:gd name="T5" fmla="*/ 14 h 119"/>
                <a:gd name="T6" fmla="*/ 56 w 71"/>
                <a:gd name="T7" fmla="*/ 117 h 119"/>
                <a:gd name="T8" fmla="*/ 21 w 71"/>
                <a:gd name="T9" fmla="*/ 110 h 119"/>
              </a:gdLst>
              <a:ahLst/>
              <a:cxnLst>
                <a:cxn ang="0">
                  <a:pos x="T0" y="T1"/>
                </a:cxn>
                <a:cxn ang="0">
                  <a:pos x="T2" y="T3"/>
                </a:cxn>
                <a:cxn ang="0">
                  <a:pos x="T4" y="T5"/>
                </a:cxn>
                <a:cxn ang="0">
                  <a:pos x="T6" y="T7"/>
                </a:cxn>
                <a:cxn ang="0">
                  <a:pos x="T8" y="T9"/>
                </a:cxn>
              </a:cxnLst>
              <a:rect l="0" t="0" r="r" b="b"/>
              <a:pathLst>
                <a:path w="71" h="119">
                  <a:moveTo>
                    <a:pt x="21" y="110"/>
                  </a:moveTo>
                  <a:cubicBezTo>
                    <a:pt x="21" y="110"/>
                    <a:pt x="22" y="110"/>
                    <a:pt x="22" y="110"/>
                  </a:cubicBezTo>
                  <a:cubicBezTo>
                    <a:pt x="0" y="50"/>
                    <a:pt x="25" y="14"/>
                    <a:pt x="25" y="14"/>
                  </a:cubicBezTo>
                  <a:cubicBezTo>
                    <a:pt x="56" y="0"/>
                    <a:pt x="71" y="81"/>
                    <a:pt x="56" y="117"/>
                  </a:cubicBezTo>
                  <a:cubicBezTo>
                    <a:pt x="44" y="119"/>
                    <a:pt x="31" y="117"/>
                    <a:pt x="21" y="110"/>
                  </a:cubicBezTo>
                  <a:close/>
                </a:path>
              </a:pathLst>
            </a:custGeom>
            <a:solidFill>
              <a:srgbClr val="00122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7" name="Freeform 73"/>
            <p:cNvSpPr/>
            <p:nvPr/>
          </p:nvSpPr>
          <p:spPr bwMode="auto">
            <a:xfrm>
              <a:off x="4234917" y="4573469"/>
              <a:ext cx="160690" cy="83321"/>
            </a:xfrm>
            <a:custGeom>
              <a:avLst/>
              <a:gdLst>
                <a:gd name="T0" fmla="*/ 20 w 55"/>
                <a:gd name="T1" fmla="*/ 0 h 28"/>
                <a:gd name="T2" fmla="*/ 55 w 55"/>
                <a:gd name="T3" fmla="*/ 7 h 28"/>
                <a:gd name="T4" fmla="*/ 48 w 55"/>
                <a:gd name="T5" fmla="*/ 18 h 28"/>
                <a:gd name="T6" fmla="*/ 2 w 55"/>
                <a:gd name="T7" fmla="*/ 9 h 28"/>
                <a:gd name="T8" fmla="*/ 20 w 55"/>
                <a:gd name="T9" fmla="*/ 0 h 28"/>
              </a:gdLst>
              <a:ahLst/>
              <a:cxnLst>
                <a:cxn ang="0">
                  <a:pos x="T0" y="T1"/>
                </a:cxn>
                <a:cxn ang="0">
                  <a:pos x="T2" y="T3"/>
                </a:cxn>
                <a:cxn ang="0">
                  <a:pos x="T4" y="T5"/>
                </a:cxn>
                <a:cxn ang="0">
                  <a:pos x="T6" y="T7"/>
                </a:cxn>
                <a:cxn ang="0">
                  <a:pos x="T8" y="T9"/>
                </a:cxn>
              </a:cxnLst>
              <a:rect l="0" t="0" r="r" b="b"/>
              <a:pathLst>
                <a:path w="55" h="28">
                  <a:moveTo>
                    <a:pt x="20" y="0"/>
                  </a:moveTo>
                  <a:cubicBezTo>
                    <a:pt x="30" y="7"/>
                    <a:pt x="43" y="9"/>
                    <a:pt x="55" y="7"/>
                  </a:cubicBezTo>
                  <a:cubicBezTo>
                    <a:pt x="53" y="12"/>
                    <a:pt x="51" y="15"/>
                    <a:pt x="48" y="18"/>
                  </a:cubicBezTo>
                  <a:cubicBezTo>
                    <a:pt x="38" y="28"/>
                    <a:pt x="7" y="23"/>
                    <a:pt x="2" y="9"/>
                  </a:cubicBezTo>
                  <a:cubicBezTo>
                    <a:pt x="0" y="4"/>
                    <a:pt x="16" y="1"/>
                    <a:pt x="20" y="0"/>
                  </a:cubicBezTo>
                  <a:close/>
                </a:path>
              </a:pathLst>
            </a:custGeom>
            <a:solidFill>
              <a:srgbClr val="9956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8" name="Freeform 74"/>
            <p:cNvSpPr/>
            <p:nvPr/>
          </p:nvSpPr>
          <p:spPr bwMode="auto">
            <a:xfrm>
              <a:off x="4099521" y="4310116"/>
              <a:ext cx="205327" cy="349651"/>
            </a:xfrm>
            <a:custGeom>
              <a:avLst/>
              <a:gdLst>
                <a:gd name="T0" fmla="*/ 20 w 70"/>
                <a:gd name="T1" fmla="*/ 109 h 119"/>
                <a:gd name="T2" fmla="*/ 21 w 70"/>
                <a:gd name="T3" fmla="*/ 109 h 119"/>
                <a:gd name="T4" fmla="*/ 24 w 70"/>
                <a:gd name="T5" fmla="*/ 14 h 119"/>
                <a:gd name="T6" fmla="*/ 55 w 70"/>
                <a:gd name="T7" fmla="*/ 117 h 119"/>
                <a:gd name="T8" fmla="*/ 20 w 70"/>
                <a:gd name="T9" fmla="*/ 109 h 119"/>
              </a:gdLst>
              <a:ahLst/>
              <a:cxnLst>
                <a:cxn ang="0">
                  <a:pos x="T0" y="T1"/>
                </a:cxn>
                <a:cxn ang="0">
                  <a:pos x="T2" y="T3"/>
                </a:cxn>
                <a:cxn ang="0">
                  <a:pos x="T4" y="T5"/>
                </a:cxn>
                <a:cxn ang="0">
                  <a:pos x="T6" y="T7"/>
                </a:cxn>
                <a:cxn ang="0">
                  <a:pos x="T8" y="T9"/>
                </a:cxn>
              </a:cxnLst>
              <a:rect l="0" t="0" r="r" b="b"/>
              <a:pathLst>
                <a:path w="70" h="119">
                  <a:moveTo>
                    <a:pt x="20" y="109"/>
                  </a:moveTo>
                  <a:cubicBezTo>
                    <a:pt x="21" y="109"/>
                    <a:pt x="21" y="109"/>
                    <a:pt x="21" y="109"/>
                  </a:cubicBezTo>
                  <a:cubicBezTo>
                    <a:pt x="0" y="50"/>
                    <a:pt x="24" y="14"/>
                    <a:pt x="24" y="14"/>
                  </a:cubicBezTo>
                  <a:cubicBezTo>
                    <a:pt x="55" y="0"/>
                    <a:pt x="70" y="81"/>
                    <a:pt x="55" y="117"/>
                  </a:cubicBezTo>
                  <a:cubicBezTo>
                    <a:pt x="43" y="119"/>
                    <a:pt x="31" y="117"/>
                    <a:pt x="20" y="109"/>
                  </a:cubicBezTo>
                  <a:close/>
                </a:path>
              </a:pathLst>
            </a:custGeom>
            <a:solidFill>
              <a:srgbClr val="00122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9" name="Freeform 75"/>
            <p:cNvSpPr/>
            <p:nvPr/>
          </p:nvSpPr>
          <p:spPr bwMode="auto">
            <a:xfrm>
              <a:off x="4102496" y="4630009"/>
              <a:ext cx="157715" cy="81833"/>
            </a:xfrm>
            <a:custGeom>
              <a:avLst/>
              <a:gdLst>
                <a:gd name="T0" fmla="*/ 19 w 54"/>
                <a:gd name="T1" fmla="*/ 0 h 28"/>
                <a:gd name="T2" fmla="*/ 54 w 54"/>
                <a:gd name="T3" fmla="*/ 8 h 28"/>
                <a:gd name="T4" fmla="*/ 47 w 54"/>
                <a:gd name="T5" fmla="*/ 19 h 28"/>
                <a:gd name="T6" fmla="*/ 1 w 54"/>
                <a:gd name="T7" fmla="*/ 10 h 28"/>
                <a:gd name="T8" fmla="*/ 19 w 54"/>
                <a:gd name="T9" fmla="*/ 0 h 28"/>
              </a:gdLst>
              <a:ahLst/>
              <a:cxnLst>
                <a:cxn ang="0">
                  <a:pos x="T0" y="T1"/>
                </a:cxn>
                <a:cxn ang="0">
                  <a:pos x="T2" y="T3"/>
                </a:cxn>
                <a:cxn ang="0">
                  <a:pos x="T4" y="T5"/>
                </a:cxn>
                <a:cxn ang="0">
                  <a:pos x="T6" y="T7"/>
                </a:cxn>
                <a:cxn ang="0">
                  <a:pos x="T8" y="T9"/>
                </a:cxn>
              </a:cxnLst>
              <a:rect l="0" t="0" r="r" b="b"/>
              <a:pathLst>
                <a:path w="54" h="28">
                  <a:moveTo>
                    <a:pt x="19" y="0"/>
                  </a:moveTo>
                  <a:cubicBezTo>
                    <a:pt x="30" y="8"/>
                    <a:pt x="42" y="10"/>
                    <a:pt x="54" y="8"/>
                  </a:cubicBezTo>
                  <a:cubicBezTo>
                    <a:pt x="52" y="12"/>
                    <a:pt x="50" y="16"/>
                    <a:pt x="47" y="19"/>
                  </a:cubicBezTo>
                  <a:cubicBezTo>
                    <a:pt x="38" y="28"/>
                    <a:pt x="6" y="23"/>
                    <a:pt x="1" y="10"/>
                  </a:cubicBezTo>
                  <a:cubicBezTo>
                    <a:pt x="0" y="5"/>
                    <a:pt x="16" y="1"/>
                    <a:pt x="19" y="0"/>
                  </a:cubicBezTo>
                  <a:close/>
                </a:path>
              </a:pathLst>
            </a:custGeom>
            <a:solidFill>
              <a:srgbClr val="9956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0" name="Freeform 76"/>
            <p:cNvSpPr/>
            <p:nvPr/>
          </p:nvSpPr>
          <p:spPr bwMode="auto">
            <a:xfrm>
              <a:off x="4181353" y="4397900"/>
              <a:ext cx="550513" cy="241035"/>
            </a:xfrm>
            <a:custGeom>
              <a:avLst/>
              <a:gdLst>
                <a:gd name="T0" fmla="*/ 78 w 188"/>
                <a:gd name="T1" fmla="*/ 79 h 82"/>
                <a:gd name="T2" fmla="*/ 4 w 188"/>
                <a:gd name="T3" fmla="*/ 36 h 82"/>
                <a:gd name="T4" fmla="*/ 10 w 188"/>
                <a:gd name="T5" fmla="*/ 8 h 82"/>
                <a:gd name="T6" fmla="*/ 175 w 188"/>
                <a:gd name="T7" fmla="*/ 3 h 82"/>
                <a:gd name="T8" fmla="*/ 178 w 188"/>
                <a:gd name="T9" fmla="*/ 34 h 82"/>
                <a:gd name="T10" fmla="*/ 78 w 188"/>
                <a:gd name="T11" fmla="*/ 79 h 82"/>
              </a:gdLst>
              <a:ahLst/>
              <a:cxnLst>
                <a:cxn ang="0">
                  <a:pos x="T0" y="T1"/>
                </a:cxn>
                <a:cxn ang="0">
                  <a:pos x="T2" y="T3"/>
                </a:cxn>
                <a:cxn ang="0">
                  <a:pos x="T4" y="T5"/>
                </a:cxn>
                <a:cxn ang="0">
                  <a:pos x="T6" y="T7"/>
                </a:cxn>
                <a:cxn ang="0">
                  <a:pos x="T8" y="T9"/>
                </a:cxn>
                <a:cxn ang="0">
                  <a:pos x="T10" y="T11"/>
                </a:cxn>
              </a:cxnLst>
              <a:rect l="0" t="0" r="r" b="b"/>
              <a:pathLst>
                <a:path w="188" h="82">
                  <a:moveTo>
                    <a:pt x="78" y="79"/>
                  </a:moveTo>
                  <a:cubicBezTo>
                    <a:pt x="54" y="76"/>
                    <a:pt x="7" y="53"/>
                    <a:pt x="4" y="36"/>
                  </a:cubicBezTo>
                  <a:cubicBezTo>
                    <a:pt x="1" y="20"/>
                    <a:pt x="0" y="20"/>
                    <a:pt x="10" y="8"/>
                  </a:cubicBezTo>
                  <a:cubicBezTo>
                    <a:pt x="15" y="2"/>
                    <a:pt x="173" y="0"/>
                    <a:pt x="175" y="3"/>
                  </a:cubicBezTo>
                  <a:cubicBezTo>
                    <a:pt x="178" y="8"/>
                    <a:pt x="188" y="15"/>
                    <a:pt x="178" y="34"/>
                  </a:cubicBezTo>
                  <a:cubicBezTo>
                    <a:pt x="163" y="63"/>
                    <a:pt x="102" y="82"/>
                    <a:pt x="78" y="79"/>
                  </a:cubicBezTo>
                  <a:close/>
                </a:path>
              </a:pathLst>
            </a:custGeom>
            <a:solidFill>
              <a:srgbClr val="00394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1" name="Freeform 77"/>
            <p:cNvSpPr/>
            <p:nvPr/>
          </p:nvSpPr>
          <p:spPr bwMode="auto">
            <a:xfrm>
              <a:off x="4193256" y="4289286"/>
              <a:ext cx="538610" cy="313942"/>
            </a:xfrm>
            <a:custGeom>
              <a:avLst/>
              <a:gdLst>
                <a:gd name="T0" fmla="*/ 74 w 184"/>
                <a:gd name="T1" fmla="*/ 102 h 107"/>
                <a:gd name="T2" fmla="*/ 0 w 184"/>
                <a:gd name="T3" fmla="*/ 55 h 107"/>
                <a:gd name="T4" fmla="*/ 105 w 184"/>
                <a:gd name="T5" fmla="*/ 2 h 107"/>
                <a:gd name="T6" fmla="*/ 174 w 184"/>
                <a:gd name="T7" fmla="*/ 54 h 107"/>
                <a:gd name="T8" fmla="*/ 74 w 184"/>
                <a:gd name="T9" fmla="*/ 102 h 107"/>
              </a:gdLst>
              <a:ahLst/>
              <a:cxnLst>
                <a:cxn ang="0">
                  <a:pos x="T0" y="T1"/>
                </a:cxn>
                <a:cxn ang="0">
                  <a:pos x="T2" y="T3"/>
                </a:cxn>
                <a:cxn ang="0">
                  <a:pos x="T4" y="T5"/>
                </a:cxn>
                <a:cxn ang="0">
                  <a:pos x="T6" y="T7"/>
                </a:cxn>
                <a:cxn ang="0">
                  <a:pos x="T8" y="T9"/>
                </a:cxn>
              </a:cxnLst>
              <a:rect l="0" t="0" r="r" b="b"/>
              <a:pathLst>
                <a:path w="184" h="107">
                  <a:moveTo>
                    <a:pt x="74" y="102"/>
                  </a:moveTo>
                  <a:cubicBezTo>
                    <a:pt x="74" y="102"/>
                    <a:pt x="0" y="75"/>
                    <a:pt x="0" y="55"/>
                  </a:cubicBezTo>
                  <a:cubicBezTo>
                    <a:pt x="0" y="36"/>
                    <a:pt x="88" y="0"/>
                    <a:pt x="105" y="2"/>
                  </a:cubicBezTo>
                  <a:cubicBezTo>
                    <a:pt x="123" y="5"/>
                    <a:pt x="184" y="35"/>
                    <a:pt x="174" y="54"/>
                  </a:cubicBezTo>
                  <a:cubicBezTo>
                    <a:pt x="159" y="82"/>
                    <a:pt x="103" y="107"/>
                    <a:pt x="74" y="102"/>
                  </a:cubicBezTo>
                  <a:close/>
                </a:path>
              </a:pathLst>
            </a:custGeom>
            <a:solidFill>
              <a:srgbClr val="06445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2" name="Freeform 78"/>
            <p:cNvSpPr/>
            <p:nvPr/>
          </p:nvSpPr>
          <p:spPr bwMode="auto">
            <a:xfrm>
              <a:off x="4434292" y="4011053"/>
              <a:ext cx="163666" cy="77369"/>
            </a:xfrm>
            <a:custGeom>
              <a:avLst/>
              <a:gdLst>
                <a:gd name="T0" fmla="*/ 0 w 56"/>
                <a:gd name="T1" fmla="*/ 13 h 26"/>
                <a:gd name="T2" fmla="*/ 56 w 56"/>
                <a:gd name="T3" fmla="*/ 7 h 26"/>
                <a:gd name="T4" fmla="*/ 0 w 56"/>
                <a:gd name="T5" fmla="*/ 13 h 26"/>
              </a:gdLst>
              <a:ahLst/>
              <a:cxnLst>
                <a:cxn ang="0">
                  <a:pos x="T0" y="T1"/>
                </a:cxn>
                <a:cxn ang="0">
                  <a:pos x="T2" y="T3"/>
                </a:cxn>
                <a:cxn ang="0">
                  <a:pos x="T4" y="T5"/>
                </a:cxn>
              </a:cxnLst>
              <a:rect l="0" t="0" r="r" b="b"/>
              <a:pathLst>
                <a:path w="56" h="26">
                  <a:moveTo>
                    <a:pt x="0" y="13"/>
                  </a:moveTo>
                  <a:cubicBezTo>
                    <a:pt x="14" y="6"/>
                    <a:pt x="37" y="0"/>
                    <a:pt x="56" y="7"/>
                  </a:cubicBezTo>
                  <a:cubicBezTo>
                    <a:pt x="42" y="23"/>
                    <a:pt x="18" y="26"/>
                    <a:pt x="0" y="13"/>
                  </a:cubicBezTo>
                  <a:close/>
                </a:path>
              </a:pathLst>
            </a:custGeom>
            <a:solidFill>
              <a:srgbClr val="FBBF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3" name="Freeform 79"/>
            <p:cNvSpPr/>
            <p:nvPr/>
          </p:nvSpPr>
          <p:spPr bwMode="auto">
            <a:xfrm>
              <a:off x="4337580" y="4031884"/>
              <a:ext cx="348162" cy="444875"/>
            </a:xfrm>
            <a:custGeom>
              <a:avLst/>
              <a:gdLst>
                <a:gd name="T0" fmla="*/ 3 w 119"/>
                <a:gd name="T1" fmla="*/ 108 h 152"/>
                <a:gd name="T2" fmla="*/ 26 w 119"/>
                <a:gd name="T3" fmla="*/ 11 h 152"/>
                <a:gd name="T4" fmla="*/ 33 w 119"/>
                <a:gd name="T5" fmla="*/ 6 h 152"/>
                <a:gd name="T6" fmla="*/ 89 w 119"/>
                <a:gd name="T7" fmla="*/ 0 h 152"/>
                <a:gd name="T8" fmla="*/ 117 w 119"/>
                <a:gd name="T9" fmla="*/ 44 h 152"/>
                <a:gd name="T10" fmla="*/ 104 w 119"/>
                <a:gd name="T11" fmla="*/ 138 h 152"/>
                <a:gd name="T12" fmla="*/ 1 w 119"/>
                <a:gd name="T13" fmla="*/ 106 h 152"/>
                <a:gd name="T14" fmla="*/ 3 w 119"/>
                <a:gd name="T15" fmla="*/ 108 h 1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9" h="152">
                  <a:moveTo>
                    <a:pt x="3" y="108"/>
                  </a:moveTo>
                  <a:cubicBezTo>
                    <a:pt x="3" y="108"/>
                    <a:pt x="0" y="33"/>
                    <a:pt x="26" y="11"/>
                  </a:cubicBezTo>
                  <a:cubicBezTo>
                    <a:pt x="28" y="9"/>
                    <a:pt x="30" y="8"/>
                    <a:pt x="33" y="6"/>
                  </a:cubicBezTo>
                  <a:cubicBezTo>
                    <a:pt x="51" y="19"/>
                    <a:pt x="75" y="16"/>
                    <a:pt x="89" y="0"/>
                  </a:cubicBezTo>
                  <a:cubicBezTo>
                    <a:pt x="104" y="5"/>
                    <a:pt x="116" y="18"/>
                    <a:pt x="117" y="44"/>
                  </a:cubicBezTo>
                  <a:cubicBezTo>
                    <a:pt x="119" y="84"/>
                    <a:pt x="118" y="116"/>
                    <a:pt x="104" y="138"/>
                  </a:cubicBezTo>
                  <a:cubicBezTo>
                    <a:pt x="62" y="152"/>
                    <a:pt x="16" y="152"/>
                    <a:pt x="1" y="106"/>
                  </a:cubicBezTo>
                  <a:cubicBezTo>
                    <a:pt x="2" y="107"/>
                    <a:pt x="3" y="108"/>
                    <a:pt x="3" y="108"/>
                  </a:cubicBezTo>
                  <a:close/>
                </a:path>
              </a:pathLst>
            </a:custGeom>
            <a:solidFill>
              <a:srgbClr val="4B86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4" name="Freeform 80"/>
            <p:cNvSpPr/>
            <p:nvPr/>
          </p:nvSpPr>
          <p:spPr bwMode="auto">
            <a:xfrm>
              <a:off x="4123327" y="4272919"/>
              <a:ext cx="517780" cy="272281"/>
            </a:xfrm>
            <a:custGeom>
              <a:avLst/>
              <a:gdLst>
                <a:gd name="T0" fmla="*/ 16 w 177"/>
                <a:gd name="T1" fmla="*/ 27 h 93"/>
                <a:gd name="T2" fmla="*/ 74 w 177"/>
                <a:gd name="T3" fmla="*/ 24 h 93"/>
                <a:gd name="T4" fmla="*/ 177 w 177"/>
                <a:gd name="T5" fmla="*/ 56 h 93"/>
                <a:gd name="T6" fmla="*/ 118 w 177"/>
                <a:gd name="T7" fmla="*/ 88 h 93"/>
                <a:gd name="T8" fmla="*/ 16 w 177"/>
                <a:gd name="T9" fmla="*/ 27 h 93"/>
              </a:gdLst>
              <a:ahLst/>
              <a:cxnLst>
                <a:cxn ang="0">
                  <a:pos x="T0" y="T1"/>
                </a:cxn>
                <a:cxn ang="0">
                  <a:pos x="T2" y="T3"/>
                </a:cxn>
                <a:cxn ang="0">
                  <a:pos x="T4" y="T5"/>
                </a:cxn>
                <a:cxn ang="0">
                  <a:pos x="T6" y="T7"/>
                </a:cxn>
                <a:cxn ang="0">
                  <a:pos x="T8" y="T9"/>
                </a:cxn>
              </a:cxnLst>
              <a:rect l="0" t="0" r="r" b="b"/>
              <a:pathLst>
                <a:path w="177" h="93">
                  <a:moveTo>
                    <a:pt x="16" y="27"/>
                  </a:moveTo>
                  <a:cubicBezTo>
                    <a:pt x="38" y="0"/>
                    <a:pt x="66" y="18"/>
                    <a:pt x="74" y="24"/>
                  </a:cubicBezTo>
                  <a:cubicBezTo>
                    <a:pt x="89" y="70"/>
                    <a:pt x="135" y="70"/>
                    <a:pt x="177" y="56"/>
                  </a:cubicBezTo>
                  <a:cubicBezTo>
                    <a:pt x="167" y="74"/>
                    <a:pt x="149" y="85"/>
                    <a:pt x="118" y="88"/>
                  </a:cubicBezTo>
                  <a:cubicBezTo>
                    <a:pt x="77" y="93"/>
                    <a:pt x="0" y="47"/>
                    <a:pt x="16" y="27"/>
                  </a:cubicBezTo>
                  <a:close/>
                </a:path>
              </a:pathLst>
            </a:custGeom>
            <a:solidFill>
              <a:srgbClr val="00122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5" name="Freeform 81"/>
            <p:cNvSpPr/>
            <p:nvPr/>
          </p:nvSpPr>
          <p:spPr bwMode="auto">
            <a:xfrm>
              <a:off x="4425364" y="4164305"/>
              <a:ext cx="345187" cy="330308"/>
            </a:xfrm>
            <a:custGeom>
              <a:avLst/>
              <a:gdLst>
                <a:gd name="T0" fmla="*/ 14 w 118"/>
                <a:gd name="T1" fmla="*/ 48 h 113"/>
                <a:gd name="T2" fmla="*/ 96 w 118"/>
                <a:gd name="T3" fmla="*/ 2 h 113"/>
                <a:gd name="T4" fmla="*/ 113 w 118"/>
                <a:gd name="T5" fmla="*/ 11 h 113"/>
                <a:gd name="T6" fmla="*/ 105 w 118"/>
                <a:gd name="T7" fmla="*/ 67 h 113"/>
                <a:gd name="T8" fmla="*/ 26 w 118"/>
                <a:gd name="T9" fmla="*/ 110 h 113"/>
                <a:gd name="T10" fmla="*/ 7 w 118"/>
                <a:gd name="T11" fmla="*/ 98 h 113"/>
                <a:gd name="T12" fmla="*/ 14 w 118"/>
                <a:gd name="T13" fmla="*/ 48 h 113"/>
              </a:gdLst>
              <a:ahLst/>
              <a:cxnLst>
                <a:cxn ang="0">
                  <a:pos x="T0" y="T1"/>
                </a:cxn>
                <a:cxn ang="0">
                  <a:pos x="T2" y="T3"/>
                </a:cxn>
                <a:cxn ang="0">
                  <a:pos x="T4" y="T5"/>
                </a:cxn>
                <a:cxn ang="0">
                  <a:pos x="T6" y="T7"/>
                </a:cxn>
                <a:cxn ang="0">
                  <a:pos x="T8" y="T9"/>
                </a:cxn>
                <a:cxn ang="0">
                  <a:pos x="T10" y="T11"/>
                </a:cxn>
                <a:cxn ang="0">
                  <a:pos x="T12" y="T13"/>
                </a:cxn>
              </a:cxnLst>
              <a:rect l="0" t="0" r="r" b="b"/>
              <a:pathLst>
                <a:path w="118" h="113">
                  <a:moveTo>
                    <a:pt x="14" y="48"/>
                  </a:moveTo>
                  <a:cubicBezTo>
                    <a:pt x="20" y="36"/>
                    <a:pt x="76" y="0"/>
                    <a:pt x="96" y="2"/>
                  </a:cubicBezTo>
                  <a:cubicBezTo>
                    <a:pt x="104" y="1"/>
                    <a:pt x="108" y="1"/>
                    <a:pt x="113" y="11"/>
                  </a:cubicBezTo>
                  <a:cubicBezTo>
                    <a:pt x="118" y="21"/>
                    <a:pt x="115" y="50"/>
                    <a:pt x="105" y="67"/>
                  </a:cubicBezTo>
                  <a:cubicBezTo>
                    <a:pt x="95" y="85"/>
                    <a:pt x="53" y="113"/>
                    <a:pt x="26" y="110"/>
                  </a:cubicBezTo>
                  <a:cubicBezTo>
                    <a:pt x="11" y="108"/>
                    <a:pt x="9" y="103"/>
                    <a:pt x="7" y="98"/>
                  </a:cubicBezTo>
                  <a:cubicBezTo>
                    <a:pt x="0" y="83"/>
                    <a:pt x="8" y="59"/>
                    <a:pt x="14" y="48"/>
                  </a:cubicBezTo>
                  <a:close/>
                </a:path>
              </a:pathLst>
            </a:custGeom>
            <a:solidFill>
              <a:srgbClr val="00394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6" name="Freeform 82"/>
            <p:cNvSpPr/>
            <p:nvPr/>
          </p:nvSpPr>
          <p:spPr bwMode="auto">
            <a:xfrm>
              <a:off x="4559273" y="4313092"/>
              <a:ext cx="105639" cy="290136"/>
            </a:xfrm>
            <a:custGeom>
              <a:avLst/>
              <a:gdLst>
                <a:gd name="T0" fmla="*/ 0 w 36"/>
                <a:gd name="T1" fmla="*/ 98 h 99"/>
                <a:gd name="T2" fmla="*/ 14 w 36"/>
                <a:gd name="T3" fmla="*/ 66 h 99"/>
                <a:gd name="T4" fmla="*/ 14 w 36"/>
                <a:gd name="T5" fmla="*/ 18 h 99"/>
                <a:gd name="T6" fmla="*/ 24 w 36"/>
                <a:gd name="T7" fmla="*/ 1 h 99"/>
                <a:gd name="T8" fmla="*/ 34 w 36"/>
                <a:gd name="T9" fmla="*/ 18 h 99"/>
                <a:gd name="T10" fmla="*/ 30 w 36"/>
                <a:gd name="T11" fmla="*/ 83 h 99"/>
                <a:gd name="T12" fmla="*/ 0 w 36"/>
                <a:gd name="T13" fmla="*/ 98 h 99"/>
              </a:gdLst>
              <a:ahLst/>
              <a:cxnLst>
                <a:cxn ang="0">
                  <a:pos x="T0" y="T1"/>
                </a:cxn>
                <a:cxn ang="0">
                  <a:pos x="T2" y="T3"/>
                </a:cxn>
                <a:cxn ang="0">
                  <a:pos x="T4" y="T5"/>
                </a:cxn>
                <a:cxn ang="0">
                  <a:pos x="T6" y="T7"/>
                </a:cxn>
                <a:cxn ang="0">
                  <a:pos x="T8" y="T9"/>
                </a:cxn>
                <a:cxn ang="0">
                  <a:pos x="T10" y="T11"/>
                </a:cxn>
                <a:cxn ang="0">
                  <a:pos x="T12" y="T13"/>
                </a:cxn>
              </a:cxnLst>
              <a:rect l="0" t="0" r="r" b="b"/>
              <a:pathLst>
                <a:path w="36" h="99">
                  <a:moveTo>
                    <a:pt x="0" y="98"/>
                  </a:moveTo>
                  <a:cubicBezTo>
                    <a:pt x="0" y="98"/>
                    <a:pt x="14" y="91"/>
                    <a:pt x="14" y="66"/>
                  </a:cubicBezTo>
                  <a:cubicBezTo>
                    <a:pt x="13" y="40"/>
                    <a:pt x="14" y="18"/>
                    <a:pt x="14" y="18"/>
                  </a:cubicBezTo>
                  <a:cubicBezTo>
                    <a:pt x="14" y="18"/>
                    <a:pt x="13" y="2"/>
                    <a:pt x="24" y="1"/>
                  </a:cubicBezTo>
                  <a:cubicBezTo>
                    <a:pt x="34" y="0"/>
                    <a:pt x="33" y="7"/>
                    <a:pt x="34" y="18"/>
                  </a:cubicBezTo>
                  <a:cubicBezTo>
                    <a:pt x="35" y="29"/>
                    <a:pt x="36" y="61"/>
                    <a:pt x="30" y="83"/>
                  </a:cubicBezTo>
                  <a:cubicBezTo>
                    <a:pt x="25" y="97"/>
                    <a:pt x="8" y="99"/>
                    <a:pt x="0" y="98"/>
                  </a:cubicBezTo>
                  <a:close/>
                </a:path>
              </a:pathLst>
            </a:custGeom>
            <a:solidFill>
              <a:srgbClr val="00263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7" name="Freeform 83"/>
            <p:cNvSpPr/>
            <p:nvPr/>
          </p:nvSpPr>
          <p:spPr bwMode="auto">
            <a:xfrm>
              <a:off x="4310799" y="4061641"/>
              <a:ext cx="184496" cy="208302"/>
            </a:xfrm>
            <a:custGeom>
              <a:avLst/>
              <a:gdLst>
                <a:gd name="T0" fmla="*/ 39 w 63"/>
                <a:gd name="T1" fmla="*/ 71 h 71"/>
                <a:gd name="T2" fmla="*/ 52 w 63"/>
                <a:gd name="T3" fmla="*/ 38 h 71"/>
                <a:gd name="T4" fmla="*/ 40 w 63"/>
                <a:gd name="T5" fmla="*/ 3 h 71"/>
                <a:gd name="T6" fmla="*/ 0 w 63"/>
                <a:gd name="T7" fmla="*/ 51 h 71"/>
                <a:gd name="T8" fmla="*/ 39 w 63"/>
                <a:gd name="T9" fmla="*/ 71 h 71"/>
              </a:gdLst>
              <a:ahLst/>
              <a:cxnLst>
                <a:cxn ang="0">
                  <a:pos x="T0" y="T1"/>
                </a:cxn>
                <a:cxn ang="0">
                  <a:pos x="T2" y="T3"/>
                </a:cxn>
                <a:cxn ang="0">
                  <a:pos x="T4" y="T5"/>
                </a:cxn>
                <a:cxn ang="0">
                  <a:pos x="T6" y="T7"/>
                </a:cxn>
                <a:cxn ang="0">
                  <a:pos x="T8" y="T9"/>
                </a:cxn>
              </a:cxnLst>
              <a:rect l="0" t="0" r="r" b="b"/>
              <a:pathLst>
                <a:path w="63" h="71">
                  <a:moveTo>
                    <a:pt x="39" y="71"/>
                  </a:moveTo>
                  <a:cubicBezTo>
                    <a:pt x="47" y="54"/>
                    <a:pt x="52" y="38"/>
                    <a:pt x="52" y="38"/>
                  </a:cubicBezTo>
                  <a:cubicBezTo>
                    <a:pt x="52" y="38"/>
                    <a:pt x="63" y="8"/>
                    <a:pt x="40" y="3"/>
                  </a:cubicBezTo>
                  <a:cubicBezTo>
                    <a:pt x="25" y="0"/>
                    <a:pt x="10" y="29"/>
                    <a:pt x="0" y="51"/>
                  </a:cubicBezTo>
                  <a:cubicBezTo>
                    <a:pt x="15" y="54"/>
                    <a:pt x="26" y="62"/>
                    <a:pt x="39" y="71"/>
                  </a:cubicBezTo>
                  <a:close/>
                </a:path>
              </a:pathLst>
            </a:custGeom>
            <a:solidFill>
              <a:srgbClr val="316C8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8" name="Freeform 84"/>
            <p:cNvSpPr/>
            <p:nvPr/>
          </p:nvSpPr>
          <p:spPr bwMode="auto">
            <a:xfrm>
              <a:off x="4078690" y="4210428"/>
              <a:ext cx="346675" cy="199375"/>
            </a:xfrm>
            <a:custGeom>
              <a:avLst/>
              <a:gdLst>
                <a:gd name="T0" fmla="*/ 79 w 118"/>
                <a:gd name="T1" fmla="*/ 0 h 68"/>
                <a:gd name="T2" fmla="*/ 65 w 118"/>
                <a:gd name="T3" fmla="*/ 33 h 68"/>
                <a:gd name="T4" fmla="*/ 5 w 118"/>
                <a:gd name="T5" fmla="*/ 22 h 68"/>
                <a:gd name="T6" fmla="*/ 67 w 118"/>
                <a:gd name="T7" fmla="*/ 64 h 68"/>
                <a:gd name="T8" fmla="*/ 118 w 118"/>
                <a:gd name="T9" fmla="*/ 20 h 68"/>
                <a:gd name="T10" fmla="*/ 79 w 118"/>
                <a:gd name="T11" fmla="*/ 0 h 68"/>
              </a:gdLst>
              <a:ahLst/>
              <a:cxnLst>
                <a:cxn ang="0">
                  <a:pos x="T0" y="T1"/>
                </a:cxn>
                <a:cxn ang="0">
                  <a:pos x="T2" y="T3"/>
                </a:cxn>
                <a:cxn ang="0">
                  <a:pos x="T4" y="T5"/>
                </a:cxn>
                <a:cxn ang="0">
                  <a:pos x="T6" y="T7"/>
                </a:cxn>
                <a:cxn ang="0">
                  <a:pos x="T8" y="T9"/>
                </a:cxn>
                <a:cxn ang="0">
                  <a:pos x="T10" y="T11"/>
                </a:cxn>
              </a:cxnLst>
              <a:rect l="0" t="0" r="r" b="b"/>
              <a:pathLst>
                <a:path w="118" h="68">
                  <a:moveTo>
                    <a:pt x="79" y="0"/>
                  </a:moveTo>
                  <a:cubicBezTo>
                    <a:pt x="73" y="14"/>
                    <a:pt x="65" y="33"/>
                    <a:pt x="65" y="33"/>
                  </a:cubicBezTo>
                  <a:cubicBezTo>
                    <a:pt x="65" y="33"/>
                    <a:pt x="15" y="11"/>
                    <a:pt x="5" y="22"/>
                  </a:cubicBezTo>
                  <a:cubicBezTo>
                    <a:pt x="0" y="27"/>
                    <a:pt x="8" y="56"/>
                    <a:pt x="67" y="64"/>
                  </a:cubicBezTo>
                  <a:cubicBezTo>
                    <a:pt x="89" y="68"/>
                    <a:pt x="106" y="42"/>
                    <a:pt x="118" y="20"/>
                  </a:cubicBezTo>
                  <a:cubicBezTo>
                    <a:pt x="105" y="11"/>
                    <a:pt x="94" y="3"/>
                    <a:pt x="79" y="0"/>
                  </a:cubicBezTo>
                  <a:close/>
                </a:path>
              </a:pathLst>
            </a:custGeom>
            <a:solidFill>
              <a:srgbClr val="FED9B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9" name="Freeform 85"/>
            <p:cNvSpPr/>
            <p:nvPr/>
          </p:nvSpPr>
          <p:spPr bwMode="auto">
            <a:xfrm>
              <a:off x="3947758" y="4207453"/>
              <a:ext cx="227645" cy="105639"/>
            </a:xfrm>
            <a:custGeom>
              <a:avLst/>
              <a:gdLst>
                <a:gd name="T0" fmla="*/ 58 w 78"/>
                <a:gd name="T1" fmla="*/ 18 h 36"/>
                <a:gd name="T2" fmla="*/ 17 w 78"/>
                <a:gd name="T3" fmla="*/ 8 h 36"/>
                <a:gd name="T4" fmla="*/ 54 w 78"/>
                <a:gd name="T5" fmla="*/ 35 h 36"/>
                <a:gd name="T6" fmla="*/ 58 w 78"/>
                <a:gd name="T7" fmla="*/ 18 h 36"/>
              </a:gdLst>
              <a:ahLst/>
              <a:cxnLst>
                <a:cxn ang="0">
                  <a:pos x="T0" y="T1"/>
                </a:cxn>
                <a:cxn ang="0">
                  <a:pos x="T2" y="T3"/>
                </a:cxn>
                <a:cxn ang="0">
                  <a:pos x="T4" y="T5"/>
                </a:cxn>
                <a:cxn ang="0">
                  <a:pos x="T6" y="T7"/>
                </a:cxn>
              </a:cxnLst>
              <a:rect l="0" t="0" r="r" b="b"/>
              <a:pathLst>
                <a:path w="78" h="36">
                  <a:moveTo>
                    <a:pt x="58" y="18"/>
                  </a:moveTo>
                  <a:cubicBezTo>
                    <a:pt x="58" y="18"/>
                    <a:pt x="33" y="0"/>
                    <a:pt x="17" y="8"/>
                  </a:cubicBezTo>
                  <a:cubicBezTo>
                    <a:pt x="0" y="17"/>
                    <a:pt x="21" y="32"/>
                    <a:pt x="54" y="35"/>
                  </a:cubicBezTo>
                  <a:cubicBezTo>
                    <a:pt x="78" y="36"/>
                    <a:pt x="58" y="18"/>
                    <a:pt x="58" y="18"/>
                  </a:cubicBezTo>
                  <a:close/>
                </a:path>
              </a:pathLst>
            </a:custGeom>
            <a:solidFill>
              <a:srgbClr val="FED9B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0" name="Freeform 86"/>
            <p:cNvSpPr/>
            <p:nvPr/>
          </p:nvSpPr>
          <p:spPr bwMode="auto">
            <a:xfrm>
              <a:off x="4331629" y="3714967"/>
              <a:ext cx="330308" cy="383871"/>
            </a:xfrm>
            <a:custGeom>
              <a:avLst/>
              <a:gdLst>
                <a:gd name="T0" fmla="*/ 93 w 113"/>
                <a:gd name="T1" fmla="*/ 97 h 131"/>
                <a:gd name="T2" fmla="*/ 83 w 113"/>
                <a:gd name="T3" fmla="*/ 26 h 131"/>
                <a:gd name="T4" fmla="*/ 33 w 113"/>
                <a:gd name="T5" fmla="*/ 104 h 131"/>
                <a:gd name="T6" fmla="*/ 93 w 113"/>
                <a:gd name="T7" fmla="*/ 97 h 131"/>
              </a:gdLst>
              <a:ahLst/>
              <a:cxnLst>
                <a:cxn ang="0">
                  <a:pos x="T0" y="T1"/>
                </a:cxn>
                <a:cxn ang="0">
                  <a:pos x="T2" y="T3"/>
                </a:cxn>
                <a:cxn ang="0">
                  <a:pos x="T4" y="T5"/>
                </a:cxn>
                <a:cxn ang="0">
                  <a:pos x="T6" y="T7"/>
                </a:cxn>
              </a:cxnLst>
              <a:rect l="0" t="0" r="r" b="b"/>
              <a:pathLst>
                <a:path w="113" h="131">
                  <a:moveTo>
                    <a:pt x="93" y="97"/>
                  </a:moveTo>
                  <a:cubicBezTo>
                    <a:pt x="93" y="97"/>
                    <a:pt x="113" y="52"/>
                    <a:pt x="83" y="26"/>
                  </a:cubicBezTo>
                  <a:cubicBezTo>
                    <a:pt x="53" y="0"/>
                    <a:pt x="0" y="50"/>
                    <a:pt x="33" y="104"/>
                  </a:cubicBezTo>
                  <a:cubicBezTo>
                    <a:pt x="49" y="131"/>
                    <a:pt x="88" y="116"/>
                    <a:pt x="93" y="97"/>
                  </a:cubicBezTo>
                  <a:close/>
                </a:path>
              </a:pathLst>
            </a:custGeom>
            <a:solidFill>
              <a:srgbClr val="FED9B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1" name="Freeform 87"/>
            <p:cNvSpPr/>
            <p:nvPr/>
          </p:nvSpPr>
          <p:spPr bwMode="auto">
            <a:xfrm>
              <a:off x="4343532" y="3741749"/>
              <a:ext cx="330308" cy="357090"/>
            </a:xfrm>
            <a:custGeom>
              <a:avLst/>
              <a:gdLst>
                <a:gd name="T0" fmla="*/ 1 w 113"/>
                <a:gd name="T1" fmla="*/ 45 h 122"/>
                <a:gd name="T2" fmla="*/ 12 w 113"/>
                <a:gd name="T3" fmla="*/ 34 h 122"/>
                <a:gd name="T4" fmla="*/ 5 w 113"/>
                <a:gd name="T5" fmla="*/ 29 h 122"/>
                <a:gd name="T6" fmla="*/ 16 w 113"/>
                <a:gd name="T7" fmla="*/ 21 h 122"/>
                <a:gd name="T8" fmla="*/ 15 w 113"/>
                <a:gd name="T9" fmla="*/ 13 h 122"/>
                <a:gd name="T10" fmla="*/ 34 w 113"/>
                <a:gd name="T11" fmla="*/ 11 h 122"/>
                <a:gd name="T12" fmla="*/ 66 w 113"/>
                <a:gd name="T13" fmla="*/ 0 h 122"/>
                <a:gd name="T14" fmla="*/ 102 w 113"/>
                <a:gd name="T15" fmla="*/ 29 h 122"/>
                <a:gd name="T16" fmla="*/ 97 w 113"/>
                <a:gd name="T17" fmla="*/ 86 h 122"/>
                <a:gd name="T18" fmla="*/ 101 w 113"/>
                <a:gd name="T19" fmla="*/ 100 h 122"/>
                <a:gd name="T20" fmla="*/ 91 w 113"/>
                <a:gd name="T21" fmla="*/ 99 h 122"/>
                <a:gd name="T22" fmla="*/ 89 w 113"/>
                <a:gd name="T23" fmla="*/ 109 h 122"/>
                <a:gd name="T24" fmla="*/ 81 w 113"/>
                <a:gd name="T25" fmla="*/ 105 h 122"/>
                <a:gd name="T26" fmla="*/ 79 w 113"/>
                <a:gd name="T27" fmla="*/ 112 h 122"/>
                <a:gd name="T28" fmla="*/ 69 w 113"/>
                <a:gd name="T29" fmla="*/ 110 h 122"/>
                <a:gd name="T30" fmla="*/ 57 w 113"/>
                <a:gd name="T31" fmla="*/ 113 h 122"/>
                <a:gd name="T32" fmla="*/ 48 w 113"/>
                <a:gd name="T33" fmla="*/ 87 h 122"/>
                <a:gd name="T34" fmla="*/ 56 w 113"/>
                <a:gd name="T35" fmla="*/ 65 h 122"/>
                <a:gd name="T36" fmla="*/ 44 w 113"/>
                <a:gd name="T37" fmla="*/ 70 h 122"/>
                <a:gd name="T38" fmla="*/ 40 w 113"/>
                <a:gd name="T39" fmla="*/ 60 h 122"/>
                <a:gd name="T40" fmla="*/ 28 w 113"/>
                <a:gd name="T41" fmla="*/ 68 h 122"/>
                <a:gd name="T42" fmla="*/ 33 w 113"/>
                <a:gd name="T43" fmla="*/ 54 h 122"/>
                <a:gd name="T44" fmla="*/ 12 w 113"/>
                <a:gd name="T45" fmla="*/ 67 h 122"/>
                <a:gd name="T46" fmla="*/ 13 w 113"/>
                <a:gd name="T47" fmla="*/ 60 h 122"/>
                <a:gd name="T48" fmla="*/ 2 w 113"/>
                <a:gd name="T49" fmla="*/ 60 h 122"/>
                <a:gd name="T50" fmla="*/ 11 w 113"/>
                <a:gd name="T51" fmla="*/ 48 h 122"/>
                <a:gd name="T52" fmla="*/ 1 w 113"/>
                <a:gd name="T53" fmla="*/ 45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3" h="122">
                  <a:moveTo>
                    <a:pt x="1" y="45"/>
                  </a:moveTo>
                  <a:cubicBezTo>
                    <a:pt x="2" y="39"/>
                    <a:pt x="12" y="34"/>
                    <a:pt x="12" y="34"/>
                  </a:cubicBezTo>
                  <a:cubicBezTo>
                    <a:pt x="12" y="34"/>
                    <a:pt x="7" y="34"/>
                    <a:pt x="5" y="29"/>
                  </a:cubicBezTo>
                  <a:cubicBezTo>
                    <a:pt x="4" y="26"/>
                    <a:pt x="9" y="24"/>
                    <a:pt x="16" y="21"/>
                  </a:cubicBezTo>
                  <a:cubicBezTo>
                    <a:pt x="13" y="19"/>
                    <a:pt x="11" y="16"/>
                    <a:pt x="15" y="13"/>
                  </a:cubicBezTo>
                  <a:cubicBezTo>
                    <a:pt x="22" y="9"/>
                    <a:pt x="23" y="16"/>
                    <a:pt x="34" y="11"/>
                  </a:cubicBezTo>
                  <a:cubicBezTo>
                    <a:pt x="43" y="6"/>
                    <a:pt x="55" y="0"/>
                    <a:pt x="66" y="0"/>
                  </a:cubicBezTo>
                  <a:cubicBezTo>
                    <a:pt x="82" y="1"/>
                    <a:pt x="92" y="4"/>
                    <a:pt x="102" y="29"/>
                  </a:cubicBezTo>
                  <a:cubicBezTo>
                    <a:pt x="113" y="54"/>
                    <a:pt x="97" y="86"/>
                    <a:pt x="97" y="86"/>
                  </a:cubicBezTo>
                  <a:cubicBezTo>
                    <a:pt x="97" y="86"/>
                    <a:pt x="105" y="97"/>
                    <a:pt x="101" y="100"/>
                  </a:cubicBezTo>
                  <a:cubicBezTo>
                    <a:pt x="97" y="103"/>
                    <a:pt x="91" y="99"/>
                    <a:pt x="91" y="99"/>
                  </a:cubicBezTo>
                  <a:cubicBezTo>
                    <a:pt x="91" y="99"/>
                    <a:pt x="93" y="108"/>
                    <a:pt x="89" y="109"/>
                  </a:cubicBezTo>
                  <a:cubicBezTo>
                    <a:pt x="86" y="110"/>
                    <a:pt x="81" y="105"/>
                    <a:pt x="81" y="105"/>
                  </a:cubicBezTo>
                  <a:cubicBezTo>
                    <a:pt x="81" y="105"/>
                    <a:pt x="83" y="108"/>
                    <a:pt x="79" y="112"/>
                  </a:cubicBezTo>
                  <a:cubicBezTo>
                    <a:pt x="74" y="115"/>
                    <a:pt x="69" y="110"/>
                    <a:pt x="69" y="110"/>
                  </a:cubicBezTo>
                  <a:cubicBezTo>
                    <a:pt x="69" y="110"/>
                    <a:pt x="67" y="122"/>
                    <a:pt x="57" y="113"/>
                  </a:cubicBezTo>
                  <a:cubicBezTo>
                    <a:pt x="47" y="104"/>
                    <a:pt x="48" y="87"/>
                    <a:pt x="48" y="87"/>
                  </a:cubicBezTo>
                  <a:cubicBezTo>
                    <a:pt x="57" y="89"/>
                    <a:pt x="63" y="71"/>
                    <a:pt x="56" y="65"/>
                  </a:cubicBezTo>
                  <a:cubicBezTo>
                    <a:pt x="49" y="60"/>
                    <a:pt x="44" y="70"/>
                    <a:pt x="44" y="70"/>
                  </a:cubicBezTo>
                  <a:cubicBezTo>
                    <a:pt x="35" y="74"/>
                    <a:pt x="40" y="60"/>
                    <a:pt x="40" y="60"/>
                  </a:cubicBezTo>
                  <a:cubicBezTo>
                    <a:pt x="40" y="60"/>
                    <a:pt x="32" y="71"/>
                    <a:pt x="28" y="68"/>
                  </a:cubicBezTo>
                  <a:cubicBezTo>
                    <a:pt x="23" y="64"/>
                    <a:pt x="33" y="54"/>
                    <a:pt x="33" y="54"/>
                  </a:cubicBezTo>
                  <a:cubicBezTo>
                    <a:pt x="33" y="54"/>
                    <a:pt x="16" y="71"/>
                    <a:pt x="12" y="67"/>
                  </a:cubicBezTo>
                  <a:cubicBezTo>
                    <a:pt x="8" y="64"/>
                    <a:pt x="13" y="60"/>
                    <a:pt x="13" y="60"/>
                  </a:cubicBezTo>
                  <a:cubicBezTo>
                    <a:pt x="13" y="60"/>
                    <a:pt x="4" y="64"/>
                    <a:pt x="2" y="60"/>
                  </a:cubicBezTo>
                  <a:cubicBezTo>
                    <a:pt x="0" y="56"/>
                    <a:pt x="11" y="48"/>
                    <a:pt x="11" y="48"/>
                  </a:cubicBezTo>
                  <a:cubicBezTo>
                    <a:pt x="11" y="48"/>
                    <a:pt x="0" y="50"/>
                    <a:pt x="1" y="45"/>
                  </a:cubicBezTo>
                  <a:close/>
                </a:path>
              </a:pathLst>
            </a:custGeom>
            <a:solidFill>
              <a:srgbClr val="916B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2" name="Freeform 88"/>
            <p:cNvSpPr/>
            <p:nvPr/>
          </p:nvSpPr>
          <p:spPr bwMode="auto">
            <a:xfrm>
              <a:off x="3557935" y="4137523"/>
              <a:ext cx="333284" cy="154739"/>
            </a:xfrm>
            <a:custGeom>
              <a:avLst/>
              <a:gdLst>
                <a:gd name="T0" fmla="*/ 96 w 224"/>
                <a:gd name="T1" fmla="*/ 0 h 104"/>
                <a:gd name="T2" fmla="*/ 0 w 224"/>
                <a:gd name="T3" fmla="*/ 45 h 104"/>
                <a:gd name="T4" fmla="*/ 128 w 224"/>
                <a:gd name="T5" fmla="*/ 104 h 104"/>
                <a:gd name="T6" fmla="*/ 224 w 224"/>
                <a:gd name="T7" fmla="*/ 59 h 104"/>
                <a:gd name="T8" fmla="*/ 96 w 224"/>
                <a:gd name="T9" fmla="*/ 0 h 104"/>
              </a:gdLst>
              <a:ahLst/>
              <a:cxnLst>
                <a:cxn ang="0">
                  <a:pos x="T0" y="T1"/>
                </a:cxn>
                <a:cxn ang="0">
                  <a:pos x="T2" y="T3"/>
                </a:cxn>
                <a:cxn ang="0">
                  <a:pos x="T4" y="T5"/>
                </a:cxn>
                <a:cxn ang="0">
                  <a:pos x="T6" y="T7"/>
                </a:cxn>
                <a:cxn ang="0">
                  <a:pos x="T8" y="T9"/>
                </a:cxn>
              </a:cxnLst>
              <a:rect l="0" t="0" r="r" b="b"/>
              <a:pathLst>
                <a:path w="224" h="104">
                  <a:moveTo>
                    <a:pt x="96" y="0"/>
                  </a:moveTo>
                  <a:lnTo>
                    <a:pt x="0" y="45"/>
                  </a:lnTo>
                  <a:lnTo>
                    <a:pt x="128" y="104"/>
                  </a:lnTo>
                  <a:lnTo>
                    <a:pt x="224" y="59"/>
                  </a:lnTo>
                  <a:lnTo>
                    <a:pt x="96" y="0"/>
                  </a:lnTo>
                  <a:close/>
                </a:path>
              </a:pathLst>
            </a:custGeom>
            <a:solidFill>
              <a:srgbClr val="F3724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3" name="Freeform 89"/>
            <p:cNvSpPr/>
            <p:nvPr/>
          </p:nvSpPr>
          <p:spPr bwMode="auto">
            <a:xfrm>
              <a:off x="3557935" y="4204477"/>
              <a:ext cx="190448" cy="108615"/>
            </a:xfrm>
            <a:custGeom>
              <a:avLst/>
              <a:gdLst>
                <a:gd name="T0" fmla="*/ 128 w 128"/>
                <a:gd name="T1" fmla="*/ 73 h 73"/>
                <a:gd name="T2" fmla="*/ 0 w 128"/>
                <a:gd name="T3" fmla="*/ 14 h 73"/>
                <a:gd name="T4" fmla="*/ 0 w 128"/>
                <a:gd name="T5" fmla="*/ 0 h 73"/>
                <a:gd name="T6" fmla="*/ 128 w 128"/>
                <a:gd name="T7" fmla="*/ 59 h 73"/>
                <a:gd name="T8" fmla="*/ 128 w 128"/>
                <a:gd name="T9" fmla="*/ 73 h 73"/>
              </a:gdLst>
              <a:ahLst/>
              <a:cxnLst>
                <a:cxn ang="0">
                  <a:pos x="T0" y="T1"/>
                </a:cxn>
                <a:cxn ang="0">
                  <a:pos x="T2" y="T3"/>
                </a:cxn>
                <a:cxn ang="0">
                  <a:pos x="T4" y="T5"/>
                </a:cxn>
                <a:cxn ang="0">
                  <a:pos x="T6" y="T7"/>
                </a:cxn>
                <a:cxn ang="0">
                  <a:pos x="T8" y="T9"/>
                </a:cxn>
              </a:cxnLst>
              <a:rect l="0" t="0" r="r" b="b"/>
              <a:pathLst>
                <a:path w="128" h="73">
                  <a:moveTo>
                    <a:pt x="128" y="73"/>
                  </a:moveTo>
                  <a:lnTo>
                    <a:pt x="0" y="14"/>
                  </a:lnTo>
                  <a:lnTo>
                    <a:pt x="0" y="0"/>
                  </a:lnTo>
                  <a:lnTo>
                    <a:pt x="128" y="59"/>
                  </a:lnTo>
                  <a:lnTo>
                    <a:pt x="128" y="73"/>
                  </a:lnTo>
                  <a:close/>
                </a:path>
              </a:pathLst>
            </a:custGeom>
            <a:solidFill>
              <a:srgbClr val="D9543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4" name="Freeform 90"/>
            <p:cNvSpPr/>
            <p:nvPr/>
          </p:nvSpPr>
          <p:spPr bwMode="auto">
            <a:xfrm>
              <a:off x="3748383" y="4225307"/>
              <a:ext cx="142836" cy="87785"/>
            </a:xfrm>
            <a:custGeom>
              <a:avLst/>
              <a:gdLst>
                <a:gd name="T0" fmla="*/ 0 w 96"/>
                <a:gd name="T1" fmla="*/ 59 h 59"/>
                <a:gd name="T2" fmla="*/ 96 w 96"/>
                <a:gd name="T3" fmla="*/ 14 h 59"/>
                <a:gd name="T4" fmla="*/ 96 w 96"/>
                <a:gd name="T5" fmla="*/ 0 h 59"/>
                <a:gd name="T6" fmla="*/ 0 w 96"/>
                <a:gd name="T7" fmla="*/ 45 h 59"/>
                <a:gd name="T8" fmla="*/ 0 w 96"/>
                <a:gd name="T9" fmla="*/ 59 h 59"/>
              </a:gdLst>
              <a:ahLst/>
              <a:cxnLst>
                <a:cxn ang="0">
                  <a:pos x="T0" y="T1"/>
                </a:cxn>
                <a:cxn ang="0">
                  <a:pos x="T2" y="T3"/>
                </a:cxn>
                <a:cxn ang="0">
                  <a:pos x="T4" y="T5"/>
                </a:cxn>
                <a:cxn ang="0">
                  <a:pos x="T6" y="T7"/>
                </a:cxn>
                <a:cxn ang="0">
                  <a:pos x="T8" y="T9"/>
                </a:cxn>
              </a:cxnLst>
              <a:rect l="0" t="0" r="r" b="b"/>
              <a:pathLst>
                <a:path w="96" h="59">
                  <a:moveTo>
                    <a:pt x="0" y="59"/>
                  </a:moveTo>
                  <a:lnTo>
                    <a:pt x="96" y="14"/>
                  </a:lnTo>
                  <a:lnTo>
                    <a:pt x="96" y="0"/>
                  </a:lnTo>
                  <a:lnTo>
                    <a:pt x="0" y="45"/>
                  </a:lnTo>
                  <a:lnTo>
                    <a:pt x="0" y="59"/>
                  </a:lnTo>
                  <a:close/>
                </a:path>
              </a:pathLst>
            </a:custGeom>
            <a:solidFill>
              <a:srgbClr val="E8F2F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5" name="Freeform 91"/>
            <p:cNvSpPr>
              <a:spLocks noEditPoints="1"/>
            </p:cNvSpPr>
            <p:nvPr/>
          </p:nvSpPr>
          <p:spPr bwMode="auto">
            <a:xfrm>
              <a:off x="5971266" y="5007928"/>
              <a:ext cx="435947" cy="230621"/>
            </a:xfrm>
            <a:custGeom>
              <a:avLst/>
              <a:gdLst>
                <a:gd name="T0" fmla="*/ 79 w 149"/>
                <a:gd name="T1" fmla="*/ 56 h 79"/>
                <a:gd name="T2" fmla="*/ 69 w 149"/>
                <a:gd name="T3" fmla="*/ 61 h 79"/>
                <a:gd name="T4" fmla="*/ 79 w 149"/>
                <a:gd name="T5" fmla="*/ 56 h 79"/>
                <a:gd name="T6" fmla="*/ 79 w 149"/>
                <a:gd name="T7" fmla="*/ 56 h 79"/>
                <a:gd name="T8" fmla="*/ 80 w 149"/>
                <a:gd name="T9" fmla="*/ 0 h 79"/>
                <a:gd name="T10" fmla="*/ 0 w 149"/>
                <a:gd name="T11" fmla="*/ 44 h 79"/>
                <a:gd name="T12" fmla="*/ 32 w 149"/>
                <a:gd name="T13" fmla="*/ 79 h 79"/>
                <a:gd name="T14" fmla="*/ 42 w 149"/>
                <a:gd name="T15" fmla="*/ 74 h 79"/>
                <a:gd name="T16" fmla="*/ 40 w 149"/>
                <a:gd name="T17" fmla="*/ 74 h 79"/>
                <a:gd name="T18" fmla="*/ 30 w 149"/>
                <a:gd name="T19" fmla="*/ 67 h 79"/>
                <a:gd name="T20" fmla="*/ 35 w 149"/>
                <a:gd name="T21" fmla="*/ 52 h 79"/>
                <a:gd name="T22" fmla="*/ 53 w 149"/>
                <a:gd name="T23" fmla="*/ 42 h 79"/>
                <a:gd name="T24" fmla="*/ 37 w 149"/>
                <a:gd name="T25" fmla="*/ 34 h 79"/>
                <a:gd name="T26" fmla="*/ 32 w 149"/>
                <a:gd name="T27" fmla="*/ 18 h 79"/>
                <a:gd name="T28" fmla="*/ 42 w 149"/>
                <a:gd name="T29" fmla="*/ 12 h 79"/>
                <a:gd name="T30" fmla="*/ 47 w 149"/>
                <a:gd name="T31" fmla="*/ 13 h 79"/>
                <a:gd name="T32" fmla="*/ 79 w 149"/>
                <a:gd name="T33" fmla="*/ 30 h 79"/>
                <a:gd name="T34" fmla="*/ 111 w 149"/>
                <a:gd name="T35" fmla="*/ 14 h 79"/>
                <a:gd name="T36" fmla="*/ 116 w 149"/>
                <a:gd name="T37" fmla="*/ 12 h 79"/>
                <a:gd name="T38" fmla="*/ 127 w 149"/>
                <a:gd name="T39" fmla="*/ 19 h 79"/>
                <a:gd name="T40" fmla="*/ 121 w 149"/>
                <a:gd name="T41" fmla="*/ 35 h 79"/>
                <a:gd name="T42" fmla="*/ 105 w 149"/>
                <a:gd name="T43" fmla="*/ 43 h 79"/>
                <a:gd name="T44" fmla="*/ 105 w 149"/>
                <a:gd name="T45" fmla="*/ 43 h 79"/>
                <a:gd name="T46" fmla="*/ 149 w 149"/>
                <a:gd name="T47" fmla="*/ 22 h 79"/>
                <a:gd name="T48" fmla="*/ 80 w 149"/>
                <a:gd name="T49" fmla="*/ 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49" h="79">
                  <a:moveTo>
                    <a:pt x="79" y="56"/>
                  </a:moveTo>
                  <a:cubicBezTo>
                    <a:pt x="69" y="61"/>
                    <a:pt x="69" y="61"/>
                    <a:pt x="69" y="61"/>
                  </a:cubicBezTo>
                  <a:cubicBezTo>
                    <a:pt x="79" y="56"/>
                    <a:pt x="79" y="56"/>
                    <a:pt x="79" y="56"/>
                  </a:cubicBezTo>
                  <a:cubicBezTo>
                    <a:pt x="79" y="56"/>
                    <a:pt x="79" y="56"/>
                    <a:pt x="79" y="56"/>
                  </a:cubicBezTo>
                  <a:moveTo>
                    <a:pt x="80" y="0"/>
                  </a:moveTo>
                  <a:cubicBezTo>
                    <a:pt x="35" y="0"/>
                    <a:pt x="0" y="20"/>
                    <a:pt x="0" y="44"/>
                  </a:cubicBezTo>
                  <a:cubicBezTo>
                    <a:pt x="0" y="58"/>
                    <a:pt x="12" y="71"/>
                    <a:pt x="32" y="79"/>
                  </a:cubicBezTo>
                  <a:cubicBezTo>
                    <a:pt x="42" y="74"/>
                    <a:pt x="42" y="74"/>
                    <a:pt x="42" y="74"/>
                  </a:cubicBezTo>
                  <a:cubicBezTo>
                    <a:pt x="41" y="74"/>
                    <a:pt x="41" y="74"/>
                    <a:pt x="40" y="74"/>
                  </a:cubicBezTo>
                  <a:cubicBezTo>
                    <a:pt x="36" y="74"/>
                    <a:pt x="32" y="71"/>
                    <a:pt x="30" y="67"/>
                  </a:cubicBezTo>
                  <a:cubicBezTo>
                    <a:pt x="27" y="61"/>
                    <a:pt x="29" y="54"/>
                    <a:pt x="35" y="52"/>
                  </a:cubicBezTo>
                  <a:cubicBezTo>
                    <a:pt x="53" y="42"/>
                    <a:pt x="53" y="42"/>
                    <a:pt x="53" y="42"/>
                  </a:cubicBezTo>
                  <a:cubicBezTo>
                    <a:pt x="37" y="34"/>
                    <a:pt x="37" y="34"/>
                    <a:pt x="37" y="34"/>
                  </a:cubicBezTo>
                  <a:cubicBezTo>
                    <a:pt x="31" y="31"/>
                    <a:pt x="29" y="24"/>
                    <a:pt x="32" y="18"/>
                  </a:cubicBezTo>
                  <a:cubicBezTo>
                    <a:pt x="34" y="14"/>
                    <a:pt x="38" y="12"/>
                    <a:pt x="42" y="12"/>
                  </a:cubicBezTo>
                  <a:cubicBezTo>
                    <a:pt x="44" y="12"/>
                    <a:pt x="46" y="12"/>
                    <a:pt x="47" y="13"/>
                  </a:cubicBezTo>
                  <a:cubicBezTo>
                    <a:pt x="79" y="30"/>
                    <a:pt x="79" y="30"/>
                    <a:pt x="79" y="30"/>
                  </a:cubicBezTo>
                  <a:cubicBezTo>
                    <a:pt x="111" y="14"/>
                    <a:pt x="111" y="14"/>
                    <a:pt x="111" y="14"/>
                  </a:cubicBezTo>
                  <a:cubicBezTo>
                    <a:pt x="113" y="13"/>
                    <a:pt x="114" y="12"/>
                    <a:pt x="116" y="12"/>
                  </a:cubicBezTo>
                  <a:cubicBezTo>
                    <a:pt x="121" y="12"/>
                    <a:pt x="125" y="15"/>
                    <a:pt x="127" y="19"/>
                  </a:cubicBezTo>
                  <a:cubicBezTo>
                    <a:pt x="130" y="25"/>
                    <a:pt x="127" y="32"/>
                    <a:pt x="121" y="35"/>
                  </a:cubicBezTo>
                  <a:cubicBezTo>
                    <a:pt x="105" y="43"/>
                    <a:pt x="105" y="43"/>
                    <a:pt x="105" y="43"/>
                  </a:cubicBezTo>
                  <a:cubicBezTo>
                    <a:pt x="105" y="43"/>
                    <a:pt x="105" y="43"/>
                    <a:pt x="105" y="43"/>
                  </a:cubicBezTo>
                  <a:cubicBezTo>
                    <a:pt x="149" y="22"/>
                    <a:pt x="149" y="22"/>
                    <a:pt x="149" y="22"/>
                  </a:cubicBezTo>
                  <a:cubicBezTo>
                    <a:pt x="136" y="9"/>
                    <a:pt x="110" y="0"/>
                    <a:pt x="80" y="0"/>
                  </a:cubicBezTo>
                </a:path>
              </a:pathLst>
            </a:custGeom>
            <a:solidFill>
              <a:srgbClr val="A7D4E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6" name="Freeform 92"/>
            <p:cNvSpPr/>
            <p:nvPr/>
          </p:nvSpPr>
          <p:spPr bwMode="auto">
            <a:xfrm>
              <a:off x="6050122" y="5040662"/>
              <a:ext cx="302039" cy="187472"/>
            </a:xfrm>
            <a:custGeom>
              <a:avLst/>
              <a:gdLst>
                <a:gd name="T0" fmla="*/ 94 w 103"/>
                <a:gd name="T1" fmla="*/ 24 h 64"/>
                <a:gd name="T2" fmla="*/ 100 w 103"/>
                <a:gd name="T3" fmla="*/ 8 h 64"/>
                <a:gd name="T4" fmla="*/ 84 w 103"/>
                <a:gd name="T5" fmla="*/ 3 h 64"/>
                <a:gd name="T6" fmla="*/ 8 w 103"/>
                <a:gd name="T7" fmla="*/ 41 h 64"/>
                <a:gd name="T8" fmla="*/ 3 w 103"/>
                <a:gd name="T9" fmla="*/ 56 h 64"/>
                <a:gd name="T10" fmla="*/ 18 w 103"/>
                <a:gd name="T11" fmla="*/ 61 h 64"/>
                <a:gd name="T12" fmla="*/ 94 w 103"/>
                <a:gd name="T13" fmla="*/ 24 h 64"/>
              </a:gdLst>
              <a:ahLst/>
              <a:cxnLst>
                <a:cxn ang="0">
                  <a:pos x="T0" y="T1"/>
                </a:cxn>
                <a:cxn ang="0">
                  <a:pos x="T2" y="T3"/>
                </a:cxn>
                <a:cxn ang="0">
                  <a:pos x="T4" y="T5"/>
                </a:cxn>
                <a:cxn ang="0">
                  <a:pos x="T6" y="T7"/>
                </a:cxn>
                <a:cxn ang="0">
                  <a:pos x="T8" y="T9"/>
                </a:cxn>
                <a:cxn ang="0">
                  <a:pos x="T10" y="T11"/>
                </a:cxn>
                <a:cxn ang="0">
                  <a:pos x="T12" y="T13"/>
                </a:cxn>
              </a:cxnLst>
              <a:rect l="0" t="0" r="r" b="b"/>
              <a:pathLst>
                <a:path w="103" h="64">
                  <a:moveTo>
                    <a:pt x="94" y="24"/>
                  </a:moveTo>
                  <a:cubicBezTo>
                    <a:pt x="100" y="21"/>
                    <a:pt x="103" y="14"/>
                    <a:pt x="100" y="8"/>
                  </a:cubicBezTo>
                  <a:cubicBezTo>
                    <a:pt x="97" y="2"/>
                    <a:pt x="90" y="0"/>
                    <a:pt x="84" y="3"/>
                  </a:cubicBezTo>
                  <a:cubicBezTo>
                    <a:pt x="8" y="41"/>
                    <a:pt x="8" y="41"/>
                    <a:pt x="8" y="41"/>
                  </a:cubicBezTo>
                  <a:cubicBezTo>
                    <a:pt x="2" y="43"/>
                    <a:pt x="0" y="50"/>
                    <a:pt x="3" y="56"/>
                  </a:cubicBezTo>
                  <a:cubicBezTo>
                    <a:pt x="6" y="62"/>
                    <a:pt x="13" y="64"/>
                    <a:pt x="18" y="61"/>
                  </a:cubicBezTo>
                  <a:cubicBezTo>
                    <a:pt x="94" y="24"/>
                    <a:pt x="94" y="24"/>
                    <a:pt x="94" y="24"/>
                  </a:cubicBezTo>
                </a:path>
              </a:pathLst>
            </a:custGeom>
            <a:solidFill>
              <a:srgbClr val="00263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7" name="Freeform 93"/>
            <p:cNvSpPr/>
            <p:nvPr/>
          </p:nvSpPr>
          <p:spPr bwMode="auto">
            <a:xfrm>
              <a:off x="6056074" y="5037686"/>
              <a:ext cx="299063" cy="193424"/>
            </a:xfrm>
            <a:custGeom>
              <a:avLst/>
              <a:gdLst>
                <a:gd name="T0" fmla="*/ 18 w 102"/>
                <a:gd name="T1" fmla="*/ 3 h 66"/>
                <a:gd name="T2" fmla="*/ 3 w 102"/>
                <a:gd name="T3" fmla="*/ 8 h 66"/>
                <a:gd name="T4" fmla="*/ 8 w 102"/>
                <a:gd name="T5" fmla="*/ 24 h 66"/>
                <a:gd name="T6" fmla="*/ 83 w 102"/>
                <a:gd name="T7" fmla="*/ 63 h 66"/>
                <a:gd name="T8" fmla="*/ 99 w 102"/>
                <a:gd name="T9" fmla="*/ 58 h 66"/>
                <a:gd name="T10" fmla="*/ 94 w 102"/>
                <a:gd name="T11" fmla="*/ 42 h 66"/>
                <a:gd name="T12" fmla="*/ 18 w 102"/>
                <a:gd name="T13" fmla="*/ 3 h 66"/>
              </a:gdLst>
              <a:ahLst/>
              <a:cxnLst>
                <a:cxn ang="0">
                  <a:pos x="T0" y="T1"/>
                </a:cxn>
                <a:cxn ang="0">
                  <a:pos x="T2" y="T3"/>
                </a:cxn>
                <a:cxn ang="0">
                  <a:pos x="T4" y="T5"/>
                </a:cxn>
                <a:cxn ang="0">
                  <a:pos x="T6" y="T7"/>
                </a:cxn>
                <a:cxn ang="0">
                  <a:pos x="T8" y="T9"/>
                </a:cxn>
                <a:cxn ang="0">
                  <a:pos x="T10" y="T11"/>
                </a:cxn>
                <a:cxn ang="0">
                  <a:pos x="T12" y="T13"/>
                </a:cxn>
              </a:cxnLst>
              <a:rect l="0" t="0" r="r" b="b"/>
              <a:pathLst>
                <a:path w="102" h="66">
                  <a:moveTo>
                    <a:pt x="18" y="3"/>
                  </a:moveTo>
                  <a:cubicBezTo>
                    <a:pt x="13" y="0"/>
                    <a:pt x="6" y="2"/>
                    <a:pt x="3" y="8"/>
                  </a:cubicBezTo>
                  <a:cubicBezTo>
                    <a:pt x="0" y="14"/>
                    <a:pt x="2" y="21"/>
                    <a:pt x="8" y="24"/>
                  </a:cubicBezTo>
                  <a:cubicBezTo>
                    <a:pt x="83" y="63"/>
                    <a:pt x="83" y="63"/>
                    <a:pt x="83" y="63"/>
                  </a:cubicBezTo>
                  <a:cubicBezTo>
                    <a:pt x="89" y="66"/>
                    <a:pt x="96" y="64"/>
                    <a:pt x="99" y="58"/>
                  </a:cubicBezTo>
                  <a:cubicBezTo>
                    <a:pt x="102" y="52"/>
                    <a:pt x="100" y="45"/>
                    <a:pt x="94" y="42"/>
                  </a:cubicBezTo>
                  <a:cubicBezTo>
                    <a:pt x="18" y="3"/>
                    <a:pt x="18" y="3"/>
                    <a:pt x="18" y="3"/>
                  </a:cubicBezTo>
                </a:path>
              </a:pathLst>
            </a:custGeom>
            <a:solidFill>
              <a:srgbClr val="00263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8" name="Freeform 94"/>
            <p:cNvSpPr/>
            <p:nvPr/>
          </p:nvSpPr>
          <p:spPr bwMode="auto">
            <a:xfrm>
              <a:off x="6167665" y="4838311"/>
              <a:ext cx="69931" cy="318405"/>
            </a:xfrm>
            <a:custGeom>
              <a:avLst/>
              <a:gdLst>
                <a:gd name="T0" fmla="*/ 0 w 24"/>
                <a:gd name="T1" fmla="*/ 97 h 109"/>
                <a:gd name="T2" fmla="*/ 12 w 24"/>
                <a:gd name="T3" fmla="*/ 109 h 109"/>
                <a:gd name="T4" fmla="*/ 23 w 24"/>
                <a:gd name="T5" fmla="*/ 97 h 109"/>
                <a:gd name="T6" fmla="*/ 24 w 24"/>
                <a:gd name="T7" fmla="*/ 12 h 109"/>
                <a:gd name="T8" fmla="*/ 12 w 24"/>
                <a:gd name="T9" fmla="*/ 0 h 109"/>
                <a:gd name="T10" fmla="*/ 0 w 24"/>
                <a:gd name="T11" fmla="*/ 12 h 109"/>
                <a:gd name="T12" fmla="*/ 0 w 24"/>
                <a:gd name="T13" fmla="*/ 97 h 109"/>
              </a:gdLst>
              <a:ahLst/>
              <a:cxnLst>
                <a:cxn ang="0">
                  <a:pos x="T0" y="T1"/>
                </a:cxn>
                <a:cxn ang="0">
                  <a:pos x="T2" y="T3"/>
                </a:cxn>
                <a:cxn ang="0">
                  <a:pos x="T4" y="T5"/>
                </a:cxn>
                <a:cxn ang="0">
                  <a:pos x="T6" y="T7"/>
                </a:cxn>
                <a:cxn ang="0">
                  <a:pos x="T8" y="T9"/>
                </a:cxn>
                <a:cxn ang="0">
                  <a:pos x="T10" y="T11"/>
                </a:cxn>
                <a:cxn ang="0">
                  <a:pos x="T12" y="T13"/>
                </a:cxn>
              </a:cxnLst>
              <a:rect l="0" t="0" r="r" b="b"/>
              <a:pathLst>
                <a:path w="24" h="109">
                  <a:moveTo>
                    <a:pt x="0" y="97"/>
                  </a:moveTo>
                  <a:cubicBezTo>
                    <a:pt x="0" y="103"/>
                    <a:pt x="5" y="109"/>
                    <a:pt x="12" y="109"/>
                  </a:cubicBezTo>
                  <a:cubicBezTo>
                    <a:pt x="18" y="109"/>
                    <a:pt x="23" y="103"/>
                    <a:pt x="23" y="97"/>
                  </a:cubicBezTo>
                  <a:cubicBezTo>
                    <a:pt x="24" y="12"/>
                    <a:pt x="24" y="12"/>
                    <a:pt x="24" y="12"/>
                  </a:cubicBezTo>
                  <a:cubicBezTo>
                    <a:pt x="24" y="5"/>
                    <a:pt x="18" y="0"/>
                    <a:pt x="12" y="0"/>
                  </a:cubicBezTo>
                  <a:cubicBezTo>
                    <a:pt x="6" y="0"/>
                    <a:pt x="0" y="5"/>
                    <a:pt x="0" y="12"/>
                  </a:cubicBezTo>
                  <a:lnTo>
                    <a:pt x="0" y="97"/>
                  </a:lnTo>
                  <a:close/>
                </a:path>
              </a:pathLst>
            </a:custGeom>
            <a:solidFill>
              <a:srgbClr val="00263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9" name="Freeform 95"/>
            <p:cNvSpPr/>
            <p:nvPr/>
          </p:nvSpPr>
          <p:spPr bwMode="auto">
            <a:xfrm>
              <a:off x="6023341" y="4527346"/>
              <a:ext cx="105639" cy="290136"/>
            </a:xfrm>
            <a:custGeom>
              <a:avLst/>
              <a:gdLst>
                <a:gd name="T0" fmla="*/ 0 w 36"/>
                <a:gd name="T1" fmla="*/ 98 h 99"/>
                <a:gd name="T2" fmla="*/ 13 w 36"/>
                <a:gd name="T3" fmla="*/ 65 h 99"/>
                <a:gd name="T4" fmla="*/ 14 w 36"/>
                <a:gd name="T5" fmla="*/ 18 h 99"/>
                <a:gd name="T6" fmla="*/ 23 w 36"/>
                <a:gd name="T7" fmla="*/ 1 h 99"/>
                <a:gd name="T8" fmla="*/ 34 w 36"/>
                <a:gd name="T9" fmla="*/ 18 h 99"/>
                <a:gd name="T10" fmla="*/ 29 w 36"/>
                <a:gd name="T11" fmla="*/ 83 h 99"/>
                <a:gd name="T12" fmla="*/ 0 w 36"/>
                <a:gd name="T13" fmla="*/ 98 h 99"/>
              </a:gdLst>
              <a:ahLst/>
              <a:cxnLst>
                <a:cxn ang="0">
                  <a:pos x="T0" y="T1"/>
                </a:cxn>
                <a:cxn ang="0">
                  <a:pos x="T2" y="T3"/>
                </a:cxn>
                <a:cxn ang="0">
                  <a:pos x="T4" y="T5"/>
                </a:cxn>
                <a:cxn ang="0">
                  <a:pos x="T6" y="T7"/>
                </a:cxn>
                <a:cxn ang="0">
                  <a:pos x="T8" y="T9"/>
                </a:cxn>
                <a:cxn ang="0">
                  <a:pos x="T10" y="T11"/>
                </a:cxn>
                <a:cxn ang="0">
                  <a:pos x="T12" y="T13"/>
                </a:cxn>
              </a:cxnLst>
              <a:rect l="0" t="0" r="r" b="b"/>
              <a:pathLst>
                <a:path w="36" h="99">
                  <a:moveTo>
                    <a:pt x="0" y="98"/>
                  </a:moveTo>
                  <a:cubicBezTo>
                    <a:pt x="0" y="98"/>
                    <a:pt x="14" y="91"/>
                    <a:pt x="13" y="65"/>
                  </a:cubicBezTo>
                  <a:cubicBezTo>
                    <a:pt x="13" y="40"/>
                    <a:pt x="14" y="18"/>
                    <a:pt x="14" y="18"/>
                  </a:cubicBezTo>
                  <a:cubicBezTo>
                    <a:pt x="14" y="18"/>
                    <a:pt x="13" y="2"/>
                    <a:pt x="23" y="1"/>
                  </a:cubicBezTo>
                  <a:cubicBezTo>
                    <a:pt x="34" y="0"/>
                    <a:pt x="33" y="7"/>
                    <a:pt x="34" y="18"/>
                  </a:cubicBezTo>
                  <a:cubicBezTo>
                    <a:pt x="35" y="29"/>
                    <a:pt x="36" y="61"/>
                    <a:pt x="29" y="83"/>
                  </a:cubicBezTo>
                  <a:cubicBezTo>
                    <a:pt x="25" y="97"/>
                    <a:pt x="8" y="99"/>
                    <a:pt x="0" y="98"/>
                  </a:cubicBezTo>
                  <a:close/>
                </a:path>
              </a:pathLst>
            </a:custGeom>
            <a:solidFill>
              <a:srgbClr val="00263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0" name="Freeform 96"/>
            <p:cNvSpPr/>
            <p:nvPr/>
          </p:nvSpPr>
          <p:spPr bwMode="auto">
            <a:xfrm>
              <a:off x="5928117" y="4775820"/>
              <a:ext cx="550513" cy="238060"/>
            </a:xfrm>
            <a:custGeom>
              <a:avLst/>
              <a:gdLst>
                <a:gd name="T0" fmla="*/ 78 w 188"/>
                <a:gd name="T1" fmla="*/ 79 h 81"/>
                <a:gd name="T2" fmla="*/ 4 w 188"/>
                <a:gd name="T3" fmla="*/ 36 h 81"/>
                <a:gd name="T4" fmla="*/ 10 w 188"/>
                <a:gd name="T5" fmla="*/ 8 h 81"/>
                <a:gd name="T6" fmla="*/ 175 w 188"/>
                <a:gd name="T7" fmla="*/ 3 h 81"/>
                <a:gd name="T8" fmla="*/ 178 w 188"/>
                <a:gd name="T9" fmla="*/ 34 h 81"/>
                <a:gd name="T10" fmla="*/ 78 w 188"/>
                <a:gd name="T11" fmla="*/ 79 h 81"/>
              </a:gdLst>
              <a:ahLst/>
              <a:cxnLst>
                <a:cxn ang="0">
                  <a:pos x="T0" y="T1"/>
                </a:cxn>
                <a:cxn ang="0">
                  <a:pos x="T2" y="T3"/>
                </a:cxn>
                <a:cxn ang="0">
                  <a:pos x="T4" y="T5"/>
                </a:cxn>
                <a:cxn ang="0">
                  <a:pos x="T6" y="T7"/>
                </a:cxn>
                <a:cxn ang="0">
                  <a:pos x="T8" y="T9"/>
                </a:cxn>
                <a:cxn ang="0">
                  <a:pos x="T10" y="T11"/>
                </a:cxn>
              </a:cxnLst>
              <a:rect l="0" t="0" r="r" b="b"/>
              <a:pathLst>
                <a:path w="188" h="81">
                  <a:moveTo>
                    <a:pt x="78" y="79"/>
                  </a:moveTo>
                  <a:cubicBezTo>
                    <a:pt x="54" y="76"/>
                    <a:pt x="7" y="53"/>
                    <a:pt x="4" y="36"/>
                  </a:cubicBezTo>
                  <a:cubicBezTo>
                    <a:pt x="1" y="20"/>
                    <a:pt x="0" y="20"/>
                    <a:pt x="10" y="8"/>
                  </a:cubicBezTo>
                  <a:cubicBezTo>
                    <a:pt x="15" y="2"/>
                    <a:pt x="173" y="0"/>
                    <a:pt x="175" y="3"/>
                  </a:cubicBezTo>
                  <a:cubicBezTo>
                    <a:pt x="178" y="8"/>
                    <a:pt x="188" y="15"/>
                    <a:pt x="178" y="34"/>
                  </a:cubicBezTo>
                  <a:cubicBezTo>
                    <a:pt x="162" y="62"/>
                    <a:pt x="102" y="81"/>
                    <a:pt x="78" y="79"/>
                  </a:cubicBezTo>
                  <a:close/>
                </a:path>
              </a:pathLst>
            </a:custGeom>
            <a:solidFill>
              <a:srgbClr val="00394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1" name="Freeform 97"/>
            <p:cNvSpPr/>
            <p:nvPr/>
          </p:nvSpPr>
          <p:spPr bwMode="auto">
            <a:xfrm>
              <a:off x="5938532" y="4667206"/>
              <a:ext cx="540099" cy="313942"/>
            </a:xfrm>
            <a:custGeom>
              <a:avLst/>
              <a:gdLst>
                <a:gd name="T0" fmla="*/ 74 w 184"/>
                <a:gd name="T1" fmla="*/ 102 h 107"/>
                <a:gd name="T2" fmla="*/ 0 w 184"/>
                <a:gd name="T3" fmla="*/ 55 h 107"/>
                <a:gd name="T4" fmla="*/ 105 w 184"/>
                <a:gd name="T5" fmla="*/ 2 h 107"/>
                <a:gd name="T6" fmla="*/ 174 w 184"/>
                <a:gd name="T7" fmla="*/ 53 h 107"/>
                <a:gd name="T8" fmla="*/ 74 w 184"/>
                <a:gd name="T9" fmla="*/ 102 h 107"/>
              </a:gdLst>
              <a:ahLst/>
              <a:cxnLst>
                <a:cxn ang="0">
                  <a:pos x="T0" y="T1"/>
                </a:cxn>
                <a:cxn ang="0">
                  <a:pos x="T2" y="T3"/>
                </a:cxn>
                <a:cxn ang="0">
                  <a:pos x="T4" y="T5"/>
                </a:cxn>
                <a:cxn ang="0">
                  <a:pos x="T6" y="T7"/>
                </a:cxn>
                <a:cxn ang="0">
                  <a:pos x="T8" y="T9"/>
                </a:cxn>
              </a:cxnLst>
              <a:rect l="0" t="0" r="r" b="b"/>
              <a:pathLst>
                <a:path w="184" h="107">
                  <a:moveTo>
                    <a:pt x="74" y="102"/>
                  </a:moveTo>
                  <a:cubicBezTo>
                    <a:pt x="74" y="102"/>
                    <a:pt x="0" y="75"/>
                    <a:pt x="0" y="55"/>
                  </a:cubicBezTo>
                  <a:cubicBezTo>
                    <a:pt x="0" y="35"/>
                    <a:pt x="88" y="0"/>
                    <a:pt x="105" y="2"/>
                  </a:cubicBezTo>
                  <a:cubicBezTo>
                    <a:pt x="122" y="4"/>
                    <a:pt x="184" y="35"/>
                    <a:pt x="174" y="53"/>
                  </a:cubicBezTo>
                  <a:cubicBezTo>
                    <a:pt x="158" y="82"/>
                    <a:pt x="103" y="107"/>
                    <a:pt x="74" y="102"/>
                  </a:cubicBezTo>
                  <a:close/>
                </a:path>
              </a:pathLst>
            </a:custGeom>
            <a:solidFill>
              <a:srgbClr val="06445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2" name="Freeform 98"/>
            <p:cNvSpPr/>
            <p:nvPr/>
          </p:nvSpPr>
          <p:spPr bwMode="auto">
            <a:xfrm>
              <a:off x="5883481" y="4357728"/>
              <a:ext cx="374944" cy="330308"/>
            </a:xfrm>
            <a:custGeom>
              <a:avLst/>
              <a:gdLst>
                <a:gd name="T0" fmla="*/ 14 w 128"/>
                <a:gd name="T1" fmla="*/ 43 h 113"/>
                <a:gd name="T2" fmla="*/ 99 w 128"/>
                <a:gd name="T3" fmla="*/ 3 h 113"/>
                <a:gd name="T4" fmla="*/ 124 w 128"/>
                <a:gd name="T5" fmla="*/ 18 h 113"/>
                <a:gd name="T6" fmla="*/ 107 w 128"/>
                <a:gd name="T7" fmla="*/ 71 h 113"/>
                <a:gd name="T8" fmla="*/ 26 w 128"/>
                <a:gd name="T9" fmla="*/ 108 h 113"/>
                <a:gd name="T10" fmla="*/ 7 w 128"/>
                <a:gd name="T11" fmla="*/ 95 h 113"/>
                <a:gd name="T12" fmla="*/ 14 w 128"/>
                <a:gd name="T13" fmla="*/ 43 h 113"/>
              </a:gdLst>
              <a:ahLst/>
              <a:cxnLst>
                <a:cxn ang="0">
                  <a:pos x="T0" y="T1"/>
                </a:cxn>
                <a:cxn ang="0">
                  <a:pos x="T2" y="T3"/>
                </a:cxn>
                <a:cxn ang="0">
                  <a:pos x="T4" y="T5"/>
                </a:cxn>
                <a:cxn ang="0">
                  <a:pos x="T6" y="T7"/>
                </a:cxn>
                <a:cxn ang="0">
                  <a:pos x="T8" y="T9"/>
                </a:cxn>
                <a:cxn ang="0">
                  <a:pos x="T10" y="T11"/>
                </a:cxn>
                <a:cxn ang="0">
                  <a:pos x="T12" y="T13"/>
                </a:cxn>
              </a:cxnLst>
              <a:rect l="0" t="0" r="r" b="b"/>
              <a:pathLst>
                <a:path w="128" h="113">
                  <a:moveTo>
                    <a:pt x="14" y="43"/>
                  </a:moveTo>
                  <a:cubicBezTo>
                    <a:pt x="21" y="32"/>
                    <a:pt x="79" y="0"/>
                    <a:pt x="99" y="3"/>
                  </a:cubicBezTo>
                  <a:cubicBezTo>
                    <a:pt x="107" y="3"/>
                    <a:pt x="117" y="3"/>
                    <a:pt x="124" y="18"/>
                  </a:cubicBezTo>
                  <a:cubicBezTo>
                    <a:pt x="128" y="28"/>
                    <a:pt x="118" y="55"/>
                    <a:pt x="107" y="71"/>
                  </a:cubicBezTo>
                  <a:cubicBezTo>
                    <a:pt x="97" y="88"/>
                    <a:pt x="54" y="113"/>
                    <a:pt x="26" y="108"/>
                  </a:cubicBezTo>
                  <a:cubicBezTo>
                    <a:pt x="11" y="105"/>
                    <a:pt x="9" y="100"/>
                    <a:pt x="7" y="95"/>
                  </a:cubicBezTo>
                  <a:cubicBezTo>
                    <a:pt x="0" y="80"/>
                    <a:pt x="9" y="53"/>
                    <a:pt x="14" y="43"/>
                  </a:cubicBezTo>
                  <a:close/>
                </a:path>
              </a:pathLst>
            </a:custGeom>
            <a:solidFill>
              <a:srgbClr val="00394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3" name="Freeform 99"/>
            <p:cNvSpPr/>
            <p:nvPr/>
          </p:nvSpPr>
          <p:spPr bwMode="auto">
            <a:xfrm>
              <a:off x="5907286" y="4372607"/>
              <a:ext cx="354114" cy="315429"/>
            </a:xfrm>
            <a:custGeom>
              <a:avLst/>
              <a:gdLst>
                <a:gd name="T0" fmla="*/ 14 w 121"/>
                <a:gd name="T1" fmla="*/ 42 h 108"/>
                <a:gd name="T2" fmla="*/ 99 w 121"/>
                <a:gd name="T3" fmla="*/ 2 h 108"/>
                <a:gd name="T4" fmla="*/ 116 w 121"/>
                <a:gd name="T5" fmla="*/ 13 h 108"/>
                <a:gd name="T6" fmla="*/ 107 w 121"/>
                <a:gd name="T7" fmla="*/ 67 h 108"/>
                <a:gd name="T8" fmla="*/ 26 w 121"/>
                <a:gd name="T9" fmla="*/ 103 h 108"/>
                <a:gd name="T10" fmla="*/ 7 w 121"/>
                <a:gd name="T11" fmla="*/ 91 h 108"/>
                <a:gd name="T12" fmla="*/ 14 w 121"/>
                <a:gd name="T13" fmla="*/ 42 h 108"/>
              </a:gdLst>
              <a:ahLst/>
              <a:cxnLst>
                <a:cxn ang="0">
                  <a:pos x="T0" y="T1"/>
                </a:cxn>
                <a:cxn ang="0">
                  <a:pos x="T2" y="T3"/>
                </a:cxn>
                <a:cxn ang="0">
                  <a:pos x="T4" y="T5"/>
                </a:cxn>
                <a:cxn ang="0">
                  <a:pos x="T6" y="T7"/>
                </a:cxn>
                <a:cxn ang="0">
                  <a:pos x="T8" y="T9"/>
                </a:cxn>
                <a:cxn ang="0">
                  <a:pos x="T10" y="T11"/>
                </a:cxn>
                <a:cxn ang="0">
                  <a:pos x="T12" y="T13"/>
                </a:cxn>
              </a:cxnLst>
              <a:rect l="0" t="0" r="r" b="b"/>
              <a:pathLst>
                <a:path w="121" h="108">
                  <a:moveTo>
                    <a:pt x="14" y="42"/>
                  </a:moveTo>
                  <a:cubicBezTo>
                    <a:pt x="21" y="31"/>
                    <a:pt x="78" y="0"/>
                    <a:pt x="99" y="2"/>
                  </a:cubicBezTo>
                  <a:cubicBezTo>
                    <a:pt x="107" y="2"/>
                    <a:pt x="111" y="3"/>
                    <a:pt x="116" y="13"/>
                  </a:cubicBezTo>
                  <a:cubicBezTo>
                    <a:pt x="121" y="23"/>
                    <a:pt x="117" y="50"/>
                    <a:pt x="107" y="67"/>
                  </a:cubicBezTo>
                  <a:cubicBezTo>
                    <a:pt x="97" y="84"/>
                    <a:pt x="53" y="108"/>
                    <a:pt x="26" y="103"/>
                  </a:cubicBezTo>
                  <a:cubicBezTo>
                    <a:pt x="11" y="100"/>
                    <a:pt x="9" y="96"/>
                    <a:pt x="7" y="91"/>
                  </a:cubicBezTo>
                  <a:cubicBezTo>
                    <a:pt x="0" y="75"/>
                    <a:pt x="8" y="52"/>
                    <a:pt x="14" y="42"/>
                  </a:cubicBezTo>
                  <a:close/>
                </a:path>
              </a:pathLst>
            </a:custGeom>
            <a:solidFill>
              <a:srgbClr val="06445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5" name="Freeform 101"/>
            <p:cNvSpPr/>
            <p:nvPr/>
          </p:nvSpPr>
          <p:spPr bwMode="auto">
            <a:xfrm>
              <a:off x="6065001" y="5071907"/>
              <a:ext cx="374944" cy="190448"/>
            </a:xfrm>
            <a:custGeom>
              <a:avLst/>
              <a:gdLst>
                <a:gd name="T0" fmla="*/ 117 w 128"/>
                <a:gd name="T1" fmla="*/ 0 h 65"/>
                <a:gd name="T2" fmla="*/ 73 w 128"/>
                <a:gd name="T3" fmla="*/ 21 h 65"/>
                <a:gd name="T4" fmla="*/ 91 w 128"/>
                <a:gd name="T5" fmla="*/ 30 h 65"/>
                <a:gd name="T6" fmla="*/ 96 w 128"/>
                <a:gd name="T7" fmla="*/ 46 h 65"/>
                <a:gd name="T8" fmla="*/ 85 w 128"/>
                <a:gd name="T9" fmla="*/ 52 h 65"/>
                <a:gd name="T10" fmla="*/ 80 w 128"/>
                <a:gd name="T11" fmla="*/ 51 h 65"/>
                <a:gd name="T12" fmla="*/ 47 w 128"/>
                <a:gd name="T13" fmla="*/ 34 h 65"/>
                <a:gd name="T14" fmla="*/ 37 w 128"/>
                <a:gd name="T15" fmla="*/ 39 h 65"/>
                <a:gd name="T16" fmla="*/ 13 w 128"/>
                <a:gd name="T17" fmla="*/ 50 h 65"/>
                <a:gd name="T18" fmla="*/ 10 w 128"/>
                <a:gd name="T19" fmla="*/ 52 h 65"/>
                <a:gd name="T20" fmla="*/ 0 w 128"/>
                <a:gd name="T21" fmla="*/ 57 h 65"/>
                <a:gd name="T22" fmla="*/ 48 w 128"/>
                <a:gd name="T23" fmla="*/ 65 h 65"/>
                <a:gd name="T24" fmla="*/ 128 w 128"/>
                <a:gd name="T25" fmla="*/ 22 h 65"/>
                <a:gd name="T26" fmla="*/ 117 w 128"/>
                <a:gd name="T27"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8" h="65">
                  <a:moveTo>
                    <a:pt x="117" y="0"/>
                  </a:moveTo>
                  <a:cubicBezTo>
                    <a:pt x="73" y="21"/>
                    <a:pt x="73" y="21"/>
                    <a:pt x="73" y="21"/>
                  </a:cubicBezTo>
                  <a:cubicBezTo>
                    <a:pt x="91" y="30"/>
                    <a:pt x="91" y="30"/>
                    <a:pt x="91" y="30"/>
                  </a:cubicBezTo>
                  <a:cubicBezTo>
                    <a:pt x="97" y="33"/>
                    <a:pt x="99" y="40"/>
                    <a:pt x="96" y="46"/>
                  </a:cubicBezTo>
                  <a:cubicBezTo>
                    <a:pt x="94" y="50"/>
                    <a:pt x="90" y="52"/>
                    <a:pt x="85" y="52"/>
                  </a:cubicBezTo>
                  <a:cubicBezTo>
                    <a:pt x="84" y="52"/>
                    <a:pt x="82" y="52"/>
                    <a:pt x="80" y="51"/>
                  </a:cubicBezTo>
                  <a:cubicBezTo>
                    <a:pt x="47" y="34"/>
                    <a:pt x="47" y="34"/>
                    <a:pt x="47" y="34"/>
                  </a:cubicBezTo>
                  <a:cubicBezTo>
                    <a:pt x="37" y="39"/>
                    <a:pt x="37" y="39"/>
                    <a:pt x="37" y="39"/>
                  </a:cubicBezTo>
                  <a:cubicBezTo>
                    <a:pt x="13" y="50"/>
                    <a:pt x="13" y="50"/>
                    <a:pt x="13" y="50"/>
                  </a:cubicBezTo>
                  <a:cubicBezTo>
                    <a:pt x="12" y="51"/>
                    <a:pt x="11" y="51"/>
                    <a:pt x="10" y="52"/>
                  </a:cubicBezTo>
                  <a:cubicBezTo>
                    <a:pt x="0" y="57"/>
                    <a:pt x="0" y="57"/>
                    <a:pt x="0" y="57"/>
                  </a:cubicBezTo>
                  <a:cubicBezTo>
                    <a:pt x="13" y="62"/>
                    <a:pt x="30" y="65"/>
                    <a:pt x="48" y="65"/>
                  </a:cubicBezTo>
                  <a:cubicBezTo>
                    <a:pt x="92" y="65"/>
                    <a:pt x="128" y="46"/>
                    <a:pt x="128" y="22"/>
                  </a:cubicBezTo>
                  <a:cubicBezTo>
                    <a:pt x="128" y="14"/>
                    <a:pt x="124" y="7"/>
                    <a:pt x="117" y="0"/>
                  </a:cubicBezTo>
                </a:path>
              </a:pathLst>
            </a:custGeom>
            <a:solidFill>
              <a:srgbClr val="79B9D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6" name="Freeform 102"/>
            <p:cNvSpPr/>
            <p:nvPr/>
          </p:nvSpPr>
          <p:spPr bwMode="auto">
            <a:xfrm>
              <a:off x="6094759" y="5186473"/>
              <a:ext cx="78858" cy="38685"/>
            </a:xfrm>
            <a:custGeom>
              <a:avLst/>
              <a:gdLst>
                <a:gd name="T0" fmla="*/ 27 w 27"/>
                <a:gd name="T1" fmla="*/ 0 h 13"/>
                <a:gd name="T2" fmla="*/ 0 w 27"/>
                <a:gd name="T3" fmla="*/ 13 h 13"/>
                <a:gd name="T4" fmla="*/ 3 w 27"/>
                <a:gd name="T5" fmla="*/ 11 h 13"/>
                <a:gd name="T6" fmla="*/ 27 w 27"/>
                <a:gd name="T7" fmla="*/ 0 h 13"/>
              </a:gdLst>
              <a:ahLst/>
              <a:cxnLst>
                <a:cxn ang="0">
                  <a:pos x="T0" y="T1"/>
                </a:cxn>
                <a:cxn ang="0">
                  <a:pos x="T2" y="T3"/>
                </a:cxn>
                <a:cxn ang="0">
                  <a:pos x="T4" y="T5"/>
                </a:cxn>
                <a:cxn ang="0">
                  <a:pos x="T6" y="T7"/>
                </a:cxn>
              </a:cxnLst>
              <a:rect l="0" t="0" r="r" b="b"/>
              <a:pathLst>
                <a:path w="27" h="13">
                  <a:moveTo>
                    <a:pt x="27" y="0"/>
                  </a:moveTo>
                  <a:cubicBezTo>
                    <a:pt x="0" y="13"/>
                    <a:pt x="0" y="13"/>
                    <a:pt x="0" y="13"/>
                  </a:cubicBezTo>
                  <a:cubicBezTo>
                    <a:pt x="1" y="12"/>
                    <a:pt x="2" y="12"/>
                    <a:pt x="3" y="11"/>
                  </a:cubicBezTo>
                  <a:cubicBezTo>
                    <a:pt x="27" y="0"/>
                    <a:pt x="27" y="0"/>
                    <a:pt x="27" y="0"/>
                  </a:cubicBezTo>
                </a:path>
              </a:pathLst>
            </a:custGeom>
            <a:solidFill>
              <a:srgbClr val="0021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7" name="Freeform 103"/>
            <p:cNvSpPr/>
            <p:nvPr/>
          </p:nvSpPr>
          <p:spPr bwMode="auto">
            <a:xfrm>
              <a:off x="6203374" y="5134398"/>
              <a:ext cx="151763" cy="90761"/>
            </a:xfrm>
            <a:custGeom>
              <a:avLst/>
              <a:gdLst>
                <a:gd name="T0" fmla="*/ 26 w 52"/>
                <a:gd name="T1" fmla="*/ 0 h 31"/>
                <a:gd name="T2" fmla="*/ 0 w 52"/>
                <a:gd name="T3" fmla="*/ 13 h 31"/>
                <a:gd name="T4" fmla="*/ 33 w 52"/>
                <a:gd name="T5" fmla="*/ 30 h 31"/>
                <a:gd name="T6" fmla="*/ 38 w 52"/>
                <a:gd name="T7" fmla="*/ 31 h 31"/>
                <a:gd name="T8" fmla="*/ 49 w 52"/>
                <a:gd name="T9" fmla="*/ 25 h 31"/>
                <a:gd name="T10" fmla="*/ 44 w 52"/>
                <a:gd name="T11" fmla="*/ 9 h 31"/>
                <a:gd name="T12" fmla="*/ 26 w 52"/>
                <a:gd name="T13" fmla="*/ 0 h 31"/>
              </a:gdLst>
              <a:ahLst/>
              <a:cxnLst>
                <a:cxn ang="0">
                  <a:pos x="T0" y="T1"/>
                </a:cxn>
                <a:cxn ang="0">
                  <a:pos x="T2" y="T3"/>
                </a:cxn>
                <a:cxn ang="0">
                  <a:pos x="T4" y="T5"/>
                </a:cxn>
                <a:cxn ang="0">
                  <a:pos x="T6" y="T7"/>
                </a:cxn>
                <a:cxn ang="0">
                  <a:pos x="T8" y="T9"/>
                </a:cxn>
                <a:cxn ang="0">
                  <a:pos x="T10" y="T11"/>
                </a:cxn>
                <a:cxn ang="0">
                  <a:pos x="T12" y="T13"/>
                </a:cxn>
              </a:cxnLst>
              <a:rect l="0" t="0" r="r" b="b"/>
              <a:pathLst>
                <a:path w="52" h="31">
                  <a:moveTo>
                    <a:pt x="26" y="0"/>
                  </a:moveTo>
                  <a:cubicBezTo>
                    <a:pt x="0" y="13"/>
                    <a:pt x="0" y="13"/>
                    <a:pt x="0" y="13"/>
                  </a:cubicBezTo>
                  <a:cubicBezTo>
                    <a:pt x="33" y="30"/>
                    <a:pt x="33" y="30"/>
                    <a:pt x="33" y="30"/>
                  </a:cubicBezTo>
                  <a:cubicBezTo>
                    <a:pt x="35" y="31"/>
                    <a:pt x="37" y="31"/>
                    <a:pt x="38" y="31"/>
                  </a:cubicBezTo>
                  <a:cubicBezTo>
                    <a:pt x="43" y="31"/>
                    <a:pt x="47" y="29"/>
                    <a:pt x="49" y="25"/>
                  </a:cubicBezTo>
                  <a:cubicBezTo>
                    <a:pt x="52" y="19"/>
                    <a:pt x="50" y="12"/>
                    <a:pt x="44" y="9"/>
                  </a:cubicBezTo>
                  <a:cubicBezTo>
                    <a:pt x="26" y="0"/>
                    <a:pt x="26" y="0"/>
                    <a:pt x="26" y="0"/>
                  </a:cubicBezTo>
                </a:path>
              </a:pathLst>
            </a:custGeom>
            <a:solidFill>
              <a:srgbClr val="0021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8" name="Freeform 104"/>
            <p:cNvSpPr/>
            <p:nvPr/>
          </p:nvSpPr>
          <p:spPr bwMode="auto">
            <a:xfrm>
              <a:off x="6261400" y="4469318"/>
              <a:ext cx="132421" cy="172593"/>
            </a:xfrm>
            <a:custGeom>
              <a:avLst/>
              <a:gdLst>
                <a:gd name="T0" fmla="*/ 8 w 45"/>
                <a:gd name="T1" fmla="*/ 59 h 59"/>
                <a:gd name="T2" fmla="*/ 3 w 45"/>
                <a:gd name="T3" fmla="*/ 28 h 59"/>
                <a:gd name="T4" fmla="*/ 21 w 45"/>
                <a:gd name="T5" fmla="*/ 1 h 59"/>
                <a:gd name="T6" fmla="*/ 45 w 45"/>
                <a:gd name="T7" fmla="*/ 50 h 59"/>
                <a:gd name="T8" fmla="*/ 8 w 45"/>
                <a:gd name="T9" fmla="*/ 59 h 59"/>
              </a:gdLst>
              <a:ahLst/>
              <a:cxnLst>
                <a:cxn ang="0">
                  <a:pos x="T0" y="T1"/>
                </a:cxn>
                <a:cxn ang="0">
                  <a:pos x="T2" y="T3"/>
                </a:cxn>
                <a:cxn ang="0">
                  <a:pos x="T4" y="T5"/>
                </a:cxn>
                <a:cxn ang="0">
                  <a:pos x="T6" y="T7"/>
                </a:cxn>
                <a:cxn ang="0">
                  <a:pos x="T8" y="T9"/>
                </a:cxn>
              </a:cxnLst>
              <a:rect l="0" t="0" r="r" b="b"/>
              <a:pathLst>
                <a:path w="45" h="59">
                  <a:moveTo>
                    <a:pt x="8" y="59"/>
                  </a:moveTo>
                  <a:cubicBezTo>
                    <a:pt x="4" y="42"/>
                    <a:pt x="3" y="28"/>
                    <a:pt x="3" y="28"/>
                  </a:cubicBezTo>
                  <a:cubicBezTo>
                    <a:pt x="3" y="28"/>
                    <a:pt x="0" y="0"/>
                    <a:pt x="21" y="1"/>
                  </a:cubicBezTo>
                  <a:cubicBezTo>
                    <a:pt x="34" y="1"/>
                    <a:pt x="41" y="29"/>
                    <a:pt x="45" y="50"/>
                  </a:cubicBezTo>
                  <a:cubicBezTo>
                    <a:pt x="31" y="50"/>
                    <a:pt x="20" y="54"/>
                    <a:pt x="8" y="59"/>
                  </a:cubicBezTo>
                  <a:close/>
                </a:path>
              </a:pathLst>
            </a:custGeom>
            <a:solidFill>
              <a:srgbClr val="C1DB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9" name="Freeform 105"/>
            <p:cNvSpPr/>
            <p:nvPr/>
          </p:nvSpPr>
          <p:spPr bwMode="auto">
            <a:xfrm>
              <a:off x="6285206" y="4615130"/>
              <a:ext cx="300550" cy="184496"/>
            </a:xfrm>
            <a:custGeom>
              <a:avLst/>
              <a:gdLst>
                <a:gd name="T0" fmla="*/ 37 w 103"/>
                <a:gd name="T1" fmla="*/ 0 h 63"/>
                <a:gd name="T2" fmla="*/ 40 w 103"/>
                <a:gd name="T3" fmla="*/ 24 h 63"/>
                <a:gd name="T4" fmla="*/ 95 w 103"/>
                <a:gd name="T5" fmla="*/ 31 h 63"/>
                <a:gd name="T6" fmla="*/ 34 w 103"/>
                <a:gd name="T7" fmla="*/ 58 h 63"/>
                <a:gd name="T8" fmla="*/ 0 w 103"/>
                <a:gd name="T9" fmla="*/ 9 h 63"/>
                <a:gd name="T10" fmla="*/ 37 w 103"/>
                <a:gd name="T11" fmla="*/ 0 h 63"/>
              </a:gdLst>
              <a:ahLst/>
              <a:cxnLst>
                <a:cxn ang="0">
                  <a:pos x="T0" y="T1"/>
                </a:cxn>
                <a:cxn ang="0">
                  <a:pos x="T2" y="T3"/>
                </a:cxn>
                <a:cxn ang="0">
                  <a:pos x="T4" y="T5"/>
                </a:cxn>
                <a:cxn ang="0">
                  <a:pos x="T6" y="T7"/>
                </a:cxn>
                <a:cxn ang="0">
                  <a:pos x="T8" y="T9"/>
                </a:cxn>
                <a:cxn ang="0">
                  <a:pos x="T10" y="T11"/>
                </a:cxn>
              </a:cxnLst>
              <a:rect l="0" t="0" r="r" b="b"/>
              <a:pathLst>
                <a:path w="103" h="63">
                  <a:moveTo>
                    <a:pt x="37" y="0"/>
                  </a:moveTo>
                  <a:cubicBezTo>
                    <a:pt x="39" y="13"/>
                    <a:pt x="40" y="24"/>
                    <a:pt x="40" y="24"/>
                  </a:cubicBezTo>
                  <a:cubicBezTo>
                    <a:pt x="40" y="24"/>
                    <a:pt x="87" y="18"/>
                    <a:pt x="95" y="31"/>
                  </a:cubicBezTo>
                  <a:cubicBezTo>
                    <a:pt x="103" y="43"/>
                    <a:pt x="85" y="63"/>
                    <a:pt x="34" y="58"/>
                  </a:cubicBezTo>
                  <a:cubicBezTo>
                    <a:pt x="15" y="56"/>
                    <a:pt x="5" y="31"/>
                    <a:pt x="0" y="9"/>
                  </a:cubicBezTo>
                  <a:cubicBezTo>
                    <a:pt x="12" y="4"/>
                    <a:pt x="23" y="0"/>
                    <a:pt x="37" y="0"/>
                  </a:cubicBezTo>
                  <a:close/>
                </a:path>
              </a:pathLst>
            </a:custGeom>
            <a:solidFill>
              <a:srgbClr val="FED9B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0" name="Freeform 106"/>
            <p:cNvSpPr/>
            <p:nvPr/>
          </p:nvSpPr>
          <p:spPr bwMode="auto">
            <a:xfrm>
              <a:off x="6140883" y="4448488"/>
              <a:ext cx="144324" cy="69931"/>
            </a:xfrm>
            <a:custGeom>
              <a:avLst/>
              <a:gdLst>
                <a:gd name="T0" fmla="*/ 0 w 49"/>
                <a:gd name="T1" fmla="*/ 11 h 24"/>
                <a:gd name="T2" fmla="*/ 10 w 49"/>
                <a:gd name="T3" fmla="*/ 7 h 24"/>
                <a:gd name="T4" fmla="*/ 49 w 49"/>
                <a:gd name="T5" fmla="*/ 5 h 24"/>
                <a:gd name="T6" fmla="*/ 0 w 49"/>
                <a:gd name="T7" fmla="*/ 11 h 24"/>
              </a:gdLst>
              <a:ahLst/>
              <a:cxnLst>
                <a:cxn ang="0">
                  <a:pos x="T0" y="T1"/>
                </a:cxn>
                <a:cxn ang="0">
                  <a:pos x="T2" y="T3"/>
                </a:cxn>
                <a:cxn ang="0">
                  <a:pos x="T4" y="T5"/>
                </a:cxn>
                <a:cxn ang="0">
                  <a:pos x="T6" y="T7"/>
                </a:cxn>
              </a:cxnLst>
              <a:rect l="0" t="0" r="r" b="b"/>
              <a:pathLst>
                <a:path w="49" h="24">
                  <a:moveTo>
                    <a:pt x="0" y="11"/>
                  </a:moveTo>
                  <a:cubicBezTo>
                    <a:pt x="6" y="9"/>
                    <a:pt x="10" y="7"/>
                    <a:pt x="10" y="7"/>
                  </a:cubicBezTo>
                  <a:cubicBezTo>
                    <a:pt x="25" y="0"/>
                    <a:pt x="38" y="1"/>
                    <a:pt x="49" y="5"/>
                  </a:cubicBezTo>
                  <a:cubicBezTo>
                    <a:pt x="37" y="23"/>
                    <a:pt x="18" y="24"/>
                    <a:pt x="0" y="11"/>
                  </a:cubicBezTo>
                  <a:close/>
                </a:path>
              </a:pathLst>
            </a:custGeom>
            <a:solidFill>
              <a:srgbClr val="FBBF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1" name="Freeform 107"/>
            <p:cNvSpPr/>
            <p:nvPr/>
          </p:nvSpPr>
          <p:spPr bwMode="auto">
            <a:xfrm>
              <a:off x="6128980" y="4463367"/>
              <a:ext cx="165154" cy="72906"/>
            </a:xfrm>
            <a:custGeom>
              <a:avLst/>
              <a:gdLst>
                <a:gd name="T0" fmla="*/ 4 w 56"/>
                <a:gd name="T1" fmla="*/ 6 h 25"/>
                <a:gd name="T2" fmla="*/ 53 w 56"/>
                <a:gd name="T3" fmla="*/ 0 h 25"/>
                <a:gd name="T4" fmla="*/ 56 w 56"/>
                <a:gd name="T5" fmla="*/ 1 h 25"/>
                <a:gd name="T6" fmla="*/ 56 w 56"/>
                <a:gd name="T7" fmla="*/ 1 h 25"/>
                <a:gd name="T8" fmla="*/ 38 w 56"/>
                <a:gd name="T9" fmla="*/ 18 h 25"/>
                <a:gd name="T10" fmla="*/ 0 w 56"/>
                <a:gd name="T11" fmla="*/ 8 h 25"/>
                <a:gd name="T12" fmla="*/ 4 w 56"/>
                <a:gd name="T13" fmla="*/ 6 h 25"/>
              </a:gdLst>
              <a:ahLst/>
              <a:cxnLst>
                <a:cxn ang="0">
                  <a:pos x="T0" y="T1"/>
                </a:cxn>
                <a:cxn ang="0">
                  <a:pos x="T2" y="T3"/>
                </a:cxn>
                <a:cxn ang="0">
                  <a:pos x="T4" y="T5"/>
                </a:cxn>
                <a:cxn ang="0">
                  <a:pos x="T6" y="T7"/>
                </a:cxn>
                <a:cxn ang="0">
                  <a:pos x="T8" y="T9"/>
                </a:cxn>
                <a:cxn ang="0">
                  <a:pos x="T10" y="T11"/>
                </a:cxn>
                <a:cxn ang="0">
                  <a:pos x="T12" y="T13"/>
                </a:cxn>
              </a:cxnLst>
              <a:rect l="0" t="0" r="r" b="b"/>
              <a:pathLst>
                <a:path w="56" h="25">
                  <a:moveTo>
                    <a:pt x="4" y="6"/>
                  </a:moveTo>
                  <a:cubicBezTo>
                    <a:pt x="22" y="19"/>
                    <a:pt x="41" y="18"/>
                    <a:pt x="53" y="0"/>
                  </a:cubicBezTo>
                  <a:cubicBezTo>
                    <a:pt x="54" y="0"/>
                    <a:pt x="55" y="1"/>
                    <a:pt x="56" y="1"/>
                  </a:cubicBezTo>
                  <a:cubicBezTo>
                    <a:pt x="56" y="1"/>
                    <a:pt x="56" y="1"/>
                    <a:pt x="56" y="1"/>
                  </a:cubicBezTo>
                  <a:cubicBezTo>
                    <a:pt x="52" y="8"/>
                    <a:pt x="45" y="14"/>
                    <a:pt x="38" y="18"/>
                  </a:cubicBezTo>
                  <a:cubicBezTo>
                    <a:pt x="25" y="25"/>
                    <a:pt x="11" y="18"/>
                    <a:pt x="0" y="8"/>
                  </a:cubicBezTo>
                  <a:cubicBezTo>
                    <a:pt x="2" y="7"/>
                    <a:pt x="3" y="7"/>
                    <a:pt x="4" y="6"/>
                  </a:cubicBezTo>
                  <a:close/>
                </a:path>
              </a:pathLst>
            </a:custGeom>
            <a:solidFill>
              <a:srgbClr val="C1DB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2" name="Freeform 108"/>
            <p:cNvSpPr/>
            <p:nvPr/>
          </p:nvSpPr>
          <p:spPr bwMode="auto">
            <a:xfrm>
              <a:off x="6021853" y="4466343"/>
              <a:ext cx="351138" cy="400238"/>
            </a:xfrm>
            <a:custGeom>
              <a:avLst/>
              <a:gdLst>
                <a:gd name="T0" fmla="*/ 3 w 120"/>
                <a:gd name="T1" fmla="*/ 48 h 137"/>
                <a:gd name="T2" fmla="*/ 37 w 120"/>
                <a:gd name="T3" fmla="*/ 7 h 137"/>
                <a:gd name="T4" fmla="*/ 37 w 120"/>
                <a:gd name="T5" fmla="*/ 7 h 137"/>
                <a:gd name="T6" fmla="*/ 75 w 120"/>
                <a:gd name="T7" fmla="*/ 17 h 137"/>
                <a:gd name="T8" fmla="*/ 93 w 120"/>
                <a:gd name="T9" fmla="*/ 0 h 137"/>
                <a:gd name="T10" fmla="*/ 93 w 120"/>
                <a:gd name="T11" fmla="*/ 0 h 137"/>
                <a:gd name="T12" fmla="*/ 118 w 120"/>
                <a:gd name="T13" fmla="*/ 39 h 137"/>
                <a:gd name="T14" fmla="*/ 119 w 120"/>
                <a:gd name="T15" fmla="*/ 96 h 137"/>
                <a:gd name="T16" fmla="*/ 12 w 120"/>
                <a:gd name="T17" fmla="*/ 137 h 137"/>
                <a:gd name="T18" fmla="*/ 3 w 120"/>
                <a:gd name="T19" fmla="*/ 48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0" h="137">
                  <a:moveTo>
                    <a:pt x="3" y="48"/>
                  </a:moveTo>
                  <a:cubicBezTo>
                    <a:pt x="4" y="28"/>
                    <a:pt x="23" y="15"/>
                    <a:pt x="37" y="7"/>
                  </a:cubicBezTo>
                  <a:cubicBezTo>
                    <a:pt x="37" y="7"/>
                    <a:pt x="37" y="7"/>
                    <a:pt x="37" y="7"/>
                  </a:cubicBezTo>
                  <a:cubicBezTo>
                    <a:pt x="48" y="17"/>
                    <a:pt x="62" y="24"/>
                    <a:pt x="75" y="17"/>
                  </a:cubicBezTo>
                  <a:cubicBezTo>
                    <a:pt x="82" y="13"/>
                    <a:pt x="89" y="7"/>
                    <a:pt x="93" y="0"/>
                  </a:cubicBezTo>
                  <a:cubicBezTo>
                    <a:pt x="93" y="0"/>
                    <a:pt x="93" y="0"/>
                    <a:pt x="93" y="0"/>
                  </a:cubicBezTo>
                  <a:cubicBezTo>
                    <a:pt x="109" y="8"/>
                    <a:pt x="117" y="25"/>
                    <a:pt x="118" y="39"/>
                  </a:cubicBezTo>
                  <a:cubicBezTo>
                    <a:pt x="120" y="63"/>
                    <a:pt x="119" y="96"/>
                    <a:pt x="119" y="96"/>
                  </a:cubicBezTo>
                  <a:cubicBezTo>
                    <a:pt x="12" y="137"/>
                    <a:pt x="12" y="137"/>
                    <a:pt x="12" y="137"/>
                  </a:cubicBezTo>
                  <a:cubicBezTo>
                    <a:pt x="12" y="137"/>
                    <a:pt x="0" y="79"/>
                    <a:pt x="3" y="48"/>
                  </a:cubicBezTo>
                  <a:close/>
                </a:path>
              </a:pathLst>
            </a:custGeom>
            <a:solidFill>
              <a:srgbClr val="9AAF8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3" name="Freeform 109"/>
            <p:cNvSpPr/>
            <p:nvPr/>
          </p:nvSpPr>
          <p:spPr bwMode="auto">
            <a:xfrm>
              <a:off x="6062025" y="4131572"/>
              <a:ext cx="331796" cy="383871"/>
            </a:xfrm>
            <a:custGeom>
              <a:avLst/>
              <a:gdLst>
                <a:gd name="T0" fmla="*/ 20 w 113"/>
                <a:gd name="T1" fmla="*/ 97 h 131"/>
                <a:gd name="T2" fmla="*/ 30 w 113"/>
                <a:gd name="T3" fmla="*/ 26 h 131"/>
                <a:gd name="T4" fmla="*/ 81 w 113"/>
                <a:gd name="T5" fmla="*/ 104 h 131"/>
                <a:gd name="T6" fmla="*/ 20 w 113"/>
                <a:gd name="T7" fmla="*/ 97 h 131"/>
              </a:gdLst>
              <a:ahLst/>
              <a:cxnLst>
                <a:cxn ang="0">
                  <a:pos x="T0" y="T1"/>
                </a:cxn>
                <a:cxn ang="0">
                  <a:pos x="T2" y="T3"/>
                </a:cxn>
                <a:cxn ang="0">
                  <a:pos x="T4" y="T5"/>
                </a:cxn>
                <a:cxn ang="0">
                  <a:pos x="T6" y="T7"/>
                </a:cxn>
              </a:cxnLst>
              <a:rect l="0" t="0" r="r" b="b"/>
              <a:pathLst>
                <a:path w="113" h="131">
                  <a:moveTo>
                    <a:pt x="20" y="97"/>
                  </a:moveTo>
                  <a:cubicBezTo>
                    <a:pt x="20" y="97"/>
                    <a:pt x="0" y="52"/>
                    <a:pt x="30" y="26"/>
                  </a:cubicBezTo>
                  <a:cubicBezTo>
                    <a:pt x="60" y="0"/>
                    <a:pt x="113" y="51"/>
                    <a:pt x="81" y="104"/>
                  </a:cubicBezTo>
                  <a:cubicBezTo>
                    <a:pt x="64" y="131"/>
                    <a:pt x="25" y="116"/>
                    <a:pt x="20" y="97"/>
                  </a:cubicBezTo>
                  <a:close/>
                </a:path>
              </a:pathLst>
            </a:custGeom>
            <a:solidFill>
              <a:srgbClr val="FED9B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4" name="Freeform 110"/>
            <p:cNvSpPr/>
            <p:nvPr/>
          </p:nvSpPr>
          <p:spPr bwMode="auto">
            <a:xfrm>
              <a:off x="6067977" y="4149426"/>
              <a:ext cx="319893" cy="313942"/>
            </a:xfrm>
            <a:custGeom>
              <a:avLst/>
              <a:gdLst>
                <a:gd name="T0" fmla="*/ 105 w 109"/>
                <a:gd name="T1" fmla="*/ 50 h 107"/>
                <a:gd name="T2" fmla="*/ 98 w 109"/>
                <a:gd name="T3" fmla="*/ 43 h 107"/>
                <a:gd name="T4" fmla="*/ 101 w 109"/>
                <a:gd name="T5" fmla="*/ 26 h 107"/>
                <a:gd name="T6" fmla="*/ 80 w 109"/>
                <a:gd name="T7" fmla="*/ 16 h 107"/>
                <a:gd name="T8" fmla="*/ 77 w 109"/>
                <a:gd name="T9" fmla="*/ 8 h 107"/>
                <a:gd name="T10" fmla="*/ 50 w 109"/>
                <a:gd name="T11" fmla="*/ 8 h 107"/>
                <a:gd name="T12" fmla="*/ 45 w 109"/>
                <a:gd name="T13" fmla="*/ 3 h 107"/>
                <a:gd name="T14" fmla="*/ 20 w 109"/>
                <a:gd name="T15" fmla="*/ 19 h 107"/>
                <a:gd name="T16" fmla="*/ 7 w 109"/>
                <a:gd name="T17" fmla="*/ 24 h 107"/>
                <a:gd name="T18" fmla="*/ 10 w 109"/>
                <a:gd name="T19" fmla="*/ 33 h 107"/>
                <a:gd name="T20" fmla="*/ 2 w 109"/>
                <a:gd name="T21" fmla="*/ 55 h 107"/>
                <a:gd name="T22" fmla="*/ 7 w 109"/>
                <a:gd name="T23" fmla="*/ 68 h 107"/>
                <a:gd name="T24" fmla="*/ 12 w 109"/>
                <a:gd name="T25" fmla="*/ 87 h 107"/>
                <a:gd name="T26" fmla="*/ 26 w 109"/>
                <a:gd name="T27" fmla="*/ 87 h 107"/>
                <a:gd name="T28" fmla="*/ 20 w 109"/>
                <a:gd name="T29" fmla="*/ 68 h 107"/>
                <a:gd name="T30" fmla="*/ 32 w 109"/>
                <a:gd name="T31" fmla="*/ 75 h 107"/>
                <a:gd name="T32" fmla="*/ 38 w 109"/>
                <a:gd name="T33" fmla="*/ 66 h 107"/>
                <a:gd name="T34" fmla="*/ 45 w 109"/>
                <a:gd name="T35" fmla="*/ 72 h 107"/>
                <a:gd name="T36" fmla="*/ 52 w 109"/>
                <a:gd name="T37" fmla="*/ 70 h 107"/>
                <a:gd name="T38" fmla="*/ 60 w 109"/>
                <a:gd name="T39" fmla="*/ 76 h 107"/>
                <a:gd name="T40" fmla="*/ 66 w 109"/>
                <a:gd name="T41" fmla="*/ 74 h 107"/>
                <a:gd name="T42" fmla="*/ 74 w 109"/>
                <a:gd name="T43" fmla="*/ 76 h 107"/>
                <a:gd name="T44" fmla="*/ 79 w 109"/>
                <a:gd name="T45" fmla="*/ 73 h 107"/>
                <a:gd name="T46" fmla="*/ 88 w 109"/>
                <a:gd name="T47" fmla="*/ 74 h 107"/>
                <a:gd name="T48" fmla="*/ 93 w 109"/>
                <a:gd name="T49" fmla="*/ 68 h 107"/>
                <a:gd name="T50" fmla="*/ 102 w 109"/>
                <a:gd name="T51" fmla="*/ 66 h 107"/>
                <a:gd name="T52" fmla="*/ 102 w 109"/>
                <a:gd name="T53" fmla="*/ 59 h 107"/>
                <a:gd name="T54" fmla="*/ 105 w 109"/>
                <a:gd name="T55" fmla="*/ 5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9" h="107">
                  <a:moveTo>
                    <a:pt x="105" y="50"/>
                  </a:moveTo>
                  <a:cubicBezTo>
                    <a:pt x="105" y="44"/>
                    <a:pt x="98" y="43"/>
                    <a:pt x="98" y="43"/>
                  </a:cubicBezTo>
                  <a:cubicBezTo>
                    <a:pt x="98" y="43"/>
                    <a:pt x="109" y="36"/>
                    <a:pt x="101" y="26"/>
                  </a:cubicBezTo>
                  <a:cubicBezTo>
                    <a:pt x="93" y="16"/>
                    <a:pt x="80" y="16"/>
                    <a:pt x="80" y="16"/>
                  </a:cubicBezTo>
                  <a:cubicBezTo>
                    <a:pt x="80" y="16"/>
                    <a:pt x="83" y="11"/>
                    <a:pt x="77" y="8"/>
                  </a:cubicBezTo>
                  <a:cubicBezTo>
                    <a:pt x="72" y="5"/>
                    <a:pt x="50" y="8"/>
                    <a:pt x="50" y="8"/>
                  </a:cubicBezTo>
                  <a:cubicBezTo>
                    <a:pt x="50" y="8"/>
                    <a:pt x="51" y="5"/>
                    <a:pt x="45" y="3"/>
                  </a:cubicBezTo>
                  <a:cubicBezTo>
                    <a:pt x="38" y="0"/>
                    <a:pt x="20" y="19"/>
                    <a:pt x="20" y="19"/>
                  </a:cubicBezTo>
                  <a:cubicBezTo>
                    <a:pt x="20" y="19"/>
                    <a:pt x="9" y="19"/>
                    <a:pt x="7" y="24"/>
                  </a:cubicBezTo>
                  <a:cubicBezTo>
                    <a:pt x="4" y="29"/>
                    <a:pt x="10" y="33"/>
                    <a:pt x="10" y="33"/>
                  </a:cubicBezTo>
                  <a:cubicBezTo>
                    <a:pt x="10" y="33"/>
                    <a:pt x="0" y="40"/>
                    <a:pt x="2" y="55"/>
                  </a:cubicBezTo>
                  <a:cubicBezTo>
                    <a:pt x="3" y="63"/>
                    <a:pt x="5" y="67"/>
                    <a:pt x="7" y="68"/>
                  </a:cubicBezTo>
                  <a:cubicBezTo>
                    <a:pt x="8" y="81"/>
                    <a:pt x="12" y="87"/>
                    <a:pt x="12" y="87"/>
                  </a:cubicBezTo>
                  <a:cubicBezTo>
                    <a:pt x="23" y="107"/>
                    <a:pt x="26" y="87"/>
                    <a:pt x="26" y="87"/>
                  </a:cubicBezTo>
                  <a:cubicBezTo>
                    <a:pt x="19" y="89"/>
                    <a:pt x="12" y="72"/>
                    <a:pt x="20" y="68"/>
                  </a:cubicBezTo>
                  <a:cubicBezTo>
                    <a:pt x="28" y="63"/>
                    <a:pt x="32" y="75"/>
                    <a:pt x="32" y="75"/>
                  </a:cubicBezTo>
                  <a:cubicBezTo>
                    <a:pt x="35" y="71"/>
                    <a:pt x="37" y="68"/>
                    <a:pt x="38" y="66"/>
                  </a:cubicBezTo>
                  <a:cubicBezTo>
                    <a:pt x="38" y="69"/>
                    <a:pt x="40" y="72"/>
                    <a:pt x="45" y="72"/>
                  </a:cubicBezTo>
                  <a:cubicBezTo>
                    <a:pt x="47" y="73"/>
                    <a:pt x="52" y="70"/>
                    <a:pt x="52" y="70"/>
                  </a:cubicBezTo>
                  <a:cubicBezTo>
                    <a:pt x="52" y="70"/>
                    <a:pt x="56" y="75"/>
                    <a:pt x="60" y="76"/>
                  </a:cubicBezTo>
                  <a:cubicBezTo>
                    <a:pt x="65" y="77"/>
                    <a:pt x="66" y="74"/>
                    <a:pt x="66" y="74"/>
                  </a:cubicBezTo>
                  <a:cubicBezTo>
                    <a:pt x="66" y="74"/>
                    <a:pt x="70" y="76"/>
                    <a:pt x="74" y="76"/>
                  </a:cubicBezTo>
                  <a:cubicBezTo>
                    <a:pt x="78" y="76"/>
                    <a:pt x="79" y="73"/>
                    <a:pt x="79" y="73"/>
                  </a:cubicBezTo>
                  <a:cubicBezTo>
                    <a:pt x="79" y="73"/>
                    <a:pt x="83" y="74"/>
                    <a:pt x="88" y="74"/>
                  </a:cubicBezTo>
                  <a:cubicBezTo>
                    <a:pt x="93" y="74"/>
                    <a:pt x="93" y="68"/>
                    <a:pt x="93" y="68"/>
                  </a:cubicBezTo>
                  <a:cubicBezTo>
                    <a:pt x="93" y="68"/>
                    <a:pt x="98" y="69"/>
                    <a:pt x="102" y="66"/>
                  </a:cubicBezTo>
                  <a:cubicBezTo>
                    <a:pt x="106" y="63"/>
                    <a:pt x="102" y="59"/>
                    <a:pt x="102" y="59"/>
                  </a:cubicBezTo>
                  <a:cubicBezTo>
                    <a:pt x="102" y="59"/>
                    <a:pt x="105" y="57"/>
                    <a:pt x="105" y="50"/>
                  </a:cubicBezTo>
                  <a:close/>
                </a:path>
              </a:pathLst>
            </a:custGeom>
            <a:solidFill>
              <a:srgbClr val="2F313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5" name="Freeform 111"/>
            <p:cNvSpPr/>
            <p:nvPr/>
          </p:nvSpPr>
          <p:spPr bwMode="auto">
            <a:xfrm>
              <a:off x="6231643" y="5048101"/>
              <a:ext cx="105639" cy="244011"/>
            </a:xfrm>
            <a:custGeom>
              <a:avLst/>
              <a:gdLst>
                <a:gd name="T0" fmla="*/ 18 w 36"/>
                <a:gd name="T1" fmla="*/ 0 h 83"/>
                <a:gd name="T2" fmla="*/ 36 w 36"/>
                <a:gd name="T3" fmla="*/ 19 h 83"/>
                <a:gd name="T4" fmla="*/ 36 w 36"/>
                <a:gd name="T5" fmla="*/ 64 h 83"/>
                <a:gd name="T6" fmla="*/ 36 w 36"/>
                <a:gd name="T7" fmla="*/ 77 h 83"/>
                <a:gd name="T8" fmla="*/ 0 w 36"/>
                <a:gd name="T9" fmla="*/ 80 h 83"/>
                <a:gd name="T10" fmla="*/ 0 w 36"/>
                <a:gd name="T11" fmla="*/ 67 h 83"/>
                <a:gd name="T12" fmla="*/ 0 w 36"/>
                <a:gd name="T13" fmla="*/ 19 h 83"/>
                <a:gd name="T14" fmla="*/ 18 w 36"/>
                <a:gd name="T15" fmla="*/ 0 h 8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 h="83">
                  <a:moveTo>
                    <a:pt x="18" y="0"/>
                  </a:moveTo>
                  <a:cubicBezTo>
                    <a:pt x="28" y="0"/>
                    <a:pt x="36" y="9"/>
                    <a:pt x="36" y="19"/>
                  </a:cubicBezTo>
                  <a:cubicBezTo>
                    <a:pt x="36" y="64"/>
                    <a:pt x="36" y="64"/>
                    <a:pt x="36" y="64"/>
                  </a:cubicBezTo>
                  <a:cubicBezTo>
                    <a:pt x="36" y="77"/>
                    <a:pt x="36" y="77"/>
                    <a:pt x="36" y="77"/>
                  </a:cubicBezTo>
                  <a:cubicBezTo>
                    <a:pt x="25" y="76"/>
                    <a:pt x="11" y="83"/>
                    <a:pt x="0" y="80"/>
                  </a:cubicBezTo>
                  <a:cubicBezTo>
                    <a:pt x="0" y="67"/>
                    <a:pt x="0" y="67"/>
                    <a:pt x="0" y="67"/>
                  </a:cubicBezTo>
                  <a:cubicBezTo>
                    <a:pt x="0" y="19"/>
                    <a:pt x="0" y="19"/>
                    <a:pt x="0" y="19"/>
                  </a:cubicBezTo>
                  <a:cubicBezTo>
                    <a:pt x="0" y="9"/>
                    <a:pt x="8" y="0"/>
                    <a:pt x="18" y="0"/>
                  </a:cubicBezTo>
                  <a:close/>
                </a:path>
              </a:pathLst>
            </a:custGeom>
            <a:solidFill>
              <a:srgbClr val="00122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6" name="Freeform 112"/>
            <p:cNvSpPr/>
            <p:nvPr/>
          </p:nvSpPr>
          <p:spPr bwMode="auto">
            <a:xfrm>
              <a:off x="6231643" y="5271282"/>
              <a:ext cx="105639" cy="81833"/>
            </a:xfrm>
            <a:custGeom>
              <a:avLst/>
              <a:gdLst>
                <a:gd name="T0" fmla="*/ 36 w 36"/>
                <a:gd name="T1" fmla="*/ 1 h 28"/>
                <a:gd name="T2" fmla="*/ 36 w 36"/>
                <a:gd name="T3" fmla="*/ 10 h 28"/>
                <a:gd name="T4" fmla="*/ 18 w 36"/>
                <a:gd name="T5" fmla="*/ 28 h 28"/>
                <a:gd name="T6" fmla="*/ 0 w 36"/>
                <a:gd name="T7" fmla="*/ 10 h 28"/>
                <a:gd name="T8" fmla="*/ 0 w 36"/>
                <a:gd name="T9" fmla="*/ 4 h 28"/>
                <a:gd name="T10" fmla="*/ 36 w 36"/>
                <a:gd name="T11" fmla="*/ 1 h 28"/>
              </a:gdLst>
              <a:ahLst/>
              <a:cxnLst>
                <a:cxn ang="0">
                  <a:pos x="T0" y="T1"/>
                </a:cxn>
                <a:cxn ang="0">
                  <a:pos x="T2" y="T3"/>
                </a:cxn>
                <a:cxn ang="0">
                  <a:pos x="T4" y="T5"/>
                </a:cxn>
                <a:cxn ang="0">
                  <a:pos x="T6" y="T7"/>
                </a:cxn>
                <a:cxn ang="0">
                  <a:pos x="T8" y="T9"/>
                </a:cxn>
                <a:cxn ang="0">
                  <a:pos x="T10" y="T11"/>
                </a:cxn>
              </a:cxnLst>
              <a:rect l="0" t="0" r="r" b="b"/>
              <a:pathLst>
                <a:path w="36" h="28">
                  <a:moveTo>
                    <a:pt x="36" y="1"/>
                  </a:moveTo>
                  <a:cubicBezTo>
                    <a:pt x="36" y="10"/>
                    <a:pt x="36" y="10"/>
                    <a:pt x="36" y="10"/>
                  </a:cubicBezTo>
                  <a:cubicBezTo>
                    <a:pt x="36" y="20"/>
                    <a:pt x="28" y="28"/>
                    <a:pt x="18" y="28"/>
                  </a:cubicBezTo>
                  <a:cubicBezTo>
                    <a:pt x="8" y="28"/>
                    <a:pt x="0" y="20"/>
                    <a:pt x="0" y="10"/>
                  </a:cubicBezTo>
                  <a:cubicBezTo>
                    <a:pt x="0" y="4"/>
                    <a:pt x="0" y="4"/>
                    <a:pt x="0" y="4"/>
                  </a:cubicBezTo>
                  <a:cubicBezTo>
                    <a:pt x="11" y="7"/>
                    <a:pt x="25" y="0"/>
                    <a:pt x="36" y="1"/>
                  </a:cubicBezTo>
                  <a:close/>
                </a:path>
              </a:pathLst>
            </a:custGeom>
            <a:solidFill>
              <a:srgbClr val="9956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7" name="Freeform 113"/>
            <p:cNvSpPr/>
            <p:nvPr/>
          </p:nvSpPr>
          <p:spPr bwMode="auto">
            <a:xfrm>
              <a:off x="6273303" y="5274258"/>
              <a:ext cx="127957" cy="117542"/>
            </a:xfrm>
            <a:custGeom>
              <a:avLst/>
              <a:gdLst>
                <a:gd name="T0" fmla="*/ 22 w 44"/>
                <a:gd name="T1" fmla="*/ 0 h 40"/>
                <a:gd name="T2" fmla="*/ 40 w 44"/>
                <a:gd name="T3" fmla="*/ 30 h 40"/>
                <a:gd name="T4" fmla="*/ 4 w 44"/>
                <a:gd name="T5" fmla="*/ 27 h 40"/>
                <a:gd name="T6" fmla="*/ 22 w 44"/>
                <a:gd name="T7" fmla="*/ 0 h 40"/>
              </a:gdLst>
              <a:ahLst/>
              <a:cxnLst>
                <a:cxn ang="0">
                  <a:pos x="T0" y="T1"/>
                </a:cxn>
                <a:cxn ang="0">
                  <a:pos x="T2" y="T3"/>
                </a:cxn>
                <a:cxn ang="0">
                  <a:pos x="T4" y="T5"/>
                </a:cxn>
                <a:cxn ang="0">
                  <a:pos x="T6" y="T7"/>
                </a:cxn>
              </a:cxnLst>
              <a:rect l="0" t="0" r="r" b="b"/>
              <a:pathLst>
                <a:path w="44" h="40">
                  <a:moveTo>
                    <a:pt x="22" y="0"/>
                  </a:moveTo>
                  <a:cubicBezTo>
                    <a:pt x="22" y="0"/>
                    <a:pt x="44" y="20"/>
                    <a:pt x="40" y="30"/>
                  </a:cubicBezTo>
                  <a:cubicBezTo>
                    <a:pt x="35" y="40"/>
                    <a:pt x="4" y="27"/>
                    <a:pt x="4" y="27"/>
                  </a:cubicBezTo>
                  <a:cubicBezTo>
                    <a:pt x="4" y="27"/>
                    <a:pt x="0" y="0"/>
                    <a:pt x="22" y="0"/>
                  </a:cubicBezTo>
                  <a:close/>
                </a:path>
              </a:pathLst>
            </a:custGeom>
            <a:solidFill>
              <a:srgbClr val="9956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8" name="Freeform 114"/>
            <p:cNvSpPr/>
            <p:nvPr/>
          </p:nvSpPr>
          <p:spPr bwMode="auto">
            <a:xfrm>
              <a:off x="6410188" y="4996025"/>
              <a:ext cx="105639" cy="242524"/>
            </a:xfrm>
            <a:custGeom>
              <a:avLst/>
              <a:gdLst>
                <a:gd name="T0" fmla="*/ 18 w 36"/>
                <a:gd name="T1" fmla="*/ 0 h 83"/>
                <a:gd name="T2" fmla="*/ 36 w 36"/>
                <a:gd name="T3" fmla="*/ 18 h 83"/>
                <a:gd name="T4" fmla="*/ 36 w 36"/>
                <a:gd name="T5" fmla="*/ 63 h 83"/>
                <a:gd name="T6" fmla="*/ 36 w 36"/>
                <a:gd name="T7" fmla="*/ 77 h 83"/>
                <a:gd name="T8" fmla="*/ 0 w 36"/>
                <a:gd name="T9" fmla="*/ 79 h 83"/>
                <a:gd name="T10" fmla="*/ 0 w 36"/>
                <a:gd name="T11" fmla="*/ 66 h 83"/>
                <a:gd name="T12" fmla="*/ 0 w 36"/>
                <a:gd name="T13" fmla="*/ 18 h 83"/>
                <a:gd name="T14" fmla="*/ 18 w 36"/>
                <a:gd name="T15" fmla="*/ 0 h 8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 h="83">
                  <a:moveTo>
                    <a:pt x="18" y="0"/>
                  </a:moveTo>
                  <a:cubicBezTo>
                    <a:pt x="28" y="0"/>
                    <a:pt x="36" y="8"/>
                    <a:pt x="36" y="18"/>
                  </a:cubicBezTo>
                  <a:cubicBezTo>
                    <a:pt x="36" y="63"/>
                    <a:pt x="36" y="63"/>
                    <a:pt x="36" y="63"/>
                  </a:cubicBezTo>
                  <a:cubicBezTo>
                    <a:pt x="36" y="77"/>
                    <a:pt x="36" y="77"/>
                    <a:pt x="36" y="77"/>
                  </a:cubicBezTo>
                  <a:cubicBezTo>
                    <a:pt x="25" y="75"/>
                    <a:pt x="12" y="83"/>
                    <a:pt x="0" y="79"/>
                  </a:cubicBezTo>
                  <a:cubicBezTo>
                    <a:pt x="0" y="66"/>
                    <a:pt x="0" y="66"/>
                    <a:pt x="0" y="66"/>
                  </a:cubicBezTo>
                  <a:cubicBezTo>
                    <a:pt x="0" y="18"/>
                    <a:pt x="0" y="18"/>
                    <a:pt x="0" y="18"/>
                  </a:cubicBezTo>
                  <a:cubicBezTo>
                    <a:pt x="0" y="8"/>
                    <a:pt x="8" y="0"/>
                    <a:pt x="18" y="0"/>
                  </a:cubicBezTo>
                  <a:close/>
                </a:path>
              </a:pathLst>
            </a:custGeom>
            <a:solidFill>
              <a:srgbClr val="00122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9" name="Freeform 115"/>
            <p:cNvSpPr/>
            <p:nvPr/>
          </p:nvSpPr>
          <p:spPr bwMode="auto">
            <a:xfrm>
              <a:off x="6410188" y="5216231"/>
              <a:ext cx="105639" cy="81833"/>
            </a:xfrm>
            <a:custGeom>
              <a:avLst/>
              <a:gdLst>
                <a:gd name="T0" fmla="*/ 36 w 36"/>
                <a:gd name="T1" fmla="*/ 2 h 28"/>
                <a:gd name="T2" fmla="*/ 36 w 36"/>
                <a:gd name="T3" fmla="*/ 10 h 28"/>
                <a:gd name="T4" fmla="*/ 18 w 36"/>
                <a:gd name="T5" fmla="*/ 28 h 28"/>
                <a:gd name="T6" fmla="*/ 0 w 36"/>
                <a:gd name="T7" fmla="*/ 10 h 28"/>
                <a:gd name="T8" fmla="*/ 0 w 36"/>
                <a:gd name="T9" fmla="*/ 4 h 28"/>
                <a:gd name="T10" fmla="*/ 36 w 36"/>
                <a:gd name="T11" fmla="*/ 2 h 28"/>
              </a:gdLst>
              <a:ahLst/>
              <a:cxnLst>
                <a:cxn ang="0">
                  <a:pos x="T0" y="T1"/>
                </a:cxn>
                <a:cxn ang="0">
                  <a:pos x="T2" y="T3"/>
                </a:cxn>
                <a:cxn ang="0">
                  <a:pos x="T4" y="T5"/>
                </a:cxn>
                <a:cxn ang="0">
                  <a:pos x="T6" y="T7"/>
                </a:cxn>
                <a:cxn ang="0">
                  <a:pos x="T8" y="T9"/>
                </a:cxn>
                <a:cxn ang="0">
                  <a:pos x="T10" y="T11"/>
                </a:cxn>
              </a:cxnLst>
              <a:rect l="0" t="0" r="r" b="b"/>
              <a:pathLst>
                <a:path w="36" h="28">
                  <a:moveTo>
                    <a:pt x="36" y="2"/>
                  </a:moveTo>
                  <a:cubicBezTo>
                    <a:pt x="36" y="10"/>
                    <a:pt x="36" y="10"/>
                    <a:pt x="36" y="10"/>
                  </a:cubicBezTo>
                  <a:cubicBezTo>
                    <a:pt x="36" y="20"/>
                    <a:pt x="28" y="28"/>
                    <a:pt x="18" y="28"/>
                  </a:cubicBezTo>
                  <a:cubicBezTo>
                    <a:pt x="8" y="28"/>
                    <a:pt x="0" y="20"/>
                    <a:pt x="0" y="10"/>
                  </a:cubicBezTo>
                  <a:cubicBezTo>
                    <a:pt x="0" y="4"/>
                    <a:pt x="0" y="4"/>
                    <a:pt x="0" y="4"/>
                  </a:cubicBezTo>
                  <a:cubicBezTo>
                    <a:pt x="12" y="8"/>
                    <a:pt x="25" y="0"/>
                    <a:pt x="36" y="2"/>
                  </a:cubicBezTo>
                  <a:close/>
                </a:path>
              </a:pathLst>
            </a:custGeom>
            <a:solidFill>
              <a:srgbClr val="9956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0" name="Freeform 116"/>
            <p:cNvSpPr/>
            <p:nvPr/>
          </p:nvSpPr>
          <p:spPr bwMode="auto">
            <a:xfrm>
              <a:off x="6451848" y="5219206"/>
              <a:ext cx="129445" cy="116054"/>
            </a:xfrm>
            <a:custGeom>
              <a:avLst/>
              <a:gdLst>
                <a:gd name="T0" fmla="*/ 22 w 44"/>
                <a:gd name="T1" fmla="*/ 1 h 40"/>
                <a:gd name="T2" fmla="*/ 40 w 44"/>
                <a:gd name="T3" fmla="*/ 30 h 40"/>
                <a:gd name="T4" fmla="*/ 4 w 44"/>
                <a:gd name="T5" fmla="*/ 27 h 40"/>
                <a:gd name="T6" fmla="*/ 22 w 44"/>
                <a:gd name="T7" fmla="*/ 1 h 40"/>
              </a:gdLst>
              <a:ahLst/>
              <a:cxnLst>
                <a:cxn ang="0">
                  <a:pos x="T0" y="T1"/>
                </a:cxn>
                <a:cxn ang="0">
                  <a:pos x="T2" y="T3"/>
                </a:cxn>
                <a:cxn ang="0">
                  <a:pos x="T4" y="T5"/>
                </a:cxn>
                <a:cxn ang="0">
                  <a:pos x="T6" y="T7"/>
                </a:cxn>
              </a:cxnLst>
              <a:rect l="0" t="0" r="r" b="b"/>
              <a:pathLst>
                <a:path w="44" h="40">
                  <a:moveTo>
                    <a:pt x="22" y="1"/>
                  </a:moveTo>
                  <a:cubicBezTo>
                    <a:pt x="22" y="1"/>
                    <a:pt x="44" y="21"/>
                    <a:pt x="40" y="30"/>
                  </a:cubicBezTo>
                  <a:cubicBezTo>
                    <a:pt x="35" y="40"/>
                    <a:pt x="4" y="27"/>
                    <a:pt x="4" y="27"/>
                  </a:cubicBezTo>
                  <a:cubicBezTo>
                    <a:pt x="4" y="27"/>
                    <a:pt x="0" y="0"/>
                    <a:pt x="22" y="1"/>
                  </a:cubicBezTo>
                  <a:close/>
                </a:path>
              </a:pathLst>
            </a:custGeom>
            <a:solidFill>
              <a:srgbClr val="9956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1" name="Freeform 117"/>
            <p:cNvSpPr/>
            <p:nvPr/>
          </p:nvSpPr>
          <p:spPr bwMode="auto">
            <a:xfrm>
              <a:off x="6106662" y="5198376"/>
              <a:ext cx="72906" cy="157715"/>
            </a:xfrm>
            <a:custGeom>
              <a:avLst/>
              <a:gdLst>
                <a:gd name="T0" fmla="*/ 0 w 25"/>
                <a:gd name="T1" fmla="*/ 51 h 54"/>
                <a:gd name="T2" fmla="*/ 0 w 25"/>
                <a:gd name="T3" fmla="*/ 6 h 54"/>
                <a:gd name="T4" fmla="*/ 12 w 25"/>
                <a:gd name="T5" fmla="*/ 0 h 54"/>
                <a:gd name="T6" fmla="*/ 25 w 25"/>
                <a:gd name="T7" fmla="*/ 6 h 54"/>
                <a:gd name="T8" fmla="*/ 25 w 25"/>
                <a:gd name="T9" fmla="*/ 51 h 54"/>
                <a:gd name="T10" fmla="*/ 0 w 25"/>
                <a:gd name="T11" fmla="*/ 51 h 54"/>
              </a:gdLst>
              <a:ahLst/>
              <a:cxnLst>
                <a:cxn ang="0">
                  <a:pos x="T0" y="T1"/>
                </a:cxn>
                <a:cxn ang="0">
                  <a:pos x="T2" y="T3"/>
                </a:cxn>
                <a:cxn ang="0">
                  <a:pos x="T4" y="T5"/>
                </a:cxn>
                <a:cxn ang="0">
                  <a:pos x="T6" y="T7"/>
                </a:cxn>
                <a:cxn ang="0">
                  <a:pos x="T8" y="T9"/>
                </a:cxn>
                <a:cxn ang="0">
                  <a:pos x="T10" y="T11"/>
                </a:cxn>
              </a:cxnLst>
              <a:rect l="0" t="0" r="r" b="b"/>
              <a:pathLst>
                <a:path w="25" h="54">
                  <a:moveTo>
                    <a:pt x="0" y="51"/>
                  </a:moveTo>
                  <a:cubicBezTo>
                    <a:pt x="0" y="6"/>
                    <a:pt x="0" y="6"/>
                    <a:pt x="0" y="6"/>
                  </a:cubicBezTo>
                  <a:cubicBezTo>
                    <a:pt x="0" y="3"/>
                    <a:pt x="5" y="0"/>
                    <a:pt x="12" y="0"/>
                  </a:cubicBezTo>
                  <a:cubicBezTo>
                    <a:pt x="19" y="0"/>
                    <a:pt x="25" y="3"/>
                    <a:pt x="25" y="6"/>
                  </a:cubicBezTo>
                  <a:cubicBezTo>
                    <a:pt x="25" y="51"/>
                    <a:pt x="25" y="51"/>
                    <a:pt x="25" y="51"/>
                  </a:cubicBezTo>
                  <a:cubicBezTo>
                    <a:pt x="16" y="53"/>
                    <a:pt x="8" y="54"/>
                    <a:pt x="0" y="51"/>
                  </a:cubicBezTo>
                  <a:close/>
                </a:path>
              </a:pathLst>
            </a:custGeom>
            <a:solidFill>
              <a:srgbClr val="00394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2" name="Freeform 118"/>
            <p:cNvSpPr/>
            <p:nvPr/>
          </p:nvSpPr>
          <p:spPr bwMode="auto">
            <a:xfrm>
              <a:off x="6106662" y="5347163"/>
              <a:ext cx="72906" cy="241035"/>
            </a:xfrm>
            <a:custGeom>
              <a:avLst/>
              <a:gdLst>
                <a:gd name="T0" fmla="*/ 25 w 25"/>
                <a:gd name="T1" fmla="*/ 0 h 82"/>
                <a:gd name="T2" fmla="*/ 25 w 25"/>
                <a:gd name="T3" fmla="*/ 76 h 82"/>
                <a:gd name="T4" fmla="*/ 12 w 25"/>
                <a:gd name="T5" fmla="*/ 82 h 82"/>
                <a:gd name="T6" fmla="*/ 0 w 25"/>
                <a:gd name="T7" fmla="*/ 76 h 82"/>
                <a:gd name="T8" fmla="*/ 0 w 25"/>
                <a:gd name="T9" fmla="*/ 0 h 82"/>
                <a:gd name="T10" fmla="*/ 25 w 25"/>
                <a:gd name="T11" fmla="*/ 0 h 82"/>
              </a:gdLst>
              <a:ahLst/>
              <a:cxnLst>
                <a:cxn ang="0">
                  <a:pos x="T0" y="T1"/>
                </a:cxn>
                <a:cxn ang="0">
                  <a:pos x="T2" y="T3"/>
                </a:cxn>
                <a:cxn ang="0">
                  <a:pos x="T4" y="T5"/>
                </a:cxn>
                <a:cxn ang="0">
                  <a:pos x="T6" y="T7"/>
                </a:cxn>
                <a:cxn ang="0">
                  <a:pos x="T8" y="T9"/>
                </a:cxn>
                <a:cxn ang="0">
                  <a:pos x="T10" y="T11"/>
                </a:cxn>
              </a:cxnLst>
              <a:rect l="0" t="0" r="r" b="b"/>
              <a:pathLst>
                <a:path w="25" h="82">
                  <a:moveTo>
                    <a:pt x="25" y="0"/>
                  </a:moveTo>
                  <a:cubicBezTo>
                    <a:pt x="25" y="76"/>
                    <a:pt x="25" y="76"/>
                    <a:pt x="25" y="76"/>
                  </a:cubicBezTo>
                  <a:cubicBezTo>
                    <a:pt x="25" y="80"/>
                    <a:pt x="19" y="82"/>
                    <a:pt x="12" y="82"/>
                  </a:cubicBezTo>
                  <a:cubicBezTo>
                    <a:pt x="5" y="82"/>
                    <a:pt x="0" y="80"/>
                    <a:pt x="0" y="76"/>
                  </a:cubicBezTo>
                  <a:cubicBezTo>
                    <a:pt x="0" y="0"/>
                    <a:pt x="0" y="0"/>
                    <a:pt x="0" y="0"/>
                  </a:cubicBezTo>
                  <a:cubicBezTo>
                    <a:pt x="8" y="3"/>
                    <a:pt x="16" y="2"/>
                    <a:pt x="25" y="0"/>
                  </a:cubicBezTo>
                  <a:close/>
                </a:path>
              </a:pathLst>
            </a:custGeom>
            <a:solidFill>
              <a:srgbClr val="06445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3" name="Freeform 119"/>
            <p:cNvSpPr/>
            <p:nvPr/>
          </p:nvSpPr>
          <p:spPr bwMode="auto">
            <a:xfrm>
              <a:off x="5754036" y="5165643"/>
              <a:ext cx="74394" cy="255914"/>
            </a:xfrm>
            <a:custGeom>
              <a:avLst/>
              <a:gdLst>
                <a:gd name="T0" fmla="*/ 25 w 25"/>
                <a:gd name="T1" fmla="*/ 81 h 87"/>
                <a:gd name="T2" fmla="*/ 12 w 25"/>
                <a:gd name="T3" fmla="*/ 87 h 87"/>
                <a:gd name="T4" fmla="*/ 0 w 25"/>
                <a:gd name="T5" fmla="*/ 81 h 87"/>
                <a:gd name="T6" fmla="*/ 0 w 25"/>
                <a:gd name="T7" fmla="*/ 0 h 87"/>
                <a:gd name="T8" fmla="*/ 25 w 25"/>
                <a:gd name="T9" fmla="*/ 11 h 87"/>
                <a:gd name="T10" fmla="*/ 25 w 25"/>
                <a:gd name="T11" fmla="*/ 81 h 87"/>
              </a:gdLst>
              <a:ahLst/>
              <a:cxnLst>
                <a:cxn ang="0">
                  <a:pos x="T0" y="T1"/>
                </a:cxn>
                <a:cxn ang="0">
                  <a:pos x="T2" y="T3"/>
                </a:cxn>
                <a:cxn ang="0">
                  <a:pos x="T4" y="T5"/>
                </a:cxn>
                <a:cxn ang="0">
                  <a:pos x="T6" y="T7"/>
                </a:cxn>
                <a:cxn ang="0">
                  <a:pos x="T8" y="T9"/>
                </a:cxn>
                <a:cxn ang="0">
                  <a:pos x="T10" y="T11"/>
                </a:cxn>
              </a:cxnLst>
              <a:rect l="0" t="0" r="r" b="b"/>
              <a:pathLst>
                <a:path w="25" h="87">
                  <a:moveTo>
                    <a:pt x="25" y="81"/>
                  </a:moveTo>
                  <a:cubicBezTo>
                    <a:pt x="25" y="85"/>
                    <a:pt x="19" y="87"/>
                    <a:pt x="12" y="87"/>
                  </a:cubicBezTo>
                  <a:cubicBezTo>
                    <a:pt x="5" y="87"/>
                    <a:pt x="0" y="85"/>
                    <a:pt x="0" y="81"/>
                  </a:cubicBezTo>
                  <a:cubicBezTo>
                    <a:pt x="0" y="0"/>
                    <a:pt x="0" y="0"/>
                    <a:pt x="0" y="0"/>
                  </a:cubicBezTo>
                  <a:cubicBezTo>
                    <a:pt x="7" y="5"/>
                    <a:pt x="16" y="9"/>
                    <a:pt x="25" y="11"/>
                  </a:cubicBezTo>
                  <a:lnTo>
                    <a:pt x="25" y="81"/>
                  </a:lnTo>
                  <a:close/>
                </a:path>
              </a:pathLst>
            </a:custGeom>
            <a:solidFill>
              <a:srgbClr val="06445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4" name="Freeform 120"/>
            <p:cNvSpPr/>
            <p:nvPr/>
          </p:nvSpPr>
          <p:spPr bwMode="auto">
            <a:xfrm>
              <a:off x="5754036" y="5037686"/>
              <a:ext cx="74394" cy="160690"/>
            </a:xfrm>
            <a:custGeom>
              <a:avLst/>
              <a:gdLst>
                <a:gd name="T0" fmla="*/ 12 w 25"/>
                <a:gd name="T1" fmla="*/ 0 h 55"/>
                <a:gd name="T2" fmla="*/ 25 w 25"/>
                <a:gd name="T3" fmla="*/ 5 h 55"/>
                <a:gd name="T4" fmla="*/ 25 w 25"/>
                <a:gd name="T5" fmla="*/ 55 h 55"/>
                <a:gd name="T6" fmla="*/ 0 w 25"/>
                <a:gd name="T7" fmla="*/ 44 h 55"/>
                <a:gd name="T8" fmla="*/ 0 w 25"/>
                <a:gd name="T9" fmla="*/ 5 h 55"/>
                <a:gd name="T10" fmla="*/ 12 w 25"/>
                <a:gd name="T11" fmla="*/ 0 h 55"/>
              </a:gdLst>
              <a:ahLst/>
              <a:cxnLst>
                <a:cxn ang="0">
                  <a:pos x="T0" y="T1"/>
                </a:cxn>
                <a:cxn ang="0">
                  <a:pos x="T2" y="T3"/>
                </a:cxn>
                <a:cxn ang="0">
                  <a:pos x="T4" y="T5"/>
                </a:cxn>
                <a:cxn ang="0">
                  <a:pos x="T6" y="T7"/>
                </a:cxn>
                <a:cxn ang="0">
                  <a:pos x="T8" y="T9"/>
                </a:cxn>
                <a:cxn ang="0">
                  <a:pos x="T10" y="T11"/>
                </a:cxn>
              </a:cxnLst>
              <a:rect l="0" t="0" r="r" b="b"/>
              <a:pathLst>
                <a:path w="25" h="55">
                  <a:moveTo>
                    <a:pt x="12" y="0"/>
                  </a:moveTo>
                  <a:cubicBezTo>
                    <a:pt x="19" y="0"/>
                    <a:pt x="25" y="2"/>
                    <a:pt x="25" y="5"/>
                  </a:cubicBezTo>
                  <a:cubicBezTo>
                    <a:pt x="25" y="55"/>
                    <a:pt x="25" y="55"/>
                    <a:pt x="25" y="55"/>
                  </a:cubicBezTo>
                  <a:cubicBezTo>
                    <a:pt x="16" y="53"/>
                    <a:pt x="7" y="49"/>
                    <a:pt x="0" y="44"/>
                  </a:cubicBezTo>
                  <a:cubicBezTo>
                    <a:pt x="0" y="5"/>
                    <a:pt x="0" y="5"/>
                    <a:pt x="0" y="5"/>
                  </a:cubicBezTo>
                  <a:cubicBezTo>
                    <a:pt x="0" y="2"/>
                    <a:pt x="5" y="0"/>
                    <a:pt x="12" y="0"/>
                  </a:cubicBezTo>
                  <a:close/>
                </a:path>
              </a:pathLst>
            </a:custGeom>
            <a:solidFill>
              <a:srgbClr val="00394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5" name="Freeform 121"/>
            <p:cNvSpPr/>
            <p:nvPr/>
          </p:nvSpPr>
          <p:spPr bwMode="auto">
            <a:xfrm>
              <a:off x="6978555" y="4781772"/>
              <a:ext cx="72906" cy="159203"/>
            </a:xfrm>
            <a:custGeom>
              <a:avLst/>
              <a:gdLst>
                <a:gd name="T0" fmla="*/ 0 w 25"/>
                <a:gd name="T1" fmla="*/ 51 h 54"/>
                <a:gd name="T2" fmla="*/ 0 w 25"/>
                <a:gd name="T3" fmla="*/ 6 h 54"/>
                <a:gd name="T4" fmla="*/ 12 w 25"/>
                <a:gd name="T5" fmla="*/ 0 h 54"/>
                <a:gd name="T6" fmla="*/ 25 w 25"/>
                <a:gd name="T7" fmla="*/ 6 h 54"/>
                <a:gd name="T8" fmla="*/ 25 w 25"/>
                <a:gd name="T9" fmla="*/ 51 h 54"/>
                <a:gd name="T10" fmla="*/ 0 w 25"/>
                <a:gd name="T11" fmla="*/ 51 h 54"/>
              </a:gdLst>
              <a:ahLst/>
              <a:cxnLst>
                <a:cxn ang="0">
                  <a:pos x="T0" y="T1"/>
                </a:cxn>
                <a:cxn ang="0">
                  <a:pos x="T2" y="T3"/>
                </a:cxn>
                <a:cxn ang="0">
                  <a:pos x="T4" y="T5"/>
                </a:cxn>
                <a:cxn ang="0">
                  <a:pos x="T6" y="T7"/>
                </a:cxn>
                <a:cxn ang="0">
                  <a:pos x="T8" y="T9"/>
                </a:cxn>
                <a:cxn ang="0">
                  <a:pos x="T10" y="T11"/>
                </a:cxn>
              </a:cxnLst>
              <a:rect l="0" t="0" r="r" b="b"/>
              <a:pathLst>
                <a:path w="25" h="54">
                  <a:moveTo>
                    <a:pt x="0" y="51"/>
                  </a:moveTo>
                  <a:cubicBezTo>
                    <a:pt x="0" y="6"/>
                    <a:pt x="0" y="6"/>
                    <a:pt x="0" y="6"/>
                  </a:cubicBezTo>
                  <a:cubicBezTo>
                    <a:pt x="0" y="3"/>
                    <a:pt x="6" y="0"/>
                    <a:pt x="12" y="0"/>
                  </a:cubicBezTo>
                  <a:cubicBezTo>
                    <a:pt x="19" y="0"/>
                    <a:pt x="25" y="3"/>
                    <a:pt x="25" y="6"/>
                  </a:cubicBezTo>
                  <a:cubicBezTo>
                    <a:pt x="25" y="51"/>
                    <a:pt x="25" y="51"/>
                    <a:pt x="25" y="51"/>
                  </a:cubicBezTo>
                  <a:cubicBezTo>
                    <a:pt x="16" y="54"/>
                    <a:pt x="8" y="54"/>
                    <a:pt x="0" y="51"/>
                  </a:cubicBezTo>
                  <a:close/>
                </a:path>
              </a:pathLst>
            </a:custGeom>
            <a:solidFill>
              <a:srgbClr val="00394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6" name="Freeform 122"/>
            <p:cNvSpPr/>
            <p:nvPr/>
          </p:nvSpPr>
          <p:spPr bwMode="auto">
            <a:xfrm>
              <a:off x="6978555" y="4932047"/>
              <a:ext cx="72906" cy="242524"/>
            </a:xfrm>
            <a:custGeom>
              <a:avLst/>
              <a:gdLst>
                <a:gd name="T0" fmla="*/ 25 w 25"/>
                <a:gd name="T1" fmla="*/ 0 h 83"/>
                <a:gd name="T2" fmla="*/ 25 w 25"/>
                <a:gd name="T3" fmla="*/ 77 h 83"/>
                <a:gd name="T4" fmla="*/ 12 w 25"/>
                <a:gd name="T5" fmla="*/ 83 h 83"/>
                <a:gd name="T6" fmla="*/ 0 w 25"/>
                <a:gd name="T7" fmla="*/ 77 h 83"/>
                <a:gd name="T8" fmla="*/ 0 w 25"/>
                <a:gd name="T9" fmla="*/ 0 h 83"/>
                <a:gd name="T10" fmla="*/ 25 w 25"/>
                <a:gd name="T11" fmla="*/ 0 h 83"/>
              </a:gdLst>
              <a:ahLst/>
              <a:cxnLst>
                <a:cxn ang="0">
                  <a:pos x="T0" y="T1"/>
                </a:cxn>
                <a:cxn ang="0">
                  <a:pos x="T2" y="T3"/>
                </a:cxn>
                <a:cxn ang="0">
                  <a:pos x="T4" y="T5"/>
                </a:cxn>
                <a:cxn ang="0">
                  <a:pos x="T6" y="T7"/>
                </a:cxn>
                <a:cxn ang="0">
                  <a:pos x="T8" y="T9"/>
                </a:cxn>
                <a:cxn ang="0">
                  <a:pos x="T10" y="T11"/>
                </a:cxn>
              </a:cxnLst>
              <a:rect l="0" t="0" r="r" b="b"/>
              <a:pathLst>
                <a:path w="25" h="83">
                  <a:moveTo>
                    <a:pt x="25" y="0"/>
                  </a:moveTo>
                  <a:cubicBezTo>
                    <a:pt x="25" y="77"/>
                    <a:pt x="25" y="77"/>
                    <a:pt x="25" y="77"/>
                  </a:cubicBezTo>
                  <a:cubicBezTo>
                    <a:pt x="25" y="80"/>
                    <a:pt x="19" y="83"/>
                    <a:pt x="12" y="83"/>
                  </a:cubicBezTo>
                  <a:cubicBezTo>
                    <a:pt x="6" y="83"/>
                    <a:pt x="0" y="80"/>
                    <a:pt x="0" y="77"/>
                  </a:cubicBezTo>
                  <a:cubicBezTo>
                    <a:pt x="0" y="0"/>
                    <a:pt x="0" y="0"/>
                    <a:pt x="0" y="0"/>
                  </a:cubicBezTo>
                  <a:cubicBezTo>
                    <a:pt x="8" y="3"/>
                    <a:pt x="16" y="3"/>
                    <a:pt x="25" y="0"/>
                  </a:cubicBezTo>
                  <a:close/>
                </a:path>
              </a:pathLst>
            </a:custGeom>
            <a:solidFill>
              <a:srgbClr val="06445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7" name="Freeform 123"/>
            <p:cNvSpPr/>
            <p:nvPr/>
          </p:nvSpPr>
          <p:spPr bwMode="auto">
            <a:xfrm>
              <a:off x="5701960" y="4569006"/>
              <a:ext cx="1400089" cy="665080"/>
            </a:xfrm>
            <a:custGeom>
              <a:avLst/>
              <a:gdLst>
                <a:gd name="T0" fmla="*/ 646 w 941"/>
                <a:gd name="T1" fmla="*/ 0 h 447"/>
                <a:gd name="T2" fmla="*/ 941 w 941"/>
                <a:gd name="T3" fmla="*/ 139 h 447"/>
                <a:gd name="T4" fmla="*/ 295 w 941"/>
                <a:gd name="T5" fmla="*/ 447 h 447"/>
                <a:gd name="T6" fmla="*/ 0 w 941"/>
                <a:gd name="T7" fmla="*/ 307 h 447"/>
                <a:gd name="T8" fmla="*/ 646 w 941"/>
                <a:gd name="T9" fmla="*/ 0 h 447"/>
              </a:gdLst>
              <a:ahLst/>
              <a:cxnLst>
                <a:cxn ang="0">
                  <a:pos x="T0" y="T1"/>
                </a:cxn>
                <a:cxn ang="0">
                  <a:pos x="T2" y="T3"/>
                </a:cxn>
                <a:cxn ang="0">
                  <a:pos x="T4" y="T5"/>
                </a:cxn>
                <a:cxn ang="0">
                  <a:pos x="T6" y="T7"/>
                </a:cxn>
                <a:cxn ang="0">
                  <a:pos x="T8" y="T9"/>
                </a:cxn>
              </a:cxnLst>
              <a:rect l="0" t="0" r="r" b="b"/>
              <a:pathLst>
                <a:path w="941" h="447">
                  <a:moveTo>
                    <a:pt x="646" y="0"/>
                  </a:moveTo>
                  <a:lnTo>
                    <a:pt x="941" y="139"/>
                  </a:lnTo>
                  <a:lnTo>
                    <a:pt x="295" y="447"/>
                  </a:lnTo>
                  <a:lnTo>
                    <a:pt x="0" y="307"/>
                  </a:lnTo>
                  <a:lnTo>
                    <a:pt x="646" y="0"/>
                  </a:lnTo>
                  <a:close/>
                </a:path>
              </a:pathLst>
            </a:custGeom>
            <a:solidFill>
              <a:srgbClr val="43BA8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8" name="Freeform 124"/>
            <p:cNvSpPr/>
            <p:nvPr/>
          </p:nvSpPr>
          <p:spPr bwMode="auto">
            <a:xfrm>
              <a:off x="6140883" y="4775820"/>
              <a:ext cx="961166" cy="519268"/>
            </a:xfrm>
            <a:custGeom>
              <a:avLst/>
              <a:gdLst>
                <a:gd name="T0" fmla="*/ 0 w 646"/>
                <a:gd name="T1" fmla="*/ 349 h 349"/>
                <a:gd name="T2" fmla="*/ 646 w 646"/>
                <a:gd name="T3" fmla="*/ 42 h 349"/>
                <a:gd name="T4" fmla="*/ 646 w 646"/>
                <a:gd name="T5" fmla="*/ 0 h 349"/>
                <a:gd name="T6" fmla="*/ 0 w 646"/>
                <a:gd name="T7" fmla="*/ 308 h 349"/>
                <a:gd name="T8" fmla="*/ 0 w 646"/>
                <a:gd name="T9" fmla="*/ 349 h 349"/>
              </a:gdLst>
              <a:ahLst/>
              <a:cxnLst>
                <a:cxn ang="0">
                  <a:pos x="T0" y="T1"/>
                </a:cxn>
                <a:cxn ang="0">
                  <a:pos x="T2" y="T3"/>
                </a:cxn>
                <a:cxn ang="0">
                  <a:pos x="T4" y="T5"/>
                </a:cxn>
                <a:cxn ang="0">
                  <a:pos x="T6" y="T7"/>
                </a:cxn>
                <a:cxn ang="0">
                  <a:pos x="T8" y="T9"/>
                </a:cxn>
              </a:cxnLst>
              <a:rect l="0" t="0" r="r" b="b"/>
              <a:pathLst>
                <a:path w="646" h="349">
                  <a:moveTo>
                    <a:pt x="0" y="349"/>
                  </a:moveTo>
                  <a:lnTo>
                    <a:pt x="646" y="42"/>
                  </a:lnTo>
                  <a:lnTo>
                    <a:pt x="646" y="0"/>
                  </a:lnTo>
                  <a:lnTo>
                    <a:pt x="0" y="308"/>
                  </a:lnTo>
                  <a:lnTo>
                    <a:pt x="0" y="349"/>
                  </a:lnTo>
                  <a:close/>
                </a:path>
              </a:pathLst>
            </a:custGeom>
            <a:solidFill>
              <a:srgbClr val="005C6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9" name="Freeform 125"/>
            <p:cNvSpPr/>
            <p:nvPr/>
          </p:nvSpPr>
          <p:spPr bwMode="auto">
            <a:xfrm>
              <a:off x="5701960" y="5025783"/>
              <a:ext cx="438923" cy="269306"/>
            </a:xfrm>
            <a:custGeom>
              <a:avLst/>
              <a:gdLst>
                <a:gd name="T0" fmla="*/ 295 w 295"/>
                <a:gd name="T1" fmla="*/ 181 h 181"/>
                <a:gd name="T2" fmla="*/ 0 w 295"/>
                <a:gd name="T3" fmla="*/ 41 h 181"/>
                <a:gd name="T4" fmla="*/ 0 w 295"/>
                <a:gd name="T5" fmla="*/ 0 h 181"/>
                <a:gd name="T6" fmla="*/ 295 w 295"/>
                <a:gd name="T7" fmla="*/ 140 h 181"/>
                <a:gd name="T8" fmla="*/ 295 w 295"/>
                <a:gd name="T9" fmla="*/ 181 h 181"/>
              </a:gdLst>
              <a:ahLst/>
              <a:cxnLst>
                <a:cxn ang="0">
                  <a:pos x="T0" y="T1"/>
                </a:cxn>
                <a:cxn ang="0">
                  <a:pos x="T2" y="T3"/>
                </a:cxn>
                <a:cxn ang="0">
                  <a:pos x="T4" y="T5"/>
                </a:cxn>
                <a:cxn ang="0">
                  <a:pos x="T6" y="T7"/>
                </a:cxn>
                <a:cxn ang="0">
                  <a:pos x="T8" y="T9"/>
                </a:cxn>
              </a:cxnLst>
              <a:rect l="0" t="0" r="r" b="b"/>
              <a:pathLst>
                <a:path w="295" h="181">
                  <a:moveTo>
                    <a:pt x="295" y="181"/>
                  </a:moveTo>
                  <a:lnTo>
                    <a:pt x="0" y="41"/>
                  </a:lnTo>
                  <a:lnTo>
                    <a:pt x="0" y="0"/>
                  </a:lnTo>
                  <a:lnTo>
                    <a:pt x="295" y="140"/>
                  </a:lnTo>
                  <a:lnTo>
                    <a:pt x="295" y="181"/>
                  </a:lnTo>
                  <a:close/>
                </a:path>
              </a:pathLst>
            </a:custGeom>
            <a:solidFill>
              <a:srgbClr val="06445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0" name="Freeform 126"/>
            <p:cNvSpPr/>
            <p:nvPr/>
          </p:nvSpPr>
          <p:spPr bwMode="auto">
            <a:xfrm>
              <a:off x="6023341" y="4515443"/>
              <a:ext cx="111591" cy="175569"/>
            </a:xfrm>
            <a:custGeom>
              <a:avLst/>
              <a:gdLst>
                <a:gd name="T0" fmla="*/ 0 w 38"/>
                <a:gd name="T1" fmla="*/ 60 h 60"/>
                <a:gd name="T2" fmla="*/ 2 w 38"/>
                <a:gd name="T3" fmla="*/ 28 h 60"/>
                <a:gd name="T4" fmla="*/ 25 w 38"/>
                <a:gd name="T5" fmla="*/ 5 h 60"/>
                <a:gd name="T6" fmla="*/ 38 w 38"/>
                <a:gd name="T7" fmla="*/ 59 h 60"/>
                <a:gd name="T8" fmla="*/ 0 w 38"/>
                <a:gd name="T9" fmla="*/ 60 h 60"/>
              </a:gdLst>
              <a:ahLst/>
              <a:cxnLst>
                <a:cxn ang="0">
                  <a:pos x="T0" y="T1"/>
                </a:cxn>
                <a:cxn ang="0">
                  <a:pos x="T2" y="T3"/>
                </a:cxn>
                <a:cxn ang="0">
                  <a:pos x="T4" y="T5"/>
                </a:cxn>
                <a:cxn ang="0">
                  <a:pos x="T6" y="T7"/>
                </a:cxn>
                <a:cxn ang="0">
                  <a:pos x="T8" y="T9"/>
                </a:cxn>
              </a:cxnLst>
              <a:rect l="0" t="0" r="r" b="b"/>
              <a:pathLst>
                <a:path w="38" h="60">
                  <a:moveTo>
                    <a:pt x="0" y="60"/>
                  </a:moveTo>
                  <a:cubicBezTo>
                    <a:pt x="0" y="43"/>
                    <a:pt x="2" y="28"/>
                    <a:pt x="2" y="28"/>
                  </a:cubicBezTo>
                  <a:cubicBezTo>
                    <a:pt x="2" y="28"/>
                    <a:pt x="5" y="0"/>
                    <a:pt x="25" y="5"/>
                  </a:cubicBezTo>
                  <a:cubicBezTo>
                    <a:pt x="37" y="8"/>
                    <a:pt x="38" y="37"/>
                    <a:pt x="38" y="59"/>
                  </a:cubicBezTo>
                  <a:cubicBezTo>
                    <a:pt x="25" y="55"/>
                    <a:pt x="13" y="57"/>
                    <a:pt x="0" y="60"/>
                  </a:cubicBezTo>
                  <a:close/>
                </a:path>
              </a:pathLst>
            </a:custGeom>
            <a:solidFill>
              <a:srgbClr val="C1DB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1" name="Freeform 127"/>
            <p:cNvSpPr/>
            <p:nvPr/>
          </p:nvSpPr>
          <p:spPr bwMode="auto">
            <a:xfrm>
              <a:off x="6023341" y="4676133"/>
              <a:ext cx="276744" cy="220205"/>
            </a:xfrm>
            <a:custGeom>
              <a:avLst/>
              <a:gdLst>
                <a:gd name="T0" fmla="*/ 38 w 94"/>
                <a:gd name="T1" fmla="*/ 4 h 75"/>
                <a:gd name="T2" fmla="*/ 36 w 94"/>
                <a:gd name="T3" fmla="*/ 28 h 75"/>
                <a:gd name="T4" fmla="*/ 89 w 94"/>
                <a:gd name="T5" fmla="*/ 45 h 75"/>
                <a:gd name="T6" fmla="*/ 23 w 94"/>
                <a:gd name="T7" fmla="*/ 59 h 75"/>
                <a:gd name="T8" fmla="*/ 0 w 94"/>
                <a:gd name="T9" fmla="*/ 5 h 75"/>
                <a:gd name="T10" fmla="*/ 38 w 94"/>
                <a:gd name="T11" fmla="*/ 4 h 75"/>
              </a:gdLst>
              <a:ahLst/>
              <a:cxnLst>
                <a:cxn ang="0">
                  <a:pos x="T0" y="T1"/>
                </a:cxn>
                <a:cxn ang="0">
                  <a:pos x="T2" y="T3"/>
                </a:cxn>
                <a:cxn ang="0">
                  <a:pos x="T4" y="T5"/>
                </a:cxn>
                <a:cxn ang="0">
                  <a:pos x="T6" y="T7"/>
                </a:cxn>
                <a:cxn ang="0">
                  <a:pos x="T8" y="T9"/>
                </a:cxn>
                <a:cxn ang="0">
                  <a:pos x="T10" y="T11"/>
                </a:cxn>
              </a:cxnLst>
              <a:rect l="0" t="0" r="r" b="b"/>
              <a:pathLst>
                <a:path w="94" h="75">
                  <a:moveTo>
                    <a:pt x="38" y="4"/>
                  </a:moveTo>
                  <a:cubicBezTo>
                    <a:pt x="37" y="17"/>
                    <a:pt x="36" y="28"/>
                    <a:pt x="36" y="28"/>
                  </a:cubicBezTo>
                  <a:cubicBezTo>
                    <a:pt x="36" y="28"/>
                    <a:pt x="83" y="31"/>
                    <a:pt x="89" y="45"/>
                  </a:cubicBezTo>
                  <a:cubicBezTo>
                    <a:pt x="94" y="59"/>
                    <a:pt x="72" y="75"/>
                    <a:pt x="23" y="59"/>
                  </a:cubicBezTo>
                  <a:cubicBezTo>
                    <a:pt x="5" y="54"/>
                    <a:pt x="1" y="27"/>
                    <a:pt x="0" y="5"/>
                  </a:cubicBezTo>
                  <a:cubicBezTo>
                    <a:pt x="13" y="2"/>
                    <a:pt x="25" y="0"/>
                    <a:pt x="38" y="4"/>
                  </a:cubicBezTo>
                  <a:close/>
                </a:path>
              </a:pathLst>
            </a:custGeom>
            <a:solidFill>
              <a:srgbClr val="FED9B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2" name="Freeform 128"/>
            <p:cNvSpPr/>
            <p:nvPr/>
          </p:nvSpPr>
          <p:spPr bwMode="auto">
            <a:xfrm>
              <a:off x="6203374" y="4388973"/>
              <a:ext cx="485047" cy="554977"/>
            </a:xfrm>
            <a:custGeom>
              <a:avLst/>
              <a:gdLst>
                <a:gd name="T0" fmla="*/ 0 w 166"/>
                <a:gd name="T1" fmla="*/ 179 h 189"/>
                <a:gd name="T2" fmla="*/ 13 w 166"/>
                <a:gd name="T3" fmla="*/ 186 h 189"/>
                <a:gd name="T4" fmla="*/ 153 w 166"/>
                <a:gd name="T5" fmla="*/ 119 h 189"/>
                <a:gd name="T6" fmla="*/ 166 w 166"/>
                <a:gd name="T7" fmla="*/ 100 h 189"/>
                <a:gd name="T8" fmla="*/ 166 w 166"/>
                <a:gd name="T9" fmla="*/ 10 h 189"/>
                <a:gd name="T10" fmla="*/ 153 w 166"/>
                <a:gd name="T11" fmla="*/ 3 h 189"/>
                <a:gd name="T12" fmla="*/ 13 w 166"/>
                <a:gd name="T13" fmla="*/ 70 h 189"/>
                <a:gd name="T14" fmla="*/ 0 w 166"/>
                <a:gd name="T15" fmla="*/ 89 h 189"/>
                <a:gd name="T16" fmla="*/ 0 w 166"/>
                <a:gd name="T17" fmla="*/ 179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6" h="189">
                  <a:moveTo>
                    <a:pt x="0" y="179"/>
                  </a:moveTo>
                  <a:cubicBezTo>
                    <a:pt x="0" y="186"/>
                    <a:pt x="6" y="189"/>
                    <a:pt x="13" y="186"/>
                  </a:cubicBezTo>
                  <a:cubicBezTo>
                    <a:pt x="153" y="119"/>
                    <a:pt x="153" y="119"/>
                    <a:pt x="153" y="119"/>
                  </a:cubicBezTo>
                  <a:cubicBezTo>
                    <a:pt x="161" y="115"/>
                    <a:pt x="166" y="107"/>
                    <a:pt x="166" y="100"/>
                  </a:cubicBezTo>
                  <a:cubicBezTo>
                    <a:pt x="166" y="10"/>
                    <a:pt x="166" y="10"/>
                    <a:pt x="166" y="10"/>
                  </a:cubicBezTo>
                  <a:cubicBezTo>
                    <a:pt x="166" y="3"/>
                    <a:pt x="161" y="0"/>
                    <a:pt x="153" y="3"/>
                  </a:cubicBezTo>
                  <a:cubicBezTo>
                    <a:pt x="13" y="70"/>
                    <a:pt x="13" y="70"/>
                    <a:pt x="13" y="70"/>
                  </a:cubicBezTo>
                  <a:cubicBezTo>
                    <a:pt x="6" y="73"/>
                    <a:pt x="0" y="82"/>
                    <a:pt x="0" y="89"/>
                  </a:cubicBezTo>
                  <a:lnTo>
                    <a:pt x="0" y="179"/>
                  </a:lnTo>
                  <a:close/>
                </a:path>
              </a:pathLst>
            </a:custGeom>
            <a:solidFill>
              <a:srgbClr val="888B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3" name="Freeform 129"/>
            <p:cNvSpPr/>
            <p:nvPr/>
          </p:nvSpPr>
          <p:spPr bwMode="auto">
            <a:xfrm>
              <a:off x="6213788" y="4391949"/>
              <a:ext cx="486535" cy="554977"/>
            </a:xfrm>
            <a:custGeom>
              <a:avLst/>
              <a:gdLst>
                <a:gd name="T0" fmla="*/ 13 w 166"/>
                <a:gd name="T1" fmla="*/ 71 h 189"/>
                <a:gd name="T2" fmla="*/ 153 w 166"/>
                <a:gd name="T3" fmla="*/ 4 h 189"/>
                <a:gd name="T4" fmla="*/ 166 w 166"/>
                <a:gd name="T5" fmla="*/ 10 h 189"/>
                <a:gd name="T6" fmla="*/ 166 w 166"/>
                <a:gd name="T7" fmla="*/ 100 h 189"/>
                <a:gd name="T8" fmla="*/ 153 w 166"/>
                <a:gd name="T9" fmla="*/ 119 h 189"/>
                <a:gd name="T10" fmla="*/ 122 w 166"/>
                <a:gd name="T11" fmla="*/ 134 h 189"/>
                <a:gd name="T12" fmla="*/ 101 w 166"/>
                <a:gd name="T13" fmla="*/ 101 h 189"/>
                <a:gd name="T14" fmla="*/ 63 w 166"/>
                <a:gd name="T15" fmla="*/ 162 h 189"/>
                <a:gd name="T16" fmla="*/ 13 w 166"/>
                <a:gd name="T17" fmla="*/ 186 h 189"/>
                <a:gd name="T18" fmla="*/ 9 w 166"/>
                <a:gd name="T19" fmla="*/ 187 h 189"/>
                <a:gd name="T20" fmla="*/ 0 w 166"/>
                <a:gd name="T21" fmla="*/ 180 h 189"/>
                <a:gd name="T22" fmla="*/ 0 w 166"/>
                <a:gd name="T23" fmla="*/ 90 h 189"/>
                <a:gd name="T24" fmla="*/ 13 w 166"/>
                <a:gd name="T25" fmla="*/ 71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6" h="189">
                  <a:moveTo>
                    <a:pt x="13" y="71"/>
                  </a:moveTo>
                  <a:cubicBezTo>
                    <a:pt x="153" y="4"/>
                    <a:pt x="153" y="4"/>
                    <a:pt x="153" y="4"/>
                  </a:cubicBezTo>
                  <a:cubicBezTo>
                    <a:pt x="160" y="0"/>
                    <a:pt x="166" y="3"/>
                    <a:pt x="166" y="10"/>
                  </a:cubicBezTo>
                  <a:cubicBezTo>
                    <a:pt x="166" y="100"/>
                    <a:pt x="166" y="100"/>
                    <a:pt x="166" y="100"/>
                  </a:cubicBezTo>
                  <a:cubicBezTo>
                    <a:pt x="166" y="107"/>
                    <a:pt x="160" y="116"/>
                    <a:pt x="153" y="119"/>
                  </a:cubicBezTo>
                  <a:cubicBezTo>
                    <a:pt x="122" y="134"/>
                    <a:pt x="122" y="134"/>
                    <a:pt x="122" y="134"/>
                  </a:cubicBezTo>
                  <a:cubicBezTo>
                    <a:pt x="113" y="120"/>
                    <a:pt x="80" y="123"/>
                    <a:pt x="101" y="101"/>
                  </a:cubicBezTo>
                  <a:cubicBezTo>
                    <a:pt x="65" y="97"/>
                    <a:pt x="68" y="133"/>
                    <a:pt x="63" y="162"/>
                  </a:cubicBezTo>
                  <a:cubicBezTo>
                    <a:pt x="13" y="186"/>
                    <a:pt x="13" y="186"/>
                    <a:pt x="13" y="186"/>
                  </a:cubicBezTo>
                  <a:cubicBezTo>
                    <a:pt x="11" y="187"/>
                    <a:pt x="10" y="187"/>
                    <a:pt x="9" y="187"/>
                  </a:cubicBezTo>
                  <a:cubicBezTo>
                    <a:pt x="3" y="189"/>
                    <a:pt x="0" y="185"/>
                    <a:pt x="0" y="180"/>
                  </a:cubicBezTo>
                  <a:cubicBezTo>
                    <a:pt x="0" y="90"/>
                    <a:pt x="0" y="90"/>
                    <a:pt x="0" y="90"/>
                  </a:cubicBezTo>
                  <a:cubicBezTo>
                    <a:pt x="0" y="83"/>
                    <a:pt x="5" y="74"/>
                    <a:pt x="13" y="71"/>
                  </a:cubicBezTo>
                  <a:close/>
                </a:path>
              </a:pathLst>
            </a:custGeom>
            <a:solidFill>
              <a:srgbClr val="BDBFB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4" name="Freeform 130"/>
            <p:cNvSpPr/>
            <p:nvPr/>
          </p:nvSpPr>
          <p:spPr bwMode="auto">
            <a:xfrm>
              <a:off x="6398285" y="4676133"/>
              <a:ext cx="174082" cy="190448"/>
            </a:xfrm>
            <a:custGeom>
              <a:avLst/>
              <a:gdLst>
                <a:gd name="T0" fmla="*/ 38 w 59"/>
                <a:gd name="T1" fmla="*/ 4 h 65"/>
                <a:gd name="T2" fmla="*/ 59 w 59"/>
                <a:gd name="T3" fmla="*/ 37 h 65"/>
                <a:gd name="T4" fmla="*/ 0 w 59"/>
                <a:gd name="T5" fmla="*/ 65 h 65"/>
                <a:gd name="T6" fmla="*/ 38 w 59"/>
                <a:gd name="T7" fmla="*/ 4 h 65"/>
              </a:gdLst>
              <a:ahLst/>
              <a:cxnLst>
                <a:cxn ang="0">
                  <a:pos x="T0" y="T1"/>
                </a:cxn>
                <a:cxn ang="0">
                  <a:pos x="T2" y="T3"/>
                </a:cxn>
                <a:cxn ang="0">
                  <a:pos x="T4" y="T5"/>
                </a:cxn>
                <a:cxn ang="0">
                  <a:pos x="T6" y="T7"/>
                </a:cxn>
              </a:cxnLst>
              <a:rect l="0" t="0" r="r" b="b"/>
              <a:pathLst>
                <a:path w="59" h="65">
                  <a:moveTo>
                    <a:pt x="38" y="4"/>
                  </a:moveTo>
                  <a:cubicBezTo>
                    <a:pt x="17" y="26"/>
                    <a:pt x="50" y="23"/>
                    <a:pt x="59" y="37"/>
                  </a:cubicBezTo>
                  <a:cubicBezTo>
                    <a:pt x="0" y="65"/>
                    <a:pt x="0" y="65"/>
                    <a:pt x="0" y="65"/>
                  </a:cubicBezTo>
                  <a:cubicBezTo>
                    <a:pt x="5" y="36"/>
                    <a:pt x="2" y="0"/>
                    <a:pt x="38" y="4"/>
                  </a:cubicBezTo>
                  <a:close/>
                </a:path>
              </a:pathLst>
            </a:custGeom>
            <a:solidFill>
              <a:srgbClr val="9FA19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5" name="Freeform 131"/>
            <p:cNvSpPr/>
            <p:nvPr/>
          </p:nvSpPr>
          <p:spPr bwMode="auto">
            <a:xfrm>
              <a:off x="6294134" y="4881460"/>
              <a:ext cx="354114" cy="156227"/>
            </a:xfrm>
            <a:custGeom>
              <a:avLst/>
              <a:gdLst>
                <a:gd name="T0" fmla="*/ 112 w 238"/>
                <a:gd name="T1" fmla="*/ 105 h 105"/>
                <a:gd name="T2" fmla="*/ 0 w 238"/>
                <a:gd name="T3" fmla="*/ 55 h 105"/>
                <a:gd name="T4" fmla="*/ 126 w 238"/>
                <a:gd name="T5" fmla="*/ 0 h 105"/>
                <a:gd name="T6" fmla="*/ 238 w 238"/>
                <a:gd name="T7" fmla="*/ 44 h 105"/>
                <a:gd name="T8" fmla="*/ 112 w 238"/>
                <a:gd name="T9" fmla="*/ 105 h 105"/>
              </a:gdLst>
              <a:ahLst/>
              <a:cxnLst>
                <a:cxn ang="0">
                  <a:pos x="T0" y="T1"/>
                </a:cxn>
                <a:cxn ang="0">
                  <a:pos x="T2" y="T3"/>
                </a:cxn>
                <a:cxn ang="0">
                  <a:pos x="T4" y="T5"/>
                </a:cxn>
                <a:cxn ang="0">
                  <a:pos x="T6" y="T7"/>
                </a:cxn>
                <a:cxn ang="0">
                  <a:pos x="T8" y="T9"/>
                </a:cxn>
              </a:cxnLst>
              <a:rect l="0" t="0" r="r" b="b"/>
              <a:pathLst>
                <a:path w="238" h="105">
                  <a:moveTo>
                    <a:pt x="112" y="105"/>
                  </a:moveTo>
                  <a:lnTo>
                    <a:pt x="0" y="55"/>
                  </a:lnTo>
                  <a:lnTo>
                    <a:pt x="126" y="0"/>
                  </a:lnTo>
                  <a:lnTo>
                    <a:pt x="238" y="44"/>
                  </a:lnTo>
                  <a:lnTo>
                    <a:pt x="112" y="105"/>
                  </a:lnTo>
                  <a:close/>
                </a:path>
              </a:pathLst>
            </a:custGeom>
            <a:solidFill>
              <a:srgbClr val="06445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6" name="Freeform 132"/>
            <p:cNvSpPr>
              <a:spLocks noEditPoints="1"/>
            </p:cNvSpPr>
            <p:nvPr/>
          </p:nvSpPr>
          <p:spPr bwMode="auto">
            <a:xfrm>
              <a:off x="6433994" y="4653815"/>
              <a:ext cx="214254" cy="383871"/>
            </a:xfrm>
            <a:custGeom>
              <a:avLst/>
              <a:gdLst>
                <a:gd name="T0" fmla="*/ 9 w 73"/>
                <a:gd name="T1" fmla="*/ 131 h 131"/>
                <a:gd name="T2" fmla="*/ 73 w 73"/>
                <a:gd name="T3" fmla="*/ 100 h 131"/>
                <a:gd name="T4" fmla="*/ 36 w 73"/>
                <a:gd name="T5" fmla="*/ 0 h 131"/>
                <a:gd name="T6" fmla="*/ 0 w 73"/>
                <a:gd name="T7" fmla="*/ 15 h 131"/>
                <a:gd name="T8" fmla="*/ 9 w 73"/>
                <a:gd name="T9" fmla="*/ 131 h 131"/>
                <a:gd name="T10" fmla="*/ 15 w 73"/>
                <a:gd name="T11" fmla="*/ 26 h 131"/>
                <a:gd name="T12" fmla="*/ 24 w 73"/>
                <a:gd name="T13" fmla="*/ 17 h 131"/>
                <a:gd name="T14" fmla="*/ 33 w 73"/>
                <a:gd name="T15" fmla="*/ 26 h 131"/>
                <a:gd name="T16" fmla="*/ 24 w 73"/>
                <a:gd name="T17" fmla="*/ 36 h 131"/>
                <a:gd name="T18" fmla="*/ 15 w 73"/>
                <a:gd name="T19" fmla="*/ 26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3" h="131">
                  <a:moveTo>
                    <a:pt x="9" y="131"/>
                  </a:moveTo>
                  <a:cubicBezTo>
                    <a:pt x="73" y="100"/>
                    <a:pt x="73" y="100"/>
                    <a:pt x="73" y="100"/>
                  </a:cubicBezTo>
                  <a:cubicBezTo>
                    <a:pt x="36" y="0"/>
                    <a:pt x="36" y="0"/>
                    <a:pt x="36" y="0"/>
                  </a:cubicBezTo>
                  <a:cubicBezTo>
                    <a:pt x="0" y="15"/>
                    <a:pt x="0" y="15"/>
                    <a:pt x="0" y="15"/>
                  </a:cubicBezTo>
                  <a:lnTo>
                    <a:pt x="9" y="131"/>
                  </a:lnTo>
                  <a:close/>
                  <a:moveTo>
                    <a:pt x="15" y="26"/>
                  </a:moveTo>
                  <a:cubicBezTo>
                    <a:pt x="15" y="21"/>
                    <a:pt x="19" y="17"/>
                    <a:pt x="24" y="17"/>
                  </a:cubicBezTo>
                  <a:cubicBezTo>
                    <a:pt x="29" y="17"/>
                    <a:pt x="33" y="21"/>
                    <a:pt x="33" y="26"/>
                  </a:cubicBezTo>
                  <a:cubicBezTo>
                    <a:pt x="33" y="32"/>
                    <a:pt x="29" y="36"/>
                    <a:pt x="24" y="36"/>
                  </a:cubicBezTo>
                  <a:cubicBezTo>
                    <a:pt x="19" y="36"/>
                    <a:pt x="15" y="32"/>
                    <a:pt x="15" y="26"/>
                  </a:cubicBezTo>
                  <a:close/>
                </a:path>
              </a:pathLst>
            </a:custGeom>
            <a:solidFill>
              <a:srgbClr val="00394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7" name="Freeform 133"/>
            <p:cNvSpPr>
              <a:spLocks noEditPoints="1"/>
            </p:cNvSpPr>
            <p:nvPr/>
          </p:nvSpPr>
          <p:spPr bwMode="auto">
            <a:xfrm>
              <a:off x="4873215" y="5119519"/>
              <a:ext cx="351138" cy="221694"/>
            </a:xfrm>
            <a:custGeom>
              <a:avLst/>
              <a:gdLst>
                <a:gd name="T0" fmla="*/ 41 w 120"/>
                <a:gd name="T1" fmla="*/ 53 h 76"/>
                <a:gd name="T2" fmla="*/ 41 w 120"/>
                <a:gd name="T3" fmla="*/ 53 h 76"/>
                <a:gd name="T4" fmla="*/ 58 w 120"/>
                <a:gd name="T5" fmla="*/ 61 h 76"/>
                <a:gd name="T6" fmla="*/ 41 w 120"/>
                <a:gd name="T7" fmla="*/ 53 h 76"/>
                <a:gd name="T8" fmla="*/ 1 w 120"/>
                <a:gd name="T9" fmla="*/ 33 h 76"/>
                <a:gd name="T10" fmla="*/ 0 w 120"/>
                <a:gd name="T11" fmla="*/ 33 h 76"/>
                <a:gd name="T12" fmla="*/ 14 w 120"/>
                <a:gd name="T13" fmla="*/ 41 h 76"/>
                <a:gd name="T14" fmla="*/ 15 w 120"/>
                <a:gd name="T15" fmla="*/ 40 h 76"/>
                <a:gd name="T16" fmla="*/ 1 w 120"/>
                <a:gd name="T17" fmla="*/ 33 h 76"/>
                <a:gd name="T18" fmla="*/ 30 w 120"/>
                <a:gd name="T19" fmla="*/ 19 h 76"/>
                <a:gd name="T20" fmla="*/ 28 w 120"/>
                <a:gd name="T21" fmla="*/ 20 h 76"/>
                <a:gd name="T22" fmla="*/ 30 w 120"/>
                <a:gd name="T23" fmla="*/ 21 h 76"/>
                <a:gd name="T24" fmla="*/ 30 w 120"/>
                <a:gd name="T25" fmla="*/ 19 h 76"/>
                <a:gd name="T26" fmla="*/ 70 w 120"/>
                <a:gd name="T27" fmla="*/ 0 h 76"/>
                <a:gd name="T28" fmla="*/ 53 w 120"/>
                <a:gd name="T29" fmla="*/ 8 h 76"/>
                <a:gd name="T30" fmla="*/ 53 w 120"/>
                <a:gd name="T31" fmla="*/ 20 h 76"/>
                <a:gd name="T32" fmla="*/ 73 w 120"/>
                <a:gd name="T33" fmla="*/ 10 h 76"/>
                <a:gd name="T34" fmla="*/ 78 w 120"/>
                <a:gd name="T35" fmla="*/ 9 h 76"/>
                <a:gd name="T36" fmla="*/ 88 w 120"/>
                <a:gd name="T37" fmla="*/ 15 h 76"/>
                <a:gd name="T38" fmla="*/ 83 w 120"/>
                <a:gd name="T39" fmla="*/ 31 h 76"/>
                <a:gd name="T40" fmla="*/ 67 w 120"/>
                <a:gd name="T41" fmla="*/ 40 h 76"/>
                <a:gd name="T42" fmla="*/ 85 w 120"/>
                <a:gd name="T43" fmla="*/ 49 h 76"/>
                <a:gd name="T44" fmla="*/ 90 w 120"/>
                <a:gd name="T45" fmla="*/ 64 h 76"/>
                <a:gd name="T46" fmla="*/ 80 w 120"/>
                <a:gd name="T47" fmla="*/ 71 h 76"/>
                <a:gd name="T48" fmla="*/ 77 w 120"/>
                <a:gd name="T49" fmla="*/ 71 h 76"/>
                <a:gd name="T50" fmla="*/ 88 w 120"/>
                <a:gd name="T51" fmla="*/ 76 h 76"/>
                <a:gd name="T52" fmla="*/ 120 w 120"/>
                <a:gd name="T53" fmla="*/ 41 h 76"/>
                <a:gd name="T54" fmla="*/ 70 w 120"/>
                <a:gd name="T55"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0" h="76">
                  <a:moveTo>
                    <a:pt x="41" y="53"/>
                  </a:moveTo>
                  <a:cubicBezTo>
                    <a:pt x="41" y="53"/>
                    <a:pt x="41" y="53"/>
                    <a:pt x="41" y="53"/>
                  </a:cubicBezTo>
                  <a:cubicBezTo>
                    <a:pt x="58" y="61"/>
                    <a:pt x="58" y="61"/>
                    <a:pt x="58" y="61"/>
                  </a:cubicBezTo>
                  <a:cubicBezTo>
                    <a:pt x="41" y="53"/>
                    <a:pt x="41" y="53"/>
                    <a:pt x="41" y="53"/>
                  </a:cubicBezTo>
                  <a:moveTo>
                    <a:pt x="1" y="33"/>
                  </a:moveTo>
                  <a:cubicBezTo>
                    <a:pt x="0" y="33"/>
                    <a:pt x="0" y="33"/>
                    <a:pt x="0" y="33"/>
                  </a:cubicBezTo>
                  <a:cubicBezTo>
                    <a:pt x="14" y="41"/>
                    <a:pt x="14" y="41"/>
                    <a:pt x="14" y="41"/>
                  </a:cubicBezTo>
                  <a:cubicBezTo>
                    <a:pt x="15" y="40"/>
                    <a:pt x="15" y="40"/>
                    <a:pt x="15" y="40"/>
                  </a:cubicBezTo>
                  <a:cubicBezTo>
                    <a:pt x="1" y="33"/>
                    <a:pt x="1" y="33"/>
                    <a:pt x="1" y="33"/>
                  </a:cubicBezTo>
                  <a:moveTo>
                    <a:pt x="30" y="19"/>
                  </a:moveTo>
                  <a:cubicBezTo>
                    <a:pt x="28" y="20"/>
                    <a:pt x="28" y="20"/>
                    <a:pt x="28" y="20"/>
                  </a:cubicBezTo>
                  <a:cubicBezTo>
                    <a:pt x="30" y="21"/>
                    <a:pt x="30" y="21"/>
                    <a:pt x="30" y="21"/>
                  </a:cubicBezTo>
                  <a:cubicBezTo>
                    <a:pt x="30" y="19"/>
                    <a:pt x="30" y="19"/>
                    <a:pt x="30" y="19"/>
                  </a:cubicBezTo>
                  <a:moveTo>
                    <a:pt x="70" y="0"/>
                  </a:moveTo>
                  <a:cubicBezTo>
                    <a:pt x="53" y="8"/>
                    <a:pt x="53" y="8"/>
                    <a:pt x="53" y="8"/>
                  </a:cubicBezTo>
                  <a:cubicBezTo>
                    <a:pt x="53" y="20"/>
                    <a:pt x="53" y="20"/>
                    <a:pt x="53" y="20"/>
                  </a:cubicBezTo>
                  <a:cubicBezTo>
                    <a:pt x="73" y="10"/>
                    <a:pt x="73" y="10"/>
                    <a:pt x="73" y="10"/>
                  </a:cubicBezTo>
                  <a:cubicBezTo>
                    <a:pt x="74" y="9"/>
                    <a:pt x="76" y="9"/>
                    <a:pt x="78" y="9"/>
                  </a:cubicBezTo>
                  <a:cubicBezTo>
                    <a:pt x="82" y="9"/>
                    <a:pt x="86" y="11"/>
                    <a:pt x="88" y="15"/>
                  </a:cubicBezTo>
                  <a:cubicBezTo>
                    <a:pt x="91" y="21"/>
                    <a:pt x="89" y="28"/>
                    <a:pt x="83" y="31"/>
                  </a:cubicBezTo>
                  <a:cubicBezTo>
                    <a:pt x="67" y="40"/>
                    <a:pt x="67" y="40"/>
                    <a:pt x="67" y="40"/>
                  </a:cubicBezTo>
                  <a:cubicBezTo>
                    <a:pt x="85" y="49"/>
                    <a:pt x="85" y="49"/>
                    <a:pt x="85" y="49"/>
                  </a:cubicBezTo>
                  <a:cubicBezTo>
                    <a:pt x="91" y="52"/>
                    <a:pt x="93" y="59"/>
                    <a:pt x="90" y="64"/>
                  </a:cubicBezTo>
                  <a:cubicBezTo>
                    <a:pt x="88" y="68"/>
                    <a:pt x="84" y="71"/>
                    <a:pt x="80" y="71"/>
                  </a:cubicBezTo>
                  <a:cubicBezTo>
                    <a:pt x="79" y="71"/>
                    <a:pt x="78" y="71"/>
                    <a:pt x="77" y="71"/>
                  </a:cubicBezTo>
                  <a:cubicBezTo>
                    <a:pt x="88" y="76"/>
                    <a:pt x="88" y="76"/>
                    <a:pt x="88" y="76"/>
                  </a:cubicBezTo>
                  <a:cubicBezTo>
                    <a:pt x="108" y="68"/>
                    <a:pt x="120" y="55"/>
                    <a:pt x="120" y="41"/>
                  </a:cubicBezTo>
                  <a:cubicBezTo>
                    <a:pt x="120" y="22"/>
                    <a:pt x="99" y="7"/>
                    <a:pt x="70" y="0"/>
                  </a:cubicBezTo>
                </a:path>
              </a:pathLst>
            </a:custGeom>
            <a:solidFill>
              <a:srgbClr val="A7D4E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8" name="Freeform 134"/>
            <p:cNvSpPr/>
            <p:nvPr/>
          </p:nvSpPr>
          <p:spPr bwMode="auto">
            <a:xfrm>
              <a:off x="4843457" y="5143325"/>
              <a:ext cx="302039" cy="187472"/>
            </a:xfrm>
            <a:custGeom>
              <a:avLst/>
              <a:gdLst>
                <a:gd name="T0" fmla="*/ 9 w 103"/>
                <a:gd name="T1" fmla="*/ 24 h 64"/>
                <a:gd name="T2" fmla="*/ 3 w 103"/>
                <a:gd name="T3" fmla="*/ 8 h 64"/>
                <a:gd name="T4" fmla="*/ 19 w 103"/>
                <a:gd name="T5" fmla="*/ 3 h 64"/>
                <a:gd name="T6" fmla="*/ 95 w 103"/>
                <a:gd name="T7" fmla="*/ 41 h 64"/>
                <a:gd name="T8" fmla="*/ 100 w 103"/>
                <a:gd name="T9" fmla="*/ 56 h 64"/>
                <a:gd name="T10" fmla="*/ 85 w 103"/>
                <a:gd name="T11" fmla="*/ 62 h 64"/>
                <a:gd name="T12" fmla="*/ 9 w 103"/>
                <a:gd name="T13" fmla="*/ 24 h 64"/>
              </a:gdLst>
              <a:ahLst/>
              <a:cxnLst>
                <a:cxn ang="0">
                  <a:pos x="T0" y="T1"/>
                </a:cxn>
                <a:cxn ang="0">
                  <a:pos x="T2" y="T3"/>
                </a:cxn>
                <a:cxn ang="0">
                  <a:pos x="T4" y="T5"/>
                </a:cxn>
                <a:cxn ang="0">
                  <a:pos x="T6" y="T7"/>
                </a:cxn>
                <a:cxn ang="0">
                  <a:pos x="T8" y="T9"/>
                </a:cxn>
                <a:cxn ang="0">
                  <a:pos x="T10" y="T11"/>
                </a:cxn>
                <a:cxn ang="0">
                  <a:pos x="T12" y="T13"/>
                </a:cxn>
              </a:cxnLst>
              <a:rect l="0" t="0" r="r" b="b"/>
              <a:pathLst>
                <a:path w="103" h="64">
                  <a:moveTo>
                    <a:pt x="9" y="24"/>
                  </a:moveTo>
                  <a:cubicBezTo>
                    <a:pt x="3" y="21"/>
                    <a:pt x="0" y="14"/>
                    <a:pt x="3" y="8"/>
                  </a:cubicBezTo>
                  <a:cubicBezTo>
                    <a:pt x="6" y="2"/>
                    <a:pt x="13" y="0"/>
                    <a:pt x="19" y="3"/>
                  </a:cubicBezTo>
                  <a:cubicBezTo>
                    <a:pt x="95" y="41"/>
                    <a:pt x="95" y="41"/>
                    <a:pt x="95" y="41"/>
                  </a:cubicBezTo>
                  <a:cubicBezTo>
                    <a:pt x="101" y="44"/>
                    <a:pt x="103" y="51"/>
                    <a:pt x="100" y="56"/>
                  </a:cubicBezTo>
                  <a:cubicBezTo>
                    <a:pt x="97" y="62"/>
                    <a:pt x="90" y="64"/>
                    <a:pt x="85" y="62"/>
                  </a:cubicBezTo>
                  <a:cubicBezTo>
                    <a:pt x="9" y="24"/>
                    <a:pt x="9" y="24"/>
                    <a:pt x="9" y="24"/>
                  </a:cubicBezTo>
                </a:path>
              </a:pathLst>
            </a:custGeom>
            <a:solidFill>
              <a:srgbClr val="00263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9" name="Freeform 135"/>
            <p:cNvSpPr/>
            <p:nvPr/>
          </p:nvSpPr>
          <p:spPr bwMode="auto">
            <a:xfrm>
              <a:off x="4840482" y="5140350"/>
              <a:ext cx="299063" cy="193424"/>
            </a:xfrm>
            <a:custGeom>
              <a:avLst/>
              <a:gdLst>
                <a:gd name="T0" fmla="*/ 84 w 102"/>
                <a:gd name="T1" fmla="*/ 3 h 66"/>
                <a:gd name="T2" fmla="*/ 99 w 102"/>
                <a:gd name="T3" fmla="*/ 8 h 66"/>
                <a:gd name="T4" fmla="*/ 94 w 102"/>
                <a:gd name="T5" fmla="*/ 24 h 66"/>
                <a:gd name="T6" fmla="*/ 19 w 102"/>
                <a:gd name="T7" fmla="*/ 63 h 66"/>
                <a:gd name="T8" fmla="*/ 3 w 102"/>
                <a:gd name="T9" fmla="*/ 58 h 66"/>
                <a:gd name="T10" fmla="*/ 8 w 102"/>
                <a:gd name="T11" fmla="*/ 42 h 66"/>
                <a:gd name="T12" fmla="*/ 84 w 102"/>
                <a:gd name="T13" fmla="*/ 3 h 66"/>
              </a:gdLst>
              <a:ahLst/>
              <a:cxnLst>
                <a:cxn ang="0">
                  <a:pos x="T0" y="T1"/>
                </a:cxn>
                <a:cxn ang="0">
                  <a:pos x="T2" y="T3"/>
                </a:cxn>
                <a:cxn ang="0">
                  <a:pos x="T4" y="T5"/>
                </a:cxn>
                <a:cxn ang="0">
                  <a:pos x="T6" y="T7"/>
                </a:cxn>
                <a:cxn ang="0">
                  <a:pos x="T8" y="T9"/>
                </a:cxn>
                <a:cxn ang="0">
                  <a:pos x="T10" y="T11"/>
                </a:cxn>
                <a:cxn ang="0">
                  <a:pos x="T12" y="T13"/>
                </a:cxn>
              </a:cxnLst>
              <a:rect l="0" t="0" r="r" b="b"/>
              <a:pathLst>
                <a:path w="102" h="66">
                  <a:moveTo>
                    <a:pt x="84" y="3"/>
                  </a:moveTo>
                  <a:cubicBezTo>
                    <a:pt x="89" y="0"/>
                    <a:pt x="96" y="2"/>
                    <a:pt x="99" y="8"/>
                  </a:cubicBezTo>
                  <a:cubicBezTo>
                    <a:pt x="102" y="14"/>
                    <a:pt x="100" y="21"/>
                    <a:pt x="94" y="24"/>
                  </a:cubicBezTo>
                  <a:cubicBezTo>
                    <a:pt x="19" y="63"/>
                    <a:pt x="19" y="63"/>
                    <a:pt x="19" y="63"/>
                  </a:cubicBezTo>
                  <a:cubicBezTo>
                    <a:pt x="13" y="66"/>
                    <a:pt x="6" y="64"/>
                    <a:pt x="3" y="58"/>
                  </a:cubicBezTo>
                  <a:cubicBezTo>
                    <a:pt x="0" y="52"/>
                    <a:pt x="2" y="45"/>
                    <a:pt x="8" y="42"/>
                  </a:cubicBezTo>
                  <a:cubicBezTo>
                    <a:pt x="84" y="3"/>
                    <a:pt x="84" y="3"/>
                    <a:pt x="84" y="3"/>
                  </a:cubicBezTo>
                </a:path>
              </a:pathLst>
            </a:custGeom>
            <a:solidFill>
              <a:srgbClr val="00263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0" name="Freeform 136"/>
            <p:cNvSpPr/>
            <p:nvPr/>
          </p:nvSpPr>
          <p:spPr bwMode="auto">
            <a:xfrm>
              <a:off x="4958023" y="4940975"/>
              <a:ext cx="69931" cy="318405"/>
            </a:xfrm>
            <a:custGeom>
              <a:avLst/>
              <a:gdLst>
                <a:gd name="T0" fmla="*/ 24 w 24"/>
                <a:gd name="T1" fmla="*/ 97 h 109"/>
                <a:gd name="T2" fmla="*/ 12 w 24"/>
                <a:gd name="T3" fmla="*/ 109 h 109"/>
                <a:gd name="T4" fmla="*/ 1 w 24"/>
                <a:gd name="T5" fmla="*/ 97 h 109"/>
                <a:gd name="T6" fmla="*/ 0 w 24"/>
                <a:gd name="T7" fmla="*/ 12 h 109"/>
                <a:gd name="T8" fmla="*/ 12 w 24"/>
                <a:gd name="T9" fmla="*/ 0 h 109"/>
                <a:gd name="T10" fmla="*/ 24 w 24"/>
                <a:gd name="T11" fmla="*/ 12 h 109"/>
                <a:gd name="T12" fmla="*/ 24 w 24"/>
                <a:gd name="T13" fmla="*/ 97 h 109"/>
              </a:gdLst>
              <a:ahLst/>
              <a:cxnLst>
                <a:cxn ang="0">
                  <a:pos x="T0" y="T1"/>
                </a:cxn>
                <a:cxn ang="0">
                  <a:pos x="T2" y="T3"/>
                </a:cxn>
                <a:cxn ang="0">
                  <a:pos x="T4" y="T5"/>
                </a:cxn>
                <a:cxn ang="0">
                  <a:pos x="T6" y="T7"/>
                </a:cxn>
                <a:cxn ang="0">
                  <a:pos x="T8" y="T9"/>
                </a:cxn>
                <a:cxn ang="0">
                  <a:pos x="T10" y="T11"/>
                </a:cxn>
                <a:cxn ang="0">
                  <a:pos x="T12" y="T13"/>
                </a:cxn>
              </a:cxnLst>
              <a:rect l="0" t="0" r="r" b="b"/>
              <a:pathLst>
                <a:path w="24" h="109">
                  <a:moveTo>
                    <a:pt x="24" y="97"/>
                  </a:moveTo>
                  <a:cubicBezTo>
                    <a:pt x="24" y="103"/>
                    <a:pt x="19" y="109"/>
                    <a:pt x="12" y="109"/>
                  </a:cubicBezTo>
                  <a:cubicBezTo>
                    <a:pt x="6" y="109"/>
                    <a:pt x="1" y="103"/>
                    <a:pt x="1" y="97"/>
                  </a:cubicBezTo>
                  <a:cubicBezTo>
                    <a:pt x="0" y="12"/>
                    <a:pt x="0" y="12"/>
                    <a:pt x="0" y="12"/>
                  </a:cubicBezTo>
                  <a:cubicBezTo>
                    <a:pt x="0" y="6"/>
                    <a:pt x="5" y="0"/>
                    <a:pt x="12" y="0"/>
                  </a:cubicBezTo>
                  <a:cubicBezTo>
                    <a:pt x="18" y="0"/>
                    <a:pt x="24" y="5"/>
                    <a:pt x="24" y="12"/>
                  </a:cubicBezTo>
                  <a:cubicBezTo>
                    <a:pt x="24" y="97"/>
                    <a:pt x="24" y="97"/>
                    <a:pt x="24" y="97"/>
                  </a:cubicBezTo>
                </a:path>
              </a:pathLst>
            </a:custGeom>
            <a:solidFill>
              <a:srgbClr val="00263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1" name="Freeform 137"/>
            <p:cNvSpPr/>
            <p:nvPr/>
          </p:nvSpPr>
          <p:spPr bwMode="auto">
            <a:xfrm>
              <a:off x="5066638" y="4630009"/>
              <a:ext cx="105639" cy="290136"/>
            </a:xfrm>
            <a:custGeom>
              <a:avLst/>
              <a:gdLst>
                <a:gd name="T0" fmla="*/ 36 w 36"/>
                <a:gd name="T1" fmla="*/ 98 h 99"/>
                <a:gd name="T2" fmla="*/ 22 w 36"/>
                <a:gd name="T3" fmla="*/ 66 h 99"/>
                <a:gd name="T4" fmla="*/ 22 w 36"/>
                <a:gd name="T5" fmla="*/ 18 h 99"/>
                <a:gd name="T6" fmla="*/ 13 w 36"/>
                <a:gd name="T7" fmla="*/ 1 h 99"/>
                <a:gd name="T8" fmla="*/ 2 w 36"/>
                <a:gd name="T9" fmla="*/ 18 h 99"/>
                <a:gd name="T10" fmla="*/ 7 w 36"/>
                <a:gd name="T11" fmla="*/ 83 h 99"/>
                <a:gd name="T12" fmla="*/ 36 w 36"/>
                <a:gd name="T13" fmla="*/ 98 h 99"/>
              </a:gdLst>
              <a:ahLst/>
              <a:cxnLst>
                <a:cxn ang="0">
                  <a:pos x="T0" y="T1"/>
                </a:cxn>
                <a:cxn ang="0">
                  <a:pos x="T2" y="T3"/>
                </a:cxn>
                <a:cxn ang="0">
                  <a:pos x="T4" y="T5"/>
                </a:cxn>
                <a:cxn ang="0">
                  <a:pos x="T6" y="T7"/>
                </a:cxn>
                <a:cxn ang="0">
                  <a:pos x="T8" y="T9"/>
                </a:cxn>
                <a:cxn ang="0">
                  <a:pos x="T10" y="T11"/>
                </a:cxn>
                <a:cxn ang="0">
                  <a:pos x="T12" y="T13"/>
                </a:cxn>
              </a:cxnLst>
              <a:rect l="0" t="0" r="r" b="b"/>
              <a:pathLst>
                <a:path w="36" h="99">
                  <a:moveTo>
                    <a:pt x="36" y="98"/>
                  </a:moveTo>
                  <a:cubicBezTo>
                    <a:pt x="36" y="98"/>
                    <a:pt x="22" y="91"/>
                    <a:pt x="22" y="66"/>
                  </a:cubicBezTo>
                  <a:cubicBezTo>
                    <a:pt x="23" y="40"/>
                    <a:pt x="22" y="18"/>
                    <a:pt x="22" y="18"/>
                  </a:cubicBezTo>
                  <a:cubicBezTo>
                    <a:pt x="22" y="18"/>
                    <a:pt x="23" y="2"/>
                    <a:pt x="13" y="1"/>
                  </a:cubicBezTo>
                  <a:cubicBezTo>
                    <a:pt x="2" y="0"/>
                    <a:pt x="3" y="7"/>
                    <a:pt x="2" y="18"/>
                  </a:cubicBezTo>
                  <a:cubicBezTo>
                    <a:pt x="1" y="29"/>
                    <a:pt x="0" y="61"/>
                    <a:pt x="7" y="83"/>
                  </a:cubicBezTo>
                  <a:cubicBezTo>
                    <a:pt x="11" y="97"/>
                    <a:pt x="28" y="99"/>
                    <a:pt x="36" y="98"/>
                  </a:cubicBezTo>
                  <a:close/>
                </a:path>
              </a:pathLst>
            </a:custGeom>
            <a:solidFill>
              <a:srgbClr val="00263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2" name="Freeform 138"/>
            <p:cNvSpPr/>
            <p:nvPr/>
          </p:nvSpPr>
          <p:spPr bwMode="auto">
            <a:xfrm>
              <a:off x="4718476" y="4878484"/>
              <a:ext cx="550513" cy="238060"/>
            </a:xfrm>
            <a:custGeom>
              <a:avLst/>
              <a:gdLst>
                <a:gd name="T0" fmla="*/ 110 w 188"/>
                <a:gd name="T1" fmla="*/ 79 h 81"/>
                <a:gd name="T2" fmla="*/ 184 w 188"/>
                <a:gd name="T3" fmla="*/ 36 h 81"/>
                <a:gd name="T4" fmla="*/ 178 w 188"/>
                <a:gd name="T5" fmla="*/ 8 h 81"/>
                <a:gd name="T6" fmla="*/ 13 w 188"/>
                <a:gd name="T7" fmla="*/ 3 h 81"/>
                <a:gd name="T8" fmla="*/ 10 w 188"/>
                <a:gd name="T9" fmla="*/ 34 h 81"/>
                <a:gd name="T10" fmla="*/ 110 w 188"/>
                <a:gd name="T11" fmla="*/ 79 h 81"/>
              </a:gdLst>
              <a:ahLst/>
              <a:cxnLst>
                <a:cxn ang="0">
                  <a:pos x="T0" y="T1"/>
                </a:cxn>
                <a:cxn ang="0">
                  <a:pos x="T2" y="T3"/>
                </a:cxn>
                <a:cxn ang="0">
                  <a:pos x="T4" y="T5"/>
                </a:cxn>
                <a:cxn ang="0">
                  <a:pos x="T6" y="T7"/>
                </a:cxn>
                <a:cxn ang="0">
                  <a:pos x="T8" y="T9"/>
                </a:cxn>
                <a:cxn ang="0">
                  <a:pos x="T10" y="T11"/>
                </a:cxn>
              </a:cxnLst>
              <a:rect l="0" t="0" r="r" b="b"/>
              <a:pathLst>
                <a:path w="188" h="81">
                  <a:moveTo>
                    <a:pt x="110" y="79"/>
                  </a:moveTo>
                  <a:cubicBezTo>
                    <a:pt x="134" y="76"/>
                    <a:pt x="181" y="53"/>
                    <a:pt x="184" y="36"/>
                  </a:cubicBezTo>
                  <a:cubicBezTo>
                    <a:pt x="187" y="20"/>
                    <a:pt x="188" y="20"/>
                    <a:pt x="178" y="8"/>
                  </a:cubicBezTo>
                  <a:cubicBezTo>
                    <a:pt x="173" y="2"/>
                    <a:pt x="15" y="0"/>
                    <a:pt x="13" y="3"/>
                  </a:cubicBezTo>
                  <a:cubicBezTo>
                    <a:pt x="10" y="8"/>
                    <a:pt x="0" y="15"/>
                    <a:pt x="10" y="34"/>
                  </a:cubicBezTo>
                  <a:cubicBezTo>
                    <a:pt x="26" y="62"/>
                    <a:pt x="86" y="81"/>
                    <a:pt x="110" y="79"/>
                  </a:cubicBezTo>
                  <a:close/>
                </a:path>
              </a:pathLst>
            </a:custGeom>
            <a:solidFill>
              <a:srgbClr val="00394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3" name="Freeform 139"/>
            <p:cNvSpPr/>
            <p:nvPr/>
          </p:nvSpPr>
          <p:spPr bwMode="auto">
            <a:xfrm>
              <a:off x="4718476" y="4769869"/>
              <a:ext cx="538610" cy="313942"/>
            </a:xfrm>
            <a:custGeom>
              <a:avLst/>
              <a:gdLst>
                <a:gd name="T0" fmla="*/ 110 w 184"/>
                <a:gd name="T1" fmla="*/ 102 h 107"/>
                <a:gd name="T2" fmla="*/ 184 w 184"/>
                <a:gd name="T3" fmla="*/ 55 h 107"/>
                <a:gd name="T4" fmla="*/ 79 w 184"/>
                <a:gd name="T5" fmla="*/ 2 h 107"/>
                <a:gd name="T6" fmla="*/ 10 w 184"/>
                <a:gd name="T7" fmla="*/ 53 h 107"/>
                <a:gd name="T8" fmla="*/ 110 w 184"/>
                <a:gd name="T9" fmla="*/ 102 h 107"/>
              </a:gdLst>
              <a:ahLst/>
              <a:cxnLst>
                <a:cxn ang="0">
                  <a:pos x="T0" y="T1"/>
                </a:cxn>
                <a:cxn ang="0">
                  <a:pos x="T2" y="T3"/>
                </a:cxn>
                <a:cxn ang="0">
                  <a:pos x="T4" y="T5"/>
                </a:cxn>
                <a:cxn ang="0">
                  <a:pos x="T6" y="T7"/>
                </a:cxn>
                <a:cxn ang="0">
                  <a:pos x="T8" y="T9"/>
                </a:cxn>
              </a:cxnLst>
              <a:rect l="0" t="0" r="r" b="b"/>
              <a:pathLst>
                <a:path w="184" h="107">
                  <a:moveTo>
                    <a:pt x="110" y="102"/>
                  </a:moveTo>
                  <a:cubicBezTo>
                    <a:pt x="110" y="102"/>
                    <a:pt x="184" y="75"/>
                    <a:pt x="184" y="55"/>
                  </a:cubicBezTo>
                  <a:cubicBezTo>
                    <a:pt x="184" y="35"/>
                    <a:pt x="96" y="0"/>
                    <a:pt x="79" y="2"/>
                  </a:cubicBezTo>
                  <a:cubicBezTo>
                    <a:pt x="62" y="4"/>
                    <a:pt x="0" y="35"/>
                    <a:pt x="10" y="53"/>
                  </a:cubicBezTo>
                  <a:cubicBezTo>
                    <a:pt x="26" y="82"/>
                    <a:pt x="81" y="107"/>
                    <a:pt x="110" y="102"/>
                  </a:cubicBezTo>
                  <a:close/>
                </a:path>
              </a:pathLst>
            </a:custGeom>
            <a:solidFill>
              <a:srgbClr val="06445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4" name="Freeform 140"/>
            <p:cNvSpPr/>
            <p:nvPr/>
          </p:nvSpPr>
          <p:spPr bwMode="auto">
            <a:xfrm>
              <a:off x="4937193" y="4463367"/>
              <a:ext cx="374944" cy="327332"/>
            </a:xfrm>
            <a:custGeom>
              <a:avLst/>
              <a:gdLst>
                <a:gd name="T0" fmla="*/ 114 w 128"/>
                <a:gd name="T1" fmla="*/ 42 h 112"/>
                <a:gd name="T2" fmla="*/ 29 w 128"/>
                <a:gd name="T3" fmla="*/ 2 h 112"/>
                <a:gd name="T4" fmla="*/ 4 w 128"/>
                <a:gd name="T5" fmla="*/ 17 h 112"/>
                <a:gd name="T6" fmla="*/ 20 w 128"/>
                <a:gd name="T7" fmla="*/ 70 h 112"/>
                <a:gd name="T8" fmla="*/ 102 w 128"/>
                <a:gd name="T9" fmla="*/ 107 h 112"/>
                <a:gd name="T10" fmla="*/ 121 w 128"/>
                <a:gd name="T11" fmla="*/ 94 h 112"/>
                <a:gd name="T12" fmla="*/ 114 w 128"/>
                <a:gd name="T13" fmla="*/ 42 h 112"/>
              </a:gdLst>
              <a:ahLst/>
              <a:cxnLst>
                <a:cxn ang="0">
                  <a:pos x="T0" y="T1"/>
                </a:cxn>
                <a:cxn ang="0">
                  <a:pos x="T2" y="T3"/>
                </a:cxn>
                <a:cxn ang="0">
                  <a:pos x="T4" y="T5"/>
                </a:cxn>
                <a:cxn ang="0">
                  <a:pos x="T6" y="T7"/>
                </a:cxn>
                <a:cxn ang="0">
                  <a:pos x="T8" y="T9"/>
                </a:cxn>
                <a:cxn ang="0">
                  <a:pos x="T10" y="T11"/>
                </a:cxn>
                <a:cxn ang="0">
                  <a:pos x="T12" y="T13"/>
                </a:cxn>
              </a:cxnLst>
              <a:rect l="0" t="0" r="r" b="b"/>
              <a:pathLst>
                <a:path w="128" h="112">
                  <a:moveTo>
                    <a:pt x="114" y="42"/>
                  </a:moveTo>
                  <a:cubicBezTo>
                    <a:pt x="107" y="31"/>
                    <a:pt x="49" y="0"/>
                    <a:pt x="29" y="2"/>
                  </a:cubicBezTo>
                  <a:cubicBezTo>
                    <a:pt x="21" y="2"/>
                    <a:pt x="11" y="2"/>
                    <a:pt x="4" y="17"/>
                  </a:cubicBezTo>
                  <a:cubicBezTo>
                    <a:pt x="0" y="27"/>
                    <a:pt x="10" y="54"/>
                    <a:pt x="20" y="70"/>
                  </a:cubicBezTo>
                  <a:cubicBezTo>
                    <a:pt x="31" y="87"/>
                    <a:pt x="74" y="112"/>
                    <a:pt x="102" y="107"/>
                  </a:cubicBezTo>
                  <a:cubicBezTo>
                    <a:pt x="117" y="104"/>
                    <a:pt x="119" y="99"/>
                    <a:pt x="121" y="94"/>
                  </a:cubicBezTo>
                  <a:cubicBezTo>
                    <a:pt x="128" y="79"/>
                    <a:pt x="119" y="52"/>
                    <a:pt x="114" y="42"/>
                  </a:cubicBezTo>
                  <a:close/>
                </a:path>
              </a:pathLst>
            </a:custGeom>
            <a:solidFill>
              <a:srgbClr val="00394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5" name="Freeform 141"/>
            <p:cNvSpPr/>
            <p:nvPr/>
          </p:nvSpPr>
          <p:spPr bwMode="auto">
            <a:xfrm>
              <a:off x="4934217" y="4473782"/>
              <a:ext cx="354114" cy="316917"/>
            </a:xfrm>
            <a:custGeom>
              <a:avLst/>
              <a:gdLst>
                <a:gd name="T0" fmla="*/ 107 w 121"/>
                <a:gd name="T1" fmla="*/ 42 h 108"/>
                <a:gd name="T2" fmla="*/ 22 w 121"/>
                <a:gd name="T3" fmla="*/ 2 h 108"/>
                <a:gd name="T4" fmla="*/ 5 w 121"/>
                <a:gd name="T5" fmla="*/ 13 h 108"/>
                <a:gd name="T6" fmla="*/ 14 w 121"/>
                <a:gd name="T7" fmla="*/ 67 h 108"/>
                <a:gd name="T8" fmla="*/ 95 w 121"/>
                <a:gd name="T9" fmla="*/ 103 h 108"/>
                <a:gd name="T10" fmla="*/ 114 w 121"/>
                <a:gd name="T11" fmla="*/ 91 h 108"/>
                <a:gd name="T12" fmla="*/ 107 w 121"/>
                <a:gd name="T13" fmla="*/ 42 h 108"/>
              </a:gdLst>
              <a:ahLst/>
              <a:cxnLst>
                <a:cxn ang="0">
                  <a:pos x="T0" y="T1"/>
                </a:cxn>
                <a:cxn ang="0">
                  <a:pos x="T2" y="T3"/>
                </a:cxn>
                <a:cxn ang="0">
                  <a:pos x="T4" y="T5"/>
                </a:cxn>
                <a:cxn ang="0">
                  <a:pos x="T6" y="T7"/>
                </a:cxn>
                <a:cxn ang="0">
                  <a:pos x="T8" y="T9"/>
                </a:cxn>
                <a:cxn ang="0">
                  <a:pos x="T10" y="T11"/>
                </a:cxn>
                <a:cxn ang="0">
                  <a:pos x="T12" y="T13"/>
                </a:cxn>
              </a:cxnLst>
              <a:rect l="0" t="0" r="r" b="b"/>
              <a:pathLst>
                <a:path w="121" h="108">
                  <a:moveTo>
                    <a:pt x="107" y="42"/>
                  </a:moveTo>
                  <a:cubicBezTo>
                    <a:pt x="100" y="31"/>
                    <a:pt x="43" y="0"/>
                    <a:pt x="22" y="2"/>
                  </a:cubicBezTo>
                  <a:cubicBezTo>
                    <a:pt x="14" y="2"/>
                    <a:pt x="10" y="3"/>
                    <a:pt x="5" y="13"/>
                  </a:cubicBezTo>
                  <a:cubicBezTo>
                    <a:pt x="0" y="23"/>
                    <a:pt x="4" y="50"/>
                    <a:pt x="14" y="67"/>
                  </a:cubicBezTo>
                  <a:cubicBezTo>
                    <a:pt x="24" y="84"/>
                    <a:pt x="68" y="108"/>
                    <a:pt x="95" y="103"/>
                  </a:cubicBezTo>
                  <a:cubicBezTo>
                    <a:pt x="110" y="100"/>
                    <a:pt x="112" y="96"/>
                    <a:pt x="114" y="91"/>
                  </a:cubicBezTo>
                  <a:cubicBezTo>
                    <a:pt x="121" y="75"/>
                    <a:pt x="113" y="52"/>
                    <a:pt x="107" y="42"/>
                  </a:cubicBezTo>
                  <a:close/>
                </a:path>
              </a:pathLst>
            </a:custGeom>
            <a:solidFill>
              <a:srgbClr val="06445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7" name="Freeform 143"/>
            <p:cNvSpPr/>
            <p:nvPr/>
          </p:nvSpPr>
          <p:spPr bwMode="auto">
            <a:xfrm>
              <a:off x="4755672" y="5201352"/>
              <a:ext cx="374944" cy="163666"/>
            </a:xfrm>
            <a:custGeom>
              <a:avLst/>
              <a:gdLst>
                <a:gd name="T0" fmla="*/ 4 w 128"/>
                <a:gd name="T1" fmla="*/ 0 h 56"/>
                <a:gd name="T2" fmla="*/ 0 w 128"/>
                <a:gd name="T3" fmla="*/ 13 h 56"/>
                <a:gd name="T4" fmla="*/ 80 w 128"/>
                <a:gd name="T5" fmla="*/ 56 h 56"/>
                <a:gd name="T6" fmla="*/ 128 w 128"/>
                <a:gd name="T7" fmla="*/ 48 h 56"/>
                <a:gd name="T8" fmla="*/ 117 w 128"/>
                <a:gd name="T9" fmla="*/ 43 h 56"/>
                <a:gd name="T10" fmla="*/ 115 w 128"/>
                <a:gd name="T11" fmla="*/ 42 h 56"/>
                <a:gd name="T12" fmla="*/ 98 w 128"/>
                <a:gd name="T13" fmla="*/ 33 h 56"/>
                <a:gd name="T14" fmla="*/ 81 w 128"/>
                <a:gd name="T15" fmla="*/ 25 h 56"/>
                <a:gd name="T16" fmla="*/ 48 w 128"/>
                <a:gd name="T17" fmla="*/ 42 h 56"/>
                <a:gd name="T18" fmla="*/ 43 w 128"/>
                <a:gd name="T19" fmla="*/ 44 h 56"/>
                <a:gd name="T20" fmla="*/ 32 w 128"/>
                <a:gd name="T21" fmla="*/ 37 h 56"/>
                <a:gd name="T22" fmla="*/ 37 w 128"/>
                <a:gd name="T23" fmla="*/ 21 h 56"/>
                <a:gd name="T24" fmla="*/ 54 w 128"/>
                <a:gd name="T25" fmla="*/ 13 h 56"/>
                <a:gd name="T26" fmla="*/ 40 w 128"/>
                <a:gd name="T27" fmla="*/ 5 h 56"/>
                <a:gd name="T28" fmla="*/ 28 w 128"/>
                <a:gd name="T29" fmla="*/ 11 h 56"/>
                <a:gd name="T30" fmla="*/ 4 w 128"/>
                <a:gd name="T31"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8" h="56">
                  <a:moveTo>
                    <a:pt x="4" y="0"/>
                  </a:moveTo>
                  <a:cubicBezTo>
                    <a:pt x="2" y="4"/>
                    <a:pt x="0" y="8"/>
                    <a:pt x="0" y="13"/>
                  </a:cubicBezTo>
                  <a:cubicBezTo>
                    <a:pt x="0" y="37"/>
                    <a:pt x="36" y="56"/>
                    <a:pt x="80" y="56"/>
                  </a:cubicBezTo>
                  <a:cubicBezTo>
                    <a:pt x="98" y="56"/>
                    <a:pt x="115" y="53"/>
                    <a:pt x="128" y="48"/>
                  </a:cubicBezTo>
                  <a:cubicBezTo>
                    <a:pt x="117" y="43"/>
                    <a:pt x="117" y="43"/>
                    <a:pt x="117" y="43"/>
                  </a:cubicBezTo>
                  <a:cubicBezTo>
                    <a:pt x="116" y="42"/>
                    <a:pt x="115" y="42"/>
                    <a:pt x="115" y="42"/>
                  </a:cubicBezTo>
                  <a:cubicBezTo>
                    <a:pt x="98" y="33"/>
                    <a:pt x="98" y="33"/>
                    <a:pt x="98" y="33"/>
                  </a:cubicBezTo>
                  <a:cubicBezTo>
                    <a:pt x="81" y="25"/>
                    <a:pt x="81" y="25"/>
                    <a:pt x="81" y="25"/>
                  </a:cubicBezTo>
                  <a:cubicBezTo>
                    <a:pt x="48" y="42"/>
                    <a:pt x="48" y="42"/>
                    <a:pt x="48" y="42"/>
                  </a:cubicBezTo>
                  <a:cubicBezTo>
                    <a:pt x="46" y="43"/>
                    <a:pt x="44" y="44"/>
                    <a:pt x="43" y="44"/>
                  </a:cubicBezTo>
                  <a:cubicBezTo>
                    <a:pt x="38" y="44"/>
                    <a:pt x="34" y="41"/>
                    <a:pt x="32" y="37"/>
                  </a:cubicBezTo>
                  <a:cubicBezTo>
                    <a:pt x="29" y="31"/>
                    <a:pt x="31" y="24"/>
                    <a:pt x="37" y="21"/>
                  </a:cubicBezTo>
                  <a:cubicBezTo>
                    <a:pt x="54" y="13"/>
                    <a:pt x="54" y="13"/>
                    <a:pt x="54" y="13"/>
                  </a:cubicBezTo>
                  <a:cubicBezTo>
                    <a:pt x="40" y="5"/>
                    <a:pt x="40" y="5"/>
                    <a:pt x="40" y="5"/>
                  </a:cubicBezTo>
                  <a:cubicBezTo>
                    <a:pt x="28" y="11"/>
                    <a:pt x="28" y="11"/>
                    <a:pt x="28" y="11"/>
                  </a:cubicBezTo>
                  <a:cubicBezTo>
                    <a:pt x="4" y="0"/>
                    <a:pt x="4" y="0"/>
                    <a:pt x="4" y="0"/>
                  </a:cubicBezTo>
                </a:path>
              </a:pathLst>
            </a:custGeom>
            <a:solidFill>
              <a:srgbClr val="79B9D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8" name="Freeform 144"/>
            <p:cNvSpPr/>
            <p:nvPr/>
          </p:nvSpPr>
          <p:spPr bwMode="auto">
            <a:xfrm>
              <a:off x="5042832" y="5298064"/>
              <a:ext cx="55052" cy="29757"/>
            </a:xfrm>
            <a:custGeom>
              <a:avLst/>
              <a:gdLst>
                <a:gd name="T0" fmla="*/ 0 w 19"/>
                <a:gd name="T1" fmla="*/ 0 h 10"/>
                <a:gd name="T2" fmla="*/ 17 w 19"/>
                <a:gd name="T3" fmla="*/ 9 h 10"/>
                <a:gd name="T4" fmla="*/ 19 w 19"/>
                <a:gd name="T5" fmla="*/ 10 h 10"/>
                <a:gd name="T6" fmla="*/ 0 w 19"/>
                <a:gd name="T7" fmla="*/ 0 h 10"/>
              </a:gdLst>
              <a:ahLst/>
              <a:cxnLst>
                <a:cxn ang="0">
                  <a:pos x="T0" y="T1"/>
                </a:cxn>
                <a:cxn ang="0">
                  <a:pos x="T2" y="T3"/>
                </a:cxn>
                <a:cxn ang="0">
                  <a:pos x="T4" y="T5"/>
                </a:cxn>
                <a:cxn ang="0">
                  <a:pos x="T6" y="T7"/>
                </a:cxn>
              </a:cxnLst>
              <a:rect l="0" t="0" r="r" b="b"/>
              <a:pathLst>
                <a:path w="19" h="10">
                  <a:moveTo>
                    <a:pt x="0" y="0"/>
                  </a:moveTo>
                  <a:cubicBezTo>
                    <a:pt x="17" y="9"/>
                    <a:pt x="17" y="9"/>
                    <a:pt x="17" y="9"/>
                  </a:cubicBezTo>
                  <a:cubicBezTo>
                    <a:pt x="17" y="9"/>
                    <a:pt x="18" y="9"/>
                    <a:pt x="19" y="10"/>
                  </a:cubicBezTo>
                  <a:cubicBezTo>
                    <a:pt x="0" y="0"/>
                    <a:pt x="0" y="0"/>
                    <a:pt x="0" y="0"/>
                  </a:cubicBezTo>
                </a:path>
              </a:pathLst>
            </a:custGeom>
            <a:solidFill>
              <a:srgbClr val="0021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9" name="Freeform 145"/>
            <p:cNvSpPr/>
            <p:nvPr/>
          </p:nvSpPr>
          <p:spPr bwMode="auto">
            <a:xfrm>
              <a:off x="4840482" y="5238549"/>
              <a:ext cx="153251" cy="92248"/>
            </a:xfrm>
            <a:custGeom>
              <a:avLst/>
              <a:gdLst>
                <a:gd name="T0" fmla="*/ 25 w 52"/>
                <a:gd name="T1" fmla="*/ 0 h 31"/>
                <a:gd name="T2" fmla="*/ 8 w 52"/>
                <a:gd name="T3" fmla="*/ 8 h 31"/>
                <a:gd name="T4" fmla="*/ 3 w 52"/>
                <a:gd name="T5" fmla="*/ 24 h 31"/>
                <a:gd name="T6" fmla="*/ 14 w 52"/>
                <a:gd name="T7" fmla="*/ 31 h 31"/>
                <a:gd name="T8" fmla="*/ 19 w 52"/>
                <a:gd name="T9" fmla="*/ 29 h 31"/>
                <a:gd name="T10" fmla="*/ 52 w 52"/>
                <a:gd name="T11" fmla="*/ 12 h 31"/>
                <a:gd name="T12" fmla="*/ 25 w 52"/>
                <a:gd name="T13" fmla="*/ 0 h 31"/>
              </a:gdLst>
              <a:ahLst/>
              <a:cxnLst>
                <a:cxn ang="0">
                  <a:pos x="T0" y="T1"/>
                </a:cxn>
                <a:cxn ang="0">
                  <a:pos x="T2" y="T3"/>
                </a:cxn>
                <a:cxn ang="0">
                  <a:pos x="T4" y="T5"/>
                </a:cxn>
                <a:cxn ang="0">
                  <a:pos x="T6" y="T7"/>
                </a:cxn>
                <a:cxn ang="0">
                  <a:pos x="T8" y="T9"/>
                </a:cxn>
                <a:cxn ang="0">
                  <a:pos x="T10" y="T11"/>
                </a:cxn>
                <a:cxn ang="0">
                  <a:pos x="T12" y="T13"/>
                </a:cxn>
              </a:cxnLst>
              <a:rect l="0" t="0" r="r" b="b"/>
              <a:pathLst>
                <a:path w="52" h="31">
                  <a:moveTo>
                    <a:pt x="25" y="0"/>
                  </a:moveTo>
                  <a:cubicBezTo>
                    <a:pt x="8" y="8"/>
                    <a:pt x="8" y="8"/>
                    <a:pt x="8" y="8"/>
                  </a:cubicBezTo>
                  <a:cubicBezTo>
                    <a:pt x="2" y="11"/>
                    <a:pt x="0" y="18"/>
                    <a:pt x="3" y="24"/>
                  </a:cubicBezTo>
                  <a:cubicBezTo>
                    <a:pt x="5" y="28"/>
                    <a:pt x="9" y="31"/>
                    <a:pt x="14" y="31"/>
                  </a:cubicBezTo>
                  <a:cubicBezTo>
                    <a:pt x="15" y="31"/>
                    <a:pt x="17" y="30"/>
                    <a:pt x="19" y="29"/>
                  </a:cubicBezTo>
                  <a:cubicBezTo>
                    <a:pt x="52" y="12"/>
                    <a:pt x="52" y="12"/>
                    <a:pt x="52" y="12"/>
                  </a:cubicBezTo>
                  <a:cubicBezTo>
                    <a:pt x="25" y="0"/>
                    <a:pt x="25" y="0"/>
                    <a:pt x="25" y="0"/>
                  </a:cubicBezTo>
                </a:path>
              </a:pathLst>
            </a:custGeom>
            <a:solidFill>
              <a:srgbClr val="0021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0" name="Freeform 146"/>
            <p:cNvSpPr/>
            <p:nvPr/>
          </p:nvSpPr>
          <p:spPr bwMode="auto">
            <a:xfrm>
              <a:off x="4803284" y="4570494"/>
              <a:ext cx="130933" cy="174082"/>
            </a:xfrm>
            <a:custGeom>
              <a:avLst/>
              <a:gdLst>
                <a:gd name="T0" fmla="*/ 37 w 45"/>
                <a:gd name="T1" fmla="*/ 59 h 59"/>
                <a:gd name="T2" fmla="*/ 42 w 45"/>
                <a:gd name="T3" fmla="*/ 28 h 59"/>
                <a:gd name="T4" fmla="*/ 24 w 45"/>
                <a:gd name="T5" fmla="*/ 1 h 59"/>
                <a:gd name="T6" fmla="*/ 0 w 45"/>
                <a:gd name="T7" fmla="*/ 50 h 59"/>
                <a:gd name="T8" fmla="*/ 37 w 45"/>
                <a:gd name="T9" fmla="*/ 59 h 59"/>
              </a:gdLst>
              <a:ahLst/>
              <a:cxnLst>
                <a:cxn ang="0">
                  <a:pos x="T0" y="T1"/>
                </a:cxn>
                <a:cxn ang="0">
                  <a:pos x="T2" y="T3"/>
                </a:cxn>
                <a:cxn ang="0">
                  <a:pos x="T4" y="T5"/>
                </a:cxn>
                <a:cxn ang="0">
                  <a:pos x="T6" y="T7"/>
                </a:cxn>
                <a:cxn ang="0">
                  <a:pos x="T8" y="T9"/>
                </a:cxn>
              </a:cxnLst>
              <a:rect l="0" t="0" r="r" b="b"/>
              <a:pathLst>
                <a:path w="45" h="59">
                  <a:moveTo>
                    <a:pt x="37" y="59"/>
                  </a:moveTo>
                  <a:cubicBezTo>
                    <a:pt x="41" y="42"/>
                    <a:pt x="42" y="28"/>
                    <a:pt x="42" y="28"/>
                  </a:cubicBezTo>
                  <a:cubicBezTo>
                    <a:pt x="42" y="28"/>
                    <a:pt x="45" y="0"/>
                    <a:pt x="24" y="1"/>
                  </a:cubicBezTo>
                  <a:cubicBezTo>
                    <a:pt x="11" y="1"/>
                    <a:pt x="4" y="29"/>
                    <a:pt x="0" y="50"/>
                  </a:cubicBezTo>
                  <a:cubicBezTo>
                    <a:pt x="14" y="50"/>
                    <a:pt x="25" y="54"/>
                    <a:pt x="37" y="59"/>
                  </a:cubicBezTo>
                  <a:close/>
                </a:path>
              </a:pathLst>
            </a:custGeom>
            <a:solidFill>
              <a:srgbClr val="D9543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1" name="Freeform 147"/>
            <p:cNvSpPr/>
            <p:nvPr/>
          </p:nvSpPr>
          <p:spPr bwMode="auto">
            <a:xfrm>
              <a:off x="4609861" y="4717794"/>
              <a:ext cx="300550" cy="184496"/>
            </a:xfrm>
            <a:custGeom>
              <a:avLst/>
              <a:gdLst>
                <a:gd name="T0" fmla="*/ 66 w 103"/>
                <a:gd name="T1" fmla="*/ 0 h 63"/>
                <a:gd name="T2" fmla="*/ 63 w 103"/>
                <a:gd name="T3" fmla="*/ 24 h 63"/>
                <a:gd name="T4" fmla="*/ 8 w 103"/>
                <a:gd name="T5" fmla="*/ 31 h 63"/>
                <a:gd name="T6" fmla="*/ 69 w 103"/>
                <a:gd name="T7" fmla="*/ 58 h 63"/>
                <a:gd name="T8" fmla="*/ 103 w 103"/>
                <a:gd name="T9" fmla="*/ 9 h 63"/>
                <a:gd name="T10" fmla="*/ 66 w 103"/>
                <a:gd name="T11" fmla="*/ 0 h 63"/>
              </a:gdLst>
              <a:ahLst/>
              <a:cxnLst>
                <a:cxn ang="0">
                  <a:pos x="T0" y="T1"/>
                </a:cxn>
                <a:cxn ang="0">
                  <a:pos x="T2" y="T3"/>
                </a:cxn>
                <a:cxn ang="0">
                  <a:pos x="T4" y="T5"/>
                </a:cxn>
                <a:cxn ang="0">
                  <a:pos x="T6" y="T7"/>
                </a:cxn>
                <a:cxn ang="0">
                  <a:pos x="T8" y="T9"/>
                </a:cxn>
                <a:cxn ang="0">
                  <a:pos x="T10" y="T11"/>
                </a:cxn>
              </a:cxnLst>
              <a:rect l="0" t="0" r="r" b="b"/>
              <a:pathLst>
                <a:path w="103" h="63">
                  <a:moveTo>
                    <a:pt x="66" y="0"/>
                  </a:moveTo>
                  <a:cubicBezTo>
                    <a:pt x="64" y="14"/>
                    <a:pt x="63" y="24"/>
                    <a:pt x="63" y="24"/>
                  </a:cubicBezTo>
                  <a:cubicBezTo>
                    <a:pt x="63" y="24"/>
                    <a:pt x="16" y="18"/>
                    <a:pt x="8" y="31"/>
                  </a:cubicBezTo>
                  <a:cubicBezTo>
                    <a:pt x="0" y="43"/>
                    <a:pt x="18" y="63"/>
                    <a:pt x="69" y="58"/>
                  </a:cubicBezTo>
                  <a:cubicBezTo>
                    <a:pt x="88" y="56"/>
                    <a:pt x="98" y="31"/>
                    <a:pt x="103" y="9"/>
                  </a:cubicBezTo>
                  <a:cubicBezTo>
                    <a:pt x="91" y="4"/>
                    <a:pt x="80" y="0"/>
                    <a:pt x="66" y="0"/>
                  </a:cubicBezTo>
                  <a:close/>
                </a:path>
              </a:pathLst>
            </a:custGeom>
            <a:solidFill>
              <a:srgbClr val="FED9B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2" name="Freeform 148"/>
            <p:cNvSpPr/>
            <p:nvPr/>
          </p:nvSpPr>
          <p:spPr bwMode="auto">
            <a:xfrm>
              <a:off x="4910411" y="4554128"/>
              <a:ext cx="144324" cy="66955"/>
            </a:xfrm>
            <a:custGeom>
              <a:avLst/>
              <a:gdLst>
                <a:gd name="T0" fmla="*/ 49 w 49"/>
                <a:gd name="T1" fmla="*/ 10 h 23"/>
                <a:gd name="T2" fmla="*/ 39 w 49"/>
                <a:gd name="T3" fmla="*/ 6 h 23"/>
                <a:gd name="T4" fmla="*/ 0 w 49"/>
                <a:gd name="T5" fmla="*/ 4 h 23"/>
                <a:gd name="T6" fmla="*/ 49 w 49"/>
                <a:gd name="T7" fmla="*/ 10 h 23"/>
              </a:gdLst>
              <a:ahLst/>
              <a:cxnLst>
                <a:cxn ang="0">
                  <a:pos x="T0" y="T1"/>
                </a:cxn>
                <a:cxn ang="0">
                  <a:pos x="T2" y="T3"/>
                </a:cxn>
                <a:cxn ang="0">
                  <a:pos x="T4" y="T5"/>
                </a:cxn>
                <a:cxn ang="0">
                  <a:pos x="T6" y="T7"/>
                </a:cxn>
              </a:cxnLst>
              <a:rect l="0" t="0" r="r" b="b"/>
              <a:pathLst>
                <a:path w="49" h="23">
                  <a:moveTo>
                    <a:pt x="49" y="10"/>
                  </a:moveTo>
                  <a:cubicBezTo>
                    <a:pt x="43" y="8"/>
                    <a:pt x="39" y="6"/>
                    <a:pt x="39" y="6"/>
                  </a:cubicBezTo>
                  <a:cubicBezTo>
                    <a:pt x="24" y="0"/>
                    <a:pt x="11" y="0"/>
                    <a:pt x="0" y="4"/>
                  </a:cubicBezTo>
                  <a:cubicBezTo>
                    <a:pt x="12" y="22"/>
                    <a:pt x="31" y="23"/>
                    <a:pt x="49" y="10"/>
                  </a:cubicBezTo>
                  <a:close/>
                </a:path>
              </a:pathLst>
            </a:custGeom>
            <a:solidFill>
              <a:srgbClr val="FBBF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3" name="Freeform 149"/>
            <p:cNvSpPr/>
            <p:nvPr/>
          </p:nvSpPr>
          <p:spPr bwMode="auto">
            <a:xfrm>
              <a:off x="4902972" y="4566031"/>
              <a:ext cx="163666" cy="72906"/>
            </a:xfrm>
            <a:custGeom>
              <a:avLst/>
              <a:gdLst>
                <a:gd name="T0" fmla="*/ 52 w 56"/>
                <a:gd name="T1" fmla="*/ 6 h 25"/>
                <a:gd name="T2" fmla="*/ 3 w 56"/>
                <a:gd name="T3" fmla="*/ 0 h 25"/>
                <a:gd name="T4" fmla="*/ 0 w 56"/>
                <a:gd name="T5" fmla="*/ 1 h 25"/>
                <a:gd name="T6" fmla="*/ 0 w 56"/>
                <a:gd name="T7" fmla="*/ 1 h 25"/>
                <a:gd name="T8" fmla="*/ 18 w 56"/>
                <a:gd name="T9" fmla="*/ 18 h 25"/>
                <a:gd name="T10" fmla="*/ 56 w 56"/>
                <a:gd name="T11" fmla="*/ 8 h 25"/>
                <a:gd name="T12" fmla="*/ 52 w 56"/>
                <a:gd name="T13" fmla="*/ 6 h 25"/>
              </a:gdLst>
              <a:ahLst/>
              <a:cxnLst>
                <a:cxn ang="0">
                  <a:pos x="T0" y="T1"/>
                </a:cxn>
                <a:cxn ang="0">
                  <a:pos x="T2" y="T3"/>
                </a:cxn>
                <a:cxn ang="0">
                  <a:pos x="T4" y="T5"/>
                </a:cxn>
                <a:cxn ang="0">
                  <a:pos x="T6" y="T7"/>
                </a:cxn>
                <a:cxn ang="0">
                  <a:pos x="T8" y="T9"/>
                </a:cxn>
                <a:cxn ang="0">
                  <a:pos x="T10" y="T11"/>
                </a:cxn>
                <a:cxn ang="0">
                  <a:pos x="T12" y="T13"/>
                </a:cxn>
              </a:cxnLst>
              <a:rect l="0" t="0" r="r" b="b"/>
              <a:pathLst>
                <a:path w="56" h="25">
                  <a:moveTo>
                    <a:pt x="52" y="6"/>
                  </a:moveTo>
                  <a:cubicBezTo>
                    <a:pt x="34" y="19"/>
                    <a:pt x="15" y="18"/>
                    <a:pt x="3" y="0"/>
                  </a:cubicBezTo>
                  <a:cubicBezTo>
                    <a:pt x="2" y="0"/>
                    <a:pt x="1" y="1"/>
                    <a:pt x="0" y="1"/>
                  </a:cubicBezTo>
                  <a:cubicBezTo>
                    <a:pt x="0" y="1"/>
                    <a:pt x="0" y="1"/>
                    <a:pt x="0" y="1"/>
                  </a:cubicBezTo>
                  <a:cubicBezTo>
                    <a:pt x="4" y="8"/>
                    <a:pt x="11" y="14"/>
                    <a:pt x="18" y="18"/>
                  </a:cubicBezTo>
                  <a:cubicBezTo>
                    <a:pt x="31" y="25"/>
                    <a:pt x="45" y="18"/>
                    <a:pt x="56" y="8"/>
                  </a:cubicBezTo>
                  <a:cubicBezTo>
                    <a:pt x="54" y="7"/>
                    <a:pt x="53" y="7"/>
                    <a:pt x="52" y="6"/>
                  </a:cubicBezTo>
                  <a:close/>
                </a:path>
              </a:pathLst>
            </a:custGeom>
            <a:solidFill>
              <a:srgbClr val="D9543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4" name="Freeform 150"/>
            <p:cNvSpPr/>
            <p:nvPr/>
          </p:nvSpPr>
          <p:spPr bwMode="auto">
            <a:xfrm>
              <a:off x="4822627" y="4569006"/>
              <a:ext cx="352626" cy="400238"/>
            </a:xfrm>
            <a:custGeom>
              <a:avLst/>
              <a:gdLst>
                <a:gd name="T0" fmla="*/ 117 w 120"/>
                <a:gd name="T1" fmla="*/ 48 h 137"/>
                <a:gd name="T2" fmla="*/ 83 w 120"/>
                <a:gd name="T3" fmla="*/ 7 h 137"/>
                <a:gd name="T4" fmla="*/ 83 w 120"/>
                <a:gd name="T5" fmla="*/ 7 h 137"/>
                <a:gd name="T6" fmla="*/ 45 w 120"/>
                <a:gd name="T7" fmla="*/ 17 h 137"/>
                <a:gd name="T8" fmla="*/ 27 w 120"/>
                <a:gd name="T9" fmla="*/ 0 h 137"/>
                <a:gd name="T10" fmla="*/ 27 w 120"/>
                <a:gd name="T11" fmla="*/ 0 h 137"/>
                <a:gd name="T12" fmla="*/ 2 w 120"/>
                <a:gd name="T13" fmla="*/ 39 h 137"/>
                <a:gd name="T14" fmla="*/ 1 w 120"/>
                <a:gd name="T15" fmla="*/ 96 h 137"/>
                <a:gd name="T16" fmla="*/ 108 w 120"/>
                <a:gd name="T17" fmla="*/ 137 h 137"/>
                <a:gd name="T18" fmla="*/ 117 w 120"/>
                <a:gd name="T19" fmla="*/ 48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0" h="137">
                  <a:moveTo>
                    <a:pt x="117" y="48"/>
                  </a:moveTo>
                  <a:cubicBezTo>
                    <a:pt x="116" y="28"/>
                    <a:pt x="97" y="15"/>
                    <a:pt x="83" y="7"/>
                  </a:cubicBezTo>
                  <a:cubicBezTo>
                    <a:pt x="83" y="7"/>
                    <a:pt x="83" y="7"/>
                    <a:pt x="83" y="7"/>
                  </a:cubicBezTo>
                  <a:cubicBezTo>
                    <a:pt x="72" y="17"/>
                    <a:pt x="58" y="24"/>
                    <a:pt x="45" y="17"/>
                  </a:cubicBezTo>
                  <a:cubicBezTo>
                    <a:pt x="38" y="13"/>
                    <a:pt x="31" y="7"/>
                    <a:pt x="27" y="0"/>
                  </a:cubicBezTo>
                  <a:cubicBezTo>
                    <a:pt x="27" y="0"/>
                    <a:pt x="27" y="0"/>
                    <a:pt x="27" y="0"/>
                  </a:cubicBezTo>
                  <a:cubicBezTo>
                    <a:pt x="11" y="8"/>
                    <a:pt x="3" y="25"/>
                    <a:pt x="2" y="39"/>
                  </a:cubicBezTo>
                  <a:cubicBezTo>
                    <a:pt x="0" y="63"/>
                    <a:pt x="1" y="96"/>
                    <a:pt x="1" y="96"/>
                  </a:cubicBezTo>
                  <a:cubicBezTo>
                    <a:pt x="108" y="137"/>
                    <a:pt x="108" y="137"/>
                    <a:pt x="108" y="137"/>
                  </a:cubicBezTo>
                  <a:cubicBezTo>
                    <a:pt x="108" y="137"/>
                    <a:pt x="120" y="79"/>
                    <a:pt x="117" y="48"/>
                  </a:cubicBezTo>
                  <a:close/>
                </a:path>
              </a:pathLst>
            </a:custGeom>
            <a:solidFill>
              <a:srgbClr val="F3724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5" name="Freeform 151"/>
            <p:cNvSpPr/>
            <p:nvPr/>
          </p:nvSpPr>
          <p:spPr bwMode="auto">
            <a:xfrm>
              <a:off x="4803284" y="4234234"/>
              <a:ext cx="330308" cy="383871"/>
            </a:xfrm>
            <a:custGeom>
              <a:avLst/>
              <a:gdLst>
                <a:gd name="T0" fmla="*/ 93 w 113"/>
                <a:gd name="T1" fmla="*/ 98 h 131"/>
                <a:gd name="T2" fmla="*/ 83 w 113"/>
                <a:gd name="T3" fmla="*/ 26 h 131"/>
                <a:gd name="T4" fmla="*/ 32 w 113"/>
                <a:gd name="T5" fmla="*/ 104 h 131"/>
                <a:gd name="T6" fmla="*/ 93 w 113"/>
                <a:gd name="T7" fmla="*/ 98 h 131"/>
              </a:gdLst>
              <a:ahLst/>
              <a:cxnLst>
                <a:cxn ang="0">
                  <a:pos x="T0" y="T1"/>
                </a:cxn>
                <a:cxn ang="0">
                  <a:pos x="T2" y="T3"/>
                </a:cxn>
                <a:cxn ang="0">
                  <a:pos x="T4" y="T5"/>
                </a:cxn>
                <a:cxn ang="0">
                  <a:pos x="T6" y="T7"/>
                </a:cxn>
              </a:cxnLst>
              <a:rect l="0" t="0" r="r" b="b"/>
              <a:pathLst>
                <a:path w="113" h="131">
                  <a:moveTo>
                    <a:pt x="93" y="98"/>
                  </a:moveTo>
                  <a:cubicBezTo>
                    <a:pt x="93" y="98"/>
                    <a:pt x="113" y="52"/>
                    <a:pt x="83" y="26"/>
                  </a:cubicBezTo>
                  <a:cubicBezTo>
                    <a:pt x="53" y="0"/>
                    <a:pt x="0" y="51"/>
                    <a:pt x="32" y="104"/>
                  </a:cubicBezTo>
                  <a:cubicBezTo>
                    <a:pt x="49" y="131"/>
                    <a:pt x="88" y="117"/>
                    <a:pt x="93" y="98"/>
                  </a:cubicBezTo>
                  <a:close/>
                </a:path>
              </a:pathLst>
            </a:custGeom>
            <a:solidFill>
              <a:srgbClr val="FED9B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6" name="Freeform 152"/>
            <p:cNvSpPr/>
            <p:nvPr/>
          </p:nvSpPr>
          <p:spPr bwMode="auto">
            <a:xfrm>
              <a:off x="4822627" y="4249113"/>
              <a:ext cx="299063" cy="316917"/>
            </a:xfrm>
            <a:custGeom>
              <a:avLst/>
              <a:gdLst>
                <a:gd name="T0" fmla="*/ 92 w 102"/>
                <a:gd name="T1" fmla="*/ 88 h 108"/>
                <a:gd name="T2" fmla="*/ 95 w 102"/>
                <a:gd name="T3" fmla="*/ 45 h 108"/>
                <a:gd name="T4" fmla="*/ 19 w 102"/>
                <a:gd name="T5" fmla="*/ 26 h 108"/>
                <a:gd name="T6" fmla="*/ 24 w 102"/>
                <a:gd name="T7" fmla="*/ 70 h 108"/>
                <a:gd name="T8" fmla="*/ 64 w 102"/>
                <a:gd name="T9" fmla="*/ 59 h 108"/>
                <a:gd name="T10" fmla="*/ 72 w 102"/>
                <a:gd name="T11" fmla="*/ 76 h 108"/>
                <a:gd name="T12" fmla="*/ 84 w 102"/>
                <a:gd name="T13" fmla="*/ 69 h 108"/>
                <a:gd name="T14" fmla="*/ 78 w 102"/>
                <a:gd name="T15" fmla="*/ 88 h 108"/>
                <a:gd name="T16" fmla="*/ 92 w 102"/>
                <a:gd name="T17" fmla="*/ 8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2" h="108">
                  <a:moveTo>
                    <a:pt x="92" y="88"/>
                  </a:moveTo>
                  <a:cubicBezTo>
                    <a:pt x="92" y="88"/>
                    <a:pt x="102" y="76"/>
                    <a:pt x="95" y="45"/>
                  </a:cubicBezTo>
                  <a:cubicBezTo>
                    <a:pt x="88" y="14"/>
                    <a:pt x="45" y="0"/>
                    <a:pt x="19" y="26"/>
                  </a:cubicBezTo>
                  <a:cubicBezTo>
                    <a:pt x="6" y="39"/>
                    <a:pt x="0" y="65"/>
                    <a:pt x="24" y="70"/>
                  </a:cubicBezTo>
                  <a:cubicBezTo>
                    <a:pt x="49" y="75"/>
                    <a:pt x="64" y="59"/>
                    <a:pt x="64" y="59"/>
                  </a:cubicBezTo>
                  <a:cubicBezTo>
                    <a:pt x="64" y="59"/>
                    <a:pt x="63" y="63"/>
                    <a:pt x="72" y="76"/>
                  </a:cubicBezTo>
                  <a:cubicBezTo>
                    <a:pt x="72" y="76"/>
                    <a:pt x="76" y="64"/>
                    <a:pt x="84" y="69"/>
                  </a:cubicBezTo>
                  <a:cubicBezTo>
                    <a:pt x="92" y="73"/>
                    <a:pt x="85" y="90"/>
                    <a:pt x="78" y="88"/>
                  </a:cubicBezTo>
                  <a:cubicBezTo>
                    <a:pt x="78" y="88"/>
                    <a:pt x="81" y="108"/>
                    <a:pt x="92" y="88"/>
                  </a:cubicBezTo>
                  <a:close/>
                </a:path>
              </a:pathLst>
            </a:custGeom>
            <a:solidFill>
              <a:srgbClr val="5C3C3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7" name="Freeform 153"/>
            <p:cNvSpPr/>
            <p:nvPr/>
          </p:nvSpPr>
          <p:spPr bwMode="auto">
            <a:xfrm>
              <a:off x="4858336" y="5150764"/>
              <a:ext cx="105639" cy="244011"/>
            </a:xfrm>
            <a:custGeom>
              <a:avLst/>
              <a:gdLst>
                <a:gd name="T0" fmla="*/ 18 w 36"/>
                <a:gd name="T1" fmla="*/ 0 h 83"/>
                <a:gd name="T2" fmla="*/ 0 w 36"/>
                <a:gd name="T3" fmla="*/ 19 h 83"/>
                <a:gd name="T4" fmla="*/ 0 w 36"/>
                <a:gd name="T5" fmla="*/ 64 h 83"/>
                <a:gd name="T6" fmla="*/ 0 w 36"/>
                <a:gd name="T7" fmla="*/ 77 h 83"/>
                <a:gd name="T8" fmla="*/ 36 w 36"/>
                <a:gd name="T9" fmla="*/ 80 h 83"/>
                <a:gd name="T10" fmla="*/ 36 w 36"/>
                <a:gd name="T11" fmla="*/ 67 h 83"/>
                <a:gd name="T12" fmla="*/ 36 w 36"/>
                <a:gd name="T13" fmla="*/ 19 h 83"/>
                <a:gd name="T14" fmla="*/ 18 w 36"/>
                <a:gd name="T15" fmla="*/ 0 h 8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 h="83">
                  <a:moveTo>
                    <a:pt x="18" y="0"/>
                  </a:moveTo>
                  <a:cubicBezTo>
                    <a:pt x="8" y="0"/>
                    <a:pt x="0" y="9"/>
                    <a:pt x="0" y="19"/>
                  </a:cubicBezTo>
                  <a:cubicBezTo>
                    <a:pt x="0" y="64"/>
                    <a:pt x="0" y="64"/>
                    <a:pt x="0" y="64"/>
                  </a:cubicBezTo>
                  <a:cubicBezTo>
                    <a:pt x="0" y="77"/>
                    <a:pt x="0" y="77"/>
                    <a:pt x="0" y="77"/>
                  </a:cubicBezTo>
                  <a:cubicBezTo>
                    <a:pt x="11" y="76"/>
                    <a:pt x="24" y="83"/>
                    <a:pt x="36" y="80"/>
                  </a:cubicBezTo>
                  <a:cubicBezTo>
                    <a:pt x="36" y="67"/>
                    <a:pt x="36" y="67"/>
                    <a:pt x="36" y="67"/>
                  </a:cubicBezTo>
                  <a:cubicBezTo>
                    <a:pt x="36" y="19"/>
                    <a:pt x="36" y="19"/>
                    <a:pt x="36" y="19"/>
                  </a:cubicBezTo>
                  <a:cubicBezTo>
                    <a:pt x="36" y="9"/>
                    <a:pt x="28" y="0"/>
                    <a:pt x="18" y="0"/>
                  </a:cubicBezTo>
                  <a:close/>
                </a:path>
              </a:pathLst>
            </a:custGeom>
            <a:solidFill>
              <a:srgbClr val="00122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8" name="Freeform 154"/>
            <p:cNvSpPr/>
            <p:nvPr/>
          </p:nvSpPr>
          <p:spPr bwMode="auto">
            <a:xfrm>
              <a:off x="4858336" y="5373945"/>
              <a:ext cx="105639" cy="81833"/>
            </a:xfrm>
            <a:custGeom>
              <a:avLst/>
              <a:gdLst>
                <a:gd name="T0" fmla="*/ 0 w 36"/>
                <a:gd name="T1" fmla="*/ 1 h 28"/>
                <a:gd name="T2" fmla="*/ 0 w 36"/>
                <a:gd name="T3" fmla="*/ 10 h 28"/>
                <a:gd name="T4" fmla="*/ 18 w 36"/>
                <a:gd name="T5" fmla="*/ 28 h 28"/>
                <a:gd name="T6" fmla="*/ 36 w 36"/>
                <a:gd name="T7" fmla="*/ 10 h 28"/>
                <a:gd name="T8" fmla="*/ 36 w 36"/>
                <a:gd name="T9" fmla="*/ 4 h 28"/>
                <a:gd name="T10" fmla="*/ 0 w 36"/>
                <a:gd name="T11" fmla="*/ 1 h 28"/>
              </a:gdLst>
              <a:ahLst/>
              <a:cxnLst>
                <a:cxn ang="0">
                  <a:pos x="T0" y="T1"/>
                </a:cxn>
                <a:cxn ang="0">
                  <a:pos x="T2" y="T3"/>
                </a:cxn>
                <a:cxn ang="0">
                  <a:pos x="T4" y="T5"/>
                </a:cxn>
                <a:cxn ang="0">
                  <a:pos x="T6" y="T7"/>
                </a:cxn>
                <a:cxn ang="0">
                  <a:pos x="T8" y="T9"/>
                </a:cxn>
                <a:cxn ang="0">
                  <a:pos x="T10" y="T11"/>
                </a:cxn>
              </a:cxnLst>
              <a:rect l="0" t="0" r="r" b="b"/>
              <a:pathLst>
                <a:path w="36" h="28">
                  <a:moveTo>
                    <a:pt x="0" y="1"/>
                  </a:moveTo>
                  <a:cubicBezTo>
                    <a:pt x="0" y="10"/>
                    <a:pt x="0" y="10"/>
                    <a:pt x="0" y="10"/>
                  </a:cubicBezTo>
                  <a:cubicBezTo>
                    <a:pt x="0" y="20"/>
                    <a:pt x="8" y="28"/>
                    <a:pt x="18" y="28"/>
                  </a:cubicBezTo>
                  <a:cubicBezTo>
                    <a:pt x="28" y="28"/>
                    <a:pt x="36" y="20"/>
                    <a:pt x="36" y="10"/>
                  </a:cubicBezTo>
                  <a:cubicBezTo>
                    <a:pt x="36" y="4"/>
                    <a:pt x="36" y="4"/>
                    <a:pt x="36" y="4"/>
                  </a:cubicBezTo>
                  <a:cubicBezTo>
                    <a:pt x="24" y="7"/>
                    <a:pt x="11" y="0"/>
                    <a:pt x="0" y="1"/>
                  </a:cubicBezTo>
                  <a:close/>
                </a:path>
              </a:pathLst>
            </a:custGeom>
            <a:solidFill>
              <a:srgbClr val="9956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9" name="Freeform 155"/>
            <p:cNvSpPr/>
            <p:nvPr/>
          </p:nvSpPr>
          <p:spPr bwMode="auto">
            <a:xfrm>
              <a:off x="4794357" y="5376921"/>
              <a:ext cx="127957" cy="117542"/>
            </a:xfrm>
            <a:custGeom>
              <a:avLst/>
              <a:gdLst>
                <a:gd name="T0" fmla="*/ 22 w 44"/>
                <a:gd name="T1" fmla="*/ 0 h 40"/>
                <a:gd name="T2" fmla="*/ 4 w 44"/>
                <a:gd name="T3" fmla="*/ 30 h 40"/>
                <a:gd name="T4" fmla="*/ 40 w 44"/>
                <a:gd name="T5" fmla="*/ 27 h 40"/>
                <a:gd name="T6" fmla="*/ 22 w 44"/>
                <a:gd name="T7" fmla="*/ 0 h 40"/>
              </a:gdLst>
              <a:ahLst/>
              <a:cxnLst>
                <a:cxn ang="0">
                  <a:pos x="T0" y="T1"/>
                </a:cxn>
                <a:cxn ang="0">
                  <a:pos x="T2" y="T3"/>
                </a:cxn>
                <a:cxn ang="0">
                  <a:pos x="T4" y="T5"/>
                </a:cxn>
                <a:cxn ang="0">
                  <a:pos x="T6" y="T7"/>
                </a:cxn>
              </a:cxnLst>
              <a:rect l="0" t="0" r="r" b="b"/>
              <a:pathLst>
                <a:path w="44" h="40">
                  <a:moveTo>
                    <a:pt x="22" y="0"/>
                  </a:moveTo>
                  <a:cubicBezTo>
                    <a:pt x="22" y="0"/>
                    <a:pt x="0" y="20"/>
                    <a:pt x="4" y="30"/>
                  </a:cubicBezTo>
                  <a:cubicBezTo>
                    <a:pt x="9" y="40"/>
                    <a:pt x="40" y="27"/>
                    <a:pt x="40" y="27"/>
                  </a:cubicBezTo>
                  <a:cubicBezTo>
                    <a:pt x="40" y="27"/>
                    <a:pt x="44" y="0"/>
                    <a:pt x="22" y="0"/>
                  </a:cubicBezTo>
                  <a:close/>
                </a:path>
              </a:pathLst>
            </a:custGeom>
            <a:solidFill>
              <a:srgbClr val="9956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0" name="Freeform 156"/>
            <p:cNvSpPr/>
            <p:nvPr/>
          </p:nvSpPr>
          <p:spPr bwMode="auto">
            <a:xfrm>
              <a:off x="4679791" y="5098689"/>
              <a:ext cx="105639" cy="242524"/>
            </a:xfrm>
            <a:custGeom>
              <a:avLst/>
              <a:gdLst>
                <a:gd name="T0" fmla="*/ 18 w 36"/>
                <a:gd name="T1" fmla="*/ 0 h 83"/>
                <a:gd name="T2" fmla="*/ 0 w 36"/>
                <a:gd name="T3" fmla="*/ 18 h 83"/>
                <a:gd name="T4" fmla="*/ 0 w 36"/>
                <a:gd name="T5" fmla="*/ 63 h 83"/>
                <a:gd name="T6" fmla="*/ 0 w 36"/>
                <a:gd name="T7" fmla="*/ 77 h 83"/>
                <a:gd name="T8" fmla="*/ 36 w 36"/>
                <a:gd name="T9" fmla="*/ 79 h 83"/>
                <a:gd name="T10" fmla="*/ 36 w 36"/>
                <a:gd name="T11" fmla="*/ 66 h 83"/>
                <a:gd name="T12" fmla="*/ 36 w 36"/>
                <a:gd name="T13" fmla="*/ 18 h 83"/>
                <a:gd name="T14" fmla="*/ 18 w 36"/>
                <a:gd name="T15" fmla="*/ 0 h 8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 h="83">
                  <a:moveTo>
                    <a:pt x="18" y="0"/>
                  </a:moveTo>
                  <a:cubicBezTo>
                    <a:pt x="8" y="0"/>
                    <a:pt x="0" y="8"/>
                    <a:pt x="0" y="18"/>
                  </a:cubicBezTo>
                  <a:cubicBezTo>
                    <a:pt x="0" y="63"/>
                    <a:pt x="0" y="63"/>
                    <a:pt x="0" y="63"/>
                  </a:cubicBezTo>
                  <a:cubicBezTo>
                    <a:pt x="0" y="77"/>
                    <a:pt x="0" y="77"/>
                    <a:pt x="0" y="77"/>
                  </a:cubicBezTo>
                  <a:cubicBezTo>
                    <a:pt x="11" y="75"/>
                    <a:pt x="24" y="83"/>
                    <a:pt x="36" y="79"/>
                  </a:cubicBezTo>
                  <a:cubicBezTo>
                    <a:pt x="36" y="66"/>
                    <a:pt x="36" y="66"/>
                    <a:pt x="36" y="66"/>
                  </a:cubicBezTo>
                  <a:cubicBezTo>
                    <a:pt x="36" y="18"/>
                    <a:pt x="36" y="18"/>
                    <a:pt x="36" y="18"/>
                  </a:cubicBezTo>
                  <a:cubicBezTo>
                    <a:pt x="36" y="8"/>
                    <a:pt x="28" y="0"/>
                    <a:pt x="18" y="0"/>
                  </a:cubicBezTo>
                  <a:close/>
                </a:path>
              </a:pathLst>
            </a:custGeom>
            <a:solidFill>
              <a:srgbClr val="00122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1" name="Freeform 157"/>
            <p:cNvSpPr/>
            <p:nvPr/>
          </p:nvSpPr>
          <p:spPr bwMode="auto">
            <a:xfrm>
              <a:off x="4679791" y="5318894"/>
              <a:ext cx="105639" cy="81833"/>
            </a:xfrm>
            <a:custGeom>
              <a:avLst/>
              <a:gdLst>
                <a:gd name="T0" fmla="*/ 0 w 36"/>
                <a:gd name="T1" fmla="*/ 2 h 28"/>
                <a:gd name="T2" fmla="*/ 0 w 36"/>
                <a:gd name="T3" fmla="*/ 10 h 28"/>
                <a:gd name="T4" fmla="*/ 18 w 36"/>
                <a:gd name="T5" fmla="*/ 28 h 28"/>
                <a:gd name="T6" fmla="*/ 36 w 36"/>
                <a:gd name="T7" fmla="*/ 10 h 28"/>
                <a:gd name="T8" fmla="*/ 36 w 36"/>
                <a:gd name="T9" fmla="*/ 4 h 28"/>
                <a:gd name="T10" fmla="*/ 0 w 36"/>
                <a:gd name="T11" fmla="*/ 2 h 28"/>
              </a:gdLst>
              <a:ahLst/>
              <a:cxnLst>
                <a:cxn ang="0">
                  <a:pos x="T0" y="T1"/>
                </a:cxn>
                <a:cxn ang="0">
                  <a:pos x="T2" y="T3"/>
                </a:cxn>
                <a:cxn ang="0">
                  <a:pos x="T4" y="T5"/>
                </a:cxn>
                <a:cxn ang="0">
                  <a:pos x="T6" y="T7"/>
                </a:cxn>
                <a:cxn ang="0">
                  <a:pos x="T8" y="T9"/>
                </a:cxn>
                <a:cxn ang="0">
                  <a:pos x="T10" y="T11"/>
                </a:cxn>
              </a:cxnLst>
              <a:rect l="0" t="0" r="r" b="b"/>
              <a:pathLst>
                <a:path w="36" h="28">
                  <a:moveTo>
                    <a:pt x="0" y="2"/>
                  </a:moveTo>
                  <a:cubicBezTo>
                    <a:pt x="0" y="10"/>
                    <a:pt x="0" y="10"/>
                    <a:pt x="0" y="10"/>
                  </a:cubicBezTo>
                  <a:cubicBezTo>
                    <a:pt x="0" y="20"/>
                    <a:pt x="8" y="28"/>
                    <a:pt x="18" y="28"/>
                  </a:cubicBezTo>
                  <a:cubicBezTo>
                    <a:pt x="28" y="28"/>
                    <a:pt x="36" y="20"/>
                    <a:pt x="36" y="10"/>
                  </a:cubicBezTo>
                  <a:cubicBezTo>
                    <a:pt x="36" y="4"/>
                    <a:pt x="36" y="4"/>
                    <a:pt x="36" y="4"/>
                  </a:cubicBezTo>
                  <a:cubicBezTo>
                    <a:pt x="24" y="8"/>
                    <a:pt x="11" y="0"/>
                    <a:pt x="0" y="2"/>
                  </a:cubicBezTo>
                  <a:close/>
                </a:path>
              </a:pathLst>
            </a:custGeom>
            <a:solidFill>
              <a:srgbClr val="9956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2" name="Freeform 158"/>
            <p:cNvSpPr/>
            <p:nvPr/>
          </p:nvSpPr>
          <p:spPr bwMode="auto">
            <a:xfrm>
              <a:off x="4615812" y="5321870"/>
              <a:ext cx="127957" cy="116054"/>
            </a:xfrm>
            <a:custGeom>
              <a:avLst/>
              <a:gdLst>
                <a:gd name="T0" fmla="*/ 22 w 44"/>
                <a:gd name="T1" fmla="*/ 1 h 40"/>
                <a:gd name="T2" fmla="*/ 4 w 44"/>
                <a:gd name="T3" fmla="*/ 30 h 40"/>
                <a:gd name="T4" fmla="*/ 40 w 44"/>
                <a:gd name="T5" fmla="*/ 27 h 40"/>
                <a:gd name="T6" fmla="*/ 22 w 44"/>
                <a:gd name="T7" fmla="*/ 1 h 40"/>
              </a:gdLst>
              <a:ahLst/>
              <a:cxnLst>
                <a:cxn ang="0">
                  <a:pos x="T0" y="T1"/>
                </a:cxn>
                <a:cxn ang="0">
                  <a:pos x="T2" y="T3"/>
                </a:cxn>
                <a:cxn ang="0">
                  <a:pos x="T4" y="T5"/>
                </a:cxn>
                <a:cxn ang="0">
                  <a:pos x="T6" y="T7"/>
                </a:cxn>
              </a:cxnLst>
              <a:rect l="0" t="0" r="r" b="b"/>
              <a:pathLst>
                <a:path w="44" h="40">
                  <a:moveTo>
                    <a:pt x="22" y="1"/>
                  </a:moveTo>
                  <a:cubicBezTo>
                    <a:pt x="22" y="1"/>
                    <a:pt x="0" y="21"/>
                    <a:pt x="4" y="30"/>
                  </a:cubicBezTo>
                  <a:cubicBezTo>
                    <a:pt x="9" y="40"/>
                    <a:pt x="40" y="27"/>
                    <a:pt x="40" y="27"/>
                  </a:cubicBezTo>
                  <a:cubicBezTo>
                    <a:pt x="40" y="27"/>
                    <a:pt x="44" y="0"/>
                    <a:pt x="22" y="1"/>
                  </a:cubicBezTo>
                  <a:close/>
                </a:path>
              </a:pathLst>
            </a:custGeom>
            <a:solidFill>
              <a:srgbClr val="9956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3" name="Freeform 159"/>
            <p:cNvSpPr/>
            <p:nvPr/>
          </p:nvSpPr>
          <p:spPr bwMode="auto">
            <a:xfrm>
              <a:off x="4800309" y="5198376"/>
              <a:ext cx="72906" cy="157715"/>
            </a:xfrm>
            <a:custGeom>
              <a:avLst/>
              <a:gdLst>
                <a:gd name="T0" fmla="*/ 25 w 25"/>
                <a:gd name="T1" fmla="*/ 51 h 54"/>
                <a:gd name="T2" fmla="*/ 25 w 25"/>
                <a:gd name="T3" fmla="*/ 6 h 54"/>
                <a:gd name="T4" fmla="*/ 13 w 25"/>
                <a:gd name="T5" fmla="*/ 0 h 54"/>
                <a:gd name="T6" fmla="*/ 0 w 25"/>
                <a:gd name="T7" fmla="*/ 6 h 54"/>
                <a:gd name="T8" fmla="*/ 0 w 25"/>
                <a:gd name="T9" fmla="*/ 51 h 54"/>
                <a:gd name="T10" fmla="*/ 25 w 25"/>
                <a:gd name="T11" fmla="*/ 51 h 54"/>
              </a:gdLst>
              <a:ahLst/>
              <a:cxnLst>
                <a:cxn ang="0">
                  <a:pos x="T0" y="T1"/>
                </a:cxn>
                <a:cxn ang="0">
                  <a:pos x="T2" y="T3"/>
                </a:cxn>
                <a:cxn ang="0">
                  <a:pos x="T4" y="T5"/>
                </a:cxn>
                <a:cxn ang="0">
                  <a:pos x="T6" y="T7"/>
                </a:cxn>
                <a:cxn ang="0">
                  <a:pos x="T8" y="T9"/>
                </a:cxn>
                <a:cxn ang="0">
                  <a:pos x="T10" y="T11"/>
                </a:cxn>
              </a:cxnLst>
              <a:rect l="0" t="0" r="r" b="b"/>
              <a:pathLst>
                <a:path w="25" h="54">
                  <a:moveTo>
                    <a:pt x="25" y="51"/>
                  </a:moveTo>
                  <a:cubicBezTo>
                    <a:pt x="25" y="6"/>
                    <a:pt x="25" y="6"/>
                    <a:pt x="25" y="6"/>
                  </a:cubicBezTo>
                  <a:cubicBezTo>
                    <a:pt x="25" y="3"/>
                    <a:pt x="20" y="0"/>
                    <a:pt x="13" y="0"/>
                  </a:cubicBezTo>
                  <a:cubicBezTo>
                    <a:pt x="6" y="0"/>
                    <a:pt x="0" y="3"/>
                    <a:pt x="0" y="6"/>
                  </a:cubicBezTo>
                  <a:cubicBezTo>
                    <a:pt x="0" y="51"/>
                    <a:pt x="0" y="51"/>
                    <a:pt x="0" y="51"/>
                  </a:cubicBezTo>
                  <a:cubicBezTo>
                    <a:pt x="9" y="53"/>
                    <a:pt x="17" y="54"/>
                    <a:pt x="25" y="51"/>
                  </a:cubicBezTo>
                  <a:close/>
                </a:path>
              </a:pathLst>
            </a:custGeom>
            <a:solidFill>
              <a:srgbClr val="00394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4" name="Freeform 160"/>
            <p:cNvSpPr/>
            <p:nvPr/>
          </p:nvSpPr>
          <p:spPr bwMode="auto">
            <a:xfrm>
              <a:off x="4800309" y="5347163"/>
              <a:ext cx="72906" cy="241035"/>
            </a:xfrm>
            <a:custGeom>
              <a:avLst/>
              <a:gdLst>
                <a:gd name="T0" fmla="*/ 0 w 25"/>
                <a:gd name="T1" fmla="*/ 0 h 82"/>
                <a:gd name="T2" fmla="*/ 0 w 25"/>
                <a:gd name="T3" fmla="*/ 76 h 82"/>
                <a:gd name="T4" fmla="*/ 13 w 25"/>
                <a:gd name="T5" fmla="*/ 82 h 82"/>
                <a:gd name="T6" fmla="*/ 25 w 25"/>
                <a:gd name="T7" fmla="*/ 76 h 82"/>
                <a:gd name="T8" fmla="*/ 25 w 25"/>
                <a:gd name="T9" fmla="*/ 0 h 82"/>
                <a:gd name="T10" fmla="*/ 0 w 25"/>
                <a:gd name="T11" fmla="*/ 0 h 82"/>
              </a:gdLst>
              <a:ahLst/>
              <a:cxnLst>
                <a:cxn ang="0">
                  <a:pos x="T0" y="T1"/>
                </a:cxn>
                <a:cxn ang="0">
                  <a:pos x="T2" y="T3"/>
                </a:cxn>
                <a:cxn ang="0">
                  <a:pos x="T4" y="T5"/>
                </a:cxn>
                <a:cxn ang="0">
                  <a:pos x="T6" y="T7"/>
                </a:cxn>
                <a:cxn ang="0">
                  <a:pos x="T8" y="T9"/>
                </a:cxn>
                <a:cxn ang="0">
                  <a:pos x="T10" y="T11"/>
                </a:cxn>
              </a:cxnLst>
              <a:rect l="0" t="0" r="r" b="b"/>
              <a:pathLst>
                <a:path w="25" h="82">
                  <a:moveTo>
                    <a:pt x="0" y="0"/>
                  </a:moveTo>
                  <a:cubicBezTo>
                    <a:pt x="0" y="76"/>
                    <a:pt x="0" y="76"/>
                    <a:pt x="0" y="76"/>
                  </a:cubicBezTo>
                  <a:cubicBezTo>
                    <a:pt x="0" y="80"/>
                    <a:pt x="6" y="82"/>
                    <a:pt x="13" y="82"/>
                  </a:cubicBezTo>
                  <a:cubicBezTo>
                    <a:pt x="20" y="82"/>
                    <a:pt x="25" y="80"/>
                    <a:pt x="25" y="76"/>
                  </a:cubicBezTo>
                  <a:cubicBezTo>
                    <a:pt x="25" y="0"/>
                    <a:pt x="25" y="0"/>
                    <a:pt x="25" y="0"/>
                  </a:cubicBezTo>
                  <a:cubicBezTo>
                    <a:pt x="17" y="3"/>
                    <a:pt x="9" y="2"/>
                    <a:pt x="0" y="0"/>
                  </a:cubicBezTo>
                  <a:close/>
                </a:path>
              </a:pathLst>
            </a:custGeom>
            <a:solidFill>
              <a:srgbClr val="06445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5" name="Freeform 161"/>
            <p:cNvSpPr/>
            <p:nvPr/>
          </p:nvSpPr>
          <p:spPr bwMode="auto">
            <a:xfrm>
              <a:off x="5151447" y="5165643"/>
              <a:ext cx="72906" cy="255914"/>
            </a:xfrm>
            <a:custGeom>
              <a:avLst/>
              <a:gdLst>
                <a:gd name="T0" fmla="*/ 0 w 25"/>
                <a:gd name="T1" fmla="*/ 81 h 87"/>
                <a:gd name="T2" fmla="*/ 13 w 25"/>
                <a:gd name="T3" fmla="*/ 87 h 87"/>
                <a:gd name="T4" fmla="*/ 25 w 25"/>
                <a:gd name="T5" fmla="*/ 81 h 87"/>
                <a:gd name="T6" fmla="*/ 25 w 25"/>
                <a:gd name="T7" fmla="*/ 0 h 87"/>
                <a:gd name="T8" fmla="*/ 0 w 25"/>
                <a:gd name="T9" fmla="*/ 11 h 87"/>
                <a:gd name="T10" fmla="*/ 0 w 25"/>
                <a:gd name="T11" fmla="*/ 81 h 87"/>
              </a:gdLst>
              <a:ahLst/>
              <a:cxnLst>
                <a:cxn ang="0">
                  <a:pos x="T0" y="T1"/>
                </a:cxn>
                <a:cxn ang="0">
                  <a:pos x="T2" y="T3"/>
                </a:cxn>
                <a:cxn ang="0">
                  <a:pos x="T4" y="T5"/>
                </a:cxn>
                <a:cxn ang="0">
                  <a:pos x="T6" y="T7"/>
                </a:cxn>
                <a:cxn ang="0">
                  <a:pos x="T8" y="T9"/>
                </a:cxn>
                <a:cxn ang="0">
                  <a:pos x="T10" y="T11"/>
                </a:cxn>
              </a:cxnLst>
              <a:rect l="0" t="0" r="r" b="b"/>
              <a:pathLst>
                <a:path w="25" h="87">
                  <a:moveTo>
                    <a:pt x="0" y="81"/>
                  </a:moveTo>
                  <a:cubicBezTo>
                    <a:pt x="0" y="85"/>
                    <a:pt x="6" y="87"/>
                    <a:pt x="13" y="87"/>
                  </a:cubicBezTo>
                  <a:cubicBezTo>
                    <a:pt x="19" y="87"/>
                    <a:pt x="25" y="85"/>
                    <a:pt x="25" y="81"/>
                  </a:cubicBezTo>
                  <a:cubicBezTo>
                    <a:pt x="25" y="0"/>
                    <a:pt x="25" y="0"/>
                    <a:pt x="25" y="0"/>
                  </a:cubicBezTo>
                  <a:cubicBezTo>
                    <a:pt x="18" y="5"/>
                    <a:pt x="9" y="9"/>
                    <a:pt x="0" y="11"/>
                  </a:cubicBezTo>
                  <a:lnTo>
                    <a:pt x="0" y="81"/>
                  </a:lnTo>
                  <a:close/>
                </a:path>
              </a:pathLst>
            </a:custGeom>
            <a:solidFill>
              <a:srgbClr val="06445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6" name="Freeform 162"/>
            <p:cNvSpPr/>
            <p:nvPr/>
          </p:nvSpPr>
          <p:spPr bwMode="auto">
            <a:xfrm>
              <a:off x="5151447" y="5037686"/>
              <a:ext cx="72906" cy="160690"/>
            </a:xfrm>
            <a:custGeom>
              <a:avLst/>
              <a:gdLst>
                <a:gd name="T0" fmla="*/ 13 w 25"/>
                <a:gd name="T1" fmla="*/ 0 h 55"/>
                <a:gd name="T2" fmla="*/ 0 w 25"/>
                <a:gd name="T3" fmla="*/ 5 h 55"/>
                <a:gd name="T4" fmla="*/ 0 w 25"/>
                <a:gd name="T5" fmla="*/ 55 h 55"/>
                <a:gd name="T6" fmla="*/ 25 w 25"/>
                <a:gd name="T7" fmla="*/ 44 h 55"/>
                <a:gd name="T8" fmla="*/ 25 w 25"/>
                <a:gd name="T9" fmla="*/ 5 h 55"/>
                <a:gd name="T10" fmla="*/ 13 w 25"/>
                <a:gd name="T11" fmla="*/ 0 h 55"/>
              </a:gdLst>
              <a:ahLst/>
              <a:cxnLst>
                <a:cxn ang="0">
                  <a:pos x="T0" y="T1"/>
                </a:cxn>
                <a:cxn ang="0">
                  <a:pos x="T2" y="T3"/>
                </a:cxn>
                <a:cxn ang="0">
                  <a:pos x="T4" y="T5"/>
                </a:cxn>
                <a:cxn ang="0">
                  <a:pos x="T6" y="T7"/>
                </a:cxn>
                <a:cxn ang="0">
                  <a:pos x="T8" y="T9"/>
                </a:cxn>
                <a:cxn ang="0">
                  <a:pos x="T10" y="T11"/>
                </a:cxn>
              </a:cxnLst>
              <a:rect l="0" t="0" r="r" b="b"/>
              <a:pathLst>
                <a:path w="25" h="55">
                  <a:moveTo>
                    <a:pt x="13" y="0"/>
                  </a:moveTo>
                  <a:cubicBezTo>
                    <a:pt x="6" y="0"/>
                    <a:pt x="0" y="2"/>
                    <a:pt x="0" y="5"/>
                  </a:cubicBezTo>
                  <a:cubicBezTo>
                    <a:pt x="0" y="55"/>
                    <a:pt x="0" y="55"/>
                    <a:pt x="0" y="55"/>
                  </a:cubicBezTo>
                  <a:cubicBezTo>
                    <a:pt x="9" y="53"/>
                    <a:pt x="18" y="49"/>
                    <a:pt x="25" y="44"/>
                  </a:cubicBezTo>
                  <a:cubicBezTo>
                    <a:pt x="25" y="5"/>
                    <a:pt x="25" y="5"/>
                    <a:pt x="25" y="5"/>
                  </a:cubicBezTo>
                  <a:cubicBezTo>
                    <a:pt x="25" y="2"/>
                    <a:pt x="19" y="0"/>
                    <a:pt x="13" y="0"/>
                  </a:cubicBezTo>
                  <a:close/>
                </a:path>
              </a:pathLst>
            </a:custGeom>
            <a:solidFill>
              <a:srgbClr val="00394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7" name="Freeform 163"/>
            <p:cNvSpPr/>
            <p:nvPr/>
          </p:nvSpPr>
          <p:spPr bwMode="auto">
            <a:xfrm>
              <a:off x="3926927" y="4781772"/>
              <a:ext cx="72906" cy="159203"/>
            </a:xfrm>
            <a:custGeom>
              <a:avLst/>
              <a:gdLst>
                <a:gd name="T0" fmla="*/ 25 w 25"/>
                <a:gd name="T1" fmla="*/ 51 h 54"/>
                <a:gd name="T2" fmla="*/ 25 w 25"/>
                <a:gd name="T3" fmla="*/ 6 h 54"/>
                <a:gd name="T4" fmla="*/ 12 w 25"/>
                <a:gd name="T5" fmla="*/ 0 h 54"/>
                <a:gd name="T6" fmla="*/ 0 w 25"/>
                <a:gd name="T7" fmla="*/ 6 h 54"/>
                <a:gd name="T8" fmla="*/ 0 w 25"/>
                <a:gd name="T9" fmla="*/ 51 h 54"/>
                <a:gd name="T10" fmla="*/ 25 w 25"/>
                <a:gd name="T11" fmla="*/ 51 h 54"/>
              </a:gdLst>
              <a:ahLst/>
              <a:cxnLst>
                <a:cxn ang="0">
                  <a:pos x="T0" y="T1"/>
                </a:cxn>
                <a:cxn ang="0">
                  <a:pos x="T2" y="T3"/>
                </a:cxn>
                <a:cxn ang="0">
                  <a:pos x="T4" y="T5"/>
                </a:cxn>
                <a:cxn ang="0">
                  <a:pos x="T6" y="T7"/>
                </a:cxn>
                <a:cxn ang="0">
                  <a:pos x="T8" y="T9"/>
                </a:cxn>
                <a:cxn ang="0">
                  <a:pos x="T10" y="T11"/>
                </a:cxn>
              </a:cxnLst>
              <a:rect l="0" t="0" r="r" b="b"/>
              <a:pathLst>
                <a:path w="25" h="54">
                  <a:moveTo>
                    <a:pt x="25" y="51"/>
                  </a:moveTo>
                  <a:cubicBezTo>
                    <a:pt x="25" y="6"/>
                    <a:pt x="25" y="6"/>
                    <a:pt x="25" y="6"/>
                  </a:cubicBezTo>
                  <a:cubicBezTo>
                    <a:pt x="25" y="3"/>
                    <a:pt x="19" y="0"/>
                    <a:pt x="12" y="0"/>
                  </a:cubicBezTo>
                  <a:cubicBezTo>
                    <a:pt x="6" y="0"/>
                    <a:pt x="0" y="3"/>
                    <a:pt x="0" y="6"/>
                  </a:cubicBezTo>
                  <a:cubicBezTo>
                    <a:pt x="0" y="51"/>
                    <a:pt x="0" y="51"/>
                    <a:pt x="0" y="51"/>
                  </a:cubicBezTo>
                  <a:cubicBezTo>
                    <a:pt x="9" y="54"/>
                    <a:pt x="17" y="54"/>
                    <a:pt x="25" y="51"/>
                  </a:cubicBezTo>
                  <a:close/>
                </a:path>
              </a:pathLst>
            </a:custGeom>
            <a:solidFill>
              <a:srgbClr val="00394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8" name="Freeform 164"/>
            <p:cNvSpPr/>
            <p:nvPr/>
          </p:nvSpPr>
          <p:spPr bwMode="auto">
            <a:xfrm>
              <a:off x="3926927" y="4932047"/>
              <a:ext cx="72906" cy="242524"/>
            </a:xfrm>
            <a:custGeom>
              <a:avLst/>
              <a:gdLst>
                <a:gd name="T0" fmla="*/ 0 w 25"/>
                <a:gd name="T1" fmla="*/ 0 h 83"/>
                <a:gd name="T2" fmla="*/ 0 w 25"/>
                <a:gd name="T3" fmla="*/ 77 h 83"/>
                <a:gd name="T4" fmla="*/ 12 w 25"/>
                <a:gd name="T5" fmla="*/ 83 h 83"/>
                <a:gd name="T6" fmla="*/ 25 w 25"/>
                <a:gd name="T7" fmla="*/ 77 h 83"/>
                <a:gd name="T8" fmla="*/ 25 w 25"/>
                <a:gd name="T9" fmla="*/ 0 h 83"/>
                <a:gd name="T10" fmla="*/ 0 w 25"/>
                <a:gd name="T11" fmla="*/ 0 h 83"/>
              </a:gdLst>
              <a:ahLst/>
              <a:cxnLst>
                <a:cxn ang="0">
                  <a:pos x="T0" y="T1"/>
                </a:cxn>
                <a:cxn ang="0">
                  <a:pos x="T2" y="T3"/>
                </a:cxn>
                <a:cxn ang="0">
                  <a:pos x="T4" y="T5"/>
                </a:cxn>
                <a:cxn ang="0">
                  <a:pos x="T6" y="T7"/>
                </a:cxn>
                <a:cxn ang="0">
                  <a:pos x="T8" y="T9"/>
                </a:cxn>
                <a:cxn ang="0">
                  <a:pos x="T10" y="T11"/>
                </a:cxn>
              </a:cxnLst>
              <a:rect l="0" t="0" r="r" b="b"/>
              <a:pathLst>
                <a:path w="25" h="83">
                  <a:moveTo>
                    <a:pt x="0" y="0"/>
                  </a:moveTo>
                  <a:cubicBezTo>
                    <a:pt x="0" y="77"/>
                    <a:pt x="0" y="77"/>
                    <a:pt x="0" y="77"/>
                  </a:cubicBezTo>
                  <a:cubicBezTo>
                    <a:pt x="0" y="80"/>
                    <a:pt x="6" y="83"/>
                    <a:pt x="12" y="83"/>
                  </a:cubicBezTo>
                  <a:cubicBezTo>
                    <a:pt x="19" y="83"/>
                    <a:pt x="25" y="80"/>
                    <a:pt x="25" y="77"/>
                  </a:cubicBezTo>
                  <a:cubicBezTo>
                    <a:pt x="25" y="0"/>
                    <a:pt x="25" y="0"/>
                    <a:pt x="25" y="0"/>
                  </a:cubicBezTo>
                  <a:cubicBezTo>
                    <a:pt x="17" y="3"/>
                    <a:pt x="9" y="3"/>
                    <a:pt x="0" y="0"/>
                  </a:cubicBezTo>
                  <a:close/>
                </a:path>
              </a:pathLst>
            </a:custGeom>
            <a:solidFill>
              <a:srgbClr val="06445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9" name="Freeform 165"/>
            <p:cNvSpPr/>
            <p:nvPr/>
          </p:nvSpPr>
          <p:spPr bwMode="auto">
            <a:xfrm>
              <a:off x="3877827" y="4569006"/>
              <a:ext cx="1400089" cy="665080"/>
            </a:xfrm>
            <a:custGeom>
              <a:avLst/>
              <a:gdLst>
                <a:gd name="T0" fmla="*/ 295 w 941"/>
                <a:gd name="T1" fmla="*/ 0 h 447"/>
                <a:gd name="T2" fmla="*/ 0 w 941"/>
                <a:gd name="T3" fmla="*/ 139 h 447"/>
                <a:gd name="T4" fmla="*/ 645 w 941"/>
                <a:gd name="T5" fmla="*/ 447 h 447"/>
                <a:gd name="T6" fmla="*/ 941 w 941"/>
                <a:gd name="T7" fmla="*/ 307 h 447"/>
                <a:gd name="T8" fmla="*/ 295 w 941"/>
                <a:gd name="T9" fmla="*/ 0 h 447"/>
              </a:gdLst>
              <a:ahLst/>
              <a:cxnLst>
                <a:cxn ang="0">
                  <a:pos x="T0" y="T1"/>
                </a:cxn>
                <a:cxn ang="0">
                  <a:pos x="T2" y="T3"/>
                </a:cxn>
                <a:cxn ang="0">
                  <a:pos x="T4" y="T5"/>
                </a:cxn>
                <a:cxn ang="0">
                  <a:pos x="T6" y="T7"/>
                </a:cxn>
                <a:cxn ang="0">
                  <a:pos x="T8" y="T9"/>
                </a:cxn>
              </a:cxnLst>
              <a:rect l="0" t="0" r="r" b="b"/>
              <a:pathLst>
                <a:path w="941" h="447">
                  <a:moveTo>
                    <a:pt x="295" y="0"/>
                  </a:moveTo>
                  <a:lnTo>
                    <a:pt x="0" y="139"/>
                  </a:lnTo>
                  <a:lnTo>
                    <a:pt x="645" y="447"/>
                  </a:lnTo>
                  <a:lnTo>
                    <a:pt x="941" y="307"/>
                  </a:lnTo>
                  <a:lnTo>
                    <a:pt x="295" y="0"/>
                  </a:lnTo>
                  <a:close/>
                </a:path>
              </a:pathLst>
            </a:custGeom>
            <a:solidFill>
              <a:srgbClr val="43BA8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0" name="Freeform 166"/>
            <p:cNvSpPr/>
            <p:nvPr/>
          </p:nvSpPr>
          <p:spPr bwMode="auto">
            <a:xfrm>
              <a:off x="3877827" y="4569006"/>
              <a:ext cx="1400089" cy="665080"/>
            </a:xfrm>
            <a:custGeom>
              <a:avLst/>
              <a:gdLst>
                <a:gd name="T0" fmla="*/ 295 w 941"/>
                <a:gd name="T1" fmla="*/ 0 h 447"/>
                <a:gd name="T2" fmla="*/ 0 w 941"/>
                <a:gd name="T3" fmla="*/ 139 h 447"/>
                <a:gd name="T4" fmla="*/ 645 w 941"/>
                <a:gd name="T5" fmla="*/ 447 h 447"/>
                <a:gd name="T6" fmla="*/ 941 w 941"/>
                <a:gd name="T7" fmla="*/ 307 h 447"/>
                <a:gd name="T8" fmla="*/ 295 w 941"/>
                <a:gd name="T9" fmla="*/ 0 h 447"/>
              </a:gdLst>
              <a:ahLst/>
              <a:cxnLst>
                <a:cxn ang="0">
                  <a:pos x="T0" y="T1"/>
                </a:cxn>
                <a:cxn ang="0">
                  <a:pos x="T2" y="T3"/>
                </a:cxn>
                <a:cxn ang="0">
                  <a:pos x="T4" y="T5"/>
                </a:cxn>
                <a:cxn ang="0">
                  <a:pos x="T6" y="T7"/>
                </a:cxn>
                <a:cxn ang="0">
                  <a:pos x="T8" y="T9"/>
                </a:cxn>
              </a:cxnLst>
              <a:rect l="0" t="0" r="r" b="b"/>
              <a:pathLst>
                <a:path w="941" h="447">
                  <a:moveTo>
                    <a:pt x="295" y="0"/>
                  </a:moveTo>
                  <a:lnTo>
                    <a:pt x="0" y="139"/>
                  </a:lnTo>
                  <a:lnTo>
                    <a:pt x="645" y="447"/>
                  </a:lnTo>
                  <a:lnTo>
                    <a:pt x="941" y="307"/>
                  </a:lnTo>
                  <a:lnTo>
                    <a:pt x="29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1" name="Freeform 167"/>
            <p:cNvSpPr/>
            <p:nvPr/>
          </p:nvSpPr>
          <p:spPr bwMode="auto">
            <a:xfrm>
              <a:off x="3877827" y="4775820"/>
              <a:ext cx="959679" cy="519268"/>
            </a:xfrm>
            <a:custGeom>
              <a:avLst/>
              <a:gdLst>
                <a:gd name="T0" fmla="*/ 645 w 645"/>
                <a:gd name="T1" fmla="*/ 349 h 349"/>
                <a:gd name="T2" fmla="*/ 0 w 645"/>
                <a:gd name="T3" fmla="*/ 42 h 349"/>
                <a:gd name="T4" fmla="*/ 0 w 645"/>
                <a:gd name="T5" fmla="*/ 0 h 349"/>
                <a:gd name="T6" fmla="*/ 645 w 645"/>
                <a:gd name="T7" fmla="*/ 308 h 349"/>
                <a:gd name="T8" fmla="*/ 645 w 645"/>
                <a:gd name="T9" fmla="*/ 349 h 349"/>
              </a:gdLst>
              <a:ahLst/>
              <a:cxnLst>
                <a:cxn ang="0">
                  <a:pos x="T0" y="T1"/>
                </a:cxn>
                <a:cxn ang="0">
                  <a:pos x="T2" y="T3"/>
                </a:cxn>
                <a:cxn ang="0">
                  <a:pos x="T4" y="T5"/>
                </a:cxn>
                <a:cxn ang="0">
                  <a:pos x="T6" y="T7"/>
                </a:cxn>
                <a:cxn ang="0">
                  <a:pos x="T8" y="T9"/>
                </a:cxn>
              </a:cxnLst>
              <a:rect l="0" t="0" r="r" b="b"/>
              <a:pathLst>
                <a:path w="645" h="349">
                  <a:moveTo>
                    <a:pt x="645" y="349"/>
                  </a:moveTo>
                  <a:lnTo>
                    <a:pt x="0" y="42"/>
                  </a:lnTo>
                  <a:lnTo>
                    <a:pt x="0" y="0"/>
                  </a:lnTo>
                  <a:lnTo>
                    <a:pt x="645" y="308"/>
                  </a:lnTo>
                  <a:lnTo>
                    <a:pt x="645" y="349"/>
                  </a:lnTo>
                  <a:close/>
                </a:path>
              </a:pathLst>
            </a:custGeom>
            <a:solidFill>
              <a:srgbClr val="005C6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2" name="Freeform 168"/>
            <p:cNvSpPr/>
            <p:nvPr/>
          </p:nvSpPr>
          <p:spPr bwMode="auto">
            <a:xfrm>
              <a:off x="4837506" y="5025783"/>
              <a:ext cx="440411" cy="269306"/>
            </a:xfrm>
            <a:custGeom>
              <a:avLst/>
              <a:gdLst>
                <a:gd name="T0" fmla="*/ 0 w 296"/>
                <a:gd name="T1" fmla="*/ 181 h 181"/>
                <a:gd name="T2" fmla="*/ 296 w 296"/>
                <a:gd name="T3" fmla="*/ 41 h 181"/>
                <a:gd name="T4" fmla="*/ 296 w 296"/>
                <a:gd name="T5" fmla="*/ 0 h 181"/>
                <a:gd name="T6" fmla="*/ 0 w 296"/>
                <a:gd name="T7" fmla="*/ 140 h 181"/>
                <a:gd name="T8" fmla="*/ 0 w 296"/>
                <a:gd name="T9" fmla="*/ 181 h 181"/>
              </a:gdLst>
              <a:ahLst/>
              <a:cxnLst>
                <a:cxn ang="0">
                  <a:pos x="T0" y="T1"/>
                </a:cxn>
                <a:cxn ang="0">
                  <a:pos x="T2" y="T3"/>
                </a:cxn>
                <a:cxn ang="0">
                  <a:pos x="T4" y="T5"/>
                </a:cxn>
                <a:cxn ang="0">
                  <a:pos x="T6" y="T7"/>
                </a:cxn>
                <a:cxn ang="0">
                  <a:pos x="T8" y="T9"/>
                </a:cxn>
              </a:cxnLst>
              <a:rect l="0" t="0" r="r" b="b"/>
              <a:pathLst>
                <a:path w="296" h="181">
                  <a:moveTo>
                    <a:pt x="0" y="181"/>
                  </a:moveTo>
                  <a:lnTo>
                    <a:pt x="296" y="41"/>
                  </a:lnTo>
                  <a:lnTo>
                    <a:pt x="296" y="0"/>
                  </a:lnTo>
                  <a:lnTo>
                    <a:pt x="0" y="140"/>
                  </a:lnTo>
                  <a:lnTo>
                    <a:pt x="0" y="181"/>
                  </a:lnTo>
                  <a:close/>
                </a:path>
              </a:pathLst>
            </a:custGeom>
            <a:solidFill>
              <a:srgbClr val="06445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3" name="Freeform 169"/>
            <p:cNvSpPr/>
            <p:nvPr/>
          </p:nvSpPr>
          <p:spPr bwMode="auto">
            <a:xfrm>
              <a:off x="4272114" y="4714818"/>
              <a:ext cx="261866" cy="123494"/>
            </a:xfrm>
            <a:custGeom>
              <a:avLst/>
              <a:gdLst>
                <a:gd name="T0" fmla="*/ 99 w 176"/>
                <a:gd name="T1" fmla="*/ 0 h 83"/>
                <a:gd name="T2" fmla="*/ 176 w 176"/>
                <a:gd name="T3" fmla="*/ 35 h 83"/>
                <a:gd name="T4" fmla="*/ 75 w 176"/>
                <a:gd name="T5" fmla="*/ 83 h 83"/>
                <a:gd name="T6" fmla="*/ 0 w 176"/>
                <a:gd name="T7" fmla="*/ 47 h 83"/>
                <a:gd name="T8" fmla="*/ 99 w 176"/>
                <a:gd name="T9" fmla="*/ 0 h 83"/>
              </a:gdLst>
              <a:ahLst/>
              <a:cxnLst>
                <a:cxn ang="0">
                  <a:pos x="T0" y="T1"/>
                </a:cxn>
                <a:cxn ang="0">
                  <a:pos x="T2" y="T3"/>
                </a:cxn>
                <a:cxn ang="0">
                  <a:pos x="T4" y="T5"/>
                </a:cxn>
                <a:cxn ang="0">
                  <a:pos x="T6" y="T7"/>
                </a:cxn>
                <a:cxn ang="0">
                  <a:pos x="T8" y="T9"/>
                </a:cxn>
              </a:cxnLst>
              <a:rect l="0" t="0" r="r" b="b"/>
              <a:pathLst>
                <a:path w="176" h="83">
                  <a:moveTo>
                    <a:pt x="99" y="0"/>
                  </a:moveTo>
                  <a:lnTo>
                    <a:pt x="176" y="35"/>
                  </a:lnTo>
                  <a:lnTo>
                    <a:pt x="75" y="83"/>
                  </a:lnTo>
                  <a:lnTo>
                    <a:pt x="0" y="47"/>
                  </a:lnTo>
                  <a:lnTo>
                    <a:pt x="99" y="0"/>
                  </a:lnTo>
                  <a:close/>
                </a:path>
              </a:pathLst>
            </a:custGeom>
            <a:solidFill>
              <a:srgbClr val="E79E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4" name="Freeform 170"/>
            <p:cNvSpPr/>
            <p:nvPr/>
          </p:nvSpPr>
          <p:spPr bwMode="auto">
            <a:xfrm>
              <a:off x="4272114" y="4714818"/>
              <a:ext cx="261866" cy="123494"/>
            </a:xfrm>
            <a:custGeom>
              <a:avLst/>
              <a:gdLst>
                <a:gd name="T0" fmla="*/ 99 w 176"/>
                <a:gd name="T1" fmla="*/ 0 h 83"/>
                <a:gd name="T2" fmla="*/ 176 w 176"/>
                <a:gd name="T3" fmla="*/ 35 h 83"/>
                <a:gd name="T4" fmla="*/ 75 w 176"/>
                <a:gd name="T5" fmla="*/ 83 h 83"/>
                <a:gd name="T6" fmla="*/ 0 w 176"/>
                <a:gd name="T7" fmla="*/ 47 h 83"/>
                <a:gd name="T8" fmla="*/ 99 w 176"/>
                <a:gd name="T9" fmla="*/ 0 h 83"/>
              </a:gdLst>
              <a:ahLst/>
              <a:cxnLst>
                <a:cxn ang="0">
                  <a:pos x="T0" y="T1"/>
                </a:cxn>
                <a:cxn ang="0">
                  <a:pos x="T2" y="T3"/>
                </a:cxn>
                <a:cxn ang="0">
                  <a:pos x="T4" y="T5"/>
                </a:cxn>
                <a:cxn ang="0">
                  <a:pos x="T6" y="T7"/>
                </a:cxn>
                <a:cxn ang="0">
                  <a:pos x="T8" y="T9"/>
                </a:cxn>
              </a:cxnLst>
              <a:rect l="0" t="0" r="r" b="b"/>
              <a:pathLst>
                <a:path w="176" h="83">
                  <a:moveTo>
                    <a:pt x="99" y="0"/>
                  </a:moveTo>
                  <a:lnTo>
                    <a:pt x="176" y="35"/>
                  </a:lnTo>
                  <a:lnTo>
                    <a:pt x="75" y="83"/>
                  </a:lnTo>
                  <a:lnTo>
                    <a:pt x="0" y="47"/>
                  </a:lnTo>
                  <a:lnTo>
                    <a:pt x="9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5" name="Freeform 171"/>
            <p:cNvSpPr/>
            <p:nvPr/>
          </p:nvSpPr>
          <p:spPr bwMode="auto">
            <a:xfrm>
              <a:off x="4231941" y="4714818"/>
              <a:ext cx="260378" cy="123494"/>
            </a:xfrm>
            <a:custGeom>
              <a:avLst/>
              <a:gdLst>
                <a:gd name="T0" fmla="*/ 100 w 175"/>
                <a:gd name="T1" fmla="*/ 0 h 83"/>
                <a:gd name="T2" fmla="*/ 175 w 175"/>
                <a:gd name="T3" fmla="*/ 35 h 83"/>
                <a:gd name="T4" fmla="*/ 77 w 175"/>
                <a:gd name="T5" fmla="*/ 83 h 83"/>
                <a:gd name="T6" fmla="*/ 0 w 175"/>
                <a:gd name="T7" fmla="*/ 47 h 83"/>
                <a:gd name="T8" fmla="*/ 100 w 175"/>
                <a:gd name="T9" fmla="*/ 0 h 83"/>
              </a:gdLst>
              <a:ahLst/>
              <a:cxnLst>
                <a:cxn ang="0">
                  <a:pos x="T0" y="T1"/>
                </a:cxn>
                <a:cxn ang="0">
                  <a:pos x="T2" y="T3"/>
                </a:cxn>
                <a:cxn ang="0">
                  <a:pos x="T4" y="T5"/>
                </a:cxn>
                <a:cxn ang="0">
                  <a:pos x="T6" y="T7"/>
                </a:cxn>
                <a:cxn ang="0">
                  <a:pos x="T8" y="T9"/>
                </a:cxn>
              </a:cxnLst>
              <a:rect l="0" t="0" r="r" b="b"/>
              <a:pathLst>
                <a:path w="175" h="83">
                  <a:moveTo>
                    <a:pt x="100" y="0"/>
                  </a:moveTo>
                  <a:lnTo>
                    <a:pt x="175" y="35"/>
                  </a:lnTo>
                  <a:lnTo>
                    <a:pt x="77" y="83"/>
                  </a:lnTo>
                  <a:lnTo>
                    <a:pt x="0" y="47"/>
                  </a:lnTo>
                  <a:lnTo>
                    <a:pt x="100" y="0"/>
                  </a:lnTo>
                  <a:close/>
                </a:path>
              </a:pathLst>
            </a:custGeom>
            <a:solidFill>
              <a:srgbClr val="FFCA4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6" name="Freeform 172"/>
            <p:cNvSpPr/>
            <p:nvPr/>
          </p:nvSpPr>
          <p:spPr bwMode="auto">
            <a:xfrm>
              <a:off x="4231941" y="4714818"/>
              <a:ext cx="260378" cy="123494"/>
            </a:xfrm>
            <a:custGeom>
              <a:avLst/>
              <a:gdLst>
                <a:gd name="T0" fmla="*/ 100 w 175"/>
                <a:gd name="T1" fmla="*/ 0 h 83"/>
                <a:gd name="T2" fmla="*/ 175 w 175"/>
                <a:gd name="T3" fmla="*/ 35 h 83"/>
                <a:gd name="T4" fmla="*/ 77 w 175"/>
                <a:gd name="T5" fmla="*/ 83 h 83"/>
                <a:gd name="T6" fmla="*/ 0 w 175"/>
                <a:gd name="T7" fmla="*/ 47 h 83"/>
                <a:gd name="T8" fmla="*/ 100 w 175"/>
                <a:gd name="T9" fmla="*/ 0 h 83"/>
              </a:gdLst>
              <a:ahLst/>
              <a:cxnLst>
                <a:cxn ang="0">
                  <a:pos x="T0" y="T1"/>
                </a:cxn>
                <a:cxn ang="0">
                  <a:pos x="T2" y="T3"/>
                </a:cxn>
                <a:cxn ang="0">
                  <a:pos x="T4" y="T5"/>
                </a:cxn>
                <a:cxn ang="0">
                  <a:pos x="T6" y="T7"/>
                </a:cxn>
                <a:cxn ang="0">
                  <a:pos x="T8" y="T9"/>
                </a:cxn>
              </a:cxnLst>
              <a:rect l="0" t="0" r="r" b="b"/>
              <a:pathLst>
                <a:path w="175" h="83">
                  <a:moveTo>
                    <a:pt x="100" y="0"/>
                  </a:moveTo>
                  <a:lnTo>
                    <a:pt x="175" y="35"/>
                  </a:lnTo>
                  <a:lnTo>
                    <a:pt x="77" y="83"/>
                  </a:lnTo>
                  <a:lnTo>
                    <a:pt x="0" y="47"/>
                  </a:lnTo>
                  <a:lnTo>
                    <a:pt x="10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7" name="Freeform 173"/>
            <p:cNvSpPr/>
            <p:nvPr/>
          </p:nvSpPr>
          <p:spPr bwMode="auto">
            <a:xfrm>
              <a:off x="4316750" y="4699939"/>
              <a:ext cx="108615" cy="41660"/>
            </a:xfrm>
            <a:custGeom>
              <a:avLst/>
              <a:gdLst>
                <a:gd name="T0" fmla="*/ 19 w 37"/>
                <a:gd name="T1" fmla="*/ 0 h 14"/>
                <a:gd name="T2" fmla="*/ 0 w 37"/>
                <a:gd name="T3" fmla="*/ 9 h 14"/>
                <a:gd name="T4" fmla="*/ 4 w 37"/>
                <a:gd name="T5" fmla="*/ 14 h 14"/>
                <a:gd name="T6" fmla="*/ 22 w 37"/>
                <a:gd name="T7" fmla="*/ 5 h 14"/>
                <a:gd name="T8" fmla="*/ 29 w 37"/>
                <a:gd name="T9" fmla="*/ 8 h 14"/>
                <a:gd name="T10" fmla="*/ 35 w 37"/>
                <a:gd name="T11" fmla="*/ 5 h 14"/>
                <a:gd name="T12" fmla="*/ 37 w 37"/>
                <a:gd name="T13" fmla="*/ 6 h 14"/>
                <a:gd name="T14" fmla="*/ 19 w 37"/>
                <a:gd name="T15" fmla="*/ 0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 h="14">
                  <a:moveTo>
                    <a:pt x="19" y="0"/>
                  </a:moveTo>
                  <a:cubicBezTo>
                    <a:pt x="9" y="0"/>
                    <a:pt x="0" y="4"/>
                    <a:pt x="0" y="9"/>
                  </a:cubicBezTo>
                  <a:cubicBezTo>
                    <a:pt x="0" y="11"/>
                    <a:pt x="1" y="12"/>
                    <a:pt x="4" y="14"/>
                  </a:cubicBezTo>
                  <a:cubicBezTo>
                    <a:pt x="22" y="5"/>
                    <a:pt x="22" y="5"/>
                    <a:pt x="22" y="5"/>
                  </a:cubicBezTo>
                  <a:cubicBezTo>
                    <a:pt x="29" y="8"/>
                    <a:pt x="29" y="8"/>
                    <a:pt x="29" y="8"/>
                  </a:cubicBezTo>
                  <a:cubicBezTo>
                    <a:pt x="35" y="5"/>
                    <a:pt x="35" y="5"/>
                    <a:pt x="35" y="5"/>
                  </a:cubicBezTo>
                  <a:cubicBezTo>
                    <a:pt x="37" y="6"/>
                    <a:pt x="37" y="6"/>
                    <a:pt x="37" y="6"/>
                  </a:cubicBezTo>
                  <a:cubicBezTo>
                    <a:pt x="34" y="3"/>
                    <a:pt x="27" y="0"/>
                    <a:pt x="19" y="0"/>
                  </a:cubicBezTo>
                </a:path>
              </a:pathLst>
            </a:custGeom>
            <a:solidFill>
              <a:srgbClr val="369E6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8" name="Freeform 174"/>
            <p:cNvSpPr/>
            <p:nvPr/>
          </p:nvSpPr>
          <p:spPr bwMode="auto">
            <a:xfrm>
              <a:off x="4401559" y="4714818"/>
              <a:ext cx="26782" cy="20830"/>
            </a:xfrm>
            <a:custGeom>
              <a:avLst/>
              <a:gdLst>
                <a:gd name="T0" fmla="*/ 6 w 9"/>
                <a:gd name="T1" fmla="*/ 0 h 7"/>
                <a:gd name="T2" fmla="*/ 0 w 9"/>
                <a:gd name="T3" fmla="*/ 3 h 7"/>
                <a:gd name="T4" fmla="*/ 8 w 9"/>
                <a:gd name="T5" fmla="*/ 7 h 7"/>
                <a:gd name="T6" fmla="*/ 9 w 9"/>
                <a:gd name="T7" fmla="*/ 4 h 7"/>
                <a:gd name="T8" fmla="*/ 8 w 9"/>
                <a:gd name="T9" fmla="*/ 1 h 7"/>
                <a:gd name="T10" fmla="*/ 6 w 9"/>
                <a:gd name="T11" fmla="*/ 0 h 7"/>
              </a:gdLst>
              <a:ahLst/>
              <a:cxnLst>
                <a:cxn ang="0">
                  <a:pos x="T0" y="T1"/>
                </a:cxn>
                <a:cxn ang="0">
                  <a:pos x="T2" y="T3"/>
                </a:cxn>
                <a:cxn ang="0">
                  <a:pos x="T4" y="T5"/>
                </a:cxn>
                <a:cxn ang="0">
                  <a:pos x="T6" y="T7"/>
                </a:cxn>
                <a:cxn ang="0">
                  <a:pos x="T8" y="T9"/>
                </a:cxn>
                <a:cxn ang="0">
                  <a:pos x="T10" y="T11"/>
                </a:cxn>
              </a:cxnLst>
              <a:rect l="0" t="0" r="r" b="b"/>
              <a:pathLst>
                <a:path w="9" h="7">
                  <a:moveTo>
                    <a:pt x="6" y="0"/>
                  </a:moveTo>
                  <a:cubicBezTo>
                    <a:pt x="0" y="3"/>
                    <a:pt x="0" y="3"/>
                    <a:pt x="0" y="3"/>
                  </a:cubicBezTo>
                  <a:cubicBezTo>
                    <a:pt x="8" y="7"/>
                    <a:pt x="8" y="7"/>
                    <a:pt x="8" y="7"/>
                  </a:cubicBezTo>
                  <a:cubicBezTo>
                    <a:pt x="9" y="6"/>
                    <a:pt x="9" y="5"/>
                    <a:pt x="9" y="4"/>
                  </a:cubicBezTo>
                  <a:cubicBezTo>
                    <a:pt x="9" y="3"/>
                    <a:pt x="9" y="2"/>
                    <a:pt x="8" y="1"/>
                  </a:cubicBezTo>
                  <a:cubicBezTo>
                    <a:pt x="6" y="0"/>
                    <a:pt x="6" y="0"/>
                    <a:pt x="6" y="0"/>
                  </a:cubicBezTo>
                </a:path>
              </a:pathLst>
            </a:custGeom>
            <a:solidFill>
              <a:srgbClr val="BC86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9" name="Freeform 175"/>
            <p:cNvSpPr/>
            <p:nvPr/>
          </p:nvSpPr>
          <p:spPr bwMode="auto">
            <a:xfrm>
              <a:off x="4328653" y="4714818"/>
              <a:ext cx="96712" cy="35709"/>
            </a:xfrm>
            <a:custGeom>
              <a:avLst/>
              <a:gdLst>
                <a:gd name="T0" fmla="*/ 18 w 33"/>
                <a:gd name="T1" fmla="*/ 0 h 12"/>
                <a:gd name="T2" fmla="*/ 0 w 33"/>
                <a:gd name="T3" fmla="*/ 9 h 12"/>
                <a:gd name="T4" fmla="*/ 15 w 33"/>
                <a:gd name="T5" fmla="*/ 12 h 12"/>
                <a:gd name="T6" fmla="*/ 33 w 33"/>
                <a:gd name="T7" fmla="*/ 7 h 12"/>
                <a:gd name="T8" fmla="*/ 25 w 33"/>
                <a:gd name="T9" fmla="*/ 3 h 12"/>
                <a:gd name="T10" fmla="*/ 18 w 33"/>
                <a:gd name="T11" fmla="*/ 0 h 12"/>
              </a:gdLst>
              <a:ahLst/>
              <a:cxnLst>
                <a:cxn ang="0">
                  <a:pos x="T0" y="T1"/>
                </a:cxn>
                <a:cxn ang="0">
                  <a:pos x="T2" y="T3"/>
                </a:cxn>
                <a:cxn ang="0">
                  <a:pos x="T4" y="T5"/>
                </a:cxn>
                <a:cxn ang="0">
                  <a:pos x="T6" y="T7"/>
                </a:cxn>
                <a:cxn ang="0">
                  <a:pos x="T8" y="T9"/>
                </a:cxn>
                <a:cxn ang="0">
                  <a:pos x="T10" y="T11"/>
                </a:cxn>
              </a:cxnLst>
              <a:rect l="0" t="0" r="r" b="b"/>
              <a:pathLst>
                <a:path w="33" h="12">
                  <a:moveTo>
                    <a:pt x="18" y="0"/>
                  </a:moveTo>
                  <a:cubicBezTo>
                    <a:pt x="0" y="9"/>
                    <a:pt x="0" y="9"/>
                    <a:pt x="0" y="9"/>
                  </a:cubicBezTo>
                  <a:cubicBezTo>
                    <a:pt x="3" y="11"/>
                    <a:pt x="9" y="12"/>
                    <a:pt x="15" y="12"/>
                  </a:cubicBezTo>
                  <a:cubicBezTo>
                    <a:pt x="23" y="12"/>
                    <a:pt x="30" y="10"/>
                    <a:pt x="33" y="7"/>
                  </a:cubicBezTo>
                  <a:cubicBezTo>
                    <a:pt x="25" y="3"/>
                    <a:pt x="25" y="3"/>
                    <a:pt x="25" y="3"/>
                  </a:cubicBezTo>
                  <a:cubicBezTo>
                    <a:pt x="18" y="0"/>
                    <a:pt x="18" y="0"/>
                    <a:pt x="18" y="0"/>
                  </a:cubicBezTo>
                </a:path>
              </a:pathLst>
            </a:custGeom>
            <a:solidFill>
              <a:srgbClr val="CFAB3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0" name="Freeform 176"/>
            <p:cNvSpPr/>
            <p:nvPr/>
          </p:nvSpPr>
          <p:spPr bwMode="auto">
            <a:xfrm>
              <a:off x="4392631" y="4644887"/>
              <a:ext cx="44636" cy="75882"/>
            </a:xfrm>
            <a:custGeom>
              <a:avLst/>
              <a:gdLst>
                <a:gd name="T0" fmla="*/ 0 w 15"/>
                <a:gd name="T1" fmla="*/ 4 h 26"/>
                <a:gd name="T2" fmla="*/ 11 w 15"/>
                <a:gd name="T3" fmla="*/ 5 h 26"/>
                <a:gd name="T4" fmla="*/ 0 w 15"/>
                <a:gd name="T5" fmla="*/ 24 h 26"/>
                <a:gd name="T6" fmla="*/ 1 w 15"/>
                <a:gd name="T7" fmla="*/ 19 h 26"/>
                <a:gd name="T8" fmla="*/ 8 w 15"/>
                <a:gd name="T9" fmla="*/ 15 h 26"/>
                <a:gd name="T10" fmla="*/ 0 w 15"/>
                <a:gd name="T11" fmla="*/ 8 h 26"/>
                <a:gd name="T12" fmla="*/ 0 w 15"/>
                <a:gd name="T13" fmla="*/ 4 h 26"/>
              </a:gdLst>
              <a:ahLst/>
              <a:cxnLst>
                <a:cxn ang="0">
                  <a:pos x="T0" y="T1"/>
                </a:cxn>
                <a:cxn ang="0">
                  <a:pos x="T2" y="T3"/>
                </a:cxn>
                <a:cxn ang="0">
                  <a:pos x="T4" y="T5"/>
                </a:cxn>
                <a:cxn ang="0">
                  <a:pos x="T6" y="T7"/>
                </a:cxn>
                <a:cxn ang="0">
                  <a:pos x="T8" y="T9"/>
                </a:cxn>
                <a:cxn ang="0">
                  <a:pos x="T10" y="T11"/>
                </a:cxn>
                <a:cxn ang="0">
                  <a:pos x="T12" y="T13"/>
                </a:cxn>
              </a:cxnLst>
              <a:rect l="0" t="0" r="r" b="b"/>
              <a:pathLst>
                <a:path w="15" h="26">
                  <a:moveTo>
                    <a:pt x="0" y="4"/>
                  </a:moveTo>
                  <a:cubicBezTo>
                    <a:pt x="0" y="4"/>
                    <a:pt x="7" y="0"/>
                    <a:pt x="11" y="5"/>
                  </a:cubicBezTo>
                  <a:cubicBezTo>
                    <a:pt x="15" y="10"/>
                    <a:pt x="14" y="26"/>
                    <a:pt x="0" y="24"/>
                  </a:cubicBezTo>
                  <a:cubicBezTo>
                    <a:pt x="1" y="19"/>
                    <a:pt x="1" y="19"/>
                    <a:pt x="1" y="19"/>
                  </a:cubicBezTo>
                  <a:cubicBezTo>
                    <a:pt x="1" y="19"/>
                    <a:pt x="6" y="21"/>
                    <a:pt x="8" y="15"/>
                  </a:cubicBezTo>
                  <a:cubicBezTo>
                    <a:pt x="10" y="8"/>
                    <a:pt x="6" y="5"/>
                    <a:pt x="0" y="8"/>
                  </a:cubicBezTo>
                  <a:lnTo>
                    <a:pt x="0" y="4"/>
                  </a:lnTo>
                  <a:close/>
                </a:path>
              </a:pathLst>
            </a:custGeom>
            <a:solidFill>
              <a:srgbClr val="E8F2F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1" name="Freeform 177"/>
            <p:cNvSpPr/>
            <p:nvPr/>
          </p:nvSpPr>
          <p:spPr bwMode="auto">
            <a:xfrm>
              <a:off x="4316750" y="4624057"/>
              <a:ext cx="90761" cy="120518"/>
            </a:xfrm>
            <a:custGeom>
              <a:avLst/>
              <a:gdLst>
                <a:gd name="T0" fmla="*/ 15 w 31"/>
                <a:gd name="T1" fmla="*/ 0 h 41"/>
                <a:gd name="T2" fmla="*/ 0 w 31"/>
                <a:gd name="T3" fmla="*/ 7 h 41"/>
                <a:gd name="T4" fmla="*/ 0 w 31"/>
                <a:gd name="T5" fmla="*/ 24 h 41"/>
                <a:gd name="T6" fmla="*/ 0 w 31"/>
                <a:gd name="T7" fmla="*/ 34 h 41"/>
                <a:gd name="T8" fmla="*/ 15 w 31"/>
                <a:gd name="T9" fmla="*/ 41 h 41"/>
                <a:gd name="T10" fmla="*/ 31 w 31"/>
                <a:gd name="T11" fmla="*/ 34 h 41"/>
                <a:gd name="T12" fmla="*/ 31 w 31"/>
                <a:gd name="T13" fmla="*/ 24 h 41"/>
                <a:gd name="T14" fmla="*/ 31 w 31"/>
                <a:gd name="T15" fmla="*/ 7 h 41"/>
                <a:gd name="T16" fmla="*/ 15 w 31"/>
                <a:gd name="T17"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 h="41">
                  <a:moveTo>
                    <a:pt x="15" y="0"/>
                  </a:moveTo>
                  <a:cubicBezTo>
                    <a:pt x="7" y="0"/>
                    <a:pt x="0" y="3"/>
                    <a:pt x="0" y="7"/>
                  </a:cubicBezTo>
                  <a:cubicBezTo>
                    <a:pt x="0" y="24"/>
                    <a:pt x="0" y="24"/>
                    <a:pt x="0" y="24"/>
                  </a:cubicBezTo>
                  <a:cubicBezTo>
                    <a:pt x="0" y="34"/>
                    <a:pt x="0" y="34"/>
                    <a:pt x="0" y="34"/>
                  </a:cubicBezTo>
                  <a:cubicBezTo>
                    <a:pt x="0" y="38"/>
                    <a:pt x="7" y="41"/>
                    <a:pt x="15" y="41"/>
                  </a:cubicBezTo>
                  <a:cubicBezTo>
                    <a:pt x="24" y="41"/>
                    <a:pt x="31" y="38"/>
                    <a:pt x="31" y="34"/>
                  </a:cubicBezTo>
                  <a:cubicBezTo>
                    <a:pt x="31" y="24"/>
                    <a:pt x="31" y="24"/>
                    <a:pt x="31" y="24"/>
                  </a:cubicBezTo>
                  <a:cubicBezTo>
                    <a:pt x="31" y="7"/>
                    <a:pt x="31" y="7"/>
                    <a:pt x="31" y="7"/>
                  </a:cubicBezTo>
                  <a:cubicBezTo>
                    <a:pt x="31" y="3"/>
                    <a:pt x="24" y="0"/>
                    <a:pt x="15"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2" name="Freeform 178"/>
            <p:cNvSpPr/>
            <p:nvPr/>
          </p:nvSpPr>
          <p:spPr bwMode="auto">
            <a:xfrm>
              <a:off x="4325677" y="4630009"/>
              <a:ext cx="72906" cy="26782"/>
            </a:xfrm>
            <a:custGeom>
              <a:avLst/>
              <a:gdLst>
                <a:gd name="T0" fmla="*/ 12 w 25"/>
                <a:gd name="T1" fmla="*/ 0 h 9"/>
                <a:gd name="T2" fmla="*/ 0 w 25"/>
                <a:gd name="T3" fmla="*/ 4 h 9"/>
                <a:gd name="T4" fmla="*/ 0 w 25"/>
                <a:gd name="T5" fmla="*/ 5 h 9"/>
                <a:gd name="T6" fmla="*/ 12 w 25"/>
                <a:gd name="T7" fmla="*/ 9 h 9"/>
                <a:gd name="T8" fmla="*/ 25 w 25"/>
                <a:gd name="T9" fmla="*/ 5 h 9"/>
                <a:gd name="T10" fmla="*/ 25 w 25"/>
                <a:gd name="T11" fmla="*/ 4 h 9"/>
                <a:gd name="T12" fmla="*/ 12 w 25"/>
                <a:gd name="T13" fmla="*/ 0 h 9"/>
              </a:gdLst>
              <a:ahLst/>
              <a:cxnLst>
                <a:cxn ang="0">
                  <a:pos x="T0" y="T1"/>
                </a:cxn>
                <a:cxn ang="0">
                  <a:pos x="T2" y="T3"/>
                </a:cxn>
                <a:cxn ang="0">
                  <a:pos x="T4" y="T5"/>
                </a:cxn>
                <a:cxn ang="0">
                  <a:pos x="T6" y="T7"/>
                </a:cxn>
                <a:cxn ang="0">
                  <a:pos x="T8" y="T9"/>
                </a:cxn>
                <a:cxn ang="0">
                  <a:pos x="T10" y="T11"/>
                </a:cxn>
                <a:cxn ang="0">
                  <a:pos x="T12" y="T13"/>
                </a:cxn>
              </a:cxnLst>
              <a:rect l="0" t="0" r="r" b="b"/>
              <a:pathLst>
                <a:path w="25" h="9">
                  <a:moveTo>
                    <a:pt x="12" y="0"/>
                  </a:moveTo>
                  <a:cubicBezTo>
                    <a:pt x="5" y="0"/>
                    <a:pt x="0" y="2"/>
                    <a:pt x="0" y="4"/>
                  </a:cubicBezTo>
                  <a:cubicBezTo>
                    <a:pt x="0" y="5"/>
                    <a:pt x="0" y="5"/>
                    <a:pt x="0" y="5"/>
                  </a:cubicBezTo>
                  <a:cubicBezTo>
                    <a:pt x="0" y="7"/>
                    <a:pt x="5" y="9"/>
                    <a:pt x="12" y="9"/>
                  </a:cubicBezTo>
                  <a:cubicBezTo>
                    <a:pt x="20" y="9"/>
                    <a:pt x="25" y="7"/>
                    <a:pt x="25" y="5"/>
                  </a:cubicBezTo>
                  <a:cubicBezTo>
                    <a:pt x="25" y="4"/>
                    <a:pt x="25" y="4"/>
                    <a:pt x="25" y="4"/>
                  </a:cubicBezTo>
                  <a:cubicBezTo>
                    <a:pt x="25" y="2"/>
                    <a:pt x="20" y="0"/>
                    <a:pt x="12" y="0"/>
                  </a:cubicBezTo>
                  <a:close/>
                </a:path>
              </a:pathLst>
            </a:custGeom>
            <a:solidFill>
              <a:srgbClr val="BDBFB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3" name="Freeform 179"/>
            <p:cNvSpPr/>
            <p:nvPr/>
          </p:nvSpPr>
          <p:spPr bwMode="auto">
            <a:xfrm>
              <a:off x="5060687" y="4618106"/>
              <a:ext cx="111591" cy="175569"/>
            </a:xfrm>
            <a:custGeom>
              <a:avLst/>
              <a:gdLst>
                <a:gd name="T0" fmla="*/ 38 w 38"/>
                <a:gd name="T1" fmla="*/ 60 h 60"/>
                <a:gd name="T2" fmla="*/ 36 w 38"/>
                <a:gd name="T3" fmla="*/ 28 h 60"/>
                <a:gd name="T4" fmla="*/ 13 w 38"/>
                <a:gd name="T5" fmla="*/ 5 h 60"/>
                <a:gd name="T6" fmla="*/ 0 w 38"/>
                <a:gd name="T7" fmla="*/ 59 h 60"/>
                <a:gd name="T8" fmla="*/ 38 w 38"/>
                <a:gd name="T9" fmla="*/ 60 h 60"/>
              </a:gdLst>
              <a:ahLst/>
              <a:cxnLst>
                <a:cxn ang="0">
                  <a:pos x="T0" y="T1"/>
                </a:cxn>
                <a:cxn ang="0">
                  <a:pos x="T2" y="T3"/>
                </a:cxn>
                <a:cxn ang="0">
                  <a:pos x="T4" y="T5"/>
                </a:cxn>
                <a:cxn ang="0">
                  <a:pos x="T6" y="T7"/>
                </a:cxn>
                <a:cxn ang="0">
                  <a:pos x="T8" y="T9"/>
                </a:cxn>
              </a:cxnLst>
              <a:rect l="0" t="0" r="r" b="b"/>
              <a:pathLst>
                <a:path w="38" h="60">
                  <a:moveTo>
                    <a:pt x="38" y="60"/>
                  </a:moveTo>
                  <a:cubicBezTo>
                    <a:pt x="38" y="43"/>
                    <a:pt x="36" y="28"/>
                    <a:pt x="36" y="28"/>
                  </a:cubicBezTo>
                  <a:cubicBezTo>
                    <a:pt x="36" y="28"/>
                    <a:pt x="33" y="0"/>
                    <a:pt x="13" y="5"/>
                  </a:cubicBezTo>
                  <a:cubicBezTo>
                    <a:pt x="1" y="8"/>
                    <a:pt x="0" y="37"/>
                    <a:pt x="0" y="59"/>
                  </a:cubicBezTo>
                  <a:cubicBezTo>
                    <a:pt x="13" y="55"/>
                    <a:pt x="25" y="57"/>
                    <a:pt x="38" y="60"/>
                  </a:cubicBezTo>
                  <a:close/>
                </a:path>
              </a:pathLst>
            </a:custGeom>
            <a:solidFill>
              <a:srgbClr val="D9543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4" name="Freeform 180"/>
            <p:cNvSpPr/>
            <p:nvPr/>
          </p:nvSpPr>
          <p:spPr bwMode="auto">
            <a:xfrm>
              <a:off x="4897021" y="4778796"/>
              <a:ext cx="275257" cy="220205"/>
            </a:xfrm>
            <a:custGeom>
              <a:avLst/>
              <a:gdLst>
                <a:gd name="T0" fmla="*/ 56 w 94"/>
                <a:gd name="T1" fmla="*/ 4 h 75"/>
                <a:gd name="T2" fmla="*/ 58 w 94"/>
                <a:gd name="T3" fmla="*/ 28 h 75"/>
                <a:gd name="T4" fmla="*/ 5 w 94"/>
                <a:gd name="T5" fmla="*/ 45 h 75"/>
                <a:gd name="T6" fmla="*/ 71 w 94"/>
                <a:gd name="T7" fmla="*/ 59 h 75"/>
                <a:gd name="T8" fmla="*/ 94 w 94"/>
                <a:gd name="T9" fmla="*/ 5 h 75"/>
                <a:gd name="T10" fmla="*/ 56 w 94"/>
                <a:gd name="T11" fmla="*/ 4 h 75"/>
              </a:gdLst>
              <a:ahLst/>
              <a:cxnLst>
                <a:cxn ang="0">
                  <a:pos x="T0" y="T1"/>
                </a:cxn>
                <a:cxn ang="0">
                  <a:pos x="T2" y="T3"/>
                </a:cxn>
                <a:cxn ang="0">
                  <a:pos x="T4" y="T5"/>
                </a:cxn>
                <a:cxn ang="0">
                  <a:pos x="T6" y="T7"/>
                </a:cxn>
                <a:cxn ang="0">
                  <a:pos x="T8" y="T9"/>
                </a:cxn>
                <a:cxn ang="0">
                  <a:pos x="T10" y="T11"/>
                </a:cxn>
              </a:cxnLst>
              <a:rect l="0" t="0" r="r" b="b"/>
              <a:pathLst>
                <a:path w="94" h="75">
                  <a:moveTo>
                    <a:pt x="56" y="4"/>
                  </a:moveTo>
                  <a:cubicBezTo>
                    <a:pt x="57" y="17"/>
                    <a:pt x="58" y="28"/>
                    <a:pt x="58" y="28"/>
                  </a:cubicBezTo>
                  <a:cubicBezTo>
                    <a:pt x="58" y="28"/>
                    <a:pt x="11" y="32"/>
                    <a:pt x="5" y="45"/>
                  </a:cubicBezTo>
                  <a:cubicBezTo>
                    <a:pt x="0" y="59"/>
                    <a:pt x="22" y="75"/>
                    <a:pt x="71" y="59"/>
                  </a:cubicBezTo>
                  <a:cubicBezTo>
                    <a:pt x="89" y="54"/>
                    <a:pt x="93" y="27"/>
                    <a:pt x="94" y="5"/>
                  </a:cubicBezTo>
                  <a:cubicBezTo>
                    <a:pt x="81" y="2"/>
                    <a:pt x="69" y="0"/>
                    <a:pt x="56" y="4"/>
                  </a:cubicBezTo>
                  <a:close/>
                </a:path>
              </a:pathLst>
            </a:custGeom>
            <a:solidFill>
              <a:srgbClr val="FED9B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5" name="Freeform 181"/>
            <p:cNvSpPr/>
            <p:nvPr/>
          </p:nvSpPr>
          <p:spPr bwMode="auto">
            <a:xfrm>
              <a:off x="4507198" y="4491637"/>
              <a:ext cx="486535" cy="554977"/>
            </a:xfrm>
            <a:custGeom>
              <a:avLst/>
              <a:gdLst>
                <a:gd name="T0" fmla="*/ 166 w 166"/>
                <a:gd name="T1" fmla="*/ 179 h 189"/>
                <a:gd name="T2" fmla="*/ 153 w 166"/>
                <a:gd name="T3" fmla="*/ 186 h 189"/>
                <a:gd name="T4" fmla="*/ 13 w 166"/>
                <a:gd name="T5" fmla="*/ 119 h 189"/>
                <a:gd name="T6" fmla="*/ 0 w 166"/>
                <a:gd name="T7" fmla="*/ 100 h 189"/>
                <a:gd name="T8" fmla="*/ 0 w 166"/>
                <a:gd name="T9" fmla="*/ 10 h 189"/>
                <a:gd name="T10" fmla="*/ 13 w 166"/>
                <a:gd name="T11" fmla="*/ 3 h 189"/>
                <a:gd name="T12" fmla="*/ 153 w 166"/>
                <a:gd name="T13" fmla="*/ 70 h 189"/>
                <a:gd name="T14" fmla="*/ 166 w 166"/>
                <a:gd name="T15" fmla="*/ 89 h 189"/>
                <a:gd name="T16" fmla="*/ 166 w 166"/>
                <a:gd name="T17" fmla="*/ 179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6" h="189">
                  <a:moveTo>
                    <a:pt x="166" y="179"/>
                  </a:moveTo>
                  <a:cubicBezTo>
                    <a:pt x="166" y="186"/>
                    <a:pt x="160" y="189"/>
                    <a:pt x="153" y="186"/>
                  </a:cubicBezTo>
                  <a:cubicBezTo>
                    <a:pt x="13" y="119"/>
                    <a:pt x="13" y="119"/>
                    <a:pt x="13" y="119"/>
                  </a:cubicBezTo>
                  <a:cubicBezTo>
                    <a:pt x="5" y="115"/>
                    <a:pt x="0" y="107"/>
                    <a:pt x="0" y="100"/>
                  </a:cubicBezTo>
                  <a:cubicBezTo>
                    <a:pt x="0" y="10"/>
                    <a:pt x="0" y="10"/>
                    <a:pt x="0" y="10"/>
                  </a:cubicBezTo>
                  <a:cubicBezTo>
                    <a:pt x="0" y="3"/>
                    <a:pt x="5" y="0"/>
                    <a:pt x="13" y="3"/>
                  </a:cubicBezTo>
                  <a:cubicBezTo>
                    <a:pt x="153" y="70"/>
                    <a:pt x="153" y="70"/>
                    <a:pt x="153" y="70"/>
                  </a:cubicBezTo>
                  <a:cubicBezTo>
                    <a:pt x="160" y="73"/>
                    <a:pt x="166" y="82"/>
                    <a:pt x="166" y="89"/>
                  </a:cubicBezTo>
                  <a:lnTo>
                    <a:pt x="166" y="179"/>
                  </a:lnTo>
                  <a:close/>
                </a:path>
              </a:pathLst>
            </a:custGeom>
            <a:solidFill>
              <a:srgbClr val="888B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6" name="Freeform 182"/>
            <p:cNvSpPr/>
            <p:nvPr/>
          </p:nvSpPr>
          <p:spPr bwMode="auto">
            <a:xfrm>
              <a:off x="4495295" y="4494613"/>
              <a:ext cx="486535" cy="553489"/>
            </a:xfrm>
            <a:custGeom>
              <a:avLst/>
              <a:gdLst>
                <a:gd name="T0" fmla="*/ 153 w 166"/>
                <a:gd name="T1" fmla="*/ 71 h 189"/>
                <a:gd name="T2" fmla="*/ 13 w 166"/>
                <a:gd name="T3" fmla="*/ 4 h 189"/>
                <a:gd name="T4" fmla="*/ 0 w 166"/>
                <a:gd name="T5" fmla="*/ 10 h 189"/>
                <a:gd name="T6" fmla="*/ 0 w 166"/>
                <a:gd name="T7" fmla="*/ 100 h 189"/>
                <a:gd name="T8" fmla="*/ 13 w 166"/>
                <a:gd name="T9" fmla="*/ 119 h 189"/>
                <a:gd name="T10" fmla="*/ 44 w 166"/>
                <a:gd name="T11" fmla="*/ 134 h 189"/>
                <a:gd name="T12" fmla="*/ 65 w 166"/>
                <a:gd name="T13" fmla="*/ 101 h 189"/>
                <a:gd name="T14" fmla="*/ 103 w 166"/>
                <a:gd name="T15" fmla="*/ 162 h 189"/>
                <a:gd name="T16" fmla="*/ 153 w 166"/>
                <a:gd name="T17" fmla="*/ 186 h 189"/>
                <a:gd name="T18" fmla="*/ 157 w 166"/>
                <a:gd name="T19" fmla="*/ 188 h 189"/>
                <a:gd name="T20" fmla="*/ 166 w 166"/>
                <a:gd name="T21" fmla="*/ 180 h 189"/>
                <a:gd name="T22" fmla="*/ 166 w 166"/>
                <a:gd name="T23" fmla="*/ 90 h 189"/>
                <a:gd name="T24" fmla="*/ 153 w 166"/>
                <a:gd name="T25" fmla="*/ 71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6" h="189">
                  <a:moveTo>
                    <a:pt x="153" y="71"/>
                  </a:moveTo>
                  <a:cubicBezTo>
                    <a:pt x="13" y="4"/>
                    <a:pt x="13" y="4"/>
                    <a:pt x="13" y="4"/>
                  </a:cubicBezTo>
                  <a:cubicBezTo>
                    <a:pt x="6" y="0"/>
                    <a:pt x="0" y="3"/>
                    <a:pt x="0" y="10"/>
                  </a:cubicBezTo>
                  <a:cubicBezTo>
                    <a:pt x="0" y="100"/>
                    <a:pt x="0" y="100"/>
                    <a:pt x="0" y="100"/>
                  </a:cubicBezTo>
                  <a:cubicBezTo>
                    <a:pt x="0" y="107"/>
                    <a:pt x="6" y="116"/>
                    <a:pt x="13" y="119"/>
                  </a:cubicBezTo>
                  <a:cubicBezTo>
                    <a:pt x="44" y="134"/>
                    <a:pt x="44" y="134"/>
                    <a:pt x="44" y="134"/>
                  </a:cubicBezTo>
                  <a:cubicBezTo>
                    <a:pt x="53" y="120"/>
                    <a:pt x="86" y="123"/>
                    <a:pt x="65" y="101"/>
                  </a:cubicBezTo>
                  <a:cubicBezTo>
                    <a:pt x="101" y="97"/>
                    <a:pt x="98" y="133"/>
                    <a:pt x="103" y="162"/>
                  </a:cubicBezTo>
                  <a:cubicBezTo>
                    <a:pt x="153" y="186"/>
                    <a:pt x="153" y="186"/>
                    <a:pt x="153" y="186"/>
                  </a:cubicBezTo>
                  <a:cubicBezTo>
                    <a:pt x="155" y="187"/>
                    <a:pt x="156" y="187"/>
                    <a:pt x="157" y="188"/>
                  </a:cubicBezTo>
                  <a:cubicBezTo>
                    <a:pt x="163" y="189"/>
                    <a:pt x="166" y="185"/>
                    <a:pt x="166" y="180"/>
                  </a:cubicBezTo>
                  <a:cubicBezTo>
                    <a:pt x="166" y="90"/>
                    <a:pt x="166" y="90"/>
                    <a:pt x="166" y="90"/>
                  </a:cubicBezTo>
                  <a:cubicBezTo>
                    <a:pt x="166" y="83"/>
                    <a:pt x="161" y="74"/>
                    <a:pt x="153" y="71"/>
                  </a:cubicBezTo>
                  <a:close/>
                </a:path>
              </a:pathLst>
            </a:custGeom>
            <a:solidFill>
              <a:srgbClr val="BDBFB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7" name="Freeform 183"/>
            <p:cNvSpPr/>
            <p:nvPr/>
          </p:nvSpPr>
          <p:spPr bwMode="auto">
            <a:xfrm>
              <a:off x="4624740" y="4778796"/>
              <a:ext cx="172593" cy="190448"/>
            </a:xfrm>
            <a:custGeom>
              <a:avLst/>
              <a:gdLst>
                <a:gd name="T0" fmla="*/ 21 w 59"/>
                <a:gd name="T1" fmla="*/ 4 h 65"/>
                <a:gd name="T2" fmla="*/ 0 w 59"/>
                <a:gd name="T3" fmla="*/ 37 h 65"/>
                <a:gd name="T4" fmla="*/ 59 w 59"/>
                <a:gd name="T5" fmla="*/ 65 h 65"/>
                <a:gd name="T6" fmla="*/ 21 w 59"/>
                <a:gd name="T7" fmla="*/ 4 h 65"/>
              </a:gdLst>
              <a:ahLst/>
              <a:cxnLst>
                <a:cxn ang="0">
                  <a:pos x="T0" y="T1"/>
                </a:cxn>
                <a:cxn ang="0">
                  <a:pos x="T2" y="T3"/>
                </a:cxn>
                <a:cxn ang="0">
                  <a:pos x="T4" y="T5"/>
                </a:cxn>
                <a:cxn ang="0">
                  <a:pos x="T6" y="T7"/>
                </a:cxn>
              </a:cxnLst>
              <a:rect l="0" t="0" r="r" b="b"/>
              <a:pathLst>
                <a:path w="59" h="65">
                  <a:moveTo>
                    <a:pt x="21" y="4"/>
                  </a:moveTo>
                  <a:cubicBezTo>
                    <a:pt x="42" y="26"/>
                    <a:pt x="9" y="23"/>
                    <a:pt x="0" y="37"/>
                  </a:cubicBezTo>
                  <a:cubicBezTo>
                    <a:pt x="59" y="65"/>
                    <a:pt x="59" y="65"/>
                    <a:pt x="59" y="65"/>
                  </a:cubicBezTo>
                  <a:cubicBezTo>
                    <a:pt x="54" y="36"/>
                    <a:pt x="57" y="0"/>
                    <a:pt x="21" y="4"/>
                  </a:cubicBezTo>
                  <a:close/>
                </a:path>
              </a:pathLst>
            </a:custGeom>
            <a:solidFill>
              <a:srgbClr val="9FA19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8" name="Freeform 184"/>
            <p:cNvSpPr/>
            <p:nvPr/>
          </p:nvSpPr>
          <p:spPr bwMode="auto">
            <a:xfrm>
              <a:off x="4547370" y="4984122"/>
              <a:ext cx="355602" cy="156227"/>
            </a:xfrm>
            <a:custGeom>
              <a:avLst/>
              <a:gdLst>
                <a:gd name="T0" fmla="*/ 126 w 239"/>
                <a:gd name="T1" fmla="*/ 105 h 105"/>
                <a:gd name="T2" fmla="*/ 239 w 239"/>
                <a:gd name="T3" fmla="*/ 55 h 105"/>
                <a:gd name="T4" fmla="*/ 113 w 239"/>
                <a:gd name="T5" fmla="*/ 0 h 105"/>
                <a:gd name="T6" fmla="*/ 0 w 239"/>
                <a:gd name="T7" fmla="*/ 43 h 105"/>
                <a:gd name="T8" fmla="*/ 126 w 239"/>
                <a:gd name="T9" fmla="*/ 105 h 105"/>
              </a:gdLst>
              <a:ahLst/>
              <a:cxnLst>
                <a:cxn ang="0">
                  <a:pos x="T0" y="T1"/>
                </a:cxn>
                <a:cxn ang="0">
                  <a:pos x="T2" y="T3"/>
                </a:cxn>
                <a:cxn ang="0">
                  <a:pos x="T4" y="T5"/>
                </a:cxn>
                <a:cxn ang="0">
                  <a:pos x="T6" y="T7"/>
                </a:cxn>
                <a:cxn ang="0">
                  <a:pos x="T8" y="T9"/>
                </a:cxn>
              </a:cxnLst>
              <a:rect l="0" t="0" r="r" b="b"/>
              <a:pathLst>
                <a:path w="239" h="105">
                  <a:moveTo>
                    <a:pt x="126" y="105"/>
                  </a:moveTo>
                  <a:lnTo>
                    <a:pt x="239" y="55"/>
                  </a:lnTo>
                  <a:lnTo>
                    <a:pt x="113" y="0"/>
                  </a:lnTo>
                  <a:lnTo>
                    <a:pt x="0" y="43"/>
                  </a:lnTo>
                  <a:lnTo>
                    <a:pt x="126" y="105"/>
                  </a:lnTo>
                  <a:close/>
                </a:path>
              </a:pathLst>
            </a:custGeom>
            <a:solidFill>
              <a:srgbClr val="06445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9" name="Freeform 185"/>
            <p:cNvSpPr>
              <a:spLocks noEditPoints="1"/>
            </p:cNvSpPr>
            <p:nvPr/>
          </p:nvSpPr>
          <p:spPr bwMode="auto">
            <a:xfrm>
              <a:off x="4547370" y="4756478"/>
              <a:ext cx="214254" cy="383871"/>
            </a:xfrm>
            <a:custGeom>
              <a:avLst/>
              <a:gdLst>
                <a:gd name="T0" fmla="*/ 73 w 73"/>
                <a:gd name="T1" fmla="*/ 15 h 131"/>
                <a:gd name="T2" fmla="*/ 37 w 73"/>
                <a:gd name="T3" fmla="*/ 0 h 131"/>
                <a:gd name="T4" fmla="*/ 0 w 73"/>
                <a:gd name="T5" fmla="*/ 100 h 131"/>
                <a:gd name="T6" fmla="*/ 64 w 73"/>
                <a:gd name="T7" fmla="*/ 131 h 131"/>
                <a:gd name="T8" fmla="*/ 73 w 73"/>
                <a:gd name="T9" fmla="*/ 15 h 131"/>
                <a:gd name="T10" fmla="*/ 49 w 73"/>
                <a:gd name="T11" fmla="*/ 36 h 131"/>
                <a:gd name="T12" fmla="*/ 40 w 73"/>
                <a:gd name="T13" fmla="*/ 26 h 131"/>
                <a:gd name="T14" fmla="*/ 49 w 73"/>
                <a:gd name="T15" fmla="*/ 17 h 131"/>
                <a:gd name="T16" fmla="*/ 58 w 73"/>
                <a:gd name="T17" fmla="*/ 26 h 131"/>
                <a:gd name="T18" fmla="*/ 49 w 73"/>
                <a:gd name="T19" fmla="*/ 36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3" h="131">
                  <a:moveTo>
                    <a:pt x="73" y="15"/>
                  </a:moveTo>
                  <a:cubicBezTo>
                    <a:pt x="37" y="0"/>
                    <a:pt x="37" y="0"/>
                    <a:pt x="37" y="0"/>
                  </a:cubicBezTo>
                  <a:cubicBezTo>
                    <a:pt x="0" y="100"/>
                    <a:pt x="0" y="100"/>
                    <a:pt x="0" y="100"/>
                  </a:cubicBezTo>
                  <a:cubicBezTo>
                    <a:pt x="64" y="131"/>
                    <a:pt x="64" y="131"/>
                    <a:pt x="64" y="131"/>
                  </a:cubicBezTo>
                  <a:lnTo>
                    <a:pt x="73" y="15"/>
                  </a:lnTo>
                  <a:close/>
                  <a:moveTo>
                    <a:pt x="49" y="36"/>
                  </a:moveTo>
                  <a:cubicBezTo>
                    <a:pt x="44" y="36"/>
                    <a:pt x="40" y="32"/>
                    <a:pt x="40" y="26"/>
                  </a:cubicBezTo>
                  <a:cubicBezTo>
                    <a:pt x="40" y="21"/>
                    <a:pt x="44" y="17"/>
                    <a:pt x="49" y="17"/>
                  </a:cubicBezTo>
                  <a:cubicBezTo>
                    <a:pt x="54" y="17"/>
                    <a:pt x="58" y="21"/>
                    <a:pt x="58" y="26"/>
                  </a:cubicBezTo>
                  <a:cubicBezTo>
                    <a:pt x="58" y="32"/>
                    <a:pt x="54" y="36"/>
                    <a:pt x="49" y="36"/>
                  </a:cubicBezTo>
                  <a:close/>
                </a:path>
              </a:pathLst>
            </a:custGeom>
            <a:solidFill>
              <a:srgbClr val="00394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0" name="Freeform 186"/>
            <p:cNvSpPr/>
            <p:nvPr/>
          </p:nvSpPr>
          <p:spPr bwMode="auto">
            <a:xfrm>
              <a:off x="2901782" y="1597723"/>
              <a:ext cx="5174824" cy="2460942"/>
            </a:xfrm>
            <a:custGeom>
              <a:avLst/>
              <a:gdLst>
                <a:gd name="T0" fmla="*/ 1738 w 3478"/>
                <a:gd name="T1" fmla="*/ 0 h 1654"/>
                <a:gd name="T2" fmla="*/ 0 w 3478"/>
                <a:gd name="T3" fmla="*/ 827 h 1654"/>
                <a:gd name="T4" fmla="*/ 1738 w 3478"/>
                <a:gd name="T5" fmla="*/ 1654 h 1654"/>
                <a:gd name="T6" fmla="*/ 3478 w 3478"/>
                <a:gd name="T7" fmla="*/ 827 h 1654"/>
                <a:gd name="T8" fmla="*/ 1738 w 3478"/>
                <a:gd name="T9" fmla="*/ 0 h 1654"/>
              </a:gdLst>
              <a:ahLst/>
              <a:cxnLst>
                <a:cxn ang="0">
                  <a:pos x="T0" y="T1"/>
                </a:cxn>
                <a:cxn ang="0">
                  <a:pos x="T2" y="T3"/>
                </a:cxn>
                <a:cxn ang="0">
                  <a:pos x="T4" y="T5"/>
                </a:cxn>
                <a:cxn ang="0">
                  <a:pos x="T6" y="T7"/>
                </a:cxn>
                <a:cxn ang="0">
                  <a:pos x="T8" y="T9"/>
                </a:cxn>
              </a:cxnLst>
              <a:rect l="0" t="0" r="r" b="b"/>
              <a:pathLst>
                <a:path w="3478" h="1654">
                  <a:moveTo>
                    <a:pt x="1738" y="0"/>
                  </a:moveTo>
                  <a:lnTo>
                    <a:pt x="0" y="827"/>
                  </a:lnTo>
                  <a:lnTo>
                    <a:pt x="1738" y="1654"/>
                  </a:lnTo>
                  <a:lnTo>
                    <a:pt x="3478" y="827"/>
                  </a:lnTo>
                  <a:lnTo>
                    <a:pt x="1738" y="0"/>
                  </a:ln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391" name="Freeform 187"/>
            <p:cNvSpPr/>
            <p:nvPr/>
          </p:nvSpPr>
          <p:spPr bwMode="auto">
            <a:xfrm>
              <a:off x="2901782" y="1597723"/>
              <a:ext cx="5174824" cy="2460942"/>
            </a:xfrm>
            <a:custGeom>
              <a:avLst/>
              <a:gdLst>
                <a:gd name="T0" fmla="*/ 1738 w 3478"/>
                <a:gd name="T1" fmla="*/ 0 h 1654"/>
                <a:gd name="T2" fmla="*/ 0 w 3478"/>
                <a:gd name="T3" fmla="*/ 827 h 1654"/>
                <a:gd name="T4" fmla="*/ 1738 w 3478"/>
                <a:gd name="T5" fmla="*/ 1654 h 1654"/>
                <a:gd name="T6" fmla="*/ 3478 w 3478"/>
                <a:gd name="T7" fmla="*/ 827 h 1654"/>
                <a:gd name="T8" fmla="*/ 1738 w 3478"/>
                <a:gd name="T9" fmla="*/ 0 h 1654"/>
              </a:gdLst>
              <a:ahLst/>
              <a:cxnLst>
                <a:cxn ang="0">
                  <a:pos x="T0" y="T1"/>
                </a:cxn>
                <a:cxn ang="0">
                  <a:pos x="T2" y="T3"/>
                </a:cxn>
                <a:cxn ang="0">
                  <a:pos x="T4" y="T5"/>
                </a:cxn>
                <a:cxn ang="0">
                  <a:pos x="T6" y="T7"/>
                </a:cxn>
                <a:cxn ang="0">
                  <a:pos x="T8" y="T9"/>
                </a:cxn>
              </a:cxnLst>
              <a:rect l="0" t="0" r="r" b="b"/>
              <a:pathLst>
                <a:path w="3478" h="1654">
                  <a:moveTo>
                    <a:pt x="1738" y="0"/>
                  </a:moveTo>
                  <a:lnTo>
                    <a:pt x="0" y="827"/>
                  </a:lnTo>
                  <a:lnTo>
                    <a:pt x="1738" y="1654"/>
                  </a:lnTo>
                  <a:lnTo>
                    <a:pt x="3478" y="827"/>
                  </a:lnTo>
                  <a:lnTo>
                    <a:pt x="173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2" name="Freeform 188"/>
            <p:cNvSpPr/>
            <p:nvPr/>
          </p:nvSpPr>
          <p:spPr bwMode="auto">
            <a:xfrm>
              <a:off x="2901782" y="2828195"/>
              <a:ext cx="2585924" cy="1566731"/>
            </a:xfrm>
            <a:custGeom>
              <a:avLst/>
              <a:gdLst>
                <a:gd name="T0" fmla="*/ 1738 w 1738"/>
                <a:gd name="T1" fmla="*/ 1053 h 1053"/>
                <a:gd name="T2" fmla="*/ 0 w 1738"/>
                <a:gd name="T3" fmla="*/ 226 h 1053"/>
                <a:gd name="T4" fmla="*/ 0 w 1738"/>
                <a:gd name="T5" fmla="*/ 0 h 1053"/>
                <a:gd name="T6" fmla="*/ 1738 w 1738"/>
                <a:gd name="T7" fmla="*/ 827 h 1053"/>
                <a:gd name="T8" fmla="*/ 1738 w 1738"/>
                <a:gd name="T9" fmla="*/ 1053 h 1053"/>
              </a:gdLst>
              <a:ahLst/>
              <a:cxnLst>
                <a:cxn ang="0">
                  <a:pos x="T0" y="T1"/>
                </a:cxn>
                <a:cxn ang="0">
                  <a:pos x="T2" y="T3"/>
                </a:cxn>
                <a:cxn ang="0">
                  <a:pos x="T4" y="T5"/>
                </a:cxn>
                <a:cxn ang="0">
                  <a:pos x="T6" y="T7"/>
                </a:cxn>
                <a:cxn ang="0">
                  <a:pos x="T8" y="T9"/>
                </a:cxn>
              </a:cxnLst>
              <a:rect l="0" t="0" r="r" b="b"/>
              <a:pathLst>
                <a:path w="1738" h="1053">
                  <a:moveTo>
                    <a:pt x="1738" y="1053"/>
                  </a:moveTo>
                  <a:lnTo>
                    <a:pt x="0" y="226"/>
                  </a:lnTo>
                  <a:lnTo>
                    <a:pt x="0" y="0"/>
                  </a:lnTo>
                  <a:lnTo>
                    <a:pt x="1738" y="827"/>
                  </a:lnTo>
                  <a:lnTo>
                    <a:pt x="1738" y="1053"/>
                  </a:lnTo>
                  <a:close/>
                </a:path>
              </a:pathLst>
            </a:custGeom>
            <a:solidFill>
              <a:srgbClr val="005C6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3" name="Freeform 189"/>
            <p:cNvSpPr/>
            <p:nvPr/>
          </p:nvSpPr>
          <p:spPr bwMode="auto">
            <a:xfrm>
              <a:off x="5487706" y="2828195"/>
              <a:ext cx="2588900" cy="1566731"/>
            </a:xfrm>
            <a:custGeom>
              <a:avLst/>
              <a:gdLst>
                <a:gd name="T0" fmla="*/ 0 w 1740"/>
                <a:gd name="T1" fmla="*/ 1053 h 1053"/>
                <a:gd name="T2" fmla="*/ 1740 w 1740"/>
                <a:gd name="T3" fmla="*/ 226 h 1053"/>
                <a:gd name="T4" fmla="*/ 1740 w 1740"/>
                <a:gd name="T5" fmla="*/ 0 h 1053"/>
                <a:gd name="T6" fmla="*/ 0 w 1740"/>
                <a:gd name="T7" fmla="*/ 827 h 1053"/>
                <a:gd name="T8" fmla="*/ 0 w 1740"/>
                <a:gd name="T9" fmla="*/ 1053 h 1053"/>
              </a:gdLst>
              <a:ahLst/>
              <a:cxnLst>
                <a:cxn ang="0">
                  <a:pos x="T0" y="T1"/>
                </a:cxn>
                <a:cxn ang="0">
                  <a:pos x="T2" y="T3"/>
                </a:cxn>
                <a:cxn ang="0">
                  <a:pos x="T4" y="T5"/>
                </a:cxn>
                <a:cxn ang="0">
                  <a:pos x="T6" y="T7"/>
                </a:cxn>
                <a:cxn ang="0">
                  <a:pos x="T8" y="T9"/>
                </a:cxn>
              </a:cxnLst>
              <a:rect l="0" t="0" r="r" b="b"/>
              <a:pathLst>
                <a:path w="1740" h="1053">
                  <a:moveTo>
                    <a:pt x="0" y="1053"/>
                  </a:moveTo>
                  <a:lnTo>
                    <a:pt x="1740" y="226"/>
                  </a:lnTo>
                  <a:lnTo>
                    <a:pt x="1740" y="0"/>
                  </a:lnTo>
                  <a:lnTo>
                    <a:pt x="0" y="827"/>
                  </a:lnTo>
                  <a:lnTo>
                    <a:pt x="0" y="1053"/>
                  </a:lnTo>
                  <a:close/>
                </a:path>
              </a:pathLst>
            </a:custGeom>
            <a:solidFill>
              <a:srgbClr val="06445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4" name="Freeform 190"/>
            <p:cNvSpPr/>
            <p:nvPr/>
          </p:nvSpPr>
          <p:spPr bwMode="auto">
            <a:xfrm>
              <a:off x="4773527" y="1057626"/>
              <a:ext cx="1230472" cy="1368843"/>
            </a:xfrm>
            <a:custGeom>
              <a:avLst/>
              <a:gdLst>
                <a:gd name="T0" fmla="*/ 0 w 827"/>
                <a:gd name="T1" fmla="*/ 920 h 920"/>
                <a:gd name="T2" fmla="*/ 827 w 827"/>
                <a:gd name="T3" fmla="*/ 524 h 920"/>
                <a:gd name="T4" fmla="*/ 827 w 827"/>
                <a:gd name="T5" fmla="*/ 0 h 920"/>
                <a:gd name="T6" fmla="*/ 0 w 827"/>
                <a:gd name="T7" fmla="*/ 394 h 920"/>
                <a:gd name="T8" fmla="*/ 0 w 827"/>
                <a:gd name="T9" fmla="*/ 920 h 920"/>
              </a:gdLst>
              <a:ahLst/>
              <a:cxnLst>
                <a:cxn ang="0">
                  <a:pos x="T0" y="T1"/>
                </a:cxn>
                <a:cxn ang="0">
                  <a:pos x="T2" y="T3"/>
                </a:cxn>
                <a:cxn ang="0">
                  <a:pos x="T4" y="T5"/>
                </a:cxn>
                <a:cxn ang="0">
                  <a:pos x="T6" y="T7"/>
                </a:cxn>
                <a:cxn ang="0">
                  <a:pos x="T8" y="T9"/>
                </a:cxn>
              </a:cxnLst>
              <a:rect l="0" t="0" r="r" b="b"/>
              <a:pathLst>
                <a:path w="827" h="920">
                  <a:moveTo>
                    <a:pt x="0" y="920"/>
                  </a:moveTo>
                  <a:lnTo>
                    <a:pt x="827" y="524"/>
                  </a:lnTo>
                  <a:lnTo>
                    <a:pt x="827" y="0"/>
                  </a:lnTo>
                  <a:lnTo>
                    <a:pt x="0" y="394"/>
                  </a:lnTo>
                  <a:lnTo>
                    <a:pt x="0" y="920"/>
                  </a:lnTo>
                  <a:close/>
                </a:path>
              </a:pathLst>
            </a:custGeom>
            <a:solidFill>
              <a:srgbClr val="B8DFE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5" name="Freeform 191"/>
            <p:cNvSpPr/>
            <p:nvPr/>
          </p:nvSpPr>
          <p:spPr bwMode="auto">
            <a:xfrm>
              <a:off x="4721452" y="1620042"/>
              <a:ext cx="52076" cy="806427"/>
            </a:xfrm>
            <a:custGeom>
              <a:avLst/>
              <a:gdLst>
                <a:gd name="T0" fmla="*/ 0 w 35"/>
                <a:gd name="T1" fmla="*/ 0 h 542"/>
                <a:gd name="T2" fmla="*/ 35 w 35"/>
                <a:gd name="T3" fmla="*/ 16 h 542"/>
                <a:gd name="T4" fmla="*/ 35 w 35"/>
                <a:gd name="T5" fmla="*/ 542 h 542"/>
                <a:gd name="T6" fmla="*/ 0 w 35"/>
                <a:gd name="T7" fmla="*/ 526 h 542"/>
                <a:gd name="T8" fmla="*/ 0 w 35"/>
                <a:gd name="T9" fmla="*/ 0 h 542"/>
              </a:gdLst>
              <a:ahLst/>
              <a:cxnLst>
                <a:cxn ang="0">
                  <a:pos x="T0" y="T1"/>
                </a:cxn>
                <a:cxn ang="0">
                  <a:pos x="T2" y="T3"/>
                </a:cxn>
                <a:cxn ang="0">
                  <a:pos x="T4" y="T5"/>
                </a:cxn>
                <a:cxn ang="0">
                  <a:pos x="T6" y="T7"/>
                </a:cxn>
                <a:cxn ang="0">
                  <a:pos x="T8" y="T9"/>
                </a:cxn>
              </a:cxnLst>
              <a:rect l="0" t="0" r="r" b="b"/>
              <a:pathLst>
                <a:path w="35" h="542">
                  <a:moveTo>
                    <a:pt x="0" y="0"/>
                  </a:moveTo>
                  <a:lnTo>
                    <a:pt x="35" y="16"/>
                  </a:lnTo>
                  <a:lnTo>
                    <a:pt x="35" y="542"/>
                  </a:lnTo>
                  <a:lnTo>
                    <a:pt x="0" y="526"/>
                  </a:lnTo>
                  <a:lnTo>
                    <a:pt x="0" y="0"/>
                  </a:lnTo>
                  <a:close/>
                </a:path>
              </a:pathLst>
            </a:custGeom>
            <a:solidFill>
              <a:srgbClr val="005C6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6" name="Freeform 192"/>
            <p:cNvSpPr/>
            <p:nvPr/>
          </p:nvSpPr>
          <p:spPr bwMode="auto">
            <a:xfrm>
              <a:off x="4721452" y="1042747"/>
              <a:ext cx="1282547" cy="601101"/>
            </a:xfrm>
            <a:custGeom>
              <a:avLst/>
              <a:gdLst>
                <a:gd name="T0" fmla="*/ 862 w 862"/>
                <a:gd name="T1" fmla="*/ 10 h 404"/>
                <a:gd name="T2" fmla="*/ 824 w 862"/>
                <a:gd name="T3" fmla="*/ 0 h 404"/>
                <a:gd name="T4" fmla="*/ 0 w 862"/>
                <a:gd name="T5" fmla="*/ 388 h 404"/>
                <a:gd name="T6" fmla="*/ 35 w 862"/>
                <a:gd name="T7" fmla="*/ 404 h 404"/>
                <a:gd name="T8" fmla="*/ 862 w 862"/>
                <a:gd name="T9" fmla="*/ 10 h 404"/>
              </a:gdLst>
              <a:ahLst/>
              <a:cxnLst>
                <a:cxn ang="0">
                  <a:pos x="T0" y="T1"/>
                </a:cxn>
                <a:cxn ang="0">
                  <a:pos x="T2" y="T3"/>
                </a:cxn>
                <a:cxn ang="0">
                  <a:pos x="T4" y="T5"/>
                </a:cxn>
                <a:cxn ang="0">
                  <a:pos x="T6" y="T7"/>
                </a:cxn>
                <a:cxn ang="0">
                  <a:pos x="T8" y="T9"/>
                </a:cxn>
              </a:cxnLst>
              <a:rect l="0" t="0" r="r" b="b"/>
              <a:pathLst>
                <a:path w="862" h="404">
                  <a:moveTo>
                    <a:pt x="862" y="10"/>
                  </a:moveTo>
                  <a:lnTo>
                    <a:pt x="824" y="0"/>
                  </a:lnTo>
                  <a:lnTo>
                    <a:pt x="0" y="388"/>
                  </a:lnTo>
                  <a:lnTo>
                    <a:pt x="35" y="404"/>
                  </a:lnTo>
                  <a:lnTo>
                    <a:pt x="862" y="10"/>
                  </a:lnTo>
                  <a:close/>
                </a:path>
              </a:pathLst>
            </a:custGeom>
            <a:solidFill>
              <a:srgbClr val="06445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7" name="Freeform 193"/>
            <p:cNvSpPr/>
            <p:nvPr/>
          </p:nvSpPr>
          <p:spPr bwMode="auto">
            <a:xfrm>
              <a:off x="4891069" y="1731632"/>
              <a:ext cx="0" cy="2976"/>
            </a:xfrm>
            <a:custGeom>
              <a:avLst/>
              <a:gdLst>
                <a:gd name="T0" fmla="*/ 2 h 2"/>
                <a:gd name="T1" fmla="*/ 0 h 2"/>
                <a:gd name="T2" fmla="*/ 2 h 2"/>
                <a:gd name="T3" fmla="*/ 2 h 2"/>
              </a:gdLst>
              <a:ahLst/>
              <a:cxnLst>
                <a:cxn ang="0">
                  <a:pos x="0" y="T0"/>
                </a:cxn>
                <a:cxn ang="0">
                  <a:pos x="0" y="T1"/>
                </a:cxn>
                <a:cxn ang="0">
                  <a:pos x="0" y="T2"/>
                </a:cxn>
                <a:cxn ang="0">
                  <a:pos x="0" y="T3"/>
                </a:cxn>
              </a:cxnLst>
              <a:rect l="0" t="0" r="r" b="b"/>
              <a:pathLst>
                <a:path h="2">
                  <a:moveTo>
                    <a:pt x="0" y="2"/>
                  </a:moveTo>
                  <a:lnTo>
                    <a:pt x="0" y="0"/>
                  </a:lnTo>
                  <a:lnTo>
                    <a:pt x="0" y="2"/>
                  </a:lnTo>
                  <a:lnTo>
                    <a:pt x="0" y="2"/>
                  </a:lnTo>
                  <a:close/>
                </a:path>
              </a:pathLst>
            </a:custGeom>
            <a:solidFill>
              <a:srgbClr val="005C6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8" name="Freeform 194"/>
            <p:cNvSpPr/>
            <p:nvPr/>
          </p:nvSpPr>
          <p:spPr bwMode="auto">
            <a:xfrm>
              <a:off x="4822627" y="1588796"/>
              <a:ext cx="199375" cy="315429"/>
            </a:xfrm>
            <a:custGeom>
              <a:avLst/>
              <a:gdLst>
                <a:gd name="T0" fmla="*/ 15 w 68"/>
                <a:gd name="T1" fmla="*/ 78 h 108"/>
                <a:gd name="T2" fmla="*/ 32 w 68"/>
                <a:gd name="T3" fmla="*/ 70 h 108"/>
                <a:gd name="T4" fmla="*/ 32 w 68"/>
                <a:gd name="T5" fmla="*/ 69 h 108"/>
                <a:gd name="T6" fmla="*/ 32 w 68"/>
                <a:gd name="T7" fmla="*/ 46 h 108"/>
                <a:gd name="T8" fmla="*/ 33 w 68"/>
                <a:gd name="T9" fmla="*/ 45 h 108"/>
                <a:gd name="T10" fmla="*/ 48 w 68"/>
                <a:gd name="T11" fmla="*/ 38 h 108"/>
                <a:gd name="T12" fmla="*/ 48 w 68"/>
                <a:gd name="T13" fmla="*/ 37 h 108"/>
                <a:gd name="T14" fmla="*/ 48 w 68"/>
                <a:gd name="T15" fmla="*/ 16 h 108"/>
                <a:gd name="T16" fmla="*/ 49 w 68"/>
                <a:gd name="T17" fmla="*/ 15 h 108"/>
                <a:gd name="T18" fmla="*/ 67 w 68"/>
                <a:gd name="T19" fmla="*/ 6 h 108"/>
                <a:gd name="T20" fmla="*/ 68 w 68"/>
                <a:gd name="T21" fmla="*/ 6 h 108"/>
                <a:gd name="T22" fmla="*/ 68 w 68"/>
                <a:gd name="T23" fmla="*/ 0 h 108"/>
                <a:gd name="T24" fmla="*/ 67 w 68"/>
                <a:gd name="T25" fmla="*/ 0 h 108"/>
                <a:gd name="T26" fmla="*/ 45 w 68"/>
                <a:gd name="T27" fmla="*/ 11 h 108"/>
                <a:gd name="T28" fmla="*/ 44 w 68"/>
                <a:gd name="T29" fmla="*/ 12 h 108"/>
                <a:gd name="T30" fmla="*/ 44 w 68"/>
                <a:gd name="T31" fmla="*/ 33 h 108"/>
                <a:gd name="T32" fmla="*/ 44 w 68"/>
                <a:gd name="T33" fmla="*/ 34 h 108"/>
                <a:gd name="T34" fmla="*/ 28 w 68"/>
                <a:gd name="T35" fmla="*/ 41 h 108"/>
                <a:gd name="T36" fmla="*/ 28 w 68"/>
                <a:gd name="T37" fmla="*/ 42 h 108"/>
                <a:gd name="T38" fmla="*/ 28 w 68"/>
                <a:gd name="T39" fmla="*/ 65 h 108"/>
                <a:gd name="T40" fmla="*/ 27 w 68"/>
                <a:gd name="T41" fmla="*/ 66 h 108"/>
                <a:gd name="T42" fmla="*/ 11 w 68"/>
                <a:gd name="T43" fmla="*/ 74 h 108"/>
                <a:gd name="T44" fmla="*/ 11 w 68"/>
                <a:gd name="T45" fmla="*/ 75 h 108"/>
                <a:gd name="T46" fmla="*/ 11 w 68"/>
                <a:gd name="T47" fmla="*/ 95 h 108"/>
                <a:gd name="T48" fmla="*/ 10 w 68"/>
                <a:gd name="T49" fmla="*/ 97 h 108"/>
                <a:gd name="T50" fmla="*/ 0 w 68"/>
                <a:gd name="T51" fmla="*/ 101 h 108"/>
                <a:gd name="T52" fmla="*/ 0 w 68"/>
                <a:gd name="T53" fmla="*/ 102 h 108"/>
                <a:gd name="T54" fmla="*/ 0 w 68"/>
                <a:gd name="T55" fmla="*/ 108 h 108"/>
                <a:gd name="T56" fmla="*/ 15 w 68"/>
                <a:gd name="T57" fmla="*/ 100 h 108"/>
                <a:gd name="T58" fmla="*/ 15 w 68"/>
                <a:gd name="T59" fmla="*/ 7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8" h="108">
                  <a:moveTo>
                    <a:pt x="15" y="78"/>
                  </a:moveTo>
                  <a:cubicBezTo>
                    <a:pt x="21" y="75"/>
                    <a:pt x="26" y="73"/>
                    <a:pt x="32" y="70"/>
                  </a:cubicBezTo>
                  <a:cubicBezTo>
                    <a:pt x="32" y="70"/>
                    <a:pt x="32" y="69"/>
                    <a:pt x="32" y="69"/>
                  </a:cubicBezTo>
                  <a:cubicBezTo>
                    <a:pt x="32" y="62"/>
                    <a:pt x="32" y="54"/>
                    <a:pt x="32" y="46"/>
                  </a:cubicBezTo>
                  <a:cubicBezTo>
                    <a:pt x="32" y="45"/>
                    <a:pt x="32" y="45"/>
                    <a:pt x="33" y="45"/>
                  </a:cubicBezTo>
                  <a:cubicBezTo>
                    <a:pt x="38" y="43"/>
                    <a:pt x="43" y="40"/>
                    <a:pt x="48" y="38"/>
                  </a:cubicBezTo>
                  <a:cubicBezTo>
                    <a:pt x="48" y="38"/>
                    <a:pt x="48" y="38"/>
                    <a:pt x="48" y="37"/>
                  </a:cubicBezTo>
                  <a:cubicBezTo>
                    <a:pt x="48" y="30"/>
                    <a:pt x="48" y="23"/>
                    <a:pt x="48" y="16"/>
                  </a:cubicBezTo>
                  <a:cubicBezTo>
                    <a:pt x="48" y="15"/>
                    <a:pt x="48" y="15"/>
                    <a:pt x="49" y="15"/>
                  </a:cubicBezTo>
                  <a:cubicBezTo>
                    <a:pt x="55" y="12"/>
                    <a:pt x="61" y="9"/>
                    <a:pt x="67" y="6"/>
                  </a:cubicBezTo>
                  <a:cubicBezTo>
                    <a:pt x="68" y="6"/>
                    <a:pt x="68" y="6"/>
                    <a:pt x="68" y="6"/>
                  </a:cubicBezTo>
                  <a:cubicBezTo>
                    <a:pt x="68" y="0"/>
                    <a:pt x="68" y="0"/>
                    <a:pt x="68" y="0"/>
                  </a:cubicBezTo>
                  <a:cubicBezTo>
                    <a:pt x="67" y="0"/>
                    <a:pt x="67" y="0"/>
                    <a:pt x="67" y="0"/>
                  </a:cubicBezTo>
                  <a:cubicBezTo>
                    <a:pt x="60" y="4"/>
                    <a:pt x="52" y="7"/>
                    <a:pt x="45" y="11"/>
                  </a:cubicBezTo>
                  <a:cubicBezTo>
                    <a:pt x="44" y="11"/>
                    <a:pt x="44" y="11"/>
                    <a:pt x="44" y="12"/>
                  </a:cubicBezTo>
                  <a:cubicBezTo>
                    <a:pt x="44" y="19"/>
                    <a:pt x="44" y="26"/>
                    <a:pt x="44" y="33"/>
                  </a:cubicBezTo>
                  <a:cubicBezTo>
                    <a:pt x="44" y="33"/>
                    <a:pt x="44" y="33"/>
                    <a:pt x="44" y="34"/>
                  </a:cubicBezTo>
                  <a:cubicBezTo>
                    <a:pt x="38" y="36"/>
                    <a:pt x="33" y="39"/>
                    <a:pt x="28" y="41"/>
                  </a:cubicBezTo>
                  <a:cubicBezTo>
                    <a:pt x="28" y="42"/>
                    <a:pt x="28" y="42"/>
                    <a:pt x="28" y="42"/>
                  </a:cubicBezTo>
                  <a:cubicBezTo>
                    <a:pt x="28" y="50"/>
                    <a:pt x="28" y="57"/>
                    <a:pt x="28" y="65"/>
                  </a:cubicBezTo>
                  <a:cubicBezTo>
                    <a:pt x="28" y="66"/>
                    <a:pt x="28" y="66"/>
                    <a:pt x="27" y="66"/>
                  </a:cubicBezTo>
                  <a:cubicBezTo>
                    <a:pt x="22" y="69"/>
                    <a:pt x="16" y="71"/>
                    <a:pt x="11" y="74"/>
                  </a:cubicBezTo>
                  <a:cubicBezTo>
                    <a:pt x="11" y="74"/>
                    <a:pt x="11" y="74"/>
                    <a:pt x="11" y="75"/>
                  </a:cubicBezTo>
                  <a:cubicBezTo>
                    <a:pt x="11" y="82"/>
                    <a:pt x="11" y="89"/>
                    <a:pt x="11" y="95"/>
                  </a:cubicBezTo>
                  <a:cubicBezTo>
                    <a:pt x="11" y="96"/>
                    <a:pt x="11" y="96"/>
                    <a:pt x="10" y="97"/>
                  </a:cubicBezTo>
                  <a:cubicBezTo>
                    <a:pt x="7" y="98"/>
                    <a:pt x="3" y="100"/>
                    <a:pt x="0" y="101"/>
                  </a:cubicBezTo>
                  <a:cubicBezTo>
                    <a:pt x="0" y="102"/>
                    <a:pt x="0" y="102"/>
                    <a:pt x="0" y="102"/>
                  </a:cubicBezTo>
                  <a:cubicBezTo>
                    <a:pt x="0" y="108"/>
                    <a:pt x="0" y="108"/>
                    <a:pt x="0" y="108"/>
                  </a:cubicBezTo>
                  <a:cubicBezTo>
                    <a:pt x="5" y="105"/>
                    <a:pt x="10" y="103"/>
                    <a:pt x="15" y="100"/>
                  </a:cubicBezTo>
                  <a:cubicBezTo>
                    <a:pt x="15" y="93"/>
                    <a:pt x="15" y="86"/>
                    <a:pt x="15" y="78"/>
                  </a:cubicBezTo>
                  <a:close/>
                </a:path>
              </a:pathLst>
            </a:custGeom>
            <a:solidFill>
              <a:srgbClr val="005C6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9" name="Freeform 195"/>
            <p:cNvSpPr/>
            <p:nvPr/>
          </p:nvSpPr>
          <p:spPr bwMode="auto">
            <a:xfrm>
              <a:off x="4852385" y="1676581"/>
              <a:ext cx="47612" cy="84809"/>
            </a:xfrm>
            <a:custGeom>
              <a:avLst/>
              <a:gdLst>
                <a:gd name="T0" fmla="*/ 0 w 16"/>
                <a:gd name="T1" fmla="*/ 28 h 29"/>
                <a:gd name="T2" fmla="*/ 12 w 16"/>
                <a:gd name="T3" fmla="*/ 20 h 29"/>
                <a:gd name="T4" fmla="*/ 13 w 16"/>
                <a:gd name="T5" fmla="*/ 20 h 29"/>
                <a:gd name="T6" fmla="*/ 13 w 16"/>
                <a:gd name="T7" fmla="*/ 20 h 29"/>
                <a:gd name="T8" fmla="*/ 13 w 16"/>
                <a:gd name="T9" fmla="*/ 19 h 29"/>
                <a:gd name="T10" fmla="*/ 13 w 16"/>
                <a:gd name="T11" fmla="*/ 19 h 29"/>
                <a:gd name="T12" fmla="*/ 13 w 16"/>
                <a:gd name="T13" fmla="*/ 19 h 29"/>
                <a:gd name="T14" fmla="*/ 12 w 16"/>
                <a:gd name="T15" fmla="*/ 19 h 29"/>
                <a:gd name="T16" fmla="*/ 9 w 16"/>
                <a:gd name="T17" fmla="*/ 19 h 29"/>
                <a:gd name="T18" fmla="*/ 8 w 16"/>
                <a:gd name="T19" fmla="*/ 19 h 29"/>
                <a:gd name="T20" fmla="*/ 8 w 16"/>
                <a:gd name="T21" fmla="*/ 18 h 29"/>
                <a:gd name="T22" fmla="*/ 8 w 16"/>
                <a:gd name="T23" fmla="*/ 17 h 29"/>
                <a:gd name="T24" fmla="*/ 16 w 16"/>
                <a:gd name="T25" fmla="*/ 4 h 29"/>
                <a:gd name="T26" fmla="*/ 16 w 16"/>
                <a:gd name="T27" fmla="*/ 2 h 29"/>
                <a:gd name="T28" fmla="*/ 14 w 16"/>
                <a:gd name="T29" fmla="*/ 0 h 29"/>
                <a:gd name="T30" fmla="*/ 12 w 16"/>
                <a:gd name="T31" fmla="*/ 1 h 29"/>
                <a:gd name="T32" fmla="*/ 5 w 16"/>
                <a:gd name="T33" fmla="*/ 15 h 29"/>
                <a:gd name="T34" fmla="*/ 4 w 16"/>
                <a:gd name="T35" fmla="*/ 15 h 29"/>
                <a:gd name="T36" fmla="*/ 4 w 16"/>
                <a:gd name="T37" fmla="*/ 15 h 29"/>
                <a:gd name="T38" fmla="*/ 2 w 16"/>
                <a:gd name="T39" fmla="*/ 10 h 29"/>
                <a:gd name="T40" fmla="*/ 2 w 16"/>
                <a:gd name="T41" fmla="*/ 10 h 29"/>
                <a:gd name="T42" fmla="*/ 1 w 16"/>
                <a:gd name="T43" fmla="*/ 11 h 29"/>
                <a:gd name="T44" fmla="*/ 1 w 16"/>
                <a:gd name="T45" fmla="*/ 16 h 29"/>
                <a:gd name="T46" fmla="*/ 0 w 16"/>
                <a:gd name="T47" fmla="*/ 27 h 29"/>
                <a:gd name="T48" fmla="*/ 0 w 16"/>
                <a:gd name="T49" fmla="*/ 28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9">
                  <a:moveTo>
                    <a:pt x="0" y="28"/>
                  </a:moveTo>
                  <a:cubicBezTo>
                    <a:pt x="4" y="26"/>
                    <a:pt x="8" y="23"/>
                    <a:pt x="12" y="20"/>
                  </a:cubicBezTo>
                  <a:cubicBezTo>
                    <a:pt x="13" y="20"/>
                    <a:pt x="13" y="20"/>
                    <a:pt x="13" y="20"/>
                  </a:cubicBezTo>
                  <a:cubicBezTo>
                    <a:pt x="13" y="20"/>
                    <a:pt x="13" y="20"/>
                    <a:pt x="13" y="20"/>
                  </a:cubicBezTo>
                  <a:cubicBezTo>
                    <a:pt x="13" y="19"/>
                    <a:pt x="13" y="19"/>
                    <a:pt x="13" y="19"/>
                  </a:cubicBezTo>
                  <a:cubicBezTo>
                    <a:pt x="13" y="19"/>
                    <a:pt x="13" y="19"/>
                    <a:pt x="13" y="19"/>
                  </a:cubicBezTo>
                  <a:cubicBezTo>
                    <a:pt x="13" y="19"/>
                    <a:pt x="13" y="19"/>
                    <a:pt x="13" y="19"/>
                  </a:cubicBezTo>
                  <a:cubicBezTo>
                    <a:pt x="12" y="19"/>
                    <a:pt x="12" y="19"/>
                    <a:pt x="12" y="19"/>
                  </a:cubicBezTo>
                  <a:cubicBezTo>
                    <a:pt x="11" y="19"/>
                    <a:pt x="10" y="19"/>
                    <a:pt x="9" y="19"/>
                  </a:cubicBezTo>
                  <a:cubicBezTo>
                    <a:pt x="8" y="19"/>
                    <a:pt x="8" y="19"/>
                    <a:pt x="8" y="19"/>
                  </a:cubicBezTo>
                  <a:cubicBezTo>
                    <a:pt x="8" y="18"/>
                    <a:pt x="8" y="18"/>
                    <a:pt x="8" y="18"/>
                  </a:cubicBezTo>
                  <a:cubicBezTo>
                    <a:pt x="8" y="18"/>
                    <a:pt x="8" y="18"/>
                    <a:pt x="8" y="17"/>
                  </a:cubicBezTo>
                  <a:cubicBezTo>
                    <a:pt x="11" y="13"/>
                    <a:pt x="13" y="8"/>
                    <a:pt x="16" y="4"/>
                  </a:cubicBezTo>
                  <a:cubicBezTo>
                    <a:pt x="16" y="3"/>
                    <a:pt x="16" y="3"/>
                    <a:pt x="16" y="2"/>
                  </a:cubicBezTo>
                  <a:cubicBezTo>
                    <a:pt x="15" y="2"/>
                    <a:pt x="14" y="1"/>
                    <a:pt x="14" y="0"/>
                  </a:cubicBezTo>
                  <a:cubicBezTo>
                    <a:pt x="13" y="0"/>
                    <a:pt x="13" y="0"/>
                    <a:pt x="12" y="1"/>
                  </a:cubicBezTo>
                  <a:cubicBezTo>
                    <a:pt x="10" y="5"/>
                    <a:pt x="7" y="10"/>
                    <a:pt x="5" y="15"/>
                  </a:cubicBezTo>
                  <a:cubicBezTo>
                    <a:pt x="4" y="15"/>
                    <a:pt x="4" y="15"/>
                    <a:pt x="4" y="15"/>
                  </a:cubicBezTo>
                  <a:cubicBezTo>
                    <a:pt x="4" y="15"/>
                    <a:pt x="4" y="15"/>
                    <a:pt x="4" y="15"/>
                  </a:cubicBezTo>
                  <a:cubicBezTo>
                    <a:pt x="3" y="13"/>
                    <a:pt x="3" y="12"/>
                    <a:pt x="2" y="10"/>
                  </a:cubicBezTo>
                  <a:cubicBezTo>
                    <a:pt x="2" y="10"/>
                    <a:pt x="2" y="10"/>
                    <a:pt x="2" y="10"/>
                  </a:cubicBezTo>
                  <a:cubicBezTo>
                    <a:pt x="1" y="11"/>
                    <a:pt x="1" y="11"/>
                    <a:pt x="1" y="11"/>
                  </a:cubicBezTo>
                  <a:cubicBezTo>
                    <a:pt x="1" y="12"/>
                    <a:pt x="1" y="14"/>
                    <a:pt x="1" y="16"/>
                  </a:cubicBezTo>
                  <a:cubicBezTo>
                    <a:pt x="0" y="20"/>
                    <a:pt x="0" y="24"/>
                    <a:pt x="0" y="27"/>
                  </a:cubicBezTo>
                  <a:cubicBezTo>
                    <a:pt x="0" y="28"/>
                    <a:pt x="0" y="29"/>
                    <a:pt x="0" y="28"/>
                  </a:cubicBezTo>
                  <a:close/>
                </a:path>
              </a:pathLst>
            </a:custGeom>
            <a:solidFill>
              <a:srgbClr val="005C6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0" name="Rectangle 196"/>
            <p:cNvSpPr>
              <a:spLocks noChangeArrowheads="1"/>
            </p:cNvSpPr>
            <p:nvPr/>
          </p:nvSpPr>
          <p:spPr bwMode="auto">
            <a:xfrm>
              <a:off x="5321064" y="1875956"/>
              <a:ext cx="1010267" cy="480584"/>
            </a:xfrm>
            <a:prstGeom prst="rect">
              <a:avLst/>
            </a:prstGeom>
            <a:solidFill>
              <a:srgbClr val="A7D4E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01" name="Freeform 197"/>
            <p:cNvSpPr/>
            <p:nvPr/>
          </p:nvSpPr>
          <p:spPr bwMode="auto">
            <a:xfrm>
              <a:off x="5611200" y="2259827"/>
              <a:ext cx="52076" cy="78858"/>
            </a:xfrm>
            <a:custGeom>
              <a:avLst/>
              <a:gdLst>
                <a:gd name="T0" fmla="*/ 0 w 18"/>
                <a:gd name="T1" fmla="*/ 1 h 27"/>
                <a:gd name="T2" fmla="*/ 0 w 18"/>
                <a:gd name="T3" fmla="*/ 23 h 27"/>
                <a:gd name="T4" fmla="*/ 9 w 18"/>
                <a:gd name="T5" fmla="*/ 27 h 27"/>
                <a:gd name="T6" fmla="*/ 18 w 18"/>
                <a:gd name="T7" fmla="*/ 23 h 27"/>
                <a:gd name="T8" fmla="*/ 18 w 18"/>
                <a:gd name="T9" fmla="*/ 0 h 27"/>
                <a:gd name="T10" fmla="*/ 0 w 18"/>
                <a:gd name="T11" fmla="*/ 1 h 27"/>
              </a:gdLst>
              <a:ahLst/>
              <a:cxnLst>
                <a:cxn ang="0">
                  <a:pos x="T0" y="T1"/>
                </a:cxn>
                <a:cxn ang="0">
                  <a:pos x="T2" y="T3"/>
                </a:cxn>
                <a:cxn ang="0">
                  <a:pos x="T4" y="T5"/>
                </a:cxn>
                <a:cxn ang="0">
                  <a:pos x="T6" y="T7"/>
                </a:cxn>
                <a:cxn ang="0">
                  <a:pos x="T8" y="T9"/>
                </a:cxn>
                <a:cxn ang="0">
                  <a:pos x="T10" y="T11"/>
                </a:cxn>
              </a:cxnLst>
              <a:rect l="0" t="0" r="r" b="b"/>
              <a:pathLst>
                <a:path w="18" h="27">
                  <a:moveTo>
                    <a:pt x="0" y="1"/>
                  </a:moveTo>
                  <a:cubicBezTo>
                    <a:pt x="0" y="23"/>
                    <a:pt x="0" y="23"/>
                    <a:pt x="0" y="23"/>
                  </a:cubicBezTo>
                  <a:cubicBezTo>
                    <a:pt x="0" y="25"/>
                    <a:pt x="4" y="27"/>
                    <a:pt x="9" y="27"/>
                  </a:cubicBezTo>
                  <a:cubicBezTo>
                    <a:pt x="14" y="27"/>
                    <a:pt x="18" y="25"/>
                    <a:pt x="18" y="23"/>
                  </a:cubicBezTo>
                  <a:cubicBezTo>
                    <a:pt x="18" y="0"/>
                    <a:pt x="18" y="0"/>
                    <a:pt x="18" y="0"/>
                  </a:cubicBezTo>
                  <a:cubicBezTo>
                    <a:pt x="12" y="3"/>
                    <a:pt x="6" y="3"/>
                    <a:pt x="0" y="1"/>
                  </a:cubicBezTo>
                  <a:close/>
                </a:path>
              </a:pathLst>
            </a:custGeom>
            <a:solidFill>
              <a:srgbClr val="C176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2" name="Freeform 198"/>
            <p:cNvSpPr/>
            <p:nvPr/>
          </p:nvSpPr>
          <p:spPr bwMode="auto">
            <a:xfrm>
              <a:off x="5359749" y="2148236"/>
              <a:ext cx="49100" cy="69931"/>
            </a:xfrm>
            <a:custGeom>
              <a:avLst/>
              <a:gdLst>
                <a:gd name="T0" fmla="*/ 0 w 17"/>
                <a:gd name="T1" fmla="*/ 0 h 24"/>
                <a:gd name="T2" fmla="*/ 0 w 17"/>
                <a:gd name="T3" fmla="*/ 19 h 24"/>
                <a:gd name="T4" fmla="*/ 8 w 17"/>
                <a:gd name="T5" fmla="*/ 24 h 24"/>
                <a:gd name="T6" fmla="*/ 17 w 17"/>
                <a:gd name="T7" fmla="*/ 19 h 24"/>
                <a:gd name="T8" fmla="*/ 17 w 17"/>
                <a:gd name="T9" fmla="*/ 4 h 24"/>
                <a:gd name="T10" fmla="*/ 0 w 17"/>
                <a:gd name="T11" fmla="*/ 0 h 24"/>
              </a:gdLst>
              <a:ahLst/>
              <a:cxnLst>
                <a:cxn ang="0">
                  <a:pos x="T0" y="T1"/>
                </a:cxn>
                <a:cxn ang="0">
                  <a:pos x="T2" y="T3"/>
                </a:cxn>
                <a:cxn ang="0">
                  <a:pos x="T4" y="T5"/>
                </a:cxn>
                <a:cxn ang="0">
                  <a:pos x="T6" y="T7"/>
                </a:cxn>
                <a:cxn ang="0">
                  <a:pos x="T8" y="T9"/>
                </a:cxn>
                <a:cxn ang="0">
                  <a:pos x="T10" y="T11"/>
                </a:cxn>
              </a:cxnLst>
              <a:rect l="0" t="0" r="r" b="b"/>
              <a:pathLst>
                <a:path w="17" h="24">
                  <a:moveTo>
                    <a:pt x="0" y="0"/>
                  </a:moveTo>
                  <a:cubicBezTo>
                    <a:pt x="0" y="19"/>
                    <a:pt x="0" y="19"/>
                    <a:pt x="0" y="19"/>
                  </a:cubicBezTo>
                  <a:cubicBezTo>
                    <a:pt x="0" y="22"/>
                    <a:pt x="4" y="24"/>
                    <a:pt x="8" y="24"/>
                  </a:cubicBezTo>
                  <a:cubicBezTo>
                    <a:pt x="13" y="24"/>
                    <a:pt x="17" y="22"/>
                    <a:pt x="17" y="19"/>
                  </a:cubicBezTo>
                  <a:cubicBezTo>
                    <a:pt x="17" y="4"/>
                    <a:pt x="17" y="4"/>
                    <a:pt x="17" y="4"/>
                  </a:cubicBezTo>
                  <a:cubicBezTo>
                    <a:pt x="12" y="6"/>
                    <a:pt x="5" y="4"/>
                    <a:pt x="0" y="0"/>
                  </a:cubicBezTo>
                  <a:close/>
                </a:path>
              </a:pathLst>
            </a:custGeom>
            <a:solidFill>
              <a:srgbClr val="C176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3" name="Freeform 199"/>
            <p:cNvSpPr/>
            <p:nvPr/>
          </p:nvSpPr>
          <p:spPr bwMode="auto">
            <a:xfrm>
              <a:off x="6240570" y="1994986"/>
              <a:ext cx="53563" cy="41660"/>
            </a:xfrm>
            <a:custGeom>
              <a:avLst/>
              <a:gdLst>
                <a:gd name="T0" fmla="*/ 4 w 18"/>
                <a:gd name="T1" fmla="*/ 1 h 14"/>
                <a:gd name="T2" fmla="*/ 0 w 18"/>
                <a:gd name="T3" fmla="*/ 0 h 14"/>
                <a:gd name="T4" fmla="*/ 0 w 18"/>
                <a:gd name="T5" fmla="*/ 10 h 14"/>
                <a:gd name="T6" fmla="*/ 9 w 18"/>
                <a:gd name="T7" fmla="*/ 14 h 14"/>
                <a:gd name="T8" fmla="*/ 18 w 18"/>
                <a:gd name="T9" fmla="*/ 10 h 14"/>
                <a:gd name="T10" fmla="*/ 18 w 18"/>
                <a:gd name="T11" fmla="*/ 0 h 14"/>
                <a:gd name="T12" fmla="*/ 4 w 18"/>
                <a:gd name="T13" fmla="*/ 1 h 14"/>
              </a:gdLst>
              <a:ahLst/>
              <a:cxnLst>
                <a:cxn ang="0">
                  <a:pos x="T0" y="T1"/>
                </a:cxn>
                <a:cxn ang="0">
                  <a:pos x="T2" y="T3"/>
                </a:cxn>
                <a:cxn ang="0">
                  <a:pos x="T4" y="T5"/>
                </a:cxn>
                <a:cxn ang="0">
                  <a:pos x="T6" y="T7"/>
                </a:cxn>
                <a:cxn ang="0">
                  <a:pos x="T8" y="T9"/>
                </a:cxn>
                <a:cxn ang="0">
                  <a:pos x="T10" y="T11"/>
                </a:cxn>
                <a:cxn ang="0">
                  <a:pos x="T12" y="T13"/>
                </a:cxn>
              </a:cxnLst>
              <a:rect l="0" t="0" r="r" b="b"/>
              <a:pathLst>
                <a:path w="18" h="14">
                  <a:moveTo>
                    <a:pt x="4" y="1"/>
                  </a:moveTo>
                  <a:cubicBezTo>
                    <a:pt x="3" y="1"/>
                    <a:pt x="1" y="0"/>
                    <a:pt x="0" y="0"/>
                  </a:cubicBezTo>
                  <a:cubicBezTo>
                    <a:pt x="0" y="10"/>
                    <a:pt x="0" y="10"/>
                    <a:pt x="0" y="10"/>
                  </a:cubicBezTo>
                  <a:cubicBezTo>
                    <a:pt x="0" y="13"/>
                    <a:pt x="4" y="14"/>
                    <a:pt x="9" y="14"/>
                  </a:cubicBezTo>
                  <a:cubicBezTo>
                    <a:pt x="14" y="14"/>
                    <a:pt x="18" y="13"/>
                    <a:pt x="18" y="10"/>
                  </a:cubicBezTo>
                  <a:cubicBezTo>
                    <a:pt x="18" y="0"/>
                    <a:pt x="18" y="0"/>
                    <a:pt x="18" y="0"/>
                  </a:cubicBezTo>
                  <a:cubicBezTo>
                    <a:pt x="14" y="2"/>
                    <a:pt x="8" y="3"/>
                    <a:pt x="4" y="1"/>
                  </a:cubicBezTo>
                  <a:close/>
                </a:path>
              </a:pathLst>
            </a:custGeom>
            <a:solidFill>
              <a:srgbClr val="C176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4" name="Freeform 200"/>
            <p:cNvSpPr/>
            <p:nvPr/>
          </p:nvSpPr>
          <p:spPr bwMode="auto">
            <a:xfrm>
              <a:off x="5321064" y="1298661"/>
              <a:ext cx="1010267" cy="480584"/>
            </a:xfrm>
            <a:custGeom>
              <a:avLst/>
              <a:gdLst>
                <a:gd name="T0" fmla="*/ 465 w 679"/>
                <a:gd name="T1" fmla="*/ 0 h 323"/>
                <a:gd name="T2" fmla="*/ 679 w 679"/>
                <a:gd name="T3" fmla="*/ 102 h 323"/>
                <a:gd name="T4" fmla="*/ 213 w 679"/>
                <a:gd name="T5" fmla="*/ 323 h 323"/>
                <a:gd name="T6" fmla="*/ 0 w 679"/>
                <a:gd name="T7" fmla="*/ 222 h 323"/>
                <a:gd name="T8" fmla="*/ 465 w 679"/>
                <a:gd name="T9" fmla="*/ 0 h 323"/>
              </a:gdLst>
              <a:ahLst/>
              <a:cxnLst>
                <a:cxn ang="0">
                  <a:pos x="T0" y="T1"/>
                </a:cxn>
                <a:cxn ang="0">
                  <a:pos x="T2" y="T3"/>
                </a:cxn>
                <a:cxn ang="0">
                  <a:pos x="T4" y="T5"/>
                </a:cxn>
                <a:cxn ang="0">
                  <a:pos x="T6" y="T7"/>
                </a:cxn>
                <a:cxn ang="0">
                  <a:pos x="T8" y="T9"/>
                </a:cxn>
              </a:cxnLst>
              <a:rect l="0" t="0" r="r" b="b"/>
              <a:pathLst>
                <a:path w="679" h="323">
                  <a:moveTo>
                    <a:pt x="465" y="0"/>
                  </a:moveTo>
                  <a:lnTo>
                    <a:pt x="679" y="102"/>
                  </a:lnTo>
                  <a:lnTo>
                    <a:pt x="213" y="323"/>
                  </a:lnTo>
                  <a:lnTo>
                    <a:pt x="0" y="222"/>
                  </a:lnTo>
                  <a:lnTo>
                    <a:pt x="465" y="0"/>
                  </a:lnTo>
                  <a:close/>
                </a:path>
              </a:pathLst>
            </a:custGeom>
            <a:solidFill>
              <a:srgbClr val="F3724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5" name="Freeform 201"/>
            <p:cNvSpPr/>
            <p:nvPr/>
          </p:nvSpPr>
          <p:spPr bwMode="auto">
            <a:xfrm>
              <a:off x="5637982" y="1450424"/>
              <a:ext cx="693349" cy="864455"/>
            </a:xfrm>
            <a:custGeom>
              <a:avLst/>
              <a:gdLst>
                <a:gd name="T0" fmla="*/ 0 w 466"/>
                <a:gd name="T1" fmla="*/ 581 h 581"/>
                <a:gd name="T2" fmla="*/ 466 w 466"/>
                <a:gd name="T3" fmla="*/ 359 h 581"/>
                <a:gd name="T4" fmla="*/ 466 w 466"/>
                <a:gd name="T5" fmla="*/ 0 h 581"/>
                <a:gd name="T6" fmla="*/ 0 w 466"/>
                <a:gd name="T7" fmla="*/ 221 h 581"/>
                <a:gd name="T8" fmla="*/ 0 w 466"/>
                <a:gd name="T9" fmla="*/ 581 h 581"/>
              </a:gdLst>
              <a:ahLst/>
              <a:cxnLst>
                <a:cxn ang="0">
                  <a:pos x="T0" y="T1"/>
                </a:cxn>
                <a:cxn ang="0">
                  <a:pos x="T2" y="T3"/>
                </a:cxn>
                <a:cxn ang="0">
                  <a:pos x="T4" y="T5"/>
                </a:cxn>
                <a:cxn ang="0">
                  <a:pos x="T6" y="T7"/>
                </a:cxn>
                <a:cxn ang="0">
                  <a:pos x="T8" y="T9"/>
                </a:cxn>
              </a:cxnLst>
              <a:rect l="0" t="0" r="r" b="b"/>
              <a:pathLst>
                <a:path w="466" h="581">
                  <a:moveTo>
                    <a:pt x="0" y="581"/>
                  </a:moveTo>
                  <a:lnTo>
                    <a:pt x="466" y="359"/>
                  </a:lnTo>
                  <a:lnTo>
                    <a:pt x="466" y="0"/>
                  </a:lnTo>
                  <a:lnTo>
                    <a:pt x="0" y="221"/>
                  </a:lnTo>
                  <a:lnTo>
                    <a:pt x="0" y="581"/>
                  </a:lnTo>
                  <a:close/>
                </a:path>
              </a:pathLst>
            </a:custGeom>
            <a:solidFill>
              <a:srgbClr val="D9543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6" name="Freeform 202"/>
            <p:cNvSpPr/>
            <p:nvPr/>
          </p:nvSpPr>
          <p:spPr bwMode="auto">
            <a:xfrm>
              <a:off x="5321064" y="1628969"/>
              <a:ext cx="316918" cy="685910"/>
            </a:xfrm>
            <a:custGeom>
              <a:avLst/>
              <a:gdLst>
                <a:gd name="T0" fmla="*/ 213 w 213"/>
                <a:gd name="T1" fmla="*/ 461 h 461"/>
                <a:gd name="T2" fmla="*/ 0 w 213"/>
                <a:gd name="T3" fmla="*/ 359 h 461"/>
                <a:gd name="T4" fmla="*/ 0 w 213"/>
                <a:gd name="T5" fmla="*/ 0 h 461"/>
                <a:gd name="T6" fmla="*/ 213 w 213"/>
                <a:gd name="T7" fmla="*/ 101 h 461"/>
                <a:gd name="T8" fmla="*/ 213 w 213"/>
                <a:gd name="T9" fmla="*/ 461 h 461"/>
              </a:gdLst>
              <a:ahLst/>
              <a:cxnLst>
                <a:cxn ang="0">
                  <a:pos x="T0" y="T1"/>
                </a:cxn>
                <a:cxn ang="0">
                  <a:pos x="T2" y="T3"/>
                </a:cxn>
                <a:cxn ang="0">
                  <a:pos x="T4" y="T5"/>
                </a:cxn>
                <a:cxn ang="0">
                  <a:pos x="T6" y="T7"/>
                </a:cxn>
                <a:cxn ang="0">
                  <a:pos x="T8" y="T9"/>
                </a:cxn>
              </a:cxnLst>
              <a:rect l="0" t="0" r="r" b="b"/>
              <a:pathLst>
                <a:path w="213" h="461">
                  <a:moveTo>
                    <a:pt x="213" y="461"/>
                  </a:moveTo>
                  <a:lnTo>
                    <a:pt x="0" y="359"/>
                  </a:lnTo>
                  <a:lnTo>
                    <a:pt x="0" y="0"/>
                  </a:lnTo>
                  <a:lnTo>
                    <a:pt x="213" y="101"/>
                  </a:lnTo>
                  <a:lnTo>
                    <a:pt x="213" y="461"/>
                  </a:lnTo>
                  <a:close/>
                </a:path>
              </a:pathLst>
            </a:custGeom>
            <a:solidFill>
              <a:srgbClr val="E4663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7" name="Freeform 203"/>
            <p:cNvSpPr/>
            <p:nvPr/>
          </p:nvSpPr>
          <p:spPr bwMode="auto">
            <a:xfrm>
              <a:off x="5669227" y="1503987"/>
              <a:ext cx="630858" cy="421069"/>
            </a:xfrm>
            <a:custGeom>
              <a:avLst/>
              <a:gdLst>
                <a:gd name="T0" fmla="*/ 0 w 424"/>
                <a:gd name="T1" fmla="*/ 283 h 283"/>
                <a:gd name="T2" fmla="*/ 424 w 424"/>
                <a:gd name="T3" fmla="*/ 82 h 283"/>
                <a:gd name="T4" fmla="*/ 424 w 424"/>
                <a:gd name="T5" fmla="*/ 0 h 283"/>
                <a:gd name="T6" fmla="*/ 0 w 424"/>
                <a:gd name="T7" fmla="*/ 202 h 283"/>
                <a:gd name="T8" fmla="*/ 0 w 424"/>
                <a:gd name="T9" fmla="*/ 283 h 283"/>
              </a:gdLst>
              <a:ahLst/>
              <a:cxnLst>
                <a:cxn ang="0">
                  <a:pos x="T0" y="T1"/>
                </a:cxn>
                <a:cxn ang="0">
                  <a:pos x="T2" y="T3"/>
                </a:cxn>
                <a:cxn ang="0">
                  <a:pos x="T4" y="T5"/>
                </a:cxn>
                <a:cxn ang="0">
                  <a:pos x="T6" y="T7"/>
                </a:cxn>
                <a:cxn ang="0">
                  <a:pos x="T8" y="T9"/>
                </a:cxn>
              </a:cxnLst>
              <a:rect l="0" t="0" r="r" b="b"/>
              <a:pathLst>
                <a:path w="424" h="283">
                  <a:moveTo>
                    <a:pt x="0" y="283"/>
                  </a:moveTo>
                  <a:lnTo>
                    <a:pt x="424" y="82"/>
                  </a:lnTo>
                  <a:lnTo>
                    <a:pt x="424" y="0"/>
                  </a:lnTo>
                  <a:lnTo>
                    <a:pt x="0" y="202"/>
                  </a:lnTo>
                  <a:lnTo>
                    <a:pt x="0" y="283"/>
                  </a:lnTo>
                  <a:close/>
                </a:path>
              </a:pathLst>
            </a:custGeom>
            <a:solidFill>
              <a:srgbClr val="F3724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8" name="Freeform 204"/>
            <p:cNvSpPr>
              <a:spLocks noEditPoints="1"/>
            </p:cNvSpPr>
            <p:nvPr/>
          </p:nvSpPr>
          <p:spPr bwMode="auto">
            <a:xfrm>
              <a:off x="5669227" y="1670629"/>
              <a:ext cx="630858" cy="589198"/>
            </a:xfrm>
            <a:custGeom>
              <a:avLst/>
              <a:gdLst>
                <a:gd name="T0" fmla="*/ 420 w 424"/>
                <a:gd name="T1" fmla="*/ 6 h 396"/>
                <a:gd name="T2" fmla="*/ 420 w 424"/>
                <a:gd name="T3" fmla="*/ 193 h 396"/>
                <a:gd name="T4" fmla="*/ 2 w 424"/>
                <a:gd name="T5" fmla="*/ 392 h 396"/>
                <a:gd name="T6" fmla="*/ 2 w 424"/>
                <a:gd name="T7" fmla="*/ 205 h 396"/>
                <a:gd name="T8" fmla="*/ 420 w 424"/>
                <a:gd name="T9" fmla="*/ 6 h 396"/>
                <a:gd name="T10" fmla="*/ 424 w 424"/>
                <a:gd name="T11" fmla="*/ 0 h 396"/>
                <a:gd name="T12" fmla="*/ 0 w 424"/>
                <a:gd name="T13" fmla="*/ 203 h 396"/>
                <a:gd name="T14" fmla="*/ 0 w 424"/>
                <a:gd name="T15" fmla="*/ 396 h 396"/>
                <a:gd name="T16" fmla="*/ 424 w 424"/>
                <a:gd name="T17" fmla="*/ 195 h 396"/>
                <a:gd name="T18" fmla="*/ 424 w 424"/>
                <a:gd name="T19" fmla="*/ 0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4" h="396">
                  <a:moveTo>
                    <a:pt x="420" y="6"/>
                  </a:moveTo>
                  <a:lnTo>
                    <a:pt x="420" y="193"/>
                  </a:lnTo>
                  <a:lnTo>
                    <a:pt x="2" y="392"/>
                  </a:lnTo>
                  <a:lnTo>
                    <a:pt x="2" y="205"/>
                  </a:lnTo>
                  <a:lnTo>
                    <a:pt x="420" y="6"/>
                  </a:lnTo>
                  <a:close/>
                  <a:moveTo>
                    <a:pt x="424" y="0"/>
                  </a:moveTo>
                  <a:lnTo>
                    <a:pt x="0" y="203"/>
                  </a:lnTo>
                  <a:lnTo>
                    <a:pt x="0" y="396"/>
                  </a:lnTo>
                  <a:lnTo>
                    <a:pt x="424" y="195"/>
                  </a:lnTo>
                  <a:lnTo>
                    <a:pt x="424" y="0"/>
                  </a:lnTo>
                  <a:close/>
                </a:path>
              </a:pathLst>
            </a:custGeom>
            <a:solidFill>
              <a:srgbClr val="F3724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 name="Freeform 206"/>
            <p:cNvSpPr>
              <a:spLocks noEditPoints="1"/>
            </p:cNvSpPr>
            <p:nvPr/>
          </p:nvSpPr>
          <p:spPr bwMode="auto">
            <a:xfrm>
              <a:off x="5669227" y="1670629"/>
              <a:ext cx="630858" cy="589198"/>
            </a:xfrm>
            <a:custGeom>
              <a:avLst/>
              <a:gdLst>
                <a:gd name="T0" fmla="*/ 420 w 424"/>
                <a:gd name="T1" fmla="*/ 6 h 396"/>
                <a:gd name="T2" fmla="*/ 420 w 424"/>
                <a:gd name="T3" fmla="*/ 193 h 396"/>
                <a:gd name="T4" fmla="*/ 2 w 424"/>
                <a:gd name="T5" fmla="*/ 392 h 396"/>
                <a:gd name="T6" fmla="*/ 2 w 424"/>
                <a:gd name="T7" fmla="*/ 205 h 396"/>
                <a:gd name="T8" fmla="*/ 420 w 424"/>
                <a:gd name="T9" fmla="*/ 6 h 396"/>
                <a:gd name="T10" fmla="*/ 424 w 424"/>
                <a:gd name="T11" fmla="*/ 0 h 396"/>
                <a:gd name="T12" fmla="*/ 0 w 424"/>
                <a:gd name="T13" fmla="*/ 203 h 396"/>
                <a:gd name="T14" fmla="*/ 0 w 424"/>
                <a:gd name="T15" fmla="*/ 396 h 396"/>
                <a:gd name="T16" fmla="*/ 424 w 424"/>
                <a:gd name="T17" fmla="*/ 195 h 396"/>
                <a:gd name="T18" fmla="*/ 424 w 424"/>
                <a:gd name="T19" fmla="*/ 0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4" h="396">
                  <a:moveTo>
                    <a:pt x="420" y="6"/>
                  </a:moveTo>
                  <a:lnTo>
                    <a:pt x="420" y="193"/>
                  </a:lnTo>
                  <a:lnTo>
                    <a:pt x="2" y="392"/>
                  </a:lnTo>
                  <a:lnTo>
                    <a:pt x="2" y="205"/>
                  </a:lnTo>
                  <a:lnTo>
                    <a:pt x="420" y="6"/>
                  </a:lnTo>
                  <a:moveTo>
                    <a:pt x="424" y="0"/>
                  </a:moveTo>
                  <a:lnTo>
                    <a:pt x="0" y="203"/>
                  </a:lnTo>
                  <a:lnTo>
                    <a:pt x="0" y="396"/>
                  </a:lnTo>
                  <a:lnTo>
                    <a:pt x="424" y="195"/>
                  </a:lnTo>
                  <a:lnTo>
                    <a:pt x="42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 name="Freeform 207"/>
            <p:cNvSpPr/>
            <p:nvPr/>
          </p:nvSpPr>
          <p:spPr bwMode="auto">
            <a:xfrm>
              <a:off x="6170641" y="1503987"/>
              <a:ext cx="129445" cy="122006"/>
            </a:xfrm>
            <a:custGeom>
              <a:avLst/>
              <a:gdLst>
                <a:gd name="T0" fmla="*/ 87 w 87"/>
                <a:gd name="T1" fmla="*/ 82 h 82"/>
                <a:gd name="T2" fmla="*/ 0 w 87"/>
                <a:gd name="T3" fmla="*/ 41 h 82"/>
                <a:gd name="T4" fmla="*/ 87 w 87"/>
                <a:gd name="T5" fmla="*/ 0 h 82"/>
                <a:gd name="T6" fmla="*/ 87 w 87"/>
                <a:gd name="T7" fmla="*/ 82 h 82"/>
              </a:gdLst>
              <a:ahLst/>
              <a:cxnLst>
                <a:cxn ang="0">
                  <a:pos x="T0" y="T1"/>
                </a:cxn>
                <a:cxn ang="0">
                  <a:pos x="T2" y="T3"/>
                </a:cxn>
                <a:cxn ang="0">
                  <a:pos x="T4" y="T5"/>
                </a:cxn>
                <a:cxn ang="0">
                  <a:pos x="T6" y="T7"/>
                </a:cxn>
              </a:cxnLst>
              <a:rect l="0" t="0" r="r" b="b"/>
              <a:pathLst>
                <a:path w="87" h="82">
                  <a:moveTo>
                    <a:pt x="87" y="82"/>
                  </a:moveTo>
                  <a:lnTo>
                    <a:pt x="0" y="41"/>
                  </a:lnTo>
                  <a:lnTo>
                    <a:pt x="87" y="0"/>
                  </a:lnTo>
                  <a:lnTo>
                    <a:pt x="87" y="82"/>
                  </a:lnTo>
                  <a:close/>
                </a:path>
              </a:pathLst>
            </a:custGeom>
            <a:solidFill>
              <a:srgbClr val="C176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 name="Freeform 208"/>
            <p:cNvSpPr/>
            <p:nvPr/>
          </p:nvSpPr>
          <p:spPr bwMode="auto">
            <a:xfrm>
              <a:off x="5472827" y="1576893"/>
              <a:ext cx="261866" cy="123494"/>
            </a:xfrm>
            <a:custGeom>
              <a:avLst/>
              <a:gdLst>
                <a:gd name="T0" fmla="*/ 77 w 176"/>
                <a:gd name="T1" fmla="*/ 0 h 83"/>
                <a:gd name="T2" fmla="*/ 0 w 176"/>
                <a:gd name="T3" fmla="*/ 35 h 83"/>
                <a:gd name="T4" fmla="*/ 101 w 176"/>
                <a:gd name="T5" fmla="*/ 83 h 83"/>
                <a:gd name="T6" fmla="*/ 176 w 176"/>
                <a:gd name="T7" fmla="*/ 47 h 83"/>
                <a:gd name="T8" fmla="*/ 77 w 176"/>
                <a:gd name="T9" fmla="*/ 0 h 83"/>
              </a:gdLst>
              <a:ahLst/>
              <a:cxnLst>
                <a:cxn ang="0">
                  <a:pos x="T0" y="T1"/>
                </a:cxn>
                <a:cxn ang="0">
                  <a:pos x="T2" y="T3"/>
                </a:cxn>
                <a:cxn ang="0">
                  <a:pos x="T4" y="T5"/>
                </a:cxn>
                <a:cxn ang="0">
                  <a:pos x="T6" y="T7"/>
                </a:cxn>
                <a:cxn ang="0">
                  <a:pos x="T8" y="T9"/>
                </a:cxn>
              </a:cxnLst>
              <a:rect l="0" t="0" r="r" b="b"/>
              <a:pathLst>
                <a:path w="176" h="83">
                  <a:moveTo>
                    <a:pt x="77" y="0"/>
                  </a:moveTo>
                  <a:lnTo>
                    <a:pt x="0" y="35"/>
                  </a:lnTo>
                  <a:lnTo>
                    <a:pt x="101" y="83"/>
                  </a:lnTo>
                  <a:lnTo>
                    <a:pt x="176" y="47"/>
                  </a:lnTo>
                  <a:lnTo>
                    <a:pt x="77" y="0"/>
                  </a:lnTo>
                  <a:close/>
                </a:path>
              </a:pathLst>
            </a:custGeom>
            <a:solidFill>
              <a:srgbClr val="B8DFE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 name="Freeform 209"/>
            <p:cNvSpPr/>
            <p:nvPr/>
          </p:nvSpPr>
          <p:spPr bwMode="auto">
            <a:xfrm>
              <a:off x="5493658" y="1576893"/>
              <a:ext cx="257403" cy="123494"/>
            </a:xfrm>
            <a:custGeom>
              <a:avLst/>
              <a:gdLst>
                <a:gd name="T0" fmla="*/ 75 w 173"/>
                <a:gd name="T1" fmla="*/ 0 h 83"/>
                <a:gd name="T2" fmla="*/ 0 w 173"/>
                <a:gd name="T3" fmla="*/ 35 h 83"/>
                <a:gd name="T4" fmla="*/ 99 w 173"/>
                <a:gd name="T5" fmla="*/ 83 h 83"/>
                <a:gd name="T6" fmla="*/ 173 w 173"/>
                <a:gd name="T7" fmla="*/ 47 h 83"/>
                <a:gd name="T8" fmla="*/ 75 w 173"/>
                <a:gd name="T9" fmla="*/ 0 h 83"/>
              </a:gdLst>
              <a:ahLst/>
              <a:cxnLst>
                <a:cxn ang="0">
                  <a:pos x="T0" y="T1"/>
                </a:cxn>
                <a:cxn ang="0">
                  <a:pos x="T2" y="T3"/>
                </a:cxn>
                <a:cxn ang="0">
                  <a:pos x="T4" y="T5"/>
                </a:cxn>
                <a:cxn ang="0">
                  <a:pos x="T6" y="T7"/>
                </a:cxn>
                <a:cxn ang="0">
                  <a:pos x="T8" y="T9"/>
                </a:cxn>
              </a:cxnLst>
              <a:rect l="0" t="0" r="r" b="b"/>
              <a:pathLst>
                <a:path w="173" h="83">
                  <a:moveTo>
                    <a:pt x="75" y="0"/>
                  </a:moveTo>
                  <a:lnTo>
                    <a:pt x="0" y="35"/>
                  </a:lnTo>
                  <a:lnTo>
                    <a:pt x="99" y="83"/>
                  </a:lnTo>
                  <a:lnTo>
                    <a:pt x="173" y="47"/>
                  </a:lnTo>
                  <a:lnTo>
                    <a:pt x="75"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 name="Freeform 210"/>
            <p:cNvSpPr/>
            <p:nvPr/>
          </p:nvSpPr>
          <p:spPr bwMode="auto">
            <a:xfrm>
              <a:off x="5825454" y="1420667"/>
              <a:ext cx="260378" cy="123494"/>
            </a:xfrm>
            <a:custGeom>
              <a:avLst/>
              <a:gdLst>
                <a:gd name="T0" fmla="*/ 74 w 175"/>
                <a:gd name="T1" fmla="*/ 0 h 83"/>
                <a:gd name="T2" fmla="*/ 0 w 175"/>
                <a:gd name="T3" fmla="*/ 36 h 83"/>
                <a:gd name="T4" fmla="*/ 100 w 175"/>
                <a:gd name="T5" fmla="*/ 83 h 83"/>
                <a:gd name="T6" fmla="*/ 175 w 175"/>
                <a:gd name="T7" fmla="*/ 46 h 83"/>
                <a:gd name="T8" fmla="*/ 74 w 175"/>
                <a:gd name="T9" fmla="*/ 0 h 83"/>
              </a:gdLst>
              <a:ahLst/>
              <a:cxnLst>
                <a:cxn ang="0">
                  <a:pos x="T0" y="T1"/>
                </a:cxn>
                <a:cxn ang="0">
                  <a:pos x="T2" y="T3"/>
                </a:cxn>
                <a:cxn ang="0">
                  <a:pos x="T4" y="T5"/>
                </a:cxn>
                <a:cxn ang="0">
                  <a:pos x="T6" y="T7"/>
                </a:cxn>
                <a:cxn ang="0">
                  <a:pos x="T8" y="T9"/>
                </a:cxn>
              </a:cxnLst>
              <a:rect l="0" t="0" r="r" b="b"/>
              <a:pathLst>
                <a:path w="175" h="83">
                  <a:moveTo>
                    <a:pt x="74" y="0"/>
                  </a:moveTo>
                  <a:lnTo>
                    <a:pt x="0" y="36"/>
                  </a:lnTo>
                  <a:lnTo>
                    <a:pt x="100" y="83"/>
                  </a:lnTo>
                  <a:lnTo>
                    <a:pt x="175" y="46"/>
                  </a:lnTo>
                  <a:lnTo>
                    <a:pt x="74" y="0"/>
                  </a:lnTo>
                  <a:close/>
                </a:path>
              </a:pathLst>
            </a:custGeom>
            <a:solidFill>
              <a:srgbClr val="FFCA4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 name="Freeform 211"/>
            <p:cNvSpPr/>
            <p:nvPr/>
          </p:nvSpPr>
          <p:spPr bwMode="auto">
            <a:xfrm>
              <a:off x="5825454" y="1474230"/>
              <a:ext cx="148787" cy="84809"/>
            </a:xfrm>
            <a:custGeom>
              <a:avLst/>
              <a:gdLst>
                <a:gd name="T0" fmla="*/ 100 w 100"/>
                <a:gd name="T1" fmla="*/ 57 h 57"/>
                <a:gd name="T2" fmla="*/ 0 w 100"/>
                <a:gd name="T3" fmla="*/ 10 h 57"/>
                <a:gd name="T4" fmla="*/ 0 w 100"/>
                <a:gd name="T5" fmla="*/ 0 h 57"/>
                <a:gd name="T6" fmla="*/ 100 w 100"/>
                <a:gd name="T7" fmla="*/ 47 h 57"/>
                <a:gd name="T8" fmla="*/ 100 w 100"/>
                <a:gd name="T9" fmla="*/ 57 h 57"/>
              </a:gdLst>
              <a:ahLst/>
              <a:cxnLst>
                <a:cxn ang="0">
                  <a:pos x="T0" y="T1"/>
                </a:cxn>
                <a:cxn ang="0">
                  <a:pos x="T2" y="T3"/>
                </a:cxn>
                <a:cxn ang="0">
                  <a:pos x="T4" y="T5"/>
                </a:cxn>
                <a:cxn ang="0">
                  <a:pos x="T6" y="T7"/>
                </a:cxn>
                <a:cxn ang="0">
                  <a:pos x="T8" y="T9"/>
                </a:cxn>
              </a:cxnLst>
              <a:rect l="0" t="0" r="r" b="b"/>
              <a:pathLst>
                <a:path w="100" h="57">
                  <a:moveTo>
                    <a:pt x="100" y="57"/>
                  </a:moveTo>
                  <a:lnTo>
                    <a:pt x="0" y="10"/>
                  </a:lnTo>
                  <a:lnTo>
                    <a:pt x="0" y="0"/>
                  </a:lnTo>
                  <a:lnTo>
                    <a:pt x="100" y="47"/>
                  </a:lnTo>
                  <a:lnTo>
                    <a:pt x="100" y="57"/>
                  </a:lnTo>
                  <a:close/>
                </a:path>
              </a:pathLst>
            </a:custGeom>
            <a:solidFill>
              <a:srgbClr val="FCB24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 name="Freeform 212"/>
            <p:cNvSpPr/>
            <p:nvPr/>
          </p:nvSpPr>
          <p:spPr bwMode="auto">
            <a:xfrm>
              <a:off x="5974241" y="1489109"/>
              <a:ext cx="111591" cy="69931"/>
            </a:xfrm>
            <a:custGeom>
              <a:avLst/>
              <a:gdLst>
                <a:gd name="T0" fmla="*/ 0 w 75"/>
                <a:gd name="T1" fmla="*/ 47 h 47"/>
                <a:gd name="T2" fmla="*/ 75 w 75"/>
                <a:gd name="T3" fmla="*/ 12 h 47"/>
                <a:gd name="T4" fmla="*/ 75 w 75"/>
                <a:gd name="T5" fmla="*/ 0 h 47"/>
                <a:gd name="T6" fmla="*/ 0 w 75"/>
                <a:gd name="T7" fmla="*/ 37 h 47"/>
                <a:gd name="T8" fmla="*/ 0 w 75"/>
                <a:gd name="T9" fmla="*/ 47 h 47"/>
              </a:gdLst>
              <a:ahLst/>
              <a:cxnLst>
                <a:cxn ang="0">
                  <a:pos x="T0" y="T1"/>
                </a:cxn>
                <a:cxn ang="0">
                  <a:pos x="T2" y="T3"/>
                </a:cxn>
                <a:cxn ang="0">
                  <a:pos x="T4" y="T5"/>
                </a:cxn>
                <a:cxn ang="0">
                  <a:pos x="T6" y="T7"/>
                </a:cxn>
                <a:cxn ang="0">
                  <a:pos x="T8" y="T9"/>
                </a:cxn>
              </a:cxnLst>
              <a:rect l="0" t="0" r="r" b="b"/>
              <a:pathLst>
                <a:path w="75" h="47">
                  <a:moveTo>
                    <a:pt x="0" y="47"/>
                  </a:moveTo>
                  <a:lnTo>
                    <a:pt x="75" y="12"/>
                  </a:lnTo>
                  <a:lnTo>
                    <a:pt x="75" y="0"/>
                  </a:lnTo>
                  <a:lnTo>
                    <a:pt x="0" y="37"/>
                  </a:lnTo>
                  <a:lnTo>
                    <a:pt x="0" y="47"/>
                  </a:lnTo>
                  <a:close/>
                </a:path>
              </a:pathLst>
            </a:custGeom>
            <a:solidFill>
              <a:srgbClr val="E8F2F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 name="Freeform 213"/>
            <p:cNvSpPr/>
            <p:nvPr/>
          </p:nvSpPr>
          <p:spPr bwMode="auto">
            <a:xfrm>
              <a:off x="5825454" y="1398348"/>
              <a:ext cx="260378" cy="122006"/>
            </a:xfrm>
            <a:custGeom>
              <a:avLst/>
              <a:gdLst>
                <a:gd name="T0" fmla="*/ 74 w 175"/>
                <a:gd name="T1" fmla="*/ 0 h 82"/>
                <a:gd name="T2" fmla="*/ 0 w 175"/>
                <a:gd name="T3" fmla="*/ 37 h 82"/>
                <a:gd name="T4" fmla="*/ 100 w 175"/>
                <a:gd name="T5" fmla="*/ 82 h 82"/>
                <a:gd name="T6" fmla="*/ 175 w 175"/>
                <a:gd name="T7" fmla="*/ 47 h 82"/>
                <a:gd name="T8" fmla="*/ 74 w 175"/>
                <a:gd name="T9" fmla="*/ 0 h 82"/>
              </a:gdLst>
              <a:ahLst/>
              <a:cxnLst>
                <a:cxn ang="0">
                  <a:pos x="T0" y="T1"/>
                </a:cxn>
                <a:cxn ang="0">
                  <a:pos x="T2" y="T3"/>
                </a:cxn>
                <a:cxn ang="0">
                  <a:pos x="T4" y="T5"/>
                </a:cxn>
                <a:cxn ang="0">
                  <a:pos x="T6" y="T7"/>
                </a:cxn>
                <a:cxn ang="0">
                  <a:pos x="T8" y="T9"/>
                </a:cxn>
              </a:cxnLst>
              <a:rect l="0" t="0" r="r" b="b"/>
              <a:pathLst>
                <a:path w="175" h="82">
                  <a:moveTo>
                    <a:pt x="74" y="0"/>
                  </a:moveTo>
                  <a:lnTo>
                    <a:pt x="0" y="37"/>
                  </a:lnTo>
                  <a:lnTo>
                    <a:pt x="100" y="82"/>
                  </a:lnTo>
                  <a:lnTo>
                    <a:pt x="175" y="47"/>
                  </a:lnTo>
                  <a:lnTo>
                    <a:pt x="74" y="0"/>
                  </a:lnTo>
                  <a:close/>
                </a:path>
              </a:pathLst>
            </a:custGeom>
            <a:solidFill>
              <a:srgbClr val="43BA8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 name="Freeform 214"/>
            <p:cNvSpPr/>
            <p:nvPr/>
          </p:nvSpPr>
          <p:spPr bwMode="auto">
            <a:xfrm>
              <a:off x="5825454" y="1453400"/>
              <a:ext cx="148787" cy="81833"/>
            </a:xfrm>
            <a:custGeom>
              <a:avLst/>
              <a:gdLst>
                <a:gd name="T0" fmla="*/ 100 w 100"/>
                <a:gd name="T1" fmla="*/ 55 h 55"/>
                <a:gd name="T2" fmla="*/ 0 w 100"/>
                <a:gd name="T3" fmla="*/ 10 h 55"/>
                <a:gd name="T4" fmla="*/ 0 w 100"/>
                <a:gd name="T5" fmla="*/ 0 h 55"/>
                <a:gd name="T6" fmla="*/ 100 w 100"/>
                <a:gd name="T7" fmla="*/ 45 h 55"/>
                <a:gd name="T8" fmla="*/ 100 w 100"/>
                <a:gd name="T9" fmla="*/ 55 h 55"/>
              </a:gdLst>
              <a:ahLst/>
              <a:cxnLst>
                <a:cxn ang="0">
                  <a:pos x="T0" y="T1"/>
                </a:cxn>
                <a:cxn ang="0">
                  <a:pos x="T2" y="T3"/>
                </a:cxn>
                <a:cxn ang="0">
                  <a:pos x="T4" y="T5"/>
                </a:cxn>
                <a:cxn ang="0">
                  <a:pos x="T6" y="T7"/>
                </a:cxn>
                <a:cxn ang="0">
                  <a:pos x="T8" y="T9"/>
                </a:cxn>
              </a:cxnLst>
              <a:rect l="0" t="0" r="r" b="b"/>
              <a:pathLst>
                <a:path w="100" h="55">
                  <a:moveTo>
                    <a:pt x="100" y="55"/>
                  </a:moveTo>
                  <a:lnTo>
                    <a:pt x="0" y="10"/>
                  </a:lnTo>
                  <a:lnTo>
                    <a:pt x="0" y="0"/>
                  </a:lnTo>
                  <a:lnTo>
                    <a:pt x="100" y="45"/>
                  </a:lnTo>
                  <a:lnTo>
                    <a:pt x="100" y="55"/>
                  </a:lnTo>
                  <a:close/>
                </a:path>
              </a:pathLst>
            </a:custGeom>
            <a:solidFill>
              <a:srgbClr val="369D6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 name="Freeform 215"/>
            <p:cNvSpPr/>
            <p:nvPr/>
          </p:nvSpPr>
          <p:spPr bwMode="auto">
            <a:xfrm>
              <a:off x="5974241" y="1468279"/>
              <a:ext cx="111591" cy="66955"/>
            </a:xfrm>
            <a:custGeom>
              <a:avLst/>
              <a:gdLst>
                <a:gd name="T0" fmla="*/ 0 w 75"/>
                <a:gd name="T1" fmla="*/ 45 h 45"/>
                <a:gd name="T2" fmla="*/ 75 w 75"/>
                <a:gd name="T3" fmla="*/ 10 h 45"/>
                <a:gd name="T4" fmla="*/ 75 w 75"/>
                <a:gd name="T5" fmla="*/ 0 h 45"/>
                <a:gd name="T6" fmla="*/ 0 w 75"/>
                <a:gd name="T7" fmla="*/ 35 h 45"/>
                <a:gd name="T8" fmla="*/ 0 w 75"/>
                <a:gd name="T9" fmla="*/ 45 h 45"/>
              </a:gdLst>
              <a:ahLst/>
              <a:cxnLst>
                <a:cxn ang="0">
                  <a:pos x="T0" y="T1"/>
                </a:cxn>
                <a:cxn ang="0">
                  <a:pos x="T2" y="T3"/>
                </a:cxn>
                <a:cxn ang="0">
                  <a:pos x="T4" y="T5"/>
                </a:cxn>
                <a:cxn ang="0">
                  <a:pos x="T6" y="T7"/>
                </a:cxn>
                <a:cxn ang="0">
                  <a:pos x="T8" y="T9"/>
                </a:cxn>
              </a:cxnLst>
              <a:rect l="0" t="0" r="r" b="b"/>
              <a:pathLst>
                <a:path w="75" h="45">
                  <a:moveTo>
                    <a:pt x="0" y="45"/>
                  </a:moveTo>
                  <a:lnTo>
                    <a:pt x="75" y="10"/>
                  </a:lnTo>
                  <a:lnTo>
                    <a:pt x="75" y="0"/>
                  </a:lnTo>
                  <a:lnTo>
                    <a:pt x="0" y="35"/>
                  </a:lnTo>
                  <a:lnTo>
                    <a:pt x="0" y="45"/>
                  </a:lnTo>
                  <a:close/>
                </a:path>
              </a:pathLst>
            </a:custGeom>
            <a:solidFill>
              <a:srgbClr val="E8F2F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 name="Freeform 216"/>
            <p:cNvSpPr/>
            <p:nvPr/>
          </p:nvSpPr>
          <p:spPr bwMode="auto">
            <a:xfrm>
              <a:off x="5825454" y="1377518"/>
              <a:ext cx="260378" cy="123494"/>
            </a:xfrm>
            <a:custGeom>
              <a:avLst/>
              <a:gdLst>
                <a:gd name="T0" fmla="*/ 74 w 175"/>
                <a:gd name="T1" fmla="*/ 0 h 83"/>
                <a:gd name="T2" fmla="*/ 0 w 175"/>
                <a:gd name="T3" fmla="*/ 35 h 83"/>
                <a:gd name="T4" fmla="*/ 100 w 175"/>
                <a:gd name="T5" fmla="*/ 83 h 83"/>
                <a:gd name="T6" fmla="*/ 175 w 175"/>
                <a:gd name="T7" fmla="*/ 47 h 83"/>
                <a:gd name="T8" fmla="*/ 74 w 175"/>
                <a:gd name="T9" fmla="*/ 0 h 83"/>
              </a:gdLst>
              <a:ahLst/>
              <a:cxnLst>
                <a:cxn ang="0">
                  <a:pos x="T0" y="T1"/>
                </a:cxn>
                <a:cxn ang="0">
                  <a:pos x="T2" y="T3"/>
                </a:cxn>
                <a:cxn ang="0">
                  <a:pos x="T4" y="T5"/>
                </a:cxn>
                <a:cxn ang="0">
                  <a:pos x="T6" y="T7"/>
                </a:cxn>
                <a:cxn ang="0">
                  <a:pos x="T8" y="T9"/>
                </a:cxn>
              </a:cxnLst>
              <a:rect l="0" t="0" r="r" b="b"/>
              <a:pathLst>
                <a:path w="175" h="83">
                  <a:moveTo>
                    <a:pt x="74" y="0"/>
                  </a:moveTo>
                  <a:lnTo>
                    <a:pt x="0" y="35"/>
                  </a:lnTo>
                  <a:lnTo>
                    <a:pt x="100" y="83"/>
                  </a:lnTo>
                  <a:lnTo>
                    <a:pt x="175" y="47"/>
                  </a:lnTo>
                  <a:lnTo>
                    <a:pt x="74" y="0"/>
                  </a:lnTo>
                  <a:close/>
                </a:path>
              </a:pathLst>
            </a:custGeom>
            <a:solidFill>
              <a:srgbClr val="06445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 name="Freeform 217"/>
            <p:cNvSpPr/>
            <p:nvPr/>
          </p:nvSpPr>
          <p:spPr bwMode="auto">
            <a:xfrm>
              <a:off x="5825454" y="1429594"/>
              <a:ext cx="148787" cy="84809"/>
            </a:xfrm>
            <a:custGeom>
              <a:avLst/>
              <a:gdLst>
                <a:gd name="T0" fmla="*/ 100 w 100"/>
                <a:gd name="T1" fmla="*/ 57 h 57"/>
                <a:gd name="T2" fmla="*/ 0 w 100"/>
                <a:gd name="T3" fmla="*/ 12 h 57"/>
                <a:gd name="T4" fmla="*/ 0 w 100"/>
                <a:gd name="T5" fmla="*/ 0 h 57"/>
                <a:gd name="T6" fmla="*/ 100 w 100"/>
                <a:gd name="T7" fmla="*/ 48 h 57"/>
                <a:gd name="T8" fmla="*/ 100 w 100"/>
                <a:gd name="T9" fmla="*/ 57 h 57"/>
              </a:gdLst>
              <a:ahLst/>
              <a:cxnLst>
                <a:cxn ang="0">
                  <a:pos x="T0" y="T1"/>
                </a:cxn>
                <a:cxn ang="0">
                  <a:pos x="T2" y="T3"/>
                </a:cxn>
                <a:cxn ang="0">
                  <a:pos x="T4" y="T5"/>
                </a:cxn>
                <a:cxn ang="0">
                  <a:pos x="T6" y="T7"/>
                </a:cxn>
                <a:cxn ang="0">
                  <a:pos x="T8" y="T9"/>
                </a:cxn>
              </a:cxnLst>
              <a:rect l="0" t="0" r="r" b="b"/>
              <a:pathLst>
                <a:path w="100" h="57">
                  <a:moveTo>
                    <a:pt x="100" y="57"/>
                  </a:moveTo>
                  <a:lnTo>
                    <a:pt x="0" y="12"/>
                  </a:lnTo>
                  <a:lnTo>
                    <a:pt x="0" y="0"/>
                  </a:lnTo>
                  <a:lnTo>
                    <a:pt x="100" y="48"/>
                  </a:lnTo>
                  <a:lnTo>
                    <a:pt x="100" y="57"/>
                  </a:lnTo>
                  <a:close/>
                </a:path>
              </a:pathLst>
            </a:custGeom>
            <a:solidFill>
              <a:srgbClr val="00384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 name="Freeform 218"/>
            <p:cNvSpPr/>
            <p:nvPr/>
          </p:nvSpPr>
          <p:spPr bwMode="auto">
            <a:xfrm>
              <a:off x="5974241" y="1447448"/>
              <a:ext cx="111591" cy="66955"/>
            </a:xfrm>
            <a:custGeom>
              <a:avLst/>
              <a:gdLst>
                <a:gd name="T0" fmla="*/ 0 w 75"/>
                <a:gd name="T1" fmla="*/ 45 h 45"/>
                <a:gd name="T2" fmla="*/ 75 w 75"/>
                <a:gd name="T3" fmla="*/ 10 h 45"/>
                <a:gd name="T4" fmla="*/ 75 w 75"/>
                <a:gd name="T5" fmla="*/ 0 h 45"/>
                <a:gd name="T6" fmla="*/ 0 w 75"/>
                <a:gd name="T7" fmla="*/ 36 h 45"/>
                <a:gd name="T8" fmla="*/ 0 w 75"/>
                <a:gd name="T9" fmla="*/ 45 h 45"/>
              </a:gdLst>
              <a:ahLst/>
              <a:cxnLst>
                <a:cxn ang="0">
                  <a:pos x="T0" y="T1"/>
                </a:cxn>
                <a:cxn ang="0">
                  <a:pos x="T2" y="T3"/>
                </a:cxn>
                <a:cxn ang="0">
                  <a:pos x="T4" y="T5"/>
                </a:cxn>
                <a:cxn ang="0">
                  <a:pos x="T6" y="T7"/>
                </a:cxn>
                <a:cxn ang="0">
                  <a:pos x="T8" y="T9"/>
                </a:cxn>
              </a:cxnLst>
              <a:rect l="0" t="0" r="r" b="b"/>
              <a:pathLst>
                <a:path w="75" h="45">
                  <a:moveTo>
                    <a:pt x="0" y="45"/>
                  </a:moveTo>
                  <a:lnTo>
                    <a:pt x="75" y="10"/>
                  </a:lnTo>
                  <a:lnTo>
                    <a:pt x="75" y="0"/>
                  </a:lnTo>
                  <a:lnTo>
                    <a:pt x="0" y="36"/>
                  </a:lnTo>
                  <a:lnTo>
                    <a:pt x="0" y="45"/>
                  </a:lnTo>
                  <a:close/>
                </a:path>
              </a:pathLst>
            </a:custGeom>
            <a:solidFill>
              <a:srgbClr val="E8F2F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 name="Freeform 219"/>
            <p:cNvSpPr/>
            <p:nvPr/>
          </p:nvSpPr>
          <p:spPr bwMode="auto">
            <a:xfrm>
              <a:off x="5660299" y="1503987"/>
              <a:ext cx="261866" cy="122006"/>
            </a:xfrm>
            <a:custGeom>
              <a:avLst/>
              <a:gdLst>
                <a:gd name="T0" fmla="*/ 75 w 176"/>
                <a:gd name="T1" fmla="*/ 0 h 82"/>
                <a:gd name="T2" fmla="*/ 0 w 176"/>
                <a:gd name="T3" fmla="*/ 35 h 82"/>
                <a:gd name="T4" fmla="*/ 99 w 176"/>
                <a:gd name="T5" fmla="*/ 82 h 82"/>
                <a:gd name="T6" fmla="*/ 176 w 176"/>
                <a:gd name="T7" fmla="*/ 45 h 82"/>
                <a:gd name="T8" fmla="*/ 75 w 176"/>
                <a:gd name="T9" fmla="*/ 0 h 82"/>
              </a:gdLst>
              <a:ahLst/>
              <a:cxnLst>
                <a:cxn ang="0">
                  <a:pos x="T0" y="T1"/>
                </a:cxn>
                <a:cxn ang="0">
                  <a:pos x="T2" y="T3"/>
                </a:cxn>
                <a:cxn ang="0">
                  <a:pos x="T4" y="T5"/>
                </a:cxn>
                <a:cxn ang="0">
                  <a:pos x="T6" y="T7"/>
                </a:cxn>
                <a:cxn ang="0">
                  <a:pos x="T8" y="T9"/>
                </a:cxn>
              </a:cxnLst>
              <a:rect l="0" t="0" r="r" b="b"/>
              <a:pathLst>
                <a:path w="176" h="82">
                  <a:moveTo>
                    <a:pt x="75" y="0"/>
                  </a:moveTo>
                  <a:lnTo>
                    <a:pt x="0" y="35"/>
                  </a:lnTo>
                  <a:lnTo>
                    <a:pt x="99" y="82"/>
                  </a:lnTo>
                  <a:lnTo>
                    <a:pt x="176" y="45"/>
                  </a:lnTo>
                  <a:lnTo>
                    <a:pt x="75" y="0"/>
                  </a:lnTo>
                  <a:close/>
                </a:path>
              </a:pathLst>
            </a:custGeom>
            <a:solidFill>
              <a:srgbClr val="43BA8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 name="Freeform 220"/>
            <p:cNvSpPr/>
            <p:nvPr/>
          </p:nvSpPr>
          <p:spPr bwMode="auto">
            <a:xfrm>
              <a:off x="5660299" y="1556063"/>
              <a:ext cx="147300" cy="84809"/>
            </a:xfrm>
            <a:custGeom>
              <a:avLst/>
              <a:gdLst>
                <a:gd name="T0" fmla="*/ 99 w 99"/>
                <a:gd name="T1" fmla="*/ 57 h 57"/>
                <a:gd name="T2" fmla="*/ 0 w 99"/>
                <a:gd name="T3" fmla="*/ 10 h 57"/>
                <a:gd name="T4" fmla="*/ 0 w 99"/>
                <a:gd name="T5" fmla="*/ 0 h 57"/>
                <a:gd name="T6" fmla="*/ 99 w 99"/>
                <a:gd name="T7" fmla="*/ 47 h 57"/>
                <a:gd name="T8" fmla="*/ 99 w 99"/>
                <a:gd name="T9" fmla="*/ 57 h 57"/>
              </a:gdLst>
              <a:ahLst/>
              <a:cxnLst>
                <a:cxn ang="0">
                  <a:pos x="T0" y="T1"/>
                </a:cxn>
                <a:cxn ang="0">
                  <a:pos x="T2" y="T3"/>
                </a:cxn>
                <a:cxn ang="0">
                  <a:pos x="T4" y="T5"/>
                </a:cxn>
                <a:cxn ang="0">
                  <a:pos x="T6" y="T7"/>
                </a:cxn>
                <a:cxn ang="0">
                  <a:pos x="T8" y="T9"/>
                </a:cxn>
              </a:cxnLst>
              <a:rect l="0" t="0" r="r" b="b"/>
              <a:pathLst>
                <a:path w="99" h="57">
                  <a:moveTo>
                    <a:pt x="99" y="57"/>
                  </a:moveTo>
                  <a:lnTo>
                    <a:pt x="0" y="10"/>
                  </a:lnTo>
                  <a:lnTo>
                    <a:pt x="0" y="0"/>
                  </a:lnTo>
                  <a:lnTo>
                    <a:pt x="99" y="47"/>
                  </a:lnTo>
                  <a:lnTo>
                    <a:pt x="99" y="57"/>
                  </a:lnTo>
                  <a:close/>
                </a:path>
              </a:pathLst>
            </a:custGeom>
            <a:solidFill>
              <a:srgbClr val="369D6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 name="Freeform 221"/>
            <p:cNvSpPr/>
            <p:nvPr/>
          </p:nvSpPr>
          <p:spPr bwMode="auto">
            <a:xfrm>
              <a:off x="5807599" y="1570941"/>
              <a:ext cx="114567" cy="69931"/>
            </a:xfrm>
            <a:custGeom>
              <a:avLst/>
              <a:gdLst>
                <a:gd name="T0" fmla="*/ 0 w 77"/>
                <a:gd name="T1" fmla="*/ 47 h 47"/>
                <a:gd name="T2" fmla="*/ 77 w 77"/>
                <a:gd name="T3" fmla="*/ 12 h 47"/>
                <a:gd name="T4" fmla="*/ 77 w 77"/>
                <a:gd name="T5" fmla="*/ 0 h 47"/>
                <a:gd name="T6" fmla="*/ 0 w 77"/>
                <a:gd name="T7" fmla="*/ 37 h 47"/>
                <a:gd name="T8" fmla="*/ 0 w 77"/>
                <a:gd name="T9" fmla="*/ 47 h 47"/>
              </a:gdLst>
              <a:ahLst/>
              <a:cxnLst>
                <a:cxn ang="0">
                  <a:pos x="T0" y="T1"/>
                </a:cxn>
                <a:cxn ang="0">
                  <a:pos x="T2" y="T3"/>
                </a:cxn>
                <a:cxn ang="0">
                  <a:pos x="T4" y="T5"/>
                </a:cxn>
                <a:cxn ang="0">
                  <a:pos x="T6" y="T7"/>
                </a:cxn>
                <a:cxn ang="0">
                  <a:pos x="T8" y="T9"/>
                </a:cxn>
              </a:cxnLst>
              <a:rect l="0" t="0" r="r" b="b"/>
              <a:pathLst>
                <a:path w="77" h="47">
                  <a:moveTo>
                    <a:pt x="0" y="47"/>
                  </a:moveTo>
                  <a:lnTo>
                    <a:pt x="77" y="12"/>
                  </a:lnTo>
                  <a:lnTo>
                    <a:pt x="77" y="0"/>
                  </a:lnTo>
                  <a:lnTo>
                    <a:pt x="0" y="37"/>
                  </a:lnTo>
                  <a:lnTo>
                    <a:pt x="0" y="47"/>
                  </a:lnTo>
                  <a:close/>
                </a:path>
              </a:pathLst>
            </a:custGeom>
            <a:solidFill>
              <a:srgbClr val="E8F2F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 name="Freeform 222"/>
            <p:cNvSpPr/>
            <p:nvPr/>
          </p:nvSpPr>
          <p:spPr bwMode="auto">
            <a:xfrm>
              <a:off x="5660299" y="1483157"/>
              <a:ext cx="261866" cy="122006"/>
            </a:xfrm>
            <a:custGeom>
              <a:avLst/>
              <a:gdLst>
                <a:gd name="T0" fmla="*/ 75 w 176"/>
                <a:gd name="T1" fmla="*/ 0 h 82"/>
                <a:gd name="T2" fmla="*/ 0 w 176"/>
                <a:gd name="T3" fmla="*/ 35 h 82"/>
                <a:gd name="T4" fmla="*/ 99 w 176"/>
                <a:gd name="T5" fmla="*/ 82 h 82"/>
                <a:gd name="T6" fmla="*/ 176 w 176"/>
                <a:gd name="T7" fmla="*/ 47 h 82"/>
                <a:gd name="T8" fmla="*/ 75 w 176"/>
                <a:gd name="T9" fmla="*/ 0 h 82"/>
              </a:gdLst>
              <a:ahLst/>
              <a:cxnLst>
                <a:cxn ang="0">
                  <a:pos x="T0" y="T1"/>
                </a:cxn>
                <a:cxn ang="0">
                  <a:pos x="T2" y="T3"/>
                </a:cxn>
                <a:cxn ang="0">
                  <a:pos x="T4" y="T5"/>
                </a:cxn>
                <a:cxn ang="0">
                  <a:pos x="T6" y="T7"/>
                </a:cxn>
                <a:cxn ang="0">
                  <a:pos x="T8" y="T9"/>
                </a:cxn>
              </a:cxnLst>
              <a:rect l="0" t="0" r="r" b="b"/>
              <a:pathLst>
                <a:path w="176" h="82">
                  <a:moveTo>
                    <a:pt x="75" y="0"/>
                  </a:moveTo>
                  <a:lnTo>
                    <a:pt x="0" y="35"/>
                  </a:lnTo>
                  <a:lnTo>
                    <a:pt x="99" y="82"/>
                  </a:lnTo>
                  <a:lnTo>
                    <a:pt x="176" y="47"/>
                  </a:lnTo>
                  <a:lnTo>
                    <a:pt x="75" y="0"/>
                  </a:lnTo>
                  <a:close/>
                </a:path>
              </a:pathLst>
            </a:custGeom>
            <a:solidFill>
              <a:srgbClr val="06445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 name="Freeform 223"/>
            <p:cNvSpPr/>
            <p:nvPr/>
          </p:nvSpPr>
          <p:spPr bwMode="auto">
            <a:xfrm>
              <a:off x="5660299" y="1535232"/>
              <a:ext cx="147300" cy="84809"/>
            </a:xfrm>
            <a:custGeom>
              <a:avLst/>
              <a:gdLst>
                <a:gd name="T0" fmla="*/ 99 w 99"/>
                <a:gd name="T1" fmla="*/ 57 h 57"/>
                <a:gd name="T2" fmla="*/ 0 w 99"/>
                <a:gd name="T3" fmla="*/ 12 h 57"/>
                <a:gd name="T4" fmla="*/ 0 w 99"/>
                <a:gd name="T5" fmla="*/ 0 h 57"/>
                <a:gd name="T6" fmla="*/ 99 w 99"/>
                <a:gd name="T7" fmla="*/ 47 h 57"/>
                <a:gd name="T8" fmla="*/ 99 w 99"/>
                <a:gd name="T9" fmla="*/ 57 h 57"/>
              </a:gdLst>
              <a:ahLst/>
              <a:cxnLst>
                <a:cxn ang="0">
                  <a:pos x="T0" y="T1"/>
                </a:cxn>
                <a:cxn ang="0">
                  <a:pos x="T2" y="T3"/>
                </a:cxn>
                <a:cxn ang="0">
                  <a:pos x="T4" y="T5"/>
                </a:cxn>
                <a:cxn ang="0">
                  <a:pos x="T6" y="T7"/>
                </a:cxn>
                <a:cxn ang="0">
                  <a:pos x="T8" y="T9"/>
                </a:cxn>
              </a:cxnLst>
              <a:rect l="0" t="0" r="r" b="b"/>
              <a:pathLst>
                <a:path w="99" h="57">
                  <a:moveTo>
                    <a:pt x="99" y="57"/>
                  </a:moveTo>
                  <a:lnTo>
                    <a:pt x="0" y="12"/>
                  </a:lnTo>
                  <a:lnTo>
                    <a:pt x="0" y="0"/>
                  </a:lnTo>
                  <a:lnTo>
                    <a:pt x="99" y="47"/>
                  </a:lnTo>
                  <a:lnTo>
                    <a:pt x="99" y="57"/>
                  </a:lnTo>
                  <a:close/>
                </a:path>
              </a:pathLst>
            </a:custGeom>
            <a:solidFill>
              <a:srgbClr val="00384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 name="Freeform 224"/>
            <p:cNvSpPr/>
            <p:nvPr/>
          </p:nvSpPr>
          <p:spPr bwMode="auto">
            <a:xfrm>
              <a:off x="5807599" y="1553087"/>
              <a:ext cx="114567" cy="66955"/>
            </a:xfrm>
            <a:custGeom>
              <a:avLst/>
              <a:gdLst>
                <a:gd name="T0" fmla="*/ 0 w 77"/>
                <a:gd name="T1" fmla="*/ 45 h 45"/>
                <a:gd name="T2" fmla="*/ 77 w 77"/>
                <a:gd name="T3" fmla="*/ 10 h 45"/>
                <a:gd name="T4" fmla="*/ 77 w 77"/>
                <a:gd name="T5" fmla="*/ 0 h 45"/>
                <a:gd name="T6" fmla="*/ 0 w 77"/>
                <a:gd name="T7" fmla="*/ 35 h 45"/>
                <a:gd name="T8" fmla="*/ 0 w 77"/>
                <a:gd name="T9" fmla="*/ 45 h 45"/>
              </a:gdLst>
              <a:ahLst/>
              <a:cxnLst>
                <a:cxn ang="0">
                  <a:pos x="T0" y="T1"/>
                </a:cxn>
                <a:cxn ang="0">
                  <a:pos x="T2" y="T3"/>
                </a:cxn>
                <a:cxn ang="0">
                  <a:pos x="T4" y="T5"/>
                </a:cxn>
                <a:cxn ang="0">
                  <a:pos x="T6" y="T7"/>
                </a:cxn>
                <a:cxn ang="0">
                  <a:pos x="T8" y="T9"/>
                </a:cxn>
              </a:cxnLst>
              <a:rect l="0" t="0" r="r" b="b"/>
              <a:pathLst>
                <a:path w="77" h="45">
                  <a:moveTo>
                    <a:pt x="0" y="45"/>
                  </a:moveTo>
                  <a:lnTo>
                    <a:pt x="77" y="10"/>
                  </a:lnTo>
                  <a:lnTo>
                    <a:pt x="77" y="0"/>
                  </a:lnTo>
                  <a:lnTo>
                    <a:pt x="0" y="35"/>
                  </a:lnTo>
                  <a:lnTo>
                    <a:pt x="0" y="45"/>
                  </a:lnTo>
                  <a:close/>
                </a:path>
              </a:pathLst>
            </a:custGeom>
            <a:solidFill>
              <a:srgbClr val="E8F2F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 name="Freeform 225"/>
            <p:cNvSpPr/>
            <p:nvPr/>
          </p:nvSpPr>
          <p:spPr bwMode="auto">
            <a:xfrm>
              <a:off x="5660299" y="1462327"/>
              <a:ext cx="261866" cy="123494"/>
            </a:xfrm>
            <a:custGeom>
              <a:avLst/>
              <a:gdLst>
                <a:gd name="T0" fmla="*/ 75 w 176"/>
                <a:gd name="T1" fmla="*/ 0 h 83"/>
                <a:gd name="T2" fmla="*/ 0 w 176"/>
                <a:gd name="T3" fmla="*/ 35 h 83"/>
                <a:gd name="T4" fmla="*/ 99 w 176"/>
                <a:gd name="T5" fmla="*/ 83 h 83"/>
                <a:gd name="T6" fmla="*/ 176 w 176"/>
                <a:gd name="T7" fmla="*/ 47 h 83"/>
                <a:gd name="T8" fmla="*/ 75 w 176"/>
                <a:gd name="T9" fmla="*/ 0 h 83"/>
              </a:gdLst>
              <a:ahLst/>
              <a:cxnLst>
                <a:cxn ang="0">
                  <a:pos x="T0" y="T1"/>
                </a:cxn>
                <a:cxn ang="0">
                  <a:pos x="T2" y="T3"/>
                </a:cxn>
                <a:cxn ang="0">
                  <a:pos x="T4" y="T5"/>
                </a:cxn>
                <a:cxn ang="0">
                  <a:pos x="T6" y="T7"/>
                </a:cxn>
                <a:cxn ang="0">
                  <a:pos x="T8" y="T9"/>
                </a:cxn>
              </a:cxnLst>
              <a:rect l="0" t="0" r="r" b="b"/>
              <a:pathLst>
                <a:path w="176" h="83">
                  <a:moveTo>
                    <a:pt x="75" y="0"/>
                  </a:moveTo>
                  <a:lnTo>
                    <a:pt x="0" y="35"/>
                  </a:lnTo>
                  <a:lnTo>
                    <a:pt x="99" y="83"/>
                  </a:lnTo>
                  <a:lnTo>
                    <a:pt x="176" y="47"/>
                  </a:lnTo>
                  <a:lnTo>
                    <a:pt x="75" y="0"/>
                  </a:lnTo>
                  <a:close/>
                </a:path>
              </a:pathLst>
            </a:custGeom>
            <a:solidFill>
              <a:srgbClr val="FFCA4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 name="Freeform 226"/>
            <p:cNvSpPr/>
            <p:nvPr/>
          </p:nvSpPr>
          <p:spPr bwMode="auto">
            <a:xfrm>
              <a:off x="5660299" y="1514402"/>
              <a:ext cx="147300" cy="86297"/>
            </a:xfrm>
            <a:custGeom>
              <a:avLst/>
              <a:gdLst>
                <a:gd name="T0" fmla="*/ 99 w 99"/>
                <a:gd name="T1" fmla="*/ 58 h 58"/>
                <a:gd name="T2" fmla="*/ 0 w 99"/>
                <a:gd name="T3" fmla="*/ 12 h 58"/>
                <a:gd name="T4" fmla="*/ 0 w 99"/>
                <a:gd name="T5" fmla="*/ 0 h 58"/>
                <a:gd name="T6" fmla="*/ 99 w 99"/>
                <a:gd name="T7" fmla="*/ 48 h 58"/>
                <a:gd name="T8" fmla="*/ 99 w 99"/>
                <a:gd name="T9" fmla="*/ 58 h 58"/>
              </a:gdLst>
              <a:ahLst/>
              <a:cxnLst>
                <a:cxn ang="0">
                  <a:pos x="T0" y="T1"/>
                </a:cxn>
                <a:cxn ang="0">
                  <a:pos x="T2" y="T3"/>
                </a:cxn>
                <a:cxn ang="0">
                  <a:pos x="T4" y="T5"/>
                </a:cxn>
                <a:cxn ang="0">
                  <a:pos x="T6" y="T7"/>
                </a:cxn>
                <a:cxn ang="0">
                  <a:pos x="T8" y="T9"/>
                </a:cxn>
              </a:cxnLst>
              <a:rect l="0" t="0" r="r" b="b"/>
              <a:pathLst>
                <a:path w="99" h="58">
                  <a:moveTo>
                    <a:pt x="99" y="58"/>
                  </a:moveTo>
                  <a:lnTo>
                    <a:pt x="0" y="12"/>
                  </a:lnTo>
                  <a:lnTo>
                    <a:pt x="0" y="0"/>
                  </a:lnTo>
                  <a:lnTo>
                    <a:pt x="99" y="48"/>
                  </a:lnTo>
                  <a:lnTo>
                    <a:pt x="99" y="58"/>
                  </a:lnTo>
                  <a:close/>
                </a:path>
              </a:pathLst>
            </a:custGeom>
            <a:solidFill>
              <a:srgbClr val="FCB24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 name="Freeform 227"/>
            <p:cNvSpPr/>
            <p:nvPr/>
          </p:nvSpPr>
          <p:spPr bwMode="auto">
            <a:xfrm>
              <a:off x="5807599" y="1532257"/>
              <a:ext cx="114567" cy="68442"/>
            </a:xfrm>
            <a:custGeom>
              <a:avLst/>
              <a:gdLst>
                <a:gd name="T0" fmla="*/ 0 w 77"/>
                <a:gd name="T1" fmla="*/ 46 h 46"/>
                <a:gd name="T2" fmla="*/ 77 w 77"/>
                <a:gd name="T3" fmla="*/ 10 h 46"/>
                <a:gd name="T4" fmla="*/ 77 w 77"/>
                <a:gd name="T5" fmla="*/ 0 h 46"/>
                <a:gd name="T6" fmla="*/ 0 w 77"/>
                <a:gd name="T7" fmla="*/ 36 h 46"/>
                <a:gd name="T8" fmla="*/ 0 w 77"/>
                <a:gd name="T9" fmla="*/ 46 h 46"/>
              </a:gdLst>
              <a:ahLst/>
              <a:cxnLst>
                <a:cxn ang="0">
                  <a:pos x="T0" y="T1"/>
                </a:cxn>
                <a:cxn ang="0">
                  <a:pos x="T2" y="T3"/>
                </a:cxn>
                <a:cxn ang="0">
                  <a:pos x="T4" y="T5"/>
                </a:cxn>
                <a:cxn ang="0">
                  <a:pos x="T6" y="T7"/>
                </a:cxn>
                <a:cxn ang="0">
                  <a:pos x="T8" y="T9"/>
                </a:cxn>
              </a:cxnLst>
              <a:rect l="0" t="0" r="r" b="b"/>
              <a:pathLst>
                <a:path w="77" h="46">
                  <a:moveTo>
                    <a:pt x="0" y="46"/>
                  </a:moveTo>
                  <a:lnTo>
                    <a:pt x="77" y="10"/>
                  </a:lnTo>
                  <a:lnTo>
                    <a:pt x="77" y="0"/>
                  </a:lnTo>
                  <a:lnTo>
                    <a:pt x="0" y="36"/>
                  </a:lnTo>
                  <a:lnTo>
                    <a:pt x="0" y="46"/>
                  </a:lnTo>
                  <a:close/>
                </a:path>
              </a:pathLst>
            </a:custGeom>
            <a:solidFill>
              <a:srgbClr val="E8F2F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 name="Freeform 228"/>
            <p:cNvSpPr/>
            <p:nvPr/>
          </p:nvSpPr>
          <p:spPr bwMode="auto">
            <a:xfrm>
              <a:off x="5045808" y="2127406"/>
              <a:ext cx="592174" cy="797500"/>
            </a:xfrm>
            <a:custGeom>
              <a:avLst/>
              <a:gdLst>
                <a:gd name="T0" fmla="*/ 37 w 202"/>
                <a:gd name="T1" fmla="*/ 226 h 272"/>
                <a:gd name="T2" fmla="*/ 6 w 202"/>
                <a:gd name="T3" fmla="*/ 156 h 272"/>
                <a:gd name="T4" fmla="*/ 58 w 202"/>
                <a:gd name="T5" fmla="*/ 6 h 272"/>
                <a:gd name="T6" fmla="*/ 104 w 202"/>
                <a:gd name="T7" fmla="*/ 1 h 272"/>
                <a:gd name="T8" fmla="*/ 132 w 202"/>
                <a:gd name="T9" fmla="*/ 153 h 272"/>
                <a:gd name="T10" fmla="*/ 197 w 202"/>
                <a:gd name="T11" fmla="*/ 205 h 272"/>
                <a:gd name="T12" fmla="*/ 37 w 202"/>
                <a:gd name="T13" fmla="*/ 226 h 272"/>
              </a:gdLst>
              <a:ahLst/>
              <a:cxnLst>
                <a:cxn ang="0">
                  <a:pos x="T0" y="T1"/>
                </a:cxn>
                <a:cxn ang="0">
                  <a:pos x="T2" y="T3"/>
                </a:cxn>
                <a:cxn ang="0">
                  <a:pos x="T4" y="T5"/>
                </a:cxn>
                <a:cxn ang="0">
                  <a:pos x="T6" y="T7"/>
                </a:cxn>
                <a:cxn ang="0">
                  <a:pos x="T8" y="T9"/>
                </a:cxn>
                <a:cxn ang="0">
                  <a:pos x="T10" y="T11"/>
                </a:cxn>
                <a:cxn ang="0">
                  <a:pos x="T12" y="T13"/>
                </a:cxn>
              </a:cxnLst>
              <a:rect l="0" t="0" r="r" b="b"/>
              <a:pathLst>
                <a:path w="202" h="272">
                  <a:moveTo>
                    <a:pt x="37" y="226"/>
                  </a:moveTo>
                  <a:cubicBezTo>
                    <a:pt x="37" y="226"/>
                    <a:pt x="8" y="212"/>
                    <a:pt x="6" y="156"/>
                  </a:cubicBezTo>
                  <a:cubicBezTo>
                    <a:pt x="3" y="87"/>
                    <a:pt x="0" y="25"/>
                    <a:pt x="58" y="6"/>
                  </a:cubicBezTo>
                  <a:cubicBezTo>
                    <a:pt x="68" y="3"/>
                    <a:pt x="88" y="0"/>
                    <a:pt x="104" y="1"/>
                  </a:cubicBezTo>
                  <a:cubicBezTo>
                    <a:pt x="104" y="1"/>
                    <a:pt x="135" y="50"/>
                    <a:pt x="132" y="153"/>
                  </a:cubicBezTo>
                  <a:cubicBezTo>
                    <a:pt x="132" y="153"/>
                    <a:pt x="202" y="174"/>
                    <a:pt x="197" y="205"/>
                  </a:cubicBezTo>
                  <a:cubicBezTo>
                    <a:pt x="192" y="234"/>
                    <a:pt x="107" y="272"/>
                    <a:pt x="37" y="226"/>
                  </a:cubicBezTo>
                  <a:close/>
                </a:path>
              </a:pathLst>
            </a:custGeom>
            <a:solidFill>
              <a:srgbClr val="00384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 name="Freeform 229"/>
            <p:cNvSpPr/>
            <p:nvPr/>
          </p:nvSpPr>
          <p:spPr bwMode="auto">
            <a:xfrm>
              <a:off x="5103835" y="2088721"/>
              <a:ext cx="592174" cy="833209"/>
            </a:xfrm>
            <a:custGeom>
              <a:avLst/>
              <a:gdLst>
                <a:gd name="T0" fmla="*/ 37 w 202"/>
                <a:gd name="T1" fmla="*/ 238 h 284"/>
                <a:gd name="T2" fmla="*/ 5 w 202"/>
                <a:gd name="T3" fmla="*/ 168 h 284"/>
                <a:gd name="T4" fmla="*/ 58 w 202"/>
                <a:gd name="T5" fmla="*/ 19 h 284"/>
                <a:gd name="T6" fmla="*/ 131 w 202"/>
                <a:gd name="T7" fmla="*/ 165 h 284"/>
                <a:gd name="T8" fmla="*/ 196 w 202"/>
                <a:gd name="T9" fmla="*/ 218 h 284"/>
                <a:gd name="T10" fmla="*/ 37 w 202"/>
                <a:gd name="T11" fmla="*/ 238 h 284"/>
              </a:gdLst>
              <a:ahLst/>
              <a:cxnLst>
                <a:cxn ang="0">
                  <a:pos x="T0" y="T1"/>
                </a:cxn>
                <a:cxn ang="0">
                  <a:pos x="T2" y="T3"/>
                </a:cxn>
                <a:cxn ang="0">
                  <a:pos x="T4" y="T5"/>
                </a:cxn>
                <a:cxn ang="0">
                  <a:pos x="T6" y="T7"/>
                </a:cxn>
                <a:cxn ang="0">
                  <a:pos x="T8" y="T9"/>
                </a:cxn>
                <a:cxn ang="0">
                  <a:pos x="T10" y="T11"/>
                </a:cxn>
              </a:cxnLst>
              <a:rect l="0" t="0" r="r" b="b"/>
              <a:pathLst>
                <a:path w="202" h="284">
                  <a:moveTo>
                    <a:pt x="37" y="238"/>
                  </a:moveTo>
                  <a:cubicBezTo>
                    <a:pt x="37" y="238"/>
                    <a:pt x="8" y="225"/>
                    <a:pt x="5" y="168"/>
                  </a:cubicBezTo>
                  <a:cubicBezTo>
                    <a:pt x="2" y="99"/>
                    <a:pt x="0" y="38"/>
                    <a:pt x="58" y="19"/>
                  </a:cubicBezTo>
                  <a:cubicBezTo>
                    <a:pt x="116" y="0"/>
                    <a:pt x="135" y="42"/>
                    <a:pt x="131" y="165"/>
                  </a:cubicBezTo>
                  <a:cubicBezTo>
                    <a:pt x="131" y="165"/>
                    <a:pt x="202" y="186"/>
                    <a:pt x="196" y="218"/>
                  </a:cubicBezTo>
                  <a:cubicBezTo>
                    <a:pt x="191" y="247"/>
                    <a:pt x="107" y="284"/>
                    <a:pt x="37" y="238"/>
                  </a:cubicBezTo>
                  <a:close/>
                </a:path>
              </a:pathLst>
            </a:custGeom>
            <a:solidFill>
              <a:srgbClr val="06445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 name="Freeform 230"/>
            <p:cNvSpPr/>
            <p:nvPr/>
          </p:nvSpPr>
          <p:spPr bwMode="auto">
            <a:xfrm>
              <a:off x="5300234" y="2359514"/>
              <a:ext cx="165154" cy="224669"/>
            </a:xfrm>
            <a:custGeom>
              <a:avLst/>
              <a:gdLst>
                <a:gd name="T0" fmla="*/ 38 w 56"/>
                <a:gd name="T1" fmla="*/ 16 h 77"/>
                <a:gd name="T2" fmla="*/ 56 w 56"/>
                <a:gd name="T3" fmla="*/ 0 h 77"/>
                <a:gd name="T4" fmla="*/ 38 w 56"/>
                <a:gd name="T5" fmla="*/ 77 h 77"/>
                <a:gd name="T6" fmla="*/ 0 w 56"/>
                <a:gd name="T7" fmla="*/ 7 h 77"/>
                <a:gd name="T8" fmla="*/ 0 w 56"/>
                <a:gd name="T9" fmla="*/ 6 h 77"/>
                <a:gd name="T10" fmla="*/ 38 w 56"/>
                <a:gd name="T11" fmla="*/ 16 h 77"/>
              </a:gdLst>
              <a:ahLst/>
              <a:cxnLst>
                <a:cxn ang="0">
                  <a:pos x="T0" y="T1"/>
                </a:cxn>
                <a:cxn ang="0">
                  <a:pos x="T2" y="T3"/>
                </a:cxn>
                <a:cxn ang="0">
                  <a:pos x="T4" y="T5"/>
                </a:cxn>
                <a:cxn ang="0">
                  <a:pos x="T6" y="T7"/>
                </a:cxn>
                <a:cxn ang="0">
                  <a:pos x="T8" y="T9"/>
                </a:cxn>
                <a:cxn ang="0">
                  <a:pos x="T10" y="T11"/>
                </a:cxn>
              </a:cxnLst>
              <a:rect l="0" t="0" r="r" b="b"/>
              <a:pathLst>
                <a:path w="56" h="77">
                  <a:moveTo>
                    <a:pt x="38" y="16"/>
                  </a:moveTo>
                  <a:cubicBezTo>
                    <a:pt x="45" y="12"/>
                    <a:pt x="52" y="6"/>
                    <a:pt x="56" y="0"/>
                  </a:cubicBezTo>
                  <a:cubicBezTo>
                    <a:pt x="49" y="25"/>
                    <a:pt x="45" y="51"/>
                    <a:pt x="38" y="77"/>
                  </a:cubicBezTo>
                  <a:cubicBezTo>
                    <a:pt x="19" y="58"/>
                    <a:pt x="18" y="27"/>
                    <a:pt x="0" y="7"/>
                  </a:cubicBezTo>
                  <a:cubicBezTo>
                    <a:pt x="0" y="6"/>
                    <a:pt x="0" y="6"/>
                    <a:pt x="0" y="6"/>
                  </a:cubicBezTo>
                  <a:cubicBezTo>
                    <a:pt x="11" y="16"/>
                    <a:pt x="25" y="23"/>
                    <a:pt x="38" y="1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 name="Freeform 231"/>
            <p:cNvSpPr/>
            <p:nvPr/>
          </p:nvSpPr>
          <p:spPr bwMode="auto">
            <a:xfrm>
              <a:off x="5300234" y="2338684"/>
              <a:ext cx="165154" cy="87785"/>
            </a:xfrm>
            <a:custGeom>
              <a:avLst/>
              <a:gdLst>
                <a:gd name="T0" fmla="*/ 38 w 56"/>
                <a:gd name="T1" fmla="*/ 23 h 30"/>
                <a:gd name="T2" fmla="*/ 0 w 56"/>
                <a:gd name="T3" fmla="*/ 13 h 30"/>
                <a:gd name="T4" fmla="*/ 14 w 56"/>
                <a:gd name="T5" fmla="*/ 7 h 30"/>
                <a:gd name="T6" fmla="*/ 56 w 56"/>
                <a:gd name="T7" fmla="*/ 6 h 30"/>
                <a:gd name="T8" fmla="*/ 56 w 56"/>
                <a:gd name="T9" fmla="*/ 7 h 30"/>
                <a:gd name="T10" fmla="*/ 38 w 56"/>
                <a:gd name="T11" fmla="*/ 23 h 30"/>
              </a:gdLst>
              <a:ahLst/>
              <a:cxnLst>
                <a:cxn ang="0">
                  <a:pos x="T0" y="T1"/>
                </a:cxn>
                <a:cxn ang="0">
                  <a:pos x="T2" y="T3"/>
                </a:cxn>
                <a:cxn ang="0">
                  <a:pos x="T4" y="T5"/>
                </a:cxn>
                <a:cxn ang="0">
                  <a:pos x="T6" y="T7"/>
                </a:cxn>
                <a:cxn ang="0">
                  <a:pos x="T8" y="T9"/>
                </a:cxn>
                <a:cxn ang="0">
                  <a:pos x="T10" y="T11"/>
                </a:cxn>
              </a:cxnLst>
              <a:rect l="0" t="0" r="r" b="b"/>
              <a:pathLst>
                <a:path w="56" h="30">
                  <a:moveTo>
                    <a:pt x="38" y="23"/>
                  </a:moveTo>
                  <a:cubicBezTo>
                    <a:pt x="25" y="30"/>
                    <a:pt x="11" y="23"/>
                    <a:pt x="0" y="13"/>
                  </a:cubicBezTo>
                  <a:cubicBezTo>
                    <a:pt x="8" y="9"/>
                    <a:pt x="14" y="7"/>
                    <a:pt x="14" y="7"/>
                  </a:cubicBezTo>
                  <a:cubicBezTo>
                    <a:pt x="31" y="0"/>
                    <a:pt x="45" y="1"/>
                    <a:pt x="56" y="6"/>
                  </a:cubicBezTo>
                  <a:cubicBezTo>
                    <a:pt x="56" y="7"/>
                    <a:pt x="56" y="7"/>
                    <a:pt x="56" y="7"/>
                  </a:cubicBezTo>
                  <a:cubicBezTo>
                    <a:pt x="52" y="13"/>
                    <a:pt x="45" y="19"/>
                    <a:pt x="38" y="23"/>
                  </a:cubicBezTo>
                  <a:close/>
                </a:path>
              </a:pathLst>
            </a:custGeom>
            <a:solidFill>
              <a:srgbClr val="DDEAF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 name="Freeform 232"/>
            <p:cNvSpPr/>
            <p:nvPr/>
          </p:nvSpPr>
          <p:spPr bwMode="auto">
            <a:xfrm>
              <a:off x="5188644" y="2356538"/>
              <a:ext cx="355602" cy="400238"/>
            </a:xfrm>
            <a:custGeom>
              <a:avLst/>
              <a:gdLst>
                <a:gd name="T0" fmla="*/ 3 w 121"/>
                <a:gd name="T1" fmla="*/ 48 h 137"/>
                <a:gd name="T2" fmla="*/ 38 w 121"/>
                <a:gd name="T3" fmla="*/ 8 h 137"/>
                <a:gd name="T4" fmla="*/ 76 w 121"/>
                <a:gd name="T5" fmla="*/ 78 h 137"/>
                <a:gd name="T6" fmla="*/ 94 w 121"/>
                <a:gd name="T7" fmla="*/ 0 h 137"/>
                <a:gd name="T8" fmla="*/ 119 w 121"/>
                <a:gd name="T9" fmla="*/ 39 h 137"/>
                <a:gd name="T10" fmla="*/ 120 w 121"/>
                <a:gd name="T11" fmla="*/ 96 h 137"/>
                <a:gd name="T12" fmla="*/ 13 w 121"/>
                <a:gd name="T13" fmla="*/ 137 h 137"/>
                <a:gd name="T14" fmla="*/ 3 w 121"/>
                <a:gd name="T15" fmla="*/ 48 h 1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1" h="137">
                  <a:moveTo>
                    <a:pt x="3" y="48"/>
                  </a:moveTo>
                  <a:cubicBezTo>
                    <a:pt x="5" y="28"/>
                    <a:pt x="24" y="15"/>
                    <a:pt x="38" y="8"/>
                  </a:cubicBezTo>
                  <a:cubicBezTo>
                    <a:pt x="56" y="28"/>
                    <a:pt x="57" y="59"/>
                    <a:pt x="76" y="78"/>
                  </a:cubicBezTo>
                  <a:cubicBezTo>
                    <a:pt x="83" y="52"/>
                    <a:pt x="87" y="26"/>
                    <a:pt x="94" y="0"/>
                  </a:cubicBezTo>
                  <a:cubicBezTo>
                    <a:pt x="110" y="8"/>
                    <a:pt x="118" y="25"/>
                    <a:pt x="119" y="39"/>
                  </a:cubicBezTo>
                  <a:cubicBezTo>
                    <a:pt x="121" y="63"/>
                    <a:pt x="120" y="96"/>
                    <a:pt x="120" y="96"/>
                  </a:cubicBezTo>
                  <a:cubicBezTo>
                    <a:pt x="13" y="137"/>
                    <a:pt x="13" y="137"/>
                    <a:pt x="13" y="137"/>
                  </a:cubicBezTo>
                  <a:cubicBezTo>
                    <a:pt x="13" y="137"/>
                    <a:pt x="0" y="79"/>
                    <a:pt x="3" y="48"/>
                  </a:cubicBezTo>
                  <a:close/>
                </a:path>
              </a:pathLst>
            </a:custGeom>
            <a:solidFill>
              <a:srgbClr val="00122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 name="Freeform 233"/>
            <p:cNvSpPr/>
            <p:nvPr/>
          </p:nvSpPr>
          <p:spPr bwMode="auto">
            <a:xfrm>
              <a:off x="5390995" y="2417542"/>
              <a:ext cx="38685" cy="166642"/>
            </a:xfrm>
            <a:custGeom>
              <a:avLst/>
              <a:gdLst>
                <a:gd name="T0" fmla="*/ 13 w 13"/>
                <a:gd name="T1" fmla="*/ 35 h 57"/>
                <a:gd name="T2" fmla="*/ 7 w 13"/>
                <a:gd name="T3" fmla="*/ 57 h 57"/>
                <a:gd name="T4" fmla="*/ 0 w 13"/>
                <a:gd name="T5" fmla="*/ 48 h 57"/>
                <a:gd name="T6" fmla="*/ 1 w 13"/>
                <a:gd name="T7" fmla="*/ 1 h 57"/>
                <a:gd name="T8" fmla="*/ 8 w 13"/>
                <a:gd name="T9" fmla="*/ 0 h 57"/>
                <a:gd name="T10" fmla="*/ 13 w 13"/>
                <a:gd name="T11" fmla="*/ 35 h 57"/>
              </a:gdLst>
              <a:ahLst/>
              <a:cxnLst>
                <a:cxn ang="0">
                  <a:pos x="T0" y="T1"/>
                </a:cxn>
                <a:cxn ang="0">
                  <a:pos x="T2" y="T3"/>
                </a:cxn>
                <a:cxn ang="0">
                  <a:pos x="T4" y="T5"/>
                </a:cxn>
                <a:cxn ang="0">
                  <a:pos x="T6" y="T7"/>
                </a:cxn>
                <a:cxn ang="0">
                  <a:pos x="T8" y="T9"/>
                </a:cxn>
                <a:cxn ang="0">
                  <a:pos x="T10" y="T11"/>
                </a:cxn>
              </a:cxnLst>
              <a:rect l="0" t="0" r="r" b="b"/>
              <a:pathLst>
                <a:path w="13" h="57">
                  <a:moveTo>
                    <a:pt x="13" y="35"/>
                  </a:moveTo>
                  <a:cubicBezTo>
                    <a:pt x="7" y="57"/>
                    <a:pt x="7" y="57"/>
                    <a:pt x="7" y="57"/>
                  </a:cubicBezTo>
                  <a:cubicBezTo>
                    <a:pt x="0" y="48"/>
                    <a:pt x="0" y="48"/>
                    <a:pt x="0" y="48"/>
                  </a:cubicBezTo>
                  <a:cubicBezTo>
                    <a:pt x="1" y="1"/>
                    <a:pt x="1" y="1"/>
                    <a:pt x="1" y="1"/>
                  </a:cubicBezTo>
                  <a:cubicBezTo>
                    <a:pt x="4" y="0"/>
                    <a:pt x="6" y="0"/>
                    <a:pt x="8" y="0"/>
                  </a:cubicBezTo>
                  <a:lnTo>
                    <a:pt x="13" y="35"/>
                  </a:lnTo>
                  <a:close/>
                </a:path>
              </a:pathLst>
            </a:custGeom>
            <a:solidFill>
              <a:srgbClr val="E4663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 name="Freeform 234"/>
            <p:cNvSpPr/>
            <p:nvPr/>
          </p:nvSpPr>
          <p:spPr bwMode="auto">
            <a:xfrm>
              <a:off x="5382068" y="2372905"/>
              <a:ext cx="35709" cy="47612"/>
            </a:xfrm>
            <a:custGeom>
              <a:avLst/>
              <a:gdLst>
                <a:gd name="T0" fmla="*/ 0 w 12"/>
                <a:gd name="T1" fmla="*/ 2 h 16"/>
                <a:gd name="T2" fmla="*/ 12 w 12"/>
                <a:gd name="T3" fmla="*/ 0 h 16"/>
                <a:gd name="T4" fmla="*/ 10 w 12"/>
                <a:gd name="T5" fmla="*/ 11 h 16"/>
                <a:gd name="T6" fmla="*/ 11 w 12"/>
                <a:gd name="T7" fmla="*/ 15 h 16"/>
                <a:gd name="T8" fmla="*/ 4 w 12"/>
                <a:gd name="T9" fmla="*/ 16 h 16"/>
                <a:gd name="T10" fmla="*/ 4 w 12"/>
                <a:gd name="T11" fmla="*/ 14 h 16"/>
                <a:gd name="T12" fmla="*/ 0 w 12"/>
                <a:gd name="T13" fmla="*/ 2 h 16"/>
              </a:gdLst>
              <a:ahLst/>
              <a:cxnLst>
                <a:cxn ang="0">
                  <a:pos x="T0" y="T1"/>
                </a:cxn>
                <a:cxn ang="0">
                  <a:pos x="T2" y="T3"/>
                </a:cxn>
                <a:cxn ang="0">
                  <a:pos x="T4" y="T5"/>
                </a:cxn>
                <a:cxn ang="0">
                  <a:pos x="T6" y="T7"/>
                </a:cxn>
                <a:cxn ang="0">
                  <a:pos x="T8" y="T9"/>
                </a:cxn>
                <a:cxn ang="0">
                  <a:pos x="T10" y="T11"/>
                </a:cxn>
                <a:cxn ang="0">
                  <a:pos x="T12" y="T13"/>
                </a:cxn>
              </a:cxnLst>
              <a:rect l="0" t="0" r="r" b="b"/>
              <a:pathLst>
                <a:path w="12" h="16">
                  <a:moveTo>
                    <a:pt x="0" y="2"/>
                  </a:moveTo>
                  <a:cubicBezTo>
                    <a:pt x="12" y="0"/>
                    <a:pt x="12" y="0"/>
                    <a:pt x="12" y="0"/>
                  </a:cubicBezTo>
                  <a:cubicBezTo>
                    <a:pt x="10" y="11"/>
                    <a:pt x="10" y="11"/>
                    <a:pt x="10" y="11"/>
                  </a:cubicBezTo>
                  <a:cubicBezTo>
                    <a:pt x="11" y="15"/>
                    <a:pt x="11" y="15"/>
                    <a:pt x="11" y="15"/>
                  </a:cubicBezTo>
                  <a:cubicBezTo>
                    <a:pt x="9" y="15"/>
                    <a:pt x="7" y="15"/>
                    <a:pt x="4" y="16"/>
                  </a:cubicBezTo>
                  <a:cubicBezTo>
                    <a:pt x="4" y="14"/>
                    <a:pt x="4" y="14"/>
                    <a:pt x="4" y="14"/>
                  </a:cubicBezTo>
                  <a:lnTo>
                    <a:pt x="0" y="2"/>
                  </a:lnTo>
                  <a:close/>
                </a:path>
              </a:pathLst>
            </a:custGeom>
            <a:solidFill>
              <a:srgbClr val="D9543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 name="Freeform 235"/>
            <p:cNvSpPr/>
            <p:nvPr/>
          </p:nvSpPr>
          <p:spPr bwMode="auto">
            <a:xfrm>
              <a:off x="5224353" y="2033670"/>
              <a:ext cx="328821" cy="383871"/>
            </a:xfrm>
            <a:custGeom>
              <a:avLst/>
              <a:gdLst>
                <a:gd name="T0" fmla="*/ 19 w 112"/>
                <a:gd name="T1" fmla="*/ 97 h 131"/>
                <a:gd name="T2" fmla="*/ 30 w 112"/>
                <a:gd name="T3" fmla="*/ 26 h 131"/>
                <a:gd name="T4" fmla="*/ 80 w 112"/>
                <a:gd name="T5" fmla="*/ 104 h 131"/>
                <a:gd name="T6" fmla="*/ 19 w 112"/>
                <a:gd name="T7" fmla="*/ 97 h 131"/>
              </a:gdLst>
              <a:ahLst/>
              <a:cxnLst>
                <a:cxn ang="0">
                  <a:pos x="T0" y="T1"/>
                </a:cxn>
                <a:cxn ang="0">
                  <a:pos x="T2" y="T3"/>
                </a:cxn>
                <a:cxn ang="0">
                  <a:pos x="T4" y="T5"/>
                </a:cxn>
                <a:cxn ang="0">
                  <a:pos x="T6" y="T7"/>
                </a:cxn>
              </a:cxnLst>
              <a:rect l="0" t="0" r="r" b="b"/>
              <a:pathLst>
                <a:path w="112" h="131">
                  <a:moveTo>
                    <a:pt x="19" y="97"/>
                  </a:moveTo>
                  <a:cubicBezTo>
                    <a:pt x="19" y="97"/>
                    <a:pt x="0" y="52"/>
                    <a:pt x="30" y="26"/>
                  </a:cubicBezTo>
                  <a:cubicBezTo>
                    <a:pt x="60" y="0"/>
                    <a:pt x="112" y="50"/>
                    <a:pt x="80" y="104"/>
                  </a:cubicBezTo>
                  <a:cubicBezTo>
                    <a:pt x="63" y="131"/>
                    <a:pt x="24" y="116"/>
                    <a:pt x="19" y="97"/>
                  </a:cubicBezTo>
                  <a:close/>
                </a:path>
              </a:pathLst>
            </a:custGeom>
            <a:solidFill>
              <a:srgbClr val="FED9B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 name="Freeform 236"/>
            <p:cNvSpPr/>
            <p:nvPr/>
          </p:nvSpPr>
          <p:spPr bwMode="auto">
            <a:xfrm>
              <a:off x="5710887" y="1828344"/>
              <a:ext cx="592174" cy="797500"/>
            </a:xfrm>
            <a:custGeom>
              <a:avLst/>
              <a:gdLst>
                <a:gd name="T0" fmla="*/ 37 w 202"/>
                <a:gd name="T1" fmla="*/ 226 h 272"/>
                <a:gd name="T2" fmla="*/ 6 w 202"/>
                <a:gd name="T3" fmla="*/ 156 h 272"/>
                <a:gd name="T4" fmla="*/ 58 w 202"/>
                <a:gd name="T5" fmla="*/ 6 h 272"/>
                <a:gd name="T6" fmla="*/ 104 w 202"/>
                <a:gd name="T7" fmla="*/ 1 h 272"/>
                <a:gd name="T8" fmla="*/ 132 w 202"/>
                <a:gd name="T9" fmla="*/ 153 h 272"/>
                <a:gd name="T10" fmla="*/ 197 w 202"/>
                <a:gd name="T11" fmla="*/ 205 h 272"/>
                <a:gd name="T12" fmla="*/ 37 w 202"/>
                <a:gd name="T13" fmla="*/ 226 h 272"/>
              </a:gdLst>
              <a:ahLst/>
              <a:cxnLst>
                <a:cxn ang="0">
                  <a:pos x="T0" y="T1"/>
                </a:cxn>
                <a:cxn ang="0">
                  <a:pos x="T2" y="T3"/>
                </a:cxn>
                <a:cxn ang="0">
                  <a:pos x="T4" y="T5"/>
                </a:cxn>
                <a:cxn ang="0">
                  <a:pos x="T6" y="T7"/>
                </a:cxn>
                <a:cxn ang="0">
                  <a:pos x="T8" y="T9"/>
                </a:cxn>
                <a:cxn ang="0">
                  <a:pos x="T10" y="T11"/>
                </a:cxn>
                <a:cxn ang="0">
                  <a:pos x="T12" y="T13"/>
                </a:cxn>
              </a:cxnLst>
              <a:rect l="0" t="0" r="r" b="b"/>
              <a:pathLst>
                <a:path w="202" h="272">
                  <a:moveTo>
                    <a:pt x="37" y="226"/>
                  </a:moveTo>
                  <a:cubicBezTo>
                    <a:pt x="37" y="226"/>
                    <a:pt x="8" y="212"/>
                    <a:pt x="6" y="156"/>
                  </a:cubicBezTo>
                  <a:cubicBezTo>
                    <a:pt x="3" y="87"/>
                    <a:pt x="0" y="25"/>
                    <a:pt x="58" y="6"/>
                  </a:cubicBezTo>
                  <a:cubicBezTo>
                    <a:pt x="68" y="3"/>
                    <a:pt x="88" y="0"/>
                    <a:pt x="104" y="1"/>
                  </a:cubicBezTo>
                  <a:cubicBezTo>
                    <a:pt x="104" y="1"/>
                    <a:pt x="135" y="50"/>
                    <a:pt x="132" y="153"/>
                  </a:cubicBezTo>
                  <a:cubicBezTo>
                    <a:pt x="132" y="153"/>
                    <a:pt x="202" y="174"/>
                    <a:pt x="197" y="205"/>
                  </a:cubicBezTo>
                  <a:cubicBezTo>
                    <a:pt x="192" y="234"/>
                    <a:pt x="107" y="272"/>
                    <a:pt x="37" y="226"/>
                  </a:cubicBezTo>
                  <a:close/>
                </a:path>
              </a:pathLst>
            </a:custGeom>
            <a:solidFill>
              <a:srgbClr val="00384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 name="Freeform 237"/>
            <p:cNvSpPr/>
            <p:nvPr/>
          </p:nvSpPr>
          <p:spPr bwMode="auto">
            <a:xfrm>
              <a:off x="5768915" y="1791147"/>
              <a:ext cx="592174" cy="831722"/>
            </a:xfrm>
            <a:custGeom>
              <a:avLst/>
              <a:gdLst>
                <a:gd name="T0" fmla="*/ 37 w 202"/>
                <a:gd name="T1" fmla="*/ 238 h 284"/>
                <a:gd name="T2" fmla="*/ 6 w 202"/>
                <a:gd name="T3" fmla="*/ 168 h 284"/>
                <a:gd name="T4" fmla="*/ 58 w 202"/>
                <a:gd name="T5" fmla="*/ 19 h 284"/>
                <a:gd name="T6" fmla="*/ 132 w 202"/>
                <a:gd name="T7" fmla="*/ 165 h 284"/>
                <a:gd name="T8" fmla="*/ 197 w 202"/>
                <a:gd name="T9" fmla="*/ 218 h 284"/>
                <a:gd name="T10" fmla="*/ 37 w 202"/>
                <a:gd name="T11" fmla="*/ 238 h 284"/>
              </a:gdLst>
              <a:ahLst/>
              <a:cxnLst>
                <a:cxn ang="0">
                  <a:pos x="T0" y="T1"/>
                </a:cxn>
                <a:cxn ang="0">
                  <a:pos x="T2" y="T3"/>
                </a:cxn>
                <a:cxn ang="0">
                  <a:pos x="T4" y="T5"/>
                </a:cxn>
                <a:cxn ang="0">
                  <a:pos x="T6" y="T7"/>
                </a:cxn>
                <a:cxn ang="0">
                  <a:pos x="T8" y="T9"/>
                </a:cxn>
                <a:cxn ang="0">
                  <a:pos x="T10" y="T11"/>
                </a:cxn>
              </a:cxnLst>
              <a:rect l="0" t="0" r="r" b="b"/>
              <a:pathLst>
                <a:path w="202" h="284">
                  <a:moveTo>
                    <a:pt x="37" y="238"/>
                  </a:moveTo>
                  <a:cubicBezTo>
                    <a:pt x="37" y="238"/>
                    <a:pt x="8" y="225"/>
                    <a:pt x="6" y="168"/>
                  </a:cubicBezTo>
                  <a:cubicBezTo>
                    <a:pt x="3" y="99"/>
                    <a:pt x="0" y="38"/>
                    <a:pt x="58" y="19"/>
                  </a:cubicBezTo>
                  <a:cubicBezTo>
                    <a:pt x="116" y="0"/>
                    <a:pt x="136" y="42"/>
                    <a:pt x="132" y="165"/>
                  </a:cubicBezTo>
                  <a:cubicBezTo>
                    <a:pt x="132" y="165"/>
                    <a:pt x="202" y="186"/>
                    <a:pt x="197" y="218"/>
                  </a:cubicBezTo>
                  <a:cubicBezTo>
                    <a:pt x="192" y="247"/>
                    <a:pt x="107" y="284"/>
                    <a:pt x="37" y="238"/>
                  </a:cubicBezTo>
                  <a:close/>
                </a:path>
              </a:pathLst>
            </a:custGeom>
            <a:solidFill>
              <a:srgbClr val="06445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 name="Freeform 238"/>
            <p:cNvSpPr/>
            <p:nvPr/>
          </p:nvSpPr>
          <p:spPr bwMode="auto">
            <a:xfrm>
              <a:off x="5965314" y="2060452"/>
              <a:ext cx="163666" cy="224669"/>
            </a:xfrm>
            <a:custGeom>
              <a:avLst/>
              <a:gdLst>
                <a:gd name="T0" fmla="*/ 39 w 56"/>
                <a:gd name="T1" fmla="*/ 16 h 77"/>
                <a:gd name="T2" fmla="*/ 56 w 56"/>
                <a:gd name="T3" fmla="*/ 0 h 77"/>
                <a:gd name="T4" fmla="*/ 39 w 56"/>
                <a:gd name="T5" fmla="*/ 77 h 77"/>
                <a:gd name="T6" fmla="*/ 0 w 56"/>
                <a:gd name="T7" fmla="*/ 7 h 77"/>
                <a:gd name="T8" fmla="*/ 1 w 56"/>
                <a:gd name="T9" fmla="*/ 6 h 77"/>
                <a:gd name="T10" fmla="*/ 39 w 56"/>
                <a:gd name="T11" fmla="*/ 16 h 77"/>
              </a:gdLst>
              <a:ahLst/>
              <a:cxnLst>
                <a:cxn ang="0">
                  <a:pos x="T0" y="T1"/>
                </a:cxn>
                <a:cxn ang="0">
                  <a:pos x="T2" y="T3"/>
                </a:cxn>
                <a:cxn ang="0">
                  <a:pos x="T4" y="T5"/>
                </a:cxn>
                <a:cxn ang="0">
                  <a:pos x="T6" y="T7"/>
                </a:cxn>
                <a:cxn ang="0">
                  <a:pos x="T8" y="T9"/>
                </a:cxn>
                <a:cxn ang="0">
                  <a:pos x="T10" y="T11"/>
                </a:cxn>
              </a:cxnLst>
              <a:rect l="0" t="0" r="r" b="b"/>
              <a:pathLst>
                <a:path w="56" h="77">
                  <a:moveTo>
                    <a:pt x="39" y="16"/>
                  </a:moveTo>
                  <a:cubicBezTo>
                    <a:pt x="45" y="12"/>
                    <a:pt x="52" y="6"/>
                    <a:pt x="56" y="0"/>
                  </a:cubicBezTo>
                  <a:cubicBezTo>
                    <a:pt x="49" y="25"/>
                    <a:pt x="45" y="51"/>
                    <a:pt x="39" y="77"/>
                  </a:cubicBezTo>
                  <a:cubicBezTo>
                    <a:pt x="19" y="58"/>
                    <a:pt x="18" y="27"/>
                    <a:pt x="0" y="7"/>
                  </a:cubicBezTo>
                  <a:cubicBezTo>
                    <a:pt x="1" y="6"/>
                    <a:pt x="1" y="6"/>
                    <a:pt x="1" y="6"/>
                  </a:cubicBezTo>
                  <a:cubicBezTo>
                    <a:pt x="12" y="16"/>
                    <a:pt x="25" y="23"/>
                    <a:pt x="39" y="1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 name="Freeform 239"/>
            <p:cNvSpPr/>
            <p:nvPr/>
          </p:nvSpPr>
          <p:spPr bwMode="auto">
            <a:xfrm>
              <a:off x="5968290" y="2039622"/>
              <a:ext cx="163666" cy="87785"/>
            </a:xfrm>
            <a:custGeom>
              <a:avLst/>
              <a:gdLst>
                <a:gd name="T0" fmla="*/ 38 w 56"/>
                <a:gd name="T1" fmla="*/ 23 h 30"/>
                <a:gd name="T2" fmla="*/ 0 w 56"/>
                <a:gd name="T3" fmla="*/ 13 h 30"/>
                <a:gd name="T4" fmla="*/ 13 w 56"/>
                <a:gd name="T5" fmla="*/ 7 h 30"/>
                <a:gd name="T6" fmla="*/ 56 w 56"/>
                <a:gd name="T7" fmla="*/ 6 h 30"/>
                <a:gd name="T8" fmla="*/ 55 w 56"/>
                <a:gd name="T9" fmla="*/ 7 h 30"/>
                <a:gd name="T10" fmla="*/ 38 w 56"/>
                <a:gd name="T11" fmla="*/ 23 h 30"/>
              </a:gdLst>
              <a:ahLst/>
              <a:cxnLst>
                <a:cxn ang="0">
                  <a:pos x="T0" y="T1"/>
                </a:cxn>
                <a:cxn ang="0">
                  <a:pos x="T2" y="T3"/>
                </a:cxn>
                <a:cxn ang="0">
                  <a:pos x="T4" y="T5"/>
                </a:cxn>
                <a:cxn ang="0">
                  <a:pos x="T6" y="T7"/>
                </a:cxn>
                <a:cxn ang="0">
                  <a:pos x="T8" y="T9"/>
                </a:cxn>
                <a:cxn ang="0">
                  <a:pos x="T10" y="T11"/>
                </a:cxn>
              </a:cxnLst>
              <a:rect l="0" t="0" r="r" b="b"/>
              <a:pathLst>
                <a:path w="56" h="30">
                  <a:moveTo>
                    <a:pt x="38" y="23"/>
                  </a:moveTo>
                  <a:cubicBezTo>
                    <a:pt x="24" y="30"/>
                    <a:pt x="11" y="23"/>
                    <a:pt x="0" y="13"/>
                  </a:cubicBezTo>
                  <a:cubicBezTo>
                    <a:pt x="7" y="9"/>
                    <a:pt x="13" y="7"/>
                    <a:pt x="13" y="7"/>
                  </a:cubicBezTo>
                  <a:cubicBezTo>
                    <a:pt x="30" y="0"/>
                    <a:pt x="45" y="1"/>
                    <a:pt x="56" y="6"/>
                  </a:cubicBezTo>
                  <a:cubicBezTo>
                    <a:pt x="55" y="7"/>
                    <a:pt x="55" y="7"/>
                    <a:pt x="55" y="7"/>
                  </a:cubicBezTo>
                  <a:cubicBezTo>
                    <a:pt x="51" y="13"/>
                    <a:pt x="44" y="19"/>
                    <a:pt x="38" y="23"/>
                  </a:cubicBezTo>
                  <a:close/>
                </a:path>
              </a:pathLst>
            </a:custGeom>
            <a:solidFill>
              <a:srgbClr val="DDEAF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 name="Freeform 240"/>
            <p:cNvSpPr/>
            <p:nvPr/>
          </p:nvSpPr>
          <p:spPr bwMode="auto">
            <a:xfrm>
              <a:off x="5856699" y="2057476"/>
              <a:ext cx="352626" cy="401726"/>
            </a:xfrm>
            <a:custGeom>
              <a:avLst/>
              <a:gdLst>
                <a:gd name="T0" fmla="*/ 3 w 120"/>
                <a:gd name="T1" fmla="*/ 48 h 137"/>
                <a:gd name="T2" fmla="*/ 37 w 120"/>
                <a:gd name="T3" fmla="*/ 8 h 137"/>
                <a:gd name="T4" fmla="*/ 76 w 120"/>
                <a:gd name="T5" fmla="*/ 78 h 137"/>
                <a:gd name="T6" fmla="*/ 94 w 120"/>
                <a:gd name="T7" fmla="*/ 0 h 137"/>
                <a:gd name="T8" fmla="*/ 119 w 120"/>
                <a:gd name="T9" fmla="*/ 39 h 137"/>
                <a:gd name="T10" fmla="*/ 119 w 120"/>
                <a:gd name="T11" fmla="*/ 96 h 137"/>
                <a:gd name="T12" fmla="*/ 12 w 120"/>
                <a:gd name="T13" fmla="*/ 137 h 137"/>
                <a:gd name="T14" fmla="*/ 3 w 120"/>
                <a:gd name="T15" fmla="*/ 48 h 1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0" h="137">
                  <a:moveTo>
                    <a:pt x="3" y="48"/>
                  </a:moveTo>
                  <a:cubicBezTo>
                    <a:pt x="5" y="28"/>
                    <a:pt x="24" y="15"/>
                    <a:pt x="37" y="8"/>
                  </a:cubicBezTo>
                  <a:cubicBezTo>
                    <a:pt x="55" y="28"/>
                    <a:pt x="56" y="59"/>
                    <a:pt x="76" y="78"/>
                  </a:cubicBezTo>
                  <a:cubicBezTo>
                    <a:pt x="82" y="52"/>
                    <a:pt x="86" y="26"/>
                    <a:pt x="94" y="0"/>
                  </a:cubicBezTo>
                  <a:cubicBezTo>
                    <a:pt x="109" y="8"/>
                    <a:pt x="118" y="25"/>
                    <a:pt x="119" y="39"/>
                  </a:cubicBezTo>
                  <a:cubicBezTo>
                    <a:pt x="120" y="63"/>
                    <a:pt x="119" y="96"/>
                    <a:pt x="119" y="96"/>
                  </a:cubicBezTo>
                  <a:cubicBezTo>
                    <a:pt x="12" y="137"/>
                    <a:pt x="12" y="137"/>
                    <a:pt x="12" y="137"/>
                  </a:cubicBezTo>
                  <a:cubicBezTo>
                    <a:pt x="12" y="137"/>
                    <a:pt x="0" y="79"/>
                    <a:pt x="3" y="48"/>
                  </a:cubicBezTo>
                  <a:close/>
                </a:path>
              </a:pathLst>
            </a:custGeom>
            <a:solidFill>
              <a:srgbClr val="00122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5" name="Freeform 241"/>
            <p:cNvSpPr/>
            <p:nvPr/>
          </p:nvSpPr>
          <p:spPr bwMode="auto">
            <a:xfrm>
              <a:off x="6056074" y="2118479"/>
              <a:ext cx="38685" cy="166642"/>
            </a:xfrm>
            <a:custGeom>
              <a:avLst/>
              <a:gdLst>
                <a:gd name="T0" fmla="*/ 13 w 13"/>
                <a:gd name="T1" fmla="*/ 35 h 57"/>
                <a:gd name="T2" fmla="*/ 8 w 13"/>
                <a:gd name="T3" fmla="*/ 57 h 57"/>
                <a:gd name="T4" fmla="*/ 0 w 13"/>
                <a:gd name="T5" fmla="*/ 48 h 57"/>
                <a:gd name="T6" fmla="*/ 1 w 13"/>
                <a:gd name="T7" fmla="*/ 1 h 57"/>
                <a:gd name="T8" fmla="*/ 8 w 13"/>
                <a:gd name="T9" fmla="*/ 0 h 57"/>
                <a:gd name="T10" fmla="*/ 13 w 13"/>
                <a:gd name="T11" fmla="*/ 35 h 57"/>
              </a:gdLst>
              <a:ahLst/>
              <a:cxnLst>
                <a:cxn ang="0">
                  <a:pos x="T0" y="T1"/>
                </a:cxn>
                <a:cxn ang="0">
                  <a:pos x="T2" y="T3"/>
                </a:cxn>
                <a:cxn ang="0">
                  <a:pos x="T4" y="T5"/>
                </a:cxn>
                <a:cxn ang="0">
                  <a:pos x="T6" y="T7"/>
                </a:cxn>
                <a:cxn ang="0">
                  <a:pos x="T8" y="T9"/>
                </a:cxn>
                <a:cxn ang="0">
                  <a:pos x="T10" y="T11"/>
                </a:cxn>
              </a:cxnLst>
              <a:rect l="0" t="0" r="r" b="b"/>
              <a:pathLst>
                <a:path w="13" h="57">
                  <a:moveTo>
                    <a:pt x="13" y="35"/>
                  </a:moveTo>
                  <a:cubicBezTo>
                    <a:pt x="8" y="57"/>
                    <a:pt x="8" y="57"/>
                    <a:pt x="8" y="57"/>
                  </a:cubicBezTo>
                  <a:cubicBezTo>
                    <a:pt x="0" y="48"/>
                    <a:pt x="0" y="48"/>
                    <a:pt x="0" y="48"/>
                  </a:cubicBezTo>
                  <a:cubicBezTo>
                    <a:pt x="1" y="1"/>
                    <a:pt x="1" y="1"/>
                    <a:pt x="1" y="1"/>
                  </a:cubicBezTo>
                  <a:cubicBezTo>
                    <a:pt x="4" y="1"/>
                    <a:pt x="6" y="0"/>
                    <a:pt x="8" y="0"/>
                  </a:cubicBezTo>
                  <a:lnTo>
                    <a:pt x="13" y="35"/>
                  </a:lnTo>
                  <a:close/>
                </a:path>
              </a:pathLst>
            </a:custGeom>
            <a:solidFill>
              <a:srgbClr val="43BA8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 name="Freeform 242"/>
            <p:cNvSpPr/>
            <p:nvPr/>
          </p:nvSpPr>
          <p:spPr bwMode="auto">
            <a:xfrm>
              <a:off x="6050122" y="2075331"/>
              <a:ext cx="32733" cy="46125"/>
            </a:xfrm>
            <a:custGeom>
              <a:avLst/>
              <a:gdLst>
                <a:gd name="T0" fmla="*/ 0 w 11"/>
                <a:gd name="T1" fmla="*/ 2 h 16"/>
                <a:gd name="T2" fmla="*/ 11 w 11"/>
                <a:gd name="T3" fmla="*/ 0 h 16"/>
                <a:gd name="T4" fmla="*/ 10 w 11"/>
                <a:gd name="T5" fmla="*/ 11 h 16"/>
                <a:gd name="T6" fmla="*/ 10 w 11"/>
                <a:gd name="T7" fmla="*/ 15 h 16"/>
                <a:gd name="T8" fmla="*/ 3 w 11"/>
                <a:gd name="T9" fmla="*/ 16 h 16"/>
                <a:gd name="T10" fmla="*/ 3 w 11"/>
                <a:gd name="T11" fmla="*/ 14 h 16"/>
                <a:gd name="T12" fmla="*/ 0 w 11"/>
                <a:gd name="T13" fmla="*/ 2 h 16"/>
              </a:gdLst>
              <a:ahLst/>
              <a:cxnLst>
                <a:cxn ang="0">
                  <a:pos x="T0" y="T1"/>
                </a:cxn>
                <a:cxn ang="0">
                  <a:pos x="T2" y="T3"/>
                </a:cxn>
                <a:cxn ang="0">
                  <a:pos x="T4" y="T5"/>
                </a:cxn>
                <a:cxn ang="0">
                  <a:pos x="T6" y="T7"/>
                </a:cxn>
                <a:cxn ang="0">
                  <a:pos x="T8" y="T9"/>
                </a:cxn>
                <a:cxn ang="0">
                  <a:pos x="T10" y="T11"/>
                </a:cxn>
                <a:cxn ang="0">
                  <a:pos x="T12" y="T13"/>
                </a:cxn>
              </a:cxnLst>
              <a:rect l="0" t="0" r="r" b="b"/>
              <a:pathLst>
                <a:path w="11" h="16">
                  <a:moveTo>
                    <a:pt x="0" y="2"/>
                  </a:moveTo>
                  <a:cubicBezTo>
                    <a:pt x="11" y="0"/>
                    <a:pt x="11" y="0"/>
                    <a:pt x="11" y="0"/>
                  </a:cubicBezTo>
                  <a:cubicBezTo>
                    <a:pt x="10" y="11"/>
                    <a:pt x="10" y="11"/>
                    <a:pt x="10" y="11"/>
                  </a:cubicBezTo>
                  <a:cubicBezTo>
                    <a:pt x="10" y="15"/>
                    <a:pt x="10" y="15"/>
                    <a:pt x="10" y="15"/>
                  </a:cubicBezTo>
                  <a:cubicBezTo>
                    <a:pt x="8" y="15"/>
                    <a:pt x="6" y="16"/>
                    <a:pt x="3" y="16"/>
                  </a:cubicBezTo>
                  <a:cubicBezTo>
                    <a:pt x="3" y="14"/>
                    <a:pt x="3" y="14"/>
                    <a:pt x="3" y="14"/>
                  </a:cubicBezTo>
                  <a:lnTo>
                    <a:pt x="0" y="2"/>
                  </a:lnTo>
                  <a:close/>
                </a:path>
              </a:pathLst>
            </a:custGeom>
            <a:solidFill>
              <a:srgbClr val="00B48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7" name="Freeform 243"/>
            <p:cNvSpPr/>
            <p:nvPr/>
          </p:nvSpPr>
          <p:spPr bwMode="auto">
            <a:xfrm>
              <a:off x="5889432" y="1734607"/>
              <a:ext cx="327332" cy="383871"/>
            </a:xfrm>
            <a:custGeom>
              <a:avLst/>
              <a:gdLst>
                <a:gd name="T0" fmla="*/ 19 w 112"/>
                <a:gd name="T1" fmla="*/ 97 h 131"/>
                <a:gd name="T2" fmla="*/ 30 w 112"/>
                <a:gd name="T3" fmla="*/ 26 h 131"/>
                <a:gd name="T4" fmla="*/ 80 w 112"/>
                <a:gd name="T5" fmla="*/ 104 h 131"/>
                <a:gd name="T6" fmla="*/ 19 w 112"/>
                <a:gd name="T7" fmla="*/ 97 h 131"/>
              </a:gdLst>
              <a:ahLst/>
              <a:cxnLst>
                <a:cxn ang="0">
                  <a:pos x="T0" y="T1"/>
                </a:cxn>
                <a:cxn ang="0">
                  <a:pos x="T2" y="T3"/>
                </a:cxn>
                <a:cxn ang="0">
                  <a:pos x="T4" y="T5"/>
                </a:cxn>
                <a:cxn ang="0">
                  <a:pos x="T6" y="T7"/>
                </a:cxn>
              </a:cxnLst>
              <a:rect l="0" t="0" r="r" b="b"/>
              <a:pathLst>
                <a:path w="112" h="131">
                  <a:moveTo>
                    <a:pt x="19" y="97"/>
                  </a:moveTo>
                  <a:cubicBezTo>
                    <a:pt x="19" y="97"/>
                    <a:pt x="0" y="52"/>
                    <a:pt x="30" y="26"/>
                  </a:cubicBezTo>
                  <a:cubicBezTo>
                    <a:pt x="60" y="0"/>
                    <a:pt x="112" y="50"/>
                    <a:pt x="80" y="104"/>
                  </a:cubicBezTo>
                  <a:cubicBezTo>
                    <a:pt x="64" y="131"/>
                    <a:pt x="25" y="116"/>
                    <a:pt x="19" y="97"/>
                  </a:cubicBezTo>
                  <a:close/>
                </a:path>
              </a:pathLst>
            </a:custGeom>
            <a:solidFill>
              <a:srgbClr val="FED9B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8" name="Freeform 244"/>
            <p:cNvSpPr/>
            <p:nvPr/>
          </p:nvSpPr>
          <p:spPr bwMode="auto">
            <a:xfrm>
              <a:off x="5901335" y="1731632"/>
              <a:ext cx="321381" cy="340723"/>
            </a:xfrm>
            <a:custGeom>
              <a:avLst/>
              <a:gdLst>
                <a:gd name="T0" fmla="*/ 14 w 110"/>
                <a:gd name="T1" fmla="*/ 94 h 116"/>
                <a:gd name="T2" fmla="*/ 6 w 110"/>
                <a:gd name="T3" fmla="*/ 47 h 116"/>
                <a:gd name="T4" fmla="*/ 31 w 110"/>
                <a:gd name="T5" fmla="*/ 20 h 116"/>
                <a:gd name="T6" fmla="*/ 81 w 110"/>
                <a:gd name="T7" fmla="*/ 22 h 116"/>
                <a:gd name="T8" fmla="*/ 90 w 110"/>
                <a:gd name="T9" fmla="*/ 17 h 116"/>
                <a:gd name="T10" fmla="*/ 85 w 110"/>
                <a:gd name="T11" fmla="*/ 64 h 116"/>
                <a:gd name="T12" fmla="*/ 31 w 110"/>
                <a:gd name="T13" fmla="*/ 58 h 116"/>
                <a:gd name="T14" fmla="*/ 29 w 110"/>
                <a:gd name="T15" fmla="*/ 82 h 116"/>
                <a:gd name="T16" fmla="*/ 17 w 110"/>
                <a:gd name="T17" fmla="*/ 75 h 116"/>
                <a:gd name="T18" fmla="*/ 23 w 110"/>
                <a:gd name="T19" fmla="*/ 94 h 116"/>
                <a:gd name="T20" fmla="*/ 14 w 110"/>
                <a:gd name="T21" fmla="*/ 94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0" h="116">
                  <a:moveTo>
                    <a:pt x="14" y="94"/>
                  </a:moveTo>
                  <a:cubicBezTo>
                    <a:pt x="14" y="94"/>
                    <a:pt x="0" y="78"/>
                    <a:pt x="6" y="47"/>
                  </a:cubicBezTo>
                  <a:cubicBezTo>
                    <a:pt x="13" y="16"/>
                    <a:pt x="31" y="20"/>
                    <a:pt x="31" y="20"/>
                  </a:cubicBezTo>
                  <a:cubicBezTo>
                    <a:pt x="31" y="20"/>
                    <a:pt x="59" y="0"/>
                    <a:pt x="81" y="22"/>
                  </a:cubicBezTo>
                  <a:cubicBezTo>
                    <a:pt x="97" y="37"/>
                    <a:pt x="81" y="22"/>
                    <a:pt x="90" y="17"/>
                  </a:cubicBezTo>
                  <a:cubicBezTo>
                    <a:pt x="100" y="10"/>
                    <a:pt x="110" y="58"/>
                    <a:pt x="85" y="64"/>
                  </a:cubicBezTo>
                  <a:cubicBezTo>
                    <a:pt x="60" y="69"/>
                    <a:pt x="31" y="58"/>
                    <a:pt x="31" y="58"/>
                  </a:cubicBezTo>
                  <a:cubicBezTo>
                    <a:pt x="31" y="58"/>
                    <a:pt x="38" y="69"/>
                    <a:pt x="29" y="82"/>
                  </a:cubicBezTo>
                  <a:cubicBezTo>
                    <a:pt x="29" y="82"/>
                    <a:pt x="25" y="70"/>
                    <a:pt x="17" y="75"/>
                  </a:cubicBezTo>
                  <a:cubicBezTo>
                    <a:pt x="9" y="79"/>
                    <a:pt x="17" y="96"/>
                    <a:pt x="23" y="94"/>
                  </a:cubicBezTo>
                  <a:cubicBezTo>
                    <a:pt x="23" y="94"/>
                    <a:pt x="18" y="116"/>
                    <a:pt x="14" y="94"/>
                  </a:cubicBezTo>
                  <a:close/>
                </a:path>
              </a:pathLst>
            </a:custGeom>
            <a:solidFill>
              <a:srgbClr val="5C3C3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9" name="Freeform 245"/>
            <p:cNvSpPr/>
            <p:nvPr/>
          </p:nvSpPr>
          <p:spPr bwMode="auto">
            <a:xfrm>
              <a:off x="4960999" y="2581208"/>
              <a:ext cx="2090463" cy="999851"/>
            </a:xfrm>
            <a:custGeom>
              <a:avLst/>
              <a:gdLst>
                <a:gd name="T0" fmla="*/ 965 w 1405"/>
                <a:gd name="T1" fmla="*/ 0 h 672"/>
                <a:gd name="T2" fmla="*/ 1405 w 1405"/>
                <a:gd name="T3" fmla="*/ 213 h 672"/>
                <a:gd name="T4" fmla="*/ 439 w 1405"/>
                <a:gd name="T5" fmla="*/ 672 h 672"/>
                <a:gd name="T6" fmla="*/ 0 w 1405"/>
                <a:gd name="T7" fmla="*/ 459 h 672"/>
                <a:gd name="T8" fmla="*/ 965 w 1405"/>
                <a:gd name="T9" fmla="*/ 0 h 672"/>
              </a:gdLst>
              <a:ahLst/>
              <a:cxnLst>
                <a:cxn ang="0">
                  <a:pos x="T0" y="T1"/>
                </a:cxn>
                <a:cxn ang="0">
                  <a:pos x="T2" y="T3"/>
                </a:cxn>
                <a:cxn ang="0">
                  <a:pos x="T4" y="T5"/>
                </a:cxn>
                <a:cxn ang="0">
                  <a:pos x="T6" y="T7"/>
                </a:cxn>
                <a:cxn ang="0">
                  <a:pos x="T8" y="T9"/>
                </a:cxn>
              </a:cxnLst>
              <a:rect l="0" t="0" r="r" b="b"/>
              <a:pathLst>
                <a:path w="1405" h="672">
                  <a:moveTo>
                    <a:pt x="965" y="0"/>
                  </a:moveTo>
                  <a:lnTo>
                    <a:pt x="1405" y="213"/>
                  </a:lnTo>
                  <a:lnTo>
                    <a:pt x="439" y="672"/>
                  </a:lnTo>
                  <a:lnTo>
                    <a:pt x="0" y="459"/>
                  </a:lnTo>
                  <a:lnTo>
                    <a:pt x="965" y="0"/>
                  </a:lnTo>
                  <a:close/>
                </a:path>
              </a:pathLst>
            </a:custGeom>
            <a:solidFill>
              <a:srgbClr val="B8DFE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 name="Freeform 246"/>
            <p:cNvSpPr/>
            <p:nvPr/>
          </p:nvSpPr>
          <p:spPr bwMode="auto">
            <a:xfrm>
              <a:off x="5578467" y="3158502"/>
              <a:ext cx="72906" cy="156227"/>
            </a:xfrm>
            <a:custGeom>
              <a:avLst/>
              <a:gdLst>
                <a:gd name="T0" fmla="*/ 0 w 25"/>
                <a:gd name="T1" fmla="*/ 51 h 53"/>
                <a:gd name="T2" fmla="*/ 0 w 25"/>
                <a:gd name="T3" fmla="*/ 6 h 53"/>
                <a:gd name="T4" fmla="*/ 12 w 25"/>
                <a:gd name="T5" fmla="*/ 0 h 53"/>
                <a:gd name="T6" fmla="*/ 25 w 25"/>
                <a:gd name="T7" fmla="*/ 6 h 53"/>
                <a:gd name="T8" fmla="*/ 25 w 25"/>
                <a:gd name="T9" fmla="*/ 50 h 53"/>
                <a:gd name="T10" fmla="*/ 0 w 25"/>
                <a:gd name="T11" fmla="*/ 51 h 53"/>
              </a:gdLst>
              <a:ahLst/>
              <a:cxnLst>
                <a:cxn ang="0">
                  <a:pos x="T0" y="T1"/>
                </a:cxn>
                <a:cxn ang="0">
                  <a:pos x="T2" y="T3"/>
                </a:cxn>
                <a:cxn ang="0">
                  <a:pos x="T4" y="T5"/>
                </a:cxn>
                <a:cxn ang="0">
                  <a:pos x="T6" y="T7"/>
                </a:cxn>
                <a:cxn ang="0">
                  <a:pos x="T8" y="T9"/>
                </a:cxn>
                <a:cxn ang="0">
                  <a:pos x="T10" y="T11"/>
                </a:cxn>
              </a:cxnLst>
              <a:rect l="0" t="0" r="r" b="b"/>
              <a:pathLst>
                <a:path w="25" h="53">
                  <a:moveTo>
                    <a:pt x="0" y="51"/>
                  </a:moveTo>
                  <a:cubicBezTo>
                    <a:pt x="0" y="6"/>
                    <a:pt x="0" y="6"/>
                    <a:pt x="0" y="6"/>
                  </a:cubicBezTo>
                  <a:cubicBezTo>
                    <a:pt x="0" y="2"/>
                    <a:pt x="5" y="0"/>
                    <a:pt x="12" y="0"/>
                  </a:cubicBezTo>
                  <a:cubicBezTo>
                    <a:pt x="19" y="0"/>
                    <a:pt x="25" y="2"/>
                    <a:pt x="25" y="6"/>
                  </a:cubicBezTo>
                  <a:cubicBezTo>
                    <a:pt x="25" y="50"/>
                    <a:pt x="25" y="50"/>
                    <a:pt x="25" y="50"/>
                  </a:cubicBezTo>
                  <a:cubicBezTo>
                    <a:pt x="16" y="53"/>
                    <a:pt x="8" y="53"/>
                    <a:pt x="0" y="51"/>
                  </a:cubicBezTo>
                  <a:close/>
                </a:path>
              </a:pathLst>
            </a:custGeom>
            <a:solidFill>
              <a:srgbClr val="A8AA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1" name="Freeform 247"/>
            <p:cNvSpPr/>
            <p:nvPr/>
          </p:nvSpPr>
          <p:spPr bwMode="auto">
            <a:xfrm>
              <a:off x="5578467" y="3305801"/>
              <a:ext cx="72906" cy="242524"/>
            </a:xfrm>
            <a:custGeom>
              <a:avLst/>
              <a:gdLst>
                <a:gd name="T0" fmla="*/ 25 w 25"/>
                <a:gd name="T1" fmla="*/ 0 h 83"/>
                <a:gd name="T2" fmla="*/ 25 w 25"/>
                <a:gd name="T3" fmla="*/ 77 h 83"/>
                <a:gd name="T4" fmla="*/ 12 w 25"/>
                <a:gd name="T5" fmla="*/ 83 h 83"/>
                <a:gd name="T6" fmla="*/ 0 w 25"/>
                <a:gd name="T7" fmla="*/ 77 h 83"/>
                <a:gd name="T8" fmla="*/ 0 w 25"/>
                <a:gd name="T9" fmla="*/ 1 h 83"/>
                <a:gd name="T10" fmla="*/ 25 w 25"/>
                <a:gd name="T11" fmla="*/ 0 h 83"/>
              </a:gdLst>
              <a:ahLst/>
              <a:cxnLst>
                <a:cxn ang="0">
                  <a:pos x="T0" y="T1"/>
                </a:cxn>
                <a:cxn ang="0">
                  <a:pos x="T2" y="T3"/>
                </a:cxn>
                <a:cxn ang="0">
                  <a:pos x="T4" y="T5"/>
                </a:cxn>
                <a:cxn ang="0">
                  <a:pos x="T6" y="T7"/>
                </a:cxn>
                <a:cxn ang="0">
                  <a:pos x="T8" y="T9"/>
                </a:cxn>
                <a:cxn ang="0">
                  <a:pos x="T10" y="T11"/>
                </a:cxn>
              </a:cxnLst>
              <a:rect l="0" t="0" r="r" b="b"/>
              <a:pathLst>
                <a:path w="25" h="83">
                  <a:moveTo>
                    <a:pt x="25" y="0"/>
                  </a:moveTo>
                  <a:cubicBezTo>
                    <a:pt x="25" y="77"/>
                    <a:pt x="25" y="77"/>
                    <a:pt x="25" y="77"/>
                  </a:cubicBezTo>
                  <a:cubicBezTo>
                    <a:pt x="25" y="80"/>
                    <a:pt x="19" y="83"/>
                    <a:pt x="12" y="83"/>
                  </a:cubicBezTo>
                  <a:cubicBezTo>
                    <a:pt x="5" y="83"/>
                    <a:pt x="0" y="80"/>
                    <a:pt x="0" y="77"/>
                  </a:cubicBezTo>
                  <a:cubicBezTo>
                    <a:pt x="0" y="1"/>
                    <a:pt x="0" y="1"/>
                    <a:pt x="0" y="1"/>
                  </a:cubicBezTo>
                  <a:cubicBezTo>
                    <a:pt x="8" y="3"/>
                    <a:pt x="16" y="3"/>
                    <a:pt x="25" y="0"/>
                  </a:cubicBezTo>
                  <a:close/>
                </a:path>
              </a:pathLst>
            </a:custGeom>
            <a:solidFill>
              <a:srgbClr val="BDBFB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 name="Freeform 248"/>
            <p:cNvSpPr/>
            <p:nvPr/>
          </p:nvSpPr>
          <p:spPr bwMode="auto">
            <a:xfrm>
              <a:off x="5013075" y="3018642"/>
              <a:ext cx="71418" cy="254427"/>
            </a:xfrm>
            <a:custGeom>
              <a:avLst/>
              <a:gdLst>
                <a:gd name="T0" fmla="*/ 24 w 24"/>
                <a:gd name="T1" fmla="*/ 81 h 87"/>
                <a:gd name="T2" fmla="*/ 12 w 24"/>
                <a:gd name="T3" fmla="*/ 87 h 87"/>
                <a:gd name="T4" fmla="*/ 0 w 24"/>
                <a:gd name="T5" fmla="*/ 81 h 87"/>
                <a:gd name="T6" fmla="*/ 0 w 24"/>
                <a:gd name="T7" fmla="*/ 0 h 87"/>
                <a:gd name="T8" fmla="*/ 24 w 24"/>
                <a:gd name="T9" fmla="*/ 11 h 87"/>
                <a:gd name="T10" fmla="*/ 24 w 24"/>
                <a:gd name="T11" fmla="*/ 81 h 87"/>
              </a:gdLst>
              <a:ahLst/>
              <a:cxnLst>
                <a:cxn ang="0">
                  <a:pos x="T0" y="T1"/>
                </a:cxn>
                <a:cxn ang="0">
                  <a:pos x="T2" y="T3"/>
                </a:cxn>
                <a:cxn ang="0">
                  <a:pos x="T4" y="T5"/>
                </a:cxn>
                <a:cxn ang="0">
                  <a:pos x="T6" y="T7"/>
                </a:cxn>
                <a:cxn ang="0">
                  <a:pos x="T8" y="T9"/>
                </a:cxn>
                <a:cxn ang="0">
                  <a:pos x="T10" y="T11"/>
                </a:cxn>
              </a:cxnLst>
              <a:rect l="0" t="0" r="r" b="b"/>
              <a:pathLst>
                <a:path w="24" h="87">
                  <a:moveTo>
                    <a:pt x="24" y="81"/>
                  </a:moveTo>
                  <a:cubicBezTo>
                    <a:pt x="24" y="85"/>
                    <a:pt x="19" y="87"/>
                    <a:pt x="12" y="87"/>
                  </a:cubicBezTo>
                  <a:cubicBezTo>
                    <a:pt x="5" y="87"/>
                    <a:pt x="0" y="85"/>
                    <a:pt x="0" y="81"/>
                  </a:cubicBezTo>
                  <a:cubicBezTo>
                    <a:pt x="0" y="0"/>
                    <a:pt x="0" y="0"/>
                    <a:pt x="0" y="0"/>
                  </a:cubicBezTo>
                  <a:cubicBezTo>
                    <a:pt x="7" y="5"/>
                    <a:pt x="15" y="9"/>
                    <a:pt x="24" y="11"/>
                  </a:cubicBezTo>
                  <a:lnTo>
                    <a:pt x="24" y="81"/>
                  </a:lnTo>
                  <a:close/>
                </a:path>
              </a:pathLst>
            </a:custGeom>
            <a:solidFill>
              <a:srgbClr val="BDBFB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3" name="Freeform 249"/>
            <p:cNvSpPr/>
            <p:nvPr/>
          </p:nvSpPr>
          <p:spPr bwMode="auto">
            <a:xfrm>
              <a:off x="5013075" y="2889197"/>
              <a:ext cx="71418" cy="160690"/>
            </a:xfrm>
            <a:custGeom>
              <a:avLst/>
              <a:gdLst>
                <a:gd name="T0" fmla="*/ 12 w 24"/>
                <a:gd name="T1" fmla="*/ 0 h 55"/>
                <a:gd name="T2" fmla="*/ 24 w 24"/>
                <a:gd name="T3" fmla="*/ 5 h 55"/>
                <a:gd name="T4" fmla="*/ 24 w 24"/>
                <a:gd name="T5" fmla="*/ 55 h 55"/>
                <a:gd name="T6" fmla="*/ 0 w 24"/>
                <a:gd name="T7" fmla="*/ 44 h 55"/>
                <a:gd name="T8" fmla="*/ 0 w 24"/>
                <a:gd name="T9" fmla="*/ 5 h 55"/>
                <a:gd name="T10" fmla="*/ 12 w 24"/>
                <a:gd name="T11" fmla="*/ 0 h 55"/>
              </a:gdLst>
              <a:ahLst/>
              <a:cxnLst>
                <a:cxn ang="0">
                  <a:pos x="T0" y="T1"/>
                </a:cxn>
                <a:cxn ang="0">
                  <a:pos x="T2" y="T3"/>
                </a:cxn>
                <a:cxn ang="0">
                  <a:pos x="T4" y="T5"/>
                </a:cxn>
                <a:cxn ang="0">
                  <a:pos x="T6" y="T7"/>
                </a:cxn>
                <a:cxn ang="0">
                  <a:pos x="T8" y="T9"/>
                </a:cxn>
                <a:cxn ang="0">
                  <a:pos x="T10" y="T11"/>
                </a:cxn>
              </a:cxnLst>
              <a:rect l="0" t="0" r="r" b="b"/>
              <a:pathLst>
                <a:path w="24" h="55">
                  <a:moveTo>
                    <a:pt x="12" y="0"/>
                  </a:moveTo>
                  <a:cubicBezTo>
                    <a:pt x="19" y="0"/>
                    <a:pt x="24" y="2"/>
                    <a:pt x="24" y="5"/>
                  </a:cubicBezTo>
                  <a:cubicBezTo>
                    <a:pt x="24" y="55"/>
                    <a:pt x="24" y="55"/>
                    <a:pt x="24" y="55"/>
                  </a:cubicBezTo>
                  <a:cubicBezTo>
                    <a:pt x="15" y="53"/>
                    <a:pt x="7" y="49"/>
                    <a:pt x="0" y="44"/>
                  </a:cubicBezTo>
                  <a:cubicBezTo>
                    <a:pt x="0" y="5"/>
                    <a:pt x="0" y="5"/>
                    <a:pt x="0" y="5"/>
                  </a:cubicBezTo>
                  <a:cubicBezTo>
                    <a:pt x="0" y="2"/>
                    <a:pt x="5" y="0"/>
                    <a:pt x="12" y="0"/>
                  </a:cubicBezTo>
                  <a:close/>
                </a:path>
              </a:pathLst>
            </a:custGeom>
            <a:solidFill>
              <a:srgbClr val="A8AA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4" name="Freeform 250"/>
            <p:cNvSpPr/>
            <p:nvPr/>
          </p:nvSpPr>
          <p:spPr bwMode="auto">
            <a:xfrm>
              <a:off x="6319428" y="2816292"/>
              <a:ext cx="74394" cy="157715"/>
            </a:xfrm>
            <a:custGeom>
              <a:avLst/>
              <a:gdLst>
                <a:gd name="T0" fmla="*/ 0 w 25"/>
                <a:gd name="T1" fmla="*/ 51 h 54"/>
                <a:gd name="T2" fmla="*/ 0 w 25"/>
                <a:gd name="T3" fmla="*/ 6 h 54"/>
                <a:gd name="T4" fmla="*/ 13 w 25"/>
                <a:gd name="T5" fmla="*/ 0 h 54"/>
                <a:gd name="T6" fmla="*/ 25 w 25"/>
                <a:gd name="T7" fmla="*/ 6 h 54"/>
                <a:gd name="T8" fmla="*/ 25 w 25"/>
                <a:gd name="T9" fmla="*/ 51 h 54"/>
                <a:gd name="T10" fmla="*/ 0 w 25"/>
                <a:gd name="T11" fmla="*/ 51 h 54"/>
              </a:gdLst>
              <a:ahLst/>
              <a:cxnLst>
                <a:cxn ang="0">
                  <a:pos x="T0" y="T1"/>
                </a:cxn>
                <a:cxn ang="0">
                  <a:pos x="T2" y="T3"/>
                </a:cxn>
                <a:cxn ang="0">
                  <a:pos x="T4" y="T5"/>
                </a:cxn>
                <a:cxn ang="0">
                  <a:pos x="T6" y="T7"/>
                </a:cxn>
                <a:cxn ang="0">
                  <a:pos x="T8" y="T9"/>
                </a:cxn>
                <a:cxn ang="0">
                  <a:pos x="T10" y="T11"/>
                </a:cxn>
              </a:cxnLst>
              <a:rect l="0" t="0" r="r" b="b"/>
              <a:pathLst>
                <a:path w="25" h="54">
                  <a:moveTo>
                    <a:pt x="0" y="51"/>
                  </a:moveTo>
                  <a:cubicBezTo>
                    <a:pt x="0" y="6"/>
                    <a:pt x="0" y="6"/>
                    <a:pt x="0" y="6"/>
                  </a:cubicBezTo>
                  <a:cubicBezTo>
                    <a:pt x="0" y="3"/>
                    <a:pt x="6" y="0"/>
                    <a:pt x="13" y="0"/>
                  </a:cubicBezTo>
                  <a:cubicBezTo>
                    <a:pt x="20" y="0"/>
                    <a:pt x="25" y="3"/>
                    <a:pt x="25" y="6"/>
                  </a:cubicBezTo>
                  <a:cubicBezTo>
                    <a:pt x="25" y="51"/>
                    <a:pt x="25" y="51"/>
                    <a:pt x="25" y="51"/>
                  </a:cubicBezTo>
                  <a:cubicBezTo>
                    <a:pt x="17" y="53"/>
                    <a:pt x="8" y="54"/>
                    <a:pt x="0" y="51"/>
                  </a:cubicBezTo>
                  <a:close/>
                </a:path>
              </a:pathLst>
            </a:custGeom>
            <a:solidFill>
              <a:srgbClr val="A8AA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5" name="Freeform 251"/>
            <p:cNvSpPr/>
            <p:nvPr/>
          </p:nvSpPr>
          <p:spPr bwMode="auto">
            <a:xfrm>
              <a:off x="6319428" y="2965079"/>
              <a:ext cx="74394" cy="241035"/>
            </a:xfrm>
            <a:custGeom>
              <a:avLst/>
              <a:gdLst>
                <a:gd name="T0" fmla="*/ 25 w 25"/>
                <a:gd name="T1" fmla="*/ 0 h 82"/>
                <a:gd name="T2" fmla="*/ 25 w 25"/>
                <a:gd name="T3" fmla="*/ 76 h 82"/>
                <a:gd name="T4" fmla="*/ 13 w 25"/>
                <a:gd name="T5" fmla="*/ 82 h 82"/>
                <a:gd name="T6" fmla="*/ 0 w 25"/>
                <a:gd name="T7" fmla="*/ 76 h 82"/>
                <a:gd name="T8" fmla="*/ 0 w 25"/>
                <a:gd name="T9" fmla="*/ 0 h 82"/>
                <a:gd name="T10" fmla="*/ 25 w 25"/>
                <a:gd name="T11" fmla="*/ 0 h 82"/>
              </a:gdLst>
              <a:ahLst/>
              <a:cxnLst>
                <a:cxn ang="0">
                  <a:pos x="T0" y="T1"/>
                </a:cxn>
                <a:cxn ang="0">
                  <a:pos x="T2" y="T3"/>
                </a:cxn>
                <a:cxn ang="0">
                  <a:pos x="T4" y="T5"/>
                </a:cxn>
                <a:cxn ang="0">
                  <a:pos x="T6" y="T7"/>
                </a:cxn>
                <a:cxn ang="0">
                  <a:pos x="T8" y="T9"/>
                </a:cxn>
                <a:cxn ang="0">
                  <a:pos x="T10" y="T11"/>
                </a:cxn>
              </a:cxnLst>
              <a:rect l="0" t="0" r="r" b="b"/>
              <a:pathLst>
                <a:path w="25" h="82">
                  <a:moveTo>
                    <a:pt x="25" y="0"/>
                  </a:moveTo>
                  <a:cubicBezTo>
                    <a:pt x="25" y="76"/>
                    <a:pt x="25" y="76"/>
                    <a:pt x="25" y="76"/>
                  </a:cubicBezTo>
                  <a:cubicBezTo>
                    <a:pt x="25" y="80"/>
                    <a:pt x="20" y="82"/>
                    <a:pt x="13" y="82"/>
                  </a:cubicBezTo>
                  <a:cubicBezTo>
                    <a:pt x="6" y="82"/>
                    <a:pt x="0" y="80"/>
                    <a:pt x="0" y="76"/>
                  </a:cubicBezTo>
                  <a:cubicBezTo>
                    <a:pt x="0" y="0"/>
                    <a:pt x="0" y="0"/>
                    <a:pt x="0" y="0"/>
                  </a:cubicBezTo>
                  <a:cubicBezTo>
                    <a:pt x="8" y="3"/>
                    <a:pt x="17" y="2"/>
                    <a:pt x="25" y="0"/>
                  </a:cubicBezTo>
                  <a:close/>
                </a:path>
              </a:pathLst>
            </a:custGeom>
            <a:solidFill>
              <a:srgbClr val="BDBFB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6" name="Freeform 252"/>
            <p:cNvSpPr/>
            <p:nvPr/>
          </p:nvSpPr>
          <p:spPr bwMode="auto">
            <a:xfrm>
              <a:off x="5754036" y="2674943"/>
              <a:ext cx="74394" cy="258890"/>
            </a:xfrm>
            <a:custGeom>
              <a:avLst/>
              <a:gdLst>
                <a:gd name="T0" fmla="*/ 25 w 25"/>
                <a:gd name="T1" fmla="*/ 82 h 88"/>
                <a:gd name="T2" fmla="*/ 13 w 25"/>
                <a:gd name="T3" fmla="*/ 88 h 88"/>
                <a:gd name="T4" fmla="*/ 0 w 25"/>
                <a:gd name="T5" fmla="*/ 82 h 88"/>
                <a:gd name="T6" fmla="*/ 0 w 25"/>
                <a:gd name="T7" fmla="*/ 0 h 88"/>
                <a:gd name="T8" fmla="*/ 25 w 25"/>
                <a:gd name="T9" fmla="*/ 11 h 88"/>
                <a:gd name="T10" fmla="*/ 25 w 25"/>
                <a:gd name="T11" fmla="*/ 82 h 88"/>
              </a:gdLst>
              <a:ahLst/>
              <a:cxnLst>
                <a:cxn ang="0">
                  <a:pos x="T0" y="T1"/>
                </a:cxn>
                <a:cxn ang="0">
                  <a:pos x="T2" y="T3"/>
                </a:cxn>
                <a:cxn ang="0">
                  <a:pos x="T4" y="T5"/>
                </a:cxn>
                <a:cxn ang="0">
                  <a:pos x="T6" y="T7"/>
                </a:cxn>
                <a:cxn ang="0">
                  <a:pos x="T8" y="T9"/>
                </a:cxn>
                <a:cxn ang="0">
                  <a:pos x="T10" y="T11"/>
                </a:cxn>
              </a:cxnLst>
              <a:rect l="0" t="0" r="r" b="b"/>
              <a:pathLst>
                <a:path w="25" h="88">
                  <a:moveTo>
                    <a:pt x="25" y="82"/>
                  </a:moveTo>
                  <a:cubicBezTo>
                    <a:pt x="25" y="85"/>
                    <a:pt x="19" y="88"/>
                    <a:pt x="13" y="88"/>
                  </a:cubicBezTo>
                  <a:cubicBezTo>
                    <a:pt x="6" y="88"/>
                    <a:pt x="0" y="85"/>
                    <a:pt x="0" y="82"/>
                  </a:cubicBezTo>
                  <a:cubicBezTo>
                    <a:pt x="0" y="0"/>
                    <a:pt x="0" y="0"/>
                    <a:pt x="0" y="0"/>
                  </a:cubicBezTo>
                  <a:cubicBezTo>
                    <a:pt x="7" y="6"/>
                    <a:pt x="16" y="9"/>
                    <a:pt x="25" y="11"/>
                  </a:cubicBezTo>
                  <a:lnTo>
                    <a:pt x="25" y="82"/>
                  </a:lnTo>
                  <a:close/>
                </a:path>
              </a:pathLst>
            </a:custGeom>
            <a:solidFill>
              <a:srgbClr val="BDBFB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7" name="Freeform 253"/>
            <p:cNvSpPr/>
            <p:nvPr/>
          </p:nvSpPr>
          <p:spPr bwMode="auto">
            <a:xfrm>
              <a:off x="5754036" y="2546986"/>
              <a:ext cx="74394" cy="160690"/>
            </a:xfrm>
            <a:custGeom>
              <a:avLst/>
              <a:gdLst>
                <a:gd name="T0" fmla="*/ 13 w 25"/>
                <a:gd name="T1" fmla="*/ 0 h 55"/>
                <a:gd name="T2" fmla="*/ 25 w 25"/>
                <a:gd name="T3" fmla="*/ 6 h 55"/>
                <a:gd name="T4" fmla="*/ 25 w 25"/>
                <a:gd name="T5" fmla="*/ 55 h 55"/>
                <a:gd name="T6" fmla="*/ 0 w 25"/>
                <a:gd name="T7" fmla="*/ 44 h 55"/>
                <a:gd name="T8" fmla="*/ 0 w 25"/>
                <a:gd name="T9" fmla="*/ 6 h 55"/>
                <a:gd name="T10" fmla="*/ 13 w 25"/>
                <a:gd name="T11" fmla="*/ 0 h 55"/>
              </a:gdLst>
              <a:ahLst/>
              <a:cxnLst>
                <a:cxn ang="0">
                  <a:pos x="T0" y="T1"/>
                </a:cxn>
                <a:cxn ang="0">
                  <a:pos x="T2" y="T3"/>
                </a:cxn>
                <a:cxn ang="0">
                  <a:pos x="T4" y="T5"/>
                </a:cxn>
                <a:cxn ang="0">
                  <a:pos x="T6" y="T7"/>
                </a:cxn>
                <a:cxn ang="0">
                  <a:pos x="T8" y="T9"/>
                </a:cxn>
                <a:cxn ang="0">
                  <a:pos x="T10" y="T11"/>
                </a:cxn>
              </a:cxnLst>
              <a:rect l="0" t="0" r="r" b="b"/>
              <a:pathLst>
                <a:path w="25" h="55">
                  <a:moveTo>
                    <a:pt x="13" y="0"/>
                  </a:moveTo>
                  <a:cubicBezTo>
                    <a:pt x="19" y="0"/>
                    <a:pt x="25" y="3"/>
                    <a:pt x="25" y="6"/>
                  </a:cubicBezTo>
                  <a:cubicBezTo>
                    <a:pt x="25" y="55"/>
                    <a:pt x="25" y="55"/>
                    <a:pt x="25" y="55"/>
                  </a:cubicBezTo>
                  <a:cubicBezTo>
                    <a:pt x="16" y="53"/>
                    <a:pt x="7" y="50"/>
                    <a:pt x="0" y="44"/>
                  </a:cubicBezTo>
                  <a:cubicBezTo>
                    <a:pt x="0" y="6"/>
                    <a:pt x="0" y="6"/>
                    <a:pt x="0" y="6"/>
                  </a:cubicBezTo>
                  <a:cubicBezTo>
                    <a:pt x="0" y="3"/>
                    <a:pt x="6" y="0"/>
                    <a:pt x="13" y="0"/>
                  </a:cubicBezTo>
                  <a:close/>
                </a:path>
              </a:pathLst>
            </a:custGeom>
            <a:solidFill>
              <a:srgbClr val="A8AA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 name="Freeform 254"/>
            <p:cNvSpPr/>
            <p:nvPr/>
          </p:nvSpPr>
          <p:spPr bwMode="auto">
            <a:xfrm>
              <a:off x="6929456" y="2517229"/>
              <a:ext cx="69931" cy="157715"/>
            </a:xfrm>
            <a:custGeom>
              <a:avLst/>
              <a:gdLst>
                <a:gd name="T0" fmla="*/ 0 w 24"/>
                <a:gd name="T1" fmla="*/ 51 h 54"/>
                <a:gd name="T2" fmla="*/ 0 w 24"/>
                <a:gd name="T3" fmla="*/ 6 h 54"/>
                <a:gd name="T4" fmla="*/ 12 w 24"/>
                <a:gd name="T5" fmla="*/ 0 h 54"/>
                <a:gd name="T6" fmla="*/ 24 w 24"/>
                <a:gd name="T7" fmla="*/ 6 h 54"/>
                <a:gd name="T8" fmla="*/ 24 w 24"/>
                <a:gd name="T9" fmla="*/ 51 h 54"/>
                <a:gd name="T10" fmla="*/ 0 w 24"/>
                <a:gd name="T11" fmla="*/ 51 h 54"/>
              </a:gdLst>
              <a:ahLst/>
              <a:cxnLst>
                <a:cxn ang="0">
                  <a:pos x="T0" y="T1"/>
                </a:cxn>
                <a:cxn ang="0">
                  <a:pos x="T2" y="T3"/>
                </a:cxn>
                <a:cxn ang="0">
                  <a:pos x="T4" y="T5"/>
                </a:cxn>
                <a:cxn ang="0">
                  <a:pos x="T6" y="T7"/>
                </a:cxn>
                <a:cxn ang="0">
                  <a:pos x="T8" y="T9"/>
                </a:cxn>
                <a:cxn ang="0">
                  <a:pos x="T10" y="T11"/>
                </a:cxn>
              </a:cxnLst>
              <a:rect l="0" t="0" r="r" b="b"/>
              <a:pathLst>
                <a:path w="24" h="54">
                  <a:moveTo>
                    <a:pt x="0" y="51"/>
                  </a:moveTo>
                  <a:cubicBezTo>
                    <a:pt x="0" y="6"/>
                    <a:pt x="0" y="6"/>
                    <a:pt x="0" y="6"/>
                  </a:cubicBezTo>
                  <a:cubicBezTo>
                    <a:pt x="0" y="3"/>
                    <a:pt x="5" y="0"/>
                    <a:pt x="12" y="0"/>
                  </a:cubicBezTo>
                  <a:cubicBezTo>
                    <a:pt x="19" y="0"/>
                    <a:pt x="24" y="3"/>
                    <a:pt x="24" y="6"/>
                  </a:cubicBezTo>
                  <a:cubicBezTo>
                    <a:pt x="24" y="51"/>
                    <a:pt x="24" y="51"/>
                    <a:pt x="24" y="51"/>
                  </a:cubicBezTo>
                  <a:cubicBezTo>
                    <a:pt x="16" y="53"/>
                    <a:pt x="8" y="54"/>
                    <a:pt x="0" y="51"/>
                  </a:cubicBezTo>
                  <a:close/>
                </a:path>
              </a:pathLst>
            </a:custGeom>
            <a:solidFill>
              <a:srgbClr val="A8AA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 name="Freeform 255"/>
            <p:cNvSpPr/>
            <p:nvPr/>
          </p:nvSpPr>
          <p:spPr bwMode="auto">
            <a:xfrm>
              <a:off x="6929456" y="2666016"/>
              <a:ext cx="69931" cy="241035"/>
            </a:xfrm>
            <a:custGeom>
              <a:avLst/>
              <a:gdLst>
                <a:gd name="T0" fmla="*/ 24 w 24"/>
                <a:gd name="T1" fmla="*/ 0 h 82"/>
                <a:gd name="T2" fmla="*/ 24 w 24"/>
                <a:gd name="T3" fmla="*/ 76 h 82"/>
                <a:gd name="T4" fmla="*/ 12 w 24"/>
                <a:gd name="T5" fmla="*/ 82 h 82"/>
                <a:gd name="T6" fmla="*/ 0 w 24"/>
                <a:gd name="T7" fmla="*/ 76 h 82"/>
                <a:gd name="T8" fmla="*/ 0 w 24"/>
                <a:gd name="T9" fmla="*/ 0 h 82"/>
                <a:gd name="T10" fmla="*/ 24 w 24"/>
                <a:gd name="T11" fmla="*/ 0 h 82"/>
              </a:gdLst>
              <a:ahLst/>
              <a:cxnLst>
                <a:cxn ang="0">
                  <a:pos x="T0" y="T1"/>
                </a:cxn>
                <a:cxn ang="0">
                  <a:pos x="T2" y="T3"/>
                </a:cxn>
                <a:cxn ang="0">
                  <a:pos x="T4" y="T5"/>
                </a:cxn>
                <a:cxn ang="0">
                  <a:pos x="T6" y="T7"/>
                </a:cxn>
                <a:cxn ang="0">
                  <a:pos x="T8" y="T9"/>
                </a:cxn>
                <a:cxn ang="0">
                  <a:pos x="T10" y="T11"/>
                </a:cxn>
              </a:cxnLst>
              <a:rect l="0" t="0" r="r" b="b"/>
              <a:pathLst>
                <a:path w="24" h="82">
                  <a:moveTo>
                    <a:pt x="24" y="0"/>
                  </a:moveTo>
                  <a:cubicBezTo>
                    <a:pt x="24" y="76"/>
                    <a:pt x="24" y="76"/>
                    <a:pt x="24" y="76"/>
                  </a:cubicBezTo>
                  <a:cubicBezTo>
                    <a:pt x="24" y="80"/>
                    <a:pt x="19" y="82"/>
                    <a:pt x="12" y="82"/>
                  </a:cubicBezTo>
                  <a:cubicBezTo>
                    <a:pt x="5" y="82"/>
                    <a:pt x="0" y="80"/>
                    <a:pt x="0" y="76"/>
                  </a:cubicBezTo>
                  <a:cubicBezTo>
                    <a:pt x="0" y="0"/>
                    <a:pt x="0" y="0"/>
                    <a:pt x="0" y="0"/>
                  </a:cubicBezTo>
                  <a:cubicBezTo>
                    <a:pt x="8" y="3"/>
                    <a:pt x="16" y="2"/>
                    <a:pt x="24" y="0"/>
                  </a:cubicBezTo>
                  <a:close/>
                </a:path>
              </a:pathLst>
            </a:custGeom>
            <a:solidFill>
              <a:srgbClr val="BDBFB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 name="Freeform 256"/>
            <p:cNvSpPr/>
            <p:nvPr/>
          </p:nvSpPr>
          <p:spPr bwMode="auto">
            <a:xfrm>
              <a:off x="4960999" y="2194361"/>
              <a:ext cx="2090463" cy="999851"/>
            </a:xfrm>
            <a:custGeom>
              <a:avLst/>
              <a:gdLst>
                <a:gd name="T0" fmla="*/ 965 w 1405"/>
                <a:gd name="T1" fmla="*/ 0 h 672"/>
                <a:gd name="T2" fmla="*/ 1405 w 1405"/>
                <a:gd name="T3" fmla="*/ 213 h 672"/>
                <a:gd name="T4" fmla="*/ 439 w 1405"/>
                <a:gd name="T5" fmla="*/ 672 h 672"/>
                <a:gd name="T6" fmla="*/ 0 w 1405"/>
                <a:gd name="T7" fmla="*/ 459 h 672"/>
                <a:gd name="T8" fmla="*/ 965 w 1405"/>
                <a:gd name="T9" fmla="*/ 0 h 672"/>
              </a:gdLst>
              <a:ahLst/>
              <a:cxnLst>
                <a:cxn ang="0">
                  <a:pos x="T0" y="T1"/>
                </a:cxn>
                <a:cxn ang="0">
                  <a:pos x="T2" y="T3"/>
                </a:cxn>
                <a:cxn ang="0">
                  <a:pos x="T4" y="T5"/>
                </a:cxn>
                <a:cxn ang="0">
                  <a:pos x="T6" y="T7"/>
                </a:cxn>
                <a:cxn ang="0">
                  <a:pos x="T8" y="T9"/>
                </a:cxn>
              </a:cxnLst>
              <a:rect l="0" t="0" r="r" b="b"/>
              <a:pathLst>
                <a:path w="1405" h="672">
                  <a:moveTo>
                    <a:pt x="965" y="0"/>
                  </a:moveTo>
                  <a:lnTo>
                    <a:pt x="1405" y="213"/>
                  </a:lnTo>
                  <a:lnTo>
                    <a:pt x="439" y="672"/>
                  </a:lnTo>
                  <a:lnTo>
                    <a:pt x="0" y="459"/>
                  </a:lnTo>
                  <a:lnTo>
                    <a:pt x="965" y="0"/>
                  </a:lnTo>
                  <a:close/>
                </a:path>
              </a:pathLst>
            </a:custGeom>
            <a:solidFill>
              <a:srgbClr val="FFCA4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 name="Freeform 257"/>
            <p:cNvSpPr/>
            <p:nvPr/>
          </p:nvSpPr>
          <p:spPr bwMode="auto">
            <a:xfrm>
              <a:off x="5614176" y="2511277"/>
              <a:ext cx="1437286" cy="743937"/>
            </a:xfrm>
            <a:custGeom>
              <a:avLst/>
              <a:gdLst>
                <a:gd name="T0" fmla="*/ 0 w 966"/>
                <a:gd name="T1" fmla="*/ 500 h 500"/>
                <a:gd name="T2" fmla="*/ 966 w 966"/>
                <a:gd name="T3" fmla="*/ 41 h 500"/>
                <a:gd name="T4" fmla="*/ 966 w 966"/>
                <a:gd name="T5" fmla="*/ 0 h 500"/>
                <a:gd name="T6" fmla="*/ 0 w 966"/>
                <a:gd name="T7" fmla="*/ 459 h 500"/>
                <a:gd name="T8" fmla="*/ 0 w 966"/>
                <a:gd name="T9" fmla="*/ 500 h 500"/>
              </a:gdLst>
              <a:ahLst/>
              <a:cxnLst>
                <a:cxn ang="0">
                  <a:pos x="T0" y="T1"/>
                </a:cxn>
                <a:cxn ang="0">
                  <a:pos x="T2" y="T3"/>
                </a:cxn>
                <a:cxn ang="0">
                  <a:pos x="T4" y="T5"/>
                </a:cxn>
                <a:cxn ang="0">
                  <a:pos x="T6" y="T7"/>
                </a:cxn>
                <a:cxn ang="0">
                  <a:pos x="T8" y="T9"/>
                </a:cxn>
              </a:cxnLst>
              <a:rect l="0" t="0" r="r" b="b"/>
              <a:pathLst>
                <a:path w="966" h="500">
                  <a:moveTo>
                    <a:pt x="0" y="500"/>
                  </a:moveTo>
                  <a:lnTo>
                    <a:pt x="966" y="41"/>
                  </a:lnTo>
                  <a:lnTo>
                    <a:pt x="966" y="0"/>
                  </a:lnTo>
                  <a:lnTo>
                    <a:pt x="0" y="459"/>
                  </a:lnTo>
                  <a:lnTo>
                    <a:pt x="0" y="500"/>
                  </a:lnTo>
                  <a:close/>
                </a:path>
              </a:pathLst>
            </a:custGeom>
            <a:solidFill>
              <a:srgbClr val="FCB24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 name="Freeform 258"/>
            <p:cNvSpPr/>
            <p:nvPr/>
          </p:nvSpPr>
          <p:spPr bwMode="auto">
            <a:xfrm>
              <a:off x="4960999" y="2877294"/>
              <a:ext cx="653177" cy="377920"/>
            </a:xfrm>
            <a:custGeom>
              <a:avLst/>
              <a:gdLst>
                <a:gd name="T0" fmla="*/ 439 w 439"/>
                <a:gd name="T1" fmla="*/ 254 h 254"/>
                <a:gd name="T2" fmla="*/ 0 w 439"/>
                <a:gd name="T3" fmla="*/ 42 h 254"/>
                <a:gd name="T4" fmla="*/ 0 w 439"/>
                <a:gd name="T5" fmla="*/ 0 h 254"/>
                <a:gd name="T6" fmla="*/ 439 w 439"/>
                <a:gd name="T7" fmla="*/ 213 h 254"/>
                <a:gd name="T8" fmla="*/ 439 w 439"/>
                <a:gd name="T9" fmla="*/ 254 h 254"/>
              </a:gdLst>
              <a:ahLst/>
              <a:cxnLst>
                <a:cxn ang="0">
                  <a:pos x="T0" y="T1"/>
                </a:cxn>
                <a:cxn ang="0">
                  <a:pos x="T2" y="T3"/>
                </a:cxn>
                <a:cxn ang="0">
                  <a:pos x="T4" y="T5"/>
                </a:cxn>
                <a:cxn ang="0">
                  <a:pos x="T6" y="T7"/>
                </a:cxn>
                <a:cxn ang="0">
                  <a:pos x="T8" y="T9"/>
                </a:cxn>
              </a:cxnLst>
              <a:rect l="0" t="0" r="r" b="b"/>
              <a:pathLst>
                <a:path w="439" h="254">
                  <a:moveTo>
                    <a:pt x="439" y="254"/>
                  </a:moveTo>
                  <a:lnTo>
                    <a:pt x="0" y="42"/>
                  </a:lnTo>
                  <a:lnTo>
                    <a:pt x="0" y="0"/>
                  </a:lnTo>
                  <a:lnTo>
                    <a:pt x="439" y="213"/>
                  </a:lnTo>
                  <a:lnTo>
                    <a:pt x="439" y="254"/>
                  </a:lnTo>
                  <a:close/>
                </a:path>
              </a:pathLst>
            </a:custGeom>
            <a:solidFill>
              <a:srgbClr val="E79E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 name="Freeform 259"/>
            <p:cNvSpPr/>
            <p:nvPr/>
          </p:nvSpPr>
          <p:spPr bwMode="auto">
            <a:xfrm>
              <a:off x="5376116" y="2686846"/>
              <a:ext cx="74394" cy="84809"/>
            </a:xfrm>
            <a:custGeom>
              <a:avLst/>
              <a:gdLst>
                <a:gd name="T0" fmla="*/ 22 w 25"/>
                <a:gd name="T1" fmla="*/ 9 h 29"/>
                <a:gd name="T2" fmla="*/ 0 w 25"/>
                <a:gd name="T3" fmla="*/ 29 h 29"/>
                <a:gd name="T4" fmla="*/ 11 w 25"/>
                <a:gd name="T5" fmla="*/ 0 h 29"/>
                <a:gd name="T6" fmla="*/ 22 w 25"/>
                <a:gd name="T7" fmla="*/ 9 h 29"/>
              </a:gdLst>
              <a:ahLst/>
              <a:cxnLst>
                <a:cxn ang="0">
                  <a:pos x="T0" y="T1"/>
                </a:cxn>
                <a:cxn ang="0">
                  <a:pos x="T2" y="T3"/>
                </a:cxn>
                <a:cxn ang="0">
                  <a:pos x="T4" y="T5"/>
                </a:cxn>
                <a:cxn ang="0">
                  <a:pos x="T6" y="T7"/>
                </a:cxn>
              </a:cxnLst>
              <a:rect l="0" t="0" r="r" b="b"/>
              <a:pathLst>
                <a:path w="25" h="29">
                  <a:moveTo>
                    <a:pt x="22" y="9"/>
                  </a:moveTo>
                  <a:cubicBezTo>
                    <a:pt x="25" y="18"/>
                    <a:pt x="18" y="27"/>
                    <a:pt x="0" y="29"/>
                  </a:cubicBezTo>
                  <a:cubicBezTo>
                    <a:pt x="3" y="18"/>
                    <a:pt x="4" y="8"/>
                    <a:pt x="11" y="0"/>
                  </a:cubicBezTo>
                  <a:cubicBezTo>
                    <a:pt x="16" y="3"/>
                    <a:pt x="21" y="6"/>
                    <a:pt x="22" y="9"/>
                  </a:cubicBezTo>
                  <a:close/>
                </a:path>
              </a:pathLst>
            </a:custGeom>
            <a:solidFill>
              <a:srgbClr val="FED9B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 name="Freeform 260"/>
            <p:cNvSpPr/>
            <p:nvPr/>
          </p:nvSpPr>
          <p:spPr bwMode="auto">
            <a:xfrm>
              <a:off x="5181204" y="2420517"/>
              <a:ext cx="191936" cy="351138"/>
            </a:xfrm>
            <a:custGeom>
              <a:avLst/>
              <a:gdLst>
                <a:gd name="T0" fmla="*/ 2 w 66"/>
                <a:gd name="T1" fmla="*/ 28 h 120"/>
                <a:gd name="T2" fmla="*/ 25 w 66"/>
                <a:gd name="T3" fmla="*/ 5 h 120"/>
                <a:gd name="T4" fmla="*/ 38 w 66"/>
                <a:gd name="T5" fmla="*/ 58 h 120"/>
                <a:gd name="T6" fmla="*/ 36 w 66"/>
                <a:gd name="T7" fmla="*/ 83 h 120"/>
                <a:gd name="T8" fmla="*/ 66 w 66"/>
                <a:gd name="T9" fmla="*/ 87 h 120"/>
                <a:gd name="T10" fmla="*/ 54 w 66"/>
                <a:gd name="T11" fmla="*/ 120 h 120"/>
                <a:gd name="T12" fmla="*/ 23 w 66"/>
                <a:gd name="T13" fmla="*/ 114 h 120"/>
                <a:gd name="T14" fmla="*/ 0 w 66"/>
                <a:gd name="T15" fmla="*/ 59 h 120"/>
                <a:gd name="T16" fmla="*/ 2 w 66"/>
                <a:gd name="T17" fmla="*/ 2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120">
                  <a:moveTo>
                    <a:pt x="2" y="28"/>
                  </a:moveTo>
                  <a:cubicBezTo>
                    <a:pt x="2" y="28"/>
                    <a:pt x="5" y="0"/>
                    <a:pt x="25" y="5"/>
                  </a:cubicBezTo>
                  <a:cubicBezTo>
                    <a:pt x="37" y="8"/>
                    <a:pt x="39" y="37"/>
                    <a:pt x="38" y="58"/>
                  </a:cubicBezTo>
                  <a:cubicBezTo>
                    <a:pt x="37" y="72"/>
                    <a:pt x="36" y="83"/>
                    <a:pt x="36" y="83"/>
                  </a:cubicBezTo>
                  <a:cubicBezTo>
                    <a:pt x="36" y="83"/>
                    <a:pt x="51" y="84"/>
                    <a:pt x="66" y="87"/>
                  </a:cubicBezTo>
                  <a:cubicBezTo>
                    <a:pt x="57" y="96"/>
                    <a:pt x="54" y="108"/>
                    <a:pt x="54" y="120"/>
                  </a:cubicBezTo>
                  <a:cubicBezTo>
                    <a:pt x="45" y="120"/>
                    <a:pt x="35" y="118"/>
                    <a:pt x="23" y="114"/>
                  </a:cubicBezTo>
                  <a:cubicBezTo>
                    <a:pt x="5" y="108"/>
                    <a:pt x="1" y="82"/>
                    <a:pt x="0" y="59"/>
                  </a:cubicBezTo>
                  <a:cubicBezTo>
                    <a:pt x="0" y="42"/>
                    <a:pt x="2" y="28"/>
                    <a:pt x="2" y="28"/>
                  </a:cubicBezTo>
                  <a:close/>
                </a:path>
              </a:pathLst>
            </a:custGeom>
            <a:solidFill>
              <a:srgbClr val="00122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 name="Freeform 261"/>
            <p:cNvSpPr/>
            <p:nvPr/>
          </p:nvSpPr>
          <p:spPr bwMode="auto">
            <a:xfrm>
              <a:off x="5338919" y="2674943"/>
              <a:ext cx="55052" cy="96712"/>
            </a:xfrm>
            <a:custGeom>
              <a:avLst/>
              <a:gdLst>
                <a:gd name="T0" fmla="*/ 12 w 19"/>
                <a:gd name="T1" fmla="*/ 0 h 33"/>
                <a:gd name="T2" fmla="*/ 19 w 19"/>
                <a:gd name="T3" fmla="*/ 2 h 33"/>
                <a:gd name="T4" fmla="*/ 5 w 19"/>
                <a:gd name="T5" fmla="*/ 33 h 33"/>
                <a:gd name="T6" fmla="*/ 0 w 19"/>
                <a:gd name="T7" fmla="*/ 33 h 33"/>
                <a:gd name="T8" fmla="*/ 12 w 19"/>
                <a:gd name="T9" fmla="*/ 0 h 33"/>
              </a:gdLst>
              <a:ahLst/>
              <a:cxnLst>
                <a:cxn ang="0">
                  <a:pos x="T0" y="T1"/>
                </a:cxn>
                <a:cxn ang="0">
                  <a:pos x="T2" y="T3"/>
                </a:cxn>
                <a:cxn ang="0">
                  <a:pos x="T4" y="T5"/>
                </a:cxn>
                <a:cxn ang="0">
                  <a:pos x="T6" y="T7"/>
                </a:cxn>
                <a:cxn ang="0">
                  <a:pos x="T8" y="T9"/>
                </a:cxn>
              </a:cxnLst>
              <a:rect l="0" t="0" r="r" b="b"/>
              <a:pathLst>
                <a:path w="19" h="33">
                  <a:moveTo>
                    <a:pt x="12" y="0"/>
                  </a:moveTo>
                  <a:cubicBezTo>
                    <a:pt x="14" y="1"/>
                    <a:pt x="17" y="2"/>
                    <a:pt x="19" y="2"/>
                  </a:cubicBezTo>
                  <a:cubicBezTo>
                    <a:pt x="8" y="10"/>
                    <a:pt x="5" y="22"/>
                    <a:pt x="5" y="33"/>
                  </a:cubicBezTo>
                  <a:cubicBezTo>
                    <a:pt x="3" y="33"/>
                    <a:pt x="2" y="33"/>
                    <a:pt x="0" y="33"/>
                  </a:cubicBezTo>
                  <a:cubicBezTo>
                    <a:pt x="0" y="21"/>
                    <a:pt x="3" y="9"/>
                    <a:pt x="12" y="0"/>
                  </a:cubicBezTo>
                  <a:close/>
                </a:path>
              </a:pathLst>
            </a:custGeom>
            <a:solidFill>
              <a:srgbClr val="DDEAF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6" name="Freeform 262"/>
            <p:cNvSpPr/>
            <p:nvPr/>
          </p:nvSpPr>
          <p:spPr bwMode="auto">
            <a:xfrm>
              <a:off x="5353798" y="2680895"/>
              <a:ext cx="55052" cy="90761"/>
            </a:xfrm>
            <a:custGeom>
              <a:avLst/>
              <a:gdLst>
                <a:gd name="T0" fmla="*/ 14 w 19"/>
                <a:gd name="T1" fmla="*/ 0 h 31"/>
                <a:gd name="T2" fmla="*/ 19 w 19"/>
                <a:gd name="T3" fmla="*/ 2 h 31"/>
                <a:gd name="T4" fmla="*/ 8 w 19"/>
                <a:gd name="T5" fmla="*/ 31 h 31"/>
                <a:gd name="T6" fmla="*/ 0 w 19"/>
                <a:gd name="T7" fmla="*/ 31 h 31"/>
                <a:gd name="T8" fmla="*/ 14 w 19"/>
                <a:gd name="T9" fmla="*/ 0 h 31"/>
              </a:gdLst>
              <a:ahLst/>
              <a:cxnLst>
                <a:cxn ang="0">
                  <a:pos x="T0" y="T1"/>
                </a:cxn>
                <a:cxn ang="0">
                  <a:pos x="T2" y="T3"/>
                </a:cxn>
                <a:cxn ang="0">
                  <a:pos x="T4" y="T5"/>
                </a:cxn>
                <a:cxn ang="0">
                  <a:pos x="T6" y="T7"/>
                </a:cxn>
                <a:cxn ang="0">
                  <a:pos x="T8" y="T9"/>
                </a:cxn>
              </a:cxnLst>
              <a:rect l="0" t="0" r="r" b="b"/>
              <a:pathLst>
                <a:path w="19" h="31">
                  <a:moveTo>
                    <a:pt x="14" y="0"/>
                  </a:moveTo>
                  <a:cubicBezTo>
                    <a:pt x="16" y="1"/>
                    <a:pt x="18" y="2"/>
                    <a:pt x="19" y="2"/>
                  </a:cubicBezTo>
                  <a:cubicBezTo>
                    <a:pt x="12" y="10"/>
                    <a:pt x="11" y="20"/>
                    <a:pt x="8" y="31"/>
                  </a:cubicBezTo>
                  <a:cubicBezTo>
                    <a:pt x="6" y="31"/>
                    <a:pt x="3" y="31"/>
                    <a:pt x="0" y="31"/>
                  </a:cubicBezTo>
                  <a:cubicBezTo>
                    <a:pt x="0" y="20"/>
                    <a:pt x="3" y="8"/>
                    <a:pt x="14"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7" name="Freeform 263"/>
            <p:cNvSpPr/>
            <p:nvPr/>
          </p:nvSpPr>
          <p:spPr bwMode="auto">
            <a:xfrm>
              <a:off x="5385043" y="2698749"/>
              <a:ext cx="156227" cy="90761"/>
            </a:xfrm>
            <a:custGeom>
              <a:avLst/>
              <a:gdLst>
                <a:gd name="T0" fmla="*/ 2 w 53"/>
                <a:gd name="T1" fmla="*/ 21 h 31"/>
                <a:gd name="T2" fmla="*/ 21 w 53"/>
                <a:gd name="T3" fmla="*/ 1 h 31"/>
                <a:gd name="T4" fmla="*/ 45 w 53"/>
                <a:gd name="T5" fmla="*/ 24 h 31"/>
                <a:gd name="T6" fmla="*/ 2 w 53"/>
                <a:gd name="T7" fmla="*/ 21 h 31"/>
              </a:gdLst>
              <a:ahLst/>
              <a:cxnLst>
                <a:cxn ang="0">
                  <a:pos x="T0" y="T1"/>
                </a:cxn>
                <a:cxn ang="0">
                  <a:pos x="T2" y="T3"/>
                </a:cxn>
                <a:cxn ang="0">
                  <a:pos x="T4" y="T5"/>
                </a:cxn>
                <a:cxn ang="0">
                  <a:pos x="T6" y="T7"/>
                </a:cxn>
              </a:cxnLst>
              <a:rect l="0" t="0" r="r" b="b"/>
              <a:pathLst>
                <a:path w="53" h="31">
                  <a:moveTo>
                    <a:pt x="2" y="21"/>
                  </a:moveTo>
                  <a:cubicBezTo>
                    <a:pt x="2" y="21"/>
                    <a:pt x="0" y="3"/>
                    <a:pt x="21" y="1"/>
                  </a:cubicBezTo>
                  <a:cubicBezTo>
                    <a:pt x="43" y="0"/>
                    <a:pt x="53" y="17"/>
                    <a:pt x="45" y="24"/>
                  </a:cubicBezTo>
                  <a:cubicBezTo>
                    <a:pt x="37" y="31"/>
                    <a:pt x="11" y="31"/>
                    <a:pt x="2" y="21"/>
                  </a:cubicBezTo>
                  <a:close/>
                </a:path>
              </a:pathLst>
            </a:custGeom>
            <a:solidFill>
              <a:srgbClr val="FED9B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8" name="Freeform 264"/>
            <p:cNvSpPr/>
            <p:nvPr/>
          </p:nvSpPr>
          <p:spPr bwMode="auto">
            <a:xfrm>
              <a:off x="5611200" y="2561865"/>
              <a:ext cx="69931" cy="81833"/>
            </a:xfrm>
            <a:custGeom>
              <a:avLst/>
              <a:gdLst>
                <a:gd name="T0" fmla="*/ 21 w 24"/>
                <a:gd name="T1" fmla="*/ 8 h 28"/>
                <a:gd name="T2" fmla="*/ 0 w 24"/>
                <a:gd name="T3" fmla="*/ 28 h 28"/>
                <a:gd name="T4" fmla="*/ 11 w 24"/>
                <a:gd name="T5" fmla="*/ 0 h 28"/>
                <a:gd name="T6" fmla="*/ 21 w 24"/>
                <a:gd name="T7" fmla="*/ 8 h 28"/>
              </a:gdLst>
              <a:ahLst/>
              <a:cxnLst>
                <a:cxn ang="0">
                  <a:pos x="T0" y="T1"/>
                </a:cxn>
                <a:cxn ang="0">
                  <a:pos x="T2" y="T3"/>
                </a:cxn>
                <a:cxn ang="0">
                  <a:pos x="T4" y="T5"/>
                </a:cxn>
                <a:cxn ang="0">
                  <a:pos x="T6" y="T7"/>
                </a:cxn>
              </a:cxnLst>
              <a:rect l="0" t="0" r="r" b="b"/>
              <a:pathLst>
                <a:path w="24" h="28">
                  <a:moveTo>
                    <a:pt x="21" y="8"/>
                  </a:moveTo>
                  <a:cubicBezTo>
                    <a:pt x="24" y="17"/>
                    <a:pt x="17" y="26"/>
                    <a:pt x="0" y="28"/>
                  </a:cubicBezTo>
                  <a:cubicBezTo>
                    <a:pt x="2" y="17"/>
                    <a:pt x="3" y="7"/>
                    <a:pt x="11" y="0"/>
                  </a:cubicBezTo>
                  <a:cubicBezTo>
                    <a:pt x="16" y="2"/>
                    <a:pt x="20" y="5"/>
                    <a:pt x="21" y="8"/>
                  </a:cubicBezTo>
                  <a:close/>
                </a:path>
              </a:pathLst>
            </a:custGeom>
            <a:solidFill>
              <a:srgbClr val="FED9B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9" name="Freeform 265"/>
            <p:cNvSpPr/>
            <p:nvPr/>
          </p:nvSpPr>
          <p:spPr bwMode="auto">
            <a:xfrm>
              <a:off x="5466876" y="2535083"/>
              <a:ext cx="138373" cy="111591"/>
            </a:xfrm>
            <a:custGeom>
              <a:avLst/>
              <a:gdLst>
                <a:gd name="T0" fmla="*/ 11 w 47"/>
                <a:gd name="T1" fmla="*/ 8 h 38"/>
                <a:gd name="T2" fmla="*/ 0 w 47"/>
                <a:gd name="T3" fmla="*/ 30 h 38"/>
                <a:gd name="T4" fmla="*/ 4 w 47"/>
                <a:gd name="T5" fmla="*/ 31 h 38"/>
                <a:gd name="T6" fmla="*/ 35 w 47"/>
                <a:gd name="T7" fmla="*/ 38 h 38"/>
                <a:gd name="T8" fmla="*/ 47 w 47"/>
                <a:gd name="T9" fmla="*/ 4 h 38"/>
                <a:gd name="T10" fmla="*/ 22 w 47"/>
                <a:gd name="T11" fmla="*/ 0 h 38"/>
                <a:gd name="T12" fmla="*/ 11 w 47"/>
                <a:gd name="T13" fmla="*/ 8 h 38"/>
              </a:gdLst>
              <a:ahLst/>
              <a:cxnLst>
                <a:cxn ang="0">
                  <a:pos x="T0" y="T1"/>
                </a:cxn>
                <a:cxn ang="0">
                  <a:pos x="T2" y="T3"/>
                </a:cxn>
                <a:cxn ang="0">
                  <a:pos x="T4" y="T5"/>
                </a:cxn>
                <a:cxn ang="0">
                  <a:pos x="T6" y="T7"/>
                </a:cxn>
                <a:cxn ang="0">
                  <a:pos x="T8" y="T9"/>
                </a:cxn>
                <a:cxn ang="0">
                  <a:pos x="T10" y="T11"/>
                </a:cxn>
                <a:cxn ang="0">
                  <a:pos x="T12" y="T13"/>
                </a:cxn>
              </a:cxnLst>
              <a:rect l="0" t="0" r="r" b="b"/>
              <a:pathLst>
                <a:path w="47" h="38">
                  <a:moveTo>
                    <a:pt x="11" y="8"/>
                  </a:moveTo>
                  <a:cubicBezTo>
                    <a:pt x="7" y="16"/>
                    <a:pt x="4" y="23"/>
                    <a:pt x="0" y="30"/>
                  </a:cubicBezTo>
                  <a:cubicBezTo>
                    <a:pt x="2" y="30"/>
                    <a:pt x="3" y="31"/>
                    <a:pt x="4" y="31"/>
                  </a:cubicBezTo>
                  <a:cubicBezTo>
                    <a:pt x="16" y="35"/>
                    <a:pt x="27" y="37"/>
                    <a:pt x="35" y="38"/>
                  </a:cubicBezTo>
                  <a:cubicBezTo>
                    <a:pt x="35" y="26"/>
                    <a:pt x="39" y="13"/>
                    <a:pt x="47" y="4"/>
                  </a:cubicBezTo>
                  <a:cubicBezTo>
                    <a:pt x="38" y="2"/>
                    <a:pt x="28" y="1"/>
                    <a:pt x="22" y="0"/>
                  </a:cubicBezTo>
                  <a:cubicBezTo>
                    <a:pt x="18" y="3"/>
                    <a:pt x="14" y="6"/>
                    <a:pt x="11" y="8"/>
                  </a:cubicBezTo>
                  <a:close/>
                </a:path>
              </a:pathLst>
            </a:custGeom>
            <a:solidFill>
              <a:srgbClr val="00122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0" name="Freeform 266"/>
            <p:cNvSpPr/>
            <p:nvPr/>
          </p:nvSpPr>
          <p:spPr bwMode="auto">
            <a:xfrm>
              <a:off x="5569540" y="2546986"/>
              <a:ext cx="56539" cy="99688"/>
            </a:xfrm>
            <a:custGeom>
              <a:avLst/>
              <a:gdLst>
                <a:gd name="T0" fmla="*/ 12 w 19"/>
                <a:gd name="T1" fmla="*/ 0 h 34"/>
                <a:gd name="T2" fmla="*/ 19 w 19"/>
                <a:gd name="T3" fmla="*/ 3 h 34"/>
                <a:gd name="T4" fmla="*/ 5 w 19"/>
                <a:gd name="T5" fmla="*/ 34 h 34"/>
                <a:gd name="T6" fmla="*/ 0 w 19"/>
                <a:gd name="T7" fmla="*/ 34 h 34"/>
                <a:gd name="T8" fmla="*/ 12 w 19"/>
                <a:gd name="T9" fmla="*/ 0 h 34"/>
              </a:gdLst>
              <a:ahLst/>
              <a:cxnLst>
                <a:cxn ang="0">
                  <a:pos x="T0" y="T1"/>
                </a:cxn>
                <a:cxn ang="0">
                  <a:pos x="T2" y="T3"/>
                </a:cxn>
                <a:cxn ang="0">
                  <a:pos x="T4" y="T5"/>
                </a:cxn>
                <a:cxn ang="0">
                  <a:pos x="T6" y="T7"/>
                </a:cxn>
                <a:cxn ang="0">
                  <a:pos x="T8" y="T9"/>
                </a:cxn>
              </a:cxnLst>
              <a:rect l="0" t="0" r="r" b="b"/>
              <a:pathLst>
                <a:path w="19" h="34">
                  <a:moveTo>
                    <a:pt x="12" y="0"/>
                  </a:moveTo>
                  <a:cubicBezTo>
                    <a:pt x="14" y="1"/>
                    <a:pt x="17" y="2"/>
                    <a:pt x="19" y="3"/>
                  </a:cubicBezTo>
                  <a:cubicBezTo>
                    <a:pt x="8" y="10"/>
                    <a:pt x="5" y="22"/>
                    <a:pt x="5" y="34"/>
                  </a:cubicBezTo>
                  <a:cubicBezTo>
                    <a:pt x="3" y="34"/>
                    <a:pt x="2" y="34"/>
                    <a:pt x="0" y="34"/>
                  </a:cubicBezTo>
                  <a:cubicBezTo>
                    <a:pt x="0" y="22"/>
                    <a:pt x="4" y="9"/>
                    <a:pt x="12" y="0"/>
                  </a:cubicBezTo>
                  <a:close/>
                </a:path>
              </a:pathLst>
            </a:custGeom>
            <a:solidFill>
              <a:srgbClr val="DDEAF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1" name="Freeform 267"/>
            <p:cNvSpPr/>
            <p:nvPr/>
          </p:nvSpPr>
          <p:spPr bwMode="auto">
            <a:xfrm>
              <a:off x="5584418" y="2555913"/>
              <a:ext cx="59515" cy="90761"/>
            </a:xfrm>
            <a:custGeom>
              <a:avLst/>
              <a:gdLst>
                <a:gd name="T0" fmla="*/ 14 w 20"/>
                <a:gd name="T1" fmla="*/ 0 h 31"/>
                <a:gd name="T2" fmla="*/ 20 w 20"/>
                <a:gd name="T3" fmla="*/ 2 h 31"/>
                <a:gd name="T4" fmla="*/ 9 w 20"/>
                <a:gd name="T5" fmla="*/ 30 h 31"/>
                <a:gd name="T6" fmla="*/ 0 w 20"/>
                <a:gd name="T7" fmla="*/ 31 h 31"/>
                <a:gd name="T8" fmla="*/ 14 w 20"/>
                <a:gd name="T9" fmla="*/ 0 h 31"/>
              </a:gdLst>
              <a:ahLst/>
              <a:cxnLst>
                <a:cxn ang="0">
                  <a:pos x="T0" y="T1"/>
                </a:cxn>
                <a:cxn ang="0">
                  <a:pos x="T2" y="T3"/>
                </a:cxn>
                <a:cxn ang="0">
                  <a:pos x="T4" y="T5"/>
                </a:cxn>
                <a:cxn ang="0">
                  <a:pos x="T6" y="T7"/>
                </a:cxn>
                <a:cxn ang="0">
                  <a:pos x="T8" y="T9"/>
                </a:cxn>
              </a:cxnLst>
              <a:rect l="0" t="0" r="r" b="b"/>
              <a:pathLst>
                <a:path w="20" h="31">
                  <a:moveTo>
                    <a:pt x="14" y="0"/>
                  </a:moveTo>
                  <a:cubicBezTo>
                    <a:pt x="16" y="0"/>
                    <a:pt x="18" y="1"/>
                    <a:pt x="20" y="2"/>
                  </a:cubicBezTo>
                  <a:cubicBezTo>
                    <a:pt x="12" y="9"/>
                    <a:pt x="11" y="19"/>
                    <a:pt x="9" y="30"/>
                  </a:cubicBezTo>
                  <a:cubicBezTo>
                    <a:pt x="6" y="31"/>
                    <a:pt x="3" y="31"/>
                    <a:pt x="0" y="31"/>
                  </a:cubicBezTo>
                  <a:cubicBezTo>
                    <a:pt x="0" y="19"/>
                    <a:pt x="3" y="7"/>
                    <a:pt x="14"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2" name="Freeform 268"/>
            <p:cNvSpPr/>
            <p:nvPr/>
          </p:nvSpPr>
          <p:spPr bwMode="auto">
            <a:xfrm>
              <a:off x="5617152" y="2569305"/>
              <a:ext cx="154739" cy="90761"/>
            </a:xfrm>
            <a:custGeom>
              <a:avLst/>
              <a:gdLst>
                <a:gd name="T0" fmla="*/ 3 w 53"/>
                <a:gd name="T1" fmla="*/ 21 h 31"/>
                <a:gd name="T2" fmla="*/ 22 w 53"/>
                <a:gd name="T3" fmla="*/ 2 h 31"/>
                <a:gd name="T4" fmla="*/ 46 w 53"/>
                <a:gd name="T5" fmla="*/ 24 h 31"/>
                <a:gd name="T6" fmla="*/ 3 w 53"/>
                <a:gd name="T7" fmla="*/ 21 h 31"/>
              </a:gdLst>
              <a:ahLst/>
              <a:cxnLst>
                <a:cxn ang="0">
                  <a:pos x="T0" y="T1"/>
                </a:cxn>
                <a:cxn ang="0">
                  <a:pos x="T2" y="T3"/>
                </a:cxn>
                <a:cxn ang="0">
                  <a:pos x="T4" y="T5"/>
                </a:cxn>
                <a:cxn ang="0">
                  <a:pos x="T6" y="T7"/>
                </a:cxn>
              </a:cxnLst>
              <a:rect l="0" t="0" r="r" b="b"/>
              <a:pathLst>
                <a:path w="53" h="31">
                  <a:moveTo>
                    <a:pt x="3" y="21"/>
                  </a:moveTo>
                  <a:cubicBezTo>
                    <a:pt x="3" y="21"/>
                    <a:pt x="0" y="3"/>
                    <a:pt x="22" y="2"/>
                  </a:cubicBezTo>
                  <a:cubicBezTo>
                    <a:pt x="44" y="0"/>
                    <a:pt x="53" y="17"/>
                    <a:pt x="46" y="24"/>
                  </a:cubicBezTo>
                  <a:cubicBezTo>
                    <a:pt x="38" y="31"/>
                    <a:pt x="11" y="31"/>
                    <a:pt x="3" y="21"/>
                  </a:cubicBezTo>
                  <a:close/>
                </a:path>
              </a:pathLst>
            </a:custGeom>
            <a:solidFill>
              <a:srgbClr val="FED9B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3" name="Freeform 269"/>
            <p:cNvSpPr/>
            <p:nvPr/>
          </p:nvSpPr>
          <p:spPr bwMode="auto">
            <a:xfrm>
              <a:off x="6041195" y="2387784"/>
              <a:ext cx="74394" cy="84809"/>
            </a:xfrm>
            <a:custGeom>
              <a:avLst/>
              <a:gdLst>
                <a:gd name="T0" fmla="*/ 22 w 25"/>
                <a:gd name="T1" fmla="*/ 9 h 29"/>
                <a:gd name="T2" fmla="*/ 0 w 25"/>
                <a:gd name="T3" fmla="*/ 29 h 29"/>
                <a:gd name="T4" fmla="*/ 11 w 25"/>
                <a:gd name="T5" fmla="*/ 0 h 29"/>
                <a:gd name="T6" fmla="*/ 22 w 25"/>
                <a:gd name="T7" fmla="*/ 9 h 29"/>
              </a:gdLst>
              <a:ahLst/>
              <a:cxnLst>
                <a:cxn ang="0">
                  <a:pos x="T0" y="T1"/>
                </a:cxn>
                <a:cxn ang="0">
                  <a:pos x="T2" y="T3"/>
                </a:cxn>
                <a:cxn ang="0">
                  <a:pos x="T4" y="T5"/>
                </a:cxn>
                <a:cxn ang="0">
                  <a:pos x="T6" y="T7"/>
                </a:cxn>
              </a:cxnLst>
              <a:rect l="0" t="0" r="r" b="b"/>
              <a:pathLst>
                <a:path w="25" h="29">
                  <a:moveTo>
                    <a:pt x="22" y="9"/>
                  </a:moveTo>
                  <a:cubicBezTo>
                    <a:pt x="25" y="18"/>
                    <a:pt x="18" y="27"/>
                    <a:pt x="0" y="29"/>
                  </a:cubicBezTo>
                  <a:cubicBezTo>
                    <a:pt x="3" y="18"/>
                    <a:pt x="4" y="8"/>
                    <a:pt x="11" y="0"/>
                  </a:cubicBezTo>
                  <a:cubicBezTo>
                    <a:pt x="17" y="3"/>
                    <a:pt x="21" y="6"/>
                    <a:pt x="22" y="9"/>
                  </a:cubicBezTo>
                  <a:close/>
                </a:path>
              </a:pathLst>
            </a:custGeom>
            <a:solidFill>
              <a:srgbClr val="FED9B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4" name="Freeform 270"/>
            <p:cNvSpPr/>
            <p:nvPr/>
          </p:nvSpPr>
          <p:spPr bwMode="auto">
            <a:xfrm>
              <a:off x="5844796" y="2121454"/>
              <a:ext cx="193424" cy="351138"/>
            </a:xfrm>
            <a:custGeom>
              <a:avLst/>
              <a:gdLst>
                <a:gd name="T0" fmla="*/ 2 w 66"/>
                <a:gd name="T1" fmla="*/ 28 h 120"/>
                <a:gd name="T2" fmla="*/ 25 w 66"/>
                <a:gd name="T3" fmla="*/ 5 h 120"/>
                <a:gd name="T4" fmla="*/ 38 w 66"/>
                <a:gd name="T5" fmla="*/ 58 h 120"/>
                <a:gd name="T6" fmla="*/ 36 w 66"/>
                <a:gd name="T7" fmla="*/ 83 h 120"/>
                <a:gd name="T8" fmla="*/ 66 w 66"/>
                <a:gd name="T9" fmla="*/ 87 h 120"/>
                <a:gd name="T10" fmla="*/ 54 w 66"/>
                <a:gd name="T11" fmla="*/ 120 h 120"/>
                <a:gd name="T12" fmla="*/ 23 w 66"/>
                <a:gd name="T13" fmla="*/ 114 h 120"/>
                <a:gd name="T14" fmla="*/ 1 w 66"/>
                <a:gd name="T15" fmla="*/ 60 h 120"/>
                <a:gd name="T16" fmla="*/ 2 w 66"/>
                <a:gd name="T17" fmla="*/ 2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120">
                  <a:moveTo>
                    <a:pt x="2" y="28"/>
                  </a:moveTo>
                  <a:cubicBezTo>
                    <a:pt x="2" y="28"/>
                    <a:pt x="5" y="0"/>
                    <a:pt x="25" y="5"/>
                  </a:cubicBezTo>
                  <a:cubicBezTo>
                    <a:pt x="38" y="8"/>
                    <a:pt x="39" y="37"/>
                    <a:pt x="38" y="58"/>
                  </a:cubicBezTo>
                  <a:cubicBezTo>
                    <a:pt x="38" y="72"/>
                    <a:pt x="36" y="83"/>
                    <a:pt x="36" y="83"/>
                  </a:cubicBezTo>
                  <a:cubicBezTo>
                    <a:pt x="36" y="83"/>
                    <a:pt x="52" y="84"/>
                    <a:pt x="66" y="87"/>
                  </a:cubicBezTo>
                  <a:cubicBezTo>
                    <a:pt x="58" y="96"/>
                    <a:pt x="54" y="108"/>
                    <a:pt x="54" y="120"/>
                  </a:cubicBezTo>
                  <a:cubicBezTo>
                    <a:pt x="46" y="120"/>
                    <a:pt x="35" y="118"/>
                    <a:pt x="23" y="114"/>
                  </a:cubicBezTo>
                  <a:cubicBezTo>
                    <a:pt x="5" y="108"/>
                    <a:pt x="1" y="82"/>
                    <a:pt x="1" y="60"/>
                  </a:cubicBezTo>
                  <a:cubicBezTo>
                    <a:pt x="0" y="42"/>
                    <a:pt x="2" y="28"/>
                    <a:pt x="2" y="28"/>
                  </a:cubicBezTo>
                  <a:close/>
                </a:path>
              </a:pathLst>
            </a:custGeom>
            <a:solidFill>
              <a:srgbClr val="00122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5" name="Freeform 271"/>
            <p:cNvSpPr/>
            <p:nvPr/>
          </p:nvSpPr>
          <p:spPr bwMode="auto">
            <a:xfrm>
              <a:off x="6003999" y="2375881"/>
              <a:ext cx="55052" cy="96712"/>
            </a:xfrm>
            <a:custGeom>
              <a:avLst/>
              <a:gdLst>
                <a:gd name="T0" fmla="*/ 12 w 19"/>
                <a:gd name="T1" fmla="*/ 0 h 33"/>
                <a:gd name="T2" fmla="*/ 19 w 19"/>
                <a:gd name="T3" fmla="*/ 2 h 33"/>
                <a:gd name="T4" fmla="*/ 5 w 19"/>
                <a:gd name="T5" fmla="*/ 33 h 33"/>
                <a:gd name="T6" fmla="*/ 0 w 19"/>
                <a:gd name="T7" fmla="*/ 33 h 33"/>
                <a:gd name="T8" fmla="*/ 12 w 19"/>
                <a:gd name="T9" fmla="*/ 0 h 33"/>
              </a:gdLst>
              <a:ahLst/>
              <a:cxnLst>
                <a:cxn ang="0">
                  <a:pos x="T0" y="T1"/>
                </a:cxn>
                <a:cxn ang="0">
                  <a:pos x="T2" y="T3"/>
                </a:cxn>
                <a:cxn ang="0">
                  <a:pos x="T4" y="T5"/>
                </a:cxn>
                <a:cxn ang="0">
                  <a:pos x="T6" y="T7"/>
                </a:cxn>
                <a:cxn ang="0">
                  <a:pos x="T8" y="T9"/>
                </a:cxn>
              </a:cxnLst>
              <a:rect l="0" t="0" r="r" b="b"/>
              <a:pathLst>
                <a:path w="19" h="33">
                  <a:moveTo>
                    <a:pt x="12" y="0"/>
                  </a:moveTo>
                  <a:cubicBezTo>
                    <a:pt x="14" y="1"/>
                    <a:pt x="17" y="2"/>
                    <a:pt x="19" y="2"/>
                  </a:cubicBezTo>
                  <a:cubicBezTo>
                    <a:pt x="8" y="10"/>
                    <a:pt x="5" y="22"/>
                    <a:pt x="5" y="33"/>
                  </a:cubicBezTo>
                  <a:cubicBezTo>
                    <a:pt x="3" y="33"/>
                    <a:pt x="2" y="33"/>
                    <a:pt x="0" y="33"/>
                  </a:cubicBezTo>
                  <a:cubicBezTo>
                    <a:pt x="0" y="21"/>
                    <a:pt x="4" y="9"/>
                    <a:pt x="12" y="0"/>
                  </a:cubicBezTo>
                  <a:close/>
                </a:path>
              </a:pathLst>
            </a:custGeom>
            <a:solidFill>
              <a:srgbClr val="DDEAF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6" name="Freeform 272"/>
            <p:cNvSpPr/>
            <p:nvPr/>
          </p:nvSpPr>
          <p:spPr bwMode="auto">
            <a:xfrm>
              <a:off x="6018877" y="2381833"/>
              <a:ext cx="55052" cy="93736"/>
            </a:xfrm>
            <a:custGeom>
              <a:avLst/>
              <a:gdLst>
                <a:gd name="T0" fmla="*/ 14 w 19"/>
                <a:gd name="T1" fmla="*/ 0 h 32"/>
                <a:gd name="T2" fmla="*/ 19 w 19"/>
                <a:gd name="T3" fmla="*/ 2 h 32"/>
                <a:gd name="T4" fmla="*/ 8 w 19"/>
                <a:gd name="T5" fmla="*/ 31 h 32"/>
                <a:gd name="T6" fmla="*/ 0 w 19"/>
                <a:gd name="T7" fmla="*/ 31 h 32"/>
                <a:gd name="T8" fmla="*/ 14 w 19"/>
                <a:gd name="T9" fmla="*/ 0 h 32"/>
              </a:gdLst>
              <a:ahLst/>
              <a:cxnLst>
                <a:cxn ang="0">
                  <a:pos x="T0" y="T1"/>
                </a:cxn>
                <a:cxn ang="0">
                  <a:pos x="T2" y="T3"/>
                </a:cxn>
                <a:cxn ang="0">
                  <a:pos x="T4" y="T5"/>
                </a:cxn>
                <a:cxn ang="0">
                  <a:pos x="T6" y="T7"/>
                </a:cxn>
                <a:cxn ang="0">
                  <a:pos x="T8" y="T9"/>
                </a:cxn>
              </a:cxnLst>
              <a:rect l="0" t="0" r="r" b="b"/>
              <a:pathLst>
                <a:path w="19" h="32">
                  <a:moveTo>
                    <a:pt x="14" y="0"/>
                  </a:moveTo>
                  <a:cubicBezTo>
                    <a:pt x="16" y="1"/>
                    <a:pt x="18" y="2"/>
                    <a:pt x="19" y="2"/>
                  </a:cubicBezTo>
                  <a:cubicBezTo>
                    <a:pt x="12" y="10"/>
                    <a:pt x="11" y="20"/>
                    <a:pt x="8" y="31"/>
                  </a:cubicBezTo>
                  <a:cubicBezTo>
                    <a:pt x="6" y="31"/>
                    <a:pt x="3" y="32"/>
                    <a:pt x="0" y="31"/>
                  </a:cubicBezTo>
                  <a:cubicBezTo>
                    <a:pt x="0" y="20"/>
                    <a:pt x="3" y="8"/>
                    <a:pt x="14"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7" name="Freeform 273"/>
            <p:cNvSpPr/>
            <p:nvPr/>
          </p:nvSpPr>
          <p:spPr bwMode="auto">
            <a:xfrm>
              <a:off x="6050122" y="2399687"/>
              <a:ext cx="156227" cy="90761"/>
            </a:xfrm>
            <a:custGeom>
              <a:avLst/>
              <a:gdLst>
                <a:gd name="T0" fmla="*/ 3 w 53"/>
                <a:gd name="T1" fmla="*/ 21 h 31"/>
                <a:gd name="T2" fmla="*/ 22 w 53"/>
                <a:gd name="T3" fmla="*/ 1 h 31"/>
                <a:gd name="T4" fmla="*/ 45 w 53"/>
                <a:gd name="T5" fmla="*/ 24 h 31"/>
                <a:gd name="T6" fmla="*/ 3 w 53"/>
                <a:gd name="T7" fmla="*/ 21 h 31"/>
              </a:gdLst>
              <a:ahLst/>
              <a:cxnLst>
                <a:cxn ang="0">
                  <a:pos x="T0" y="T1"/>
                </a:cxn>
                <a:cxn ang="0">
                  <a:pos x="T2" y="T3"/>
                </a:cxn>
                <a:cxn ang="0">
                  <a:pos x="T4" y="T5"/>
                </a:cxn>
                <a:cxn ang="0">
                  <a:pos x="T6" y="T7"/>
                </a:cxn>
              </a:cxnLst>
              <a:rect l="0" t="0" r="r" b="b"/>
              <a:pathLst>
                <a:path w="53" h="31">
                  <a:moveTo>
                    <a:pt x="3" y="21"/>
                  </a:moveTo>
                  <a:cubicBezTo>
                    <a:pt x="3" y="21"/>
                    <a:pt x="0" y="3"/>
                    <a:pt x="22" y="1"/>
                  </a:cubicBezTo>
                  <a:cubicBezTo>
                    <a:pt x="43" y="0"/>
                    <a:pt x="53" y="17"/>
                    <a:pt x="45" y="24"/>
                  </a:cubicBezTo>
                  <a:cubicBezTo>
                    <a:pt x="38" y="31"/>
                    <a:pt x="11" y="31"/>
                    <a:pt x="3" y="21"/>
                  </a:cubicBezTo>
                  <a:close/>
                </a:path>
              </a:pathLst>
            </a:custGeom>
            <a:solidFill>
              <a:srgbClr val="FED9B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8" name="Freeform 274"/>
            <p:cNvSpPr/>
            <p:nvPr/>
          </p:nvSpPr>
          <p:spPr bwMode="auto">
            <a:xfrm>
              <a:off x="6276279" y="2262803"/>
              <a:ext cx="72906" cy="81833"/>
            </a:xfrm>
            <a:custGeom>
              <a:avLst/>
              <a:gdLst>
                <a:gd name="T0" fmla="*/ 22 w 25"/>
                <a:gd name="T1" fmla="*/ 8 h 28"/>
                <a:gd name="T2" fmla="*/ 0 w 25"/>
                <a:gd name="T3" fmla="*/ 28 h 28"/>
                <a:gd name="T4" fmla="*/ 11 w 25"/>
                <a:gd name="T5" fmla="*/ 0 h 28"/>
                <a:gd name="T6" fmla="*/ 22 w 25"/>
                <a:gd name="T7" fmla="*/ 8 h 28"/>
              </a:gdLst>
              <a:ahLst/>
              <a:cxnLst>
                <a:cxn ang="0">
                  <a:pos x="T0" y="T1"/>
                </a:cxn>
                <a:cxn ang="0">
                  <a:pos x="T2" y="T3"/>
                </a:cxn>
                <a:cxn ang="0">
                  <a:pos x="T4" y="T5"/>
                </a:cxn>
                <a:cxn ang="0">
                  <a:pos x="T6" y="T7"/>
                </a:cxn>
              </a:cxnLst>
              <a:rect l="0" t="0" r="r" b="b"/>
              <a:pathLst>
                <a:path w="25" h="28">
                  <a:moveTo>
                    <a:pt x="22" y="8"/>
                  </a:moveTo>
                  <a:cubicBezTo>
                    <a:pt x="25" y="17"/>
                    <a:pt x="17" y="26"/>
                    <a:pt x="0" y="28"/>
                  </a:cubicBezTo>
                  <a:cubicBezTo>
                    <a:pt x="2" y="17"/>
                    <a:pt x="3" y="7"/>
                    <a:pt x="11" y="0"/>
                  </a:cubicBezTo>
                  <a:cubicBezTo>
                    <a:pt x="16" y="2"/>
                    <a:pt x="20" y="5"/>
                    <a:pt x="22" y="8"/>
                  </a:cubicBezTo>
                  <a:close/>
                </a:path>
              </a:pathLst>
            </a:custGeom>
            <a:solidFill>
              <a:srgbClr val="FED9B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9" name="Freeform 275"/>
            <p:cNvSpPr/>
            <p:nvPr/>
          </p:nvSpPr>
          <p:spPr bwMode="auto">
            <a:xfrm>
              <a:off x="6134932" y="2236021"/>
              <a:ext cx="135397" cy="111591"/>
            </a:xfrm>
            <a:custGeom>
              <a:avLst/>
              <a:gdLst>
                <a:gd name="T0" fmla="*/ 10 w 46"/>
                <a:gd name="T1" fmla="*/ 8 h 38"/>
                <a:gd name="T2" fmla="*/ 0 w 46"/>
                <a:gd name="T3" fmla="*/ 30 h 38"/>
                <a:gd name="T4" fmla="*/ 4 w 46"/>
                <a:gd name="T5" fmla="*/ 31 h 38"/>
                <a:gd name="T6" fmla="*/ 35 w 46"/>
                <a:gd name="T7" fmla="*/ 38 h 38"/>
                <a:gd name="T8" fmla="*/ 46 w 46"/>
                <a:gd name="T9" fmla="*/ 5 h 38"/>
                <a:gd name="T10" fmla="*/ 21 w 46"/>
                <a:gd name="T11" fmla="*/ 0 h 38"/>
                <a:gd name="T12" fmla="*/ 10 w 46"/>
                <a:gd name="T13" fmla="*/ 8 h 38"/>
              </a:gdLst>
              <a:ahLst/>
              <a:cxnLst>
                <a:cxn ang="0">
                  <a:pos x="T0" y="T1"/>
                </a:cxn>
                <a:cxn ang="0">
                  <a:pos x="T2" y="T3"/>
                </a:cxn>
                <a:cxn ang="0">
                  <a:pos x="T4" y="T5"/>
                </a:cxn>
                <a:cxn ang="0">
                  <a:pos x="T6" y="T7"/>
                </a:cxn>
                <a:cxn ang="0">
                  <a:pos x="T8" y="T9"/>
                </a:cxn>
                <a:cxn ang="0">
                  <a:pos x="T10" y="T11"/>
                </a:cxn>
                <a:cxn ang="0">
                  <a:pos x="T12" y="T13"/>
                </a:cxn>
              </a:cxnLst>
              <a:rect l="0" t="0" r="r" b="b"/>
              <a:pathLst>
                <a:path w="46" h="38">
                  <a:moveTo>
                    <a:pt x="10" y="8"/>
                  </a:moveTo>
                  <a:cubicBezTo>
                    <a:pt x="7" y="16"/>
                    <a:pt x="3" y="23"/>
                    <a:pt x="0" y="30"/>
                  </a:cubicBezTo>
                  <a:cubicBezTo>
                    <a:pt x="1" y="30"/>
                    <a:pt x="2" y="31"/>
                    <a:pt x="4" y="31"/>
                  </a:cubicBezTo>
                  <a:cubicBezTo>
                    <a:pt x="16" y="35"/>
                    <a:pt x="26" y="37"/>
                    <a:pt x="35" y="38"/>
                  </a:cubicBezTo>
                  <a:cubicBezTo>
                    <a:pt x="34" y="26"/>
                    <a:pt x="38" y="13"/>
                    <a:pt x="46" y="5"/>
                  </a:cubicBezTo>
                  <a:cubicBezTo>
                    <a:pt x="37" y="2"/>
                    <a:pt x="27" y="1"/>
                    <a:pt x="21" y="0"/>
                  </a:cubicBezTo>
                  <a:cubicBezTo>
                    <a:pt x="18" y="3"/>
                    <a:pt x="14" y="6"/>
                    <a:pt x="10" y="8"/>
                  </a:cubicBezTo>
                  <a:close/>
                </a:path>
              </a:pathLst>
            </a:custGeom>
            <a:solidFill>
              <a:srgbClr val="00122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0" name="Freeform 276"/>
            <p:cNvSpPr/>
            <p:nvPr/>
          </p:nvSpPr>
          <p:spPr bwMode="auto">
            <a:xfrm>
              <a:off x="6234619" y="2250900"/>
              <a:ext cx="59515" cy="96712"/>
            </a:xfrm>
            <a:custGeom>
              <a:avLst/>
              <a:gdLst>
                <a:gd name="T0" fmla="*/ 12 w 20"/>
                <a:gd name="T1" fmla="*/ 0 h 33"/>
                <a:gd name="T2" fmla="*/ 20 w 20"/>
                <a:gd name="T3" fmla="*/ 2 h 33"/>
                <a:gd name="T4" fmla="*/ 5 w 20"/>
                <a:gd name="T5" fmla="*/ 33 h 33"/>
                <a:gd name="T6" fmla="*/ 1 w 20"/>
                <a:gd name="T7" fmla="*/ 33 h 33"/>
                <a:gd name="T8" fmla="*/ 12 w 20"/>
                <a:gd name="T9" fmla="*/ 0 h 33"/>
              </a:gdLst>
              <a:ahLst/>
              <a:cxnLst>
                <a:cxn ang="0">
                  <a:pos x="T0" y="T1"/>
                </a:cxn>
                <a:cxn ang="0">
                  <a:pos x="T2" y="T3"/>
                </a:cxn>
                <a:cxn ang="0">
                  <a:pos x="T4" y="T5"/>
                </a:cxn>
                <a:cxn ang="0">
                  <a:pos x="T6" y="T7"/>
                </a:cxn>
                <a:cxn ang="0">
                  <a:pos x="T8" y="T9"/>
                </a:cxn>
              </a:cxnLst>
              <a:rect l="0" t="0" r="r" b="b"/>
              <a:pathLst>
                <a:path w="20" h="33">
                  <a:moveTo>
                    <a:pt x="12" y="0"/>
                  </a:moveTo>
                  <a:cubicBezTo>
                    <a:pt x="15" y="0"/>
                    <a:pt x="17" y="1"/>
                    <a:pt x="20" y="2"/>
                  </a:cubicBezTo>
                  <a:cubicBezTo>
                    <a:pt x="8" y="9"/>
                    <a:pt x="6" y="21"/>
                    <a:pt x="5" y="33"/>
                  </a:cubicBezTo>
                  <a:cubicBezTo>
                    <a:pt x="4" y="33"/>
                    <a:pt x="2" y="33"/>
                    <a:pt x="1" y="33"/>
                  </a:cubicBezTo>
                  <a:cubicBezTo>
                    <a:pt x="0" y="21"/>
                    <a:pt x="4" y="8"/>
                    <a:pt x="12" y="0"/>
                  </a:cubicBezTo>
                  <a:close/>
                </a:path>
              </a:pathLst>
            </a:custGeom>
            <a:solidFill>
              <a:srgbClr val="DDEAF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1" name="Freeform 277"/>
            <p:cNvSpPr/>
            <p:nvPr/>
          </p:nvSpPr>
          <p:spPr bwMode="auto">
            <a:xfrm>
              <a:off x="6249497" y="2256851"/>
              <a:ext cx="58028" cy="90761"/>
            </a:xfrm>
            <a:custGeom>
              <a:avLst/>
              <a:gdLst>
                <a:gd name="T0" fmla="*/ 15 w 20"/>
                <a:gd name="T1" fmla="*/ 0 h 31"/>
                <a:gd name="T2" fmla="*/ 20 w 20"/>
                <a:gd name="T3" fmla="*/ 2 h 31"/>
                <a:gd name="T4" fmla="*/ 9 w 20"/>
                <a:gd name="T5" fmla="*/ 30 h 31"/>
                <a:gd name="T6" fmla="*/ 0 w 20"/>
                <a:gd name="T7" fmla="*/ 31 h 31"/>
                <a:gd name="T8" fmla="*/ 15 w 20"/>
                <a:gd name="T9" fmla="*/ 0 h 31"/>
              </a:gdLst>
              <a:ahLst/>
              <a:cxnLst>
                <a:cxn ang="0">
                  <a:pos x="T0" y="T1"/>
                </a:cxn>
                <a:cxn ang="0">
                  <a:pos x="T2" y="T3"/>
                </a:cxn>
                <a:cxn ang="0">
                  <a:pos x="T4" y="T5"/>
                </a:cxn>
                <a:cxn ang="0">
                  <a:pos x="T6" y="T7"/>
                </a:cxn>
                <a:cxn ang="0">
                  <a:pos x="T8" y="T9"/>
                </a:cxn>
              </a:cxnLst>
              <a:rect l="0" t="0" r="r" b="b"/>
              <a:pathLst>
                <a:path w="20" h="31">
                  <a:moveTo>
                    <a:pt x="15" y="0"/>
                  </a:moveTo>
                  <a:cubicBezTo>
                    <a:pt x="16" y="0"/>
                    <a:pt x="18" y="1"/>
                    <a:pt x="20" y="2"/>
                  </a:cubicBezTo>
                  <a:cubicBezTo>
                    <a:pt x="12" y="9"/>
                    <a:pt x="11" y="19"/>
                    <a:pt x="9" y="30"/>
                  </a:cubicBezTo>
                  <a:cubicBezTo>
                    <a:pt x="6" y="31"/>
                    <a:pt x="3" y="31"/>
                    <a:pt x="0" y="31"/>
                  </a:cubicBezTo>
                  <a:cubicBezTo>
                    <a:pt x="1" y="19"/>
                    <a:pt x="3" y="7"/>
                    <a:pt x="15"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2" name="Freeform 278"/>
            <p:cNvSpPr/>
            <p:nvPr/>
          </p:nvSpPr>
          <p:spPr bwMode="auto">
            <a:xfrm>
              <a:off x="6282231" y="2271730"/>
              <a:ext cx="154739" cy="90761"/>
            </a:xfrm>
            <a:custGeom>
              <a:avLst/>
              <a:gdLst>
                <a:gd name="T0" fmla="*/ 3 w 53"/>
                <a:gd name="T1" fmla="*/ 21 h 31"/>
                <a:gd name="T2" fmla="*/ 22 w 53"/>
                <a:gd name="T3" fmla="*/ 2 h 31"/>
                <a:gd name="T4" fmla="*/ 46 w 53"/>
                <a:gd name="T5" fmla="*/ 24 h 31"/>
                <a:gd name="T6" fmla="*/ 3 w 53"/>
                <a:gd name="T7" fmla="*/ 21 h 31"/>
              </a:gdLst>
              <a:ahLst/>
              <a:cxnLst>
                <a:cxn ang="0">
                  <a:pos x="T0" y="T1"/>
                </a:cxn>
                <a:cxn ang="0">
                  <a:pos x="T2" y="T3"/>
                </a:cxn>
                <a:cxn ang="0">
                  <a:pos x="T4" y="T5"/>
                </a:cxn>
                <a:cxn ang="0">
                  <a:pos x="T6" y="T7"/>
                </a:cxn>
              </a:cxnLst>
              <a:rect l="0" t="0" r="r" b="b"/>
              <a:pathLst>
                <a:path w="53" h="31">
                  <a:moveTo>
                    <a:pt x="3" y="21"/>
                  </a:moveTo>
                  <a:cubicBezTo>
                    <a:pt x="3" y="21"/>
                    <a:pt x="0" y="3"/>
                    <a:pt x="22" y="2"/>
                  </a:cubicBezTo>
                  <a:cubicBezTo>
                    <a:pt x="44" y="0"/>
                    <a:pt x="53" y="17"/>
                    <a:pt x="46" y="24"/>
                  </a:cubicBezTo>
                  <a:cubicBezTo>
                    <a:pt x="38" y="31"/>
                    <a:pt x="11" y="31"/>
                    <a:pt x="3" y="21"/>
                  </a:cubicBezTo>
                  <a:close/>
                </a:path>
              </a:pathLst>
            </a:custGeom>
            <a:solidFill>
              <a:srgbClr val="FED9B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3" name="Freeform 279"/>
            <p:cNvSpPr>
              <a:spLocks noEditPoints="1"/>
            </p:cNvSpPr>
            <p:nvPr/>
          </p:nvSpPr>
          <p:spPr bwMode="auto">
            <a:xfrm>
              <a:off x="5329992" y="2224118"/>
              <a:ext cx="160690" cy="66955"/>
            </a:xfrm>
            <a:custGeom>
              <a:avLst/>
              <a:gdLst>
                <a:gd name="T0" fmla="*/ 52 w 55"/>
                <a:gd name="T1" fmla="*/ 0 h 23"/>
                <a:gd name="T2" fmla="*/ 33 w 55"/>
                <a:gd name="T3" fmla="*/ 3 h 23"/>
                <a:gd name="T4" fmla="*/ 30 w 55"/>
                <a:gd name="T5" fmla="*/ 6 h 23"/>
                <a:gd name="T6" fmla="*/ 25 w 55"/>
                <a:gd name="T7" fmla="*/ 7 h 23"/>
                <a:gd name="T8" fmla="*/ 22 w 55"/>
                <a:gd name="T9" fmla="*/ 5 h 23"/>
                <a:gd name="T10" fmla="*/ 3 w 55"/>
                <a:gd name="T11" fmla="*/ 8 h 23"/>
                <a:gd name="T12" fmla="*/ 0 w 55"/>
                <a:gd name="T13" fmla="*/ 10 h 23"/>
                <a:gd name="T14" fmla="*/ 0 w 55"/>
                <a:gd name="T15" fmla="*/ 11 h 23"/>
                <a:gd name="T16" fmla="*/ 0 w 55"/>
                <a:gd name="T17" fmla="*/ 20 h 23"/>
                <a:gd name="T18" fmla="*/ 3 w 55"/>
                <a:gd name="T19" fmla="*/ 23 h 23"/>
                <a:gd name="T20" fmla="*/ 22 w 55"/>
                <a:gd name="T21" fmla="*/ 20 h 23"/>
                <a:gd name="T22" fmla="*/ 25 w 55"/>
                <a:gd name="T23" fmla="*/ 17 h 23"/>
                <a:gd name="T24" fmla="*/ 25 w 55"/>
                <a:gd name="T25" fmla="*/ 10 h 23"/>
                <a:gd name="T26" fmla="*/ 30 w 55"/>
                <a:gd name="T27" fmla="*/ 10 h 23"/>
                <a:gd name="T28" fmla="*/ 30 w 55"/>
                <a:gd name="T29" fmla="*/ 16 h 23"/>
                <a:gd name="T30" fmla="*/ 33 w 55"/>
                <a:gd name="T31" fmla="*/ 19 h 23"/>
                <a:gd name="T32" fmla="*/ 52 w 55"/>
                <a:gd name="T33" fmla="*/ 16 h 23"/>
                <a:gd name="T34" fmla="*/ 55 w 55"/>
                <a:gd name="T35" fmla="*/ 12 h 23"/>
                <a:gd name="T36" fmla="*/ 55 w 55"/>
                <a:gd name="T37" fmla="*/ 3 h 23"/>
                <a:gd name="T38" fmla="*/ 52 w 55"/>
                <a:gd name="T39" fmla="*/ 0 h 23"/>
                <a:gd name="T40" fmla="*/ 23 w 55"/>
                <a:gd name="T41" fmla="*/ 16 h 23"/>
                <a:gd name="T42" fmla="*/ 21 w 55"/>
                <a:gd name="T43" fmla="*/ 18 h 23"/>
                <a:gd name="T44" fmla="*/ 3 w 55"/>
                <a:gd name="T45" fmla="*/ 21 h 23"/>
                <a:gd name="T46" fmla="*/ 2 w 55"/>
                <a:gd name="T47" fmla="*/ 19 h 23"/>
                <a:gd name="T48" fmla="*/ 2 w 55"/>
                <a:gd name="T49" fmla="*/ 12 h 23"/>
                <a:gd name="T50" fmla="*/ 3 w 55"/>
                <a:gd name="T51" fmla="*/ 10 h 23"/>
                <a:gd name="T52" fmla="*/ 21 w 55"/>
                <a:gd name="T53" fmla="*/ 7 h 23"/>
                <a:gd name="T54" fmla="*/ 23 w 55"/>
                <a:gd name="T55" fmla="*/ 9 h 23"/>
                <a:gd name="T56" fmla="*/ 23 w 55"/>
                <a:gd name="T57" fmla="*/ 16 h 23"/>
                <a:gd name="T58" fmla="*/ 53 w 55"/>
                <a:gd name="T59" fmla="*/ 12 h 23"/>
                <a:gd name="T60" fmla="*/ 51 w 55"/>
                <a:gd name="T61" fmla="*/ 13 h 23"/>
                <a:gd name="T62" fmla="*/ 34 w 55"/>
                <a:gd name="T63" fmla="*/ 16 h 23"/>
                <a:gd name="T64" fmla="*/ 32 w 55"/>
                <a:gd name="T65" fmla="*/ 15 h 23"/>
                <a:gd name="T66" fmla="*/ 32 w 55"/>
                <a:gd name="T67" fmla="*/ 7 h 23"/>
                <a:gd name="T68" fmla="*/ 34 w 55"/>
                <a:gd name="T69" fmla="*/ 5 h 23"/>
                <a:gd name="T70" fmla="*/ 51 w 55"/>
                <a:gd name="T71" fmla="*/ 2 h 23"/>
                <a:gd name="T72" fmla="*/ 53 w 55"/>
                <a:gd name="T73" fmla="*/ 4 h 23"/>
                <a:gd name="T74" fmla="*/ 53 w 55"/>
                <a:gd name="T75" fmla="*/ 12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5" h="23">
                  <a:moveTo>
                    <a:pt x="52" y="0"/>
                  </a:moveTo>
                  <a:cubicBezTo>
                    <a:pt x="33" y="3"/>
                    <a:pt x="33" y="3"/>
                    <a:pt x="33" y="3"/>
                  </a:cubicBezTo>
                  <a:cubicBezTo>
                    <a:pt x="31" y="3"/>
                    <a:pt x="30" y="5"/>
                    <a:pt x="30" y="6"/>
                  </a:cubicBezTo>
                  <a:cubicBezTo>
                    <a:pt x="25" y="7"/>
                    <a:pt x="25" y="7"/>
                    <a:pt x="25" y="7"/>
                  </a:cubicBezTo>
                  <a:cubicBezTo>
                    <a:pt x="25" y="5"/>
                    <a:pt x="23" y="4"/>
                    <a:pt x="22" y="5"/>
                  </a:cubicBezTo>
                  <a:cubicBezTo>
                    <a:pt x="3" y="8"/>
                    <a:pt x="3" y="8"/>
                    <a:pt x="3" y="8"/>
                  </a:cubicBezTo>
                  <a:cubicBezTo>
                    <a:pt x="1" y="8"/>
                    <a:pt x="0" y="9"/>
                    <a:pt x="0" y="10"/>
                  </a:cubicBezTo>
                  <a:cubicBezTo>
                    <a:pt x="0" y="10"/>
                    <a:pt x="0" y="11"/>
                    <a:pt x="0" y="11"/>
                  </a:cubicBezTo>
                  <a:cubicBezTo>
                    <a:pt x="0" y="20"/>
                    <a:pt x="0" y="20"/>
                    <a:pt x="0" y="20"/>
                  </a:cubicBezTo>
                  <a:cubicBezTo>
                    <a:pt x="0" y="22"/>
                    <a:pt x="1" y="23"/>
                    <a:pt x="3" y="23"/>
                  </a:cubicBezTo>
                  <a:cubicBezTo>
                    <a:pt x="22" y="20"/>
                    <a:pt x="22" y="20"/>
                    <a:pt x="22" y="20"/>
                  </a:cubicBezTo>
                  <a:cubicBezTo>
                    <a:pt x="24" y="20"/>
                    <a:pt x="25" y="18"/>
                    <a:pt x="25" y="17"/>
                  </a:cubicBezTo>
                  <a:cubicBezTo>
                    <a:pt x="25" y="10"/>
                    <a:pt x="25" y="10"/>
                    <a:pt x="25" y="10"/>
                  </a:cubicBezTo>
                  <a:cubicBezTo>
                    <a:pt x="30" y="10"/>
                    <a:pt x="30" y="10"/>
                    <a:pt x="30" y="10"/>
                  </a:cubicBezTo>
                  <a:cubicBezTo>
                    <a:pt x="30" y="16"/>
                    <a:pt x="30" y="16"/>
                    <a:pt x="30" y="16"/>
                  </a:cubicBezTo>
                  <a:cubicBezTo>
                    <a:pt x="30" y="18"/>
                    <a:pt x="31" y="19"/>
                    <a:pt x="33" y="19"/>
                  </a:cubicBezTo>
                  <a:cubicBezTo>
                    <a:pt x="52" y="16"/>
                    <a:pt x="52" y="16"/>
                    <a:pt x="52" y="16"/>
                  </a:cubicBezTo>
                  <a:cubicBezTo>
                    <a:pt x="54" y="15"/>
                    <a:pt x="55" y="14"/>
                    <a:pt x="55" y="12"/>
                  </a:cubicBezTo>
                  <a:cubicBezTo>
                    <a:pt x="55" y="3"/>
                    <a:pt x="55" y="3"/>
                    <a:pt x="55" y="3"/>
                  </a:cubicBezTo>
                  <a:cubicBezTo>
                    <a:pt x="55" y="1"/>
                    <a:pt x="54" y="0"/>
                    <a:pt x="52" y="0"/>
                  </a:cubicBezTo>
                  <a:close/>
                  <a:moveTo>
                    <a:pt x="23" y="16"/>
                  </a:moveTo>
                  <a:cubicBezTo>
                    <a:pt x="23" y="17"/>
                    <a:pt x="22" y="18"/>
                    <a:pt x="21" y="18"/>
                  </a:cubicBezTo>
                  <a:cubicBezTo>
                    <a:pt x="3" y="21"/>
                    <a:pt x="3" y="21"/>
                    <a:pt x="3" y="21"/>
                  </a:cubicBezTo>
                  <a:cubicBezTo>
                    <a:pt x="3" y="21"/>
                    <a:pt x="2" y="20"/>
                    <a:pt x="2" y="19"/>
                  </a:cubicBezTo>
                  <a:cubicBezTo>
                    <a:pt x="2" y="12"/>
                    <a:pt x="2" y="12"/>
                    <a:pt x="2" y="12"/>
                  </a:cubicBezTo>
                  <a:cubicBezTo>
                    <a:pt x="2" y="11"/>
                    <a:pt x="3" y="10"/>
                    <a:pt x="3" y="10"/>
                  </a:cubicBezTo>
                  <a:cubicBezTo>
                    <a:pt x="21" y="7"/>
                    <a:pt x="21" y="7"/>
                    <a:pt x="21" y="7"/>
                  </a:cubicBezTo>
                  <a:cubicBezTo>
                    <a:pt x="22" y="7"/>
                    <a:pt x="23" y="8"/>
                    <a:pt x="23" y="9"/>
                  </a:cubicBezTo>
                  <a:lnTo>
                    <a:pt x="23" y="16"/>
                  </a:lnTo>
                  <a:close/>
                  <a:moveTo>
                    <a:pt x="53" y="12"/>
                  </a:moveTo>
                  <a:cubicBezTo>
                    <a:pt x="53" y="12"/>
                    <a:pt x="52" y="13"/>
                    <a:pt x="51" y="13"/>
                  </a:cubicBezTo>
                  <a:cubicBezTo>
                    <a:pt x="34" y="16"/>
                    <a:pt x="34" y="16"/>
                    <a:pt x="34" y="16"/>
                  </a:cubicBezTo>
                  <a:cubicBezTo>
                    <a:pt x="33" y="16"/>
                    <a:pt x="32" y="16"/>
                    <a:pt x="32" y="15"/>
                  </a:cubicBezTo>
                  <a:cubicBezTo>
                    <a:pt x="32" y="7"/>
                    <a:pt x="32" y="7"/>
                    <a:pt x="32" y="7"/>
                  </a:cubicBezTo>
                  <a:cubicBezTo>
                    <a:pt x="32" y="6"/>
                    <a:pt x="33" y="5"/>
                    <a:pt x="34" y="5"/>
                  </a:cubicBezTo>
                  <a:cubicBezTo>
                    <a:pt x="51" y="2"/>
                    <a:pt x="51" y="2"/>
                    <a:pt x="51" y="2"/>
                  </a:cubicBezTo>
                  <a:cubicBezTo>
                    <a:pt x="52" y="2"/>
                    <a:pt x="53" y="3"/>
                    <a:pt x="53" y="4"/>
                  </a:cubicBezTo>
                  <a:lnTo>
                    <a:pt x="53" y="12"/>
                  </a:lnTo>
                  <a:close/>
                </a:path>
              </a:pathLst>
            </a:custGeom>
            <a:solidFill>
              <a:srgbClr val="D9543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4" name="Freeform 280"/>
            <p:cNvSpPr/>
            <p:nvPr/>
          </p:nvSpPr>
          <p:spPr bwMode="auto">
            <a:xfrm>
              <a:off x="5260062" y="2236021"/>
              <a:ext cx="72906" cy="23806"/>
            </a:xfrm>
            <a:custGeom>
              <a:avLst/>
              <a:gdLst>
                <a:gd name="T0" fmla="*/ 0 w 49"/>
                <a:gd name="T1" fmla="*/ 0 h 16"/>
                <a:gd name="T2" fmla="*/ 49 w 49"/>
                <a:gd name="T3" fmla="*/ 8 h 16"/>
                <a:gd name="T4" fmla="*/ 49 w 49"/>
                <a:gd name="T5" fmla="*/ 16 h 16"/>
                <a:gd name="T6" fmla="*/ 12 w 49"/>
                <a:gd name="T7" fmla="*/ 8 h 16"/>
                <a:gd name="T8" fmla="*/ 0 w 49"/>
                <a:gd name="T9" fmla="*/ 8 h 16"/>
                <a:gd name="T10" fmla="*/ 0 w 49"/>
                <a:gd name="T11" fmla="*/ 0 h 16"/>
              </a:gdLst>
              <a:ahLst/>
              <a:cxnLst>
                <a:cxn ang="0">
                  <a:pos x="T0" y="T1"/>
                </a:cxn>
                <a:cxn ang="0">
                  <a:pos x="T2" y="T3"/>
                </a:cxn>
                <a:cxn ang="0">
                  <a:pos x="T4" y="T5"/>
                </a:cxn>
                <a:cxn ang="0">
                  <a:pos x="T6" y="T7"/>
                </a:cxn>
                <a:cxn ang="0">
                  <a:pos x="T8" y="T9"/>
                </a:cxn>
                <a:cxn ang="0">
                  <a:pos x="T10" y="T11"/>
                </a:cxn>
              </a:cxnLst>
              <a:rect l="0" t="0" r="r" b="b"/>
              <a:pathLst>
                <a:path w="49" h="16">
                  <a:moveTo>
                    <a:pt x="0" y="0"/>
                  </a:moveTo>
                  <a:lnTo>
                    <a:pt x="49" y="8"/>
                  </a:lnTo>
                  <a:lnTo>
                    <a:pt x="49" y="16"/>
                  </a:lnTo>
                  <a:lnTo>
                    <a:pt x="12" y="8"/>
                  </a:lnTo>
                  <a:lnTo>
                    <a:pt x="0" y="8"/>
                  </a:lnTo>
                  <a:lnTo>
                    <a:pt x="0" y="0"/>
                  </a:lnTo>
                  <a:close/>
                </a:path>
              </a:pathLst>
            </a:custGeom>
            <a:solidFill>
              <a:srgbClr val="D9543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5" name="Rectangle 281"/>
            <p:cNvSpPr>
              <a:spLocks noChangeArrowheads="1"/>
            </p:cNvSpPr>
            <p:nvPr/>
          </p:nvSpPr>
          <p:spPr bwMode="auto">
            <a:xfrm>
              <a:off x="6642296" y="3055839"/>
              <a:ext cx="465705" cy="258890"/>
            </a:xfrm>
            <a:prstGeom prst="rect">
              <a:avLst/>
            </a:prstGeom>
            <a:solidFill>
              <a:srgbClr val="A7D4E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26" name="Freeform 282"/>
            <p:cNvSpPr/>
            <p:nvPr/>
          </p:nvSpPr>
          <p:spPr bwMode="auto">
            <a:xfrm>
              <a:off x="6721154" y="3088572"/>
              <a:ext cx="302039" cy="190448"/>
            </a:xfrm>
            <a:custGeom>
              <a:avLst/>
              <a:gdLst>
                <a:gd name="T0" fmla="*/ 94 w 103"/>
                <a:gd name="T1" fmla="*/ 24 h 65"/>
                <a:gd name="T2" fmla="*/ 100 w 103"/>
                <a:gd name="T3" fmla="*/ 8 h 65"/>
                <a:gd name="T4" fmla="*/ 84 w 103"/>
                <a:gd name="T5" fmla="*/ 3 h 65"/>
                <a:gd name="T6" fmla="*/ 8 w 103"/>
                <a:gd name="T7" fmla="*/ 41 h 65"/>
                <a:gd name="T8" fmla="*/ 3 w 103"/>
                <a:gd name="T9" fmla="*/ 57 h 65"/>
                <a:gd name="T10" fmla="*/ 18 w 103"/>
                <a:gd name="T11" fmla="*/ 62 h 65"/>
                <a:gd name="T12" fmla="*/ 94 w 103"/>
                <a:gd name="T13" fmla="*/ 24 h 65"/>
              </a:gdLst>
              <a:ahLst/>
              <a:cxnLst>
                <a:cxn ang="0">
                  <a:pos x="T0" y="T1"/>
                </a:cxn>
                <a:cxn ang="0">
                  <a:pos x="T2" y="T3"/>
                </a:cxn>
                <a:cxn ang="0">
                  <a:pos x="T4" y="T5"/>
                </a:cxn>
                <a:cxn ang="0">
                  <a:pos x="T6" y="T7"/>
                </a:cxn>
                <a:cxn ang="0">
                  <a:pos x="T8" y="T9"/>
                </a:cxn>
                <a:cxn ang="0">
                  <a:pos x="T10" y="T11"/>
                </a:cxn>
                <a:cxn ang="0">
                  <a:pos x="T12" y="T13"/>
                </a:cxn>
              </a:cxnLst>
              <a:rect l="0" t="0" r="r" b="b"/>
              <a:pathLst>
                <a:path w="103" h="65">
                  <a:moveTo>
                    <a:pt x="94" y="24"/>
                  </a:moveTo>
                  <a:cubicBezTo>
                    <a:pt x="100" y="21"/>
                    <a:pt x="103" y="14"/>
                    <a:pt x="100" y="8"/>
                  </a:cubicBezTo>
                  <a:cubicBezTo>
                    <a:pt x="97" y="2"/>
                    <a:pt x="90" y="0"/>
                    <a:pt x="84" y="3"/>
                  </a:cubicBezTo>
                  <a:cubicBezTo>
                    <a:pt x="8" y="41"/>
                    <a:pt x="8" y="41"/>
                    <a:pt x="8" y="41"/>
                  </a:cubicBezTo>
                  <a:cubicBezTo>
                    <a:pt x="2" y="44"/>
                    <a:pt x="0" y="51"/>
                    <a:pt x="3" y="57"/>
                  </a:cubicBezTo>
                  <a:cubicBezTo>
                    <a:pt x="6" y="62"/>
                    <a:pt x="13" y="65"/>
                    <a:pt x="18" y="62"/>
                  </a:cubicBezTo>
                  <a:lnTo>
                    <a:pt x="94" y="24"/>
                  </a:lnTo>
                  <a:close/>
                </a:path>
              </a:pathLst>
            </a:custGeom>
            <a:solidFill>
              <a:srgbClr val="00263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7" name="Freeform 283"/>
            <p:cNvSpPr/>
            <p:nvPr/>
          </p:nvSpPr>
          <p:spPr bwMode="auto">
            <a:xfrm>
              <a:off x="6727105" y="3085596"/>
              <a:ext cx="299063" cy="193424"/>
            </a:xfrm>
            <a:custGeom>
              <a:avLst/>
              <a:gdLst>
                <a:gd name="T0" fmla="*/ 18 w 102"/>
                <a:gd name="T1" fmla="*/ 3 h 66"/>
                <a:gd name="T2" fmla="*/ 3 w 102"/>
                <a:gd name="T3" fmla="*/ 8 h 66"/>
                <a:gd name="T4" fmla="*/ 8 w 102"/>
                <a:gd name="T5" fmla="*/ 24 h 66"/>
                <a:gd name="T6" fmla="*/ 83 w 102"/>
                <a:gd name="T7" fmla="*/ 63 h 66"/>
                <a:gd name="T8" fmla="*/ 99 w 102"/>
                <a:gd name="T9" fmla="*/ 58 h 66"/>
                <a:gd name="T10" fmla="*/ 94 w 102"/>
                <a:gd name="T11" fmla="*/ 43 h 66"/>
                <a:gd name="T12" fmla="*/ 18 w 102"/>
                <a:gd name="T13" fmla="*/ 3 h 66"/>
              </a:gdLst>
              <a:ahLst/>
              <a:cxnLst>
                <a:cxn ang="0">
                  <a:pos x="T0" y="T1"/>
                </a:cxn>
                <a:cxn ang="0">
                  <a:pos x="T2" y="T3"/>
                </a:cxn>
                <a:cxn ang="0">
                  <a:pos x="T4" y="T5"/>
                </a:cxn>
                <a:cxn ang="0">
                  <a:pos x="T6" y="T7"/>
                </a:cxn>
                <a:cxn ang="0">
                  <a:pos x="T8" y="T9"/>
                </a:cxn>
                <a:cxn ang="0">
                  <a:pos x="T10" y="T11"/>
                </a:cxn>
                <a:cxn ang="0">
                  <a:pos x="T12" y="T13"/>
                </a:cxn>
              </a:cxnLst>
              <a:rect l="0" t="0" r="r" b="b"/>
              <a:pathLst>
                <a:path w="102" h="66">
                  <a:moveTo>
                    <a:pt x="18" y="3"/>
                  </a:moveTo>
                  <a:cubicBezTo>
                    <a:pt x="13" y="0"/>
                    <a:pt x="6" y="3"/>
                    <a:pt x="3" y="8"/>
                  </a:cubicBezTo>
                  <a:cubicBezTo>
                    <a:pt x="0" y="14"/>
                    <a:pt x="2" y="21"/>
                    <a:pt x="8" y="24"/>
                  </a:cubicBezTo>
                  <a:cubicBezTo>
                    <a:pt x="83" y="63"/>
                    <a:pt x="83" y="63"/>
                    <a:pt x="83" y="63"/>
                  </a:cubicBezTo>
                  <a:cubicBezTo>
                    <a:pt x="89" y="66"/>
                    <a:pt x="96" y="64"/>
                    <a:pt x="99" y="58"/>
                  </a:cubicBezTo>
                  <a:cubicBezTo>
                    <a:pt x="102" y="53"/>
                    <a:pt x="99" y="46"/>
                    <a:pt x="94" y="43"/>
                  </a:cubicBezTo>
                  <a:lnTo>
                    <a:pt x="18" y="3"/>
                  </a:lnTo>
                  <a:close/>
                </a:path>
              </a:pathLst>
            </a:custGeom>
            <a:solidFill>
              <a:srgbClr val="00263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8" name="Freeform 284"/>
            <p:cNvSpPr/>
            <p:nvPr/>
          </p:nvSpPr>
          <p:spPr bwMode="auto">
            <a:xfrm>
              <a:off x="6838695" y="2886221"/>
              <a:ext cx="69931" cy="319893"/>
            </a:xfrm>
            <a:custGeom>
              <a:avLst/>
              <a:gdLst>
                <a:gd name="T0" fmla="*/ 0 w 24"/>
                <a:gd name="T1" fmla="*/ 97 h 109"/>
                <a:gd name="T2" fmla="*/ 11 w 24"/>
                <a:gd name="T3" fmla="*/ 109 h 109"/>
                <a:gd name="T4" fmla="*/ 23 w 24"/>
                <a:gd name="T5" fmla="*/ 97 h 109"/>
                <a:gd name="T6" fmla="*/ 24 w 24"/>
                <a:gd name="T7" fmla="*/ 12 h 109"/>
                <a:gd name="T8" fmla="*/ 12 w 24"/>
                <a:gd name="T9" fmla="*/ 0 h 109"/>
                <a:gd name="T10" fmla="*/ 0 w 24"/>
                <a:gd name="T11" fmla="*/ 12 h 109"/>
                <a:gd name="T12" fmla="*/ 0 w 24"/>
                <a:gd name="T13" fmla="*/ 97 h 109"/>
              </a:gdLst>
              <a:ahLst/>
              <a:cxnLst>
                <a:cxn ang="0">
                  <a:pos x="T0" y="T1"/>
                </a:cxn>
                <a:cxn ang="0">
                  <a:pos x="T2" y="T3"/>
                </a:cxn>
                <a:cxn ang="0">
                  <a:pos x="T4" y="T5"/>
                </a:cxn>
                <a:cxn ang="0">
                  <a:pos x="T6" y="T7"/>
                </a:cxn>
                <a:cxn ang="0">
                  <a:pos x="T8" y="T9"/>
                </a:cxn>
                <a:cxn ang="0">
                  <a:pos x="T10" y="T11"/>
                </a:cxn>
                <a:cxn ang="0">
                  <a:pos x="T12" y="T13"/>
                </a:cxn>
              </a:cxnLst>
              <a:rect l="0" t="0" r="r" b="b"/>
              <a:pathLst>
                <a:path w="24" h="109">
                  <a:moveTo>
                    <a:pt x="0" y="97"/>
                  </a:moveTo>
                  <a:cubicBezTo>
                    <a:pt x="0" y="104"/>
                    <a:pt x="5" y="109"/>
                    <a:pt x="11" y="109"/>
                  </a:cubicBezTo>
                  <a:cubicBezTo>
                    <a:pt x="18" y="109"/>
                    <a:pt x="23" y="104"/>
                    <a:pt x="23" y="97"/>
                  </a:cubicBezTo>
                  <a:cubicBezTo>
                    <a:pt x="24" y="12"/>
                    <a:pt x="24" y="12"/>
                    <a:pt x="24" y="12"/>
                  </a:cubicBezTo>
                  <a:cubicBezTo>
                    <a:pt x="24" y="6"/>
                    <a:pt x="18" y="1"/>
                    <a:pt x="12" y="0"/>
                  </a:cubicBezTo>
                  <a:cubicBezTo>
                    <a:pt x="6" y="0"/>
                    <a:pt x="0" y="6"/>
                    <a:pt x="0" y="12"/>
                  </a:cubicBezTo>
                  <a:lnTo>
                    <a:pt x="0" y="97"/>
                  </a:lnTo>
                  <a:close/>
                </a:path>
              </a:pathLst>
            </a:custGeom>
            <a:solidFill>
              <a:srgbClr val="00263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9" name="Freeform 285"/>
            <p:cNvSpPr/>
            <p:nvPr/>
          </p:nvSpPr>
          <p:spPr bwMode="auto">
            <a:xfrm>
              <a:off x="6648247" y="2677919"/>
              <a:ext cx="205327" cy="349651"/>
            </a:xfrm>
            <a:custGeom>
              <a:avLst/>
              <a:gdLst>
                <a:gd name="T0" fmla="*/ 21 w 70"/>
                <a:gd name="T1" fmla="*/ 110 h 119"/>
                <a:gd name="T2" fmla="*/ 21 w 70"/>
                <a:gd name="T3" fmla="*/ 110 h 119"/>
                <a:gd name="T4" fmla="*/ 25 w 70"/>
                <a:gd name="T5" fmla="*/ 14 h 119"/>
                <a:gd name="T6" fmla="*/ 56 w 70"/>
                <a:gd name="T7" fmla="*/ 117 h 119"/>
                <a:gd name="T8" fmla="*/ 21 w 70"/>
                <a:gd name="T9" fmla="*/ 110 h 119"/>
              </a:gdLst>
              <a:ahLst/>
              <a:cxnLst>
                <a:cxn ang="0">
                  <a:pos x="T0" y="T1"/>
                </a:cxn>
                <a:cxn ang="0">
                  <a:pos x="T2" y="T3"/>
                </a:cxn>
                <a:cxn ang="0">
                  <a:pos x="T4" y="T5"/>
                </a:cxn>
                <a:cxn ang="0">
                  <a:pos x="T6" y="T7"/>
                </a:cxn>
                <a:cxn ang="0">
                  <a:pos x="T8" y="T9"/>
                </a:cxn>
              </a:cxnLst>
              <a:rect l="0" t="0" r="r" b="b"/>
              <a:pathLst>
                <a:path w="70" h="119">
                  <a:moveTo>
                    <a:pt x="21" y="110"/>
                  </a:moveTo>
                  <a:cubicBezTo>
                    <a:pt x="21" y="110"/>
                    <a:pt x="21" y="110"/>
                    <a:pt x="21" y="110"/>
                  </a:cubicBezTo>
                  <a:cubicBezTo>
                    <a:pt x="0" y="51"/>
                    <a:pt x="25" y="14"/>
                    <a:pt x="25" y="14"/>
                  </a:cubicBezTo>
                  <a:cubicBezTo>
                    <a:pt x="56" y="0"/>
                    <a:pt x="70" y="81"/>
                    <a:pt x="56" y="117"/>
                  </a:cubicBezTo>
                  <a:cubicBezTo>
                    <a:pt x="44" y="119"/>
                    <a:pt x="31" y="117"/>
                    <a:pt x="21" y="110"/>
                  </a:cubicBezTo>
                  <a:close/>
                </a:path>
              </a:pathLst>
            </a:custGeom>
            <a:solidFill>
              <a:srgbClr val="00122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0" name="Freeform 286"/>
            <p:cNvSpPr/>
            <p:nvPr/>
          </p:nvSpPr>
          <p:spPr bwMode="auto">
            <a:xfrm>
              <a:off x="6651223" y="3000788"/>
              <a:ext cx="160690" cy="81833"/>
            </a:xfrm>
            <a:custGeom>
              <a:avLst/>
              <a:gdLst>
                <a:gd name="T0" fmla="*/ 20 w 55"/>
                <a:gd name="T1" fmla="*/ 0 h 28"/>
                <a:gd name="T2" fmla="*/ 55 w 55"/>
                <a:gd name="T3" fmla="*/ 7 h 28"/>
                <a:gd name="T4" fmla="*/ 48 w 55"/>
                <a:gd name="T5" fmla="*/ 18 h 28"/>
                <a:gd name="T6" fmla="*/ 2 w 55"/>
                <a:gd name="T7" fmla="*/ 9 h 28"/>
                <a:gd name="T8" fmla="*/ 20 w 55"/>
                <a:gd name="T9" fmla="*/ 0 h 28"/>
              </a:gdLst>
              <a:ahLst/>
              <a:cxnLst>
                <a:cxn ang="0">
                  <a:pos x="T0" y="T1"/>
                </a:cxn>
                <a:cxn ang="0">
                  <a:pos x="T2" y="T3"/>
                </a:cxn>
                <a:cxn ang="0">
                  <a:pos x="T4" y="T5"/>
                </a:cxn>
                <a:cxn ang="0">
                  <a:pos x="T6" y="T7"/>
                </a:cxn>
                <a:cxn ang="0">
                  <a:pos x="T8" y="T9"/>
                </a:cxn>
              </a:cxnLst>
              <a:rect l="0" t="0" r="r" b="b"/>
              <a:pathLst>
                <a:path w="55" h="28">
                  <a:moveTo>
                    <a:pt x="20" y="0"/>
                  </a:moveTo>
                  <a:cubicBezTo>
                    <a:pt x="30" y="7"/>
                    <a:pt x="43" y="9"/>
                    <a:pt x="55" y="7"/>
                  </a:cubicBezTo>
                  <a:cubicBezTo>
                    <a:pt x="53" y="12"/>
                    <a:pt x="50" y="16"/>
                    <a:pt x="48" y="18"/>
                  </a:cubicBezTo>
                  <a:cubicBezTo>
                    <a:pt x="38" y="28"/>
                    <a:pt x="7" y="23"/>
                    <a:pt x="2" y="9"/>
                  </a:cubicBezTo>
                  <a:cubicBezTo>
                    <a:pt x="0" y="5"/>
                    <a:pt x="16" y="1"/>
                    <a:pt x="20" y="0"/>
                  </a:cubicBezTo>
                  <a:close/>
                </a:path>
              </a:pathLst>
            </a:custGeom>
            <a:solidFill>
              <a:srgbClr val="9956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1" name="Freeform 287"/>
            <p:cNvSpPr/>
            <p:nvPr/>
          </p:nvSpPr>
          <p:spPr bwMode="auto">
            <a:xfrm>
              <a:off x="6515827" y="2737434"/>
              <a:ext cx="205327" cy="348162"/>
            </a:xfrm>
            <a:custGeom>
              <a:avLst/>
              <a:gdLst>
                <a:gd name="T0" fmla="*/ 20 w 70"/>
                <a:gd name="T1" fmla="*/ 110 h 119"/>
                <a:gd name="T2" fmla="*/ 21 w 70"/>
                <a:gd name="T3" fmla="*/ 109 h 119"/>
                <a:gd name="T4" fmla="*/ 24 w 70"/>
                <a:gd name="T5" fmla="*/ 14 h 119"/>
                <a:gd name="T6" fmla="*/ 55 w 70"/>
                <a:gd name="T7" fmla="*/ 117 h 119"/>
                <a:gd name="T8" fmla="*/ 20 w 70"/>
                <a:gd name="T9" fmla="*/ 110 h 119"/>
              </a:gdLst>
              <a:ahLst/>
              <a:cxnLst>
                <a:cxn ang="0">
                  <a:pos x="T0" y="T1"/>
                </a:cxn>
                <a:cxn ang="0">
                  <a:pos x="T2" y="T3"/>
                </a:cxn>
                <a:cxn ang="0">
                  <a:pos x="T4" y="T5"/>
                </a:cxn>
                <a:cxn ang="0">
                  <a:pos x="T6" y="T7"/>
                </a:cxn>
                <a:cxn ang="0">
                  <a:pos x="T8" y="T9"/>
                </a:cxn>
              </a:cxnLst>
              <a:rect l="0" t="0" r="r" b="b"/>
              <a:pathLst>
                <a:path w="70" h="119">
                  <a:moveTo>
                    <a:pt x="20" y="110"/>
                  </a:moveTo>
                  <a:cubicBezTo>
                    <a:pt x="20" y="109"/>
                    <a:pt x="21" y="109"/>
                    <a:pt x="21" y="109"/>
                  </a:cubicBezTo>
                  <a:cubicBezTo>
                    <a:pt x="0" y="50"/>
                    <a:pt x="24" y="14"/>
                    <a:pt x="24" y="14"/>
                  </a:cubicBezTo>
                  <a:cubicBezTo>
                    <a:pt x="55" y="0"/>
                    <a:pt x="70" y="81"/>
                    <a:pt x="55" y="117"/>
                  </a:cubicBezTo>
                  <a:cubicBezTo>
                    <a:pt x="43" y="119"/>
                    <a:pt x="31" y="117"/>
                    <a:pt x="20" y="110"/>
                  </a:cubicBezTo>
                  <a:close/>
                </a:path>
              </a:pathLst>
            </a:custGeom>
            <a:solidFill>
              <a:srgbClr val="00122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2" name="Freeform 288"/>
            <p:cNvSpPr/>
            <p:nvPr/>
          </p:nvSpPr>
          <p:spPr bwMode="auto">
            <a:xfrm>
              <a:off x="6515827" y="3058814"/>
              <a:ext cx="160690" cy="81833"/>
            </a:xfrm>
            <a:custGeom>
              <a:avLst/>
              <a:gdLst>
                <a:gd name="T0" fmla="*/ 20 w 55"/>
                <a:gd name="T1" fmla="*/ 0 h 28"/>
                <a:gd name="T2" fmla="*/ 55 w 55"/>
                <a:gd name="T3" fmla="*/ 7 h 28"/>
                <a:gd name="T4" fmla="*/ 48 w 55"/>
                <a:gd name="T5" fmla="*/ 18 h 28"/>
                <a:gd name="T6" fmla="*/ 2 w 55"/>
                <a:gd name="T7" fmla="*/ 9 h 28"/>
                <a:gd name="T8" fmla="*/ 20 w 55"/>
                <a:gd name="T9" fmla="*/ 0 h 28"/>
              </a:gdLst>
              <a:ahLst/>
              <a:cxnLst>
                <a:cxn ang="0">
                  <a:pos x="T0" y="T1"/>
                </a:cxn>
                <a:cxn ang="0">
                  <a:pos x="T2" y="T3"/>
                </a:cxn>
                <a:cxn ang="0">
                  <a:pos x="T4" y="T5"/>
                </a:cxn>
                <a:cxn ang="0">
                  <a:pos x="T6" y="T7"/>
                </a:cxn>
                <a:cxn ang="0">
                  <a:pos x="T8" y="T9"/>
                </a:cxn>
              </a:cxnLst>
              <a:rect l="0" t="0" r="r" b="b"/>
              <a:pathLst>
                <a:path w="55" h="28">
                  <a:moveTo>
                    <a:pt x="20" y="0"/>
                  </a:moveTo>
                  <a:cubicBezTo>
                    <a:pt x="31" y="7"/>
                    <a:pt x="43" y="9"/>
                    <a:pt x="55" y="7"/>
                  </a:cubicBezTo>
                  <a:cubicBezTo>
                    <a:pt x="53" y="11"/>
                    <a:pt x="51" y="15"/>
                    <a:pt x="48" y="18"/>
                  </a:cubicBezTo>
                  <a:cubicBezTo>
                    <a:pt x="38" y="28"/>
                    <a:pt x="7" y="22"/>
                    <a:pt x="2" y="9"/>
                  </a:cubicBezTo>
                  <a:cubicBezTo>
                    <a:pt x="0" y="4"/>
                    <a:pt x="16" y="0"/>
                    <a:pt x="20" y="0"/>
                  </a:cubicBezTo>
                  <a:close/>
                </a:path>
              </a:pathLst>
            </a:custGeom>
            <a:solidFill>
              <a:srgbClr val="9956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3" name="Freeform 289"/>
            <p:cNvSpPr/>
            <p:nvPr/>
          </p:nvSpPr>
          <p:spPr bwMode="auto">
            <a:xfrm>
              <a:off x="6594684" y="2825219"/>
              <a:ext cx="553489" cy="239548"/>
            </a:xfrm>
            <a:custGeom>
              <a:avLst/>
              <a:gdLst>
                <a:gd name="T0" fmla="*/ 79 w 189"/>
                <a:gd name="T1" fmla="*/ 79 h 82"/>
                <a:gd name="T2" fmla="*/ 5 w 189"/>
                <a:gd name="T3" fmla="*/ 36 h 82"/>
                <a:gd name="T4" fmla="*/ 11 w 189"/>
                <a:gd name="T5" fmla="*/ 8 h 82"/>
                <a:gd name="T6" fmla="*/ 176 w 189"/>
                <a:gd name="T7" fmla="*/ 3 h 82"/>
                <a:gd name="T8" fmla="*/ 179 w 189"/>
                <a:gd name="T9" fmla="*/ 34 h 82"/>
                <a:gd name="T10" fmla="*/ 79 w 189"/>
                <a:gd name="T11" fmla="*/ 79 h 82"/>
              </a:gdLst>
              <a:ahLst/>
              <a:cxnLst>
                <a:cxn ang="0">
                  <a:pos x="T0" y="T1"/>
                </a:cxn>
                <a:cxn ang="0">
                  <a:pos x="T2" y="T3"/>
                </a:cxn>
                <a:cxn ang="0">
                  <a:pos x="T4" y="T5"/>
                </a:cxn>
                <a:cxn ang="0">
                  <a:pos x="T6" y="T7"/>
                </a:cxn>
                <a:cxn ang="0">
                  <a:pos x="T8" y="T9"/>
                </a:cxn>
                <a:cxn ang="0">
                  <a:pos x="T10" y="T11"/>
                </a:cxn>
              </a:cxnLst>
              <a:rect l="0" t="0" r="r" b="b"/>
              <a:pathLst>
                <a:path w="189" h="82">
                  <a:moveTo>
                    <a:pt x="79" y="79"/>
                  </a:moveTo>
                  <a:cubicBezTo>
                    <a:pt x="55" y="76"/>
                    <a:pt x="8" y="53"/>
                    <a:pt x="5" y="36"/>
                  </a:cubicBezTo>
                  <a:cubicBezTo>
                    <a:pt x="2" y="20"/>
                    <a:pt x="0" y="20"/>
                    <a:pt x="11" y="8"/>
                  </a:cubicBezTo>
                  <a:cubicBezTo>
                    <a:pt x="16" y="2"/>
                    <a:pt x="174" y="0"/>
                    <a:pt x="176" y="3"/>
                  </a:cubicBezTo>
                  <a:cubicBezTo>
                    <a:pt x="179" y="9"/>
                    <a:pt x="189" y="15"/>
                    <a:pt x="179" y="34"/>
                  </a:cubicBezTo>
                  <a:cubicBezTo>
                    <a:pt x="163" y="63"/>
                    <a:pt x="103" y="82"/>
                    <a:pt x="79" y="79"/>
                  </a:cubicBezTo>
                  <a:close/>
                </a:path>
              </a:pathLst>
            </a:custGeom>
            <a:solidFill>
              <a:srgbClr val="00394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4" name="Freeform 290"/>
            <p:cNvSpPr/>
            <p:nvPr/>
          </p:nvSpPr>
          <p:spPr bwMode="auto">
            <a:xfrm>
              <a:off x="6609563" y="2716604"/>
              <a:ext cx="538610" cy="313942"/>
            </a:xfrm>
            <a:custGeom>
              <a:avLst/>
              <a:gdLst>
                <a:gd name="T0" fmla="*/ 74 w 184"/>
                <a:gd name="T1" fmla="*/ 102 h 107"/>
                <a:gd name="T2" fmla="*/ 0 w 184"/>
                <a:gd name="T3" fmla="*/ 56 h 107"/>
                <a:gd name="T4" fmla="*/ 105 w 184"/>
                <a:gd name="T5" fmla="*/ 2 h 107"/>
                <a:gd name="T6" fmla="*/ 174 w 184"/>
                <a:gd name="T7" fmla="*/ 54 h 107"/>
                <a:gd name="T8" fmla="*/ 74 w 184"/>
                <a:gd name="T9" fmla="*/ 102 h 107"/>
              </a:gdLst>
              <a:ahLst/>
              <a:cxnLst>
                <a:cxn ang="0">
                  <a:pos x="T0" y="T1"/>
                </a:cxn>
                <a:cxn ang="0">
                  <a:pos x="T2" y="T3"/>
                </a:cxn>
                <a:cxn ang="0">
                  <a:pos x="T4" y="T5"/>
                </a:cxn>
                <a:cxn ang="0">
                  <a:pos x="T6" y="T7"/>
                </a:cxn>
                <a:cxn ang="0">
                  <a:pos x="T8" y="T9"/>
                </a:cxn>
              </a:cxnLst>
              <a:rect l="0" t="0" r="r" b="b"/>
              <a:pathLst>
                <a:path w="184" h="107">
                  <a:moveTo>
                    <a:pt x="74" y="102"/>
                  </a:moveTo>
                  <a:cubicBezTo>
                    <a:pt x="74" y="102"/>
                    <a:pt x="0" y="75"/>
                    <a:pt x="0" y="56"/>
                  </a:cubicBezTo>
                  <a:cubicBezTo>
                    <a:pt x="0" y="36"/>
                    <a:pt x="88" y="0"/>
                    <a:pt x="105" y="2"/>
                  </a:cubicBezTo>
                  <a:cubicBezTo>
                    <a:pt x="122" y="5"/>
                    <a:pt x="184" y="35"/>
                    <a:pt x="174" y="54"/>
                  </a:cubicBezTo>
                  <a:cubicBezTo>
                    <a:pt x="158" y="82"/>
                    <a:pt x="103" y="107"/>
                    <a:pt x="74" y="102"/>
                  </a:cubicBezTo>
                  <a:close/>
                </a:path>
              </a:pathLst>
            </a:custGeom>
            <a:solidFill>
              <a:srgbClr val="06445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5" name="Freeform 291"/>
            <p:cNvSpPr/>
            <p:nvPr/>
          </p:nvSpPr>
          <p:spPr bwMode="auto">
            <a:xfrm>
              <a:off x="6847623" y="2438372"/>
              <a:ext cx="166642" cy="75882"/>
            </a:xfrm>
            <a:custGeom>
              <a:avLst/>
              <a:gdLst>
                <a:gd name="T0" fmla="*/ 0 w 57"/>
                <a:gd name="T1" fmla="*/ 14 h 26"/>
                <a:gd name="T2" fmla="*/ 57 w 57"/>
                <a:gd name="T3" fmla="*/ 7 h 26"/>
                <a:gd name="T4" fmla="*/ 0 w 57"/>
                <a:gd name="T5" fmla="*/ 14 h 26"/>
              </a:gdLst>
              <a:ahLst/>
              <a:cxnLst>
                <a:cxn ang="0">
                  <a:pos x="T0" y="T1"/>
                </a:cxn>
                <a:cxn ang="0">
                  <a:pos x="T2" y="T3"/>
                </a:cxn>
                <a:cxn ang="0">
                  <a:pos x="T4" y="T5"/>
                </a:cxn>
              </a:cxnLst>
              <a:rect l="0" t="0" r="r" b="b"/>
              <a:pathLst>
                <a:path w="57" h="26">
                  <a:moveTo>
                    <a:pt x="0" y="14"/>
                  </a:moveTo>
                  <a:cubicBezTo>
                    <a:pt x="14" y="6"/>
                    <a:pt x="38" y="0"/>
                    <a:pt x="57" y="7"/>
                  </a:cubicBezTo>
                  <a:cubicBezTo>
                    <a:pt x="43" y="23"/>
                    <a:pt x="19" y="26"/>
                    <a:pt x="0" y="14"/>
                  </a:cubicBezTo>
                  <a:close/>
                </a:path>
              </a:pathLst>
            </a:custGeom>
            <a:solidFill>
              <a:srgbClr val="FBBF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6" name="Freeform 292"/>
            <p:cNvSpPr/>
            <p:nvPr/>
          </p:nvSpPr>
          <p:spPr bwMode="auto">
            <a:xfrm>
              <a:off x="6753887" y="2459202"/>
              <a:ext cx="345187" cy="444875"/>
            </a:xfrm>
            <a:custGeom>
              <a:avLst/>
              <a:gdLst>
                <a:gd name="T0" fmla="*/ 3 w 118"/>
                <a:gd name="T1" fmla="*/ 108 h 152"/>
                <a:gd name="T2" fmla="*/ 26 w 118"/>
                <a:gd name="T3" fmla="*/ 11 h 152"/>
                <a:gd name="T4" fmla="*/ 32 w 118"/>
                <a:gd name="T5" fmla="*/ 7 h 152"/>
                <a:gd name="T6" fmla="*/ 89 w 118"/>
                <a:gd name="T7" fmla="*/ 0 h 152"/>
                <a:gd name="T8" fmla="*/ 117 w 118"/>
                <a:gd name="T9" fmla="*/ 44 h 152"/>
                <a:gd name="T10" fmla="*/ 104 w 118"/>
                <a:gd name="T11" fmla="*/ 138 h 152"/>
                <a:gd name="T12" fmla="*/ 1 w 118"/>
                <a:gd name="T13" fmla="*/ 106 h 152"/>
                <a:gd name="T14" fmla="*/ 3 w 118"/>
                <a:gd name="T15" fmla="*/ 108 h 1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8" h="152">
                  <a:moveTo>
                    <a:pt x="3" y="108"/>
                  </a:moveTo>
                  <a:cubicBezTo>
                    <a:pt x="3" y="108"/>
                    <a:pt x="0" y="33"/>
                    <a:pt x="26" y="11"/>
                  </a:cubicBezTo>
                  <a:cubicBezTo>
                    <a:pt x="28" y="9"/>
                    <a:pt x="30" y="8"/>
                    <a:pt x="32" y="7"/>
                  </a:cubicBezTo>
                  <a:cubicBezTo>
                    <a:pt x="51" y="19"/>
                    <a:pt x="75" y="16"/>
                    <a:pt x="89" y="0"/>
                  </a:cubicBezTo>
                  <a:cubicBezTo>
                    <a:pt x="104" y="5"/>
                    <a:pt x="115" y="18"/>
                    <a:pt x="117" y="44"/>
                  </a:cubicBezTo>
                  <a:cubicBezTo>
                    <a:pt x="118" y="84"/>
                    <a:pt x="118" y="116"/>
                    <a:pt x="104" y="138"/>
                  </a:cubicBezTo>
                  <a:cubicBezTo>
                    <a:pt x="62" y="152"/>
                    <a:pt x="16" y="152"/>
                    <a:pt x="1" y="106"/>
                  </a:cubicBezTo>
                  <a:cubicBezTo>
                    <a:pt x="2" y="107"/>
                    <a:pt x="3" y="108"/>
                    <a:pt x="3" y="108"/>
                  </a:cubicBezTo>
                  <a:close/>
                </a:path>
              </a:pathLst>
            </a:custGeom>
            <a:solidFill>
              <a:srgbClr val="9AAF8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7" name="Freeform 293"/>
            <p:cNvSpPr/>
            <p:nvPr/>
          </p:nvSpPr>
          <p:spPr bwMode="auto">
            <a:xfrm>
              <a:off x="6539633" y="2698749"/>
              <a:ext cx="517780" cy="272281"/>
            </a:xfrm>
            <a:custGeom>
              <a:avLst/>
              <a:gdLst>
                <a:gd name="T0" fmla="*/ 16 w 177"/>
                <a:gd name="T1" fmla="*/ 27 h 93"/>
                <a:gd name="T2" fmla="*/ 74 w 177"/>
                <a:gd name="T3" fmla="*/ 24 h 93"/>
                <a:gd name="T4" fmla="*/ 177 w 177"/>
                <a:gd name="T5" fmla="*/ 56 h 93"/>
                <a:gd name="T6" fmla="*/ 117 w 177"/>
                <a:gd name="T7" fmla="*/ 89 h 93"/>
                <a:gd name="T8" fmla="*/ 16 w 177"/>
                <a:gd name="T9" fmla="*/ 27 h 93"/>
              </a:gdLst>
              <a:ahLst/>
              <a:cxnLst>
                <a:cxn ang="0">
                  <a:pos x="T0" y="T1"/>
                </a:cxn>
                <a:cxn ang="0">
                  <a:pos x="T2" y="T3"/>
                </a:cxn>
                <a:cxn ang="0">
                  <a:pos x="T4" y="T5"/>
                </a:cxn>
                <a:cxn ang="0">
                  <a:pos x="T6" y="T7"/>
                </a:cxn>
                <a:cxn ang="0">
                  <a:pos x="T8" y="T9"/>
                </a:cxn>
              </a:cxnLst>
              <a:rect l="0" t="0" r="r" b="b"/>
              <a:pathLst>
                <a:path w="177" h="93">
                  <a:moveTo>
                    <a:pt x="16" y="27"/>
                  </a:moveTo>
                  <a:cubicBezTo>
                    <a:pt x="38" y="0"/>
                    <a:pt x="66" y="18"/>
                    <a:pt x="74" y="24"/>
                  </a:cubicBezTo>
                  <a:cubicBezTo>
                    <a:pt x="89" y="70"/>
                    <a:pt x="135" y="70"/>
                    <a:pt x="177" y="56"/>
                  </a:cubicBezTo>
                  <a:cubicBezTo>
                    <a:pt x="167" y="74"/>
                    <a:pt x="148" y="85"/>
                    <a:pt x="117" y="89"/>
                  </a:cubicBezTo>
                  <a:cubicBezTo>
                    <a:pt x="77" y="93"/>
                    <a:pt x="0" y="47"/>
                    <a:pt x="16" y="27"/>
                  </a:cubicBezTo>
                  <a:close/>
                </a:path>
              </a:pathLst>
            </a:custGeom>
            <a:solidFill>
              <a:srgbClr val="00122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8" name="Freeform 294"/>
            <p:cNvSpPr/>
            <p:nvPr/>
          </p:nvSpPr>
          <p:spPr bwMode="auto">
            <a:xfrm>
              <a:off x="6841671" y="2593111"/>
              <a:ext cx="342211" cy="331796"/>
            </a:xfrm>
            <a:custGeom>
              <a:avLst/>
              <a:gdLst>
                <a:gd name="T0" fmla="*/ 14 w 117"/>
                <a:gd name="T1" fmla="*/ 47 h 113"/>
                <a:gd name="T2" fmla="*/ 96 w 117"/>
                <a:gd name="T3" fmla="*/ 1 h 113"/>
                <a:gd name="T4" fmla="*/ 113 w 117"/>
                <a:gd name="T5" fmla="*/ 11 h 113"/>
                <a:gd name="T6" fmla="*/ 105 w 117"/>
                <a:gd name="T7" fmla="*/ 66 h 113"/>
                <a:gd name="T8" fmla="*/ 26 w 117"/>
                <a:gd name="T9" fmla="*/ 109 h 113"/>
                <a:gd name="T10" fmla="*/ 7 w 117"/>
                <a:gd name="T11" fmla="*/ 97 h 113"/>
                <a:gd name="T12" fmla="*/ 14 w 117"/>
                <a:gd name="T13" fmla="*/ 47 h 113"/>
              </a:gdLst>
              <a:ahLst/>
              <a:cxnLst>
                <a:cxn ang="0">
                  <a:pos x="T0" y="T1"/>
                </a:cxn>
                <a:cxn ang="0">
                  <a:pos x="T2" y="T3"/>
                </a:cxn>
                <a:cxn ang="0">
                  <a:pos x="T4" y="T5"/>
                </a:cxn>
                <a:cxn ang="0">
                  <a:pos x="T6" y="T7"/>
                </a:cxn>
                <a:cxn ang="0">
                  <a:pos x="T8" y="T9"/>
                </a:cxn>
                <a:cxn ang="0">
                  <a:pos x="T10" y="T11"/>
                </a:cxn>
                <a:cxn ang="0">
                  <a:pos x="T12" y="T13"/>
                </a:cxn>
              </a:cxnLst>
              <a:rect l="0" t="0" r="r" b="b"/>
              <a:pathLst>
                <a:path w="117" h="113">
                  <a:moveTo>
                    <a:pt x="14" y="47"/>
                  </a:moveTo>
                  <a:cubicBezTo>
                    <a:pt x="20" y="35"/>
                    <a:pt x="76" y="0"/>
                    <a:pt x="96" y="1"/>
                  </a:cubicBezTo>
                  <a:cubicBezTo>
                    <a:pt x="104" y="0"/>
                    <a:pt x="108" y="1"/>
                    <a:pt x="113" y="11"/>
                  </a:cubicBezTo>
                  <a:cubicBezTo>
                    <a:pt x="117" y="20"/>
                    <a:pt x="115" y="49"/>
                    <a:pt x="105" y="66"/>
                  </a:cubicBezTo>
                  <a:cubicBezTo>
                    <a:pt x="95" y="84"/>
                    <a:pt x="53" y="113"/>
                    <a:pt x="26" y="109"/>
                  </a:cubicBezTo>
                  <a:cubicBezTo>
                    <a:pt x="11" y="107"/>
                    <a:pt x="9" y="103"/>
                    <a:pt x="7" y="97"/>
                  </a:cubicBezTo>
                  <a:cubicBezTo>
                    <a:pt x="0" y="82"/>
                    <a:pt x="8" y="58"/>
                    <a:pt x="14" y="47"/>
                  </a:cubicBezTo>
                  <a:close/>
                </a:path>
              </a:pathLst>
            </a:custGeom>
            <a:solidFill>
              <a:srgbClr val="00394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9" name="Freeform 295"/>
            <p:cNvSpPr/>
            <p:nvPr/>
          </p:nvSpPr>
          <p:spPr bwMode="auto">
            <a:xfrm>
              <a:off x="6975580" y="2740410"/>
              <a:ext cx="105639" cy="290136"/>
            </a:xfrm>
            <a:custGeom>
              <a:avLst/>
              <a:gdLst>
                <a:gd name="T0" fmla="*/ 0 w 36"/>
                <a:gd name="T1" fmla="*/ 98 h 99"/>
                <a:gd name="T2" fmla="*/ 13 w 36"/>
                <a:gd name="T3" fmla="*/ 66 h 99"/>
                <a:gd name="T4" fmla="*/ 13 w 36"/>
                <a:gd name="T5" fmla="*/ 18 h 99"/>
                <a:gd name="T6" fmla="*/ 23 w 36"/>
                <a:gd name="T7" fmla="*/ 1 h 99"/>
                <a:gd name="T8" fmla="*/ 34 w 36"/>
                <a:gd name="T9" fmla="*/ 18 h 99"/>
                <a:gd name="T10" fmla="*/ 29 w 36"/>
                <a:gd name="T11" fmla="*/ 83 h 99"/>
                <a:gd name="T12" fmla="*/ 0 w 36"/>
                <a:gd name="T13" fmla="*/ 98 h 99"/>
              </a:gdLst>
              <a:ahLst/>
              <a:cxnLst>
                <a:cxn ang="0">
                  <a:pos x="T0" y="T1"/>
                </a:cxn>
                <a:cxn ang="0">
                  <a:pos x="T2" y="T3"/>
                </a:cxn>
                <a:cxn ang="0">
                  <a:pos x="T4" y="T5"/>
                </a:cxn>
                <a:cxn ang="0">
                  <a:pos x="T6" y="T7"/>
                </a:cxn>
                <a:cxn ang="0">
                  <a:pos x="T8" y="T9"/>
                </a:cxn>
                <a:cxn ang="0">
                  <a:pos x="T10" y="T11"/>
                </a:cxn>
                <a:cxn ang="0">
                  <a:pos x="T12" y="T13"/>
                </a:cxn>
              </a:cxnLst>
              <a:rect l="0" t="0" r="r" b="b"/>
              <a:pathLst>
                <a:path w="36" h="99">
                  <a:moveTo>
                    <a:pt x="0" y="98"/>
                  </a:moveTo>
                  <a:cubicBezTo>
                    <a:pt x="0" y="98"/>
                    <a:pt x="14" y="91"/>
                    <a:pt x="13" y="66"/>
                  </a:cubicBezTo>
                  <a:cubicBezTo>
                    <a:pt x="13" y="41"/>
                    <a:pt x="13" y="18"/>
                    <a:pt x="13" y="18"/>
                  </a:cubicBezTo>
                  <a:cubicBezTo>
                    <a:pt x="13" y="18"/>
                    <a:pt x="13" y="3"/>
                    <a:pt x="23" y="1"/>
                  </a:cubicBezTo>
                  <a:cubicBezTo>
                    <a:pt x="34" y="0"/>
                    <a:pt x="33" y="7"/>
                    <a:pt x="34" y="18"/>
                  </a:cubicBezTo>
                  <a:cubicBezTo>
                    <a:pt x="34" y="29"/>
                    <a:pt x="36" y="62"/>
                    <a:pt x="29" y="83"/>
                  </a:cubicBezTo>
                  <a:cubicBezTo>
                    <a:pt x="25" y="97"/>
                    <a:pt x="8" y="99"/>
                    <a:pt x="0" y="98"/>
                  </a:cubicBezTo>
                  <a:close/>
                </a:path>
              </a:pathLst>
            </a:custGeom>
            <a:solidFill>
              <a:srgbClr val="00263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0" name="Freeform 296"/>
            <p:cNvSpPr/>
            <p:nvPr/>
          </p:nvSpPr>
          <p:spPr bwMode="auto">
            <a:xfrm>
              <a:off x="6685445" y="2487471"/>
              <a:ext cx="226157" cy="337748"/>
            </a:xfrm>
            <a:custGeom>
              <a:avLst/>
              <a:gdLst>
                <a:gd name="T0" fmla="*/ 14 w 77"/>
                <a:gd name="T1" fmla="*/ 51 h 115"/>
                <a:gd name="T2" fmla="*/ 54 w 77"/>
                <a:gd name="T3" fmla="*/ 3 h 115"/>
                <a:gd name="T4" fmla="*/ 66 w 77"/>
                <a:gd name="T5" fmla="*/ 38 h 115"/>
                <a:gd name="T6" fmla="*/ 52 w 77"/>
                <a:gd name="T7" fmla="*/ 71 h 115"/>
                <a:gd name="T8" fmla="*/ 12 w 77"/>
                <a:gd name="T9" fmla="*/ 115 h 115"/>
                <a:gd name="T10" fmla="*/ 0 w 77"/>
                <a:gd name="T11" fmla="*/ 84 h 115"/>
                <a:gd name="T12" fmla="*/ 14 w 77"/>
                <a:gd name="T13" fmla="*/ 51 h 115"/>
              </a:gdLst>
              <a:ahLst/>
              <a:cxnLst>
                <a:cxn ang="0">
                  <a:pos x="T0" y="T1"/>
                </a:cxn>
                <a:cxn ang="0">
                  <a:pos x="T2" y="T3"/>
                </a:cxn>
                <a:cxn ang="0">
                  <a:pos x="T4" y="T5"/>
                </a:cxn>
                <a:cxn ang="0">
                  <a:pos x="T6" y="T7"/>
                </a:cxn>
                <a:cxn ang="0">
                  <a:pos x="T8" y="T9"/>
                </a:cxn>
                <a:cxn ang="0">
                  <a:pos x="T10" y="T11"/>
                </a:cxn>
                <a:cxn ang="0">
                  <a:pos x="T12" y="T13"/>
                </a:cxn>
              </a:cxnLst>
              <a:rect l="0" t="0" r="r" b="b"/>
              <a:pathLst>
                <a:path w="77" h="115">
                  <a:moveTo>
                    <a:pt x="14" y="51"/>
                  </a:moveTo>
                  <a:cubicBezTo>
                    <a:pt x="24" y="29"/>
                    <a:pt x="39" y="0"/>
                    <a:pt x="54" y="3"/>
                  </a:cubicBezTo>
                  <a:cubicBezTo>
                    <a:pt x="77" y="8"/>
                    <a:pt x="66" y="38"/>
                    <a:pt x="66" y="38"/>
                  </a:cubicBezTo>
                  <a:cubicBezTo>
                    <a:pt x="66" y="38"/>
                    <a:pt x="61" y="54"/>
                    <a:pt x="52" y="71"/>
                  </a:cubicBezTo>
                  <a:cubicBezTo>
                    <a:pt x="43" y="90"/>
                    <a:pt x="29" y="110"/>
                    <a:pt x="12" y="115"/>
                  </a:cubicBezTo>
                  <a:cubicBezTo>
                    <a:pt x="6" y="107"/>
                    <a:pt x="1" y="96"/>
                    <a:pt x="0" y="84"/>
                  </a:cubicBezTo>
                  <a:cubicBezTo>
                    <a:pt x="1" y="82"/>
                    <a:pt x="8" y="64"/>
                    <a:pt x="14" y="51"/>
                  </a:cubicBezTo>
                  <a:close/>
                </a:path>
              </a:pathLst>
            </a:custGeom>
            <a:solidFill>
              <a:srgbClr val="C1DB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1" name="Freeform 297"/>
            <p:cNvSpPr/>
            <p:nvPr/>
          </p:nvSpPr>
          <p:spPr bwMode="auto">
            <a:xfrm>
              <a:off x="6494997" y="2677919"/>
              <a:ext cx="177057" cy="141348"/>
            </a:xfrm>
            <a:custGeom>
              <a:avLst/>
              <a:gdLst>
                <a:gd name="T0" fmla="*/ 4 w 60"/>
                <a:gd name="T1" fmla="*/ 8 h 48"/>
                <a:gd name="T2" fmla="*/ 60 w 60"/>
                <a:gd name="T3" fmla="*/ 17 h 48"/>
                <a:gd name="T4" fmla="*/ 55 w 60"/>
                <a:gd name="T5" fmla="*/ 48 h 48"/>
                <a:gd name="T6" fmla="*/ 4 w 60"/>
                <a:gd name="T7" fmla="*/ 8 h 48"/>
              </a:gdLst>
              <a:ahLst/>
              <a:cxnLst>
                <a:cxn ang="0">
                  <a:pos x="T0" y="T1"/>
                </a:cxn>
                <a:cxn ang="0">
                  <a:pos x="T2" y="T3"/>
                </a:cxn>
                <a:cxn ang="0">
                  <a:pos x="T4" y="T5"/>
                </a:cxn>
                <a:cxn ang="0">
                  <a:pos x="T6" y="T7"/>
                </a:cxn>
              </a:cxnLst>
              <a:rect l="0" t="0" r="r" b="b"/>
              <a:pathLst>
                <a:path w="60" h="48">
                  <a:moveTo>
                    <a:pt x="4" y="8"/>
                  </a:moveTo>
                  <a:cubicBezTo>
                    <a:pt x="13" y="0"/>
                    <a:pt x="47" y="12"/>
                    <a:pt x="60" y="17"/>
                  </a:cubicBezTo>
                  <a:cubicBezTo>
                    <a:pt x="56" y="28"/>
                    <a:pt x="54" y="38"/>
                    <a:pt x="55" y="48"/>
                  </a:cubicBezTo>
                  <a:cubicBezTo>
                    <a:pt x="7" y="38"/>
                    <a:pt x="0" y="13"/>
                    <a:pt x="4" y="8"/>
                  </a:cubicBezTo>
                  <a:close/>
                </a:path>
              </a:pathLst>
            </a:custGeom>
            <a:solidFill>
              <a:srgbClr val="FED9B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2" name="Freeform 298"/>
            <p:cNvSpPr/>
            <p:nvPr/>
          </p:nvSpPr>
          <p:spPr bwMode="auto">
            <a:xfrm>
              <a:off x="6654199" y="2728507"/>
              <a:ext cx="66955" cy="99688"/>
            </a:xfrm>
            <a:custGeom>
              <a:avLst/>
              <a:gdLst>
                <a:gd name="T0" fmla="*/ 6 w 23"/>
                <a:gd name="T1" fmla="*/ 0 h 34"/>
                <a:gd name="T2" fmla="*/ 11 w 23"/>
                <a:gd name="T3" fmla="*/ 2 h 34"/>
                <a:gd name="T4" fmla="*/ 11 w 23"/>
                <a:gd name="T5" fmla="*/ 2 h 34"/>
                <a:gd name="T6" fmla="*/ 23 w 23"/>
                <a:gd name="T7" fmla="*/ 33 h 34"/>
                <a:gd name="T8" fmla="*/ 13 w 23"/>
                <a:gd name="T9" fmla="*/ 33 h 34"/>
                <a:gd name="T10" fmla="*/ 1 w 23"/>
                <a:gd name="T11" fmla="*/ 31 h 34"/>
                <a:gd name="T12" fmla="*/ 6 w 23"/>
                <a:gd name="T13" fmla="*/ 0 h 34"/>
              </a:gdLst>
              <a:ahLst/>
              <a:cxnLst>
                <a:cxn ang="0">
                  <a:pos x="T0" y="T1"/>
                </a:cxn>
                <a:cxn ang="0">
                  <a:pos x="T2" y="T3"/>
                </a:cxn>
                <a:cxn ang="0">
                  <a:pos x="T4" y="T5"/>
                </a:cxn>
                <a:cxn ang="0">
                  <a:pos x="T6" y="T7"/>
                </a:cxn>
                <a:cxn ang="0">
                  <a:pos x="T8" y="T9"/>
                </a:cxn>
                <a:cxn ang="0">
                  <a:pos x="T10" y="T11"/>
                </a:cxn>
                <a:cxn ang="0">
                  <a:pos x="T12" y="T13"/>
                </a:cxn>
              </a:cxnLst>
              <a:rect l="0" t="0" r="r" b="b"/>
              <a:pathLst>
                <a:path w="23" h="34">
                  <a:moveTo>
                    <a:pt x="6" y="0"/>
                  </a:moveTo>
                  <a:cubicBezTo>
                    <a:pt x="9" y="1"/>
                    <a:pt x="11" y="2"/>
                    <a:pt x="11" y="2"/>
                  </a:cubicBezTo>
                  <a:cubicBezTo>
                    <a:pt x="11" y="2"/>
                    <a:pt x="11" y="2"/>
                    <a:pt x="11" y="2"/>
                  </a:cubicBezTo>
                  <a:cubicBezTo>
                    <a:pt x="12" y="14"/>
                    <a:pt x="17" y="25"/>
                    <a:pt x="23" y="33"/>
                  </a:cubicBezTo>
                  <a:cubicBezTo>
                    <a:pt x="20" y="34"/>
                    <a:pt x="16" y="34"/>
                    <a:pt x="13" y="33"/>
                  </a:cubicBezTo>
                  <a:cubicBezTo>
                    <a:pt x="9" y="33"/>
                    <a:pt x="5" y="32"/>
                    <a:pt x="1" y="31"/>
                  </a:cubicBezTo>
                  <a:cubicBezTo>
                    <a:pt x="0" y="21"/>
                    <a:pt x="2" y="11"/>
                    <a:pt x="6"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3" name="Freeform 299"/>
            <p:cNvSpPr/>
            <p:nvPr/>
          </p:nvSpPr>
          <p:spPr bwMode="auto">
            <a:xfrm>
              <a:off x="6364064" y="2634771"/>
              <a:ext cx="224669" cy="105639"/>
            </a:xfrm>
            <a:custGeom>
              <a:avLst/>
              <a:gdLst>
                <a:gd name="T0" fmla="*/ 58 w 77"/>
                <a:gd name="T1" fmla="*/ 19 h 36"/>
                <a:gd name="T2" fmla="*/ 17 w 77"/>
                <a:gd name="T3" fmla="*/ 8 h 36"/>
                <a:gd name="T4" fmla="*/ 54 w 77"/>
                <a:gd name="T5" fmla="*/ 35 h 36"/>
                <a:gd name="T6" fmla="*/ 58 w 77"/>
                <a:gd name="T7" fmla="*/ 19 h 36"/>
              </a:gdLst>
              <a:ahLst/>
              <a:cxnLst>
                <a:cxn ang="0">
                  <a:pos x="T0" y="T1"/>
                </a:cxn>
                <a:cxn ang="0">
                  <a:pos x="T2" y="T3"/>
                </a:cxn>
                <a:cxn ang="0">
                  <a:pos x="T4" y="T5"/>
                </a:cxn>
                <a:cxn ang="0">
                  <a:pos x="T6" y="T7"/>
                </a:cxn>
              </a:cxnLst>
              <a:rect l="0" t="0" r="r" b="b"/>
              <a:pathLst>
                <a:path w="77" h="36">
                  <a:moveTo>
                    <a:pt x="58" y="19"/>
                  </a:moveTo>
                  <a:cubicBezTo>
                    <a:pt x="58" y="19"/>
                    <a:pt x="33" y="0"/>
                    <a:pt x="17" y="8"/>
                  </a:cubicBezTo>
                  <a:cubicBezTo>
                    <a:pt x="0" y="17"/>
                    <a:pt x="21" y="32"/>
                    <a:pt x="54" y="35"/>
                  </a:cubicBezTo>
                  <a:cubicBezTo>
                    <a:pt x="77" y="36"/>
                    <a:pt x="58" y="19"/>
                    <a:pt x="58" y="19"/>
                  </a:cubicBezTo>
                  <a:close/>
                </a:path>
              </a:pathLst>
            </a:custGeom>
            <a:solidFill>
              <a:srgbClr val="FED9B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4" name="Freeform 300"/>
            <p:cNvSpPr/>
            <p:nvPr/>
          </p:nvSpPr>
          <p:spPr bwMode="auto">
            <a:xfrm>
              <a:off x="6747935" y="2142285"/>
              <a:ext cx="330308" cy="383871"/>
            </a:xfrm>
            <a:custGeom>
              <a:avLst/>
              <a:gdLst>
                <a:gd name="T0" fmla="*/ 93 w 113"/>
                <a:gd name="T1" fmla="*/ 97 h 131"/>
                <a:gd name="T2" fmla="*/ 83 w 113"/>
                <a:gd name="T3" fmla="*/ 26 h 131"/>
                <a:gd name="T4" fmla="*/ 33 w 113"/>
                <a:gd name="T5" fmla="*/ 104 h 131"/>
                <a:gd name="T6" fmla="*/ 93 w 113"/>
                <a:gd name="T7" fmla="*/ 97 h 131"/>
              </a:gdLst>
              <a:ahLst/>
              <a:cxnLst>
                <a:cxn ang="0">
                  <a:pos x="T0" y="T1"/>
                </a:cxn>
                <a:cxn ang="0">
                  <a:pos x="T2" y="T3"/>
                </a:cxn>
                <a:cxn ang="0">
                  <a:pos x="T4" y="T5"/>
                </a:cxn>
                <a:cxn ang="0">
                  <a:pos x="T6" y="T7"/>
                </a:cxn>
              </a:cxnLst>
              <a:rect l="0" t="0" r="r" b="b"/>
              <a:pathLst>
                <a:path w="113" h="131">
                  <a:moveTo>
                    <a:pt x="93" y="97"/>
                  </a:moveTo>
                  <a:cubicBezTo>
                    <a:pt x="93" y="97"/>
                    <a:pt x="113" y="52"/>
                    <a:pt x="83" y="26"/>
                  </a:cubicBezTo>
                  <a:cubicBezTo>
                    <a:pt x="53" y="0"/>
                    <a:pt x="0" y="50"/>
                    <a:pt x="33" y="104"/>
                  </a:cubicBezTo>
                  <a:cubicBezTo>
                    <a:pt x="49" y="131"/>
                    <a:pt x="88" y="116"/>
                    <a:pt x="93" y="97"/>
                  </a:cubicBezTo>
                  <a:close/>
                </a:path>
              </a:pathLst>
            </a:custGeom>
            <a:solidFill>
              <a:srgbClr val="FED9B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5" name="Freeform 301"/>
            <p:cNvSpPr/>
            <p:nvPr/>
          </p:nvSpPr>
          <p:spPr bwMode="auto">
            <a:xfrm>
              <a:off x="6832744" y="2447299"/>
              <a:ext cx="187472" cy="78858"/>
            </a:xfrm>
            <a:custGeom>
              <a:avLst/>
              <a:gdLst>
                <a:gd name="T0" fmla="*/ 61 w 64"/>
                <a:gd name="T1" fmla="*/ 0 h 27"/>
                <a:gd name="T2" fmla="*/ 7 w 64"/>
                <a:gd name="T3" fmla="*/ 4 h 27"/>
                <a:gd name="T4" fmla="*/ 0 w 64"/>
                <a:gd name="T5" fmla="*/ 10 h 27"/>
                <a:gd name="T6" fmla="*/ 47 w 64"/>
                <a:gd name="T7" fmla="*/ 17 h 27"/>
                <a:gd name="T8" fmla="*/ 64 w 64"/>
                <a:gd name="T9" fmla="*/ 5 h 27"/>
                <a:gd name="T10" fmla="*/ 61 w 64"/>
                <a:gd name="T11" fmla="*/ 0 h 27"/>
              </a:gdLst>
              <a:ahLst/>
              <a:cxnLst>
                <a:cxn ang="0">
                  <a:pos x="T0" y="T1"/>
                </a:cxn>
                <a:cxn ang="0">
                  <a:pos x="T2" y="T3"/>
                </a:cxn>
                <a:cxn ang="0">
                  <a:pos x="T4" y="T5"/>
                </a:cxn>
                <a:cxn ang="0">
                  <a:pos x="T6" y="T7"/>
                </a:cxn>
                <a:cxn ang="0">
                  <a:pos x="T8" y="T9"/>
                </a:cxn>
                <a:cxn ang="0">
                  <a:pos x="T10" y="T11"/>
                </a:cxn>
              </a:cxnLst>
              <a:rect l="0" t="0" r="r" b="b"/>
              <a:pathLst>
                <a:path w="64" h="27">
                  <a:moveTo>
                    <a:pt x="61" y="0"/>
                  </a:moveTo>
                  <a:cubicBezTo>
                    <a:pt x="61" y="0"/>
                    <a:pt x="30" y="21"/>
                    <a:pt x="7" y="4"/>
                  </a:cubicBezTo>
                  <a:cubicBezTo>
                    <a:pt x="0" y="10"/>
                    <a:pt x="0" y="10"/>
                    <a:pt x="0" y="10"/>
                  </a:cubicBezTo>
                  <a:cubicBezTo>
                    <a:pt x="0" y="10"/>
                    <a:pt x="22" y="27"/>
                    <a:pt x="47" y="17"/>
                  </a:cubicBezTo>
                  <a:cubicBezTo>
                    <a:pt x="63" y="10"/>
                    <a:pt x="64" y="5"/>
                    <a:pt x="64" y="5"/>
                  </a:cubicBezTo>
                  <a:lnTo>
                    <a:pt x="61" y="0"/>
                  </a:lnTo>
                  <a:close/>
                </a:path>
              </a:pathLst>
            </a:custGeom>
            <a:solidFill>
              <a:srgbClr val="C1DB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6" name="Freeform 302"/>
            <p:cNvSpPr/>
            <p:nvPr/>
          </p:nvSpPr>
          <p:spPr bwMode="auto">
            <a:xfrm>
              <a:off x="6756863" y="2166091"/>
              <a:ext cx="306502" cy="309478"/>
            </a:xfrm>
            <a:custGeom>
              <a:avLst/>
              <a:gdLst>
                <a:gd name="T0" fmla="*/ 41 w 105"/>
                <a:gd name="T1" fmla="*/ 72 h 106"/>
                <a:gd name="T2" fmla="*/ 50 w 105"/>
                <a:gd name="T3" fmla="*/ 64 h 106"/>
                <a:gd name="T4" fmla="*/ 54 w 105"/>
                <a:gd name="T5" fmla="*/ 86 h 106"/>
                <a:gd name="T6" fmla="*/ 63 w 105"/>
                <a:gd name="T7" fmla="*/ 106 h 106"/>
                <a:gd name="T8" fmla="*/ 91 w 105"/>
                <a:gd name="T9" fmla="*/ 91 h 106"/>
                <a:gd name="T10" fmla="*/ 89 w 105"/>
                <a:gd name="T11" fmla="*/ 24 h 106"/>
                <a:gd name="T12" fmla="*/ 73 w 105"/>
                <a:gd name="T13" fmla="*/ 7 h 106"/>
                <a:gd name="T14" fmla="*/ 24 w 105"/>
                <a:gd name="T15" fmla="*/ 13 h 106"/>
                <a:gd name="T16" fmla="*/ 40 w 105"/>
                <a:gd name="T17" fmla="*/ 48 h 106"/>
                <a:gd name="T18" fmla="*/ 33 w 105"/>
                <a:gd name="T19" fmla="*/ 61 h 106"/>
                <a:gd name="T20" fmla="*/ 37 w 105"/>
                <a:gd name="T21" fmla="*/ 76 h 106"/>
                <a:gd name="T22" fmla="*/ 41 w 105"/>
                <a:gd name="T23" fmla="*/ 72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5" h="106">
                  <a:moveTo>
                    <a:pt x="41" y="72"/>
                  </a:moveTo>
                  <a:cubicBezTo>
                    <a:pt x="41" y="72"/>
                    <a:pt x="41" y="63"/>
                    <a:pt x="50" y="64"/>
                  </a:cubicBezTo>
                  <a:cubicBezTo>
                    <a:pt x="59" y="65"/>
                    <a:pt x="62" y="81"/>
                    <a:pt x="54" y="86"/>
                  </a:cubicBezTo>
                  <a:cubicBezTo>
                    <a:pt x="46" y="91"/>
                    <a:pt x="52" y="106"/>
                    <a:pt x="63" y="106"/>
                  </a:cubicBezTo>
                  <a:cubicBezTo>
                    <a:pt x="73" y="105"/>
                    <a:pt x="84" y="105"/>
                    <a:pt x="91" y="91"/>
                  </a:cubicBezTo>
                  <a:cubicBezTo>
                    <a:pt x="99" y="77"/>
                    <a:pt x="105" y="42"/>
                    <a:pt x="89" y="24"/>
                  </a:cubicBezTo>
                  <a:cubicBezTo>
                    <a:pt x="89" y="24"/>
                    <a:pt x="92" y="14"/>
                    <a:pt x="73" y="7"/>
                  </a:cubicBezTo>
                  <a:cubicBezTo>
                    <a:pt x="54" y="0"/>
                    <a:pt x="30" y="21"/>
                    <a:pt x="24" y="13"/>
                  </a:cubicBezTo>
                  <a:cubicBezTo>
                    <a:pt x="21" y="7"/>
                    <a:pt x="0" y="43"/>
                    <a:pt x="40" y="48"/>
                  </a:cubicBezTo>
                  <a:cubicBezTo>
                    <a:pt x="40" y="48"/>
                    <a:pt x="32" y="55"/>
                    <a:pt x="33" y="61"/>
                  </a:cubicBezTo>
                  <a:cubicBezTo>
                    <a:pt x="35" y="67"/>
                    <a:pt x="39" y="70"/>
                    <a:pt x="37" y="76"/>
                  </a:cubicBezTo>
                  <a:cubicBezTo>
                    <a:pt x="37" y="76"/>
                    <a:pt x="40" y="81"/>
                    <a:pt x="41" y="72"/>
                  </a:cubicBezTo>
                  <a:close/>
                </a:path>
              </a:pathLst>
            </a:custGeom>
            <a:solidFill>
              <a:srgbClr val="00122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7" name="Oval 303"/>
            <p:cNvSpPr>
              <a:spLocks noChangeArrowheads="1"/>
            </p:cNvSpPr>
            <p:nvPr/>
          </p:nvSpPr>
          <p:spPr bwMode="auto">
            <a:xfrm>
              <a:off x="5992096" y="3366805"/>
              <a:ext cx="468681" cy="254427"/>
            </a:xfrm>
            <a:prstGeom prst="ellipse">
              <a:avLst/>
            </a:prstGeom>
            <a:solidFill>
              <a:srgbClr val="A7D4E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8" name="Freeform 304"/>
            <p:cNvSpPr/>
            <p:nvPr/>
          </p:nvSpPr>
          <p:spPr bwMode="auto">
            <a:xfrm>
              <a:off x="6070953" y="3396562"/>
              <a:ext cx="302039" cy="190448"/>
            </a:xfrm>
            <a:custGeom>
              <a:avLst/>
              <a:gdLst>
                <a:gd name="T0" fmla="*/ 95 w 103"/>
                <a:gd name="T1" fmla="*/ 24 h 65"/>
                <a:gd name="T2" fmla="*/ 100 w 103"/>
                <a:gd name="T3" fmla="*/ 8 h 65"/>
                <a:gd name="T4" fmla="*/ 84 w 103"/>
                <a:gd name="T5" fmla="*/ 3 h 65"/>
                <a:gd name="T6" fmla="*/ 8 w 103"/>
                <a:gd name="T7" fmla="*/ 41 h 65"/>
                <a:gd name="T8" fmla="*/ 3 w 103"/>
                <a:gd name="T9" fmla="*/ 57 h 65"/>
                <a:gd name="T10" fmla="*/ 18 w 103"/>
                <a:gd name="T11" fmla="*/ 62 h 65"/>
                <a:gd name="T12" fmla="*/ 95 w 103"/>
                <a:gd name="T13" fmla="*/ 24 h 65"/>
              </a:gdLst>
              <a:ahLst/>
              <a:cxnLst>
                <a:cxn ang="0">
                  <a:pos x="T0" y="T1"/>
                </a:cxn>
                <a:cxn ang="0">
                  <a:pos x="T2" y="T3"/>
                </a:cxn>
                <a:cxn ang="0">
                  <a:pos x="T4" y="T5"/>
                </a:cxn>
                <a:cxn ang="0">
                  <a:pos x="T6" y="T7"/>
                </a:cxn>
                <a:cxn ang="0">
                  <a:pos x="T8" y="T9"/>
                </a:cxn>
                <a:cxn ang="0">
                  <a:pos x="T10" y="T11"/>
                </a:cxn>
                <a:cxn ang="0">
                  <a:pos x="T12" y="T13"/>
                </a:cxn>
              </a:cxnLst>
              <a:rect l="0" t="0" r="r" b="b"/>
              <a:pathLst>
                <a:path w="103" h="65">
                  <a:moveTo>
                    <a:pt x="95" y="24"/>
                  </a:moveTo>
                  <a:cubicBezTo>
                    <a:pt x="100" y="21"/>
                    <a:pt x="103" y="14"/>
                    <a:pt x="100" y="8"/>
                  </a:cubicBezTo>
                  <a:cubicBezTo>
                    <a:pt x="97" y="3"/>
                    <a:pt x="90" y="0"/>
                    <a:pt x="84" y="3"/>
                  </a:cubicBezTo>
                  <a:cubicBezTo>
                    <a:pt x="8" y="41"/>
                    <a:pt x="8" y="41"/>
                    <a:pt x="8" y="41"/>
                  </a:cubicBezTo>
                  <a:cubicBezTo>
                    <a:pt x="2" y="44"/>
                    <a:pt x="0" y="51"/>
                    <a:pt x="3" y="57"/>
                  </a:cubicBezTo>
                  <a:cubicBezTo>
                    <a:pt x="6" y="62"/>
                    <a:pt x="13" y="65"/>
                    <a:pt x="18" y="62"/>
                  </a:cubicBezTo>
                  <a:lnTo>
                    <a:pt x="95" y="24"/>
                  </a:lnTo>
                  <a:close/>
                </a:path>
              </a:pathLst>
            </a:custGeom>
            <a:solidFill>
              <a:srgbClr val="00263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9" name="Freeform 305"/>
            <p:cNvSpPr/>
            <p:nvPr/>
          </p:nvSpPr>
          <p:spPr bwMode="auto">
            <a:xfrm>
              <a:off x="6076904" y="3396562"/>
              <a:ext cx="299063" cy="193424"/>
            </a:xfrm>
            <a:custGeom>
              <a:avLst/>
              <a:gdLst>
                <a:gd name="T0" fmla="*/ 18 w 102"/>
                <a:gd name="T1" fmla="*/ 3 h 66"/>
                <a:gd name="T2" fmla="*/ 3 w 102"/>
                <a:gd name="T3" fmla="*/ 7 h 66"/>
                <a:gd name="T4" fmla="*/ 8 w 102"/>
                <a:gd name="T5" fmla="*/ 23 h 66"/>
                <a:gd name="T6" fmla="*/ 83 w 102"/>
                <a:gd name="T7" fmla="*/ 63 h 66"/>
                <a:gd name="T8" fmla="*/ 99 w 102"/>
                <a:gd name="T9" fmla="*/ 58 h 66"/>
                <a:gd name="T10" fmla="*/ 94 w 102"/>
                <a:gd name="T11" fmla="*/ 42 h 66"/>
                <a:gd name="T12" fmla="*/ 18 w 102"/>
                <a:gd name="T13" fmla="*/ 3 h 66"/>
              </a:gdLst>
              <a:ahLst/>
              <a:cxnLst>
                <a:cxn ang="0">
                  <a:pos x="T0" y="T1"/>
                </a:cxn>
                <a:cxn ang="0">
                  <a:pos x="T2" y="T3"/>
                </a:cxn>
                <a:cxn ang="0">
                  <a:pos x="T4" y="T5"/>
                </a:cxn>
                <a:cxn ang="0">
                  <a:pos x="T6" y="T7"/>
                </a:cxn>
                <a:cxn ang="0">
                  <a:pos x="T8" y="T9"/>
                </a:cxn>
                <a:cxn ang="0">
                  <a:pos x="T10" y="T11"/>
                </a:cxn>
                <a:cxn ang="0">
                  <a:pos x="T12" y="T13"/>
                </a:cxn>
              </a:cxnLst>
              <a:rect l="0" t="0" r="r" b="b"/>
              <a:pathLst>
                <a:path w="102" h="66">
                  <a:moveTo>
                    <a:pt x="18" y="3"/>
                  </a:moveTo>
                  <a:cubicBezTo>
                    <a:pt x="13" y="0"/>
                    <a:pt x="6" y="2"/>
                    <a:pt x="3" y="7"/>
                  </a:cubicBezTo>
                  <a:cubicBezTo>
                    <a:pt x="0" y="13"/>
                    <a:pt x="2" y="20"/>
                    <a:pt x="8" y="23"/>
                  </a:cubicBezTo>
                  <a:cubicBezTo>
                    <a:pt x="83" y="63"/>
                    <a:pt x="83" y="63"/>
                    <a:pt x="83" y="63"/>
                  </a:cubicBezTo>
                  <a:cubicBezTo>
                    <a:pt x="89" y="66"/>
                    <a:pt x="96" y="63"/>
                    <a:pt x="99" y="58"/>
                  </a:cubicBezTo>
                  <a:cubicBezTo>
                    <a:pt x="102" y="52"/>
                    <a:pt x="100" y="45"/>
                    <a:pt x="94" y="42"/>
                  </a:cubicBezTo>
                  <a:lnTo>
                    <a:pt x="18" y="3"/>
                  </a:lnTo>
                  <a:close/>
                </a:path>
              </a:pathLst>
            </a:custGeom>
            <a:solidFill>
              <a:srgbClr val="00263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0" name="Freeform 306"/>
            <p:cNvSpPr/>
            <p:nvPr/>
          </p:nvSpPr>
          <p:spPr bwMode="auto">
            <a:xfrm>
              <a:off x="6188495" y="3197187"/>
              <a:ext cx="69931" cy="316917"/>
            </a:xfrm>
            <a:custGeom>
              <a:avLst/>
              <a:gdLst>
                <a:gd name="T0" fmla="*/ 0 w 24"/>
                <a:gd name="T1" fmla="*/ 96 h 108"/>
                <a:gd name="T2" fmla="*/ 12 w 24"/>
                <a:gd name="T3" fmla="*/ 108 h 108"/>
                <a:gd name="T4" fmla="*/ 23 w 24"/>
                <a:gd name="T5" fmla="*/ 96 h 108"/>
                <a:gd name="T6" fmla="*/ 24 w 24"/>
                <a:gd name="T7" fmla="*/ 11 h 108"/>
                <a:gd name="T8" fmla="*/ 12 w 24"/>
                <a:gd name="T9" fmla="*/ 0 h 108"/>
                <a:gd name="T10" fmla="*/ 0 w 24"/>
                <a:gd name="T11" fmla="*/ 11 h 108"/>
                <a:gd name="T12" fmla="*/ 0 w 24"/>
                <a:gd name="T13" fmla="*/ 96 h 108"/>
              </a:gdLst>
              <a:ahLst/>
              <a:cxnLst>
                <a:cxn ang="0">
                  <a:pos x="T0" y="T1"/>
                </a:cxn>
                <a:cxn ang="0">
                  <a:pos x="T2" y="T3"/>
                </a:cxn>
                <a:cxn ang="0">
                  <a:pos x="T4" y="T5"/>
                </a:cxn>
                <a:cxn ang="0">
                  <a:pos x="T6" y="T7"/>
                </a:cxn>
                <a:cxn ang="0">
                  <a:pos x="T8" y="T9"/>
                </a:cxn>
                <a:cxn ang="0">
                  <a:pos x="T10" y="T11"/>
                </a:cxn>
                <a:cxn ang="0">
                  <a:pos x="T12" y="T13"/>
                </a:cxn>
              </a:cxnLst>
              <a:rect l="0" t="0" r="r" b="b"/>
              <a:pathLst>
                <a:path w="24" h="108">
                  <a:moveTo>
                    <a:pt x="0" y="96"/>
                  </a:moveTo>
                  <a:cubicBezTo>
                    <a:pt x="0" y="103"/>
                    <a:pt x="5" y="108"/>
                    <a:pt x="12" y="108"/>
                  </a:cubicBezTo>
                  <a:cubicBezTo>
                    <a:pt x="18" y="108"/>
                    <a:pt x="23" y="103"/>
                    <a:pt x="23" y="96"/>
                  </a:cubicBezTo>
                  <a:cubicBezTo>
                    <a:pt x="24" y="11"/>
                    <a:pt x="24" y="11"/>
                    <a:pt x="24" y="11"/>
                  </a:cubicBezTo>
                  <a:cubicBezTo>
                    <a:pt x="24" y="5"/>
                    <a:pt x="19" y="0"/>
                    <a:pt x="12" y="0"/>
                  </a:cubicBezTo>
                  <a:cubicBezTo>
                    <a:pt x="6" y="0"/>
                    <a:pt x="0" y="5"/>
                    <a:pt x="0" y="11"/>
                  </a:cubicBezTo>
                  <a:lnTo>
                    <a:pt x="0" y="96"/>
                  </a:lnTo>
                  <a:close/>
                </a:path>
              </a:pathLst>
            </a:custGeom>
            <a:solidFill>
              <a:srgbClr val="00263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1" name="Freeform 307"/>
            <p:cNvSpPr/>
            <p:nvPr/>
          </p:nvSpPr>
          <p:spPr bwMode="auto">
            <a:xfrm>
              <a:off x="5998047" y="2985909"/>
              <a:ext cx="208302" cy="351138"/>
            </a:xfrm>
            <a:custGeom>
              <a:avLst/>
              <a:gdLst>
                <a:gd name="T0" fmla="*/ 21 w 71"/>
                <a:gd name="T1" fmla="*/ 110 h 120"/>
                <a:gd name="T2" fmla="*/ 22 w 71"/>
                <a:gd name="T3" fmla="*/ 110 h 120"/>
                <a:gd name="T4" fmla="*/ 25 w 71"/>
                <a:gd name="T5" fmla="*/ 15 h 120"/>
                <a:gd name="T6" fmla="*/ 56 w 71"/>
                <a:gd name="T7" fmla="*/ 117 h 120"/>
                <a:gd name="T8" fmla="*/ 21 w 71"/>
                <a:gd name="T9" fmla="*/ 110 h 120"/>
              </a:gdLst>
              <a:ahLst/>
              <a:cxnLst>
                <a:cxn ang="0">
                  <a:pos x="T0" y="T1"/>
                </a:cxn>
                <a:cxn ang="0">
                  <a:pos x="T2" y="T3"/>
                </a:cxn>
                <a:cxn ang="0">
                  <a:pos x="T4" y="T5"/>
                </a:cxn>
                <a:cxn ang="0">
                  <a:pos x="T6" y="T7"/>
                </a:cxn>
                <a:cxn ang="0">
                  <a:pos x="T8" y="T9"/>
                </a:cxn>
              </a:cxnLst>
              <a:rect l="0" t="0" r="r" b="b"/>
              <a:pathLst>
                <a:path w="71" h="120">
                  <a:moveTo>
                    <a:pt x="21" y="110"/>
                  </a:moveTo>
                  <a:cubicBezTo>
                    <a:pt x="21" y="110"/>
                    <a:pt x="22" y="110"/>
                    <a:pt x="22" y="110"/>
                  </a:cubicBezTo>
                  <a:cubicBezTo>
                    <a:pt x="0" y="51"/>
                    <a:pt x="25" y="15"/>
                    <a:pt x="25" y="15"/>
                  </a:cubicBezTo>
                  <a:cubicBezTo>
                    <a:pt x="56" y="0"/>
                    <a:pt x="71" y="81"/>
                    <a:pt x="56" y="117"/>
                  </a:cubicBezTo>
                  <a:cubicBezTo>
                    <a:pt x="44" y="120"/>
                    <a:pt x="31" y="117"/>
                    <a:pt x="21" y="110"/>
                  </a:cubicBezTo>
                  <a:close/>
                </a:path>
              </a:pathLst>
            </a:custGeom>
            <a:solidFill>
              <a:srgbClr val="00122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2" name="Freeform 308"/>
            <p:cNvSpPr/>
            <p:nvPr/>
          </p:nvSpPr>
          <p:spPr bwMode="auto">
            <a:xfrm>
              <a:off x="6001023" y="3308777"/>
              <a:ext cx="160690" cy="81833"/>
            </a:xfrm>
            <a:custGeom>
              <a:avLst/>
              <a:gdLst>
                <a:gd name="T0" fmla="*/ 20 w 55"/>
                <a:gd name="T1" fmla="*/ 0 h 28"/>
                <a:gd name="T2" fmla="*/ 55 w 55"/>
                <a:gd name="T3" fmla="*/ 7 h 28"/>
                <a:gd name="T4" fmla="*/ 48 w 55"/>
                <a:gd name="T5" fmla="*/ 19 h 28"/>
                <a:gd name="T6" fmla="*/ 2 w 55"/>
                <a:gd name="T7" fmla="*/ 9 h 28"/>
                <a:gd name="T8" fmla="*/ 20 w 55"/>
                <a:gd name="T9" fmla="*/ 0 h 28"/>
              </a:gdLst>
              <a:ahLst/>
              <a:cxnLst>
                <a:cxn ang="0">
                  <a:pos x="T0" y="T1"/>
                </a:cxn>
                <a:cxn ang="0">
                  <a:pos x="T2" y="T3"/>
                </a:cxn>
                <a:cxn ang="0">
                  <a:pos x="T4" y="T5"/>
                </a:cxn>
                <a:cxn ang="0">
                  <a:pos x="T6" y="T7"/>
                </a:cxn>
                <a:cxn ang="0">
                  <a:pos x="T8" y="T9"/>
                </a:cxn>
              </a:cxnLst>
              <a:rect l="0" t="0" r="r" b="b"/>
              <a:pathLst>
                <a:path w="55" h="28">
                  <a:moveTo>
                    <a:pt x="20" y="0"/>
                  </a:moveTo>
                  <a:cubicBezTo>
                    <a:pt x="30" y="7"/>
                    <a:pt x="43" y="10"/>
                    <a:pt x="55" y="7"/>
                  </a:cubicBezTo>
                  <a:cubicBezTo>
                    <a:pt x="53" y="12"/>
                    <a:pt x="51" y="16"/>
                    <a:pt x="48" y="19"/>
                  </a:cubicBezTo>
                  <a:cubicBezTo>
                    <a:pt x="38" y="28"/>
                    <a:pt x="7" y="23"/>
                    <a:pt x="2" y="9"/>
                  </a:cubicBezTo>
                  <a:cubicBezTo>
                    <a:pt x="0" y="5"/>
                    <a:pt x="16" y="1"/>
                    <a:pt x="20" y="0"/>
                  </a:cubicBezTo>
                  <a:close/>
                </a:path>
              </a:pathLst>
            </a:custGeom>
            <a:solidFill>
              <a:srgbClr val="00263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3" name="Freeform 309"/>
            <p:cNvSpPr/>
            <p:nvPr/>
          </p:nvSpPr>
          <p:spPr bwMode="auto">
            <a:xfrm>
              <a:off x="5907286" y="3043936"/>
              <a:ext cx="163666" cy="364529"/>
            </a:xfrm>
            <a:custGeom>
              <a:avLst/>
              <a:gdLst>
                <a:gd name="T0" fmla="*/ 22 w 56"/>
                <a:gd name="T1" fmla="*/ 116 h 124"/>
                <a:gd name="T2" fmla="*/ 22 w 56"/>
                <a:gd name="T3" fmla="*/ 116 h 124"/>
                <a:gd name="T4" fmla="*/ 10 w 56"/>
                <a:gd name="T5" fmla="*/ 14 h 124"/>
                <a:gd name="T6" fmla="*/ 41 w 56"/>
                <a:gd name="T7" fmla="*/ 117 h 124"/>
                <a:gd name="T8" fmla="*/ 22 w 56"/>
                <a:gd name="T9" fmla="*/ 116 h 124"/>
              </a:gdLst>
              <a:ahLst/>
              <a:cxnLst>
                <a:cxn ang="0">
                  <a:pos x="T0" y="T1"/>
                </a:cxn>
                <a:cxn ang="0">
                  <a:pos x="T2" y="T3"/>
                </a:cxn>
                <a:cxn ang="0">
                  <a:pos x="T4" y="T5"/>
                </a:cxn>
                <a:cxn ang="0">
                  <a:pos x="T6" y="T7"/>
                </a:cxn>
                <a:cxn ang="0">
                  <a:pos x="T8" y="T9"/>
                </a:cxn>
              </a:cxnLst>
              <a:rect l="0" t="0" r="r" b="b"/>
              <a:pathLst>
                <a:path w="56" h="124">
                  <a:moveTo>
                    <a:pt x="22" y="116"/>
                  </a:moveTo>
                  <a:cubicBezTo>
                    <a:pt x="22" y="116"/>
                    <a:pt x="22" y="116"/>
                    <a:pt x="22" y="116"/>
                  </a:cubicBezTo>
                  <a:cubicBezTo>
                    <a:pt x="0" y="57"/>
                    <a:pt x="10" y="14"/>
                    <a:pt x="10" y="14"/>
                  </a:cubicBezTo>
                  <a:cubicBezTo>
                    <a:pt x="41" y="0"/>
                    <a:pt x="56" y="81"/>
                    <a:pt x="41" y="117"/>
                  </a:cubicBezTo>
                  <a:cubicBezTo>
                    <a:pt x="29" y="119"/>
                    <a:pt x="32" y="124"/>
                    <a:pt x="22" y="116"/>
                  </a:cubicBezTo>
                  <a:close/>
                </a:path>
              </a:pathLst>
            </a:custGeom>
            <a:solidFill>
              <a:srgbClr val="FED9B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4" name="Freeform 310"/>
            <p:cNvSpPr/>
            <p:nvPr/>
          </p:nvSpPr>
          <p:spPr bwMode="auto">
            <a:xfrm>
              <a:off x="5874553" y="3384659"/>
              <a:ext cx="151763" cy="87785"/>
            </a:xfrm>
            <a:custGeom>
              <a:avLst/>
              <a:gdLst>
                <a:gd name="T0" fmla="*/ 33 w 52"/>
                <a:gd name="T1" fmla="*/ 0 h 30"/>
                <a:gd name="T2" fmla="*/ 52 w 52"/>
                <a:gd name="T3" fmla="*/ 1 h 30"/>
                <a:gd name="T4" fmla="*/ 45 w 52"/>
                <a:gd name="T5" fmla="*/ 12 h 30"/>
                <a:gd name="T6" fmla="*/ 2 w 52"/>
                <a:gd name="T7" fmla="*/ 16 h 30"/>
                <a:gd name="T8" fmla="*/ 33 w 52"/>
                <a:gd name="T9" fmla="*/ 0 h 30"/>
              </a:gdLst>
              <a:ahLst/>
              <a:cxnLst>
                <a:cxn ang="0">
                  <a:pos x="T0" y="T1"/>
                </a:cxn>
                <a:cxn ang="0">
                  <a:pos x="T2" y="T3"/>
                </a:cxn>
                <a:cxn ang="0">
                  <a:pos x="T4" y="T5"/>
                </a:cxn>
                <a:cxn ang="0">
                  <a:pos x="T6" y="T7"/>
                </a:cxn>
                <a:cxn ang="0">
                  <a:pos x="T8" y="T9"/>
                </a:cxn>
              </a:cxnLst>
              <a:rect l="0" t="0" r="r" b="b"/>
              <a:pathLst>
                <a:path w="52" h="30">
                  <a:moveTo>
                    <a:pt x="33" y="0"/>
                  </a:moveTo>
                  <a:cubicBezTo>
                    <a:pt x="43" y="8"/>
                    <a:pt x="40" y="3"/>
                    <a:pt x="52" y="1"/>
                  </a:cubicBezTo>
                  <a:cubicBezTo>
                    <a:pt x="50" y="5"/>
                    <a:pt x="48" y="9"/>
                    <a:pt x="45" y="12"/>
                  </a:cubicBezTo>
                  <a:cubicBezTo>
                    <a:pt x="36" y="22"/>
                    <a:pt x="7" y="30"/>
                    <a:pt x="2" y="16"/>
                  </a:cubicBezTo>
                  <a:cubicBezTo>
                    <a:pt x="0" y="12"/>
                    <a:pt x="29" y="1"/>
                    <a:pt x="33" y="0"/>
                  </a:cubicBezTo>
                  <a:close/>
                </a:path>
              </a:pathLst>
            </a:custGeom>
            <a:solidFill>
              <a:srgbClr val="00263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5" name="Freeform 311"/>
            <p:cNvSpPr/>
            <p:nvPr/>
          </p:nvSpPr>
          <p:spPr bwMode="auto">
            <a:xfrm>
              <a:off x="5947460" y="3133208"/>
              <a:ext cx="550513" cy="239548"/>
            </a:xfrm>
            <a:custGeom>
              <a:avLst/>
              <a:gdLst>
                <a:gd name="T0" fmla="*/ 78 w 188"/>
                <a:gd name="T1" fmla="*/ 79 h 82"/>
                <a:gd name="T2" fmla="*/ 4 w 188"/>
                <a:gd name="T3" fmla="*/ 36 h 82"/>
                <a:gd name="T4" fmla="*/ 10 w 188"/>
                <a:gd name="T5" fmla="*/ 8 h 82"/>
                <a:gd name="T6" fmla="*/ 175 w 188"/>
                <a:gd name="T7" fmla="*/ 3 h 82"/>
                <a:gd name="T8" fmla="*/ 178 w 188"/>
                <a:gd name="T9" fmla="*/ 34 h 82"/>
                <a:gd name="T10" fmla="*/ 78 w 188"/>
                <a:gd name="T11" fmla="*/ 79 h 82"/>
              </a:gdLst>
              <a:ahLst/>
              <a:cxnLst>
                <a:cxn ang="0">
                  <a:pos x="T0" y="T1"/>
                </a:cxn>
                <a:cxn ang="0">
                  <a:pos x="T2" y="T3"/>
                </a:cxn>
                <a:cxn ang="0">
                  <a:pos x="T4" y="T5"/>
                </a:cxn>
                <a:cxn ang="0">
                  <a:pos x="T6" y="T7"/>
                </a:cxn>
                <a:cxn ang="0">
                  <a:pos x="T8" y="T9"/>
                </a:cxn>
                <a:cxn ang="0">
                  <a:pos x="T10" y="T11"/>
                </a:cxn>
              </a:cxnLst>
              <a:rect l="0" t="0" r="r" b="b"/>
              <a:pathLst>
                <a:path w="188" h="82">
                  <a:moveTo>
                    <a:pt x="78" y="79"/>
                  </a:moveTo>
                  <a:cubicBezTo>
                    <a:pt x="54" y="76"/>
                    <a:pt x="7" y="53"/>
                    <a:pt x="4" y="36"/>
                  </a:cubicBezTo>
                  <a:cubicBezTo>
                    <a:pt x="1" y="21"/>
                    <a:pt x="0" y="20"/>
                    <a:pt x="10" y="8"/>
                  </a:cubicBezTo>
                  <a:cubicBezTo>
                    <a:pt x="15" y="2"/>
                    <a:pt x="173" y="0"/>
                    <a:pt x="175" y="3"/>
                  </a:cubicBezTo>
                  <a:cubicBezTo>
                    <a:pt x="178" y="9"/>
                    <a:pt x="188" y="16"/>
                    <a:pt x="178" y="34"/>
                  </a:cubicBezTo>
                  <a:cubicBezTo>
                    <a:pt x="163" y="63"/>
                    <a:pt x="102" y="82"/>
                    <a:pt x="78" y="79"/>
                  </a:cubicBezTo>
                  <a:close/>
                </a:path>
              </a:pathLst>
            </a:custGeom>
            <a:solidFill>
              <a:srgbClr val="00394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6" name="Freeform 312"/>
            <p:cNvSpPr/>
            <p:nvPr/>
          </p:nvSpPr>
          <p:spPr bwMode="auto">
            <a:xfrm>
              <a:off x="5959363" y="3024594"/>
              <a:ext cx="538610" cy="312453"/>
            </a:xfrm>
            <a:custGeom>
              <a:avLst/>
              <a:gdLst>
                <a:gd name="T0" fmla="*/ 74 w 184"/>
                <a:gd name="T1" fmla="*/ 102 h 107"/>
                <a:gd name="T2" fmla="*/ 0 w 184"/>
                <a:gd name="T3" fmla="*/ 56 h 107"/>
                <a:gd name="T4" fmla="*/ 105 w 184"/>
                <a:gd name="T5" fmla="*/ 2 h 107"/>
                <a:gd name="T6" fmla="*/ 174 w 184"/>
                <a:gd name="T7" fmla="*/ 54 h 107"/>
                <a:gd name="T8" fmla="*/ 74 w 184"/>
                <a:gd name="T9" fmla="*/ 102 h 107"/>
              </a:gdLst>
              <a:ahLst/>
              <a:cxnLst>
                <a:cxn ang="0">
                  <a:pos x="T0" y="T1"/>
                </a:cxn>
                <a:cxn ang="0">
                  <a:pos x="T2" y="T3"/>
                </a:cxn>
                <a:cxn ang="0">
                  <a:pos x="T4" y="T5"/>
                </a:cxn>
                <a:cxn ang="0">
                  <a:pos x="T6" y="T7"/>
                </a:cxn>
                <a:cxn ang="0">
                  <a:pos x="T8" y="T9"/>
                </a:cxn>
              </a:cxnLst>
              <a:rect l="0" t="0" r="r" b="b"/>
              <a:pathLst>
                <a:path w="184" h="107">
                  <a:moveTo>
                    <a:pt x="74" y="102"/>
                  </a:moveTo>
                  <a:cubicBezTo>
                    <a:pt x="74" y="102"/>
                    <a:pt x="0" y="76"/>
                    <a:pt x="0" y="56"/>
                  </a:cubicBezTo>
                  <a:cubicBezTo>
                    <a:pt x="0" y="36"/>
                    <a:pt x="88" y="0"/>
                    <a:pt x="105" y="2"/>
                  </a:cubicBezTo>
                  <a:cubicBezTo>
                    <a:pt x="122" y="5"/>
                    <a:pt x="184" y="35"/>
                    <a:pt x="174" y="54"/>
                  </a:cubicBezTo>
                  <a:cubicBezTo>
                    <a:pt x="159" y="82"/>
                    <a:pt x="103" y="107"/>
                    <a:pt x="74" y="102"/>
                  </a:cubicBezTo>
                  <a:close/>
                </a:path>
              </a:pathLst>
            </a:custGeom>
            <a:solidFill>
              <a:srgbClr val="06445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7" name="Freeform 313"/>
            <p:cNvSpPr/>
            <p:nvPr/>
          </p:nvSpPr>
          <p:spPr bwMode="auto">
            <a:xfrm>
              <a:off x="6200398" y="2749337"/>
              <a:ext cx="163666" cy="72906"/>
            </a:xfrm>
            <a:custGeom>
              <a:avLst/>
              <a:gdLst>
                <a:gd name="T0" fmla="*/ 0 w 56"/>
                <a:gd name="T1" fmla="*/ 13 h 25"/>
                <a:gd name="T2" fmla="*/ 56 w 56"/>
                <a:gd name="T3" fmla="*/ 6 h 25"/>
                <a:gd name="T4" fmla="*/ 0 w 56"/>
                <a:gd name="T5" fmla="*/ 13 h 25"/>
              </a:gdLst>
              <a:ahLst/>
              <a:cxnLst>
                <a:cxn ang="0">
                  <a:pos x="T0" y="T1"/>
                </a:cxn>
                <a:cxn ang="0">
                  <a:pos x="T2" y="T3"/>
                </a:cxn>
                <a:cxn ang="0">
                  <a:pos x="T4" y="T5"/>
                </a:cxn>
              </a:cxnLst>
              <a:rect l="0" t="0" r="r" b="b"/>
              <a:pathLst>
                <a:path w="56" h="25">
                  <a:moveTo>
                    <a:pt x="0" y="13"/>
                  </a:moveTo>
                  <a:cubicBezTo>
                    <a:pt x="14" y="5"/>
                    <a:pt x="37" y="0"/>
                    <a:pt x="56" y="6"/>
                  </a:cubicBezTo>
                  <a:cubicBezTo>
                    <a:pt x="42" y="22"/>
                    <a:pt x="18" y="25"/>
                    <a:pt x="0" y="13"/>
                  </a:cubicBezTo>
                  <a:close/>
                </a:path>
              </a:pathLst>
            </a:custGeom>
            <a:solidFill>
              <a:srgbClr val="FBBF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8" name="Freeform 314"/>
            <p:cNvSpPr/>
            <p:nvPr/>
          </p:nvSpPr>
          <p:spPr bwMode="auto">
            <a:xfrm>
              <a:off x="6103686" y="2765704"/>
              <a:ext cx="345187" cy="449338"/>
            </a:xfrm>
            <a:custGeom>
              <a:avLst/>
              <a:gdLst>
                <a:gd name="T0" fmla="*/ 3 w 118"/>
                <a:gd name="T1" fmla="*/ 108 h 153"/>
                <a:gd name="T2" fmla="*/ 26 w 118"/>
                <a:gd name="T3" fmla="*/ 11 h 153"/>
                <a:gd name="T4" fmla="*/ 33 w 118"/>
                <a:gd name="T5" fmla="*/ 7 h 153"/>
                <a:gd name="T6" fmla="*/ 89 w 118"/>
                <a:gd name="T7" fmla="*/ 0 h 153"/>
                <a:gd name="T8" fmla="*/ 114 w 118"/>
                <a:gd name="T9" fmla="*/ 60 h 153"/>
                <a:gd name="T10" fmla="*/ 104 w 118"/>
                <a:gd name="T11" fmla="*/ 139 h 153"/>
                <a:gd name="T12" fmla="*/ 1 w 118"/>
                <a:gd name="T13" fmla="*/ 106 h 153"/>
                <a:gd name="T14" fmla="*/ 3 w 118"/>
                <a:gd name="T15" fmla="*/ 108 h 1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8" h="153">
                  <a:moveTo>
                    <a:pt x="3" y="108"/>
                  </a:moveTo>
                  <a:cubicBezTo>
                    <a:pt x="3" y="108"/>
                    <a:pt x="0" y="33"/>
                    <a:pt x="26" y="11"/>
                  </a:cubicBezTo>
                  <a:cubicBezTo>
                    <a:pt x="28" y="10"/>
                    <a:pt x="30" y="8"/>
                    <a:pt x="33" y="7"/>
                  </a:cubicBezTo>
                  <a:cubicBezTo>
                    <a:pt x="51" y="19"/>
                    <a:pt x="75" y="16"/>
                    <a:pt x="89" y="0"/>
                  </a:cubicBezTo>
                  <a:cubicBezTo>
                    <a:pt x="116" y="19"/>
                    <a:pt x="115" y="67"/>
                    <a:pt x="114" y="60"/>
                  </a:cubicBezTo>
                  <a:cubicBezTo>
                    <a:pt x="113" y="20"/>
                    <a:pt x="118" y="116"/>
                    <a:pt x="104" y="139"/>
                  </a:cubicBezTo>
                  <a:cubicBezTo>
                    <a:pt x="62" y="153"/>
                    <a:pt x="16" y="152"/>
                    <a:pt x="1" y="106"/>
                  </a:cubicBezTo>
                  <a:cubicBezTo>
                    <a:pt x="2" y="107"/>
                    <a:pt x="3" y="108"/>
                    <a:pt x="3" y="108"/>
                  </a:cubicBezTo>
                  <a:close/>
                </a:path>
              </a:pathLst>
            </a:custGeom>
            <a:solidFill>
              <a:srgbClr val="E4667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9" name="Freeform 315"/>
            <p:cNvSpPr/>
            <p:nvPr/>
          </p:nvSpPr>
          <p:spPr bwMode="auto">
            <a:xfrm>
              <a:off x="5889432" y="3024594"/>
              <a:ext cx="480584" cy="254427"/>
            </a:xfrm>
            <a:custGeom>
              <a:avLst/>
              <a:gdLst>
                <a:gd name="T0" fmla="*/ 85 w 164"/>
                <a:gd name="T1" fmla="*/ 55 h 87"/>
                <a:gd name="T2" fmla="*/ 66 w 164"/>
                <a:gd name="T3" fmla="*/ 14 h 87"/>
                <a:gd name="T4" fmla="*/ 16 w 164"/>
                <a:gd name="T5" fmla="*/ 21 h 87"/>
                <a:gd name="T6" fmla="*/ 117 w 164"/>
                <a:gd name="T7" fmla="*/ 83 h 87"/>
                <a:gd name="T8" fmla="*/ 164 w 164"/>
                <a:gd name="T9" fmla="*/ 66 h 87"/>
                <a:gd name="T10" fmla="*/ 85 w 164"/>
                <a:gd name="T11" fmla="*/ 55 h 87"/>
              </a:gdLst>
              <a:ahLst/>
              <a:cxnLst>
                <a:cxn ang="0">
                  <a:pos x="T0" y="T1"/>
                </a:cxn>
                <a:cxn ang="0">
                  <a:pos x="T2" y="T3"/>
                </a:cxn>
                <a:cxn ang="0">
                  <a:pos x="T4" y="T5"/>
                </a:cxn>
                <a:cxn ang="0">
                  <a:pos x="T6" y="T7"/>
                </a:cxn>
                <a:cxn ang="0">
                  <a:pos x="T8" y="T9"/>
                </a:cxn>
                <a:cxn ang="0">
                  <a:pos x="T10" y="T11"/>
                </a:cxn>
              </a:cxnLst>
              <a:rect l="0" t="0" r="r" b="b"/>
              <a:pathLst>
                <a:path w="164" h="87">
                  <a:moveTo>
                    <a:pt x="85" y="55"/>
                  </a:moveTo>
                  <a:cubicBezTo>
                    <a:pt x="75" y="48"/>
                    <a:pt x="58" y="31"/>
                    <a:pt x="66" y="14"/>
                  </a:cubicBezTo>
                  <a:cubicBezTo>
                    <a:pt x="55" y="7"/>
                    <a:pt x="33" y="0"/>
                    <a:pt x="16" y="21"/>
                  </a:cubicBezTo>
                  <a:cubicBezTo>
                    <a:pt x="0" y="41"/>
                    <a:pt x="77" y="87"/>
                    <a:pt x="117" y="83"/>
                  </a:cubicBezTo>
                  <a:cubicBezTo>
                    <a:pt x="138" y="80"/>
                    <a:pt x="153" y="75"/>
                    <a:pt x="164" y="66"/>
                  </a:cubicBezTo>
                  <a:cubicBezTo>
                    <a:pt x="138" y="74"/>
                    <a:pt x="108" y="70"/>
                    <a:pt x="85" y="55"/>
                  </a:cubicBezTo>
                  <a:close/>
                </a:path>
              </a:pathLst>
            </a:custGeom>
            <a:solidFill>
              <a:srgbClr val="E4667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0" name="Freeform 316"/>
            <p:cNvSpPr/>
            <p:nvPr/>
          </p:nvSpPr>
          <p:spPr bwMode="auto">
            <a:xfrm>
              <a:off x="6059050" y="3064766"/>
              <a:ext cx="348162" cy="175569"/>
            </a:xfrm>
            <a:custGeom>
              <a:avLst/>
              <a:gdLst>
                <a:gd name="T0" fmla="*/ 27 w 119"/>
                <a:gd name="T1" fmla="*/ 41 h 60"/>
                <a:gd name="T2" fmla="*/ 106 w 119"/>
                <a:gd name="T3" fmla="*/ 52 h 60"/>
                <a:gd name="T4" fmla="*/ 119 w 119"/>
                <a:gd name="T5" fmla="*/ 37 h 60"/>
                <a:gd name="T6" fmla="*/ 16 w 119"/>
                <a:gd name="T7" fmla="*/ 4 h 60"/>
                <a:gd name="T8" fmla="*/ 8 w 119"/>
                <a:gd name="T9" fmla="*/ 0 h 60"/>
                <a:gd name="T10" fmla="*/ 27 w 119"/>
                <a:gd name="T11" fmla="*/ 41 h 60"/>
              </a:gdLst>
              <a:ahLst/>
              <a:cxnLst>
                <a:cxn ang="0">
                  <a:pos x="T0" y="T1"/>
                </a:cxn>
                <a:cxn ang="0">
                  <a:pos x="T2" y="T3"/>
                </a:cxn>
                <a:cxn ang="0">
                  <a:pos x="T4" y="T5"/>
                </a:cxn>
                <a:cxn ang="0">
                  <a:pos x="T6" y="T7"/>
                </a:cxn>
                <a:cxn ang="0">
                  <a:pos x="T8" y="T9"/>
                </a:cxn>
                <a:cxn ang="0">
                  <a:pos x="T10" y="T11"/>
                </a:cxn>
              </a:cxnLst>
              <a:rect l="0" t="0" r="r" b="b"/>
              <a:pathLst>
                <a:path w="119" h="60">
                  <a:moveTo>
                    <a:pt x="27" y="41"/>
                  </a:moveTo>
                  <a:cubicBezTo>
                    <a:pt x="50" y="56"/>
                    <a:pt x="80" y="60"/>
                    <a:pt x="106" y="52"/>
                  </a:cubicBezTo>
                  <a:cubicBezTo>
                    <a:pt x="111" y="48"/>
                    <a:pt x="116" y="42"/>
                    <a:pt x="119" y="37"/>
                  </a:cubicBezTo>
                  <a:cubicBezTo>
                    <a:pt x="77" y="51"/>
                    <a:pt x="31" y="50"/>
                    <a:pt x="16" y="4"/>
                  </a:cubicBezTo>
                  <a:cubicBezTo>
                    <a:pt x="14" y="3"/>
                    <a:pt x="12" y="1"/>
                    <a:pt x="8" y="0"/>
                  </a:cubicBezTo>
                  <a:cubicBezTo>
                    <a:pt x="0" y="17"/>
                    <a:pt x="17" y="34"/>
                    <a:pt x="27" y="41"/>
                  </a:cubicBezTo>
                  <a:close/>
                </a:path>
              </a:pathLst>
            </a:custGeom>
            <a:solidFill>
              <a:srgbClr val="43BA8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1" name="Freeform 317"/>
            <p:cNvSpPr/>
            <p:nvPr/>
          </p:nvSpPr>
          <p:spPr bwMode="auto">
            <a:xfrm>
              <a:off x="6191471" y="2901100"/>
              <a:ext cx="345187" cy="330308"/>
            </a:xfrm>
            <a:custGeom>
              <a:avLst/>
              <a:gdLst>
                <a:gd name="T0" fmla="*/ 14 w 118"/>
                <a:gd name="T1" fmla="*/ 47 h 113"/>
                <a:gd name="T2" fmla="*/ 96 w 118"/>
                <a:gd name="T3" fmla="*/ 1 h 113"/>
                <a:gd name="T4" fmla="*/ 113 w 118"/>
                <a:gd name="T5" fmla="*/ 11 h 113"/>
                <a:gd name="T6" fmla="*/ 105 w 118"/>
                <a:gd name="T7" fmla="*/ 67 h 113"/>
                <a:gd name="T8" fmla="*/ 26 w 118"/>
                <a:gd name="T9" fmla="*/ 109 h 113"/>
                <a:gd name="T10" fmla="*/ 7 w 118"/>
                <a:gd name="T11" fmla="*/ 98 h 113"/>
                <a:gd name="T12" fmla="*/ 14 w 118"/>
                <a:gd name="T13" fmla="*/ 47 h 113"/>
              </a:gdLst>
              <a:ahLst/>
              <a:cxnLst>
                <a:cxn ang="0">
                  <a:pos x="T0" y="T1"/>
                </a:cxn>
                <a:cxn ang="0">
                  <a:pos x="T2" y="T3"/>
                </a:cxn>
                <a:cxn ang="0">
                  <a:pos x="T4" y="T5"/>
                </a:cxn>
                <a:cxn ang="0">
                  <a:pos x="T6" y="T7"/>
                </a:cxn>
                <a:cxn ang="0">
                  <a:pos x="T8" y="T9"/>
                </a:cxn>
                <a:cxn ang="0">
                  <a:pos x="T10" y="T11"/>
                </a:cxn>
                <a:cxn ang="0">
                  <a:pos x="T12" y="T13"/>
                </a:cxn>
              </a:cxnLst>
              <a:rect l="0" t="0" r="r" b="b"/>
              <a:pathLst>
                <a:path w="118" h="113">
                  <a:moveTo>
                    <a:pt x="14" y="47"/>
                  </a:moveTo>
                  <a:cubicBezTo>
                    <a:pt x="20" y="36"/>
                    <a:pt x="76" y="0"/>
                    <a:pt x="96" y="1"/>
                  </a:cubicBezTo>
                  <a:cubicBezTo>
                    <a:pt x="104" y="1"/>
                    <a:pt x="108" y="1"/>
                    <a:pt x="113" y="11"/>
                  </a:cubicBezTo>
                  <a:cubicBezTo>
                    <a:pt x="118" y="20"/>
                    <a:pt x="115" y="49"/>
                    <a:pt x="105" y="67"/>
                  </a:cubicBezTo>
                  <a:cubicBezTo>
                    <a:pt x="95" y="84"/>
                    <a:pt x="53" y="113"/>
                    <a:pt x="26" y="109"/>
                  </a:cubicBezTo>
                  <a:cubicBezTo>
                    <a:pt x="11" y="107"/>
                    <a:pt x="9" y="103"/>
                    <a:pt x="7" y="98"/>
                  </a:cubicBezTo>
                  <a:cubicBezTo>
                    <a:pt x="0" y="82"/>
                    <a:pt x="8" y="58"/>
                    <a:pt x="14" y="47"/>
                  </a:cubicBezTo>
                  <a:close/>
                </a:path>
              </a:pathLst>
            </a:custGeom>
            <a:solidFill>
              <a:srgbClr val="00394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2" name="Freeform 318"/>
            <p:cNvSpPr/>
            <p:nvPr/>
          </p:nvSpPr>
          <p:spPr bwMode="auto">
            <a:xfrm>
              <a:off x="6325379" y="3046912"/>
              <a:ext cx="105639" cy="290136"/>
            </a:xfrm>
            <a:custGeom>
              <a:avLst/>
              <a:gdLst>
                <a:gd name="T0" fmla="*/ 0 w 36"/>
                <a:gd name="T1" fmla="*/ 98 h 99"/>
                <a:gd name="T2" fmla="*/ 14 w 36"/>
                <a:gd name="T3" fmla="*/ 66 h 99"/>
                <a:gd name="T4" fmla="*/ 14 w 36"/>
                <a:gd name="T5" fmla="*/ 18 h 99"/>
                <a:gd name="T6" fmla="*/ 24 w 36"/>
                <a:gd name="T7" fmla="*/ 1 h 99"/>
                <a:gd name="T8" fmla="*/ 34 w 36"/>
                <a:gd name="T9" fmla="*/ 18 h 99"/>
                <a:gd name="T10" fmla="*/ 29 w 36"/>
                <a:gd name="T11" fmla="*/ 83 h 99"/>
                <a:gd name="T12" fmla="*/ 0 w 36"/>
                <a:gd name="T13" fmla="*/ 98 h 99"/>
              </a:gdLst>
              <a:ahLst/>
              <a:cxnLst>
                <a:cxn ang="0">
                  <a:pos x="T0" y="T1"/>
                </a:cxn>
                <a:cxn ang="0">
                  <a:pos x="T2" y="T3"/>
                </a:cxn>
                <a:cxn ang="0">
                  <a:pos x="T4" y="T5"/>
                </a:cxn>
                <a:cxn ang="0">
                  <a:pos x="T6" y="T7"/>
                </a:cxn>
                <a:cxn ang="0">
                  <a:pos x="T8" y="T9"/>
                </a:cxn>
                <a:cxn ang="0">
                  <a:pos x="T10" y="T11"/>
                </a:cxn>
                <a:cxn ang="0">
                  <a:pos x="T12" y="T13"/>
                </a:cxn>
              </a:cxnLst>
              <a:rect l="0" t="0" r="r" b="b"/>
              <a:pathLst>
                <a:path w="36" h="99">
                  <a:moveTo>
                    <a:pt x="0" y="98"/>
                  </a:moveTo>
                  <a:cubicBezTo>
                    <a:pt x="0" y="98"/>
                    <a:pt x="14" y="91"/>
                    <a:pt x="14" y="66"/>
                  </a:cubicBezTo>
                  <a:cubicBezTo>
                    <a:pt x="13" y="41"/>
                    <a:pt x="14" y="18"/>
                    <a:pt x="14" y="18"/>
                  </a:cubicBezTo>
                  <a:cubicBezTo>
                    <a:pt x="14" y="18"/>
                    <a:pt x="13" y="3"/>
                    <a:pt x="24" y="1"/>
                  </a:cubicBezTo>
                  <a:cubicBezTo>
                    <a:pt x="34" y="0"/>
                    <a:pt x="33" y="7"/>
                    <a:pt x="34" y="18"/>
                  </a:cubicBezTo>
                  <a:cubicBezTo>
                    <a:pt x="35" y="29"/>
                    <a:pt x="36" y="62"/>
                    <a:pt x="29" y="83"/>
                  </a:cubicBezTo>
                  <a:cubicBezTo>
                    <a:pt x="25" y="97"/>
                    <a:pt x="8" y="99"/>
                    <a:pt x="0" y="98"/>
                  </a:cubicBezTo>
                  <a:close/>
                </a:path>
              </a:pathLst>
            </a:custGeom>
            <a:solidFill>
              <a:srgbClr val="00263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3" name="Freeform 319"/>
            <p:cNvSpPr/>
            <p:nvPr/>
          </p:nvSpPr>
          <p:spPr bwMode="auto">
            <a:xfrm>
              <a:off x="5844796" y="2795461"/>
              <a:ext cx="416605" cy="337748"/>
            </a:xfrm>
            <a:custGeom>
              <a:avLst/>
              <a:gdLst>
                <a:gd name="T0" fmla="*/ 119 w 142"/>
                <a:gd name="T1" fmla="*/ 3 h 115"/>
                <a:gd name="T2" fmla="*/ 91 w 142"/>
                <a:gd name="T3" fmla="*/ 51 h 115"/>
                <a:gd name="T4" fmla="*/ 65 w 142"/>
                <a:gd name="T5" fmla="*/ 84 h 115"/>
                <a:gd name="T6" fmla="*/ 5 w 142"/>
                <a:gd name="T7" fmla="*/ 74 h 115"/>
                <a:gd name="T8" fmla="*/ 67 w 142"/>
                <a:gd name="T9" fmla="*/ 112 h 115"/>
                <a:gd name="T10" fmla="*/ 117 w 142"/>
                <a:gd name="T11" fmla="*/ 71 h 115"/>
                <a:gd name="T12" fmla="*/ 131 w 142"/>
                <a:gd name="T13" fmla="*/ 38 h 115"/>
                <a:gd name="T14" fmla="*/ 119 w 142"/>
                <a:gd name="T15" fmla="*/ 3 h 1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2" h="115">
                  <a:moveTo>
                    <a:pt x="119" y="3"/>
                  </a:moveTo>
                  <a:cubicBezTo>
                    <a:pt x="103" y="0"/>
                    <a:pt x="91" y="50"/>
                    <a:pt x="91" y="51"/>
                  </a:cubicBezTo>
                  <a:cubicBezTo>
                    <a:pt x="85" y="65"/>
                    <a:pt x="65" y="84"/>
                    <a:pt x="65" y="84"/>
                  </a:cubicBezTo>
                  <a:cubicBezTo>
                    <a:pt x="65" y="84"/>
                    <a:pt x="15" y="63"/>
                    <a:pt x="5" y="74"/>
                  </a:cubicBezTo>
                  <a:cubicBezTo>
                    <a:pt x="0" y="78"/>
                    <a:pt x="8" y="103"/>
                    <a:pt x="67" y="112"/>
                  </a:cubicBezTo>
                  <a:cubicBezTo>
                    <a:pt x="89" y="115"/>
                    <a:pt x="106" y="94"/>
                    <a:pt x="117" y="71"/>
                  </a:cubicBezTo>
                  <a:cubicBezTo>
                    <a:pt x="126" y="54"/>
                    <a:pt x="131" y="38"/>
                    <a:pt x="131" y="38"/>
                  </a:cubicBezTo>
                  <a:cubicBezTo>
                    <a:pt x="131" y="38"/>
                    <a:pt x="142" y="8"/>
                    <a:pt x="119" y="3"/>
                  </a:cubicBezTo>
                  <a:close/>
                </a:path>
              </a:pathLst>
            </a:custGeom>
            <a:solidFill>
              <a:srgbClr val="FED9B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4" name="Freeform 320"/>
            <p:cNvSpPr/>
            <p:nvPr/>
          </p:nvSpPr>
          <p:spPr bwMode="auto">
            <a:xfrm>
              <a:off x="5713863" y="2942760"/>
              <a:ext cx="224669" cy="107127"/>
            </a:xfrm>
            <a:custGeom>
              <a:avLst/>
              <a:gdLst>
                <a:gd name="T0" fmla="*/ 58 w 77"/>
                <a:gd name="T1" fmla="*/ 19 h 37"/>
                <a:gd name="T2" fmla="*/ 17 w 77"/>
                <a:gd name="T3" fmla="*/ 9 h 37"/>
                <a:gd name="T4" fmla="*/ 54 w 77"/>
                <a:gd name="T5" fmla="*/ 35 h 37"/>
                <a:gd name="T6" fmla="*/ 58 w 77"/>
                <a:gd name="T7" fmla="*/ 19 h 37"/>
              </a:gdLst>
              <a:ahLst/>
              <a:cxnLst>
                <a:cxn ang="0">
                  <a:pos x="T0" y="T1"/>
                </a:cxn>
                <a:cxn ang="0">
                  <a:pos x="T2" y="T3"/>
                </a:cxn>
                <a:cxn ang="0">
                  <a:pos x="T4" y="T5"/>
                </a:cxn>
                <a:cxn ang="0">
                  <a:pos x="T6" y="T7"/>
                </a:cxn>
              </a:cxnLst>
              <a:rect l="0" t="0" r="r" b="b"/>
              <a:pathLst>
                <a:path w="77" h="37">
                  <a:moveTo>
                    <a:pt x="58" y="19"/>
                  </a:moveTo>
                  <a:cubicBezTo>
                    <a:pt x="58" y="19"/>
                    <a:pt x="33" y="0"/>
                    <a:pt x="17" y="9"/>
                  </a:cubicBezTo>
                  <a:cubicBezTo>
                    <a:pt x="0" y="17"/>
                    <a:pt x="21" y="33"/>
                    <a:pt x="54" y="35"/>
                  </a:cubicBezTo>
                  <a:cubicBezTo>
                    <a:pt x="77" y="37"/>
                    <a:pt x="58" y="19"/>
                    <a:pt x="58" y="19"/>
                  </a:cubicBezTo>
                  <a:close/>
                </a:path>
              </a:pathLst>
            </a:custGeom>
            <a:solidFill>
              <a:srgbClr val="FED9B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5" name="Freeform 321"/>
            <p:cNvSpPr/>
            <p:nvPr/>
          </p:nvSpPr>
          <p:spPr bwMode="auto">
            <a:xfrm>
              <a:off x="6097734" y="2450275"/>
              <a:ext cx="330308" cy="383871"/>
            </a:xfrm>
            <a:custGeom>
              <a:avLst/>
              <a:gdLst>
                <a:gd name="T0" fmla="*/ 93 w 113"/>
                <a:gd name="T1" fmla="*/ 97 h 131"/>
                <a:gd name="T2" fmla="*/ 83 w 113"/>
                <a:gd name="T3" fmla="*/ 26 h 131"/>
                <a:gd name="T4" fmla="*/ 33 w 113"/>
                <a:gd name="T5" fmla="*/ 104 h 131"/>
                <a:gd name="T6" fmla="*/ 93 w 113"/>
                <a:gd name="T7" fmla="*/ 97 h 131"/>
              </a:gdLst>
              <a:ahLst/>
              <a:cxnLst>
                <a:cxn ang="0">
                  <a:pos x="T0" y="T1"/>
                </a:cxn>
                <a:cxn ang="0">
                  <a:pos x="T2" y="T3"/>
                </a:cxn>
                <a:cxn ang="0">
                  <a:pos x="T4" y="T5"/>
                </a:cxn>
                <a:cxn ang="0">
                  <a:pos x="T6" y="T7"/>
                </a:cxn>
              </a:cxnLst>
              <a:rect l="0" t="0" r="r" b="b"/>
              <a:pathLst>
                <a:path w="113" h="131">
                  <a:moveTo>
                    <a:pt x="93" y="97"/>
                  </a:moveTo>
                  <a:cubicBezTo>
                    <a:pt x="93" y="97"/>
                    <a:pt x="113" y="52"/>
                    <a:pt x="83" y="26"/>
                  </a:cubicBezTo>
                  <a:cubicBezTo>
                    <a:pt x="53" y="0"/>
                    <a:pt x="0" y="51"/>
                    <a:pt x="33" y="104"/>
                  </a:cubicBezTo>
                  <a:cubicBezTo>
                    <a:pt x="49" y="131"/>
                    <a:pt x="88" y="116"/>
                    <a:pt x="93" y="97"/>
                  </a:cubicBezTo>
                  <a:close/>
                </a:path>
              </a:pathLst>
            </a:custGeom>
            <a:solidFill>
              <a:srgbClr val="FED9B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6" name="Freeform 322"/>
            <p:cNvSpPr/>
            <p:nvPr/>
          </p:nvSpPr>
          <p:spPr bwMode="auto">
            <a:xfrm>
              <a:off x="6117077" y="2466641"/>
              <a:ext cx="319893" cy="383871"/>
            </a:xfrm>
            <a:custGeom>
              <a:avLst/>
              <a:gdLst>
                <a:gd name="T0" fmla="*/ 38 w 109"/>
                <a:gd name="T1" fmla="*/ 63 h 131"/>
                <a:gd name="T2" fmla="*/ 24 w 109"/>
                <a:gd name="T3" fmla="*/ 109 h 131"/>
                <a:gd name="T4" fmla="*/ 64 w 109"/>
                <a:gd name="T5" fmla="*/ 127 h 131"/>
                <a:gd name="T6" fmla="*/ 109 w 109"/>
                <a:gd name="T7" fmla="*/ 104 h 131"/>
                <a:gd name="T8" fmla="*/ 99 w 109"/>
                <a:gd name="T9" fmla="*/ 79 h 131"/>
                <a:gd name="T10" fmla="*/ 68 w 109"/>
                <a:gd name="T11" fmla="*/ 12 h 131"/>
                <a:gd name="T12" fmla="*/ 16 w 109"/>
                <a:gd name="T13" fmla="*/ 26 h 131"/>
                <a:gd name="T14" fmla="*/ 7 w 109"/>
                <a:gd name="T15" fmla="*/ 64 h 131"/>
                <a:gd name="T16" fmla="*/ 38 w 109"/>
                <a:gd name="T17" fmla="*/ 63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9" h="131">
                  <a:moveTo>
                    <a:pt x="38" y="63"/>
                  </a:moveTo>
                  <a:cubicBezTo>
                    <a:pt x="38" y="63"/>
                    <a:pt x="44" y="106"/>
                    <a:pt x="24" y="109"/>
                  </a:cubicBezTo>
                  <a:cubicBezTo>
                    <a:pt x="24" y="109"/>
                    <a:pt x="41" y="124"/>
                    <a:pt x="64" y="127"/>
                  </a:cubicBezTo>
                  <a:cubicBezTo>
                    <a:pt x="97" y="131"/>
                    <a:pt x="109" y="104"/>
                    <a:pt x="109" y="104"/>
                  </a:cubicBezTo>
                  <a:cubicBezTo>
                    <a:pt x="109" y="104"/>
                    <a:pt x="96" y="97"/>
                    <a:pt x="99" y="79"/>
                  </a:cubicBezTo>
                  <a:cubicBezTo>
                    <a:pt x="102" y="62"/>
                    <a:pt x="105" y="17"/>
                    <a:pt x="68" y="12"/>
                  </a:cubicBezTo>
                  <a:cubicBezTo>
                    <a:pt x="68" y="12"/>
                    <a:pt x="35" y="0"/>
                    <a:pt x="16" y="26"/>
                  </a:cubicBezTo>
                  <a:cubicBezTo>
                    <a:pt x="0" y="47"/>
                    <a:pt x="7" y="64"/>
                    <a:pt x="7" y="64"/>
                  </a:cubicBezTo>
                  <a:cubicBezTo>
                    <a:pt x="7" y="64"/>
                    <a:pt x="21" y="73"/>
                    <a:pt x="38" y="63"/>
                  </a:cubicBezTo>
                  <a:close/>
                </a:path>
              </a:pathLst>
            </a:custGeom>
            <a:solidFill>
              <a:srgbClr val="00263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7" name="Freeform 323"/>
            <p:cNvSpPr/>
            <p:nvPr/>
          </p:nvSpPr>
          <p:spPr bwMode="auto">
            <a:xfrm>
              <a:off x="6216764" y="2668992"/>
              <a:ext cx="47612" cy="71418"/>
            </a:xfrm>
            <a:custGeom>
              <a:avLst/>
              <a:gdLst>
                <a:gd name="T0" fmla="*/ 2 w 16"/>
                <a:gd name="T1" fmla="*/ 7 h 24"/>
                <a:gd name="T2" fmla="*/ 11 w 16"/>
                <a:gd name="T3" fmla="*/ 4 h 24"/>
                <a:gd name="T4" fmla="*/ 0 w 16"/>
                <a:gd name="T5" fmla="*/ 21 h 24"/>
                <a:gd name="T6" fmla="*/ 2 w 16"/>
                <a:gd name="T7" fmla="*/ 7 h 24"/>
              </a:gdLst>
              <a:ahLst/>
              <a:cxnLst>
                <a:cxn ang="0">
                  <a:pos x="T0" y="T1"/>
                </a:cxn>
                <a:cxn ang="0">
                  <a:pos x="T2" y="T3"/>
                </a:cxn>
                <a:cxn ang="0">
                  <a:pos x="T4" y="T5"/>
                </a:cxn>
                <a:cxn ang="0">
                  <a:pos x="T6" y="T7"/>
                </a:cxn>
              </a:cxnLst>
              <a:rect l="0" t="0" r="r" b="b"/>
              <a:pathLst>
                <a:path w="16" h="24">
                  <a:moveTo>
                    <a:pt x="2" y="7"/>
                  </a:moveTo>
                  <a:cubicBezTo>
                    <a:pt x="2" y="7"/>
                    <a:pt x="5" y="0"/>
                    <a:pt x="11" y="4"/>
                  </a:cubicBezTo>
                  <a:cubicBezTo>
                    <a:pt x="16" y="8"/>
                    <a:pt x="15" y="24"/>
                    <a:pt x="0" y="21"/>
                  </a:cubicBezTo>
                  <a:lnTo>
                    <a:pt x="2" y="7"/>
                  </a:lnTo>
                  <a:close/>
                </a:path>
              </a:pathLst>
            </a:custGeom>
            <a:solidFill>
              <a:srgbClr val="FED9B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8" name="Freeform 324"/>
            <p:cNvSpPr/>
            <p:nvPr/>
          </p:nvSpPr>
          <p:spPr bwMode="auto">
            <a:xfrm>
              <a:off x="6197422" y="2649650"/>
              <a:ext cx="49100" cy="78858"/>
            </a:xfrm>
            <a:custGeom>
              <a:avLst/>
              <a:gdLst>
                <a:gd name="T0" fmla="*/ 11 w 17"/>
                <a:gd name="T1" fmla="*/ 11 h 27"/>
                <a:gd name="T2" fmla="*/ 3 w 17"/>
                <a:gd name="T3" fmla="*/ 27 h 27"/>
                <a:gd name="T4" fmla="*/ 5 w 17"/>
                <a:gd name="T5" fmla="*/ 13 h 27"/>
                <a:gd name="T6" fmla="*/ 9 w 17"/>
                <a:gd name="T7" fmla="*/ 0 h 27"/>
                <a:gd name="T8" fmla="*/ 11 w 17"/>
                <a:gd name="T9" fmla="*/ 11 h 27"/>
              </a:gdLst>
              <a:ahLst/>
              <a:cxnLst>
                <a:cxn ang="0">
                  <a:pos x="T0" y="T1"/>
                </a:cxn>
                <a:cxn ang="0">
                  <a:pos x="T2" y="T3"/>
                </a:cxn>
                <a:cxn ang="0">
                  <a:pos x="T4" y="T5"/>
                </a:cxn>
                <a:cxn ang="0">
                  <a:pos x="T6" y="T7"/>
                </a:cxn>
                <a:cxn ang="0">
                  <a:pos x="T8" y="T9"/>
                </a:cxn>
              </a:cxnLst>
              <a:rect l="0" t="0" r="r" b="b"/>
              <a:pathLst>
                <a:path w="17" h="27">
                  <a:moveTo>
                    <a:pt x="11" y="11"/>
                  </a:moveTo>
                  <a:cubicBezTo>
                    <a:pt x="11" y="11"/>
                    <a:pt x="10" y="25"/>
                    <a:pt x="3" y="27"/>
                  </a:cubicBezTo>
                  <a:cubicBezTo>
                    <a:pt x="3" y="27"/>
                    <a:pt x="8" y="20"/>
                    <a:pt x="5" y="13"/>
                  </a:cubicBezTo>
                  <a:cubicBezTo>
                    <a:pt x="0" y="3"/>
                    <a:pt x="9" y="0"/>
                    <a:pt x="9" y="0"/>
                  </a:cubicBezTo>
                  <a:cubicBezTo>
                    <a:pt x="9" y="0"/>
                    <a:pt x="17" y="2"/>
                    <a:pt x="11" y="11"/>
                  </a:cubicBezTo>
                  <a:close/>
                </a:path>
              </a:pathLst>
            </a:custGeom>
            <a:solidFill>
              <a:srgbClr val="00263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9" name="Freeform 325"/>
            <p:cNvSpPr/>
            <p:nvPr/>
          </p:nvSpPr>
          <p:spPr bwMode="auto">
            <a:xfrm>
              <a:off x="6203374" y="2619892"/>
              <a:ext cx="75882" cy="49100"/>
            </a:xfrm>
            <a:custGeom>
              <a:avLst/>
              <a:gdLst>
                <a:gd name="T0" fmla="*/ 14 w 26"/>
                <a:gd name="T1" fmla="*/ 15 h 17"/>
                <a:gd name="T2" fmla="*/ 1 w 26"/>
                <a:gd name="T3" fmla="*/ 5 h 17"/>
                <a:gd name="T4" fmla="*/ 14 w 26"/>
                <a:gd name="T5" fmla="*/ 15 h 17"/>
              </a:gdLst>
              <a:ahLst/>
              <a:cxnLst>
                <a:cxn ang="0">
                  <a:pos x="T0" y="T1"/>
                </a:cxn>
                <a:cxn ang="0">
                  <a:pos x="T2" y="T3"/>
                </a:cxn>
                <a:cxn ang="0">
                  <a:pos x="T4" y="T5"/>
                </a:cxn>
              </a:cxnLst>
              <a:rect l="0" t="0" r="r" b="b"/>
              <a:pathLst>
                <a:path w="26" h="17">
                  <a:moveTo>
                    <a:pt x="14" y="15"/>
                  </a:moveTo>
                  <a:cubicBezTo>
                    <a:pt x="14" y="15"/>
                    <a:pt x="1" y="10"/>
                    <a:pt x="1" y="5"/>
                  </a:cubicBezTo>
                  <a:cubicBezTo>
                    <a:pt x="0" y="0"/>
                    <a:pt x="26" y="17"/>
                    <a:pt x="14" y="15"/>
                  </a:cubicBezTo>
                  <a:close/>
                </a:path>
              </a:pathLst>
            </a:custGeom>
            <a:solidFill>
              <a:srgbClr val="43BA8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0" name="Freeform 326"/>
            <p:cNvSpPr/>
            <p:nvPr/>
          </p:nvSpPr>
          <p:spPr bwMode="auto">
            <a:xfrm>
              <a:off x="5297258" y="2892173"/>
              <a:ext cx="290136" cy="138373"/>
            </a:xfrm>
            <a:custGeom>
              <a:avLst/>
              <a:gdLst>
                <a:gd name="T0" fmla="*/ 85 w 195"/>
                <a:gd name="T1" fmla="*/ 0 h 93"/>
                <a:gd name="T2" fmla="*/ 195 w 195"/>
                <a:gd name="T3" fmla="*/ 51 h 93"/>
                <a:gd name="T4" fmla="*/ 107 w 195"/>
                <a:gd name="T5" fmla="*/ 93 h 93"/>
                <a:gd name="T6" fmla="*/ 0 w 195"/>
                <a:gd name="T7" fmla="*/ 41 h 93"/>
                <a:gd name="T8" fmla="*/ 85 w 195"/>
                <a:gd name="T9" fmla="*/ 0 h 93"/>
              </a:gdLst>
              <a:ahLst/>
              <a:cxnLst>
                <a:cxn ang="0">
                  <a:pos x="T0" y="T1"/>
                </a:cxn>
                <a:cxn ang="0">
                  <a:pos x="T2" y="T3"/>
                </a:cxn>
                <a:cxn ang="0">
                  <a:pos x="T4" y="T5"/>
                </a:cxn>
                <a:cxn ang="0">
                  <a:pos x="T6" y="T7"/>
                </a:cxn>
                <a:cxn ang="0">
                  <a:pos x="T8" y="T9"/>
                </a:cxn>
              </a:cxnLst>
              <a:rect l="0" t="0" r="r" b="b"/>
              <a:pathLst>
                <a:path w="195" h="93">
                  <a:moveTo>
                    <a:pt x="85" y="0"/>
                  </a:moveTo>
                  <a:lnTo>
                    <a:pt x="195" y="51"/>
                  </a:lnTo>
                  <a:lnTo>
                    <a:pt x="107" y="93"/>
                  </a:lnTo>
                  <a:lnTo>
                    <a:pt x="0" y="41"/>
                  </a:lnTo>
                  <a:lnTo>
                    <a:pt x="85" y="0"/>
                  </a:lnTo>
                  <a:close/>
                </a:path>
              </a:pathLst>
            </a:custGeom>
            <a:solidFill>
              <a:srgbClr val="FCB24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1" name="Freeform 327"/>
            <p:cNvSpPr/>
            <p:nvPr/>
          </p:nvSpPr>
          <p:spPr bwMode="auto">
            <a:xfrm>
              <a:off x="5297258" y="2886221"/>
              <a:ext cx="261866" cy="123494"/>
            </a:xfrm>
            <a:custGeom>
              <a:avLst/>
              <a:gdLst>
                <a:gd name="T0" fmla="*/ 75 w 176"/>
                <a:gd name="T1" fmla="*/ 0 h 83"/>
                <a:gd name="T2" fmla="*/ 0 w 176"/>
                <a:gd name="T3" fmla="*/ 36 h 83"/>
                <a:gd name="T4" fmla="*/ 101 w 176"/>
                <a:gd name="T5" fmla="*/ 83 h 83"/>
                <a:gd name="T6" fmla="*/ 176 w 176"/>
                <a:gd name="T7" fmla="*/ 45 h 83"/>
                <a:gd name="T8" fmla="*/ 75 w 176"/>
                <a:gd name="T9" fmla="*/ 0 h 83"/>
              </a:gdLst>
              <a:ahLst/>
              <a:cxnLst>
                <a:cxn ang="0">
                  <a:pos x="T0" y="T1"/>
                </a:cxn>
                <a:cxn ang="0">
                  <a:pos x="T2" y="T3"/>
                </a:cxn>
                <a:cxn ang="0">
                  <a:pos x="T4" y="T5"/>
                </a:cxn>
                <a:cxn ang="0">
                  <a:pos x="T6" y="T7"/>
                </a:cxn>
                <a:cxn ang="0">
                  <a:pos x="T8" y="T9"/>
                </a:cxn>
              </a:cxnLst>
              <a:rect l="0" t="0" r="r" b="b"/>
              <a:pathLst>
                <a:path w="176" h="83">
                  <a:moveTo>
                    <a:pt x="75" y="0"/>
                  </a:moveTo>
                  <a:lnTo>
                    <a:pt x="0" y="36"/>
                  </a:lnTo>
                  <a:lnTo>
                    <a:pt x="101" y="83"/>
                  </a:lnTo>
                  <a:lnTo>
                    <a:pt x="176" y="45"/>
                  </a:lnTo>
                  <a:lnTo>
                    <a:pt x="75" y="0"/>
                  </a:lnTo>
                  <a:close/>
                </a:path>
              </a:pathLst>
            </a:custGeom>
            <a:solidFill>
              <a:srgbClr val="F3724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2" name="Freeform 328"/>
            <p:cNvSpPr/>
            <p:nvPr/>
          </p:nvSpPr>
          <p:spPr bwMode="auto">
            <a:xfrm>
              <a:off x="5297258" y="2939785"/>
              <a:ext cx="150276" cy="84809"/>
            </a:xfrm>
            <a:custGeom>
              <a:avLst/>
              <a:gdLst>
                <a:gd name="T0" fmla="*/ 101 w 101"/>
                <a:gd name="T1" fmla="*/ 57 h 57"/>
                <a:gd name="T2" fmla="*/ 0 w 101"/>
                <a:gd name="T3" fmla="*/ 9 h 57"/>
                <a:gd name="T4" fmla="*/ 0 w 101"/>
                <a:gd name="T5" fmla="*/ 0 h 57"/>
                <a:gd name="T6" fmla="*/ 101 w 101"/>
                <a:gd name="T7" fmla="*/ 47 h 57"/>
                <a:gd name="T8" fmla="*/ 101 w 101"/>
                <a:gd name="T9" fmla="*/ 57 h 57"/>
              </a:gdLst>
              <a:ahLst/>
              <a:cxnLst>
                <a:cxn ang="0">
                  <a:pos x="T0" y="T1"/>
                </a:cxn>
                <a:cxn ang="0">
                  <a:pos x="T2" y="T3"/>
                </a:cxn>
                <a:cxn ang="0">
                  <a:pos x="T4" y="T5"/>
                </a:cxn>
                <a:cxn ang="0">
                  <a:pos x="T6" y="T7"/>
                </a:cxn>
                <a:cxn ang="0">
                  <a:pos x="T8" y="T9"/>
                </a:cxn>
              </a:cxnLst>
              <a:rect l="0" t="0" r="r" b="b"/>
              <a:pathLst>
                <a:path w="101" h="57">
                  <a:moveTo>
                    <a:pt x="101" y="57"/>
                  </a:moveTo>
                  <a:lnTo>
                    <a:pt x="0" y="9"/>
                  </a:lnTo>
                  <a:lnTo>
                    <a:pt x="0" y="0"/>
                  </a:lnTo>
                  <a:lnTo>
                    <a:pt x="101" y="47"/>
                  </a:lnTo>
                  <a:lnTo>
                    <a:pt x="101" y="57"/>
                  </a:lnTo>
                  <a:close/>
                </a:path>
              </a:pathLst>
            </a:custGeom>
            <a:solidFill>
              <a:srgbClr val="F15D3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3" name="Freeform 329"/>
            <p:cNvSpPr/>
            <p:nvPr/>
          </p:nvSpPr>
          <p:spPr bwMode="auto">
            <a:xfrm>
              <a:off x="5447534" y="2953176"/>
              <a:ext cx="111591" cy="71418"/>
            </a:xfrm>
            <a:custGeom>
              <a:avLst/>
              <a:gdLst>
                <a:gd name="T0" fmla="*/ 0 w 75"/>
                <a:gd name="T1" fmla="*/ 48 h 48"/>
                <a:gd name="T2" fmla="*/ 75 w 75"/>
                <a:gd name="T3" fmla="*/ 12 h 48"/>
                <a:gd name="T4" fmla="*/ 75 w 75"/>
                <a:gd name="T5" fmla="*/ 0 h 48"/>
                <a:gd name="T6" fmla="*/ 0 w 75"/>
                <a:gd name="T7" fmla="*/ 38 h 48"/>
                <a:gd name="T8" fmla="*/ 0 w 75"/>
                <a:gd name="T9" fmla="*/ 48 h 48"/>
              </a:gdLst>
              <a:ahLst/>
              <a:cxnLst>
                <a:cxn ang="0">
                  <a:pos x="T0" y="T1"/>
                </a:cxn>
                <a:cxn ang="0">
                  <a:pos x="T2" y="T3"/>
                </a:cxn>
                <a:cxn ang="0">
                  <a:pos x="T4" y="T5"/>
                </a:cxn>
                <a:cxn ang="0">
                  <a:pos x="T6" y="T7"/>
                </a:cxn>
                <a:cxn ang="0">
                  <a:pos x="T8" y="T9"/>
                </a:cxn>
              </a:cxnLst>
              <a:rect l="0" t="0" r="r" b="b"/>
              <a:pathLst>
                <a:path w="75" h="48">
                  <a:moveTo>
                    <a:pt x="0" y="48"/>
                  </a:moveTo>
                  <a:lnTo>
                    <a:pt x="75" y="12"/>
                  </a:lnTo>
                  <a:lnTo>
                    <a:pt x="75" y="0"/>
                  </a:lnTo>
                  <a:lnTo>
                    <a:pt x="0" y="38"/>
                  </a:lnTo>
                  <a:lnTo>
                    <a:pt x="0" y="48"/>
                  </a:lnTo>
                  <a:close/>
                </a:path>
              </a:pathLst>
            </a:custGeom>
            <a:solidFill>
              <a:srgbClr val="E8F2F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4" name="Oval 330"/>
            <p:cNvSpPr>
              <a:spLocks noChangeArrowheads="1"/>
            </p:cNvSpPr>
            <p:nvPr/>
          </p:nvSpPr>
          <p:spPr bwMode="auto">
            <a:xfrm>
              <a:off x="5376116" y="2807364"/>
              <a:ext cx="111591" cy="49100"/>
            </a:xfrm>
            <a:prstGeom prst="ellipse">
              <a:avLst/>
            </a:prstGeom>
            <a:solidFill>
              <a:srgbClr val="FCB24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5" name="Freeform 331"/>
            <p:cNvSpPr/>
            <p:nvPr/>
          </p:nvSpPr>
          <p:spPr bwMode="auto">
            <a:xfrm>
              <a:off x="5453486" y="2752313"/>
              <a:ext cx="43149" cy="72906"/>
            </a:xfrm>
            <a:custGeom>
              <a:avLst/>
              <a:gdLst>
                <a:gd name="T0" fmla="*/ 1 w 15"/>
                <a:gd name="T1" fmla="*/ 4 h 25"/>
                <a:gd name="T2" fmla="*/ 11 w 15"/>
                <a:gd name="T3" fmla="*/ 5 h 25"/>
                <a:gd name="T4" fmla="*/ 0 w 15"/>
                <a:gd name="T5" fmla="*/ 24 h 25"/>
                <a:gd name="T6" fmla="*/ 2 w 15"/>
                <a:gd name="T7" fmla="*/ 19 h 25"/>
                <a:gd name="T8" fmla="*/ 9 w 15"/>
                <a:gd name="T9" fmla="*/ 15 h 25"/>
                <a:gd name="T10" fmla="*/ 0 w 15"/>
                <a:gd name="T11" fmla="*/ 8 h 25"/>
                <a:gd name="T12" fmla="*/ 1 w 15"/>
                <a:gd name="T13" fmla="*/ 4 h 25"/>
              </a:gdLst>
              <a:ahLst/>
              <a:cxnLst>
                <a:cxn ang="0">
                  <a:pos x="T0" y="T1"/>
                </a:cxn>
                <a:cxn ang="0">
                  <a:pos x="T2" y="T3"/>
                </a:cxn>
                <a:cxn ang="0">
                  <a:pos x="T4" y="T5"/>
                </a:cxn>
                <a:cxn ang="0">
                  <a:pos x="T6" y="T7"/>
                </a:cxn>
                <a:cxn ang="0">
                  <a:pos x="T8" y="T9"/>
                </a:cxn>
                <a:cxn ang="0">
                  <a:pos x="T10" y="T11"/>
                </a:cxn>
                <a:cxn ang="0">
                  <a:pos x="T12" y="T13"/>
                </a:cxn>
              </a:cxnLst>
              <a:rect l="0" t="0" r="r" b="b"/>
              <a:pathLst>
                <a:path w="15" h="25">
                  <a:moveTo>
                    <a:pt x="1" y="4"/>
                  </a:moveTo>
                  <a:cubicBezTo>
                    <a:pt x="1" y="4"/>
                    <a:pt x="7" y="0"/>
                    <a:pt x="11" y="5"/>
                  </a:cubicBezTo>
                  <a:cubicBezTo>
                    <a:pt x="15" y="10"/>
                    <a:pt x="14" y="25"/>
                    <a:pt x="0" y="24"/>
                  </a:cubicBezTo>
                  <a:cubicBezTo>
                    <a:pt x="2" y="19"/>
                    <a:pt x="2" y="19"/>
                    <a:pt x="2" y="19"/>
                  </a:cubicBezTo>
                  <a:cubicBezTo>
                    <a:pt x="2" y="19"/>
                    <a:pt x="7" y="21"/>
                    <a:pt x="9" y="15"/>
                  </a:cubicBezTo>
                  <a:cubicBezTo>
                    <a:pt x="11" y="8"/>
                    <a:pt x="6" y="4"/>
                    <a:pt x="0" y="8"/>
                  </a:cubicBezTo>
                  <a:lnTo>
                    <a:pt x="1" y="4"/>
                  </a:lnTo>
                  <a:close/>
                </a:path>
              </a:pathLst>
            </a:custGeom>
            <a:solidFill>
              <a:srgbClr val="E8F2F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6" name="Freeform 332"/>
            <p:cNvSpPr/>
            <p:nvPr/>
          </p:nvSpPr>
          <p:spPr bwMode="auto">
            <a:xfrm>
              <a:off x="5376116" y="2731482"/>
              <a:ext cx="90761" cy="119030"/>
            </a:xfrm>
            <a:custGeom>
              <a:avLst/>
              <a:gdLst>
                <a:gd name="T0" fmla="*/ 16 w 31"/>
                <a:gd name="T1" fmla="*/ 0 h 41"/>
                <a:gd name="T2" fmla="*/ 0 w 31"/>
                <a:gd name="T3" fmla="*/ 7 h 41"/>
                <a:gd name="T4" fmla="*/ 0 w 31"/>
                <a:gd name="T5" fmla="*/ 24 h 41"/>
                <a:gd name="T6" fmla="*/ 0 w 31"/>
                <a:gd name="T7" fmla="*/ 34 h 41"/>
                <a:gd name="T8" fmla="*/ 16 w 31"/>
                <a:gd name="T9" fmla="*/ 41 h 41"/>
                <a:gd name="T10" fmla="*/ 31 w 31"/>
                <a:gd name="T11" fmla="*/ 34 h 41"/>
                <a:gd name="T12" fmla="*/ 31 w 31"/>
                <a:gd name="T13" fmla="*/ 24 h 41"/>
                <a:gd name="T14" fmla="*/ 31 w 31"/>
                <a:gd name="T15" fmla="*/ 7 h 41"/>
                <a:gd name="T16" fmla="*/ 16 w 31"/>
                <a:gd name="T17"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 h="41">
                  <a:moveTo>
                    <a:pt x="16" y="0"/>
                  </a:moveTo>
                  <a:cubicBezTo>
                    <a:pt x="7" y="0"/>
                    <a:pt x="0" y="3"/>
                    <a:pt x="0" y="7"/>
                  </a:cubicBezTo>
                  <a:cubicBezTo>
                    <a:pt x="0" y="24"/>
                    <a:pt x="0" y="24"/>
                    <a:pt x="0" y="24"/>
                  </a:cubicBezTo>
                  <a:cubicBezTo>
                    <a:pt x="0" y="34"/>
                    <a:pt x="0" y="34"/>
                    <a:pt x="0" y="34"/>
                  </a:cubicBezTo>
                  <a:cubicBezTo>
                    <a:pt x="0" y="38"/>
                    <a:pt x="7" y="41"/>
                    <a:pt x="16" y="41"/>
                  </a:cubicBezTo>
                  <a:cubicBezTo>
                    <a:pt x="24" y="41"/>
                    <a:pt x="31" y="38"/>
                    <a:pt x="31" y="34"/>
                  </a:cubicBezTo>
                  <a:cubicBezTo>
                    <a:pt x="31" y="24"/>
                    <a:pt x="31" y="24"/>
                    <a:pt x="31" y="24"/>
                  </a:cubicBezTo>
                  <a:cubicBezTo>
                    <a:pt x="31" y="7"/>
                    <a:pt x="31" y="7"/>
                    <a:pt x="31" y="7"/>
                  </a:cubicBezTo>
                  <a:cubicBezTo>
                    <a:pt x="31" y="3"/>
                    <a:pt x="24" y="0"/>
                    <a:pt x="16"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7" name="Freeform 333"/>
            <p:cNvSpPr/>
            <p:nvPr/>
          </p:nvSpPr>
          <p:spPr bwMode="auto">
            <a:xfrm>
              <a:off x="5385043" y="2737434"/>
              <a:ext cx="74394" cy="25294"/>
            </a:xfrm>
            <a:custGeom>
              <a:avLst/>
              <a:gdLst>
                <a:gd name="T0" fmla="*/ 13 w 25"/>
                <a:gd name="T1" fmla="*/ 0 h 9"/>
                <a:gd name="T2" fmla="*/ 0 w 25"/>
                <a:gd name="T3" fmla="*/ 4 h 9"/>
                <a:gd name="T4" fmla="*/ 0 w 25"/>
                <a:gd name="T5" fmla="*/ 5 h 9"/>
                <a:gd name="T6" fmla="*/ 13 w 25"/>
                <a:gd name="T7" fmla="*/ 9 h 9"/>
                <a:gd name="T8" fmla="*/ 25 w 25"/>
                <a:gd name="T9" fmla="*/ 5 h 9"/>
                <a:gd name="T10" fmla="*/ 25 w 25"/>
                <a:gd name="T11" fmla="*/ 4 h 9"/>
                <a:gd name="T12" fmla="*/ 13 w 25"/>
                <a:gd name="T13" fmla="*/ 0 h 9"/>
              </a:gdLst>
              <a:ahLst/>
              <a:cxnLst>
                <a:cxn ang="0">
                  <a:pos x="T0" y="T1"/>
                </a:cxn>
                <a:cxn ang="0">
                  <a:pos x="T2" y="T3"/>
                </a:cxn>
                <a:cxn ang="0">
                  <a:pos x="T4" y="T5"/>
                </a:cxn>
                <a:cxn ang="0">
                  <a:pos x="T6" y="T7"/>
                </a:cxn>
                <a:cxn ang="0">
                  <a:pos x="T8" y="T9"/>
                </a:cxn>
                <a:cxn ang="0">
                  <a:pos x="T10" y="T11"/>
                </a:cxn>
                <a:cxn ang="0">
                  <a:pos x="T12" y="T13"/>
                </a:cxn>
              </a:cxnLst>
              <a:rect l="0" t="0" r="r" b="b"/>
              <a:pathLst>
                <a:path w="25" h="9">
                  <a:moveTo>
                    <a:pt x="13" y="0"/>
                  </a:moveTo>
                  <a:cubicBezTo>
                    <a:pt x="6" y="0"/>
                    <a:pt x="0" y="2"/>
                    <a:pt x="0" y="4"/>
                  </a:cubicBezTo>
                  <a:cubicBezTo>
                    <a:pt x="0" y="5"/>
                    <a:pt x="0" y="5"/>
                    <a:pt x="0" y="5"/>
                  </a:cubicBezTo>
                  <a:cubicBezTo>
                    <a:pt x="0" y="7"/>
                    <a:pt x="6" y="9"/>
                    <a:pt x="13" y="9"/>
                  </a:cubicBezTo>
                  <a:cubicBezTo>
                    <a:pt x="20" y="9"/>
                    <a:pt x="25" y="7"/>
                    <a:pt x="25" y="5"/>
                  </a:cubicBezTo>
                  <a:cubicBezTo>
                    <a:pt x="25" y="4"/>
                    <a:pt x="25" y="4"/>
                    <a:pt x="25" y="4"/>
                  </a:cubicBezTo>
                  <a:cubicBezTo>
                    <a:pt x="25" y="2"/>
                    <a:pt x="20" y="0"/>
                    <a:pt x="13" y="0"/>
                  </a:cubicBezTo>
                  <a:close/>
                </a:path>
              </a:pathLst>
            </a:custGeom>
            <a:solidFill>
              <a:srgbClr val="BDBFB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8" name="Freeform 334"/>
            <p:cNvSpPr/>
            <p:nvPr/>
          </p:nvSpPr>
          <p:spPr bwMode="auto">
            <a:xfrm>
              <a:off x="6349185" y="2429445"/>
              <a:ext cx="257403" cy="120518"/>
            </a:xfrm>
            <a:custGeom>
              <a:avLst/>
              <a:gdLst>
                <a:gd name="T0" fmla="*/ 75 w 173"/>
                <a:gd name="T1" fmla="*/ 0 h 81"/>
                <a:gd name="T2" fmla="*/ 0 w 173"/>
                <a:gd name="T3" fmla="*/ 35 h 81"/>
                <a:gd name="T4" fmla="*/ 98 w 173"/>
                <a:gd name="T5" fmla="*/ 81 h 81"/>
                <a:gd name="T6" fmla="*/ 173 w 173"/>
                <a:gd name="T7" fmla="*/ 45 h 81"/>
                <a:gd name="T8" fmla="*/ 75 w 173"/>
                <a:gd name="T9" fmla="*/ 0 h 81"/>
              </a:gdLst>
              <a:ahLst/>
              <a:cxnLst>
                <a:cxn ang="0">
                  <a:pos x="T0" y="T1"/>
                </a:cxn>
                <a:cxn ang="0">
                  <a:pos x="T2" y="T3"/>
                </a:cxn>
                <a:cxn ang="0">
                  <a:pos x="T4" y="T5"/>
                </a:cxn>
                <a:cxn ang="0">
                  <a:pos x="T6" y="T7"/>
                </a:cxn>
                <a:cxn ang="0">
                  <a:pos x="T8" y="T9"/>
                </a:cxn>
              </a:cxnLst>
              <a:rect l="0" t="0" r="r" b="b"/>
              <a:pathLst>
                <a:path w="173" h="81">
                  <a:moveTo>
                    <a:pt x="75" y="0"/>
                  </a:moveTo>
                  <a:lnTo>
                    <a:pt x="0" y="35"/>
                  </a:lnTo>
                  <a:lnTo>
                    <a:pt x="98" y="81"/>
                  </a:lnTo>
                  <a:lnTo>
                    <a:pt x="173" y="45"/>
                  </a:lnTo>
                  <a:lnTo>
                    <a:pt x="75" y="0"/>
                  </a:lnTo>
                  <a:close/>
                </a:path>
              </a:pathLst>
            </a:custGeom>
            <a:solidFill>
              <a:srgbClr val="B8DFE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9" name="Freeform 335"/>
            <p:cNvSpPr/>
            <p:nvPr/>
          </p:nvSpPr>
          <p:spPr bwMode="auto">
            <a:xfrm>
              <a:off x="6367040" y="2429445"/>
              <a:ext cx="257403" cy="120518"/>
            </a:xfrm>
            <a:custGeom>
              <a:avLst/>
              <a:gdLst>
                <a:gd name="T0" fmla="*/ 75 w 173"/>
                <a:gd name="T1" fmla="*/ 0 h 81"/>
                <a:gd name="T2" fmla="*/ 0 w 173"/>
                <a:gd name="T3" fmla="*/ 35 h 81"/>
                <a:gd name="T4" fmla="*/ 98 w 173"/>
                <a:gd name="T5" fmla="*/ 81 h 81"/>
                <a:gd name="T6" fmla="*/ 173 w 173"/>
                <a:gd name="T7" fmla="*/ 45 h 81"/>
                <a:gd name="T8" fmla="*/ 75 w 173"/>
                <a:gd name="T9" fmla="*/ 0 h 81"/>
              </a:gdLst>
              <a:ahLst/>
              <a:cxnLst>
                <a:cxn ang="0">
                  <a:pos x="T0" y="T1"/>
                </a:cxn>
                <a:cxn ang="0">
                  <a:pos x="T2" y="T3"/>
                </a:cxn>
                <a:cxn ang="0">
                  <a:pos x="T4" y="T5"/>
                </a:cxn>
                <a:cxn ang="0">
                  <a:pos x="T6" y="T7"/>
                </a:cxn>
                <a:cxn ang="0">
                  <a:pos x="T8" y="T9"/>
                </a:cxn>
              </a:cxnLst>
              <a:rect l="0" t="0" r="r" b="b"/>
              <a:pathLst>
                <a:path w="173" h="81">
                  <a:moveTo>
                    <a:pt x="75" y="0"/>
                  </a:moveTo>
                  <a:lnTo>
                    <a:pt x="0" y="35"/>
                  </a:lnTo>
                  <a:lnTo>
                    <a:pt x="98" y="81"/>
                  </a:lnTo>
                  <a:lnTo>
                    <a:pt x="173" y="45"/>
                  </a:lnTo>
                  <a:lnTo>
                    <a:pt x="75"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0" name="Freeform 336"/>
            <p:cNvSpPr/>
            <p:nvPr/>
          </p:nvSpPr>
          <p:spPr bwMode="auto">
            <a:xfrm>
              <a:off x="3452295" y="2282145"/>
              <a:ext cx="1157566" cy="552001"/>
            </a:xfrm>
            <a:custGeom>
              <a:avLst/>
              <a:gdLst>
                <a:gd name="T0" fmla="*/ 534 w 778"/>
                <a:gd name="T1" fmla="*/ 0 h 371"/>
                <a:gd name="T2" fmla="*/ 778 w 778"/>
                <a:gd name="T3" fmla="*/ 117 h 371"/>
                <a:gd name="T4" fmla="*/ 244 w 778"/>
                <a:gd name="T5" fmla="*/ 371 h 371"/>
                <a:gd name="T6" fmla="*/ 0 w 778"/>
                <a:gd name="T7" fmla="*/ 254 h 371"/>
                <a:gd name="T8" fmla="*/ 534 w 778"/>
                <a:gd name="T9" fmla="*/ 0 h 371"/>
              </a:gdLst>
              <a:ahLst/>
              <a:cxnLst>
                <a:cxn ang="0">
                  <a:pos x="T0" y="T1"/>
                </a:cxn>
                <a:cxn ang="0">
                  <a:pos x="T2" y="T3"/>
                </a:cxn>
                <a:cxn ang="0">
                  <a:pos x="T4" y="T5"/>
                </a:cxn>
                <a:cxn ang="0">
                  <a:pos x="T6" y="T7"/>
                </a:cxn>
                <a:cxn ang="0">
                  <a:pos x="T8" y="T9"/>
                </a:cxn>
              </a:cxnLst>
              <a:rect l="0" t="0" r="r" b="b"/>
              <a:pathLst>
                <a:path w="778" h="371">
                  <a:moveTo>
                    <a:pt x="534" y="0"/>
                  </a:moveTo>
                  <a:lnTo>
                    <a:pt x="778" y="117"/>
                  </a:lnTo>
                  <a:lnTo>
                    <a:pt x="244" y="371"/>
                  </a:lnTo>
                  <a:lnTo>
                    <a:pt x="0" y="254"/>
                  </a:lnTo>
                  <a:lnTo>
                    <a:pt x="534" y="0"/>
                  </a:lnTo>
                  <a:close/>
                </a:path>
              </a:pathLst>
            </a:custGeom>
            <a:solidFill>
              <a:srgbClr val="888B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1" name="Freeform 337"/>
            <p:cNvSpPr/>
            <p:nvPr/>
          </p:nvSpPr>
          <p:spPr bwMode="auto">
            <a:xfrm>
              <a:off x="4068275" y="2350587"/>
              <a:ext cx="400238" cy="199375"/>
            </a:xfrm>
            <a:custGeom>
              <a:avLst/>
              <a:gdLst>
                <a:gd name="T0" fmla="*/ 29 w 137"/>
                <a:gd name="T1" fmla="*/ 0 h 68"/>
                <a:gd name="T2" fmla="*/ 137 w 137"/>
                <a:gd name="T3" fmla="*/ 52 h 68"/>
                <a:gd name="T4" fmla="*/ 104 w 137"/>
                <a:gd name="T5" fmla="*/ 68 h 68"/>
                <a:gd name="T6" fmla="*/ 0 w 137"/>
                <a:gd name="T7" fmla="*/ 13 h 68"/>
                <a:gd name="T8" fmla="*/ 29 w 137"/>
                <a:gd name="T9" fmla="*/ 0 h 68"/>
              </a:gdLst>
              <a:ahLst/>
              <a:cxnLst>
                <a:cxn ang="0">
                  <a:pos x="T0" y="T1"/>
                </a:cxn>
                <a:cxn ang="0">
                  <a:pos x="T2" y="T3"/>
                </a:cxn>
                <a:cxn ang="0">
                  <a:pos x="T4" y="T5"/>
                </a:cxn>
                <a:cxn ang="0">
                  <a:pos x="T6" y="T7"/>
                </a:cxn>
                <a:cxn ang="0">
                  <a:pos x="T8" y="T9"/>
                </a:cxn>
              </a:cxnLst>
              <a:rect l="0" t="0" r="r" b="b"/>
              <a:pathLst>
                <a:path w="137" h="68">
                  <a:moveTo>
                    <a:pt x="29" y="0"/>
                  </a:moveTo>
                  <a:cubicBezTo>
                    <a:pt x="62" y="20"/>
                    <a:pt x="102" y="29"/>
                    <a:pt x="137" y="52"/>
                  </a:cubicBezTo>
                  <a:cubicBezTo>
                    <a:pt x="104" y="68"/>
                    <a:pt x="104" y="68"/>
                    <a:pt x="104" y="68"/>
                  </a:cubicBezTo>
                  <a:cubicBezTo>
                    <a:pt x="69" y="50"/>
                    <a:pt x="37" y="24"/>
                    <a:pt x="0" y="13"/>
                  </a:cubicBezTo>
                  <a:lnTo>
                    <a:pt x="29" y="0"/>
                  </a:lnTo>
                  <a:close/>
                </a:path>
              </a:pathLst>
            </a:custGeom>
            <a:solidFill>
              <a:srgbClr val="A8AA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2" name="Freeform 338"/>
            <p:cNvSpPr/>
            <p:nvPr/>
          </p:nvSpPr>
          <p:spPr bwMode="auto">
            <a:xfrm>
              <a:off x="4193256" y="2317854"/>
              <a:ext cx="345187" cy="166642"/>
            </a:xfrm>
            <a:custGeom>
              <a:avLst/>
              <a:gdLst>
                <a:gd name="T0" fmla="*/ 9 w 118"/>
                <a:gd name="T1" fmla="*/ 0 h 57"/>
                <a:gd name="T2" fmla="*/ 118 w 118"/>
                <a:gd name="T3" fmla="*/ 51 h 57"/>
                <a:gd name="T4" fmla="*/ 106 w 118"/>
                <a:gd name="T5" fmla="*/ 57 h 57"/>
                <a:gd name="T6" fmla="*/ 0 w 118"/>
                <a:gd name="T7" fmla="*/ 4 h 57"/>
                <a:gd name="T8" fmla="*/ 9 w 118"/>
                <a:gd name="T9" fmla="*/ 0 h 57"/>
              </a:gdLst>
              <a:ahLst/>
              <a:cxnLst>
                <a:cxn ang="0">
                  <a:pos x="T0" y="T1"/>
                </a:cxn>
                <a:cxn ang="0">
                  <a:pos x="T2" y="T3"/>
                </a:cxn>
                <a:cxn ang="0">
                  <a:pos x="T4" y="T5"/>
                </a:cxn>
                <a:cxn ang="0">
                  <a:pos x="T6" y="T7"/>
                </a:cxn>
                <a:cxn ang="0">
                  <a:pos x="T8" y="T9"/>
                </a:cxn>
              </a:cxnLst>
              <a:rect l="0" t="0" r="r" b="b"/>
              <a:pathLst>
                <a:path w="118" h="57">
                  <a:moveTo>
                    <a:pt x="9" y="0"/>
                  </a:moveTo>
                  <a:cubicBezTo>
                    <a:pt x="118" y="51"/>
                    <a:pt x="118" y="51"/>
                    <a:pt x="118" y="51"/>
                  </a:cubicBezTo>
                  <a:cubicBezTo>
                    <a:pt x="106" y="57"/>
                    <a:pt x="106" y="57"/>
                    <a:pt x="106" y="57"/>
                  </a:cubicBezTo>
                  <a:cubicBezTo>
                    <a:pt x="72" y="36"/>
                    <a:pt x="37" y="17"/>
                    <a:pt x="0" y="4"/>
                  </a:cubicBezTo>
                  <a:lnTo>
                    <a:pt x="9" y="0"/>
                  </a:lnTo>
                  <a:close/>
                </a:path>
              </a:pathLst>
            </a:custGeom>
            <a:solidFill>
              <a:srgbClr val="A8AA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3" name="Freeform 339"/>
            <p:cNvSpPr/>
            <p:nvPr/>
          </p:nvSpPr>
          <p:spPr bwMode="auto">
            <a:xfrm>
              <a:off x="3624889" y="2555913"/>
              <a:ext cx="316918" cy="209791"/>
            </a:xfrm>
            <a:custGeom>
              <a:avLst/>
              <a:gdLst>
                <a:gd name="T0" fmla="*/ 32 w 108"/>
                <a:gd name="T1" fmla="*/ 0 h 72"/>
                <a:gd name="T2" fmla="*/ 108 w 108"/>
                <a:gd name="T3" fmla="*/ 68 h 72"/>
                <a:gd name="T4" fmla="*/ 99 w 108"/>
                <a:gd name="T5" fmla="*/ 72 h 72"/>
                <a:gd name="T6" fmla="*/ 0 w 108"/>
                <a:gd name="T7" fmla="*/ 15 h 72"/>
                <a:gd name="T8" fmla="*/ 32 w 108"/>
                <a:gd name="T9" fmla="*/ 0 h 72"/>
              </a:gdLst>
              <a:ahLst/>
              <a:cxnLst>
                <a:cxn ang="0">
                  <a:pos x="T0" y="T1"/>
                </a:cxn>
                <a:cxn ang="0">
                  <a:pos x="T2" y="T3"/>
                </a:cxn>
                <a:cxn ang="0">
                  <a:pos x="T4" y="T5"/>
                </a:cxn>
                <a:cxn ang="0">
                  <a:pos x="T6" y="T7"/>
                </a:cxn>
                <a:cxn ang="0">
                  <a:pos x="T8" y="T9"/>
                </a:cxn>
              </a:cxnLst>
              <a:rect l="0" t="0" r="r" b="b"/>
              <a:pathLst>
                <a:path w="108" h="72">
                  <a:moveTo>
                    <a:pt x="32" y="0"/>
                  </a:moveTo>
                  <a:cubicBezTo>
                    <a:pt x="57" y="23"/>
                    <a:pt x="88" y="39"/>
                    <a:pt x="108" y="68"/>
                  </a:cubicBezTo>
                  <a:cubicBezTo>
                    <a:pt x="99" y="72"/>
                    <a:pt x="99" y="72"/>
                    <a:pt x="99" y="72"/>
                  </a:cubicBezTo>
                  <a:cubicBezTo>
                    <a:pt x="66" y="56"/>
                    <a:pt x="35" y="25"/>
                    <a:pt x="0" y="15"/>
                  </a:cubicBezTo>
                  <a:lnTo>
                    <a:pt x="32" y="0"/>
                  </a:lnTo>
                  <a:close/>
                </a:path>
              </a:pathLst>
            </a:custGeom>
            <a:solidFill>
              <a:srgbClr val="A8AA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4" name="Freeform 340"/>
            <p:cNvSpPr/>
            <p:nvPr/>
          </p:nvSpPr>
          <p:spPr bwMode="auto">
            <a:xfrm>
              <a:off x="3519250" y="2622868"/>
              <a:ext cx="337748" cy="178545"/>
            </a:xfrm>
            <a:custGeom>
              <a:avLst/>
              <a:gdLst>
                <a:gd name="T0" fmla="*/ 0 w 115"/>
                <a:gd name="T1" fmla="*/ 9 h 61"/>
                <a:gd name="T2" fmla="*/ 21 w 115"/>
                <a:gd name="T3" fmla="*/ 0 h 61"/>
                <a:gd name="T4" fmla="*/ 115 w 115"/>
                <a:gd name="T5" fmla="*/ 59 h 61"/>
                <a:gd name="T6" fmla="*/ 110 w 115"/>
                <a:gd name="T7" fmla="*/ 61 h 61"/>
                <a:gd name="T8" fmla="*/ 0 w 115"/>
                <a:gd name="T9" fmla="*/ 9 h 61"/>
              </a:gdLst>
              <a:ahLst/>
              <a:cxnLst>
                <a:cxn ang="0">
                  <a:pos x="T0" y="T1"/>
                </a:cxn>
                <a:cxn ang="0">
                  <a:pos x="T2" y="T3"/>
                </a:cxn>
                <a:cxn ang="0">
                  <a:pos x="T4" y="T5"/>
                </a:cxn>
                <a:cxn ang="0">
                  <a:pos x="T6" y="T7"/>
                </a:cxn>
                <a:cxn ang="0">
                  <a:pos x="T8" y="T9"/>
                </a:cxn>
              </a:cxnLst>
              <a:rect l="0" t="0" r="r" b="b"/>
              <a:pathLst>
                <a:path w="115" h="61">
                  <a:moveTo>
                    <a:pt x="0" y="9"/>
                  </a:moveTo>
                  <a:cubicBezTo>
                    <a:pt x="21" y="0"/>
                    <a:pt x="21" y="0"/>
                    <a:pt x="21" y="0"/>
                  </a:cubicBezTo>
                  <a:cubicBezTo>
                    <a:pt x="53" y="19"/>
                    <a:pt x="88" y="32"/>
                    <a:pt x="115" y="59"/>
                  </a:cubicBezTo>
                  <a:cubicBezTo>
                    <a:pt x="110" y="61"/>
                    <a:pt x="110" y="61"/>
                    <a:pt x="110" y="61"/>
                  </a:cubicBezTo>
                  <a:lnTo>
                    <a:pt x="0" y="9"/>
                  </a:lnTo>
                  <a:close/>
                </a:path>
              </a:pathLst>
            </a:custGeom>
            <a:solidFill>
              <a:srgbClr val="A8AA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5" name="Freeform 341"/>
            <p:cNvSpPr/>
            <p:nvPr/>
          </p:nvSpPr>
          <p:spPr bwMode="auto">
            <a:xfrm>
              <a:off x="3760286" y="2490447"/>
              <a:ext cx="310966" cy="217229"/>
            </a:xfrm>
            <a:custGeom>
              <a:avLst/>
              <a:gdLst>
                <a:gd name="T0" fmla="*/ 0 w 106"/>
                <a:gd name="T1" fmla="*/ 15 h 74"/>
                <a:gd name="T2" fmla="*/ 33 w 106"/>
                <a:gd name="T3" fmla="*/ 0 h 74"/>
                <a:gd name="T4" fmla="*/ 106 w 106"/>
                <a:gd name="T5" fmla="*/ 69 h 74"/>
                <a:gd name="T6" fmla="*/ 95 w 106"/>
                <a:gd name="T7" fmla="*/ 74 h 74"/>
                <a:gd name="T8" fmla="*/ 87 w 106"/>
                <a:gd name="T9" fmla="*/ 72 h 74"/>
                <a:gd name="T10" fmla="*/ 0 w 106"/>
                <a:gd name="T11" fmla="*/ 15 h 74"/>
              </a:gdLst>
              <a:ahLst/>
              <a:cxnLst>
                <a:cxn ang="0">
                  <a:pos x="T0" y="T1"/>
                </a:cxn>
                <a:cxn ang="0">
                  <a:pos x="T2" y="T3"/>
                </a:cxn>
                <a:cxn ang="0">
                  <a:pos x="T4" y="T5"/>
                </a:cxn>
                <a:cxn ang="0">
                  <a:pos x="T6" y="T7"/>
                </a:cxn>
                <a:cxn ang="0">
                  <a:pos x="T8" y="T9"/>
                </a:cxn>
                <a:cxn ang="0">
                  <a:pos x="T10" y="T11"/>
                </a:cxn>
              </a:cxnLst>
              <a:rect l="0" t="0" r="r" b="b"/>
              <a:pathLst>
                <a:path w="106" h="74">
                  <a:moveTo>
                    <a:pt x="0" y="15"/>
                  </a:moveTo>
                  <a:cubicBezTo>
                    <a:pt x="33" y="0"/>
                    <a:pt x="33" y="0"/>
                    <a:pt x="33" y="0"/>
                  </a:cubicBezTo>
                  <a:cubicBezTo>
                    <a:pt x="52" y="28"/>
                    <a:pt x="90" y="37"/>
                    <a:pt x="106" y="69"/>
                  </a:cubicBezTo>
                  <a:cubicBezTo>
                    <a:pt x="95" y="74"/>
                    <a:pt x="95" y="74"/>
                    <a:pt x="95" y="74"/>
                  </a:cubicBezTo>
                  <a:cubicBezTo>
                    <a:pt x="92" y="74"/>
                    <a:pt x="89" y="73"/>
                    <a:pt x="87" y="72"/>
                  </a:cubicBezTo>
                  <a:cubicBezTo>
                    <a:pt x="60" y="50"/>
                    <a:pt x="32" y="25"/>
                    <a:pt x="0" y="15"/>
                  </a:cubicBezTo>
                  <a:close/>
                </a:path>
              </a:pathLst>
            </a:custGeom>
            <a:solidFill>
              <a:srgbClr val="A8AA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6" name="Freeform 342"/>
            <p:cNvSpPr/>
            <p:nvPr/>
          </p:nvSpPr>
          <p:spPr bwMode="auto">
            <a:xfrm>
              <a:off x="3868900" y="2462178"/>
              <a:ext cx="309478" cy="206815"/>
            </a:xfrm>
            <a:custGeom>
              <a:avLst/>
              <a:gdLst>
                <a:gd name="T0" fmla="*/ 17 w 106"/>
                <a:gd name="T1" fmla="*/ 0 h 71"/>
                <a:gd name="T2" fmla="*/ 102 w 106"/>
                <a:gd name="T3" fmla="*/ 54 h 71"/>
                <a:gd name="T4" fmla="*/ 106 w 106"/>
                <a:gd name="T5" fmla="*/ 61 h 71"/>
                <a:gd name="T6" fmla="*/ 86 w 106"/>
                <a:gd name="T7" fmla="*/ 71 h 71"/>
                <a:gd name="T8" fmla="*/ 0 w 106"/>
                <a:gd name="T9" fmla="*/ 8 h 71"/>
                <a:gd name="T10" fmla="*/ 17 w 106"/>
                <a:gd name="T11" fmla="*/ 0 h 71"/>
              </a:gdLst>
              <a:ahLst/>
              <a:cxnLst>
                <a:cxn ang="0">
                  <a:pos x="T0" y="T1"/>
                </a:cxn>
                <a:cxn ang="0">
                  <a:pos x="T2" y="T3"/>
                </a:cxn>
                <a:cxn ang="0">
                  <a:pos x="T4" y="T5"/>
                </a:cxn>
                <a:cxn ang="0">
                  <a:pos x="T6" y="T7"/>
                </a:cxn>
                <a:cxn ang="0">
                  <a:pos x="T8" y="T9"/>
                </a:cxn>
                <a:cxn ang="0">
                  <a:pos x="T10" y="T11"/>
                </a:cxn>
              </a:cxnLst>
              <a:rect l="0" t="0" r="r" b="b"/>
              <a:pathLst>
                <a:path w="106" h="71">
                  <a:moveTo>
                    <a:pt x="17" y="0"/>
                  </a:moveTo>
                  <a:cubicBezTo>
                    <a:pt x="42" y="21"/>
                    <a:pt x="80" y="27"/>
                    <a:pt x="102" y="54"/>
                  </a:cubicBezTo>
                  <a:cubicBezTo>
                    <a:pt x="104" y="55"/>
                    <a:pt x="105" y="58"/>
                    <a:pt x="106" y="61"/>
                  </a:cubicBezTo>
                  <a:cubicBezTo>
                    <a:pt x="86" y="71"/>
                    <a:pt x="86" y="71"/>
                    <a:pt x="86" y="71"/>
                  </a:cubicBezTo>
                  <a:cubicBezTo>
                    <a:pt x="55" y="52"/>
                    <a:pt x="29" y="28"/>
                    <a:pt x="0" y="8"/>
                  </a:cubicBezTo>
                  <a:lnTo>
                    <a:pt x="17" y="0"/>
                  </a:lnTo>
                  <a:close/>
                </a:path>
              </a:pathLst>
            </a:custGeom>
            <a:solidFill>
              <a:srgbClr val="A8AA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7" name="Freeform 343"/>
            <p:cNvSpPr/>
            <p:nvPr/>
          </p:nvSpPr>
          <p:spPr bwMode="auto">
            <a:xfrm>
              <a:off x="3959661" y="2405639"/>
              <a:ext cx="363041" cy="208302"/>
            </a:xfrm>
            <a:custGeom>
              <a:avLst/>
              <a:gdLst>
                <a:gd name="T0" fmla="*/ 25 w 124"/>
                <a:gd name="T1" fmla="*/ 0 h 71"/>
                <a:gd name="T2" fmla="*/ 124 w 124"/>
                <a:gd name="T3" fmla="*/ 57 h 71"/>
                <a:gd name="T4" fmla="*/ 95 w 124"/>
                <a:gd name="T5" fmla="*/ 71 h 71"/>
                <a:gd name="T6" fmla="*/ 0 w 124"/>
                <a:gd name="T7" fmla="*/ 12 h 71"/>
                <a:gd name="T8" fmla="*/ 25 w 124"/>
                <a:gd name="T9" fmla="*/ 0 h 71"/>
              </a:gdLst>
              <a:ahLst/>
              <a:cxnLst>
                <a:cxn ang="0">
                  <a:pos x="T0" y="T1"/>
                </a:cxn>
                <a:cxn ang="0">
                  <a:pos x="T2" y="T3"/>
                </a:cxn>
                <a:cxn ang="0">
                  <a:pos x="T4" y="T5"/>
                </a:cxn>
                <a:cxn ang="0">
                  <a:pos x="T6" y="T7"/>
                </a:cxn>
                <a:cxn ang="0">
                  <a:pos x="T8" y="T9"/>
                </a:cxn>
              </a:cxnLst>
              <a:rect l="0" t="0" r="r" b="b"/>
              <a:pathLst>
                <a:path w="124" h="71">
                  <a:moveTo>
                    <a:pt x="25" y="0"/>
                  </a:moveTo>
                  <a:cubicBezTo>
                    <a:pt x="57" y="20"/>
                    <a:pt x="108" y="29"/>
                    <a:pt x="124" y="57"/>
                  </a:cubicBezTo>
                  <a:cubicBezTo>
                    <a:pt x="95" y="71"/>
                    <a:pt x="95" y="71"/>
                    <a:pt x="95" y="71"/>
                  </a:cubicBezTo>
                  <a:cubicBezTo>
                    <a:pt x="65" y="49"/>
                    <a:pt x="34" y="28"/>
                    <a:pt x="0" y="12"/>
                  </a:cubicBezTo>
                  <a:lnTo>
                    <a:pt x="25" y="0"/>
                  </a:lnTo>
                  <a:close/>
                </a:path>
              </a:pathLst>
            </a:custGeom>
            <a:solidFill>
              <a:srgbClr val="A8AA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8" name="Freeform 344"/>
            <p:cNvSpPr/>
            <p:nvPr/>
          </p:nvSpPr>
          <p:spPr bwMode="auto">
            <a:xfrm>
              <a:off x="4153084" y="2329757"/>
              <a:ext cx="351138" cy="172593"/>
            </a:xfrm>
            <a:custGeom>
              <a:avLst/>
              <a:gdLst>
                <a:gd name="T0" fmla="*/ 14 w 120"/>
                <a:gd name="T1" fmla="*/ 0 h 59"/>
                <a:gd name="T2" fmla="*/ 120 w 120"/>
                <a:gd name="T3" fmla="*/ 53 h 59"/>
                <a:gd name="T4" fmla="*/ 108 w 120"/>
                <a:gd name="T5" fmla="*/ 59 h 59"/>
                <a:gd name="T6" fmla="*/ 0 w 120"/>
                <a:gd name="T7" fmla="*/ 7 h 59"/>
                <a:gd name="T8" fmla="*/ 14 w 120"/>
                <a:gd name="T9" fmla="*/ 0 h 59"/>
              </a:gdLst>
              <a:ahLst/>
              <a:cxnLst>
                <a:cxn ang="0">
                  <a:pos x="T0" y="T1"/>
                </a:cxn>
                <a:cxn ang="0">
                  <a:pos x="T2" y="T3"/>
                </a:cxn>
                <a:cxn ang="0">
                  <a:pos x="T4" y="T5"/>
                </a:cxn>
                <a:cxn ang="0">
                  <a:pos x="T6" y="T7"/>
                </a:cxn>
                <a:cxn ang="0">
                  <a:pos x="T8" y="T9"/>
                </a:cxn>
              </a:cxnLst>
              <a:rect l="0" t="0" r="r" b="b"/>
              <a:pathLst>
                <a:path w="120" h="59">
                  <a:moveTo>
                    <a:pt x="14" y="0"/>
                  </a:moveTo>
                  <a:cubicBezTo>
                    <a:pt x="51" y="13"/>
                    <a:pt x="86" y="32"/>
                    <a:pt x="120" y="53"/>
                  </a:cubicBezTo>
                  <a:cubicBezTo>
                    <a:pt x="108" y="59"/>
                    <a:pt x="108" y="59"/>
                    <a:pt x="108" y="59"/>
                  </a:cubicBezTo>
                  <a:cubicBezTo>
                    <a:pt x="73" y="36"/>
                    <a:pt x="33" y="27"/>
                    <a:pt x="0" y="7"/>
                  </a:cubicBezTo>
                  <a:lnTo>
                    <a:pt x="14" y="0"/>
                  </a:lnTo>
                  <a:close/>
                </a:path>
              </a:pathLst>
            </a:custGeom>
            <a:solidFill>
              <a:srgbClr val="BDBFB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9" name="Freeform 345"/>
            <p:cNvSpPr/>
            <p:nvPr/>
          </p:nvSpPr>
          <p:spPr bwMode="auto">
            <a:xfrm>
              <a:off x="3718625" y="2535083"/>
              <a:ext cx="319893" cy="218718"/>
            </a:xfrm>
            <a:custGeom>
              <a:avLst/>
              <a:gdLst>
                <a:gd name="T0" fmla="*/ 0 w 109"/>
                <a:gd name="T1" fmla="*/ 7 h 75"/>
                <a:gd name="T2" fmla="*/ 14 w 109"/>
                <a:gd name="T3" fmla="*/ 0 h 75"/>
                <a:gd name="T4" fmla="*/ 101 w 109"/>
                <a:gd name="T5" fmla="*/ 57 h 75"/>
                <a:gd name="T6" fmla="*/ 109 w 109"/>
                <a:gd name="T7" fmla="*/ 59 h 75"/>
                <a:gd name="T8" fmla="*/ 76 w 109"/>
                <a:gd name="T9" fmla="*/ 75 h 75"/>
                <a:gd name="T10" fmla="*/ 0 w 109"/>
                <a:gd name="T11" fmla="*/ 7 h 75"/>
              </a:gdLst>
              <a:ahLst/>
              <a:cxnLst>
                <a:cxn ang="0">
                  <a:pos x="T0" y="T1"/>
                </a:cxn>
                <a:cxn ang="0">
                  <a:pos x="T2" y="T3"/>
                </a:cxn>
                <a:cxn ang="0">
                  <a:pos x="T4" y="T5"/>
                </a:cxn>
                <a:cxn ang="0">
                  <a:pos x="T6" y="T7"/>
                </a:cxn>
                <a:cxn ang="0">
                  <a:pos x="T8" y="T9"/>
                </a:cxn>
                <a:cxn ang="0">
                  <a:pos x="T10" y="T11"/>
                </a:cxn>
              </a:cxnLst>
              <a:rect l="0" t="0" r="r" b="b"/>
              <a:pathLst>
                <a:path w="109" h="75">
                  <a:moveTo>
                    <a:pt x="0" y="7"/>
                  </a:moveTo>
                  <a:cubicBezTo>
                    <a:pt x="14" y="0"/>
                    <a:pt x="14" y="0"/>
                    <a:pt x="14" y="0"/>
                  </a:cubicBezTo>
                  <a:cubicBezTo>
                    <a:pt x="46" y="10"/>
                    <a:pt x="74" y="35"/>
                    <a:pt x="101" y="57"/>
                  </a:cubicBezTo>
                  <a:cubicBezTo>
                    <a:pt x="103" y="58"/>
                    <a:pt x="106" y="59"/>
                    <a:pt x="109" y="59"/>
                  </a:cubicBezTo>
                  <a:cubicBezTo>
                    <a:pt x="76" y="75"/>
                    <a:pt x="76" y="75"/>
                    <a:pt x="76" y="75"/>
                  </a:cubicBezTo>
                  <a:cubicBezTo>
                    <a:pt x="56" y="46"/>
                    <a:pt x="25" y="30"/>
                    <a:pt x="0" y="7"/>
                  </a:cubicBezTo>
                  <a:close/>
                </a:path>
              </a:pathLst>
            </a:custGeom>
            <a:solidFill>
              <a:srgbClr val="BDBFB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0" name="Freeform 346"/>
            <p:cNvSpPr/>
            <p:nvPr/>
          </p:nvSpPr>
          <p:spPr bwMode="auto">
            <a:xfrm>
              <a:off x="3581741" y="2599062"/>
              <a:ext cx="333284" cy="196399"/>
            </a:xfrm>
            <a:custGeom>
              <a:avLst/>
              <a:gdLst>
                <a:gd name="T0" fmla="*/ 15 w 114"/>
                <a:gd name="T1" fmla="*/ 0 h 67"/>
                <a:gd name="T2" fmla="*/ 114 w 114"/>
                <a:gd name="T3" fmla="*/ 57 h 67"/>
                <a:gd name="T4" fmla="*/ 94 w 114"/>
                <a:gd name="T5" fmla="*/ 67 h 67"/>
                <a:gd name="T6" fmla="*/ 0 w 114"/>
                <a:gd name="T7" fmla="*/ 8 h 67"/>
                <a:gd name="T8" fmla="*/ 15 w 114"/>
                <a:gd name="T9" fmla="*/ 0 h 67"/>
              </a:gdLst>
              <a:ahLst/>
              <a:cxnLst>
                <a:cxn ang="0">
                  <a:pos x="T0" y="T1"/>
                </a:cxn>
                <a:cxn ang="0">
                  <a:pos x="T2" y="T3"/>
                </a:cxn>
                <a:cxn ang="0">
                  <a:pos x="T4" y="T5"/>
                </a:cxn>
                <a:cxn ang="0">
                  <a:pos x="T6" y="T7"/>
                </a:cxn>
                <a:cxn ang="0">
                  <a:pos x="T8" y="T9"/>
                </a:cxn>
              </a:cxnLst>
              <a:rect l="0" t="0" r="r" b="b"/>
              <a:pathLst>
                <a:path w="114" h="67">
                  <a:moveTo>
                    <a:pt x="15" y="0"/>
                  </a:moveTo>
                  <a:cubicBezTo>
                    <a:pt x="50" y="10"/>
                    <a:pt x="81" y="41"/>
                    <a:pt x="114" y="57"/>
                  </a:cubicBezTo>
                  <a:cubicBezTo>
                    <a:pt x="94" y="67"/>
                    <a:pt x="94" y="67"/>
                    <a:pt x="94" y="67"/>
                  </a:cubicBezTo>
                  <a:cubicBezTo>
                    <a:pt x="67" y="40"/>
                    <a:pt x="32" y="27"/>
                    <a:pt x="0" y="8"/>
                  </a:cubicBezTo>
                  <a:lnTo>
                    <a:pt x="15" y="0"/>
                  </a:lnTo>
                  <a:close/>
                </a:path>
              </a:pathLst>
            </a:custGeom>
            <a:solidFill>
              <a:srgbClr val="BDBFB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1" name="Freeform 347"/>
            <p:cNvSpPr/>
            <p:nvPr/>
          </p:nvSpPr>
          <p:spPr bwMode="auto">
            <a:xfrm>
              <a:off x="3856997" y="2484495"/>
              <a:ext cx="263354" cy="208302"/>
            </a:xfrm>
            <a:custGeom>
              <a:avLst/>
              <a:gdLst>
                <a:gd name="T0" fmla="*/ 0 w 90"/>
                <a:gd name="T1" fmla="*/ 2 h 71"/>
                <a:gd name="T2" fmla="*/ 4 w 90"/>
                <a:gd name="T3" fmla="*/ 0 h 71"/>
                <a:gd name="T4" fmla="*/ 90 w 90"/>
                <a:gd name="T5" fmla="*/ 63 h 71"/>
                <a:gd name="T6" fmla="*/ 73 w 90"/>
                <a:gd name="T7" fmla="*/ 71 h 71"/>
                <a:gd name="T8" fmla="*/ 0 w 90"/>
                <a:gd name="T9" fmla="*/ 2 h 71"/>
              </a:gdLst>
              <a:ahLst/>
              <a:cxnLst>
                <a:cxn ang="0">
                  <a:pos x="T0" y="T1"/>
                </a:cxn>
                <a:cxn ang="0">
                  <a:pos x="T2" y="T3"/>
                </a:cxn>
                <a:cxn ang="0">
                  <a:pos x="T4" y="T5"/>
                </a:cxn>
                <a:cxn ang="0">
                  <a:pos x="T6" y="T7"/>
                </a:cxn>
                <a:cxn ang="0">
                  <a:pos x="T8" y="T9"/>
                </a:cxn>
              </a:cxnLst>
              <a:rect l="0" t="0" r="r" b="b"/>
              <a:pathLst>
                <a:path w="90" h="71">
                  <a:moveTo>
                    <a:pt x="0" y="2"/>
                  </a:moveTo>
                  <a:cubicBezTo>
                    <a:pt x="4" y="0"/>
                    <a:pt x="4" y="0"/>
                    <a:pt x="4" y="0"/>
                  </a:cubicBezTo>
                  <a:cubicBezTo>
                    <a:pt x="33" y="20"/>
                    <a:pt x="59" y="44"/>
                    <a:pt x="90" y="63"/>
                  </a:cubicBezTo>
                  <a:cubicBezTo>
                    <a:pt x="73" y="71"/>
                    <a:pt x="73" y="71"/>
                    <a:pt x="73" y="71"/>
                  </a:cubicBezTo>
                  <a:cubicBezTo>
                    <a:pt x="57" y="39"/>
                    <a:pt x="19" y="30"/>
                    <a:pt x="0" y="2"/>
                  </a:cubicBezTo>
                  <a:close/>
                </a:path>
              </a:pathLst>
            </a:custGeom>
            <a:solidFill>
              <a:srgbClr val="BDBFB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2" name="Freeform 348"/>
            <p:cNvSpPr/>
            <p:nvPr/>
          </p:nvSpPr>
          <p:spPr bwMode="auto">
            <a:xfrm>
              <a:off x="3918000" y="2441348"/>
              <a:ext cx="319893" cy="199375"/>
            </a:xfrm>
            <a:custGeom>
              <a:avLst/>
              <a:gdLst>
                <a:gd name="T0" fmla="*/ 85 w 109"/>
                <a:gd name="T1" fmla="*/ 61 h 68"/>
                <a:gd name="T2" fmla="*/ 0 w 109"/>
                <a:gd name="T3" fmla="*/ 7 h 68"/>
                <a:gd name="T4" fmla="*/ 14 w 109"/>
                <a:gd name="T5" fmla="*/ 0 h 68"/>
                <a:gd name="T6" fmla="*/ 109 w 109"/>
                <a:gd name="T7" fmla="*/ 59 h 68"/>
                <a:gd name="T8" fmla="*/ 89 w 109"/>
                <a:gd name="T9" fmla="*/ 68 h 68"/>
                <a:gd name="T10" fmla="*/ 85 w 109"/>
                <a:gd name="T11" fmla="*/ 61 h 68"/>
              </a:gdLst>
              <a:ahLst/>
              <a:cxnLst>
                <a:cxn ang="0">
                  <a:pos x="T0" y="T1"/>
                </a:cxn>
                <a:cxn ang="0">
                  <a:pos x="T2" y="T3"/>
                </a:cxn>
                <a:cxn ang="0">
                  <a:pos x="T4" y="T5"/>
                </a:cxn>
                <a:cxn ang="0">
                  <a:pos x="T6" y="T7"/>
                </a:cxn>
                <a:cxn ang="0">
                  <a:pos x="T8" y="T9"/>
                </a:cxn>
                <a:cxn ang="0">
                  <a:pos x="T10" y="T11"/>
                </a:cxn>
              </a:cxnLst>
              <a:rect l="0" t="0" r="r" b="b"/>
              <a:pathLst>
                <a:path w="109" h="68">
                  <a:moveTo>
                    <a:pt x="85" y="61"/>
                  </a:moveTo>
                  <a:cubicBezTo>
                    <a:pt x="63" y="34"/>
                    <a:pt x="25" y="28"/>
                    <a:pt x="0" y="7"/>
                  </a:cubicBezTo>
                  <a:cubicBezTo>
                    <a:pt x="14" y="0"/>
                    <a:pt x="14" y="0"/>
                    <a:pt x="14" y="0"/>
                  </a:cubicBezTo>
                  <a:cubicBezTo>
                    <a:pt x="48" y="16"/>
                    <a:pt x="79" y="37"/>
                    <a:pt x="109" y="59"/>
                  </a:cubicBezTo>
                  <a:cubicBezTo>
                    <a:pt x="89" y="68"/>
                    <a:pt x="89" y="68"/>
                    <a:pt x="89" y="68"/>
                  </a:cubicBezTo>
                  <a:cubicBezTo>
                    <a:pt x="88" y="65"/>
                    <a:pt x="87" y="62"/>
                    <a:pt x="85" y="61"/>
                  </a:cubicBezTo>
                  <a:close/>
                </a:path>
              </a:pathLst>
            </a:custGeom>
            <a:solidFill>
              <a:srgbClr val="BDBFB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3" name="Freeform 349"/>
            <p:cNvSpPr/>
            <p:nvPr/>
          </p:nvSpPr>
          <p:spPr bwMode="auto">
            <a:xfrm>
              <a:off x="4032566" y="2387784"/>
              <a:ext cx="339235" cy="184496"/>
            </a:xfrm>
            <a:custGeom>
              <a:avLst/>
              <a:gdLst>
                <a:gd name="T0" fmla="*/ 0 w 116"/>
                <a:gd name="T1" fmla="*/ 6 h 63"/>
                <a:gd name="T2" fmla="*/ 12 w 116"/>
                <a:gd name="T3" fmla="*/ 0 h 63"/>
                <a:gd name="T4" fmla="*/ 116 w 116"/>
                <a:gd name="T5" fmla="*/ 55 h 63"/>
                <a:gd name="T6" fmla="*/ 99 w 116"/>
                <a:gd name="T7" fmla="*/ 63 h 63"/>
                <a:gd name="T8" fmla="*/ 0 w 116"/>
                <a:gd name="T9" fmla="*/ 6 h 63"/>
              </a:gdLst>
              <a:ahLst/>
              <a:cxnLst>
                <a:cxn ang="0">
                  <a:pos x="T0" y="T1"/>
                </a:cxn>
                <a:cxn ang="0">
                  <a:pos x="T2" y="T3"/>
                </a:cxn>
                <a:cxn ang="0">
                  <a:pos x="T4" y="T5"/>
                </a:cxn>
                <a:cxn ang="0">
                  <a:pos x="T6" y="T7"/>
                </a:cxn>
                <a:cxn ang="0">
                  <a:pos x="T8" y="T9"/>
                </a:cxn>
              </a:cxnLst>
              <a:rect l="0" t="0" r="r" b="b"/>
              <a:pathLst>
                <a:path w="116" h="63">
                  <a:moveTo>
                    <a:pt x="0" y="6"/>
                  </a:moveTo>
                  <a:cubicBezTo>
                    <a:pt x="12" y="0"/>
                    <a:pt x="12" y="0"/>
                    <a:pt x="12" y="0"/>
                  </a:cubicBezTo>
                  <a:cubicBezTo>
                    <a:pt x="49" y="11"/>
                    <a:pt x="81" y="37"/>
                    <a:pt x="116" y="55"/>
                  </a:cubicBezTo>
                  <a:cubicBezTo>
                    <a:pt x="99" y="63"/>
                    <a:pt x="99" y="63"/>
                    <a:pt x="99" y="63"/>
                  </a:cubicBezTo>
                  <a:cubicBezTo>
                    <a:pt x="83" y="35"/>
                    <a:pt x="32" y="26"/>
                    <a:pt x="0" y="6"/>
                  </a:cubicBezTo>
                  <a:close/>
                </a:path>
              </a:pathLst>
            </a:custGeom>
            <a:solidFill>
              <a:srgbClr val="BDBFB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4" name="Oval 350"/>
            <p:cNvSpPr>
              <a:spLocks noChangeArrowheads="1"/>
            </p:cNvSpPr>
            <p:nvPr/>
          </p:nvSpPr>
          <p:spPr bwMode="auto">
            <a:xfrm>
              <a:off x="5350822" y="3889048"/>
              <a:ext cx="278233" cy="110103"/>
            </a:xfrm>
            <a:prstGeom prst="ellipse">
              <a:avLst/>
            </a:prstGeom>
            <a:solidFill>
              <a:srgbClr val="A7D4E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5" name="Oval 351"/>
            <p:cNvSpPr>
              <a:spLocks noChangeArrowheads="1"/>
            </p:cNvSpPr>
            <p:nvPr/>
          </p:nvSpPr>
          <p:spPr bwMode="auto">
            <a:xfrm>
              <a:off x="5324040" y="3615279"/>
              <a:ext cx="281209" cy="135397"/>
            </a:xfrm>
            <a:prstGeom prst="ellipse">
              <a:avLst/>
            </a:prstGeom>
            <a:solidFill>
              <a:srgbClr val="F3724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6" name="Freeform 352"/>
            <p:cNvSpPr/>
            <p:nvPr/>
          </p:nvSpPr>
          <p:spPr bwMode="auto">
            <a:xfrm>
              <a:off x="5324040" y="3683721"/>
              <a:ext cx="281209" cy="299063"/>
            </a:xfrm>
            <a:custGeom>
              <a:avLst/>
              <a:gdLst>
                <a:gd name="T0" fmla="*/ 38 w 96"/>
                <a:gd name="T1" fmla="*/ 0 h 102"/>
                <a:gd name="T2" fmla="*/ 0 w 96"/>
                <a:gd name="T3" fmla="*/ 0 h 102"/>
                <a:gd name="T4" fmla="*/ 9 w 96"/>
                <a:gd name="T5" fmla="*/ 84 h 102"/>
                <a:gd name="T6" fmla="*/ 48 w 96"/>
                <a:gd name="T7" fmla="*/ 102 h 102"/>
                <a:gd name="T8" fmla="*/ 86 w 96"/>
                <a:gd name="T9" fmla="*/ 84 h 102"/>
                <a:gd name="T10" fmla="*/ 96 w 96"/>
                <a:gd name="T11" fmla="*/ 0 h 102"/>
                <a:gd name="T12" fmla="*/ 38 w 96"/>
                <a:gd name="T13" fmla="*/ 0 h 102"/>
              </a:gdLst>
              <a:ahLst/>
              <a:cxnLst>
                <a:cxn ang="0">
                  <a:pos x="T0" y="T1"/>
                </a:cxn>
                <a:cxn ang="0">
                  <a:pos x="T2" y="T3"/>
                </a:cxn>
                <a:cxn ang="0">
                  <a:pos x="T4" y="T5"/>
                </a:cxn>
                <a:cxn ang="0">
                  <a:pos x="T6" y="T7"/>
                </a:cxn>
                <a:cxn ang="0">
                  <a:pos x="T8" y="T9"/>
                </a:cxn>
                <a:cxn ang="0">
                  <a:pos x="T10" y="T11"/>
                </a:cxn>
                <a:cxn ang="0">
                  <a:pos x="T12" y="T13"/>
                </a:cxn>
              </a:cxnLst>
              <a:rect l="0" t="0" r="r" b="b"/>
              <a:pathLst>
                <a:path w="96" h="102">
                  <a:moveTo>
                    <a:pt x="38" y="0"/>
                  </a:moveTo>
                  <a:cubicBezTo>
                    <a:pt x="0" y="0"/>
                    <a:pt x="0" y="0"/>
                    <a:pt x="0" y="0"/>
                  </a:cubicBezTo>
                  <a:cubicBezTo>
                    <a:pt x="9" y="84"/>
                    <a:pt x="9" y="84"/>
                    <a:pt x="9" y="84"/>
                  </a:cubicBezTo>
                  <a:cubicBezTo>
                    <a:pt x="9" y="94"/>
                    <a:pt x="26" y="102"/>
                    <a:pt x="48" y="102"/>
                  </a:cubicBezTo>
                  <a:cubicBezTo>
                    <a:pt x="69" y="102"/>
                    <a:pt x="86" y="94"/>
                    <a:pt x="86" y="84"/>
                  </a:cubicBezTo>
                  <a:cubicBezTo>
                    <a:pt x="96" y="0"/>
                    <a:pt x="96" y="0"/>
                    <a:pt x="96" y="0"/>
                  </a:cubicBezTo>
                  <a:lnTo>
                    <a:pt x="38" y="0"/>
                  </a:lnTo>
                  <a:close/>
                </a:path>
              </a:pathLst>
            </a:custGeom>
            <a:solidFill>
              <a:srgbClr val="F3724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7" name="Freeform 353"/>
            <p:cNvSpPr/>
            <p:nvPr/>
          </p:nvSpPr>
          <p:spPr bwMode="auto">
            <a:xfrm>
              <a:off x="5341895" y="3624206"/>
              <a:ext cx="242524" cy="84809"/>
            </a:xfrm>
            <a:custGeom>
              <a:avLst/>
              <a:gdLst>
                <a:gd name="T0" fmla="*/ 79 w 83"/>
                <a:gd name="T1" fmla="*/ 28 h 29"/>
                <a:gd name="T2" fmla="*/ 83 w 83"/>
                <a:gd name="T3" fmla="*/ 20 h 29"/>
                <a:gd name="T4" fmla="*/ 42 w 83"/>
                <a:gd name="T5" fmla="*/ 0 h 29"/>
                <a:gd name="T6" fmla="*/ 0 w 83"/>
                <a:gd name="T7" fmla="*/ 20 h 29"/>
                <a:gd name="T8" fmla="*/ 5 w 83"/>
                <a:gd name="T9" fmla="*/ 29 h 29"/>
                <a:gd name="T10" fmla="*/ 79 w 83"/>
                <a:gd name="T11" fmla="*/ 28 h 29"/>
              </a:gdLst>
              <a:ahLst/>
              <a:cxnLst>
                <a:cxn ang="0">
                  <a:pos x="T0" y="T1"/>
                </a:cxn>
                <a:cxn ang="0">
                  <a:pos x="T2" y="T3"/>
                </a:cxn>
                <a:cxn ang="0">
                  <a:pos x="T4" y="T5"/>
                </a:cxn>
                <a:cxn ang="0">
                  <a:pos x="T6" y="T7"/>
                </a:cxn>
                <a:cxn ang="0">
                  <a:pos x="T8" y="T9"/>
                </a:cxn>
                <a:cxn ang="0">
                  <a:pos x="T10" y="T11"/>
                </a:cxn>
              </a:cxnLst>
              <a:rect l="0" t="0" r="r" b="b"/>
              <a:pathLst>
                <a:path w="83" h="29">
                  <a:moveTo>
                    <a:pt x="79" y="28"/>
                  </a:moveTo>
                  <a:cubicBezTo>
                    <a:pt x="82" y="25"/>
                    <a:pt x="83" y="23"/>
                    <a:pt x="83" y="20"/>
                  </a:cubicBezTo>
                  <a:cubicBezTo>
                    <a:pt x="83" y="9"/>
                    <a:pt x="64" y="0"/>
                    <a:pt x="42" y="0"/>
                  </a:cubicBezTo>
                  <a:cubicBezTo>
                    <a:pt x="19" y="0"/>
                    <a:pt x="0" y="9"/>
                    <a:pt x="0" y="20"/>
                  </a:cubicBezTo>
                  <a:cubicBezTo>
                    <a:pt x="0" y="23"/>
                    <a:pt x="2" y="26"/>
                    <a:pt x="5" y="29"/>
                  </a:cubicBezTo>
                  <a:cubicBezTo>
                    <a:pt x="25" y="13"/>
                    <a:pt x="55" y="14"/>
                    <a:pt x="79" y="28"/>
                  </a:cubicBezTo>
                  <a:close/>
                </a:path>
              </a:pathLst>
            </a:custGeom>
            <a:solidFill>
              <a:srgbClr val="D9543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8" name="Freeform 354"/>
            <p:cNvSpPr/>
            <p:nvPr/>
          </p:nvSpPr>
          <p:spPr bwMode="auto">
            <a:xfrm>
              <a:off x="5356773" y="3662891"/>
              <a:ext cx="215742" cy="78858"/>
            </a:xfrm>
            <a:custGeom>
              <a:avLst/>
              <a:gdLst>
                <a:gd name="T0" fmla="*/ 74 w 74"/>
                <a:gd name="T1" fmla="*/ 15 h 27"/>
                <a:gd name="T2" fmla="*/ 0 w 74"/>
                <a:gd name="T3" fmla="*/ 16 h 27"/>
                <a:gd name="T4" fmla="*/ 37 w 74"/>
                <a:gd name="T5" fmla="*/ 27 h 27"/>
                <a:gd name="T6" fmla="*/ 74 w 74"/>
                <a:gd name="T7" fmla="*/ 15 h 27"/>
              </a:gdLst>
              <a:ahLst/>
              <a:cxnLst>
                <a:cxn ang="0">
                  <a:pos x="T0" y="T1"/>
                </a:cxn>
                <a:cxn ang="0">
                  <a:pos x="T2" y="T3"/>
                </a:cxn>
                <a:cxn ang="0">
                  <a:pos x="T4" y="T5"/>
                </a:cxn>
                <a:cxn ang="0">
                  <a:pos x="T6" y="T7"/>
                </a:cxn>
              </a:cxnLst>
              <a:rect l="0" t="0" r="r" b="b"/>
              <a:pathLst>
                <a:path w="74" h="27">
                  <a:moveTo>
                    <a:pt x="74" y="15"/>
                  </a:moveTo>
                  <a:cubicBezTo>
                    <a:pt x="50" y="1"/>
                    <a:pt x="20" y="0"/>
                    <a:pt x="0" y="16"/>
                  </a:cubicBezTo>
                  <a:cubicBezTo>
                    <a:pt x="7" y="22"/>
                    <a:pt x="20" y="27"/>
                    <a:pt x="37" y="27"/>
                  </a:cubicBezTo>
                  <a:cubicBezTo>
                    <a:pt x="54" y="27"/>
                    <a:pt x="68" y="22"/>
                    <a:pt x="74" y="15"/>
                  </a:cubicBezTo>
                  <a:close/>
                </a:path>
              </a:pathLst>
            </a:custGeom>
            <a:solidFill>
              <a:srgbClr val="863F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9" name="Freeform 355"/>
            <p:cNvSpPr/>
            <p:nvPr/>
          </p:nvSpPr>
          <p:spPr bwMode="auto">
            <a:xfrm>
              <a:off x="5130617" y="3164454"/>
              <a:ext cx="629371" cy="577295"/>
            </a:xfrm>
            <a:custGeom>
              <a:avLst/>
              <a:gdLst>
                <a:gd name="T0" fmla="*/ 45 w 215"/>
                <a:gd name="T1" fmla="*/ 161 h 197"/>
                <a:gd name="T2" fmla="*/ 73 w 215"/>
                <a:gd name="T3" fmla="*/ 154 h 197"/>
                <a:gd name="T4" fmla="*/ 104 w 215"/>
                <a:gd name="T5" fmla="*/ 170 h 197"/>
                <a:gd name="T6" fmla="*/ 108 w 215"/>
                <a:gd name="T7" fmla="*/ 186 h 197"/>
                <a:gd name="T8" fmla="*/ 109 w 215"/>
                <a:gd name="T9" fmla="*/ 197 h 197"/>
                <a:gd name="T10" fmla="*/ 114 w 215"/>
                <a:gd name="T11" fmla="*/ 197 h 197"/>
                <a:gd name="T12" fmla="*/ 120 w 215"/>
                <a:gd name="T13" fmla="*/ 196 h 197"/>
                <a:gd name="T14" fmla="*/ 126 w 215"/>
                <a:gd name="T15" fmla="*/ 147 h 197"/>
                <a:gd name="T16" fmla="*/ 145 w 215"/>
                <a:gd name="T17" fmla="*/ 128 h 197"/>
                <a:gd name="T18" fmla="*/ 157 w 215"/>
                <a:gd name="T19" fmla="*/ 126 h 197"/>
                <a:gd name="T20" fmla="*/ 184 w 215"/>
                <a:gd name="T21" fmla="*/ 117 h 197"/>
                <a:gd name="T22" fmla="*/ 196 w 215"/>
                <a:gd name="T23" fmla="*/ 106 h 197"/>
                <a:gd name="T24" fmla="*/ 211 w 215"/>
                <a:gd name="T25" fmla="*/ 96 h 197"/>
                <a:gd name="T26" fmla="*/ 215 w 215"/>
                <a:gd name="T27" fmla="*/ 95 h 197"/>
                <a:gd name="T28" fmla="*/ 215 w 215"/>
                <a:gd name="T29" fmla="*/ 94 h 197"/>
                <a:gd name="T30" fmla="*/ 205 w 215"/>
                <a:gd name="T31" fmla="*/ 89 h 197"/>
                <a:gd name="T32" fmla="*/ 165 w 215"/>
                <a:gd name="T33" fmla="*/ 88 h 197"/>
                <a:gd name="T34" fmla="*/ 125 w 215"/>
                <a:gd name="T35" fmla="*/ 124 h 197"/>
                <a:gd name="T36" fmla="*/ 118 w 215"/>
                <a:gd name="T37" fmla="*/ 154 h 197"/>
                <a:gd name="T38" fmla="*/ 118 w 215"/>
                <a:gd name="T39" fmla="*/ 152 h 197"/>
                <a:gd name="T40" fmla="*/ 118 w 215"/>
                <a:gd name="T41" fmla="*/ 108 h 197"/>
                <a:gd name="T42" fmla="*/ 120 w 215"/>
                <a:gd name="T43" fmla="*/ 74 h 197"/>
                <a:gd name="T44" fmla="*/ 123 w 215"/>
                <a:gd name="T45" fmla="*/ 36 h 197"/>
                <a:gd name="T46" fmla="*/ 115 w 215"/>
                <a:gd name="T47" fmla="*/ 2 h 197"/>
                <a:gd name="T48" fmla="*/ 114 w 215"/>
                <a:gd name="T49" fmla="*/ 0 h 197"/>
                <a:gd name="T50" fmla="*/ 112 w 215"/>
                <a:gd name="T51" fmla="*/ 3 h 197"/>
                <a:gd name="T52" fmla="*/ 105 w 215"/>
                <a:gd name="T53" fmla="*/ 38 h 197"/>
                <a:gd name="T54" fmla="*/ 109 w 215"/>
                <a:gd name="T55" fmla="*/ 72 h 197"/>
                <a:gd name="T56" fmla="*/ 111 w 215"/>
                <a:gd name="T57" fmla="*/ 85 h 197"/>
                <a:gd name="T58" fmla="*/ 112 w 215"/>
                <a:gd name="T59" fmla="*/ 120 h 197"/>
                <a:gd name="T60" fmla="*/ 112 w 215"/>
                <a:gd name="T61" fmla="*/ 122 h 197"/>
                <a:gd name="T62" fmla="*/ 111 w 215"/>
                <a:gd name="T63" fmla="*/ 123 h 197"/>
                <a:gd name="T64" fmla="*/ 88 w 215"/>
                <a:gd name="T65" fmla="*/ 79 h 197"/>
                <a:gd name="T66" fmla="*/ 70 w 215"/>
                <a:gd name="T67" fmla="*/ 50 h 197"/>
                <a:gd name="T68" fmla="*/ 69 w 215"/>
                <a:gd name="T69" fmla="*/ 44 h 197"/>
                <a:gd name="T70" fmla="*/ 68 w 215"/>
                <a:gd name="T71" fmla="*/ 46 h 197"/>
                <a:gd name="T72" fmla="*/ 64 w 215"/>
                <a:gd name="T73" fmla="*/ 74 h 197"/>
                <a:gd name="T74" fmla="*/ 72 w 215"/>
                <a:gd name="T75" fmla="*/ 96 h 197"/>
                <a:gd name="T76" fmla="*/ 93 w 215"/>
                <a:gd name="T77" fmla="*/ 115 h 197"/>
                <a:gd name="T78" fmla="*/ 106 w 215"/>
                <a:gd name="T79" fmla="*/ 132 h 197"/>
                <a:gd name="T80" fmla="*/ 111 w 215"/>
                <a:gd name="T81" fmla="*/ 167 h 197"/>
                <a:gd name="T82" fmla="*/ 108 w 215"/>
                <a:gd name="T83" fmla="*/ 161 h 197"/>
                <a:gd name="T84" fmla="*/ 89 w 215"/>
                <a:gd name="T85" fmla="*/ 137 h 197"/>
                <a:gd name="T86" fmla="*/ 49 w 215"/>
                <a:gd name="T87" fmla="*/ 126 h 197"/>
                <a:gd name="T88" fmla="*/ 4 w 215"/>
                <a:gd name="T89" fmla="*/ 143 h 197"/>
                <a:gd name="T90" fmla="*/ 0 w 215"/>
                <a:gd name="T91" fmla="*/ 146 h 197"/>
                <a:gd name="T92" fmla="*/ 0 w 215"/>
                <a:gd name="T93" fmla="*/ 146 h 197"/>
                <a:gd name="T94" fmla="*/ 45 w 215"/>
                <a:gd name="T95" fmla="*/ 161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5" h="197">
                  <a:moveTo>
                    <a:pt x="45" y="161"/>
                  </a:moveTo>
                  <a:cubicBezTo>
                    <a:pt x="54" y="159"/>
                    <a:pt x="64" y="156"/>
                    <a:pt x="73" y="154"/>
                  </a:cubicBezTo>
                  <a:cubicBezTo>
                    <a:pt x="88" y="150"/>
                    <a:pt x="99" y="156"/>
                    <a:pt x="104" y="170"/>
                  </a:cubicBezTo>
                  <a:cubicBezTo>
                    <a:pt x="106" y="175"/>
                    <a:pt x="107" y="181"/>
                    <a:pt x="108" y="186"/>
                  </a:cubicBezTo>
                  <a:cubicBezTo>
                    <a:pt x="108" y="190"/>
                    <a:pt x="108" y="193"/>
                    <a:pt x="109" y="197"/>
                  </a:cubicBezTo>
                  <a:cubicBezTo>
                    <a:pt x="109" y="197"/>
                    <a:pt x="112" y="197"/>
                    <a:pt x="114" y="197"/>
                  </a:cubicBezTo>
                  <a:cubicBezTo>
                    <a:pt x="116" y="197"/>
                    <a:pt x="120" y="196"/>
                    <a:pt x="120" y="196"/>
                  </a:cubicBezTo>
                  <a:cubicBezTo>
                    <a:pt x="120" y="180"/>
                    <a:pt x="121" y="163"/>
                    <a:pt x="126" y="147"/>
                  </a:cubicBezTo>
                  <a:cubicBezTo>
                    <a:pt x="129" y="137"/>
                    <a:pt x="135" y="130"/>
                    <a:pt x="145" y="128"/>
                  </a:cubicBezTo>
                  <a:cubicBezTo>
                    <a:pt x="149" y="127"/>
                    <a:pt x="153" y="126"/>
                    <a:pt x="157" y="126"/>
                  </a:cubicBezTo>
                  <a:cubicBezTo>
                    <a:pt x="167" y="125"/>
                    <a:pt x="176" y="123"/>
                    <a:pt x="184" y="117"/>
                  </a:cubicBezTo>
                  <a:cubicBezTo>
                    <a:pt x="188" y="113"/>
                    <a:pt x="192" y="109"/>
                    <a:pt x="196" y="106"/>
                  </a:cubicBezTo>
                  <a:cubicBezTo>
                    <a:pt x="201" y="103"/>
                    <a:pt x="206" y="99"/>
                    <a:pt x="211" y="96"/>
                  </a:cubicBezTo>
                  <a:cubicBezTo>
                    <a:pt x="212" y="95"/>
                    <a:pt x="214" y="95"/>
                    <a:pt x="215" y="95"/>
                  </a:cubicBezTo>
                  <a:cubicBezTo>
                    <a:pt x="215" y="94"/>
                    <a:pt x="215" y="94"/>
                    <a:pt x="215" y="94"/>
                  </a:cubicBezTo>
                  <a:cubicBezTo>
                    <a:pt x="212" y="92"/>
                    <a:pt x="209" y="90"/>
                    <a:pt x="205" y="89"/>
                  </a:cubicBezTo>
                  <a:cubicBezTo>
                    <a:pt x="192" y="85"/>
                    <a:pt x="178" y="85"/>
                    <a:pt x="165" y="88"/>
                  </a:cubicBezTo>
                  <a:cubicBezTo>
                    <a:pt x="145" y="92"/>
                    <a:pt x="130" y="102"/>
                    <a:pt x="125" y="124"/>
                  </a:cubicBezTo>
                  <a:cubicBezTo>
                    <a:pt x="123" y="134"/>
                    <a:pt x="121" y="144"/>
                    <a:pt x="118" y="154"/>
                  </a:cubicBezTo>
                  <a:cubicBezTo>
                    <a:pt x="118" y="153"/>
                    <a:pt x="118" y="152"/>
                    <a:pt x="118" y="152"/>
                  </a:cubicBezTo>
                  <a:cubicBezTo>
                    <a:pt x="118" y="137"/>
                    <a:pt x="118" y="123"/>
                    <a:pt x="118" y="108"/>
                  </a:cubicBezTo>
                  <a:cubicBezTo>
                    <a:pt x="118" y="97"/>
                    <a:pt x="118" y="85"/>
                    <a:pt x="120" y="74"/>
                  </a:cubicBezTo>
                  <a:cubicBezTo>
                    <a:pt x="121" y="61"/>
                    <a:pt x="123" y="49"/>
                    <a:pt x="123" y="36"/>
                  </a:cubicBezTo>
                  <a:cubicBezTo>
                    <a:pt x="122" y="25"/>
                    <a:pt x="120" y="13"/>
                    <a:pt x="115" y="2"/>
                  </a:cubicBezTo>
                  <a:cubicBezTo>
                    <a:pt x="115" y="2"/>
                    <a:pt x="114" y="1"/>
                    <a:pt x="114" y="0"/>
                  </a:cubicBezTo>
                  <a:cubicBezTo>
                    <a:pt x="113" y="1"/>
                    <a:pt x="112" y="2"/>
                    <a:pt x="112" y="3"/>
                  </a:cubicBezTo>
                  <a:cubicBezTo>
                    <a:pt x="108" y="14"/>
                    <a:pt x="106" y="26"/>
                    <a:pt x="105" y="38"/>
                  </a:cubicBezTo>
                  <a:cubicBezTo>
                    <a:pt x="105" y="49"/>
                    <a:pt x="106" y="61"/>
                    <a:pt x="109" y="72"/>
                  </a:cubicBezTo>
                  <a:cubicBezTo>
                    <a:pt x="110" y="76"/>
                    <a:pt x="111" y="81"/>
                    <a:pt x="111" y="85"/>
                  </a:cubicBezTo>
                  <a:cubicBezTo>
                    <a:pt x="111" y="97"/>
                    <a:pt x="111" y="109"/>
                    <a:pt x="112" y="120"/>
                  </a:cubicBezTo>
                  <a:cubicBezTo>
                    <a:pt x="112" y="121"/>
                    <a:pt x="112" y="121"/>
                    <a:pt x="112" y="122"/>
                  </a:cubicBezTo>
                  <a:cubicBezTo>
                    <a:pt x="112" y="122"/>
                    <a:pt x="111" y="123"/>
                    <a:pt x="111" y="123"/>
                  </a:cubicBezTo>
                  <a:cubicBezTo>
                    <a:pt x="109" y="105"/>
                    <a:pt x="101" y="91"/>
                    <a:pt x="88" y="79"/>
                  </a:cubicBezTo>
                  <a:cubicBezTo>
                    <a:pt x="79" y="71"/>
                    <a:pt x="73" y="61"/>
                    <a:pt x="70" y="50"/>
                  </a:cubicBezTo>
                  <a:cubicBezTo>
                    <a:pt x="70" y="48"/>
                    <a:pt x="69" y="46"/>
                    <a:pt x="69" y="44"/>
                  </a:cubicBezTo>
                  <a:cubicBezTo>
                    <a:pt x="68" y="45"/>
                    <a:pt x="68" y="45"/>
                    <a:pt x="68" y="46"/>
                  </a:cubicBezTo>
                  <a:cubicBezTo>
                    <a:pt x="64" y="55"/>
                    <a:pt x="64" y="64"/>
                    <a:pt x="64" y="74"/>
                  </a:cubicBezTo>
                  <a:cubicBezTo>
                    <a:pt x="65" y="82"/>
                    <a:pt x="67" y="89"/>
                    <a:pt x="72" y="96"/>
                  </a:cubicBezTo>
                  <a:cubicBezTo>
                    <a:pt x="78" y="103"/>
                    <a:pt x="85" y="110"/>
                    <a:pt x="93" y="115"/>
                  </a:cubicBezTo>
                  <a:cubicBezTo>
                    <a:pt x="100" y="119"/>
                    <a:pt x="104" y="125"/>
                    <a:pt x="106" y="132"/>
                  </a:cubicBezTo>
                  <a:cubicBezTo>
                    <a:pt x="110" y="144"/>
                    <a:pt x="111" y="155"/>
                    <a:pt x="111" y="167"/>
                  </a:cubicBezTo>
                  <a:cubicBezTo>
                    <a:pt x="110" y="165"/>
                    <a:pt x="109" y="163"/>
                    <a:pt x="108" y="161"/>
                  </a:cubicBezTo>
                  <a:cubicBezTo>
                    <a:pt x="104" y="151"/>
                    <a:pt x="98" y="143"/>
                    <a:pt x="89" y="137"/>
                  </a:cubicBezTo>
                  <a:cubicBezTo>
                    <a:pt x="76" y="130"/>
                    <a:pt x="63" y="126"/>
                    <a:pt x="49" y="126"/>
                  </a:cubicBezTo>
                  <a:cubicBezTo>
                    <a:pt x="32" y="126"/>
                    <a:pt x="16" y="131"/>
                    <a:pt x="4" y="143"/>
                  </a:cubicBezTo>
                  <a:cubicBezTo>
                    <a:pt x="2" y="144"/>
                    <a:pt x="1" y="145"/>
                    <a:pt x="0" y="146"/>
                  </a:cubicBezTo>
                  <a:cubicBezTo>
                    <a:pt x="0" y="146"/>
                    <a:pt x="0" y="146"/>
                    <a:pt x="0" y="146"/>
                  </a:cubicBezTo>
                  <a:cubicBezTo>
                    <a:pt x="13" y="159"/>
                    <a:pt x="28" y="164"/>
                    <a:pt x="45" y="161"/>
                  </a:cubicBezTo>
                  <a:close/>
                </a:path>
              </a:pathLst>
            </a:custGeom>
            <a:solidFill>
              <a:srgbClr val="43BA8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0" name="Oval 356"/>
            <p:cNvSpPr>
              <a:spLocks noChangeArrowheads="1"/>
            </p:cNvSpPr>
            <p:nvPr/>
          </p:nvSpPr>
          <p:spPr bwMode="auto">
            <a:xfrm>
              <a:off x="3136866" y="2753801"/>
              <a:ext cx="357090" cy="132421"/>
            </a:xfrm>
            <a:prstGeom prst="ellipse">
              <a:avLst/>
            </a:prstGeom>
            <a:solidFill>
              <a:srgbClr val="00394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1" name="Freeform 357"/>
            <p:cNvSpPr/>
            <p:nvPr/>
          </p:nvSpPr>
          <p:spPr bwMode="auto">
            <a:xfrm>
              <a:off x="3303508" y="1582844"/>
              <a:ext cx="25294" cy="1236423"/>
            </a:xfrm>
            <a:custGeom>
              <a:avLst/>
              <a:gdLst>
                <a:gd name="T0" fmla="*/ 9 w 9"/>
                <a:gd name="T1" fmla="*/ 418 h 422"/>
                <a:gd name="T2" fmla="*/ 5 w 9"/>
                <a:gd name="T3" fmla="*/ 422 h 422"/>
                <a:gd name="T4" fmla="*/ 0 w 9"/>
                <a:gd name="T5" fmla="*/ 418 h 422"/>
                <a:gd name="T6" fmla="*/ 0 w 9"/>
                <a:gd name="T7" fmla="*/ 4 h 422"/>
                <a:gd name="T8" fmla="*/ 5 w 9"/>
                <a:gd name="T9" fmla="*/ 0 h 422"/>
                <a:gd name="T10" fmla="*/ 9 w 9"/>
                <a:gd name="T11" fmla="*/ 4 h 422"/>
                <a:gd name="T12" fmla="*/ 9 w 9"/>
                <a:gd name="T13" fmla="*/ 418 h 422"/>
              </a:gdLst>
              <a:ahLst/>
              <a:cxnLst>
                <a:cxn ang="0">
                  <a:pos x="T0" y="T1"/>
                </a:cxn>
                <a:cxn ang="0">
                  <a:pos x="T2" y="T3"/>
                </a:cxn>
                <a:cxn ang="0">
                  <a:pos x="T4" y="T5"/>
                </a:cxn>
                <a:cxn ang="0">
                  <a:pos x="T6" y="T7"/>
                </a:cxn>
                <a:cxn ang="0">
                  <a:pos x="T8" y="T9"/>
                </a:cxn>
                <a:cxn ang="0">
                  <a:pos x="T10" y="T11"/>
                </a:cxn>
                <a:cxn ang="0">
                  <a:pos x="T12" y="T13"/>
                </a:cxn>
              </a:cxnLst>
              <a:rect l="0" t="0" r="r" b="b"/>
              <a:pathLst>
                <a:path w="9" h="422">
                  <a:moveTo>
                    <a:pt x="9" y="418"/>
                  </a:moveTo>
                  <a:cubicBezTo>
                    <a:pt x="9" y="420"/>
                    <a:pt x="7" y="422"/>
                    <a:pt x="5" y="422"/>
                  </a:cubicBezTo>
                  <a:cubicBezTo>
                    <a:pt x="2" y="422"/>
                    <a:pt x="0" y="420"/>
                    <a:pt x="0" y="418"/>
                  </a:cubicBezTo>
                  <a:cubicBezTo>
                    <a:pt x="0" y="4"/>
                    <a:pt x="0" y="4"/>
                    <a:pt x="0" y="4"/>
                  </a:cubicBezTo>
                  <a:cubicBezTo>
                    <a:pt x="0" y="2"/>
                    <a:pt x="2" y="0"/>
                    <a:pt x="5" y="0"/>
                  </a:cubicBezTo>
                  <a:cubicBezTo>
                    <a:pt x="7" y="0"/>
                    <a:pt x="9" y="2"/>
                    <a:pt x="9" y="4"/>
                  </a:cubicBezTo>
                  <a:lnTo>
                    <a:pt x="9" y="418"/>
                  </a:lnTo>
                  <a:close/>
                </a:path>
              </a:pathLst>
            </a:custGeom>
            <a:solidFill>
              <a:srgbClr val="00263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2" name="Freeform 358"/>
            <p:cNvSpPr/>
            <p:nvPr/>
          </p:nvSpPr>
          <p:spPr bwMode="auto">
            <a:xfrm>
              <a:off x="3177039" y="1511426"/>
              <a:ext cx="281209" cy="370481"/>
            </a:xfrm>
            <a:custGeom>
              <a:avLst/>
              <a:gdLst>
                <a:gd name="T0" fmla="*/ 96 w 96"/>
                <a:gd name="T1" fmla="*/ 100 h 126"/>
                <a:gd name="T2" fmla="*/ 86 w 96"/>
                <a:gd name="T3" fmla="*/ 19 h 126"/>
                <a:gd name="T4" fmla="*/ 48 w 96"/>
                <a:gd name="T5" fmla="*/ 0 h 126"/>
                <a:gd name="T6" fmla="*/ 9 w 96"/>
                <a:gd name="T7" fmla="*/ 19 h 126"/>
                <a:gd name="T8" fmla="*/ 0 w 96"/>
                <a:gd name="T9" fmla="*/ 100 h 126"/>
                <a:gd name="T10" fmla="*/ 0 w 96"/>
                <a:gd name="T11" fmla="*/ 103 h 126"/>
                <a:gd name="T12" fmla="*/ 48 w 96"/>
                <a:gd name="T13" fmla="*/ 126 h 126"/>
                <a:gd name="T14" fmla="*/ 96 w 96"/>
                <a:gd name="T15" fmla="*/ 103 h 126"/>
                <a:gd name="T16" fmla="*/ 96 w 96"/>
                <a:gd name="T17" fmla="*/ 10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 h="126">
                  <a:moveTo>
                    <a:pt x="96" y="100"/>
                  </a:moveTo>
                  <a:cubicBezTo>
                    <a:pt x="86" y="19"/>
                    <a:pt x="86" y="19"/>
                    <a:pt x="86" y="19"/>
                  </a:cubicBezTo>
                  <a:cubicBezTo>
                    <a:pt x="86" y="9"/>
                    <a:pt x="69" y="0"/>
                    <a:pt x="48" y="0"/>
                  </a:cubicBezTo>
                  <a:cubicBezTo>
                    <a:pt x="27" y="0"/>
                    <a:pt x="9" y="9"/>
                    <a:pt x="9" y="19"/>
                  </a:cubicBezTo>
                  <a:cubicBezTo>
                    <a:pt x="0" y="100"/>
                    <a:pt x="0" y="100"/>
                    <a:pt x="0" y="100"/>
                  </a:cubicBezTo>
                  <a:cubicBezTo>
                    <a:pt x="0" y="101"/>
                    <a:pt x="0" y="102"/>
                    <a:pt x="0" y="103"/>
                  </a:cubicBezTo>
                  <a:cubicBezTo>
                    <a:pt x="0" y="116"/>
                    <a:pt x="21" y="126"/>
                    <a:pt x="48" y="126"/>
                  </a:cubicBezTo>
                  <a:cubicBezTo>
                    <a:pt x="74" y="126"/>
                    <a:pt x="96" y="116"/>
                    <a:pt x="96" y="103"/>
                  </a:cubicBezTo>
                  <a:cubicBezTo>
                    <a:pt x="96" y="102"/>
                    <a:pt x="96" y="101"/>
                    <a:pt x="96" y="100"/>
                  </a:cubicBezTo>
                  <a:close/>
                </a:path>
              </a:pathLst>
            </a:custGeom>
            <a:solidFill>
              <a:srgbClr val="F3724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3" name="Freeform 359"/>
            <p:cNvSpPr/>
            <p:nvPr/>
          </p:nvSpPr>
          <p:spPr bwMode="auto">
            <a:xfrm>
              <a:off x="3218700" y="1523329"/>
              <a:ext cx="199375" cy="93736"/>
            </a:xfrm>
            <a:custGeom>
              <a:avLst/>
              <a:gdLst>
                <a:gd name="T0" fmla="*/ 68 w 68"/>
                <a:gd name="T1" fmla="*/ 16 h 32"/>
                <a:gd name="T2" fmla="*/ 64 w 68"/>
                <a:gd name="T3" fmla="*/ 9 h 32"/>
                <a:gd name="T4" fmla="*/ 34 w 68"/>
                <a:gd name="T5" fmla="*/ 0 h 32"/>
                <a:gd name="T6" fmla="*/ 2 w 68"/>
                <a:gd name="T7" fmla="*/ 10 h 32"/>
                <a:gd name="T8" fmla="*/ 0 w 68"/>
                <a:gd name="T9" fmla="*/ 16 h 32"/>
                <a:gd name="T10" fmla="*/ 22 w 68"/>
                <a:gd name="T11" fmla="*/ 32 h 32"/>
                <a:gd name="T12" fmla="*/ 22 w 68"/>
                <a:gd name="T13" fmla="*/ 29 h 32"/>
                <a:gd name="T14" fmla="*/ 34 w 68"/>
                <a:gd name="T15" fmla="*/ 16 h 32"/>
                <a:gd name="T16" fmla="*/ 46 w 68"/>
                <a:gd name="T17" fmla="*/ 29 h 32"/>
                <a:gd name="T18" fmla="*/ 45 w 68"/>
                <a:gd name="T19" fmla="*/ 32 h 32"/>
                <a:gd name="T20" fmla="*/ 68 w 68"/>
                <a:gd name="T21" fmla="*/ 1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8" h="32">
                  <a:moveTo>
                    <a:pt x="68" y="16"/>
                  </a:moveTo>
                  <a:cubicBezTo>
                    <a:pt x="68" y="14"/>
                    <a:pt x="67" y="11"/>
                    <a:pt x="64" y="9"/>
                  </a:cubicBezTo>
                  <a:cubicBezTo>
                    <a:pt x="59" y="4"/>
                    <a:pt x="47" y="0"/>
                    <a:pt x="34" y="0"/>
                  </a:cubicBezTo>
                  <a:cubicBezTo>
                    <a:pt x="20" y="0"/>
                    <a:pt x="8" y="4"/>
                    <a:pt x="2" y="10"/>
                  </a:cubicBezTo>
                  <a:cubicBezTo>
                    <a:pt x="1" y="12"/>
                    <a:pt x="0" y="14"/>
                    <a:pt x="0" y="16"/>
                  </a:cubicBezTo>
                  <a:cubicBezTo>
                    <a:pt x="0" y="23"/>
                    <a:pt x="9" y="29"/>
                    <a:pt x="22" y="32"/>
                  </a:cubicBezTo>
                  <a:cubicBezTo>
                    <a:pt x="22" y="31"/>
                    <a:pt x="22" y="30"/>
                    <a:pt x="22" y="29"/>
                  </a:cubicBezTo>
                  <a:cubicBezTo>
                    <a:pt x="22" y="22"/>
                    <a:pt x="27" y="16"/>
                    <a:pt x="34" y="16"/>
                  </a:cubicBezTo>
                  <a:cubicBezTo>
                    <a:pt x="40" y="16"/>
                    <a:pt x="46" y="22"/>
                    <a:pt x="46" y="29"/>
                  </a:cubicBezTo>
                  <a:cubicBezTo>
                    <a:pt x="46" y="30"/>
                    <a:pt x="46" y="31"/>
                    <a:pt x="45" y="32"/>
                  </a:cubicBezTo>
                  <a:cubicBezTo>
                    <a:pt x="59" y="29"/>
                    <a:pt x="68" y="23"/>
                    <a:pt x="68" y="16"/>
                  </a:cubicBezTo>
                  <a:close/>
                </a:path>
              </a:pathLst>
            </a:custGeom>
            <a:solidFill>
              <a:srgbClr val="00394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4" name="Freeform 360"/>
            <p:cNvSpPr/>
            <p:nvPr/>
          </p:nvSpPr>
          <p:spPr bwMode="auto">
            <a:xfrm>
              <a:off x="3282678" y="1570941"/>
              <a:ext cx="69931" cy="49100"/>
            </a:xfrm>
            <a:custGeom>
              <a:avLst/>
              <a:gdLst>
                <a:gd name="T0" fmla="*/ 12 w 24"/>
                <a:gd name="T1" fmla="*/ 0 h 17"/>
                <a:gd name="T2" fmla="*/ 0 w 24"/>
                <a:gd name="T3" fmla="*/ 13 h 17"/>
                <a:gd name="T4" fmla="*/ 0 w 24"/>
                <a:gd name="T5" fmla="*/ 16 h 17"/>
                <a:gd name="T6" fmla="*/ 12 w 24"/>
                <a:gd name="T7" fmla="*/ 17 h 17"/>
                <a:gd name="T8" fmla="*/ 23 w 24"/>
                <a:gd name="T9" fmla="*/ 16 h 17"/>
                <a:gd name="T10" fmla="*/ 24 w 24"/>
                <a:gd name="T11" fmla="*/ 13 h 17"/>
                <a:gd name="T12" fmla="*/ 12 w 24"/>
                <a:gd name="T13" fmla="*/ 0 h 17"/>
              </a:gdLst>
              <a:ahLst/>
              <a:cxnLst>
                <a:cxn ang="0">
                  <a:pos x="T0" y="T1"/>
                </a:cxn>
                <a:cxn ang="0">
                  <a:pos x="T2" y="T3"/>
                </a:cxn>
                <a:cxn ang="0">
                  <a:pos x="T4" y="T5"/>
                </a:cxn>
                <a:cxn ang="0">
                  <a:pos x="T6" y="T7"/>
                </a:cxn>
                <a:cxn ang="0">
                  <a:pos x="T8" y="T9"/>
                </a:cxn>
                <a:cxn ang="0">
                  <a:pos x="T10" y="T11"/>
                </a:cxn>
                <a:cxn ang="0">
                  <a:pos x="T12" y="T13"/>
                </a:cxn>
              </a:cxnLst>
              <a:rect l="0" t="0" r="r" b="b"/>
              <a:pathLst>
                <a:path w="24" h="17">
                  <a:moveTo>
                    <a:pt x="12" y="0"/>
                  </a:moveTo>
                  <a:cubicBezTo>
                    <a:pt x="5" y="0"/>
                    <a:pt x="0" y="6"/>
                    <a:pt x="0" y="13"/>
                  </a:cubicBezTo>
                  <a:cubicBezTo>
                    <a:pt x="0" y="14"/>
                    <a:pt x="0" y="15"/>
                    <a:pt x="0" y="16"/>
                  </a:cubicBezTo>
                  <a:cubicBezTo>
                    <a:pt x="4" y="16"/>
                    <a:pt x="8" y="17"/>
                    <a:pt x="12" y="17"/>
                  </a:cubicBezTo>
                  <a:cubicBezTo>
                    <a:pt x="16" y="17"/>
                    <a:pt x="20" y="16"/>
                    <a:pt x="23" y="16"/>
                  </a:cubicBezTo>
                  <a:cubicBezTo>
                    <a:pt x="24" y="15"/>
                    <a:pt x="24" y="14"/>
                    <a:pt x="24" y="13"/>
                  </a:cubicBezTo>
                  <a:cubicBezTo>
                    <a:pt x="24" y="6"/>
                    <a:pt x="18" y="0"/>
                    <a:pt x="12" y="0"/>
                  </a:cubicBezTo>
                  <a:close/>
                </a:path>
              </a:pathLst>
            </a:custGeom>
            <a:solidFill>
              <a:srgbClr val="FFCA4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456" name="组合 455"/>
          <p:cNvGrpSpPr/>
          <p:nvPr/>
        </p:nvGrpSpPr>
        <p:grpSpPr>
          <a:xfrm>
            <a:off x="8641998" y="3662397"/>
            <a:ext cx="1197758" cy="2304489"/>
            <a:chOff x="8641998" y="3662397"/>
            <a:chExt cx="1197758" cy="2304489"/>
          </a:xfrm>
        </p:grpSpPr>
        <p:sp>
          <p:nvSpPr>
            <p:cNvPr id="7" name="矩形 6"/>
            <p:cNvSpPr/>
            <p:nvPr/>
          </p:nvSpPr>
          <p:spPr>
            <a:xfrm>
              <a:off x="8650044" y="5320555"/>
              <a:ext cx="1189712" cy="646331"/>
            </a:xfrm>
            <a:prstGeom prst="rect">
              <a:avLst/>
            </a:prstGeom>
          </p:spPr>
          <p:txBody>
            <a:bodyPr wrap="square">
              <a:spAutoFit/>
            </a:bodyPr>
            <a:lstStyle/>
            <a:p>
              <a:r>
                <a:rPr lang="zh-CN" altLang="en-US" dirty="0">
                  <a:solidFill>
                    <a:schemeClr val="tx2"/>
                  </a:solidFill>
                </a:rPr>
                <a:t>因为上司奇葩跳槽</a:t>
              </a:r>
              <a:endParaRPr lang="en-US" altLang="zh-CN" dirty="0">
                <a:solidFill>
                  <a:schemeClr val="tx2"/>
                </a:solidFill>
              </a:endParaRPr>
            </a:p>
          </p:txBody>
        </p:sp>
        <p:grpSp>
          <p:nvGrpSpPr>
            <p:cNvPr id="439" name="73eaabe1-0a62-4aba-9375-e8d5313f3d5e" descr="RwYAAB+LCAAAAAAABADVlFFPwjAQx79L1bdJtgkY9zY0GB4UE4g+GB7qerDi2pGtMxiy7267tWOwgfBiYvay/XvX+/3vLtugS/G9AuShCcOJeKB4kWA2EsCQhUYEeTyLIgsNKCeULx6TOFulyHvfVGn1kzcqwlccZaByORUUR+Wn14g3YU+UU5YxHWZ3bCnhdU1y7FKkhERQDxtxAclXVcFRWvE+EYksMIwThoUsuLHzK6SPkOf2O3aukgms5UUWmpZYhkfjqQa0+lQHyqZPllkqGHCxTXrBsnUgqVr8NvO20RWOu9+P67uWjri3duFB3zwJ8Qqe5VWKV3dASWhWmduBlXXly47t3DrIO4X1mQ5VRt1b2ziO0hclt/CaoA171gJeLeJ9HMXJ74towhrn4/mcBjANgYGJmVIufE4kMzFbOEjoIhQc0lQL448lBKKW5t2oqCwN5Z0Xw2G32+v2fWTs2XnbNpqCp27jXvwpYypS6nOSflMQfhDINmvy0lChN3wa/AOTHODgs1Cc2igN5s4sS/HICv61uZ7hdX415/5fc+f9QY6Zm8nnB3By5LlHBgAA"/>
            <p:cNvGrpSpPr>
              <a:grpSpLocks noChangeAspect="1"/>
            </p:cNvGrpSpPr>
            <p:nvPr/>
          </p:nvGrpSpPr>
          <p:grpSpPr>
            <a:xfrm>
              <a:off x="8641998" y="3662397"/>
              <a:ext cx="1138830" cy="1607701"/>
              <a:chOff x="5115913" y="3376804"/>
              <a:chExt cx="2092541" cy="2954067"/>
            </a:xfrm>
          </p:grpSpPr>
          <p:sp>
            <p:nvSpPr>
              <p:cNvPr id="440" name="BackShape1"/>
              <p:cNvSpPr/>
              <p:nvPr/>
            </p:nvSpPr>
            <p:spPr bwMode="auto">
              <a:xfrm>
                <a:off x="5115913" y="3376804"/>
                <a:ext cx="2092541" cy="1925528"/>
              </a:xfrm>
              <a:custGeom>
                <a:avLst/>
                <a:gdLst>
                  <a:gd name="connsiteX0" fmla="*/ 142875 w 338138"/>
                  <a:gd name="connsiteY0" fmla="*/ 263525 h 311150"/>
                  <a:gd name="connsiteX1" fmla="*/ 142875 w 338138"/>
                  <a:gd name="connsiteY1" fmla="*/ 288925 h 311150"/>
                  <a:gd name="connsiteX2" fmla="*/ 195263 w 338138"/>
                  <a:gd name="connsiteY2" fmla="*/ 288925 h 311150"/>
                  <a:gd name="connsiteX3" fmla="*/ 195263 w 338138"/>
                  <a:gd name="connsiteY3" fmla="*/ 263525 h 311150"/>
                  <a:gd name="connsiteX4" fmla="*/ 26180 w 338138"/>
                  <a:gd name="connsiteY4" fmla="*/ 20637 h 311150"/>
                  <a:gd name="connsiteX5" fmla="*/ 22225 w 338138"/>
                  <a:gd name="connsiteY5" fmla="*/ 24578 h 311150"/>
                  <a:gd name="connsiteX6" fmla="*/ 22225 w 338138"/>
                  <a:gd name="connsiteY6" fmla="*/ 236046 h 311150"/>
                  <a:gd name="connsiteX7" fmla="*/ 26180 w 338138"/>
                  <a:gd name="connsiteY7" fmla="*/ 241300 h 311150"/>
                  <a:gd name="connsiteX8" fmla="*/ 313546 w 338138"/>
                  <a:gd name="connsiteY8" fmla="*/ 241300 h 311150"/>
                  <a:gd name="connsiteX9" fmla="*/ 317500 w 338138"/>
                  <a:gd name="connsiteY9" fmla="*/ 236046 h 311150"/>
                  <a:gd name="connsiteX10" fmla="*/ 317500 w 338138"/>
                  <a:gd name="connsiteY10" fmla="*/ 24578 h 311150"/>
                  <a:gd name="connsiteX11" fmla="*/ 313546 w 338138"/>
                  <a:gd name="connsiteY11" fmla="*/ 20637 h 311150"/>
                  <a:gd name="connsiteX12" fmla="*/ 26180 w 338138"/>
                  <a:gd name="connsiteY12" fmla="*/ 20637 h 311150"/>
                  <a:gd name="connsiteX13" fmla="*/ 25096 w 338138"/>
                  <a:gd name="connsiteY13" fmla="*/ 0 h 311150"/>
                  <a:gd name="connsiteX14" fmla="*/ 313042 w 338138"/>
                  <a:gd name="connsiteY14" fmla="*/ 0 h 311150"/>
                  <a:gd name="connsiteX15" fmla="*/ 338138 w 338138"/>
                  <a:gd name="connsiteY15" fmla="*/ 25050 h 311150"/>
                  <a:gd name="connsiteX16" fmla="*/ 338138 w 338138"/>
                  <a:gd name="connsiteY16" fmla="*/ 237318 h 311150"/>
                  <a:gd name="connsiteX17" fmla="*/ 313042 w 338138"/>
                  <a:gd name="connsiteY17" fmla="*/ 263687 h 311150"/>
                  <a:gd name="connsiteX18" fmla="*/ 216620 w 338138"/>
                  <a:gd name="connsiteY18" fmla="*/ 263687 h 311150"/>
                  <a:gd name="connsiteX19" fmla="*/ 216620 w 338138"/>
                  <a:gd name="connsiteY19" fmla="*/ 290055 h 311150"/>
                  <a:gd name="connsiteX20" fmla="*/ 235112 w 338138"/>
                  <a:gd name="connsiteY20" fmla="*/ 290055 h 311150"/>
                  <a:gd name="connsiteX21" fmla="*/ 245679 w 338138"/>
                  <a:gd name="connsiteY21" fmla="*/ 300603 h 311150"/>
                  <a:gd name="connsiteX22" fmla="*/ 235112 w 338138"/>
                  <a:gd name="connsiteY22" fmla="*/ 311150 h 311150"/>
                  <a:gd name="connsiteX23" fmla="*/ 103027 w 338138"/>
                  <a:gd name="connsiteY23" fmla="*/ 311150 h 311150"/>
                  <a:gd name="connsiteX24" fmla="*/ 92460 w 338138"/>
                  <a:gd name="connsiteY24" fmla="*/ 300603 h 311150"/>
                  <a:gd name="connsiteX25" fmla="*/ 103027 w 338138"/>
                  <a:gd name="connsiteY25" fmla="*/ 290055 h 311150"/>
                  <a:gd name="connsiteX26" fmla="*/ 121519 w 338138"/>
                  <a:gd name="connsiteY26" fmla="*/ 290055 h 311150"/>
                  <a:gd name="connsiteX27" fmla="*/ 121519 w 338138"/>
                  <a:gd name="connsiteY27" fmla="*/ 263687 h 311150"/>
                  <a:gd name="connsiteX28" fmla="*/ 25096 w 338138"/>
                  <a:gd name="connsiteY28" fmla="*/ 263687 h 311150"/>
                  <a:gd name="connsiteX29" fmla="*/ 0 w 338138"/>
                  <a:gd name="connsiteY29" fmla="*/ 237318 h 311150"/>
                  <a:gd name="connsiteX30" fmla="*/ 0 w 338138"/>
                  <a:gd name="connsiteY30" fmla="*/ 25050 h 311150"/>
                  <a:gd name="connsiteX31" fmla="*/ 25096 w 338138"/>
                  <a:gd name="connsiteY31" fmla="*/ 0 h 31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38138" h="311150">
                    <a:moveTo>
                      <a:pt x="142875" y="263525"/>
                    </a:moveTo>
                    <a:lnTo>
                      <a:pt x="142875" y="288925"/>
                    </a:lnTo>
                    <a:lnTo>
                      <a:pt x="195263" y="288925"/>
                    </a:lnTo>
                    <a:lnTo>
                      <a:pt x="195263" y="263525"/>
                    </a:lnTo>
                    <a:close/>
                    <a:moveTo>
                      <a:pt x="26180" y="20637"/>
                    </a:moveTo>
                    <a:cubicBezTo>
                      <a:pt x="24862" y="20637"/>
                      <a:pt x="22225" y="23264"/>
                      <a:pt x="22225" y="24578"/>
                    </a:cubicBezTo>
                    <a:cubicBezTo>
                      <a:pt x="22225" y="24578"/>
                      <a:pt x="22225" y="24578"/>
                      <a:pt x="22225" y="236046"/>
                    </a:cubicBezTo>
                    <a:cubicBezTo>
                      <a:pt x="22225" y="238673"/>
                      <a:pt x="24862" y="241300"/>
                      <a:pt x="26180" y="241300"/>
                    </a:cubicBezTo>
                    <a:cubicBezTo>
                      <a:pt x="26180" y="241300"/>
                      <a:pt x="26180" y="241300"/>
                      <a:pt x="313546" y="241300"/>
                    </a:cubicBezTo>
                    <a:cubicBezTo>
                      <a:pt x="314864" y="241300"/>
                      <a:pt x="317500" y="238673"/>
                      <a:pt x="317500" y="236046"/>
                    </a:cubicBezTo>
                    <a:lnTo>
                      <a:pt x="317500" y="24578"/>
                    </a:lnTo>
                    <a:cubicBezTo>
                      <a:pt x="317500" y="23264"/>
                      <a:pt x="314864" y="20637"/>
                      <a:pt x="313546" y="20637"/>
                    </a:cubicBezTo>
                    <a:cubicBezTo>
                      <a:pt x="313546" y="20637"/>
                      <a:pt x="313546" y="20637"/>
                      <a:pt x="26180" y="20637"/>
                    </a:cubicBezTo>
                    <a:close/>
                    <a:moveTo>
                      <a:pt x="25096" y="0"/>
                    </a:moveTo>
                    <a:cubicBezTo>
                      <a:pt x="25096" y="0"/>
                      <a:pt x="25096" y="0"/>
                      <a:pt x="313042" y="0"/>
                    </a:cubicBezTo>
                    <a:cubicBezTo>
                      <a:pt x="326251" y="0"/>
                      <a:pt x="338138" y="11866"/>
                      <a:pt x="338138" y="25050"/>
                    </a:cubicBezTo>
                    <a:cubicBezTo>
                      <a:pt x="338138" y="25050"/>
                      <a:pt x="338138" y="25050"/>
                      <a:pt x="338138" y="237318"/>
                    </a:cubicBezTo>
                    <a:cubicBezTo>
                      <a:pt x="338138" y="251821"/>
                      <a:pt x="326251" y="263687"/>
                      <a:pt x="313042" y="263687"/>
                    </a:cubicBezTo>
                    <a:cubicBezTo>
                      <a:pt x="313042" y="263687"/>
                      <a:pt x="313042" y="263687"/>
                      <a:pt x="216620" y="263687"/>
                    </a:cubicBezTo>
                    <a:cubicBezTo>
                      <a:pt x="216620" y="263687"/>
                      <a:pt x="216620" y="263687"/>
                      <a:pt x="216620" y="290055"/>
                    </a:cubicBezTo>
                    <a:cubicBezTo>
                      <a:pt x="216620" y="290055"/>
                      <a:pt x="216620" y="290055"/>
                      <a:pt x="235112" y="290055"/>
                    </a:cubicBezTo>
                    <a:cubicBezTo>
                      <a:pt x="240395" y="290055"/>
                      <a:pt x="245679" y="294011"/>
                      <a:pt x="245679" y="300603"/>
                    </a:cubicBezTo>
                    <a:cubicBezTo>
                      <a:pt x="245679" y="305877"/>
                      <a:pt x="240395" y="311150"/>
                      <a:pt x="235112" y="311150"/>
                    </a:cubicBezTo>
                    <a:cubicBezTo>
                      <a:pt x="235112" y="311150"/>
                      <a:pt x="235112" y="311150"/>
                      <a:pt x="103027" y="311150"/>
                    </a:cubicBezTo>
                    <a:cubicBezTo>
                      <a:pt x="97743" y="311150"/>
                      <a:pt x="92460" y="305877"/>
                      <a:pt x="92460" y="300603"/>
                    </a:cubicBezTo>
                    <a:cubicBezTo>
                      <a:pt x="92460" y="294011"/>
                      <a:pt x="97743" y="290055"/>
                      <a:pt x="103027" y="290055"/>
                    </a:cubicBezTo>
                    <a:cubicBezTo>
                      <a:pt x="103027" y="290055"/>
                      <a:pt x="103027" y="290055"/>
                      <a:pt x="121519" y="290055"/>
                    </a:cubicBezTo>
                    <a:cubicBezTo>
                      <a:pt x="121519" y="290055"/>
                      <a:pt x="121519" y="290055"/>
                      <a:pt x="121519" y="263687"/>
                    </a:cubicBezTo>
                    <a:cubicBezTo>
                      <a:pt x="121519" y="263687"/>
                      <a:pt x="121519" y="263687"/>
                      <a:pt x="25096" y="263687"/>
                    </a:cubicBezTo>
                    <a:cubicBezTo>
                      <a:pt x="11887" y="263687"/>
                      <a:pt x="0" y="251821"/>
                      <a:pt x="0" y="237318"/>
                    </a:cubicBezTo>
                    <a:cubicBezTo>
                      <a:pt x="0" y="237318"/>
                      <a:pt x="0" y="237318"/>
                      <a:pt x="0" y="25050"/>
                    </a:cubicBezTo>
                    <a:cubicBezTo>
                      <a:pt x="0" y="11866"/>
                      <a:pt x="11887" y="0"/>
                      <a:pt x="25096" y="0"/>
                    </a:cubicBezTo>
                    <a:close/>
                  </a:path>
                </a:pathLst>
              </a:custGeom>
              <a:solidFill>
                <a:schemeClr val="dk2">
                  <a:lumMod val="100000"/>
                </a:schemeClr>
              </a:solidFill>
              <a:ln>
                <a:noFill/>
              </a:ln>
            </p:spPr>
            <p:txBody>
              <a:bodyPr anchor="ctr"/>
              <a:lstStyle/>
              <a:p>
                <a:pPr algn="ctr"/>
                <a:endParaRPr/>
              </a:p>
            </p:txBody>
          </p:sp>
          <p:sp>
            <p:nvSpPr>
              <p:cNvPr id="441" name="BackShape2"/>
              <p:cNvSpPr/>
              <p:nvPr/>
            </p:nvSpPr>
            <p:spPr>
              <a:xfrm>
                <a:off x="5597966" y="3625228"/>
                <a:ext cx="1128436" cy="1128436"/>
              </a:xfrm>
              <a:prstGeom prst="ellipse">
                <a:avLst/>
              </a:prstGeom>
              <a:noFill/>
              <a:ln w="114300" cmpd="thinThick">
                <a:solidFill>
                  <a:schemeClr val="dk2">
                    <a:lumMod val="50000"/>
                    <a:lumOff val="50000"/>
                    <a:alpha val="31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442" name="ValueShape"/>
              <p:cNvSpPr/>
              <p:nvPr/>
            </p:nvSpPr>
            <p:spPr>
              <a:xfrm>
                <a:off x="5680191" y="3707453"/>
                <a:ext cx="963986" cy="963987"/>
              </a:xfrm>
              <a:prstGeom prst="pie">
                <a:avLst>
                  <a:gd name="adj1" fmla="val 16200000"/>
                  <a:gd name="adj2" fmla="val 216000"/>
                </a:avLst>
              </a:prstGeom>
              <a:solidFill>
                <a:schemeClr val="dk2">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a:p>
            </p:txBody>
          </p:sp>
          <p:cxnSp>
            <p:nvCxnSpPr>
              <p:cNvPr id="444" name="LineShape"/>
              <p:cNvCxnSpPr/>
              <p:nvPr/>
            </p:nvCxnSpPr>
            <p:spPr>
              <a:xfrm flipH="1">
                <a:off x="5309429" y="6330871"/>
                <a:ext cx="1750011" cy="0"/>
              </a:xfrm>
              <a:prstGeom prst="straightConnector1">
                <a:avLst/>
              </a:prstGeom>
              <a:noFill/>
              <a:ln w="12700" cap="flat" cmpd="sng">
                <a:solidFill>
                  <a:srgbClr val="D8D8D8"/>
                </a:solidFill>
                <a:prstDash val="solid"/>
                <a:miter/>
                <a:headEnd type="none" w="med" len="med"/>
                <a:tailEnd type="none" w="med" len="med"/>
              </a:ln>
            </p:spPr>
          </p:cxnSp>
          <p:cxnSp>
            <p:nvCxnSpPr>
              <p:cNvPr id="445" name="LineShape"/>
              <p:cNvCxnSpPr/>
              <p:nvPr/>
            </p:nvCxnSpPr>
            <p:spPr>
              <a:xfrm flipH="1">
                <a:off x="5309429" y="5500315"/>
                <a:ext cx="1750011" cy="0"/>
              </a:xfrm>
              <a:prstGeom prst="straightConnector1">
                <a:avLst/>
              </a:prstGeom>
              <a:noFill/>
              <a:ln w="12700" cap="flat" cmpd="sng">
                <a:solidFill>
                  <a:srgbClr val="D8D8D8"/>
                </a:solidFill>
                <a:prstDash val="solid"/>
                <a:miter/>
                <a:headEnd type="none" w="med" len="med"/>
                <a:tailEnd type="none" w="med" len="med"/>
              </a:ln>
            </p:spPr>
          </p:cxnSp>
          <p:sp>
            <p:nvSpPr>
              <p:cNvPr id="446" name="ValueText"/>
              <p:cNvSpPr txBox="1"/>
              <p:nvPr/>
            </p:nvSpPr>
            <p:spPr>
              <a:xfrm>
                <a:off x="5754342" y="5593024"/>
                <a:ext cx="860184" cy="645138"/>
              </a:xfrm>
              <a:prstGeom prst="rect">
                <a:avLst/>
              </a:prstGeom>
              <a:noFill/>
            </p:spPr>
            <p:txBody>
              <a:bodyPr wrap="none" lIns="0" tIns="0" rIns="0" bIns="0">
                <a:prstTxWarp prst="textPlain">
                  <a:avLst/>
                </a:prstTxWarp>
                <a:normAutofit/>
              </a:bodyPr>
              <a:lstStyle/>
              <a:p>
                <a:r>
                  <a:rPr lang="en-US" dirty="0">
                    <a:solidFill>
                      <a:schemeClr val="tx2"/>
                    </a:solidFill>
                    <a:latin typeface="Impact" panose="020B0806030902050204" pitchFamily="34" charset="0"/>
                  </a:rPr>
                  <a:t>26%</a:t>
                </a:r>
              </a:p>
            </p:txBody>
          </p:sp>
        </p:grpSp>
      </p:grpSp>
      <p:grpSp>
        <p:nvGrpSpPr>
          <p:cNvPr id="455" name="组合 454"/>
          <p:cNvGrpSpPr/>
          <p:nvPr/>
        </p:nvGrpSpPr>
        <p:grpSpPr>
          <a:xfrm>
            <a:off x="9998991" y="3662397"/>
            <a:ext cx="1227170" cy="2304489"/>
            <a:chOff x="9962439" y="3662397"/>
            <a:chExt cx="1227170" cy="2304489"/>
          </a:xfrm>
        </p:grpSpPr>
        <p:grpSp>
          <p:nvGrpSpPr>
            <p:cNvPr id="447" name="73eaabe1-0a62-4aba-9375-e8d5313f3d5e" descr="RwYAAB+LCAAAAAAABADVlE1Pg0AQhv/Lqjc0QGJUbmBT04PWpEQPpocVpmUruzTLYmoa/ru7sEtpoV8XE8MFZt/Zed6ZCWt0KX6WgDw0oZiLAcFzjulIAEUWGsXIY0WaWiggLCZs/sSzYpkj72PdpLVP3olI3nBagMplRBCc1p9eR29kz4QRWlAts29sGcKrVsix6yCJ4xTashETwL+bCo6KVe8TwWWBYcYpFrLg2i6vkD5Cnit1pUqOYSUvslBYYxkejaca0OtTHSibfrwockGBiU3SK5atA0nV47ebt1E3OO5uP64fejri3tmVB33zJMFLeJFXKV7dARVC08bcFqysK1+2bJfWXt4QVmc6VBltb33jOEhfldzAa4I+7GkPeLOIj1ma8eOLaGSd8/FsRiIIE6BgNCFhwmexZI7NFgaczBPBIM91YPy5gEi00rwHpSryRN55MRwGA99275GxZ5d922gKnrqNO/pTxlSltOck/eYg/CiSbdbktaEq3vFp8PdMMsDRVxVxWqM0mFuzrIMHVvCvzd0aXueoOff/mjvvD3LI3FQ+v8dk785HBgAA"/>
            <p:cNvGrpSpPr>
              <a:grpSpLocks noChangeAspect="1"/>
            </p:cNvGrpSpPr>
            <p:nvPr/>
          </p:nvGrpSpPr>
          <p:grpSpPr>
            <a:xfrm>
              <a:off x="9962439" y="3662397"/>
              <a:ext cx="1138830" cy="1607701"/>
              <a:chOff x="5115913" y="3376804"/>
              <a:chExt cx="2092541" cy="2954067"/>
            </a:xfrm>
          </p:grpSpPr>
          <p:sp>
            <p:nvSpPr>
              <p:cNvPr id="448" name="BackShape1"/>
              <p:cNvSpPr/>
              <p:nvPr/>
            </p:nvSpPr>
            <p:spPr bwMode="auto">
              <a:xfrm>
                <a:off x="5115913" y="3376804"/>
                <a:ext cx="2092541" cy="1925528"/>
              </a:xfrm>
              <a:custGeom>
                <a:avLst/>
                <a:gdLst>
                  <a:gd name="connsiteX0" fmla="*/ 142875 w 338138"/>
                  <a:gd name="connsiteY0" fmla="*/ 263525 h 311150"/>
                  <a:gd name="connsiteX1" fmla="*/ 142875 w 338138"/>
                  <a:gd name="connsiteY1" fmla="*/ 288925 h 311150"/>
                  <a:gd name="connsiteX2" fmla="*/ 195263 w 338138"/>
                  <a:gd name="connsiteY2" fmla="*/ 288925 h 311150"/>
                  <a:gd name="connsiteX3" fmla="*/ 195263 w 338138"/>
                  <a:gd name="connsiteY3" fmla="*/ 263525 h 311150"/>
                  <a:gd name="connsiteX4" fmla="*/ 26180 w 338138"/>
                  <a:gd name="connsiteY4" fmla="*/ 20637 h 311150"/>
                  <a:gd name="connsiteX5" fmla="*/ 22225 w 338138"/>
                  <a:gd name="connsiteY5" fmla="*/ 24578 h 311150"/>
                  <a:gd name="connsiteX6" fmla="*/ 22225 w 338138"/>
                  <a:gd name="connsiteY6" fmla="*/ 236046 h 311150"/>
                  <a:gd name="connsiteX7" fmla="*/ 26180 w 338138"/>
                  <a:gd name="connsiteY7" fmla="*/ 241300 h 311150"/>
                  <a:gd name="connsiteX8" fmla="*/ 313546 w 338138"/>
                  <a:gd name="connsiteY8" fmla="*/ 241300 h 311150"/>
                  <a:gd name="connsiteX9" fmla="*/ 317500 w 338138"/>
                  <a:gd name="connsiteY9" fmla="*/ 236046 h 311150"/>
                  <a:gd name="connsiteX10" fmla="*/ 317500 w 338138"/>
                  <a:gd name="connsiteY10" fmla="*/ 24578 h 311150"/>
                  <a:gd name="connsiteX11" fmla="*/ 313546 w 338138"/>
                  <a:gd name="connsiteY11" fmla="*/ 20637 h 311150"/>
                  <a:gd name="connsiteX12" fmla="*/ 26180 w 338138"/>
                  <a:gd name="connsiteY12" fmla="*/ 20637 h 311150"/>
                  <a:gd name="connsiteX13" fmla="*/ 25096 w 338138"/>
                  <a:gd name="connsiteY13" fmla="*/ 0 h 311150"/>
                  <a:gd name="connsiteX14" fmla="*/ 313042 w 338138"/>
                  <a:gd name="connsiteY14" fmla="*/ 0 h 311150"/>
                  <a:gd name="connsiteX15" fmla="*/ 338138 w 338138"/>
                  <a:gd name="connsiteY15" fmla="*/ 25050 h 311150"/>
                  <a:gd name="connsiteX16" fmla="*/ 338138 w 338138"/>
                  <a:gd name="connsiteY16" fmla="*/ 237318 h 311150"/>
                  <a:gd name="connsiteX17" fmla="*/ 313042 w 338138"/>
                  <a:gd name="connsiteY17" fmla="*/ 263687 h 311150"/>
                  <a:gd name="connsiteX18" fmla="*/ 216620 w 338138"/>
                  <a:gd name="connsiteY18" fmla="*/ 263687 h 311150"/>
                  <a:gd name="connsiteX19" fmla="*/ 216620 w 338138"/>
                  <a:gd name="connsiteY19" fmla="*/ 290055 h 311150"/>
                  <a:gd name="connsiteX20" fmla="*/ 235112 w 338138"/>
                  <a:gd name="connsiteY20" fmla="*/ 290055 h 311150"/>
                  <a:gd name="connsiteX21" fmla="*/ 245679 w 338138"/>
                  <a:gd name="connsiteY21" fmla="*/ 300603 h 311150"/>
                  <a:gd name="connsiteX22" fmla="*/ 235112 w 338138"/>
                  <a:gd name="connsiteY22" fmla="*/ 311150 h 311150"/>
                  <a:gd name="connsiteX23" fmla="*/ 103027 w 338138"/>
                  <a:gd name="connsiteY23" fmla="*/ 311150 h 311150"/>
                  <a:gd name="connsiteX24" fmla="*/ 92460 w 338138"/>
                  <a:gd name="connsiteY24" fmla="*/ 300603 h 311150"/>
                  <a:gd name="connsiteX25" fmla="*/ 103027 w 338138"/>
                  <a:gd name="connsiteY25" fmla="*/ 290055 h 311150"/>
                  <a:gd name="connsiteX26" fmla="*/ 121519 w 338138"/>
                  <a:gd name="connsiteY26" fmla="*/ 290055 h 311150"/>
                  <a:gd name="connsiteX27" fmla="*/ 121519 w 338138"/>
                  <a:gd name="connsiteY27" fmla="*/ 263687 h 311150"/>
                  <a:gd name="connsiteX28" fmla="*/ 25096 w 338138"/>
                  <a:gd name="connsiteY28" fmla="*/ 263687 h 311150"/>
                  <a:gd name="connsiteX29" fmla="*/ 0 w 338138"/>
                  <a:gd name="connsiteY29" fmla="*/ 237318 h 311150"/>
                  <a:gd name="connsiteX30" fmla="*/ 0 w 338138"/>
                  <a:gd name="connsiteY30" fmla="*/ 25050 h 311150"/>
                  <a:gd name="connsiteX31" fmla="*/ 25096 w 338138"/>
                  <a:gd name="connsiteY31" fmla="*/ 0 h 31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38138" h="311150">
                    <a:moveTo>
                      <a:pt x="142875" y="263525"/>
                    </a:moveTo>
                    <a:lnTo>
                      <a:pt x="142875" y="288925"/>
                    </a:lnTo>
                    <a:lnTo>
                      <a:pt x="195263" y="288925"/>
                    </a:lnTo>
                    <a:lnTo>
                      <a:pt x="195263" y="263525"/>
                    </a:lnTo>
                    <a:close/>
                    <a:moveTo>
                      <a:pt x="26180" y="20637"/>
                    </a:moveTo>
                    <a:cubicBezTo>
                      <a:pt x="24862" y="20637"/>
                      <a:pt x="22225" y="23264"/>
                      <a:pt x="22225" y="24578"/>
                    </a:cubicBezTo>
                    <a:cubicBezTo>
                      <a:pt x="22225" y="24578"/>
                      <a:pt x="22225" y="24578"/>
                      <a:pt x="22225" y="236046"/>
                    </a:cubicBezTo>
                    <a:cubicBezTo>
                      <a:pt x="22225" y="238673"/>
                      <a:pt x="24862" y="241300"/>
                      <a:pt x="26180" y="241300"/>
                    </a:cubicBezTo>
                    <a:cubicBezTo>
                      <a:pt x="26180" y="241300"/>
                      <a:pt x="26180" y="241300"/>
                      <a:pt x="313546" y="241300"/>
                    </a:cubicBezTo>
                    <a:cubicBezTo>
                      <a:pt x="314864" y="241300"/>
                      <a:pt x="317500" y="238673"/>
                      <a:pt x="317500" y="236046"/>
                    </a:cubicBezTo>
                    <a:lnTo>
                      <a:pt x="317500" y="24578"/>
                    </a:lnTo>
                    <a:cubicBezTo>
                      <a:pt x="317500" y="23264"/>
                      <a:pt x="314864" y="20637"/>
                      <a:pt x="313546" y="20637"/>
                    </a:cubicBezTo>
                    <a:cubicBezTo>
                      <a:pt x="313546" y="20637"/>
                      <a:pt x="313546" y="20637"/>
                      <a:pt x="26180" y="20637"/>
                    </a:cubicBezTo>
                    <a:close/>
                    <a:moveTo>
                      <a:pt x="25096" y="0"/>
                    </a:moveTo>
                    <a:cubicBezTo>
                      <a:pt x="25096" y="0"/>
                      <a:pt x="25096" y="0"/>
                      <a:pt x="313042" y="0"/>
                    </a:cubicBezTo>
                    <a:cubicBezTo>
                      <a:pt x="326251" y="0"/>
                      <a:pt x="338138" y="11866"/>
                      <a:pt x="338138" y="25050"/>
                    </a:cubicBezTo>
                    <a:cubicBezTo>
                      <a:pt x="338138" y="25050"/>
                      <a:pt x="338138" y="25050"/>
                      <a:pt x="338138" y="237318"/>
                    </a:cubicBezTo>
                    <a:cubicBezTo>
                      <a:pt x="338138" y="251821"/>
                      <a:pt x="326251" y="263687"/>
                      <a:pt x="313042" y="263687"/>
                    </a:cubicBezTo>
                    <a:cubicBezTo>
                      <a:pt x="313042" y="263687"/>
                      <a:pt x="313042" y="263687"/>
                      <a:pt x="216620" y="263687"/>
                    </a:cubicBezTo>
                    <a:cubicBezTo>
                      <a:pt x="216620" y="263687"/>
                      <a:pt x="216620" y="263687"/>
                      <a:pt x="216620" y="290055"/>
                    </a:cubicBezTo>
                    <a:cubicBezTo>
                      <a:pt x="216620" y="290055"/>
                      <a:pt x="216620" y="290055"/>
                      <a:pt x="235112" y="290055"/>
                    </a:cubicBezTo>
                    <a:cubicBezTo>
                      <a:pt x="240395" y="290055"/>
                      <a:pt x="245679" y="294011"/>
                      <a:pt x="245679" y="300603"/>
                    </a:cubicBezTo>
                    <a:cubicBezTo>
                      <a:pt x="245679" y="305877"/>
                      <a:pt x="240395" y="311150"/>
                      <a:pt x="235112" y="311150"/>
                    </a:cubicBezTo>
                    <a:cubicBezTo>
                      <a:pt x="235112" y="311150"/>
                      <a:pt x="235112" y="311150"/>
                      <a:pt x="103027" y="311150"/>
                    </a:cubicBezTo>
                    <a:cubicBezTo>
                      <a:pt x="97743" y="311150"/>
                      <a:pt x="92460" y="305877"/>
                      <a:pt x="92460" y="300603"/>
                    </a:cubicBezTo>
                    <a:cubicBezTo>
                      <a:pt x="92460" y="294011"/>
                      <a:pt x="97743" y="290055"/>
                      <a:pt x="103027" y="290055"/>
                    </a:cubicBezTo>
                    <a:cubicBezTo>
                      <a:pt x="103027" y="290055"/>
                      <a:pt x="103027" y="290055"/>
                      <a:pt x="121519" y="290055"/>
                    </a:cubicBezTo>
                    <a:cubicBezTo>
                      <a:pt x="121519" y="290055"/>
                      <a:pt x="121519" y="290055"/>
                      <a:pt x="121519" y="263687"/>
                    </a:cubicBezTo>
                    <a:cubicBezTo>
                      <a:pt x="121519" y="263687"/>
                      <a:pt x="121519" y="263687"/>
                      <a:pt x="25096" y="263687"/>
                    </a:cubicBezTo>
                    <a:cubicBezTo>
                      <a:pt x="11887" y="263687"/>
                      <a:pt x="0" y="251821"/>
                      <a:pt x="0" y="237318"/>
                    </a:cubicBezTo>
                    <a:cubicBezTo>
                      <a:pt x="0" y="237318"/>
                      <a:pt x="0" y="237318"/>
                      <a:pt x="0" y="25050"/>
                    </a:cubicBezTo>
                    <a:cubicBezTo>
                      <a:pt x="0" y="11866"/>
                      <a:pt x="11887" y="0"/>
                      <a:pt x="25096" y="0"/>
                    </a:cubicBezTo>
                    <a:close/>
                  </a:path>
                </a:pathLst>
              </a:custGeom>
              <a:solidFill>
                <a:schemeClr val="accent5">
                  <a:lumMod val="100000"/>
                </a:schemeClr>
              </a:solidFill>
              <a:ln>
                <a:noFill/>
              </a:ln>
            </p:spPr>
            <p:txBody>
              <a:bodyPr anchor="ctr"/>
              <a:lstStyle/>
              <a:p>
                <a:pPr algn="ctr"/>
                <a:endParaRPr/>
              </a:p>
            </p:txBody>
          </p:sp>
          <p:sp>
            <p:nvSpPr>
              <p:cNvPr id="449" name="BackShape2"/>
              <p:cNvSpPr/>
              <p:nvPr/>
            </p:nvSpPr>
            <p:spPr>
              <a:xfrm>
                <a:off x="5597966" y="3625228"/>
                <a:ext cx="1128436" cy="1128436"/>
              </a:xfrm>
              <a:prstGeom prst="ellipse">
                <a:avLst/>
              </a:prstGeom>
              <a:noFill/>
              <a:ln w="114300" cmpd="thinThick">
                <a:solidFill>
                  <a:schemeClr val="accent5">
                    <a:lumMod val="50000"/>
                    <a:lumOff val="50000"/>
                    <a:alpha val="31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450" name="ValueShape"/>
              <p:cNvSpPr/>
              <p:nvPr/>
            </p:nvSpPr>
            <p:spPr>
              <a:xfrm>
                <a:off x="5680191" y="3707453"/>
                <a:ext cx="963986" cy="963987"/>
              </a:xfrm>
              <a:prstGeom prst="pie">
                <a:avLst>
                  <a:gd name="adj1" fmla="val 16200000"/>
                  <a:gd name="adj2" fmla="val 20736000"/>
                </a:avLst>
              </a:prstGeom>
              <a:solidFill>
                <a:schemeClr val="accent5">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a:p>
            </p:txBody>
          </p:sp>
          <p:cxnSp>
            <p:nvCxnSpPr>
              <p:cNvPr id="451" name="LineShape"/>
              <p:cNvCxnSpPr/>
              <p:nvPr/>
            </p:nvCxnSpPr>
            <p:spPr>
              <a:xfrm flipH="1">
                <a:off x="5309429" y="6330871"/>
                <a:ext cx="1750011" cy="0"/>
              </a:xfrm>
              <a:prstGeom prst="straightConnector1">
                <a:avLst/>
              </a:prstGeom>
              <a:noFill/>
              <a:ln w="12700" cap="flat" cmpd="sng">
                <a:solidFill>
                  <a:srgbClr val="D8D8D8"/>
                </a:solidFill>
                <a:prstDash val="solid"/>
                <a:miter/>
                <a:headEnd type="none" w="med" len="med"/>
                <a:tailEnd type="none" w="med" len="med"/>
              </a:ln>
            </p:spPr>
          </p:cxnSp>
          <p:cxnSp>
            <p:nvCxnSpPr>
              <p:cNvPr id="452" name="LineShape"/>
              <p:cNvCxnSpPr/>
              <p:nvPr/>
            </p:nvCxnSpPr>
            <p:spPr>
              <a:xfrm flipH="1">
                <a:off x="5309429" y="5500315"/>
                <a:ext cx="1750011" cy="0"/>
              </a:xfrm>
              <a:prstGeom prst="straightConnector1">
                <a:avLst/>
              </a:prstGeom>
              <a:noFill/>
              <a:ln w="12700" cap="flat" cmpd="sng">
                <a:solidFill>
                  <a:srgbClr val="D8D8D8"/>
                </a:solidFill>
                <a:prstDash val="solid"/>
                <a:miter/>
                <a:headEnd type="none" w="med" len="med"/>
                <a:tailEnd type="none" w="med" len="med"/>
              </a:ln>
            </p:spPr>
          </p:cxnSp>
          <p:sp>
            <p:nvSpPr>
              <p:cNvPr id="453" name="ValueText"/>
              <p:cNvSpPr txBox="1"/>
              <p:nvPr/>
            </p:nvSpPr>
            <p:spPr>
              <a:xfrm>
                <a:off x="5754342" y="5593024"/>
                <a:ext cx="860184" cy="645138"/>
              </a:xfrm>
              <a:prstGeom prst="rect">
                <a:avLst/>
              </a:prstGeom>
              <a:noFill/>
            </p:spPr>
            <p:txBody>
              <a:bodyPr wrap="none" lIns="0" tIns="0" rIns="0" bIns="0">
                <a:prstTxWarp prst="textPlain">
                  <a:avLst/>
                </a:prstTxWarp>
                <a:normAutofit/>
              </a:bodyPr>
              <a:lstStyle/>
              <a:p>
                <a:r>
                  <a:rPr lang="en-US" dirty="0">
                    <a:solidFill>
                      <a:schemeClr val="accent5"/>
                    </a:solidFill>
                    <a:latin typeface="Impact" panose="020B0806030902050204" pitchFamily="34" charset="0"/>
                  </a:rPr>
                  <a:t>21%</a:t>
                </a:r>
              </a:p>
            </p:txBody>
          </p:sp>
        </p:grpSp>
        <p:sp>
          <p:nvSpPr>
            <p:cNvPr id="454" name="矩形 453"/>
            <p:cNvSpPr/>
            <p:nvPr/>
          </p:nvSpPr>
          <p:spPr>
            <a:xfrm>
              <a:off x="9999897" y="5320555"/>
              <a:ext cx="1189712" cy="646331"/>
            </a:xfrm>
            <a:prstGeom prst="rect">
              <a:avLst/>
            </a:prstGeom>
          </p:spPr>
          <p:txBody>
            <a:bodyPr wrap="square">
              <a:spAutoFit/>
            </a:bodyPr>
            <a:lstStyle/>
            <a:p>
              <a:r>
                <a:rPr lang="zh-CN" altLang="en-US" dirty="0">
                  <a:solidFill>
                    <a:schemeClr val="accent5"/>
                  </a:solidFill>
                </a:rPr>
                <a:t>因工作太累而跳槽</a:t>
              </a:r>
            </a:p>
          </p:txBody>
        </p:sp>
      </p:grpSp>
      <p:cxnSp>
        <p:nvCxnSpPr>
          <p:cNvPr id="457" name="直接连接符 456"/>
          <p:cNvCxnSpPr/>
          <p:nvPr/>
        </p:nvCxnSpPr>
        <p:spPr>
          <a:xfrm>
            <a:off x="546899" y="366591"/>
            <a:ext cx="1555036"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462" name="弧形 461"/>
          <p:cNvSpPr/>
          <p:nvPr/>
        </p:nvSpPr>
        <p:spPr>
          <a:xfrm rot="5400000">
            <a:off x="4279364" y="5270176"/>
            <a:ext cx="732035" cy="786321"/>
          </a:xfrm>
          <a:prstGeom prst="arc">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nvGrpSpPr>
          <p:cNvPr id="464" name="组合 463"/>
          <p:cNvGrpSpPr/>
          <p:nvPr/>
        </p:nvGrpSpPr>
        <p:grpSpPr>
          <a:xfrm>
            <a:off x="3096339" y="5601232"/>
            <a:ext cx="1988154" cy="673193"/>
            <a:chOff x="3096339" y="5601232"/>
            <a:chExt cx="1988154" cy="673193"/>
          </a:xfrm>
        </p:grpSpPr>
        <p:sp>
          <p:nvSpPr>
            <p:cNvPr id="460" name="文本框 459"/>
            <p:cNvSpPr txBox="1"/>
            <p:nvPr/>
          </p:nvSpPr>
          <p:spPr>
            <a:xfrm rot="21171953">
              <a:off x="3096339" y="5905093"/>
              <a:ext cx="1706738" cy="369332"/>
            </a:xfrm>
            <a:prstGeom prst="rect">
              <a:avLst/>
            </a:prstGeom>
            <a:solidFill>
              <a:schemeClr val="accent3"/>
            </a:solidFill>
          </p:spPr>
          <p:txBody>
            <a:bodyPr wrap="square" rtlCol="0">
              <a:spAutoFit/>
            </a:bodyPr>
            <a:lstStyle/>
            <a:p>
              <a:r>
                <a:rPr lang="zh-CN" altLang="en-US" b="1" dirty="0">
                  <a:solidFill>
                    <a:schemeClr val="accent4"/>
                  </a:solidFill>
                </a:rPr>
                <a:t>对于公司来说</a:t>
              </a:r>
            </a:p>
          </p:txBody>
        </p:sp>
        <p:sp>
          <p:nvSpPr>
            <p:cNvPr id="461" name="椭圆 460"/>
            <p:cNvSpPr/>
            <p:nvPr/>
          </p:nvSpPr>
          <p:spPr>
            <a:xfrm>
              <a:off x="4615812" y="5966886"/>
              <a:ext cx="102664" cy="102664"/>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3" name="椭圆 462"/>
            <p:cNvSpPr/>
            <p:nvPr/>
          </p:nvSpPr>
          <p:spPr>
            <a:xfrm>
              <a:off x="4981830" y="5601232"/>
              <a:ext cx="102663" cy="102663"/>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mc:AlternateContent xmlns:mc="http://schemas.openxmlformats.org/markup-compatibility/2006" xmlns:p14="http://schemas.microsoft.com/office/powerpoint/2010/main">
    <mc:Choice Requires="p14">
      <p:transition spd="slow" p14:dur="2000" advTm="0">
        <p:split orient="vert"/>
      </p:transition>
    </mc:Choice>
    <mc:Fallback xmlns="">
      <p:transition spd="slow" advTm="0">
        <p:split orient="ver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 name="椭圆 125"/>
          <p:cNvSpPr/>
          <p:nvPr/>
        </p:nvSpPr>
        <p:spPr>
          <a:xfrm>
            <a:off x="2253868" y="431800"/>
            <a:ext cx="7742589" cy="5776584"/>
          </a:xfrm>
          <a:prstGeom prst="ellipse">
            <a:avLst/>
          </a:prstGeom>
          <a:solidFill>
            <a:schemeClr val="accent1">
              <a:lumMod val="20000"/>
              <a:lumOff val="80000"/>
              <a:alpha val="4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615354" y="3859478"/>
            <a:ext cx="2114733" cy="1446550"/>
          </a:xfrm>
          <a:prstGeom prst="rect">
            <a:avLst/>
          </a:prstGeom>
        </p:spPr>
        <p:txBody>
          <a:bodyPr wrap="square">
            <a:spAutoFit/>
          </a:bodyPr>
          <a:lstStyle>
            <a:defPPr>
              <a:defRPr lang="zh-CN"/>
            </a:defPPr>
          </a:lstStyle>
          <a:p>
            <a:r>
              <a:rPr lang="zh-CN" altLang="en-US" sz="2200" dirty="0"/>
              <a:t>有些人发觉自己原来的优势荡然无存，便不能接受现实。</a:t>
            </a:r>
          </a:p>
        </p:txBody>
      </p:sp>
      <p:sp>
        <p:nvSpPr>
          <p:cNvPr id="6" name="文本框 5"/>
          <p:cNvSpPr txBox="1"/>
          <p:nvPr/>
        </p:nvSpPr>
        <p:spPr>
          <a:xfrm>
            <a:off x="9794315" y="3513612"/>
            <a:ext cx="1582021" cy="1446550"/>
          </a:xfrm>
          <a:prstGeom prst="rect">
            <a:avLst/>
          </a:prstGeom>
        </p:spPr>
        <p:txBody>
          <a:bodyPr wrap="square">
            <a:spAutoFit/>
          </a:bodyPr>
          <a:lstStyle>
            <a:defPPr>
              <a:defRPr lang="zh-CN"/>
            </a:defPPr>
          </a:lstStyle>
          <a:p>
            <a:r>
              <a:rPr lang="zh-CN" altLang="en-US" sz="2200" dirty="0"/>
              <a:t>有些人总爱与别人抬杠，以说明自己标新立异。</a:t>
            </a:r>
          </a:p>
        </p:txBody>
      </p:sp>
      <p:sp>
        <p:nvSpPr>
          <p:cNvPr id="2" name="矩形 1"/>
          <p:cNvSpPr/>
          <p:nvPr/>
        </p:nvSpPr>
        <p:spPr>
          <a:xfrm>
            <a:off x="4466056" y="349349"/>
            <a:ext cx="3141697" cy="1107996"/>
          </a:xfrm>
          <a:prstGeom prst="rect">
            <a:avLst/>
          </a:prstGeom>
        </p:spPr>
        <p:txBody>
          <a:bodyPr wrap="square">
            <a:spAutoFit/>
          </a:bodyPr>
          <a:lstStyle/>
          <a:p>
            <a:r>
              <a:rPr lang="zh-CN" altLang="en-US" sz="2200" dirty="0"/>
              <a:t>不敢承担“作决定”的责任，也很难承受“作错误决定”的压力。</a:t>
            </a:r>
          </a:p>
        </p:txBody>
      </p:sp>
      <p:sp>
        <p:nvSpPr>
          <p:cNvPr id="11" name="任意多边形 10"/>
          <p:cNvSpPr/>
          <p:nvPr/>
        </p:nvSpPr>
        <p:spPr>
          <a:xfrm>
            <a:off x="1896431" y="3196203"/>
            <a:ext cx="778971" cy="248685"/>
          </a:xfrm>
          <a:custGeom>
            <a:avLst/>
            <a:gdLst>
              <a:gd name="connsiteX0" fmla="*/ 0 w 1285875"/>
              <a:gd name="connsiteY0" fmla="*/ 228600 h 228600"/>
              <a:gd name="connsiteX1" fmla="*/ 476250 w 1285875"/>
              <a:gd name="connsiteY1" fmla="*/ 0 h 228600"/>
              <a:gd name="connsiteX2" fmla="*/ 1285875 w 1285875"/>
              <a:gd name="connsiteY2" fmla="*/ 0 h 228600"/>
            </a:gdLst>
            <a:ahLst/>
            <a:cxnLst>
              <a:cxn ang="0">
                <a:pos x="connsiteX0" y="connsiteY0"/>
              </a:cxn>
              <a:cxn ang="0">
                <a:pos x="connsiteX1" y="connsiteY1"/>
              </a:cxn>
              <a:cxn ang="0">
                <a:pos x="connsiteX2" y="connsiteY2"/>
              </a:cxn>
            </a:cxnLst>
            <a:rect l="l" t="t" r="r" b="b"/>
            <a:pathLst>
              <a:path w="1285875" h="228600">
                <a:moveTo>
                  <a:pt x="0" y="228600"/>
                </a:moveTo>
                <a:lnTo>
                  <a:pt x="476250" y="0"/>
                </a:lnTo>
                <a:lnTo>
                  <a:pt x="1285875" y="0"/>
                </a:lnTo>
              </a:path>
            </a:pathLst>
          </a:cu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a:off x="9377354" y="2801984"/>
            <a:ext cx="619103" cy="513716"/>
          </a:xfrm>
          <a:custGeom>
            <a:avLst/>
            <a:gdLst>
              <a:gd name="connsiteX0" fmla="*/ 0 w 1045028"/>
              <a:gd name="connsiteY0" fmla="*/ 0 h 551543"/>
              <a:gd name="connsiteX1" fmla="*/ 435428 w 1045028"/>
              <a:gd name="connsiteY1" fmla="*/ 551543 h 551543"/>
              <a:gd name="connsiteX2" fmla="*/ 1045028 w 1045028"/>
              <a:gd name="connsiteY2" fmla="*/ 551543 h 551543"/>
            </a:gdLst>
            <a:ahLst/>
            <a:cxnLst>
              <a:cxn ang="0">
                <a:pos x="connsiteX0" y="connsiteY0"/>
              </a:cxn>
              <a:cxn ang="0">
                <a:pos x="connsiteX1" y="connsiteY1"/>
              </a:cxn>
              <a:cxn ang="0">
                <a:pos x="connsiteX2" y="connsiteY2"/>
              </a:cxn>
            </a:cxnLst>
            <a:rect l="l" t="t" r="r" b="b"/>
            <a:pathLst>
              <a:path w="1045028" h="551543">
                <a:moveTo>
                  <a:pt x="0" y="0"/>
                </a:moveTo>
                <a:lnTo>
                  <a:pt x="435428" y="551543"/>
                </a:lnTo>
                <a:lnTo>
                  <a:pt x="1045028" y="551543"/>
                </a:lnTo>
              </a:path>
            </a:pathLst>
          </a:custGeom>
          <a:noFill/>
          <a:ln w="28575">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3" name="组合 12"/>
          <p:cNvGrpSpPr/>
          <p:nvPr/>
        </p:nvGrpSpPr>
        <p:grpSpPr>
          <a:xfrm>
            <a:off x="2993472" y="2146025"/>
            <a:ext cx="6471405" cy="4144810"/>
            <a:chOff x="2793999" y="2424112"/>
            <a:chExt cx="5665141" cy="3628414"/>
          </a:xfrm>
        </p:grpSpPr>
        <p:sp>
          <p:nvSpPr>
            <p:cNvPr id="48" name="Freeform 5"/>
            <p:cNvSpPr/>
            <p:nvPr/>
          </p:nvSpPr>
          <p:spPr bwMode="auto">
            <a:xfrm>
              <a:off x="7118447" y="3374958"/>
              <a:ext cx="992683" cy="387945"/>
            </a:xfrm>
            <a:custGeom>
              <a:avLst/>
              <a:gdLst>
                <a:gd name="T0" fmla="*/ 113 w 151"/>
                <a:gd name="T1" fmla="*/ 14 h 59"/>
                <a:gd name="T2" fmla="*/ 50 w 151"/>
                <a:gd name="T3" fmla="*/ 23 h 59"/>
                <a:gd name="T4" fmla="*/ 12 w 151"/>
                <a:gd name="T5" fmla="*/ 0 h 59"/>
                <a:gd name="T6" fmla="*/ 0 w 151"/>
                <a:gd name="T7" fmla="*/ 18 h 59"/>
                <a:gd name="T8" fmla="*/ 46 w 151"/>
                <a:gd name="T9" fmla="*/ 49 h 59"/>
                <a:gd name="T10" fmla="*/ 107 w 151"/>
                <a:gd name="T11" fmla="*/ 59 h 59"/>
                <a:gd name="T12" fmla="*/ 113 w 151"/>
                <a:gd name="T13" fmla="*/ 14 h 59"/>
              </a:gdLst>
              <a:ahLst/>
              <a:cxnLst>
                <a:cxn ang="0">
                  <a:pos x="T0" y="T1"/>
                </a:cxn>
                <a:cxn ang="0">
                  <a:pos x="T2" y="T3"/>
                </a:cxn>
                <a:cxn ang="0">
                  <a:pos x="T4" y="T5"/>
                </a:cxn>
                <a:cxn ang="0">
                  <a:pos x="T6" y="T7"/>
                </a:cxn>
                <a:cxn ang="0">
                  <a:pos x="T8" y="T9"/>
                </a:cxn>
                <a:cxn ang="0">
                  <a:pos x="T10" y="T11"/>
                </a:cxn>
                <a:cxn ang="0">
                  <a:pos x="T12" y="T13"/>
                </a:cxn>
              </a:cxnLst>
              <a:rect l="0" t="0" r="r" b="b"/>
              <a:pathLst>
                <a:path w="151" h="59">
                  <a:moveTo>
                    <a:pt x="113" y="14"/>
                  </a:moveTo>
                  <a:cubicBezTo>
                    <a:pt x="50" y="23"/>
                    <a:pt x="50" y="23"/>
                    <a:pt x="50" y="23"/>
                  </a:cubicBezTo>
                  <a:cubicBezTo>
                    <a:pt x="12" y="0"/>
                    <a:pt x="12" y="0"/>
                    <a:pt x="12" y="0"/>
                  </a:cubicBezTo>
                  <a:cubicBezTo>
                    <a:pt x="0" y="18"/>
                    <a:pt x="0" y="18"/>
                    <a:pt x="0" y="18"/>
                  </a:cubicBezTo>
                  <a:cubicBezTo>
                    <a:pt x="46" y="49"/>
                    <a:pt x="46" y="49"/>
                    <a:pt x="46" y="49"/>
                  </a:cubicBezTo>
                  <a:cubicBezTo>
                    <a:pt x="107" y="59"/>
                    <a:pt x="107" y="59"/>
                    <a:pt x="107" y="59"/>
                  </a:cubicBezTo>
                  <a:cubicBezTo>
                    <a:pt x="107" y="59"/>
                    <a:pt x="151" y="30"/>
                    <a:pt x="113" y="14"/>
                  </a:cubicBezTo>
                </a:path>
              </a:pathLst>
            </a:custGeom>
            <a:solidFill>
              <a:srgbClr val="D5DF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 name="Freeform 6"/>
            <p:cNvSpPr/>
            <p:nvPr/>
          </p:nvSpPr>
          <p:spPr bwMode="auto">
            <a:xfrm>
              <a:off x="6914966" y="5451606"/>
              <a:ext cx="452603" cy="414569"/>
            </a:xfrm>
            <a:custGeom>
              <a:avLst/>
              <a:gdLst>
                <a:gd name="T0" fmla="*/ 39 w 69"/>
                <a:gd name="T1" fmla="*/ 2 h 63"/>
                <a:gd name="T2" fmla="*/ 28 w 69"/>
                <a:gd name="T3" fmla="*/ 37 h 63"/>
                <a:gd name="T4" fmla="*/ 3 w 69"/>
                <a:gd name="T5" fmla="*/ 52 h 63"/>
                <a:gd name="T6" fmla="*/ 36 w 69"/>
                <a:gd name="T7" fmla="*/ 59 h 63"/>
                <a:gd name="T8" fmla="*/ 65 w 69"/>
                <a:gd name="T9" fmla="*/ 52 h 63"/>
                <a:gd name="T10" fmla="*/ 60 w 69"/>
                <a:gd name="T11" fmla="*/ 8 h 63"/>
                <a:gd name="T12" fmla="*/ 39 w 69"/>
                <a:gd name="T13" fmla="*/ 2 h 63"/>
              </a:gdLst>
              <a:ahLst/>
              <a:cxnLst>
                <a:cxn ang="0">
                  <a:pos x="T0" y="T1"/>
                </a:cxn>
                <a:cxn ang="0">
                  <a:pos x="T2" y="T3"/>
                </a:cxn>
                <a:cxn ang="0">
                  <a:pos x="T4" y="T5"/>
                </a:cxn>
                <a:cxn ang="0">
                  <a:pos x="T6" y="T7"/>
                </a:cxn>
                <a:cxn ang="0">
                  <a:pos x="T8" y="T9"/>
                </a:cxn>
                <a:cxn ang="0">
                  <a:pos x="T10" y="T11"/>
                </a:cxn>
                <a:cxn ang="0">
                  <a:pos x="T12" y="T13"/>
                </a:cxn>
              </a:cxnLst>
              <a:rect l="0" t="0" r="r" b="b"/>
              <a:pathLst>
                <a:path w="69" h="63">
                  <a:moveTo>
                    <a:pt x="39" y="2"/>
                  </a:moveTo>
                  <a:cubicBezTo>
                    <a:pt x="39" y="2"/>
                    <a:pt x="44" y="30"/>
                    <a:pt x="28" y="37"/>
                  </a:cubicBezTo>
                  <a:cubicBezTo>
                    <a:pt x="12" y="45"/>
                    <a:pt x="0" y="43"/>
                    <a:pt x="3" y="52"/>
                  </a:cubicBezTo>
                  <a:cubicBezTo>
                    <a:pt x="3" y="52"/>
                    <a:pt x="2" y="63"/>
                    <a:pt x="36" y="59"/>
                  </a:cubicBezTo>
                  <a:cubicBezTo>
                    <a:pt x="36" y="59"/>
                    <a:pt x="59" y="57"/>
                    <a:pt x="65" y="52"/>
                  </a:cubicBezTo>
                  <a:cubicBezTo>
                    <a:pt x="69" y="48"/>
                    <a:pt x="63" y="17"/>
                    <a:pt x="60" y="8"/>
                  </a:cubicBezTo>
                  <a:cubicBezTo>
                    <a:pt x="60" y="8"/>
                    <a:pt x="45" y="0"/>
                    <a:pt x="39" y="2"/>
                  </a:cubicBezTo>
                </a:path>
              </a:pathLst>
            </a:custGeom>
            <a:solidFill>
              <a:srgbClr val="3C241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 name="Freeform 7"/>
            <p:cNvSpPr/>
            <p:nvPr/>
          </p:nvSpPr>
          <p:spPr bwMode="auto">
            <a:xfrm>
              <a:off x="7696562" y="3546111"/>
              <a:ext cx="150233" cy="494440"/>
            </a:xfrm>
            <a:custGeom>
              <a:avLst/>
              <a:gdLst>
                <a:gd name="T0" fmla="*/ 19 w 23"/>
                <a:gd name="T1" fmla="*/ 0 h 75"/>
                <a:gd name="T2" fmla="*/ 2 w 23"/>
                <a:gd name="T3" fmla="*/ 70 h 75"/>
                <a:gd name="T4" fmla="*/ 8 w 23"/>
                <a:gd name="T5" fmla="*/ 75 h 75"/>
                <a:gd name="T6" fmla="*/ 15 w 23"/>
                <a:gd name="T7" fmla="*/ 68 h 75"/>
                <a:gd name="T8" fmla="*/ 23 w 23"/>
                <a:gd name="T9" fmla="*/ 1 h 75"/>
                <a:gd name="T10" fmla="*/ 19 w 23"/>
                <a:gd name="T11" fmla="*/ 0 h 75"/>
              </a:gdLst>
              <a:ahLst/>
              <a:cxnLst>
                <a:cxn ang="0">
                  <a:pos x="T0" y="T1"/>
                </a:cxn>
                <a:cxn ang="0">
                  <a:pos x="T2" y="T3"/>
                </a:cxn>
                <a:cxn ang="0">
                  <a:pos x="T4" y="T5"/>
                </a:cxn>
                <a:cxn ang="0">
                  <a:pos x="T6" y="T7"/>
                </a:cxn>
                <a:cxn ang="0">
                  <a:pos x="T8" y="T9"/>
                </a:cxn>
                <a:cxn ang="0">
                  <a:pos x="T10" y="T11"/>
                </a:cxn>
              </a:cxnLst>
              <a:rect l="0" t="0" r="r" b="b"/>
              <a:pathLst>
                <a:path w="23" h="75">
                  <a:moveTo>
                    <a:pt x="19" y="0"/>
                  </a:moveTo>
                  <a:cubicBezTo>
                    <a:pt x="19" y="0"/>
                    <a:pt x="0" y="41"/>
                    <a:pt x="2" y="70"/>
                  </a:cubicBezTo>
                  <a:cubicBezTo>
                    <a:pt x="8" y="75"/>
                    <a:pt x="8" y="75"/>
                    <a:pt x="8" y="75"/>
                  </a:cubicBezTo>
                  <a:cubicBezTo>
                    <a:pt x="15" y="68"/>
                    <a:pt x="15" y="68"/>
                    <a:pt x="15" y="68"/>
                  </a:cubicBezTo>
                  <a:cubicBezTo>
                    <a:pt x="15" y="68"/>
                    <a:pt x="10" y="42"/>
                    <a:pt x="23" y="1"/>
                  </a:cubicBezTo>
                  <a:lnTo>
                    <a:pt x="19" y="0"/>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 name="Freeform 8"/>
            <p:cNvSpPr/>
            <p:nvPr/>
          </p:nvSpPr>
          <p:spPr bwMode="auto">
            <a:xfrm>
              <a:off x="7814467" y="3439616"/>
              <a:ext cx="72264" cy="119807"/>
            </a:xfrm>
            <a:custGeom>
              <a:avLst/>
              <a:gdLst>
                <a:gd name="T0" fmla="*/ 6 w 11"/>
                <a:gd name="T1" fmla="*/ 3 h 18"/>
                <a:gd name="T2" fmla="*/ 1 w 11"/>
                <a:gd name="T3" fmla="*/ 17 h 18"/>
                <a:gd name="T4" fmla="*/ 7 w 11"/>
                <a:gd name="T5" fmla="*/ 18 h 18"/>
                <a:gd name="T6" fmla="*/ 11 w 11"/>
                <a:gd name="T7" fmla="*/ 6 h 18"/>
                <a:gd name="T8" fmla="*/ 6 w 11"/>
                <a:gd name="T9" fmla="*/ 3 h 18"/>
              </a:gdLst>
              <a:ahLst/>
              <a:cxnLst>
                <a:cxn ang="0">
                  <a:pos x="T0" y="T1"/>
                </a:cxn>
                <a:cxn ang="0">
                  <a:pos x="T2" y="T3"/>
                </a:cxn>
                <a:cxn ang="0">
                  <a:pos x="T4" y="T5"/>
                </a:cxn>
                <a:cxn ang="0">
                  <a:pos x="T6" y="T7"/>
                </a:cxn>
                <a:cxn ang="0">
                  <a:pos x="T8" y="T9"/>
                </a:cxn>
              </a:cxnLst>
              <a:rect l="0" t="0" r="r" b="b"/>
              <a:pathLst>
                <a:path w="11" h="18">
                  <a:moveTo>
                    <a:pt x="6" y="3"/>
                  </a:moveTo>
                  <a:cubicBezTo>
                    <a:pt x="6" y="3"/>
                    <a:pt x="0" y="16"/>
                    <a:pt x="1" y="17"/>
                  </a:cubicBezTo>
                  <a:cubicBezTo>
                    <a:pt x="2" y="18"/>
                    <a:pt x="7" y="18"/>
                    <a:pt x="7" y="18"/>
                  </a:cubicBezTo>
                  <a:cubicBezTo>
                    <a:pt x="11" y="6"/>
                    <a:pt x="11" y="6"/>
                    <a:pt x="11" y="6"/>
                  </a:cubicBezTo>
                  <a:cubicBezTo>
                    <a:pt x="11" y="6"/>
                    <a:pt x="8" y="0"/>
                    <a:pt x="6" y="3"/>
                  </a:cubicBezTo>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 name="Freeform 9"/>
            <p:cNvSpPr/>
            <p:nvPr/>
          </p:nvSpPr>
          <p:spPr bwMode="auto">
            <a:xfrm>
              <a:off x="7833484" y="3070687"/>
              <a:ext cx="277647" cy="494440"/>
            </a:xfrm>
            <a:custGeom>
              <a:avLst/>
              <a:gdLst>
                <a:gd name="T0" fmla="*/ 10 w 42"/>
                <a:gd name="T1" fmla="*/ 67 h 75"/>
                <a:gd name="T2" fmla="*/ 27 w 42"/>
                <a:gd name="T3" fmla="*/ 72 h 75"/>
                <a:gd name="T4" fmla="*/ 42 w 42"/>
                <a:gd name="T5" fmla="*/ 62 h 75"/>
                <a:gd name="T6" fmla="*/ 33 w 42"/>
                <a:gd name="T7" fmla="*/ 0 h 75"/>
                <a:gd name="T8" fmla="*/ 0 w 42"/>
                <a:gd name="T9" fmla="*/ 5 h 75"/>
                <a:gd name="T10" fmla="*/ 10 w 42"/>
                <a:gd name="T11" fmla="*/ 67 h 75"/>
              </a:gdLst>
              <a:ahLst/>
              <a:cxnLst>
                <a:cxn ang="0">
                  <a:pos x="T0" y="T1"/>
                </a:cxn>
                <a:cxn ang="0">
                  <a:pos x="T2" y="T3"/>
                </a:cxn>
                <a:cxn ang="0">
                  <a:pos x="T4" y="T5"/>
                </a:cxn>
                <a:cxn ang="0">
                  <a:pos x="T6" y="T7"/>
                </a:cxn>
                <a:cxn ang="0">
                  <a:pos x="T8" y="T9"/>
                </a:cxn>
                <a:cxn ang="0">
                  <a:pos x="T10" y="T11"/>
                </a:cxn>
              </a:cxnLst>
              <a:rect l="0" t="0" r="r" b="b"/>
              <a:pathLst>
                <a:path w="42" h="75">
                  <a:moveTo>
                    <a:pt x="10" y="67"/>
                  </a:moveTo>
                  <a:cubicBezTo>
                    <a:pt x="10" y="67"/>
                    <a:pt x="14" y="75"/>
                    <a:pt x="27" y="72"/>
                  </a:cubicBezTo>
                  <a:cubicBezTo>
                    <a:pt x="38" y="70"/>
                    <a:pt x="42" y="62"/>
                    <a:pt x="42" y="62"/>
                  </a:cubicBezTo>
                  <a:cubicBezTo>
                    <a:pt x="33" y="0"/>
                    <a:pt x="33" y="0"/>
                    <a:pt x="33" y="0"/>
                  </a:cubicBezTo>
                  <a:cubicBezTo>
                    <a:pt x="0" y="5"/>
                    <a:pt x="0" y="5"/>
                    <a:pt x="0" y="5"/>
                  </a:cubicBezTo>
                  <a:lnTo>
                    <a:pt x="10" y="67"/>
                  </a:lnTo>
                  <a:close/>
                </a:path>
              </a:pathLst>
            </a:custGeom>
            <a:solidFill>
              <a:srgbClr val="CF9E7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 name="Freeform 10"/>
            <p:cNvSpPr/>
            <p:nvPr/>
          </p:nvSpPr>
          <p:spPr bwMode="auto">
            <a:xfrm>
              <a:off x="7506393" y="2557230"/>
              <a:ext cx="773988" cy="756874"/>
            </a:xfrm>
            <a:custGeom>
              <a:avLst/>
              <a:gdLst>
                <a:gd name="T0" fmla="*/ 115 w 118"/>
                <a:gd name="T1" fmla="*/ 30 h 115"/>
                <a:gd name="T2" fmla="*/ 116 w 118"/>
                <a:gd name="T3" fmla="*/ 47 h 115"/>
                <a:gd name="T4" fmla="*/ 72 w 118"/>
                <a:gd name="T5" fmla="*/ 112 h 115"/>
                <a:gd name="T6" fmla="*/ 52 w 118"/>
                <a:gd name="T7" fmla="*/ 114 h 115"/>
                <a:gd name="T8" fmla="*/ 2 w 118"/>
                <a:gd name="T9" fmla="*/ 54 h 115"/>
                <a:gd name="T10" fmla="*/ 0 w 118"/>
                <a:gd name="T11" fmla="*/ 6 h 115"/>
                <a:gd name="T12" fmla="*/ 115 w 118"/>
                <a:gd name="T13" fmla="*/ 30 h 115"/>
              </a:gdLst>
              <a:ahLst/>
              <a:cxnLst>
                <a:cxn ang="0">
                  <a:pos x="T0" y="T1"/>
                </a:cxn>
                <a:cxn ang="0">
                  <a:pos x="T2" y="T3"/>
                </a:cxn>
                <a:cxn ang="0">
                  <a:pos x="T4" y="T5"/>
                </a:cxn>
                <a:cxn ang="0">
                  <a:pos x="T6" y="T7"/>
                </a:cxn>
                <a:cxn ang="0">
                  <a:pos x="T8" y="T9"/>
                </a:cxn>
                <a:cxn ang="0">
                  <a:pos x="T10" y="T11"/>
                </a:cxn>
                <a:cxn ang="0">
                  <a:pos x="T12" y="T13"/>
                </a:cxn>
              </a:cxnLst>
              <a:rect l="0" t="0" r="r" b="b"/>
              <a:pathLst>
                <a:path w="118" h="115">
                  <a:moveTo>
                    <a:pt x="115" y="30"/>
                  </a:moveTo>
                  <a:cubicBezTo>
                    <a:pt x="116" y="47"/>
                    <a:pt x="116" y="47"/>
                    <a:pt x="116" y="47"/>
                  </a:cubicBezTo>
                  <a:cubicBezTo>
                    <a:pt x="118" y="82"/>
                    <a:pt x="98" y="111"/>
                    <a:pt x="72" y="112"/>
                  </a:cubicBezTo>
                  <a:cubicBezTo>
                    <a:pt x="52" y="114"/>
                    <a:pt x="52" y="114"/>
                    <a:pt x="52" y="114"/>
                  </a:cubicBezTo>
                  <a:cubicBezTo>
                    <a:pt x="26" y="115"/>
                    <a:pt x="3" y="89"/>
                    <a:pt x="2" y="54"/>
                  </a:cubicBezTo>
                  <a:cubicBezTo>
                    <a:pt x="0" y="6"/>
                    <a:pt x="0" y="6"/>
                    <a:pt x="0" y="6"/>
                  </a:cubicBezTo>
                  <a:cubicBezTo>
                    <a:pt x="37" y="0"/>
                    <a:pt x="78" y="19"/>
                    <a:pt x="115" y="30"/>
                  </a:cubicBezTo>
                </a:path>
              </a:pathLst>
            </a:custGeom>
            <a:solidFill>
              <a:srgbClr val="DFB28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 name="Freeform 11"/>
            <p:cNvSpPr/>
            <p:nvPr/>
          </p:nvSpPr>
          <p:spPr bwMode="auto">
            <a:xfrm>
              <a:off x="7565345" y="3327417"/>
              <a:ext cx="741660" cy="1247510"/>
            </a:xfrm>
            <a:custGeom>
              <a:avLst/>
              <a:gdLst>
                <a:gd name="T0" fmla="*/ 77 w 113"/>
                <a:gd name="T1" fmla="*/ 12 h 189"/>
                <a:gd name="T2" fmla="*/ 107 w 113"/>
                <a:gd name="T3" fmla="*/ 80 h 189"/>
                <a:gd name="T4" fmla="*/ 110 w 113"/>
                <a:gd name="T5" fmla="*/ 189 h 189"/>
                <a:gd name="T6" fmla="*/ 38 w 113"/>
                <a:gd name="T7" fmla="*/ 189 h 189"/>
                <a:gd name="T8" fmla="*/ 77 w 113"/>
                <a:gd name="T9" fmla="*/ 12 h 189"/>
              </a:gdLst>
              <a:ahLst/>
              <a:cxnLst>
                <a:cxn ang="0">
                  <a:pos x="T0" y="T1"/>
                </a:cxn>
                <a:cxn ang="0">
                  <a:pos x="T2" y="T3"/>
                </a:cxn>
                <a:cxn ang="0">
                  <a:pos x="T4" y="T5"/>
                </a:cxn>
                <a:cxn ang="0">
                  <a:pos x="T6" y="T7"/>
                </a:cxn>
                <a:cxn ang="0">
                  <a:pos x="T8" y="T9"/>
                </a:cxn>
              </a:cxnLst>
              <a:rect l="0" t="0" r="r" b="b"/>
              <a:pathLst>
                <a:path w="113" h="189">
                  <a:moveTo>
                    <a:pt x="77" y="12"/>
                  </a:moveTo>
                  <a:cubicBezTo>
                    <a:pt x="77" y="12"/>
                    <a:pt x="113" y="0"/>
                    <a:pt x="107" y="80"/>
                  </a:cubicBezTo>
                  <a:cubicBezTo>
                    <a:pt x="104" y="121"/>
                    <a:pt x="110" y="189"/>
                    <a:pt x="110" y="189"/>
                  </a:cubicBezTo>
                  <a:cubicBezTo>
                    <a:pt x="38" y="189"/>
                    <a:pt x="38" y="189"/>
                    <a:pt x="38" y="189"/>
                  </a:cubicBezTo>
                  <a:cubicBezTo>
                    <a:pt x="38" y="189"/>
                    <a:pt x="0" y="11"/>
                    <a:pt x="77" y="12"/>
                  </a:cubicBezTo>
                </a:path>
              </a:pathLst>
            </a:custGeom>
            <a:solidFill>
              <a:srgbClr val="B9CAD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 name="Freeform 12"/>
            <p:cNvSpPr/>
            <p:nvPr/>
          </p:nvSpPr>
          <p:spPr bwMode="auto">
            <a:xfrm>
              <a:off x="7801154" y="4527384"/>
              <a:ext cx="540081" cy="403159"/>
            </a:xfrm>
            <a:custGeom>
              <a:avLst/>
              <a:gdLst>
                <a:gd name="T0" fmla="*/ 6 w 82"/>
                <a:gd name="T1" fmla="*/ 56 h 61"/>
                <a:gd name="T2" fmla="*/ 0 w 82"/>
                <a:gd name="T3" fmla="*/ 3 h 61"/>
                <a:gd name="T4" fmla="*/ 75 w 82"/>
                <a:gd name="T5" fmla="*/ 0 h 61"/>
                <a:gd name="T6" fmla="*/ 58 w 82"/>
                <a:gd name="T7" fmla="*/ 52 h 61"/>
                <a:gd name="T8" fmla="*/ 6 w 82"/>
                <a:gd name="T9" fmla="*/ 56 h 61"/>
              </a:gdLst>
              <a:ahLst/>
              <a:cxnLst>
                <a:cxn ang="0">
                  <a:pos x="T0" y="T1"/>
                </a:cxn>
                <a:cxn ang="0">
                  <a:pos x="T2" y="T3"/>
                </a:cxn>
                <a:cxn ang="0">
                  <a:pos x="T4" y="T5"/>
                </a:cxn>
                <a:cxn ang="0">
                  <a:pos x="T6" y="T7"/>
                </a:cxn>
                <a:cxn ang="0">
                  <a:pos x="T8" y="T9"/>
                </a:cxn>
              </a:cxnLst>
              <a:rect l="0" t="0" r="r" b="b"/>
              <a:pathLst>
                <a:path w="82" h="61">
                  <a:moveTo>
                    <a:pt x="6" y="56"/>
                  </a:moveTo>
                  <a:cubicBezTo>
                    <a:pt x="0" y="3"/>
                    <a:pt x="0" y="3"/>
                    <a:pt x="0" y="3"/>
                  </a:cubicBezTo>
                  <a:cubicBezTo>
                    <a:pt x="75" y="0"/>
                    <a:pt x="75" y="0"/>
                    <a:pt x="75" y="0"/>
                  </a:cubicBezTo>
                  <a:cubicBezTo>
                    <a:pt x="75" y="0"/>
                    <a:pt x="82" y="42"/>
                    <a:pt x="58" y="52"/>
                  </a:cubicBezTo>
                  <a:cubicBezTo>
                    <a:pt x="35" y="61"/>
                    <a:pt x="6" y="56"/>
                    <a:pt x="6" y="56"/>
                  </a:cubicBezTo>
                </a:path>
              </a:pathLst>
            </a:custGeom>
            <a:solidFill>
              <a:srgbClr val="CBB0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 name="Freeform 13"/>
            <p:cNvSpPr/>
            <p:nvPr/>
          </p:nvSpPr>
          <p:spPr bwMode="auto">
            <a:xfrm>
              <a:off x="7795450" y="4468432"/>
              <a:ext cx="511555" cy="112200"/>
            </a:xfrm>
            <a:custGeom>
              <a:avLst/>
              <a:gdLst>
                <a:gd name="T0" fmla="*/ 259 w 269"/>
                <a:gd name="T1" fmla="*/ 0 h 59"/>
                <a:gd name="T2" fmla="*/ 269 w 269"/>
                <a:gd name="T3" fmla="*/ 45 h 59"/>
                <a:gd name="T4" fmla="*/ 0 w 269"/>
                <a:gd name="T5" fmla="*/ 59 h 59"/>
                <a:gd name="T6" fmla="*/ 0 w 269"/>
                <a:gd name="T7" fmla="*/ 21 h 59"/>
                <a:gd name="T8" fmla="*/ 259 w 269"/>
                <a:gd name="T9" fmla="*/ 0 h 59"/>
              </a:gdLst>
              <a:ahLst/>
              <a:cxnLst>
                <a:cxn ang="0">
                  <a:pos x="T0" y="T1"/>
                </a:cxn>
                <a:cxn ang="0">
                  <a:pos x="T2" y="T3"/>
                </a:cxn>
                <a:cxn ang="0">
                  <a:pos x="T4" y="T5"/>
                </a:cxn>
                <a:cxn ang="0">
                  <a:pos x="T6" y="T7"/>
                </a:cxn>
                <a:cxn ang="0">
                  <a:pos x="T8" y="T9"/>
                </a:cxn>
              </a:cxnLst>
              <a:rect l="0" t="0" r="r" b="b"/>
              <a:pathLst>
                <a:path w="269" h="59">
                  <a:moveTo>
                    <a:pt x="259" y="0"/>
                  </a:moveTo>
                  <a:lnTo>
                    <a:pt x="269" y="45"/>
                  </a:lnTo>
                  <a:lnTo>
                    <a:pt x="0" y="59"/>
                  </a:lnTo>
                  <a:lnTo>
                    <a:pt x="0" y="21"/>
                  </a:lnTo>
                  <a:lnTo>
                    <a:pt x="259" y="0"/>
                  </a:lnTo>
                  <a:close/>
                </a:path>
              </a:pathLst>
            </a:custGeom>
            <a:solidFill>
              <a:schemeClr val="accent4"/>
            </a:solidFill>
            <a:ln>
              <a:noFill/>
            </a:ln>
          </p:spPr>
          <p:txBody>
            <a:bodyPr vert="horz" wrap="square" lIns="91440" tIns="45720" rIns="91440" bIns="45720" numCol="1" anchor="t" anchorCtr="0" compatLnSpc="1"/>
            <a:lstStyle/>
            <a:p>
              <a:endParaRPr lang="zh-CN" altLang="en-US"/>
            </a:p>
          </p:txBody>
        </p:sp>
        <p:sp>
          <p:nvSpPr>
            <p:cNvPr id="57" name="Freeform 14"/>
            <p:cNvSpPr/>
            <p:nvPr/>
          </p:nvSpPr>
          <p:spPr bwMode="auto">
            <a:xfrm>
              <a:off x="8229036" y="4468432"/>
              <a:ext cx="32328" cy="98888"/>
            </a:xfrm>
            <a:custGeom>
              <a:avLst/>
              <a:gdLst>
                <a:gd name="T0" fmla="*/ 3 w 17"/>
                <a:gd name="T1" fmla="*/ 52 h 52"/>
                <a:gd name="T2" fmla="*/ 17 w 17"/>
                <a:gd name="T3" fmla="*/ 52 h 52"/>
                <a:gd name="T4" fmla="*/ 14 w 17"/>
                <a:gd name="T5" fmla="*/ 0 h 52"/>
                <a:gd name="T6" fmla="*/ 0 w 17"/>
                <a:gd name="T7" fmla="*/ 0 h 52"/>
                <a:gd name="T8" fmla="*/ 3 w 17"/>
                <a:gd name="T9" fmla="*/ 52 h 52"/>
              </a:gdLst>
              <a:ahLst/>
              <a:cxnLst>
                <a:cxn ang="0">
                  <a:pos x="T0" y="T1"/>
                </a:cxn>
                <a:cxn ang="0">
                  <a:pos x="T2" y="T3"/>
                </a:cxn>
                <a:cxn ang="0">
                  <a:pos x="T4" y="T5"/>
                </a:cxn>
                <a:cxn ang="0">
                  <a:pos x="T6" y="T7"/>
                </a:cxn>
                <a:cxn ang="0">
                  <a:pos x="T8" y="T9"/>
                </a:cxn>
              </a:cxnLst>
              <a:rect l="0" t="0" r="r" b="b"/>
              <a:pathLst>
                <a:path w="17" h="52">
                  <a:moveTo>
                    <a:pt x="3" y="52"/>
                  </a:moveTo>
                  <a:lnTo>
                    <a:pt x="17" y="52"/>
                  </a:lnTo>
                  <a:lnTo>
                    <a:pt x="14" y="0"/>
                  </a:lnTo>
                  <a:lnTo>
                    <a:pt x="0" y="0"/>
                  </a:lnTo>
                  <a:lnTo>
                    <a:pt x="3" y="52"/>
                  </a:lnTo>
                  <a:close/>
                </a:path>
              </a:pathLst>
            </a:custGeom>
            <a:solidFill>
              <a:srgbClr val="CBB0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 name="Freeform 15"/>
            <p:cNvSpPr/>
            <p:nvPr/>
          </p:nvSpPr>
          <p:spPr bwMode="auto">
            <a:xfrm>
              <a:off x="8122541" y="4468432"/>
              <a:ext cx="39935" cy="106495"/>
            </a:xfrm>
            <a:custGeom>
              <a:avLst/>
              <a:gdLst>
                <a:gd name="T0" fmla="*/ 7 w 21"/>
                <a:gd name="T1" fmla="*/ 56 h 56"/>
                <a:gd name="T2" fmla="*/ 21 w 21"/>
                <a:gd name="T3" fmla="*/ 56 h 56"/>
                <a:gd name="T4" fmla="*/ 18 w 21"/>
                <a:gd name="T5" fmla="*/ 0 h 56"/>
                <a:gd name="T6" fmla="*/ 0 w 21"/>
                <a:gd name="T7" fmla="*/ 4 h 56"/>
                <a:gd name="T8" fmla="*/ 7 w 21"/>
                <a:gd name="T9" fmla="*/ 56 h 56"/>
              </a:gdLst>
              <a:ahLst/>
              <a:cxnLst>
                <a:cxn ang="0">
                  <a:pos x="T0" y="T1"/>
                </a:cxn>
                <a:cxn ang="0">
                  <a:pos x="T2" y="T3"/>
                </a:cxn>
                <a:cxn ang="0">
                  <a:pos x="T4" y="T5"/>
                </a:cxn>
                <a:cxn ang="0">
                  <a:pos x="T6" y="T7"/>
                </a:cxn>
                <a:cxn ang="0">
                  <a:pos x="T8" y="T9"/>
                </a:cxn>
              </a:cxnLst>
              <a:rect l="0" t="0" r="r" b="b"/>
              <a:pathLst>
                <a:path w="21" h="56">
                  <a:moveTo>
                    <a:pt x="7" y="56"/>
                  </a:moveTo>
                  <a:lnTo>
                    <a:pt x="21" y="56"/>
                  </a:lnTo>
                  <a:lnTo>
                    <a:pt x="18" y="0"/>
                  </a:lnTo>
                  <a:lnTo>
                    <a:pt x="0" y="4"/>
                  </a:lnTo>
                  <a:lnTo>
                    <a:pt x="7" y="56"/>
                  </a:lnTo>
                  <a:close/>
                </a:path>
              </a:pathLst>
            </a:custGeom>
            <a:solidFill>
              <a:srgbClr val="CBB0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 name="Freeform 16"/>
            <p:cNvSpPr/>
            <p:nvPr/>
          </p:nvSpPr>
          <p:spPr bwMode="auto">
            <a:xfrm>
              <a:off x="7854402" y="4495056"/>
              <a:ext cx="32328" cy="98888"/>
            </a:xfrm>
            <a:custGeom>
              <a:avLst/>
              <a:gdLst>
                <a:gd name="T0" fmla="*/ 3 w 17"/>
                <a:gd name="T1" fmla="*/ 52 h 52"/>
                <a:gd name="T2" fmla="*/ 17 w 17"/>
                <a:gd name="T3" fmla="*/ 52 h 52"/>
                <a:gd name="T4" fmla="*/ 14 w 17"/>
                <a:gd name="T5" fmla="*/ 0 h 52"/>
                <a:gd name="T6" fmla="*/ 0 w 17"/>
                <a:gd name="T7" fmla="*/ 0 h 52"/>
                <a:gd name="T8" fmla="*/ 3 w 17"/>
                <a:gd name="T9" fmla="*/ 52 h 52"/>
              </a:gdLst>
              <a:ahLst/>
              <a:cxnLst>
                <a:cxn ang="0">
                  <a:pos x="T0" y="T1"/>
                </a:cxn>
                <a:cxn ang="0">
                  <a:pos x="T2" y="T3"/>
                </a:cxn>
                <a:cxn ang="0">
                  <a:pos x="T4" y="T5"/>
                </a:cxn>
                <a:cxn ang="0">
                  <a:pos x="T6" y="T7"/>
                </a:cxn>
                <a:cxn ang="0">
                  <a:pos x="T8" y="T9"/>
                </a:cxn>
              </a:cxnLst>
              <a:rect l="0" t="0" r="r" b="b"/>
              <a:pathLst>
                <a:path w="17" h="52">
                  <a:moveTo>
                    <a:pt x="3" y="52"/>
                  </a:moveTo>
                  <a:lnTo>
                    <a:pt x="17" y="52"/>
                  </a:lnTo>
                  <a:lnTo>
                    <a:pt x="14" y="0"/>
                  </a:lnTo>
                  <a:lnTo>
                    <a:pt x="0" y="0"/>
                  </a:lnTo>
                  <a:lnTo>
                    <a:pt x="3" y="52"/>
                  </a:lnTo>
                  <a:close/>
                </a:path>
              </a:pathLst>
            </a:custGeom>
            <a:solidFill>
              <a:srgbClr val="CBB0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 name="Freeform 17"/>
            <p:cNvSpPr/>
            <p:nvPr/>
          </p:nvSpPr>
          <p:spPr bwMode="auto">
            <a:xfrm>
              <a:off x="7854402" y="3340728"/>
              <a:ext cx="321385" cy="178759"/>
            </a:xfrm>
            <a:custGeom>
              <a:avLst/>
              <a:gdLst>
                <a:gd name="T0" fmla="*/ 49 w 49"/>
                <a:gd name="T1" fmla="*/ 10 h 27"/>
                <a:gd name="T2" fmla="*/ 42 w 49"/>
                <a:gd name="T3" fmla="*/ 1 h 27"/>
                <a:gd name="T4" fmla="*/ 0 w 49"/>
                <a:gd name="T5" fmla="*/ 13 h 27"/>
                <a:gd name="T6" fmla="*/ 1 w 49"/>
                <a:gd name="T7" fmla="*/ 27 h 27"/>
                <a:gd name="T8" fmla="*/ 49 w 49"/>
                <a:gd name="T9" fmla="*/ 10 h 27"/>
              </a:gdLst>
              <a:ahLst/>
              <a:cxnLst>
                <a:cxn ang="0">
                  <a:pos x="T0" y="T1"/>
                </a:cxn>
                <a:cxn ang="0">
                  <a:pos x="T2" y="T3"/>
                </a:cxn>
                <a:cxn ang="0">
                  <a:pos x="T4" y="T5"/>
                </a:cxn>
                <a:cxn ang="0">
                  <a:pos x="T6" y="T7"/>
                </a:cxn>
                <a:cxn ang="0">
                  <a:pos x="T8" y="T9"/>
                </a:cxn>
              </a:cxnLst>
              <a:rect l="0" t="0" r="r" b="b"/>
              <a:pathLst>
                <a:path w="49" h="27">
                  <a:moveTo>
                    <a:pt x="49" y="10"/>
                  </a:moveTo>
                  <a:cubicBezTo>
                    <a:pt x="42" y="1"/>
                    <a:pt x="42" y="1"/>
                    <a:pt x="42" y="1"/>
                  </a:cubicBezTo>
                  <a:cubicBezTo>
                    <a:pt x="26" y="0"/>
                    <a:pt x="0" y="13"/>
                    <a:pt x="0" y="13"/>
                  </a:cubicBezTo>
                  <a:cubicBezTo>
                    <a:pt x="1" y="27"/>
                    <a:pt x="1" y="27"/>
                    <a:pt x="1" y="27"/>
                  </a:cubicBezTo>
                  <a:cubicBezTo>
                    <a:pt x="1" y="27"/>
                    <a:pt x="11" y="9"/>
                    <a:pt x="49" y="10"/>
                  </a:cubicBezTo>
                </a:path>
              </a:pathLst>
            </a:custGeom>
            <a:solidFill>
              <a:srgbClr val="D5DF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 name="Freeform 18"/>
            <p:cNvSpPr/>
            <p:nvPr/>
          </p:nvSpPr>
          <p:spPr bwMode="auto">
            <a:xfrm>
              <a:off x="7447440" y="2503983"/>
              <a:ext cx="832941" cy="785400"/>
            </a:xfrm>
            <a:custGeom>
              <a:avLst/>
              <a:gdLst>
                <a:gd name="T0" fmla="*/ 14 w 127"/>
                <a:gd name="T1" fmla="*/ 6 h 119"/>
                <a:gd name="T2" fmla="*/ 52 w 127"/>
                <a:gd name="T3" fmla="*/ 1 h 119"/>
                <a:gd name="T4" fmla="*/ 71 w 127"/>
                <a:gd name="T5" fmla="*/ 0 h 119"/>
                <a:gd name="T6" fmla="*/ 95 w 127"/>
                <a:gd name="T7" fmla="*/ 1 h 119"/>
                <a:gd name="T8" fmla="*/ 127 w 127"/>
                <a:gd name="T9" fmla="*/ 45 h 119"/>
                <a:gd name="T10" fmla="*/ 94 w 127"/>
                <a:gd name="T11" fmla="*/ 117 h 119"/>
                <a:gd name="T12" fmla="*/ 86 w 127"/>
                <a:gd name="T13" fmla="*/ 88 h 119"/>
                <a:gd name="T14" fmla="*/ 90 w 127"/>
                <a:gd name="T15" fmla="*/ 62 h 119"/>
                <a:gd name="T16" fmla="*/ 79 w 127"/>
                <a:gd name="T17" fmla="*/ 67 h 119"/>
                <a:gd name="T18" fmla="*/ 76 w 127"/>
                <a:gd name="T19" fmla="*/ 77 h 119"/>
                <a:gd name="T20" fmla="*/ 49 w 127"/>
                <a:gd name="T21" fmla="*/ 48 h 119"/>
                <a:gd name="T22" fmla="*/ 10 w 127"/>
                <a:gd name="T23" fmla="*/ 43 h 119"/>
                <a:gd name="T24" fmla="*/ 14 w 127"/>
                <a:gd name="T25" fmla="*/ 6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7" h="119">
                  <a:moveTo>
                    <a:pt x="14" y="6"/>
                  </a:moveTo>
                  <a:cubicBezTo>
                    <a:pt x="35" y="8"/>
                    <a:pt x="40" y="1"/>
                    <a:pt x="52" y="1"/>
                  </a:cubicBezTo>
                  <a:cubicBezTo>
                    <a:pt x="55" y="2"/>
                    <a:pt x="69" y="0"/>
                    <a:pt x="71" y="0"/>
                  </a:cubicBezTo>
                  <a:cubicBezTo>
                    <a:pt x="71" y="0"/>
                    <a:pt x="95" y="1"/>
                    <a:pt x="95" y="1"/>
                  </a:cubicBezTo>
                  <a:cubicBezTo>
                    <a:pt x="95" y="1"/>
                    <a:pt x="127" y="9"/>
                    <a:pt x="127" y="45"/>
                  </a:cubicBezTo>
                  <a:cubicBezTo>
                    <a:pt x="126" y="105"/>
                    <a:pt x="103" y="119"/>
                    <a:pt x="94" y="117"/>
                  </a:cubicBezTo>
                  <a:cubicBezTo>
                    <a:pt x="85" y="116"/>
                    <a:pt x="86" y="88"/>
                    <a:pt x="86" y="88"/>
                  </a:cubicBezTo>
                  <a:cubicBezTo>
                    <a:pt x="101" y="88"/>
                    <a:pt x="96" y="63"/>
                    <a:pt x="90" y="62"/>
                  </a:cubicBezTo>
                  <a:cubicBezTo>
                    <a:pt x="82" y="59"/>
                    <a:pt x="79" y="67"/>
                    <a:pt x="79" y="67"/>
                  </a:cubicBezTo>
                  <a:cubicBezTo>
                    <a:pt x="79" y="67"/>
                    <a:pt x="79" y="76"/>
                    <a:pt x="76" y="77"/>
                  </a:cubicBezTo>
                  <a:cubicBezTo>
                    <a:pt x="71" y="79"/>
                    <a:pt x="64" y="53"/>
                    <a:pt x="49" y="48"/>
                  </a:cubicBezTo>
                  <a:cubicBezTo>
                    <a:pt x="34" y="43"/>
                    <a:pt x="10" y="43"/>
                    <a:pt x="10" y="43"/>
                  </a:cubicBezTo>
                  <a:cubicBezTo>
                    <a:pt x="0" y="24"/>
                    <a:pt x="7" y="5"/>
                    <a:pt x="14" y="6"/>
                  </a:cubicBezTo>
                </a:path>
              </a:pathLst>
            </a:custGeom>
            <a:solidFill>
              <a:schemeClr val="accent5">
                <a:lumMod val="50000"/>
              </a:schemeClr>
            </a:solidFill>
            <a:ln>
              <a:noFill/>
            </a:ln>
          </p:spPr>
          <p:txBody>
            <a:bodyPr vert="horz" wrap="square" lIns="91440" tIns="45720" rIns="91440" bIns="45720" numCol="1" anchor="t" anchorCtr="0" compatLnSpc="1"/>
            <a:lstStyle/>
            <a:p>
              <a:endParaRPr lang="zh-CN" altLang="en-US"/>
            </a:p>
          </p:txBody>
        </p:sp>
        <p:sp>
          <p:nvSpPr>
            <p:cNvPr id="62" name="Freeform 19"/>
            <p:cNvSpPr/>
            <p:nvPr/>
          </p:nvSpPr>
          <p:spPr bwMode="auto">
            <a:xfrm>
              <a:off x="7124152" y="4599648"/>
              <a:ext cx="986978" cy="1082064"/>
            </a:xfrm>
            <a:custGeom>
              <a:avLst/>
              <a:gdLst>
                <a:gd name="T0" fmla="*/ 104 w 150"/>
                <a:gd name="T1" fmla="*/ 0 h 164"/>
                <a:gd name="T2" fmla="*/ 17 w 150"/>
                <a:gd name="T3" fmla="*/ 32 h 164"/>
                <a:gd name="T4" fmla="*/ 0 w 150"/>
                <a:gd name="T5" fmla="*/ 159 h 164"/>
                <a:gd name="T6" fmla="*/ 36 w 150"/>
                <a:gd name="T7" fmla="*/ 164 h 164"/>
                <a:gd name="T8" fmla="*/ 53 w 150"/>
                <a:gd name="T9" fmla="*/ 59 h 164"/>
                <a:gd name="T10" fmla="*/ 124 w 150"/>
                <a:gd name="T11" fmla="*/ 46 h 164"/>
                <a:gd name="T12" fmla="*/ 104 w 150"/>
                <a:gd name="T13" fmla="*/ 0 h 164"/>
              </a:gdLst>
              <a:ahLst/>
              <a:cxnLst>
                <a:cxn ang="0">
                  <a:pos x="T0" y="T1"/>
                </a:cxn>
                <a:cxn ang="0">
                  <a:pos x="T2" y="T3"/>
                </a:cxn>
                <a:cxn ang="0">
                  <a:pos x="T4" y="T5"/>
                </a:cxn>
                <a:cxn ang="0">
                  <a:pos x="T6" y="T7"/>
                </a:cxn>
                <a:cxn ang="0">
                  <a:pos x="T8" y="T9"/>
                </a:cxn>
                <a:cxn ang="0">
                  <a:pos x="T10" y="T11"/>
                </a:cxn>
                <a:cxn ang="0">
                  <a:pos x="T12" y="T13"/>
                </a:cxn>
              </a:cxnLst>
              <a:rect l="0" t="0" r="r" b="b"/>
              <a:pathLst>
                <a:path w="150" h="164">
                  <a:moveTo>
                    <a:pt x="104" y="0"/>
                  </a:moveTo>
                  <a:cubicBezTo>
                    <a:pt x="104" y="0"/>
                    <a:pt x="19" y="24"/>
                    <a:pt x="17" y="32"/>
                  </a:cubicBezTo>
                  <a:cubicBezTo>
                    <a:pt x="14" y="41"/>
                    <a:pt x="0" y="159"/>
                    <a:pt x="0" y="159"/>
                  </a:cubicBezTo>
                  <a:cubicBezTo>
                    <a:pt x="36" y="164"/>
                    <a:pt x="36" y="164"/>
                    <a:pt x="36" y="164"/>
                  </a:cubicBezTo>
                  <a:cubicBezTo>
                    <a:pt x="36" y="164"/>
                    <a:pt x="54" y="70"/>
                    <a:pt x="53" y="59"/>
                  </a:cubicBezTo>
                  <a:cubicBezTo>
                    <a:pt x="64" y="53"/>
                    <a:pt x="121" y="45"/>
                    <a:pt x="124" y="46"/>
                  </a:cubicBezTo>
                  <a:cubicBezTo>
                    <a:pt x="126" y="46"/>
                    <a:pt x="150" y="5"/>
                    <a:pt x="104" y="0"/>
                  </a:cubicBezTo>
                </a:path>
              </a:pathLst>
            </a:custGeom>
            <a:solidFill>
              <a:srgbClr val="CBB0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 name="Line 20"/>
            <p:cNvSpPr>
              <a:spLocks noChangeShapeType="1"/>
            </p:cNvSpPr>
            <p:nvPr/>
          </p:nvSpPr>
          <p:spPr bwMode="auto">
            <a:xfrm flipH="1">
              <a:off x="7709873" y="4909625"/>
              <a:ext cx="58952" cy="812023"/>
            </a:xfrm>
            <a:prstGeom prst="line">
              <a:avLst/>
            </a:prstGeom>
            <a:noFill/>
            <a:ln w="11113" cap="flat">
              <a:solidFill>
                <a:srgbClr val="231F2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64" name="Line 21"/>
            <p:cNvSpPr>
              <a:spLocks noChangeShapeType="1"/>
            </p:cNvSpPr>
            <p:nvPr/>
          </p:nvSpPr>
          <p:spPr bwMode="auto">
            <a:xfrm>
              <a:off x="8307005" y="4909625"/>
              <a:ext cx="58952" cy="812023"/>
            </a:xfrm>
            <a:prstGeom prst="line">
              <a:avLst/>
            </a:prstGeom>
            <a:noFill/>
            <a:ln w="28575" cap="flat">
              <a:solidFill>
                <a:srgbClr val="231F2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65" name="Freeform 22"/>
            <p:cNvSpPr/>
            <p:nvPr/>
          </p:nvSpPr>
          <p:spPr bwMode="auto">
            <a:xfrm>
              <a:off x="7565345" y="4863984"/>
              <a:ext cx="872876" cy="216793"/>
            </a:xfrm>
            <a:custGeom>
              <a:avLst/>
              <a:gdLst>
                <a:gd name="T0" fmla="*/ 11 w 133"/>
                <a:gd name="T1" fmla="*/ 33 h 33"/>
                <a:gd name="T2" fmla="*/ 133 w 133"/>
                <a:gd name="T3" fmla="*/ 33 h 33"/>
                <a:gd name="T4" fmla="*/ 133 w 133"/>
                <a:gd name="T5" fmla="*/ 0 h 33"/>
                <a:gd name="T6" fmla="*/ 30 w 133"/>
                <a:gd name="T7" fmla="*/ 0 h 33"/>
                <a:gd name="T8" fmla="*/ 11 w 133"/>
                <a:gd name="T9" fmla="*/ 33 h 33"/>
              </a:gdLst>
              <a:ahLst/>
              <a:cxnLst>
                <a:cxn ang="0">
                  <a:pos x="T0" y="T1"/>
                </a:cxn>
                <a:cxn ang="0">
                  <a:pos x="T2" y="T3"/>
                </a:cxn>
                <a:cxn ang="0">
                  <a:pos x="T4" y="T5"/>
                </a:cxn>
                <a:cxn ang="0">
                  <a:pos x="T6" y="T7"/>
                </a:cxn>
                <a:cxn ang="0">
                  <a:pos x="T8" y="T9"/>
                </a:cxn>
              </a:cxnLst>
              <a:rect l="0" t="0" r="r" b="b"/>
              <a:pathLst>
                <a:path w="133" h="33">
                  <a:moveTo>
                    <a:pt x="11" y="33"/>
                  </a:moveTo>
                  <a:cubicBezTo>
                    <a:pt x="133" y="33"/>
                    <a:pt x="133" y="33"/>
                    <a:pt x="133" y="33"/>
                  </a:cubicBezTo>
                  <a:cubicBezTo>
                    <a:pt x="133" y="0"/>
                    <a:pt x="133" y="0"/>
                    <a:pt x="133" y="0"/>
                  </a:cubicBezTo>
                  <a:cubicBezTo>
                    <a:pt x="133" y="0"/>
                    <a:pt x="55" y="0"/>
                    <a:pt x="30" y="0"/>
                  </a:cubicBezTo>
                  <a:cubicBezTo>
                    <a:pt x="0" y="0"/>
                    <a:pt x="11" y="33"/>
                    <a:pt x="11" y="33"/>
                  </a:cubicBezTo>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 name="Freeform 23"/>
            <p:cNvSpPr/>
            <p:nvPr/>
          </p:nvSpPr>
          <p:spPr bwMode="auto">
            <a:xfrm>
              <a:off x="8261364" y="3586047"/>
              <a:ext cx="176857" cy="1296954"/>
            </a:xfrm>
            <a:custGeom>
              <a:avLst/>
              <a:gdLst>
                <a:gd name="T0" fmla="*/ 27 w 27"/>
                <a:gd name="T1" fmla="*/ 195 h 197"/>
                <a:gd name="T2" fmla="*/ 27 w 27"/>
                <a:gd name="T3" fmla="*/ 5 h 197"/>
                <a:gd name="T4" fmla="*/ 1 w 27"/>
                <a:gd name="T5" fmla="*/ 46 h 197"/>
                <a:gd name="T6" fmla="*/ 1 w 27"/>
                <a:gd name="T7" fmla="*/ 162 h 197"/>
                <a:gd name="T8" fmla="*/ 27 w 27"/>
                <a:gd name="T9" fmla="*/ 195 h 197"/>
              </a:gdLst>
              <a:ahLst/>
              <a:cxnLst>
                <a:cxn ang="0">
                  <a:pos x="T0" y="T1"/>
                </a:cxn>
                <a:cxn ang="0">
                  <a:pos x="T2" y="T3"/>
                </a:cxn>
                <a:cxn ang="0">
                  <a:pos x="T4" y="T5"/>
                </a:cxn>
                <a:cxn ang="0">
                  <a:pos x="T6" y="T7"/>
                </a:cxn>
                <a:cxn ang="0">
                  <a:pos x="T8" y="T9"/>
                </a:cxn>
              </a:cxnLst>
              <a:rect l="0" t="0" r="r" b="b"/>
              <a:pathLst>
                <a:path w="27" h="197">
                  <a:moveTo>
                    <a:pt x="27" y="195"/>
                  </a:moveTo>
                  <a:cubicBezTo>
                    <a:pt x="27" y="5"/>
                    <a:pt x="27" y="5"/>
                    <a:pt x="27" y="5"/>
                  </a:cubicBezTo>
                  <a:cubicBezTo>
                    <a:pt x="27" y="5"/>
                    <a:pt x="2" y="0"/>
                    <a:pt x="1" y="46"/>
                  </a:cubicBezTo>
                  <a:cubicBezTo>
                    <a:pt x="0" y="77"/>
                    <a:pt x="0" y="127"/>
                    <a:pt x="1" y="162"/>
                  </a:cubicBezTo>
                  <a:cubicBezTo>
                    <a:pt x="2" y="197"/>
                    <a:pt x="27" y="195"/>
                    <a:pt x="27" y="195"/>
                  </a:cubicBezTo>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 name="Line 24"/>
            <p:cNvSpPr>
              <a:spLocks noChangeShapeType="1"/>
            </p:cNvSpPr>
            <p:nvPr/>
          </p:nvSpPr>
          <p:spPr bwMode="auto">
            <a:xfrm>
              <a:off x="8400188" y="5075071"/>
              <a:ext cx="58952" cy="810121"/>
            </a:xfrm>
            <a:prstGeom prst="line">
              <a:avLst/>
            </a:prstGeom>
            <a:noFill/>
            <a:ln w="28575" cap="flat">
              <a:solidFill>
                <a:srgbClr val="231F2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68" name="Line 25"/>
            <p:cNvSpPr>
              <a:spLocks noChangeShapeType="1"/>
            </p:cNvSpPr>
            <p:nvPr/>
          </p:nvSpPr>
          <p:spPr bwMode="auto">
            <a:xfrm flipH="1">
              <a:off x="7610985" y="5075071"/>
              <a:ext cx="58952" cy="810121"/>
            </a:xfrm>
            <a:prstGeom prst="line">
              <a:avLst/>
            </a:prstGeom>
            <a:noFill/>
            <a:ln w="11113" cap="flat">
              <a:solidFill>
                <a:srgbClr val="231F2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69" name="Freeform 26"/>
            <p:cNvSpPr/>
            <p:nvPr/>
          </p:nvSpPr>
          <p:spPr bwMode="auto">
            <a:xfrm>
              <a:off x="6960606" y="4166062"/>
              <a:ext cx="610443" cy="72264"/>
            </a:xfrm>
            <a:custGeom>
              <a:avLst/>
              <a:gdLst>
                <a:gd name="T0" fmla="*/ 0 w 93"/>
                <a:gd name="T1" fmla="*/ 6 h 11"/>
                <a:gd name="T2" fmla="*/ 6 w 93"/>
                <a:gd name="T3" fmla="*/ 11 h 11"/>
                <a:gd name="T4" fmla="*/ 88 w 93"/>
                <a:gd name="T5" fmla="*/ 11 h 11"/>
                <a:gd name="T6" fmla="*/ 93 w 93"/>
                <a:gd name="T7" fmla="*/ 6 h 11"/>
                <a:gd name="T8" fmla="*/ 88 w 93"/>
                <a:gd name="T9" fmla="*/ 0 h 11"/>
                <a:gd name="T10" fmla="*/ 6 w 93"/>
                <a:gd name="T11" fmla="*/ 0 h 11"/>
                <a:gd name="T12" fmla="*/ 0 w 93"/>
                <a:gd name="T13" fmla="*/ 6 h 11"/>
              </a:gdLst>
              <a:ahLst/>
              <a:cxnLst>
                <a:cxn ang="0">
                  <a:pos x="T0" y="T1"/>
                </a:cxn>
                <a:cxn ang="0">
                  <a:pos x="T2" y="T3"/>
                </a:cxn>
                <a:cxn ang="0">
                  <a:pos x="T4" y="T5"/>
                </a:cxn>
                <a:cxn ang="0">
                  <a:pos x="T6" y="T7"/>
                </a:cxn>
                <a:cxn ang="0">
                  <a:pos x="T8" y="T9"/>
                </a:cxn>
                <a:cxn ang="0">
                  <a:pos x="T10" y="T11"/>
                </a:cxn>
                <a:cxn ang="0">
                  <a:pos x="T12" y="T13"/>
                </a:cxn>
              </a:cxnLst>
              <a:rect l="0" t="0" r="r" b="b"/>
              <a:pathLst>
                <a:path w="93" h="11">
                  <a:moveTo>
                    <a:pt x="0" y="6"/>
                  </a:moveTo>
                  <a:cubicBezTo>
                    <a:pt x="0" y="9"/>
                    <a:pt x="3" y="11"/>
                    <a:pt x="6" y="11"/>
                  </a:cubicBezTo>
                  <a:cubicBezTo>
                    <a:pt x="88" y="11"/>
                    <a:pt x="88" y="11"/>
                    <a:pt x="88" y="11"/>
                  </a:cubicBezTo>
                  <a:cubicBezTo>
                    <a:pt x="91" y="11"/>
                    <a:pt x="93" y="9"/>
                    <a:pt x="93" y="6"/>
                  </a:cubicBezTo>
                  <a:cubicBezTo>
                    <a:pt x="93" y="3"/>
                    <a:pt x="91" y="0"/>
                    <a:pt x="88" y="0"/>
                  </a:cubicBezTo>
                  <a:cubicBezTo>
                    <a:pt x="6" y="0"/>
                    <a:pt x="6" y="0"/>
                    <a:pt x="6" y="0"/>
                  </a:cubicBezTo>
                  <a:cubicBezTo>
                    <a:pt x="3" y="0"/>
                    <a:pt x="0" y="3"/>
                    <a:pt x="0" y="6"/>
                  </a:cubicBezTo>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 name="Freeform 27"/>
            <p:cNvSpPr/>
            <p:nvPr/>
          </p:nvSpPr>
          <p:spPr bwMode="auto">
            <a:xfrm>
              <a:off x="6795160" y="3644999"/>
              <a:ext cx="243417" cy="599034"/>
            </a:xfrm>
            <a:custGeom>
              <a:avLst/>
              <a:gdLst>
                <a:gd name="T0" fmla="*/ 33 w 37"/>
                <a:gd name="T1" fmla="*/ 90 h 91"/>
                <a:gd name="T2" fmla="*/ 36 w 37"/>
                <a:gd name="T3" fmla="*/ 83 h 91"/>
                <a:gd name="T4" fmla="*/ 11 w 37"/>
                <a:gd name="T5" fmla="*/ 5 h 91"/>
                <a:gd name="T6" fmla="*/ 4 w 37"/>
                <a:gd name="T7" fmla="*/ 1 h 91"/>
                <a:gd name="T8" fmla="*/ 1 w 37"/>
                <a:gd name="T9" fmla="*/ 8 h 91"/>
                <a:gd name="T10" fmla="*/ 26 w 37"/>
                <a:gd name="T11" fmla="*/ 86 h 91"/>
                <a:gd name="T12" fmla="*/ 33 w 37"/>
                <a:gd name="T13" fmla="*/ 90 h 91"/>
              </a:gdLst>
              <a:ahLst/>
              <a:cxnLst>
                <a:cxn ang="0">
                  <a:pos x="T0" y="T1"/>
                </a:cxn>
                <a:cxn ang="0">
                  <a:pos x="T2" y="T3"/>
                </a:cxn>
                <a:cxn ang="0">
                  <a:pos x="T4" y="T5"/>
                </a:cxn>
                <a:cxn ang="0">
                  <a:pos x="T6" y="T7"/>
                </a:cxn>
                <a:cxn ang="0">
                  <a:pos x="T8" y="T9"/>
                </a:cxn>
                <a:cxn ang="0">
                  <a:pos x="T10" y="T11"/>
                </a:cxn>
                <a:cxn ang="0">
                  <a:pos x="T12" y="T13"/>
                </a:cxn>
              </a:cxnLst>
              <a:rect l="0" t="0" r="r" b="b"/>
              <a:pathLst>
                <a:path w="37" h="91">
                  <a:moveTo>
                    <a:pt x="33" y="90"/>
                  </a:moveTo>
                  <a:cubicBezTo>
                    <a:pt x="36" y="89"/>
                    <a:pt x="37" y="86"/>
                    <a:pt x="36" y="83"/>
                  </a:cubicBezTo>
                  <a:cubicBezTo>
                    <a:pt x="11" y="5"/>
                    <a:pt x="11" y="5"/>
                    <a:pt x="11" y="5"/>
                  </a:cubicBezTo>
                  <a:cubicBezTo>
                    <a:pt x="10" y="2"/>
                    <a:pt x="7" y="0"/>
                    <a:pt x="4" y="1"/>
                  </a:cubicBezTo>
                  <a:cubicBezTo>
                    <a:pt x="1" y="2"/>
                    <a:pt x="0" y="5"/>
                    <a:pt x="1" y="8"/>
                  </a:cubicBezTo>
                  <a:cubicBezTo>
                    <a:pt x="26" y="86"/>
                    <a:pt x="26" y="86"/>
                    <a:pt x="26" y="86"/>
                  </a:cubicBezTo>
                  <a:cubicBezTo>
                    <a:pt x="27" y="89"/>
                    <a:pt x="30" y="91"/>
                    <a:pt x="33" y="90"/>
                  </a:cubicBezTo>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 name="Freeform 28"/>
            <p:cNvSpPr/>
            <p:nvPr/>
          </p:nvSpPr>
          <p:spPr bwMode="auto">
            <a:xfrm>
              <a:off x="7519704" y="3367351"/>
              <a:ext cx="715036" cy="884288"/>
            </a:xfrm>
            <a:custGeom>
              <a:avLst/>
              <a:gdLst>
                <a:gd name="T0" fmla="*/ 73 w 109"/>
                <a:gd name="T1" fmla="*/ 12 h 134"/>
                <a:gd name="T2" fmla="*/ 100 w 109"/>
                <a:gd name="T3" fmla="*/ 17 h 134"/>
                <a:gd name="T4" fmla="*/ 74 w 109"/>
                <a:gd name="T5" fmla="*/ 109 h 134"/>
                <a:gd name="T6" fmla="*/ 13 w 109"/>
                <a:gd name="T7" fmla="*/ 134 h 134"/>
                <a:gd name="T8" fmla="*/ 1 w 109"/>
                <a:gd name="T9" fmla="*/ 112 h 134"/>
                <a:gd name="T10" fmla="*/ 49 w 109"/>
                <a:gd name="T11" fmla="*/ 82 h 134"/>
                <a:gd name="T12" fmla="*/ 73 w 109"/>
                <a:gd name="T13" fmla="*/ 12 h 134"/>
              </a:gdLst>
              <a:ahLst/>
              <a:cxnLst>
                <a:cxn ang="0">
                  <a:pos x="T0" y="T1"/>
                </a:cxn>
                <a:cxn ang="0">
                  <a:pos x="T2" y="T3"/>
                </a:cxn>
                <a:cxn ang="0">
                  <a:pos x="T4" y="T5"/>
                </a:cxn>
                <a:cxn ang="0">
                  <a:pos x="T6" y="T7"/>
                </a:cxn>
                <a:cxn ang="0">
                  <a:pos x="T8" y="T9"/>
                </a:cxn>
                <a:cxn ang="0">
                  <a:pos x="T10" y="T11"/>
                </a:cxn>
                <a:cxn ang="0">
                  <a:pos x="T12" y="T13"/>
                </a:cxn>
              </a:cxnLst>
              <a:rect l="0" t="0" r="r" b="b"/>
              <a:pathLst>
                <a:path w="109" h="134">
                  <a:moveTo>
                    <a:pt x="73" y="12"/>
                  </a:moveTo>
                  <a:cubicBezTo>
                    <a:pt x="73" y="12"/>
                    <a:pt x="90" y="0"/>
                    <a:pt x="100" y="17"/>
                  </a:cubicBezTo>
                  <a:cubicBezTo>
                    <a:pt x="109" y="33"/>
                    <a:pt x="86" y="100"/>
                    <a:pt x="74" y="109"/>
                  </a:cubicBezTo>
                  <a:cubicBezTo>
                    <a:pt x="61" y="118"/>
                    <a:pt x="25" y="132"/>
                    <a:pt x="13" y="134"/>
                  </a:cubicBezTo>
                  <a:cubicBezTo>
                    <a:pt x="13" y="134"/>
                    <a:pt x="0" y="113"/>
                    <a:pt x="1" y="112"/>
                  </a:cubicBezTo>
                  <a:cubicBezTo>
                    <a:pt x="4" y="109"/>
                    <a:pt x="49" y="82"/>
                    <a:pt x="49" y="82"/>
                  </a:cubicBezTo>
                  <a:cubicBezTo>
                    <a:pt x="49" y="82"/>
                    <a:pt x="64" y="21"/>
                    <a:pt x="73" y="12"/>
                  </a:cubicBezTo>
                </a:path>
              </a:pathLst>
            </a:custGeom>
            <a:solidFill>
              <a:srgbClr val="D5DF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 name="Freeform 29"/>
            <p:cNvSpPr/>
            <p:nvPr/>
          </p:nvSpPr>
          <p:spPr bwMode="auto">
            <a:xfrm>
              <a:off x="7512097" y="4072880"/>
              <a:ext cx="152135" cy="178759"/>
            </a:xfrm>
            <a:custGeom>
              <a:avLst/>
              <a:gdLst>
                <a:gd name="T0" fmla="*/ 0 w 80"/>
                <a:gd name="T1" fmla="*/ 17 h 94"/>
                <a:gd name="T2" fmla="*/ 28 w 80"/>
                <a:gd name="T3" fmla="*/ 0 h 94"/>
                <a:gd name="T4" fmla="*/ 80 w 80"/>
                <a:gd name="T5" fmla="*/ 87 h 94"/>
                <a:gd name="T6" fmla="*/ 45 w 80"/>
                <a:gd name="T7" fmla="*/ 94 h 94"/>
                <a:gd name="T8" fmla="*/ 0 w 80"/>
                <a:gd name="T9" fmla="*/ 17 h 94"/>
              </a:gdLst>
              <a:ahLst/>
              <a:cxnLst>
                <a:cxn ang="0">
                  <a:pos x="T0" y="T1"/>
                </a:cxn>
                <a:cxn ang="0">
                  <a:pos x="T2" y="T3"/>
                </a:cxn>
                <a:cxn ang="0">
                  <a:pos x="T4" y="T5"/>
                </a:cxn>
                <a:cxn ang="0">
                  <a:pos x="T6" y="T7"/>
                </a:cxn>
                <a:cxn ang="0">
                  <a:pos x="T8" y="T9"/>
                </a:cxn>
              </a:cxnLst>
              <a:rect l="0" t="0" r="r" b="b"/>
              <a:pathLst>
                <a:path w="80" h="94">
                  <a:moveTo>
                    <a:pt x="0" y="17"/>
                  </a:moveTo>
                  <a:lnTo>
                    <a:pt x="28" y="0"/>
                  </a:lnTo>
                  <a:lnTo>
                    <a:pt x="80" y="87"/>
                  </a:lnTo>
                  <a:lnTo>
                    <a:pt x="45" y="94"/>
                  </a:lnTo>
                  <a:lnTo>
                    <a:pt x="0" y="17"/>
                  </a:lnTo>
                  <a:close/>
                </a:path>
              </a:pathLst>
            </a:custGeom>
            <a:solidFill>
              <a:srgbClr val="B9CAD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 name="Freeform 30"/>
            <p:cNvSpPr/>
            <p:nvPr/>
          </p:nvSpPr>
          <p:spPr bwMode="auto">
            <a:xfrm>
              <a:off x="7597674" y="4204096"/>
              <a:ext cx="26624" cy="34230"/>
            </a:xfrm>
            <a:custGeom>
              <a:avLst/>
              <a:gdLst>
                <a:gd name="T0" fmla="*/ 0 w 4"/>
                <a:gd name="T1" fmla="*/ 3 h 5"/>
                <a:gd name="T2" fmla="*/ 3 w 4"/>
                <a:gd name="T3" fmla="*/ 5 h 5"/>
                <a:gd name="T4" fmla="*/ 4 w 4"/>
                <a:gd name="T5" fmla="*/ 2 h 5"/>
                <a:gd name="T6" fmla="*/ 2 w 4"/>
                <a:gd name="T7" fmla="*/ 1 h 5"/>
                <a:gd name="T8" fmla="*/ 0 w 4"/>
                <a:gd name="T9" fmla="*/ 3 h 5"/>
              </a:gdLst>
              <a:ahLst/>
              <a:cxnLst>
                <a:cxn ang="0">
                  <a:pos x="T0" y="T1"/>
                </a:cxn>
                <a:cxn ang="0">
                  <a:pos x="T2" y="T3"/>
                </a:cxn>
                <a:cxn ang="0">
                  <a:pos x="T4" y="T5"/>
                </a:cxn>
                <a:cxn ang="0">
                  <a:pos x="T6" y="T7"/>
                </a:cxn>
                <a:cxn ang="0">
                  <a:pos x="T8" y="T9"/>
                </a:cxn>
              </a:cxnLst>
              <a:rect l="0" t="0" r="r" b="b"/>
              <a:pathLst>
                <a:path w="4" h="5">
                  <a:moveTo>
                    <a:pt x="0" y="3"/>
                  </a:moveTo>
                  <a:cubicBezTo>
                    <a:pt x="1" y="4"/>
                    <a:pt x="2" y="5"/>
                    <a:pt x="3" y="5"/>
                  </a:cubicBezTo>
                  <a:cubicBezTo>
                    <a:pt x="4" y="4"/>
                    <a:pt x="4" y="3"/>
                    <a:pt x="4" y="2"/>
                  </a:cubicBezTo>
                  <a:cubicBezTo>
                    <a:pt x="4" y="1"/>
                    <a:pt x="3" y="0"/>
                    <a:pt x="2" y="1"/>
                  </a:cubicBezTo>
                  <a:cubicBezTo>
                    <a:pt x="1" y="1"/>
                    <a:pt x="0" y="2"/>
                    <a:pt x="0" y="3"/>
                  </a:cubicBezTo>
                </a:path>
              </a:pathLst>
            </a:custGeom>
            <a:solidFill>
              <a:srgbClr val="D5DF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 name="Freeform 31"/>
            <p:cNvSpPr/>
            <p:nvPr/>
          </p:nvSpPr>
          <p:spPr bwMode="auto">
            <a:xfrm>
              <a:off x="7289600" y="4131832"/>
              <a:ext cx="281450" cy="112200"/>
            </a:xfrm>
            <a:custGeom>
              <a:avLst/>
              <a:gdLst>
                <a:gd name="T0" fmla="*/ 37 w 43"/>
                <a:gd name="T1" fmla="*/ 0 h 17"/>
                <a:gd name="T2" fmla="*/ 1 w 43"/>
                <a:gd name="T3" fmla="*/ 16 h 17"/>
                <a:gd name="T4" fmla="*/ 21 w 43"/>
                <a:gd name="T5" fmla="*/ 16 h 17"/>
                <a:gd name="T6" fmla="*/ 43 w 43"/>
                <a:gd name="T7" fmla="*/ 12 h 17"/>
                <a:gd name="T8" fmla="*/ 37 w 43"/>
                <a:gd name="T9" fmla="*/ 0 h 17"/>
              </a:gdLst>
              <a:ahLst/>
              <a:cxnLst>
                <a:cxn ang="0">
                  <a:pos x="T0" y="T1"/>
                </a:cxn>
                <a:cxn ang="0">
                  <a:pos x="T2" y="T3"/>
                </a:cxn>
                <a:cxn ang="0">
                  <a:pos x="T4" y="T5"/>
                </a:cxn>
                <a:cxn ang="0">
                  <a:pos x="T6" y="T7"/>
                </a:cxn>
                <a:cxn ang="0">
                  <a:pos x="T8" y="T9"/>
                </a:cxn>
              </a:cxnLst>
              <a:rect l="0" t="0" r="r" b="b"/>
              <a:pathLst>
                <a:path w="43" h="17">
                  <a:moveTo>
                    <a:pt x="37" y="0"/>
                  </a:moveTo>
                  <a:cubicBezTo>
                    <a:pt x="37" y="0"/>
                    <a:pt x="3" y="13"/>
                    <a:pt x="1" y="16"/>
                  </a:cubicBezTo>
                  <a:cubicBezTo>
                    <a:pt x="0" y="17"/>
                    <a:pt x="10" y="16"/>
                    <a:pt x="21" y="16"/>
                  </a:cubicBezTo>
                  <a:cubicBezTo>
                    <a:pt x="32" y="17"/>
                    <a:pt x="39" y="16"/>
                    <a:pt x="43" y="12"/>
                  </a:cubicBezTo>
                  <a:lnTo>
                    <a:pt x="37" y="0"/>
                  </a:lnTo>
                  <a:close/>
                </a:path>
              </a:pathLst>
            </a:custGeom>
            <a:solidFill>
              <a:srgbClr val="DFB28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 name="Freeform 32"/>
            <p:cNvSpPr/>
            <p:nvPr/>
          </p:nvSpPr>
          <p:spPr bwMode="auto">
            <a:xfrm>
              <a:off x="7105135" y="3354040"/>
              <a:ext cx="112199" cy="157841"/>
            </a:xfrm>
            <a:custGeom>
              <a:avLst/>
              <a:gdLst>
                <a:gd name="T0" fmla="*/ 59 w 59"/>
                <a:gd name="T1" fmla="*/ 11 h 83"/>
                <a:gd name="T2" fmla="*/ 38 w 59"/>
                <a:gd name="T3" fmla="*/ 0 h 83"/>
                <a:gd name="T4" fmla="*/ 0 w 59"/>
                <a:gd name="T5" fmla="*/ 73 h 83"/>
                <a:gd name="T6" fmla="*/ 17 w 59"/>
                <a:gd name="T7" fmla="*/ 83 h 83"/>
                <a:gd name="T8" fmla="*/ 59 w 59"/>
                <a:gd name="T9" fmla="*/ 11 h 83"/>
              </a:gdLst>
              <a:ahLst/>
              <a:cxnLst>
                <a:cxn ang="0">
                  <a:pos x="T0" y="T1"/>
                </a:cxn>
                <a:cxn ang="0">
                  <a:pos x="T2" y="T3"/>
                </a:cxn>
                <a:cxn ang="0">
                  <a:pos x="T4" y="T5"/>
                </a:cxn>
                <a:cxn ang="0">
                  <a:pos x="T6" y="T7"/>
                </a:cxn>
                <a:cxn ang="0">
                  <a:pos x="T8" y="T9"/>
                </a:cxn>
              </a:cxnLst>
              <a:rect l="0" t="0" r="r" b="b"/>
              <a:pathLst>
                <a:path w="59" h="83">
                  <a:moveTo>
                    <a:pt x="59" y="11"/>
                  </a:moveTo>
                  <a:lnTo>
                    <a:pt x="38" y="0"/>
                  </a:lnTo>
                  <a:lnTo>
                    <a:pt x="0" y="73"/>
                  </a:lnTo>
                  <a:lnTo>
                    <a:pt x="17" y="83"/>
                  </a:lnTo>
                  <a:lnTo>
                    <a:pt x="59" y="11"/>
                  </a:lnTo>
                  <a:close/>
                </a:path>
              </a:pathLst>
            </a:custGeom>
            <a:solidFill>
              <a:srgbClr val="B9CAD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 name="Freeform 33"/>
            <p:cNvSpPr/>
            <p:nvPr/>
          </p:nvSpPr>
          <p:spPr bwMode="auto">
            <a:xfrm>
              <a:off x="6939688" y="3129640"/>
              <a:ext cx="224400" cy="330894"/>
            </a:xfrm>
            <a:custGeom>
              <a:avLst/>
              <a:gdLst>
                <a:gd name="T0" fmla="*/ 34 w 34"/>
                <a:gd name="T1" fmla="*/ 38 h 50"/>
                <a:gd name="T2" fmla="*/ 17 w 34"/>
                <a:gd name="T3" fmla="*/ 19 h 50"/>
                <a:gd name="T4" fmla="*/ 10 w 34"/>
                <a:gd name="T5" fmla="*/ 2 h 50"/>
                <a:gd name="T6" fmla="*/ 11 w 34"/>
                <a:gd name="T7" fmla="*/ 24 h 50"/>
                <a:gd name="T8" fmla="*/ 5 w 34"/>
                <a:gd name="T9" fmla="*/ 26 h 50"/>
                <a:gd name="T10" fmla="*/ 8 w 34"/>
                <a:gd name="T11" fmla="*/ 41 h 50"/>
                <a:gd name="T12" fmla="*/ 11 w 34"/>
                <a:gd name="T13" fmla="*/ 41 h 50"/>
                <a:gd name="T14" fmla="*/ 17 w 34"/>
                <a:gd name="T15" fmla="*/ 49 h 50"/>
                <a:gd name="T16" fmla="*/ 27 w 34"/>
                <a:gd name="T17" fmla="*/ 50 h 50"/>
                <a:gd name="T18" fmla="*/ 34 w 34"/>
                <a:gd name="T19" fmla="*/ 38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50">
                  <a:moveTo>
                    <a:pt x="34" y="38"/>
                  </a:moveTo>
                  <a:cubicBezTo>
                    <a:pt x="34" y="38"/>
                    <a:pt x="23" y="30"/>
                    <a:pt x="17" y="19"/>
                  </a:cubicBezTo>
                  <a:cubicBezTo>
                    <a:pt x="12" y="10"/>
                    <a:pt x="10" y="2"/>
                    <a:pt x="10" y="2"/>
                  </a:cubicBezTo>
                  <a:cubicBezTo>
                    <a:pt x="10" y="2"/>
                    <a:pt x="0" y="0"/>
                    <a:pt x="11" y="24"/>
                  </a:cubicBezTo>
                  <a:cubicBezTo>
                    <a:pt x="11" y="24"/>
                    <a:pt x="6" y="25"/>
                    <a:pt x="5" y="26"/>
                  </a:cubicBezTo>
                  <a:cubicBezTo>
                    <a:pt x="3" y="29"/>
                    <a:pt x="5" y="36"/>
                    <a:pt x="8" y="41"/>
                  </a:cubicBezTo>
                  <a:cubicBezTo>
                    <a:pt x="11" y="43"/>
                    <a:pt x="10" y="41"/>
                    <a:pt x="11" y="41"/>
                  </a:cubicBezTo>
                  <a:cubicBezTo>
                    <a:pt x="13" y="44"/>
                    <a:pt x="14" y="48"/>
                    <a:pt x="17" y="49"/>
                  </a:cubicBezTo>
                  <a:cubicBezTo>
                    <a:pt x="21" y="49"/>
                    <a:pt x="27" y="50"/>
                    <a:pt x="27" y="50"/>
                  </a:cubicBezTo>
                  <a:lnTo>
                    <a:pt x="34" y="38"/>
                  </a:lnTo>
                  <a:close/>
                </a:path>
              </a:pathLst>
            </a:custGeom>
            <a:solidFill>
              <a:srgbClr val="DFB28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 name="Freeform 34"/>
            <p:cNvSpPr/>
            <p:nvPr/>
          </p:nvSpPr>
          <p:spPr bwMode="auto">
            <a:xfrm>
              <a:off x="7814467" y="2800647"/>
              <a:ext cx="144529" cy="216793"/>
            </a:xfrm>
            <a:custGeom>
              <a:avLst/>
              <a:gdLst>
                <a:gd name="T0" fmla="*/ 0 w 22"/>
                <a:gd name="T1" fmla="*/ 6 h 33"/>
                <a:gd name="T2" fmla="*/ 9 w 22"/>
                <a:gd name="T3" fmla="*/ 33 h 33"/>
                <a:gd name="T4" fmla="*/ 22 w 22"/>
                <a:gd name="T5" fmla="*/ 32 h 33"/>
                <a:gd name="T6" fmla="*/ 22 w 22"/>
                <a:gd name="T7" fmla="*/ 14 h 33"/>
                <a:gd name="T8" fmla="*/ 0 w 22"/>
                <a:gd name="T9" fmla="*/ 6 h 33"/>
              </a:gdLst>
              <a:ahLst/>
              <a:cxnLst>
                <a:cxn ang="0">
                  <a:pos x="T0" y="T1"/>
                </a:cxn>
                <a:cxn ang="0">
                  <a:pos x="T2" y="T3"/>
                </a:cxn>
                <a:cxn ang="0">
                  <a:pos x="T4" y="T5"/>
                </a:cxn>
                <a:cxn ang="0">
                  <a:pos x="T6" y="T7"/>
                </a:cxn>
                <a:cxn ang="0">
                  <a:pos x="T8" y="T9"/>
                </a:cxn>
              </a:cxnLst>
              <a:rect l="0" t="0" r="r" b="b"/>
              <a:pathLst>
                <a:path w="22" h="33">
                  <a:moveTo>
                    <a:pt x="0" y="6"/>
                  </a:moveTo>
                  <a:cubicBezTo>
                    <a:pt x="0" y="6"/>
                    <a:pt x="9" y="16"/>
                    <a:pt x="9" y="33"/>
                  </a:cubicBezTo>
                  <a:cubicBezTo>
                    <a:pt x="22" y="32"/>
                    <a:pt x="22" y="32"/>
                    <a:pt x="22" y="32"/>
                  </a:cubicBezTo>
                  <a:cubicBezTo>
                    <a:pt x="22" y="32"/>
                    <a:pt x="22" y="17"/>
                    <a:pt x="22" y="14"/>
                  </a:cubicBezTo>
                  <a:cubicBezTo>
                    <a:pt x="22" y="11"/>
                    <a:pt x="5" y="0"/>
                    <a:pt x="0" y="6"/>
                  </a:cubicBezTo>
                </a:path>
              </a:pathLst>
            </a:custGeom>
            <a:solidFill>
              <a:schemeClr val="accent5">
                <a:lumMod val="50000"/>
              </a:schemeClr>
            </a:solidFill>
            <a:ln>
              <a:noFill/>
            </a:ln>
          </p:spPr>
          <p:txBody>
            <a:bodyPr vert="horz" wrap="square" lIns="91440" tIns="45720" rIns="91440" bIns="45720" numCol="1" anchor="t" anchorCtr="0" compatLnSpc="1"/>
            <a:lstStyle/>
            <a:p>
              <a:endParaRPr lang="zh-CN" altLang="en-US"/>
            </a:p>
          </p:txBody>
        </p:sp>
        <p:sp>
          <p:nvSpPr>
            <p:cNvPr id="78" name="Freeform 35"/>
            <p:cNvSpPr/>
            <p:nvPr/>
          </p:nvSpPr>
          <p:spPr bwMode="auto">
            <a:xfrm>
              <a:off x="3377818" y="3730575"/>
              <a:ext cx="374633" cy="342305"/>
            </a:xfrm>
            <a:custGeom>
              <a:avLst/>
              <a:gdLst>
                <a:gd name="T0" fmla="*/ 146 w 197"/>
                <a:gd name="T1" fmla="*/ 0 h 180"/>
                <a:gd name="T2" fmla="*/ 197 w 197"/>
                <a:gd name="T3" fmla="*/ 55 h 180"/>
                <a:gd name="T4" fmla="*/ 35 w 197"/>
                <a:gd name="T5" fmla="*/ 180 h 180"/>
                <a:gd name="T6" fmla="*/ 0 w 197"/>
                <a:gd name="T7" fmla="*/ 66 h 180"/>
                <a:gd name="T8" fmla="*/ 146 w 197"/>
                <a:gd name="T9" fmla="*/ 0 h 180"/>
              </a:gdLst>
              <a:ahLst/>
              <a:cxnLst>
                <a:cxn ang="0">
                  <a:pos x="T0" y="T1"/>
                </a:cxn>
                <a:cxn ang="0">
                  <a:pos x="T2" y="T3"/>
                </a:cxn>
                <a:cxn ang="0">
                  <a:pos x="T4" y="T5"/>
                </a:cxn>
                <a:cxn ang="0">
                  <a:pos x="T6" y="T7"/>
                </a:cxn>
                <a:cxn ang="0">
                  <a:pos x="T8" y="T9"/>
                </a:cxn>
              </a:cxnLst>
              <a:rect l="0" t="0" r="r" b="b"/>
              <a:pathLst>
                <a:path w="197" h="180">
                  <a:moveTo>
                    <a:pt x="146" y="0"/>
                  </a:moveTo>
                  <a:lnTo>
                    <a:pt x="197" y="55"/>
                  </a:lnTo>
                  <a:lnTo>
                    <a:pt x="35" y="180"/>
                  </a:lnTo>
                  <a:lnTo>
                    <a:pt x="0" y="66"/>
                  </a:lnTo>
                  <a:lnTo>
                    <a:pt x="146" y="0"/>
                  </a:lnTo>
                  <a:close/>
                </a:path>
              </a:pathLst>
            </a:custGeom>
            <a:solidFill>
              <a:schemeClr val="accent3">
                <a:lumMod val="50000"/>
              </a:schemeClr>
            </a:solidFill>
            <a:ln>
              <a:noFill/>
            </a:ln>
          </p:spPr>
          <p:txBody>
            <a:bodyPr vert="horz" wrap="square" lIns="91440" tIns="45720" rIns="91440" bIns="45720" numCol="1" anchor="t" anchorCtr="0" compatLnSpc="1"/>
            <a:lstStyle/>
            <a:p>
              <a:endParaRPr lang="zh-CN" altLang="en-US"/>
            </a:p>
          </p:txBody>
        </p:sp>
        <p:sp>
          <p:nvSpPr>
            <p:cNvPr id="79" name="Freeform 36"/>
            <p:cNvSpPr/>
            <p:nvPr/>
          </p:nvSpPr>
          <p:spPr bwMode="auto">
            <a:xfrm>
              <a:off x="3693499" y="3730575"/>
              <a:ext cx="532474" cy="323288"/>
            </a:xfrm>
            <a:custGeom>
              <a:avLst/>
              <a:gdLst>
                <a:gd name="T0" fmla="*/ 4 w 81"/>
                <a:gd name="T1" fmla="*/ 48 h 49"/>
                <a:gd name="T2" fmla="*/ 1 w 81"/>
                <a:gd name="T3" fmla="*/ 47 h 49"/>
                <a:gd name="T4" fmla="*/ 2 w 81"/>
                <a:gd name="T5" fmla="*/ 44 h 49"/>
                <a:gd name="T6" fmla="*/ 77 w 81"/>
                <a:gd name="T7" fmla="*/ 0 h 49"/>
                <a:gd name="T8" fmla="*/ 80 w 81"/>
                <a:gd name="T9" fmla="*/ 1 h 49"/>
                <a:gd name="T10" fmla="*/ 79 w 81"/>
                <a:gd name="T11" fmla="*/ 4 h 49"/>
                <a:gd name="T12" fmla="*/ 4 w 81"/>
                <a:gd name="T13" fmla="*/ 48 h 49"/>
              </a:gdLst>
              <a:ahLst/>
              <a:cxnLst>
                <a:cxn ang="0">
                  <a:pos x="T0" y="T1"/>
                </a:cxn>
                <a:cxn ang="0">
                  <a:pos x="T2" y="T3"/>
                </a:cxn>
                <a:cxn ang="0">
                  <a:pos x="T4" y="T5"/>
                </a:cxn>
                <a:cxn ang="0">
                  <a:pos x="T6" y="T7"/>
                </a:cxn>
                <a:cxn ang="0">
                  <a:pos x="T8" y="T9"/>
                </a:cxn>
                <a:cxn ang="0">
                  <a:pos x="T10" y="T11"/>
                </a:cxn>
                <a:cxn ang="0">
                  <a:pos x="T12" y="T13"/>
                </a:cxn>
              </a:cxnLst>
              <a:rect l="0" t="0" r="r" b="b"/>
              <a:pathLst>
                <a:path w="81" h="49">
                  <a:moveTo>
                    <a:pt x="4" y="48"/>
                  </a:moveTo>
                  <a:cubicBezTo>
                    <a:pt x="3" y="49"/>
                    <a:pt x="1" y="49"/>
                    <a:pt x="1" y="47"/>
                  </a:cubicBezTo>
                  <a:cubicBezTo>
                    <a:pt x="0" y="46"/>
                    <a:pt x="0" y="45"/>
                    <a:pt x="2" y="44"/>
                  </a:cubicBezTo>
                  <a:cubicBezTo>
                    <a:pt x="77" y="0"/>
                    <a:pt x="77" y="0"/>
                    <a:pt x="77" y="0"/>
                  </a:cubicBezTo>
                  <a:cubicBezTo>
                    <a:pt x="78" y="0"/>
                    <a:pt x="79" y="0"/>
                    <a:pt x="80" y="1"/>
                  </a:cubicBezTo>
                  <a:cubicBezTo>
                    <a:pt x="81" y="2"/>
                    <a:pt x="80" y="4"/>
                    <a:pt x="79" y="4"/>
                  </a:cubicBezTo>
                  <a:lnTo>
                    <a:pt x="4" y="48"/>
                  </a:ln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 name="Freeform 37"/>
            <p:cNvSpPr/>
            <p:nvPr/>
          </p:nvSpPr>
          <p:spPr bwMode="auto">
            <a:xfrm>
              <a:off x="3872258" y="5463017"/>
              <a:ext cx="446897" cy="408864"/>
            </a:xfrm>
            <a:custGeom>
              <a:avLst/>
              <a:gdLst>
                <a:gd name="T0" fmla="*/ 29 w 68"/>
                <a:gd name="T1" fmla="*/ 2 h 62"/>
                <a:gd name="T2" fmla="*/ 40 w 68"/>
                <a:gd name="T3" fmla="*/ 36 h 62"/>
                <a:gd name="T4" fmla="*/ 65 w 68"/>
                <a:gd name="T5" fmla="*/ 51 h 62"/>
                <a:gd name="T6" fmla="*/ 32 w 68"/>
                <a:gd name="T7" fmla="*/ 58 h 62"/>
                <a:gd name="T8" fmla="*/ 4 w 68"/>
                <a:gd name="T9" fmla="*/ 51 h 62"/>
                <a:gd name="T10" fmla="*/ 9 w 68"/>
                <a:gd name="T11" fmla="*/ 8 h 62"/>
                <a:gd name="T12" fmla="*/ 29 w 68"/>
                <a:gd name="T13" fmla="*/ 2 h 62"/>
              </a:gdLst>
              <a:ahLst/>
              <a:cxnLst>
                <a:cxn ang="0">
                  <a:pos x="T0" y="T1"/>
                </a:cxn>
                <a:cxn ang="0">
                  <a:pos x="T2" y="T3"/>
                </a:cxn>
                <a:cxn ang="0">
                  <a:pos x="T4" y="T5"/>
                </a:cxn>
                <a:cxn ang="0">
                  <a:pos x="T6" y="T7"/>
                </a:cxn>
                <a:cxn ang="0">
                  <a:pos x="T8" y="T9"/>
                </a:cxn>
                <a:cxn ang="0">
                  <a:pos x="T10" y="T11"/>
                </a:cxn>
                <a:cxn ang="0">
                  <a:pos x="T12" y="T13"/>
                </a:cxn>
              </a:cxnLst>
              <a:rect l="0" t="0" r="r" b="b"/>
              <a:pathLst>
                <a:path w="68" h="62">
                  <a:moveTo>
                    <a:pt x="29" y="2"/>
                  </a:moveTo>
                  <a:cubicBezTo>
                    <a:pt x="29" y="2"/>
                    <a:pt x="25" y="29"/>
                    <a:pt x="40" y="36"/>
                  </a:cubicBezTo>
                  <a:cubicBezTo>
                    <a:pt x="56" y="44"/>
                    <a:pt x="68" y="42"/>
                    <a:pt x="65" y="51"/>
                  </a:cubicBezTo>
                  <a:cubicBezTo>
                    <a:pt x="65" y="51"/>
                    <a:pt x="65" y="62"/>
                    <a:pt x="32" y="58"/>
                  </a:cubicBezTo>
                  <a:cubicBezTo>
                    <a:pt x="32" y="58"/>
                    <a:pt x="10" y="56"/>
                    <a:pt x="4" y="51"/>
                  </a:cubicBezTo>
                  <a:cubicBezTo>
                    <a:pt x="0" y="47"/>
                    <a:pt x="5" y="17"/>
                    <a:pt x="9" y="8"/>
                  </a:cubicBezTo>
                  <a:cubicBezTo>
                    <a:pt x="9" y="8"/>
                    <a:pt x="23" y="0"/>
                    <a:pt x="29" y="2"/>
                  </a:cubicBezTo>
                </a:path>
              </a:pathLst>
            </a:custGeom>
            <a:solidFill>
              <a:srgbClr val="3C241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 name="Freeform 38"/>
            <p:cNvSpPr/>
            <p:nvPr/>
          </p:nvSpPr>
          <p:spPr bwMode="auto">
            <a:xfrm>
              <a:off x="3398737" y="3578440"/>
              <a:ext cx="150233" cy="494440"/>
            </a:xfrm>
            <a:custGeom>
              <a:avLst/>
              <a:gdLst>
                <a:gd name="T0" fmla="*/ 4 w 23"/>
                <a:gd name="T1" fmla="*/ 0 h 75"/>
                <a:gd name="T2" fmla="*/ 20 w 23"/>
                <a:gd name="T3" fmla="*/ 70 h 75"/>
                <a:gd name="T4" fmla="*/ 15 w 23"/>
                <a:gd name="T5" fmla="*/ 75 h 75"/>
                <a:gd name="T6" fmla="*/ 8 w 23"/>
                <a:gd name="T7" fmla="*/ 67 h 75"/>
                <a:gd name="T8" fmla="*/ 0 w 23"/>
                <a:gd name="T9" fmla="*/ 2 h 75"/>
                <a:gd name="T10" fmla="*/ 4 w 23"/>
                <a:gd name="T11" fmla="*/ 0 h 75"/>
              </a:gdLst>
              <a:ahLst/>
              <a:cxnLst>
                <a:cxn ang="0">
                  <a:pos x="T0" y="T1"/>
                </a:cxn>
                <a:cxn ang="0">
                  <a:pos x="T2" y="T3"/>
                </a:cxn>
                <a:cxn ang="0">
                  <a:pos x="T4" y="T5"/>
                </a:cxn>
                <a:cxn ang="0">
                  <a:pos x="T6" y="T7"/>
                </a:cxn>
                <a:cxn ang="0">
                  <a:pos x="T8" y="T9"/>
                </a:cxn>
                <a:cxn ang="0">
                  <a:pos x="T10" y="T11"/>
                </a:cxn>
              </a:cxnLst>
              <a:rect l="0" t="0" r="r" b="b"/>
              <a:pathLst>
                <a:path w="23" h="75">
                  <a:moveTo>
                    <a:pt x="4" y="0"/>
                  </a:moveTo>
                  <a:cubicBezTo>
                    <a:pt x="4" y="0"/>
                    <a:pt x="23" y="41"/>
                    <a:pt x="20" y="70"/>
                  </a:cubicBezTo>
                  <a:cubicBezTo>
                    <a:pt x="15" y="75"/>
                    <a:pt x="15" y="75"/>
                    <a:pt x="15" y="75"/>
                  </a:cubicBezTo>
                  <a:cubicBezTo>
                    <a:pt x="8" y="67"/>
                    <a:pt x="8" y="67"/>
                    <a:pt x="8" y="67"/>
                  </a:cubicBezTo>
                  <a:cubicBezTo>
                    <a:pt x="8" y="67"/>
                    <a:pt x="13" y="42"/>
                    <a:pt x="0" y="2"/>
                  </a:cubicBezTo>
                  <a:lnTo>
                    <a:pt x="4" y="0"/>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 name="Freeform 39"/>
            <p:cNvSpPr/>
            <p:nvPr/>
          </p:nvSpPr>
          <p:spPr bwMode="auto">
            <a:xfrm>
              <a:off x="3358801" y="3479552"/>
              <a:ext cx="72264" cy="117905"/>
            </a:xfrm>
            <a:custGeom>
              <a:avLst/>
              <a:gdLst>
                <a:gd name="T0" fmla="*/ 5 w 11"/>
                <a:gd name="T1" fmla="*/ 3 h 18"/>
                <a:gd name="T2" fmla="*/ 10 w 11"/>
                <a:gd name="T3" fmla="*/ 17 h 18"/>
                <a:gd name="T4" fmla="*/ 4 w 11"/>
                <a:gd name="T5" fmla="*/ 18 h 18"/>
                <a:gd name="T6" fmla="*/ 0 w 11"/>
                <a:gd name="T7" fmla="*/ 6 h 18"/>
                <a:gd name="T8" fmla="*/ 5 w 11"/>
                <a:gd name="T9" fmla="*/ 3 h 18"/>
              </a:gdLst>
              <a:ahLst/>
              <a:cxnLst>
                <a:cxn ang="0">
                  <a:pos x="T0" y="T1"/>
                </a:cxn>
                <a:cxn ang="0">
                  <a:pos x="T2" y="T3"/>
                </a:cxn>
                <a:cxn ang="0">
                  <a:pos x="T4" y="T5"/>
                </a:cxn>
                <a:cxn ang="0">
                  <a:pos x="T6" y="T7"/>
                </a:cxn>
                <a:cxn ang="0">
                  <a:pos x="T8" y="T9"/>
                </a:cxn>
              </a:cxnLst>
              <a:rect l="0" t="0" r="r" b="b"/>
              <a:pathLst>
                <a:path w="11" h="18">
                  <a:moveTo>
                    <a:pt x="5" y="3"/>
                  </a:moveTo>
                  <a:cubicBezTo>
                    <a:pt x="5" y="3"/>
                    <a:pt x="11" y="16"/>
                    <a:pt x="10" y="17"/>
                  </a:cubicBezTo>
                  <a:cubicBezTo>
                    <a:pt x="9" y="17"/>
                    <a:pt x="4" y="18"/>
                    <a:pt x="4" y="18"/>
                  </a:cubicBezTo>
                  <a:cubicBezTo>
                    <a:pt x="0" y="6"/>
                    <a:pt x="0" y="6"/>
                    <a:pt x="0" y="6"/>
                  </a:cubicBezTo>
                  <a:cubicBezTo>
                    <a:pt x="0" y="6"/>
                    <a:pt x="3" y="0"/>
                    <a:pt x="5" y="3"/>
                  </a:cubicBezTo>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 name="Freeform 40"/>
            <p:cNvSpPr/>
            <p:nvPr/>
          </p:nvSpPr>
          <p:spPr bwMode="auto">
            <a:xfrm>
              <a:off x="3115384" y="3116328"/>
              <a:ext cx="302368" cy="488736"/>
            </a:xfrm>
            <a:custGeom>
              <a:avLst/>
              <a:gdLst>
                <a:gd name="T0" fmla="*/ 36 w 46"/>
                <a:gd name="T1" fmla="*/ 66 h 74"/>
                <a:gd name="T2" fmla="*/ 17 w 46"/>
                <a:gd name="T3" fmla="*/ 71 h 74"/>
                <a:gd name="T4" fmla="*/ 0 w 46"/>
                <a:gd name="T5" fmla="*/ 60 h 74"/>
                <a:gd name="T6" fmla="*/ 9 w 46"/>
                <a:gd name="T7" fmla="*/ 0 h 74"/>
                <a:gd name="T8" fmla="*/ 46 w 46"/>
                <a:gd name="T9" fmla="*/ 6 h 74"/>
                <a:gd name="T10" fmla="*/ 36 w 46"/>
                <a:gd name="T11" fmla="*/ 66 h 74"/>
              </a:gdLst>
              <a:ahLst/>
              <a:cxnLst>
                <a:cxn ang="0">
                  <a:pos x="T0" y="T1"/>
                </a:cxn>
                <a:cxn ang="0">
                  <a:pos x="T2" y="T3"/>
                </a:cxn>
                <a:cxn ang="0">
                  <a:pos x="T4" y="T5"/>
                </a:cxn>
                <a:cxn ang="0">
                  <a:pos x="T6" y="T7"/>
                </a:cxn>
                <a:cxn ang="0">
                  <a:pos x="T8" y="T9"/>
                </a:cxn>
                <a:cxn ang="0">
                  <a:pos x="T10" y="T11"/>
                </a:cxn>
              </a:cxnLst>
              <a:rect l="0" t="0" r="r" b="b"/>
              <a:pathLst>
                <a:path w="46" h="74">
                  <a:moveTo>
                    <a:pt x="36" y="66"/>
                  </a:moveTo>
                  <a:cubicBezTo>
                    <a:pt x="36" y="66"/>
                    <a:pt x="32" y="74"/>
                    <a:pt x="17" y="71"/>
                  </a:cubicBezTo>
                  <a:cubicBezTo>
                    <a:pt x="5" y="68"/>
                    <a:pt x="0" y="60"/>
                    <a:pt x="0" y="60"/>
                  </a:cubicBezTo>
                  <a:cubicBezTo>
                    <a:pt x="9" y="0"/>
                    <a:pt x="9" y="0"/>
                    <a:pt x="9" y="0"/>
                  </a:cubicBezTo>
                  <a:cubicBezTo>
                    <a:pt x="46" y="6"/>
                    <a:pt x="46" y="6"/>
                    <a:pt x="46" y="6"/>
                  </a:cubicBezTo>
                  <a:lnTo>
                    <a:pt x="36" y="66"/>
                  </a:lnTo>
                  <a:close/>
                </a:path>
              </a:pathLst>
            </a:custGeom>
            <a:solidFill>
              <a:srgbClr val="CF9E7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 name="Freeform 41"/>
            <p:cNvSpPr/>
            <p:nvPr/>
          </p:nvSpPr>
          <p:spPr bwMode="auto">
            <a:xfrm>
              <a:off x="2944232" y="3361647"/>
              <a:ext cx="735954" cy="1232297"/>
            </a:xfrm>
            <a:custGeom>
              <a:avLst/>
              <a:gdLst>
                <a:gd name="T0" fmla="*/ 35 w 112"/>
                <a:gd name="T1" fmla="*/ 12 h 187"/>
                <a:gd name="T2" fmla="*/ 6 w 112"/>
                <a:gd name="T3" fmla="*/ 79 h 187"/>
                <a:gd name="T4" fmla="*/ 3 w 112"/>
                <a:gd name="T5" fmla="*/ 186 h 187"/>
                <a:gd name="T6" fmla="*/ 74 w 112"/>
                <a:gd name="T7" fmla="*/ 187 h 187"/>
                <a:gd name="T8" fmla="*/ 35 w 112"/>
                <a:gd name="T9" fmla="*/ 12 h 187"/>
              </a:gdLst>
              <a:ahLst/>
              <a:cxnLst>
                <a:cxn ang="0">
                  <a:pos x="T0" y="T1"/>
                </a:cxn>
                <a:cxn ang="0">
                  <a:pos x="T2" y="T3"/>
                </a:cxn>
                <a:cxn ang="0">
                  <a:pos x="T4" y="T5"/>
                </a:cxn>
                <a:cxn ang="0">
                  <a:pos x="T6" y="T7"/>
                </a:cxn>
                <a:cxn ang="0">
                  <a:pos x="T8" y="T9"/>
                </a:cxn>
              </a:cxnLst>
              <a:rect l="0" t="0" r="r" b="b"/>
              <a:pathLst>
                <a:path w="112" h="187">
                  <a:moveTo>
                    <a:pt x="35" y="12"/>
                  </a:moveTo>
                  <a:cubicBezTo>
                    <a:pt x="35" y="12"/>
                    <a:pt x="0" y="0"/>
                    <a:pt x="6" y="79"/>
                  </a:cubicBezTo>
                  <a:cubicBezTo>
                    <a:pt x="9" y="119"/>
                    <a:pt x="3" y="186"/>
                    <a:pt x="3" y="186"/>
                  </a:cubicBezTo>
                  <a:cubicBezTo>
                    <a:pt x="74" y="187"/>
                    <a:pt x="74" y="187"/>
                    <a:pt x="74" y="187"/>
                  </a:cubicBezTo>
                  <a:cubicBezTo>
                    <a:pt x="74" y="187"/>
                    <a:pt x="112" y="11"/>
                    <a:pt x="35" y="12"/>
                  </a:cubicBezTo>
                </a:path>
              </a:pathLst>
            </a:custGeom>
            <a:solidFill>
              <a:srgbClr val="B3A82A"/>
            </a:solidFill>
            <a:ln>
              <a:noFill/>
            </a:ln>
          </p:spPr>
          <p:txBody>
            <a:bodyPr vert="horz" wrap="square" lIns="91440" tIns="45720" rIns="91440" bIns="45720" numCol="1" anchor="t" anchorCtr="0" compatLnSpc="1"/>
            <a:lstStyle/>
            <a:p>
              <a:endParaRPr lang="zh-CN" altLang="en-US"/>
            </a:p>
          </p:txBody>
        </p:sp>
        <p:sp>
          <p:nvSpPr>
            <p:cNvPr id="85" name="Freeform 42"/>
            <p:cNvSpPr/>
            <p:nvPr/>
          </p:nvSpPr>
          <p:spPr bwMode="auto">
            <a:xfrm>
              <a:off x="2911904" y="4554008"/>
              <a:ext cx="532474" cy="395552"/>
            </a:xfrm>
            <a:custGeom>
              <a:avLst/>
              <a:gdLst>
                <a:gd name="T0" fmla="*/ 75 w 81"/>
                <a:gd name="T1" fmla="*/ 55 h 60"/>
                <a:gd name="T2" fmla="*/ 81 w 81"/>
                <a:gd name="T3" fmla="*/ 2 h 60"/>
                <a:gd name="T4" fmla="*/ 7 w 81"/>
                <a:gd name="T5" fmla="*/ 0 h 60"/>
                <a:gd name="T6" fmla="*/ 23 w 81"/>
                <a:gd name="T7" fmla="*/ 51 h 60"/>
                <a:gd name="T8" fmla="*/ 75 w 81"/>
                <a:gd name="T9" fmla="*/ 55 h 60"/>
              </a:gdLst>
              <a:ahLst/>
              <a:cxnLst>
                <a:cxn ang="0">
                  <a:pos x="T0" y="T1"/>
                </a:cxn>
                <a:cxn ang="0">
                  <a:pos x="T2" y="T3"/>
                </a:cxn>
                <a:cxn ang="0">
                  <a:pos x="T4" y="T5"/>
                </a:cxn>
                <a:cxn ang="0">
                  <a:pos x="T6" y="T7"/>
                </a:cxn>
                <a:cxn ang="0">
                  <a:pos x="T8" y="T9"/>
                </a:cxn>
              </a:cxnLst>
              <a:rect l="0" t="0" r="r" b="b"/>
              <a:pathLst>
                <a:path w="81" h="60">
                  <a:moveTo>
                    <a:pt x="75" y="55"/>
                  </a:moveTo>
                  <a:cubicBezTo>
                    <a:pt x="81" y="2"/>
                    <a:pt x="81" y="2"/>
                    <a:pt x="81" y="2"/>
                  </a:cubicBezTo>
                  <a:cubicBezTo>
                    <a:pt x="7" y="0"/>
                    <a:pt x="7" y="0"/>
                    <a:pt x="7" y="0"/>
                  </a:cubicBezTo>
                  <a:cubicBezTo>
                    <a:pt x="7" y="0"/>
                    <a:pt x="0" y="41"/>
                    <a:pt x="23" y="51"/>
                  </a:cubicBezTo>
                  <a:cubicBezTo>
                    <a:pt x="47" y="60"/>
                    <a:pt x="75" y="55"/>
                    <a:pt x="75" y="55"/>
                  </a:cubicBezTo>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 name="Freeform 43"/>
            <p:cNvSpPr/>
            <p:nvPr/>
          </p:nvSpPr>
          <p:spPr bwMode="auto">
            <a:xfrm>
              <a:off x="2944232" y="4495056"/>
              <a:ext cx="505850" cy="112200"/>
            </a:xfrm>
            <a:custGeom>
              <a:avLst/>
              <a:gdLst>
                <a:gd name="T0" fmla="*/ 7 w 266"/>
                <a:gd name="T1" fmla="*/ 0 h 59"/>
                <a:gd name="T2" fmla="*/ 0 w 266"/>
                <a:gd name="T3" fmla="*/ 45 h 59"/>
                <a:gd name="T4" fmla="*/ 266 w 266"/>
                <a:gd name="T5" fmla="*/ 59 h 59"/>
                <a:gd name="T6" fmla="*/ 266 w 266"/>
                <a:gd name="T7" fmla="*/ 21 h 59"/>
                <a:gd name="T8" fmla="*/ 7 w 266"/>
                <a:gd name="T9" fmla="*/ 0 h 59"/>
              </a:gdLst>
              <a:ahLst/>
              <a:cxnLst>
                <a:cxn ang="0">
                  <a:pos x="T0" y="T1"/>
                </a:cxn>
                <a:cxn ang="0">
                  <a:pos x="T2" y="T3"/>
                </a:cxn>
                <a:cxn ang="0">
                  <a:pos x="T4" y="T5"/>
                </a:cxn>
                <a:cxn ang="0">
                  <a:pos x="T6" y="T7"/>
                </a:cxn>
                <a:cxn ang="0">
                  <a:pos x="T8" y="T9"/>
                </a:cxn>
              </a:cxnLst>
              <a:rect l="0" t="0" r="r" b="b"/>
              <a:pathLst>
                <a:path w="266" h="59">
                  <a:moveTo>
                    <a:pt x="7" y="0"/>
                  </a:moveTo>
                  <a:lnTo>
                    <a:pt x="0" y="45"/>
                  </a:lnTo>
                  <a:lnTo>
                    <a:pt x="266" y="59"/>
                  </a:lnTo>
                  <a:lnTo>
                    <a:pt x="266" y="21"/>
                  </a:lnTo>
                  <a:lnTo>
                    <a:pt x="7" y="0"/>
                  </a:lnTo>
                  <a:close/>
                </a:path>
              </a:pathLst>
            </a:custGeom>
            <a:solidFill>
              <a:srgbClr val="3C241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7" name="Freeform 44"/>
            <p:cNvSpPr/>
            <p:nvPr/>
          </p:nvSpPr>
          <p:spPr bwMode="auto">
            <a:xfrm>
              <a:off x="2991775" y="4487449"/>
              <a:ext cx="32328" cy="106495"/>
            </a:xfrm>
            <a:custGeom>
              <a:avLst/>
              <a:gdLst>
                <a:gd name="T0" fmla="*/ 13 w 17"/>
                <a:gd name="T1" fmla="*/ 56 h 56"/>
                <a:gd name="T2" fmla="*/ 0 w 17"/>
                <a:gd name="T3" fmla="*/ 52 h 56"/>
                <a:gd name="T4" fmla="*/ 3 w 17"/>
                <a:gd name="T5" fmla="*/ 0 h 56"/>
                <a:gd name="T6" fmla="*/ 17 w 17"/>
                <a:gd name="T7" fmla="*/ 4 h 56"/>
                <a:gd name="T8" fmla="*/ 13 w 17"/>
                <a:gd name="T9" fmla="*/ 56 h 56"/>
              </a:gdLst>
              <a:ahLst/>
              <a:cxnLst>
                <a:cxn ang="0">
                  <a:pos x="T0" y="T1"/>
                </a:cxn>
                <a:cxn ang="0">
                  <a:pos x="T2" y="T3"/>
                </a:cxn>
                <a:cxn ang="0">
                  <a:pos x="T4" y="T5"/>
                </a:cxn>
                <a:cxn ang="0">
                  <a:pos x="T6" y="T7"/>
                </a:cxn>
                <a:cxn ang="0">
                  <a:pos x="T8" y="T9"/>
                </a:cxn>
              </a:cxnLst>
              <a:rect l="0" t="0" r="r" b="b"/>
              <a:pathLst>
                <a:path w="17" h="56">
                  <a:moveTo>
                    <a:pt x="13" y="56"/>
                  </a:moveTo>
                  <a:lnTo>
                    <a:pt x="0" y="52"/>
                  </a:lnTo>
                  <a:lnTo>
                    <a:pt x="3" y="0"/>
                  </a:lnTo>
                  <a:lnTo>
                    <a:pt x="17" y="4"/>
                  </a:lnTo>
                  <a:lnTo>
                    <a:pt x="13" y="56"/>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8" name="Freeform 45"/>
            <p:cNvSpPr/>
            <p:nvPr/>
          </p:nvSpPr>
          <p:spPr bwMode="auto">
            <a:xfrm>
              <a:off x="3088761" y="4495056"/>
              <a:ext cx="34230" cy="98888"/>
            </a:xfrm>
            <a:custGeom>
              <a:avLst/>
              <a:gdLst>
                <a:gd name="T0" fmla="*/ 14 w 18"/>
                <a:gd name="T1" fmla="*/ 52 h 52"/>
                <a:gd name="T2" fmla="*/ 0 w 18"/>
                <a:gd name="T3" fmla="*/ 52 h 52"/>
                <a:gd name="T4" fmla="*/ 4 w 18"/>
                <a:gd name="T5" fmla="*/ 0 h 52"/>
                <a:gd name="T6" fmla="*/ 18 w 18"/>
                <a:gd name="T7" fmla="*/ 3 h 52"/>
                <a:gd name="T8" fmla="*/ 14 w 18"/>
                <a:gd name="T9" fmla="*/ 52 h 52"/>
              </a:gdLst>
              <a:ahLst/>
              <a:cxnLst>
                <a:cxn ang="0">
                  <a:pos x="T0" y="T1"/>
                </a:cxn>
                <a:cxn ang="0">
                  <a:pos x="T2" y="T3"/>
                </a:cxn>
                <a:cxn ang="0">
                  <a:pos x="T4" y="T5"/>
                </a:cxn>
                <a:cxn ang="0">
                  <a:pos x="T6" y="T7"/>
                </a:cxn>
                <a:cxn ang="0">
                  <a:pos x="T8" y="T9"/>
                </a:cxn>
              </a:cxnLst>
              <a:rect l="0" t="0" r="r" b="b"/>
              <a:pathLst>
                <a:path w="18" h="52">
                  <a:moveTo>
                    <a:pt x="14" y="52"/>
                  </a:moveTo>
                  <a:lnTo>
                    <a:pt x="0" y="52"/>
                  </a:lnTo>
                  <a:lnTo>
                    <a:pt x="4" y="0"/>
                  </a:lnTo>
                  <a:lnTo>
                    <a:pt x="18" y="3"/>
                  </a:lnTo>
                  <a:lnTo>
                    <a:pt x="14" y="52"/>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9" name="Freeform 46"/>
            <p:cNvSpPr/>
            <p:nvPr/>
          </p:nvSpPr>
          <p:spPr bwMode="auto">
            <a:xfrm>
              <a:off x="3358801" y="4514073"/>
              <a:ext cx="32328" cy="106495"/>
            </a:xfrm>
            <a:custGeom>
              <a:avLst/>
              <a:gdLst>
                <a:gd name="T0" fmla="*/ 14 w 17"/>
                <a:gd name="T1" fmla="*/ 56 h 56"/>
                <a:gd name="T2" fmla="*/ 0 w 17"/>
                <a:gd name="T3" fmla="*/ 52 h 56"/>
                <a:gd name="T4" fmla="*/ 4 w 17"/>
                <a:gd name="T5" fmla="*/ 0 h 56"/>
                <a:gd name="T6" fmla="*/ 17 w 17"/>
                <a:gd name="T7" fmla="*/ 4 h 56"/>
                <a:gd name="T8" fmla="*/ 14 w 17"/>
                <a:gd name="T9" fmla="*/ 56 h 56"/>
              </a:gdLst>
              <a:ahLst/>
              <a:cxnLst>
                <a:cxn ang="0">
                  <a:pos x="T0" y="T1"/>
                </a:cxn>
                <a:cxn ang="0">
                  <a:pos x="T2" y="T3"/>
                </a:cxn>
                <a:cxn ang="0">
                  <a:pos x="T4" y="T5"/>
                </a:cxn>
                <a:cxn ang="0">
                  <a:pos x="T6" y="T7"/>
                </a:cxn>
                <a:cxn ang="0">
                  <a:pos x="T8" y="T9"/>
                </a:cxn>
              </a:cxnLst>
              <a:rect l="0" t="0" r="r" b="b"/>
              <a:pathLst>
                <a:path w="17" h="56">
                  <a:moveTo>
                    <a:pt x="14" y="56"/>
                  </a:moveTo>
                  <a:lnTo>
                    <a:pt x="0" y="52"/>
                  </a:lnTo>
                  <a:lnTo>
                    <a:pt x="4" y="0"/>
                  </a:lnTo>
                  <a:lnTo>
                    <a:pt x="17" y="4"/>
                  </a:lnTo>
                  <a:lnTo>
                    <a:pt x="14" y="56"/>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 name="Freeform 47"/>
            <p:cNvSpPr/>
            <p:nvPr/>
          </p:nvSpPr>
          <p:spPr bwMode="auto">
            <a:xfrm>
              <a:off x="3075449" y="3380664"/>
              <a:ext cx="315681" cy="178759"/>
            </a:xfrm>
            <a:custGeom>
              <a:avLst/>
              <a:gdLst>
                <a:gd name="T0" fmla="*/ 0 w 48"/>
                <a:gd name="T1" fmla="*/ 10 h 27"/>
                <a:gd name="T2" fmla="*/ 7 w 48"/>
                <a:gd name="T3" fmla="*/ 1 h 27"/>
                <a:gd name="T4" fmla="*/ 48 w 48"/>
                <a:gd name="T5" fmla="*/ 13 h 27"/>
                <a:gd name="T6" fmla="*/ 47 w 48"/>
                <a:gd name="T7" fmla="*/ 27 h 27"/>
                <a:gd name="T8" fmla="*/ 0 w 48"/>
                <a:gd name="T9" fmla="*/ 10 h 27"/>
              </a:gdLst>
              <a:ahLst/>
              <a:cxnLst>
                <a:cxn ang="0">
                  <a:pos x="T0" y="T1"/>
                </a:cxn>
                <a:cxn ang="0">
                  <a:pos x="T2" y="T3"/>
                </a:cxn>
                <a:cxn ang="0">
                  <a:pos x="T4" y="T5"/>
                </a:cxn>
                <a:cxn ang="0">
                  <a:pos x="T6" y="T7"/>
                </a:cxn>
                <a:cxn ang="0">
                  <a:pos x="T8" y="T9"/>
                </a:cxn>
              </a:cxnLst>
              <a:rect l="0" t="0" r="r" b="b"/>
              <a:pathLst>
                <a:path w="48" h="27">
                  <a:moveTo>
                    <a:pt x="0" y="10"/>
                  </a:moveTo>
                  <a:cubicBezTo>
                    <a:pt x="7" y="1"/>
                    <a:pt x="7" y="1"/>
                    <a:pt x="7" y="1"/>
                  </a:cubicBezTo>
                  <a:cubicBezTo>
                    <a:pt x="23" y="0"/>
                    <a:pt x="48" y="13"/>
                    <a:pt x="48" y="13"/>
                  </a:cubicBezTo>
                  <a:cubicBezTo>
                    <a:pt x="47" y="27"/>
                    <a:pt x="47" y="27"/>
                    <a:pt x="47" y="27"/>
                  </a:cubicBezTo>
                  <a:cubicBezTo>
                    <a:pt x="47" y="27"/>
                    <a:pt x="37" y="9"/>
                    <a:pt x="0" y="10"/>
                  </a:cubicBezTo>
                </a:path>
              </a:pathLst>
            </a:custGeom>
            <a:solidFill>
              <a:schemeClr val="accent3">
                <a:lumMod val="50000"/>
              </a:schemeClr>
            </a:solidFill>
            <a:ln>
              <a:noFill/>
            </a:ln>
          </p:spPr>
          <p:txBody>
            <a:bodyPr vert="horz" wrap="square" lIns="91440" tIns="45720" rIns="91440" bIns="45720" numCol="1" anchor="t" anchorCtr="0" compatLnSpc="1"/>
            <a:lstStyle/>
            <a:p>
              <a:endParaRPr lang="zh-CN" altLang="en-US"/>
            </a:p>
          </p:txBody>
        </p:sp>
        <p:sp>
          <p:nvSpPr>
            <p:cNvPr id="91" name="Freeform 48"/>
            <p:cNvSpPr/>
            <p:nvPr/>
          </p:nvSpPr>
          <p:spPr bwMode="auto">
            <a:xfrm>
              <a:off x="3136304" y="4626272"/>
              <a:ext cx="971764" cy="1068751"/>
            </a:xfrm>
            <a:custGeom>
              <a:avLst/>
              <a:gdLst>
                <a:gd name="T0" fmla="*/ 46 w 148"/>
                <a:gd name="T1" fmla="*/ 0 h 162"/>
                <a:gd name="T2" fmla="*/ 132 w 148"/>
                <a:gd name="T3" fmla="*/ 31 h 162"/>
                <a:gd name="T4" fmla="*/ 148 w 148"/>
                <a:gd name="T5" fmla="*/ 156 h 162"/>
                <a:gd name="T6" fmla="*/ 112 w 148"/>
                <a:gd name="T7" fmla="*/ 162 h 162"/>
                <a:gd name="T8" fmla="*/ 96 w 148"/>
                <a:gd name="T9" fmla="*/ 58 h 162"/>
                <a:gd name="T10" fmla="*/ 26 w 148"/>
                <a:gd name="T11" fmla="*/ 44 h 162"/>
                <a:gd name="T12" fmla="*/ 46 w 148"/>
                <a:gd name="T13" fmla="*/ 0 h 162"/>
              </a:gdLst>
              <a:ahLst/>
              <a:cxnLst>
                <a:cxn ang="0">
                  <a:pos x="T0" y="T1"/>
                </a:cxn>
                <a:cxn ang="0">
                  <a:pos x="T2" y="T3"/>
                </a:cxn>
                <a:cxn ang="0">
                  <a:pos x="T4" y="T5"/>
                </a:cxn>
                <a:cxn ang="0">
                  <a:pos x="T6" y="T7"/>
                </a:cxn>
                <a:cxn ang="0">
                  <a:pos x="T8" y="T9"/>
                </a:cxn>
                <a:cxn ang="0">
                  <a:pos x="T10" y="T11"/>
                </a:cxn>
                <a:cxn ang="0">
                  <a:pos x="T12" y="T13"/>
                </a:cxn>
              </a:cxnLst>
              <a:rect l="0" t="0" r="r" b="b"/>
              <a:pathLst>
                <a:path w="148" h="162">
                  <a:moveTo>
                    <a:pt x="46" y="0"/>
                  </a:moveTo>
                  <a:cubicBezTo>
                    <a:pt x="46" y="0"/>
                    <a:pt x="129" y="23"/>
                    <a:pt x="132" y="31"/>
                  </a:cubicBezTo>
                  <a:cubicBezTo>
                    <a:pt x="134" y="40"/>
                    <a:pt x="148" y="156"/>
                    <a:pt x="148" y="156"/>
                  </a:cubicBezTo>
                  <a:cubicBezTo>
                    <a:pt x="112" y="162"/>
                    <a:pt x="112" y="162"/>
                    <a:pt x="112" y="162"/>
                  </a:cubicBezTo>
                  <a:cubicBezTo>
                    <a:pt x="112" y="162"/>
                    <a:pt x="95" y="69"/>
                    <a:pt x="96" y="58"/>
                  </a:cubicBezTo>
                  <a:cubicBezTo>
                    <a:pt x="85" y="52"/>
                    <a:pt x="29" y="44"/>
                    <a:pt x="26" y="44"/>
                  </a:cubicBezTo>
                  <a:cubicBezTo>
                    <a:pt x="24" y="45"/>
                    <a:pt x="0" y="4"/>
                    <a:pt x="46" y="0"/>
                  </a:cubicBezTo>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 name="Line 49"/>
            <p:cNvSpPr>
              <a:spLocks noChangeShapeType="1"/>
            </p:cNvSpPr>
            <p:nvPr/>
          </p:nvSpPr>
          <p:spPr bwMode="auto">
            <a:xfrm>
              <a:off x="3476706" y="4930543"/>
              <a:ext cx="58952" cy="796810"/>
            </a:xfrm>
            <a:prstGeom prst="line">
              <a:avLst/>
            </a:prstGeom>
            <a:noFill/>
            <a:ln w="28575" cap="flat">
              <a:solidFill>
                <a:srgbClr val="231F2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93" name="Line 50"/>
            <p:cNvSpPr>
              <a:spLocks noChangeShapeType="1"/>
            </p:cNvSpPr>
            <p:nvPr/>
          </p:nvSpPr>
          <p:spPr bwMode="auto">
            <a:xfrm flipH="1">
              <a:off x="2885280" y="4930543"/>
              <a:ext cx="58952" cy="796810"/>
            </a:xfrm>
            <a:prstGeom prst="line">
              <a:avLst/>
            </a:prstGeom>
            <a:noFill/>
            <a:ln w="28575" cap="flat">
              <a:solidFill>
                <a:srgbClr val="231F2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94" name="Freeform 51"/>
            <p:cNvSpPr/>
            <p:nvPr/>
          </p:nvSpPr>
          <p:spPr bwMode="auto">
            <a:xfrm>
              <a:off x="2813016" y="4883001"/>
              <a:ext cx="861466" cy="211088"/>
            </a:xfrm>
            <a:custGeom>
              <a:avLst/>
              <a:gdLst>
                <a:gd name="T0" fmla="*/ 121 w 131"/>
                <a:gd name="T1" fmla="*/ 32 h 32"/>
                <a:gd name="T2" fmla="*/ 0 w 131"/>
                <a:gd name="T3" fmla="*/ 32 h 32"/>
                <a:gd name="T4" fmla="*/ 0 w 131"/>
                <a:gd name="T5" fmla="*/ 0 h 32"/>
                <a:gd name="T6" fmla="*/ 102 w 131"/>
                <a:gd name="T7" fmla="*/ 0 h 32"/>
                <a:gd name="T8" fmla="*/ 121 w 131"/>
                <a:gd name="T9" fmla="*/ 32 h 32"/>
              </a:gdLst>
              <a:ahLst/>
              <a:cxnLst>
                <a:cxn ang="0">
                  <a:pos x="T0" y="T1"/>
                </a:cxn>
                <a:cxn ang="0">
                  <a:pos x="T2" y="T3"/>
                </a:cxn>
                <a:cxn ang="0">
                  <a:pos x="T4" y="T5"/>
                </a:cxn>
                <a:cxn ang="0">
                  <a:pos x="T6" y="T7"/>
                </a:cxn>
                <a:cxn ang="0">
                  <a:pos x="T8" y="T9"/>
                </a:cxn>
              </a:cxnLst>
              <a:rect l="0" t="0" r="r" b="b"/>
              <a:pathLst>
                <a:path w="131" h="32">
                  <a:moveTo>
                    <a:pt x="121" y="32"/>
                  </a:moveTo>
                  <a:cubicBezTo>
                    <a:pt x="0" y="32"/>
                    <a:pt x="0" y="32"/>
                    <a:pt x="0" y="32"/>
                  </a:cubicBezTo>
                  <a:cubicBezTo>
                    <a:pt x="0" y="0"/>
                    <a:pt x="0" y="0"/>
                    <a:pt x="0" y="0"/>
                  </a:cubicBezTo>
                  <a:cubicBezTo>
                    <a:pt x="0" y="0"/>
                    <a:pt x="77" y="0"/>
                    <a:pt x="102" y="0"/>
                  </a:cubicBezTo>
                  <a:cubicBezTo>
                    <a:pt x="131" y="0"/>
                    <a:pt x="121" y="32"/>
                    <a:pt x="121" y="32"/>
                  </a:cubicBezTo>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5" name="Freeform 52"/>
            <p:cNvSpPr/>
            <p:nvPr/>
          </p:nvSpPr>
          <p:spPr bwMode="auto">
            <a:xfrm>
              <a:off x="2813016" y="3624081"/>
              <a:ext cx="178759" cy="1279840"/>
            </a:xfrm>
            <a:custGeom>
              <a:avLst/>
              <a:gdLst>
                <a:gd name="T0" fmla="*/ 0 w 27"/>
                <a:gd name="T1" fmla="*/ 192 h 194"/>
                <a:gd name="T2" fmla="*/ 0 w 27"/>
                <a:gd name="T3" fmla="*/ 5 h 194"/>
                <a:gd name="T4" fmla="*/ 26 w 27"/>
                <a:gd name="T5" fmla="*/ 45 h 194"/>
                <a:gd name="T6" fmla="*/ 26 w 27"/>
                <a:gd name="T7" fmla="*/ 159 h 194"/>
                <a:gd name="T8" fmla="*/ 0 w 27"/>
                <a:gd name="T9" fmla="*/ 192 h 194"/>
              </a:gdLst>
              <a:ahLst/>
              <a:cxnLst>
                <a:cxn ang="0">
                  <a:pos x="T0" y="T1"/>
                </a:cxn>
                <a:cxn ang="0">
                  <a:pos x="T2" y="T3"/>
                </a:cxn>
                <a:cxn ang="0">
                  <a:pos x="T4" y="T5"/>
                </a:cxn>
                <a:cxn ang="0">
                  <a:pos x="T6" y="T7"/>
                </a:cxn>
                <a:cxn ang="0">
                  <a:pos x="T8" y="T9"/>
                </a:cxn>
              </a:cxnLst>
              <a:rect l="0" t="0" r="r" b="b"/>
              <a:pathLst>
                <a:path w="27" h="194">
                  <a:moveTo>
                    <a:pt x="0" y="192"/>
                  </a:moveTo>
                  <a:cubicBezTo>
                    <a:pt x="0" y="5"/>
                    <a:pt x="0" y="5"/>
                    <a:pt x="0" y="5"/>
                  </a:cubicBezTo>
                  <a:cubicBezTo>
                    <a:pt x="0" y="5"/>
                    <a:pt x="24" y="0"/>
                    <a:pt x="26" y="45"/>
                  </a:cubicBezTo>
                  <a:cubicBezTo>
                    <a:pt x="26" y="76"/>
                    <a:pt x="27" y="125"/>
                    <a:pt x="26" y="159"/>
                  </a:cubicBezTo>
                  <a:cubicBezTo>
                    <a:pt x="24" y="194"/>
                    <a:pt x="0" y="192"/>
                    <a:pt x="0" y="192"/>
                  </a:cubicBezTo>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6" name="Line 53"/>
            <p:cNvSpPr>
              <a:spLocks noChangeShapeType="1"/>
            </p:cNvSpPr>
            <p:nvPr/>
          </p:nvSpPr>
          <p:spPr bwMode="auto">
            <a:xfrm flipH="1">
              <a:off x="2793999" y="5088384"/>
              <a:ext cx="58952" cy="796810"/>
            </a:xfrm>
            <a:prstGeom prst="line">
              <a:avLst/>
            </a:prstGeom>
            <a:noFill/>
            <a:ln w="28575" cap="flat">
              <a:solidFill>
                <a:srgbClr val="231F2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97" name="Freeform 54"/>
            <p:cNvSpPr/>
            <p:nvPr/>
          </p:nvSpPr>
          <p:spPr bwMode="auto">
            <a:xfrm>
              <a:off x="2951839" y="2583854"/>
              <a:ext cx="920419" cy="842450"/>
            </a:xfrm>
            <a:custGeom>
              <a:avLst/>
              <a:gdLst>
                <a:gd name="T0" fmla="*/ 105 w 140"/>
                <a:gd name="T1" fmla="*/ 8 h 128"/>
                <a:gd name="T2" fmla="*/ 65 w 140"/>
                <a:gd name="T3" fmla="*/ 2 h 128"/>
                <a:gd name="T4" fmla="*/ 18 w 140"/>
                <a:gd name="T5" fmla="*/ 19 h 128"/>
                <a:gd name="T6" fmla="*/ 9 w 140"/>
                <a:gd name="T7" fmla="*/ 46 h 128"/>
                <a:gd name="T8" fmla="*/ 40 w 140"/>
                <a:gd name="T9" fmla="*/ 114 h 128"/>
                <a:gd name="T10" fmla="*/ 60 w 140"/>
                <a:gd name="T11" fmla="*/ 120 h 128"/>
                <a:gd name="T12" fmla="*/ 124 w 140"/>
                <a:gd name="T13" fmla="*/ 81 h 128"/>
                <a:gd name="T14" fmla="*/ 137 w 140"/>
                <a:gd name="T15" fmla="*/ 37 h 128"/>
                <a:gd name="T16" fmla="*/ 105 w 140"/>
                <a:gd name="T1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0" h="128">
                  <a:moveTo>
                    <a:pt x="105" y="8"/>
                  </a:moveTo>
                  <a:cubicBezTo>
                    <a:pt x="92" y="4"/>
                    <a:pt x="79" y="0"/>
                    <a:pt x="65" y="2"/>
                  </a:cubicBezTo>
                  <a:cubicBezTo>
                    <a:pt x="48" y="5"/>
                    <a:pt x="34" y="13"/>
                    <a:pt x="18" y="19"/>
                  </a:cubicBezTo>
                  <a:cubicBezTo>
                    <a:pt x="9" y="46"/>
                    <a:pt x="9" y="46"/>
                    <a:pt x="9" y="46"/>
                  </a:cubicBezTo>
                  <a:cubicBezTo>
                    <a:pt x="0" y="76"/>
                    <a:pt x="14" y="106"/>
                    <a:pt x="40" y="114"/>
                  </a:cubicBezTo>
                  <a:cubicBezTo>
                    <a:pt x="60" y="120"/>
                    <a:pt x="60" y="120"/>
                    <a:pt x="60" y="120"/>
                  </a:cubicBezTo>
                  <a:cubicBezTo>
                    <a:pt x="86" y="128"/>
                    <a:pt x="115" y="110"/>
                    <a:pt x="124" y="81"/>
                  </a:cubicBezTo>
                  <a:cubicBezTo>
                    <a:pt x="137" y="37"/>
                    <a:pt x="137" y="37"/>
                    <a:pt x="137" y="37"/>
                  </a:cubicBezTo>
                  <a:cubicBezTo>
                    <a:pt x="140" y="27"/>
                    <a:pt x="125" y="16"/>
                    <a:pt x="105" y="8"/>
                  </a:cubicBezTo>
                </a:path>
              </a:pathLst>
            </a:custGeom>
            <a:solidFill>
              <a:srgbClr val="DFB28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 name="Freeform 55"/>
            <p:cNvSpPr/>
            <p:nvPr/>
          </p:nvSpPr>
          <p:spPr bwMode="auto">
            <a:xfrm>
              <a:off x="2919511" y="2484966"/>
              <a:ext cx="1038324" cy="815827"/>
            </a:xfrm>
            <a:custGeom>
              <a:avLst/>
              <a:gdLst>
                <a:gd name="T0" fmla="*/ 9 w 158"/>
                <a:gd name="T1" fmla="*/ 49 h 124"/>
                <a:gd name="T2" fmla="*/ 56 w 158"/>
                <a:gd name="T3" fmla="*/ 4 h 124"/>
                <a:gd name="T4" fmla="*/ 101 w 158"/>
                <a:gd name="T5" fmla="*/ 14 h 124"/>
                <a:gd name="T6" fmla="*/ 137 w 158"/>
                <a:gd name="T7" fmla="*/ 73 h 124"/>
                <a:gd name="T8" fmla="*/ 94 w 158"/>
                <a:gd name="T9" fmla="*/ 73 h 124"/>
                <a:gd name="T10" fmla="*/ 60 w 158"/>
                <a:gd name="T11" fmla="*/ 91 h 124"/>
                <a:gd name="T12" fmla="*/ 58 w 158"/>
                <a:gd name="T13" fmla="*/ 83 h 124"/>
                <a:gd name="T14" fmla="*/ 53 w 158"/>
                <a:gd name="T15" fmla="*/ 76 h 124"/>
                <a:gd name="T16" fmla="*/ 47 w 158"/>
                <a:gd name="T17" fmla="*/ 100 h 124"/>
                <a:gd name="T18" fmla="*/ 32 w 158"/>
                <a:gd name="T19" fmla="*/ 123 h 124"/>
                <a:gd name="T20" fmla="*/ 9 w 158"/>
                <a:gd name="T21" fmla="*/ 49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8" h="124">
                  <a:moveTo>
                    <a:pt x="9" y="49"/>
                  </a:moveTo>
                  <a:cubicBezTo>
                    <a:pt x="18" y="0"/>
                    <a:pt x="56" y="4"/>
                    <a:pt x="56" y="4"/>
                  </a:cubicBezTo>
                  <a:cubicBezTo>
                    <a:pt x="56" y="4"/>
                    <a:pt x="75" y="5"/>
                    <a:pt x="101" y="14"/>
                  </a:cubicBezTo>
                  <a:cubicBezTo>
                    <a:pt x="144" y="27"/>
                    <a:pt x="158" y="59"/>
                    <a:pt x="137" y="73"/>
                  </a:cubicBezTo>
                  <a:cubicBezTo>
                    <a:pt x="125" y="79"/>
                    <a:pt x="110" y="73"/>
                    <a:pt x="94" y="73"/>
                  </a:cubicBezTo>
                  <a:cubicBezTo>
                    <a:pt x="76" y="74"/>
                    <a:pt x="70" y="99"/>
                    <a:pt x="60" y="91"/>
                  </a:cubicBezTo>
                  <a:cubicBezTo>
                    <a:pt x="57" y="89"/>
                    <a:pt x="58" y="83"/>
                    <a:pt x="58" y="83"/>
                  </a:cubicBezTo>
                  <a:cubicBezTo>
                    <a:pt x="58" y="83"/>
                    <a:pt x="58" y="76"/>
                    <a:pt x="53" y="76"/>
                  </a:cubicBezTo>
                  <a:cubicBezTo>
                    <a:pt x="47" y="76"/>
                    <a:pt x="39" y="88"/>
                    <a:pt x="47" y="100"/>
                  </a:cubicBezTo>
                  <a:cubicBezTo>
                    <a:pt x="47" y="100"/>
                    <a:pt x="42" y="124"/>
                    <a:pt x="32" y="123"/>
                  </a:cubicBezTo>
                  <a:cubicBezTo>
                    <a:pt x="22" y="123"/>
                    <a:pt x="0" y="103"/>
                    <a:pt x="9" y="49"/>
                  </a:cubicBezTo>
                </a:path>
              </a:pathLst>
            </a:custGeom>
            <a:solidFill>
              <a:schemeClr val="accent2"/>
            </a:solidFill>
            <a:ln>
              <a:noFill/>
            </a:ln>
          </p:spPr>
          <p:txBody>
            <a:bodyPr vert="horz" wrap="square" lIns="91440" tIns="45720" rIns="91440" bIns="45720" numCol="1" anchor="t" anchorCtr="0" compatLnSpc="1"/>
            <a:lstStyle/>
            <a:p>
              <a:endParaRPr lang="zh-CN" altLang="en-US"/>
            </a:p>
          </p:txBody>
        </p:sp>
        <p:sp>
          <p:nvSpPr>
            <p:cNvPr id="99" name="Freeform 56"/>
            <p:cNvSpPr/>
            <p:nvPr/>
          </p:nvSpPr>
          <p:spPr bwMode="auto">
            <a:xfrm>
              <a:off x="3024103" y="3388271"/>
              <a:ext cx="722643" cy="882385"/>
            </a:xfrm>
            <a:custGeom>
              <a:avLst/>
              <a:gdLst>
                <a:gd name="T0" fmla="*/ 41 w 110"/>
                <a:gd name="T1" fmla="*/ 15 h 134"/>
                <a:gd name="T2" fmla="*/ 12 w 110"/>
                <a:gd name="T3" fmla="*/ 16 h 134"/>
                <a:gd name="T4" fmla="*/ 37 w 110"/>
                <a:gd name="T5" fmla="*/ 130 h 134"/>
                <a:gd name="T6" fmla="*/ 109 w 110"/>
                <a:gd name="T7" fmla="*/ 106 h 134"/>
                <a:gd name="T8" fmla="*/ 99 w 110"/>
                <a:gd name="T9" fmla="*/ 83 h 134"/>
                <a:gd name="T10" fmla="*/ 55 w 110"/>
                <a:gd name="T11" fmla="*/ 97 h 134"/>
                <a:gd name="T12" fmla="*/ 41 w 110"/>
                <a:gd name="T13" fmla="*/ 15 h 134"/>
              </a:gdLst>
              <a:ahLst/>
              <a:cxnLst>
                <a:cxn ang="0">
                  <a:pos x="T0" y="T1"/>
                </a:cxn>
                <a:cxn ang="0">
                  <a:pos x="T2" y="T3"/>
                </a:cxn>
                <a:cxn ang="0">
                  <a:pos x="T4" y="T5"/>
                </a:cxn>
                <a:cxn ang="0">
                  <a:pos x="T6" y="T7"/>
                </a:cxn>
                <a:cxn ang="0">
                  <a:pos x="T8" y="T9"/>
                </a:cxn>
                <a:cxn ang="0">
                  <a:pos x="T10" y="T11"/>
                </a:cxn>
                <a:cxn ang="0">
                  <a:pos x="T12" y="T13"/>
                </a:cxn>
              </a:cxnLst>
              <a:rect l="0" t="0" r="r" b="b"/>
              <a:pathLst>
                <a:path w="110" h="134">
                  <a:moveTo>
                    <a:pt x="41" y="15"/>
                  </a:moveTo>
                  <a:cubicBezTo>
                    <a:pt x="41" y="15"/>
                    <a:pt x="25" y="0"/>
                    <a:pt x="12" y="16"/>
                  </a:cubicBezTo>
                  <a:cubicBezTo>
                    <a:pt x="0" y="32"/>
                    <a:pt x="23" y="126"/>
                    <a:pt x="37" y="130"/>
                  </a:cubicBezTo>
                  <a:cubicBezTo>
                    <a:pt x="52" y="134"/>
                    <a:pt x="109" y="110"/>
                    <a:pt x="109" y="106"/>
                  </a:cubicBezTo>
                  <a:cubicBezTo>
                    <a:pt x="110" y="103"/>
                    <a:pt x="104" y="83"/>
                    <a:pt x="99" y="83"/>
                  </a:cubicBezTo>
                  <a:cubicBezTo>
                    <a:pt x="95" y="83"/>
                    <a:pt x="55" y="97"/>
                    <a:pt x="55" y="97"/>
                  </a:cubicBezTo>
                  <a:cubicBezTo>
                    <a:pt x="55" y="97"/>
                    <a:pt x="49" y="26"/>
                    <a:pt x="41" y="15"/>
                  </a:cubicBezTo>
                </a:path>
              </a:pathLst>
            </a:custGeom>
            <a:solidFill>
              <a:schemeClr val="accent3">
                <a:lumMod val="50000"/>
              </a:schemeClr>
            </a:solidFill>
            <a:ln>
              <a:noFill/>
            </a:ln>
          </p:spPr>
          <p:txBody>
            <a:bodyPr vert="horz" wrap="square" lIns="91440" tIns="45720" rIns="91440" bIns="45720" numCol="1" anchor="t" anchorCtr="0" compatLnSpc="1"/>
            <a:lstStyle/>
            <a:p>
              <a:endParaRPr lang="zh-CN" altLang="en-US"/>
            </a:p>
          </p:txBody>
        </p:sp>
        <p:sp>
          <p:nvSpPr>
            <p:cNvPr id="100" name="Freeform 57"/>
            <p:cNvSpPr/>
            <p:nvPr/>
          </p:nvSpPr>
          <p:spPr bwMode="auto">
            <a:xfrm>
              <a:off x="3655465" y="3920745"/>
              <a:ext cx="110298" cy="192072"/>
            </a:xfrm>
            <a:custGeom>
              <a:avLst/>
              <a:gdLst>
                <a:gd name="T0" fmla="*/ 0 w 58"/>
                <a:gd name="T1" fmla="*/ 11 h 101"/>
                <a:gd name="T2" fmla="*/ 27 w 58"/>
                <a:gd name="T3" fmla="*/ 0 h 101"/>
                <a:gd name="T4" fmla="*/ 58 w 58"/>
                <a:gd name="T5" fmla="*/ 90 h 101"/>
                <a:gd name="T6" fmla="*/ 34 w 58"/>
                <a:gd name="T7" fmla="*/ 101 h 101"/>
                <a:gd name="T8" fmla="*/ 0 w 58"/>
                <a:gd name="T9" fmla="*/ 11 h 101"/>
              </a:gdLst>
              <a:ahLst/>
              <a:cxnLst>
                <a:cxn ang="0">
                  <a:pos x="T0" y="T1"/>
                </a:cxn>
                <a:cxn ang="0">
                  <a:pos x="T2" y="T3"/>
                </a:cxn>
                <a:cxn ang="0">
                  <a:pos x="T4" y="T5"/>
                </a:cxn>
                <a:cxn ang="0">
                  <a:pos x="T6" y="T7"/>
                </a:cxn>
                <a:cxn ang="0">
                  <a:pos x="T8" y="T9"/>
                </a:cxn>
              </a:cxnLst>
              <a:rect l="0" t="0" r="r" b="b"/>
              <a:pathLst>
                <a:path w="58" h="101">
                  <a:moveTo>
                    <a:pt x="0" y="11"/>
                  </a:moveTo>
                  <a:lnTo>
                    <a:pt x="27" y="0"/>
                  </a:lnTo>
                  <a:lnTo>
                    <a:pt x="58" y="90"/>
                  </a:lnTo>
                  <a:lnTo>
                    <a:pt x="34" y="101"/>
                  </a:lnTo>
                  <a:lnTo>
                    <a:pt x="0" y="11"/>
                  </a:lnTo>
                  <a:close/>
                </a:path>
              </a:pathLst>
            </a:custGeom>
            <a:solidFill>
              <a:srgbClr val="B3A82A"/>
            </a:solidFill>
            <a:ln>
              <a:noFill/>
            </a:ln>
          </p:spPr>
          <p:txBody>
            <a:bodyPr vert="horz" wrap="square" lIns="91440" tIns="45720" rIns="91440" bIns="45720" numCol="1" anchor="t" anchorCtr="0" compatLnSpc="1"/>
            <a:lstStyle/>
            <a:p>
              <a:endParaRPr lang="zh-CN" altLang="en-US"/>
            </a:p>
          </p:txBody>
        </p:sp>
        <p:sp>
          <p:nvSpPr>
            <p:cNvPr id="101" name="Oval 58"/>
            <p:cNvSpPr>
              <a:spLocks noChangeArrowheads="1"/>
            </p:cNvSpPr>
            <p:nvPr/>
          </p:nvSpPr>
          <p:spPr bwMode="auto">
            <a:xfrm>
              <a:off x="3727729" y="4080487"/>
              <a:ext cx="13311" cy="11410"/>
            </a:xfrm>
            <a:prstGeom prst="ellipse">
              <a:avLst/>
            </a:prstGeom>
            <a:solidFill>
              <a:srgbClr val="D2E5C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 name="Freeform 59"/>
            <p:cNvSpPr/>
            <p:nvPr/>
          </p:nvSpPr>
          <p:spPr bwMode="auto">
            <a:xfrm>
              <a:off x="3720123" y="3875104"/>
              <a:ext cx="283352" cy="184465"/>
            </a:xfrm>
            <a:custGeom>
              <a:avLst/>
              <a:gdLst>
                <a:gd name="T0" fmla="*/ 0 w 43"/>
                <a:gd name="T1" fmla="*/ 12 h 28"/>
                <a:gd name="T2" fmla="*/ 24 w 43"/>
                <a:gd name="T3" fmla="*/ 2 h 28"/>
                <a:gd name="T4" fmla="*/ 28 w 43"/>
                <a:gd name="T5" fmla="*/ 4 h 28"/>
                <a:gd name="T6" fmla="*/ 21 w 43"/>
                <a:gd name="T7" fmla="*/ 9 h 28"/>
                <a:gd name="T8" fmla="*/ 42 w 43"/>
                <a:gd name="T9" fmla="*/ 2 h 28"/>
                <a:gd name="T10" fmla="*/ 29 w 43"/>
                <a:gd name="T11" fmla="*/ 14 h 28"/>
                <a:gd name="T12" fmla="*/ 42 w 43"/>
                <a:gd name="T13" fmla="*/ 6 h 28"/>
                <a:gd name="T14" fmla="*/ 23 w 43"/>
                <a:gd name="T15" fmla="*/ 21 h 28"/>
                <a:gd name="T16" fmla="*/ 40 w 43"/>
                <a:gd name="T17" fmla="*/ 13 h 28"/>
                <a:gd name="T18" fmla="*/ 17 w 43"/>
                <a:gd name="T19" fmla="*/ 28 h 28"/>
                <a:gd name="T20" fmla="*/ 4 w 43"/>
                <a:gd name="T21" fmla="*/ 26 h 28"/>
                <a:gd name="T22" fmla="*/ 0 w 43"/>
                <a:gd name="T23" fmla="*/ 12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3" h="28">
                  <a:moveTo>
                    <a:pt x="0" y="12"/>
                  </a:moveTo>
                  <a:cubicBezTo>
                    <a:pt x="0" y="12"/>
                    <a:pt x="9" y="3"/>
                    <a:pt x="24" y="2"/>
                  </a:cubicBezTo>
                  <a:cubicBezTo>
                    <a:pt x="30" y="2"/>
                    <a:pt x="28" y="4"/>
                    <a:pt x="28" y="4"/>
                  </a:cubicBezTo>
                  <a:cubicBezTo>
                    <a:pt x="21" y="9"/>
                    <a:pt x="21" y="9"/>
                    <a:pt x="21" y="9"/>
                  </a:cubicBezTo>
                  <a:cubicBezTo>
                    <a:pt x="21" y="9"/>
                    <a:pt x="42" y="0"/>
                    <a:pt x="42" y="2"/>
                  </a:cubicBezTo>
                  <a:cubicBezTo>
                    <a:pt x="43" y="4"/>
                    <a:pt x="43" y="10"/>
                    <a:pt x="29" y="14"/>
                  </a:cubicBezTo>
                  <a:cubicBezTo>
                    <a:pt x="15" y="18"/>
                    <a:pt x="41" y="5"/>
                    <a:pt x="42" y="6"/>
                  </a:cubicBezTo>
                  <a:cubicBezTo>
                    <a:pt x="43" y="8"/>
                    <a:pt x="41" y="18"/>
                    <a:pt x="23" y="21"/>
                  </a:cubicBezTo>
                  <a:cubicBezTo>
                    <a:pt x="6" y="24"/>
                    <a:pt x="39" y="11"/>
                    <a:pt x="40" y="13"/>
                  </a:cubicBezTo>
                  <a:cubicBezTo>
                    <a:pt x="41" y="14"/>
                    <a:pt x="35" y="24"/>
                    <a:pt x="17" y="28"/>
                  </a:cubicBezTo>
                  <a:cubicBezTo>
                    <a:pt x="10" y="28"/>
                    <a:pt x="6" y="25"/>
                    <a:pt x="4" y="26"/>
                  </a:cubicBezTo>
                  <a:lnTo>
                    <a:pt x="0" y="12"/>
                  </a:lnTo>
                  <a:close/>
                </a:path>
              </a:pathLst>
            </a:custGeom>
            <a:solidFill>
              <a:srgbClr val="DFB28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 name="Line 60"/>
            <p:cNvSpPr>
              <a:spLocks noChangeShapeType="1"/>
            </p:cNvSpPr>
            <p:nvPr/>
          </p:nvSpPr>
          <p:spPr bwMode="auto">
            <a:xfrm>
              <a:off x="3628841" y="5008513"/>
              <a:ext cx="51345" cy="798711"/>
            </a:xfrm>
            <a:prstGeom prst="line">
              <a:avLst/>
            </a:prstGeom>
            <a:noFill/>
            <a:ln w="11113" cap="flat">
              <a:solidFill>
                <a:srgbClr val="231F2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04" name="Freeform 61"/>
            <p:cNvSpPr/>
            <p:nvPr/>
          </p:nvSpPr>
          <p:spPr bwMode="auto">
            <a:xfrm>
              <a:off x="3674482" y="3671622"/>
              <a:ext cx="302368" cy="157841"/>
            </a:xfrm>
            <a:custGeom>
              <a:avLst/>
              <a:gdLst>
                <a:gd name="T0" fmla="*/ 0 w 46"/>
                <a:gd name="T1" fmla="*/ 11 h 24"/>
                <a:gd name="T2" fmla="*/ 24 w 46"/>
                <a:gd name="T3" fmla="*/ 6 h 24"/>
                <a:gd name="T4" fmla="*/ 44 w 46"/>
                <a:gd name="T5" fmla="*/ 21 h 24"/>
                <a:gd name="T6" fmla="*/ 28 w 46"/>
                <a:gd name="T7" fmla="*/ 16 h 24"/>
                <a:gd name="T8" fmla="*/ 17 w 46"/>
                <a:gd name="T9" fmla="*/ 23 h 24"/>
                <a:gd name="T10" fmla="*/ 9 w 46"/>
                <a:gd name="T11" fmla="*/ 22 h 24"/>
                <a:gd name="T12" fmla="*/ 0 w 46"/>
                <a:gd name="T13" fmla="*/ 11 h 24"/>
              </a:gdLst>
              <a:ahLst/>
              <a:cxnLst>
                <a:cxn ang="0">
                  <a:pos x="T0" y="T1"/>
                </a:cxn>
                <a:cxn ang="0">
                  <a:pos x="T2" y="T3"/>
                </a:cxn>
                <a:cxn ang="0">
                  <a:pos x="T4" y="T5"/>
                </a:cxn>
                <a:cxn ang="0">
                  <a:pos x="T6" y="T7"/>
                </a:cxn>
                <a:cxn ang="0">
                  <a:pos x="T8" y="T9"/>
                </a:cxn>
                <a:cxn ang="0">
                  <a:pos x="T10" y="T11"/>
                </a:cxn>
                <a:cxn ang="0">
                  <a:pos x="T12" y="T13"/>
                </a:cxn>
              </a:cxnLst>
              <a:rect l="0" t="0" r="r" b="b"/>
              <a:pathLst>
                <a:path w="46" h="24">
                  <a:moveTo>
                    <a:pt x="0" y="11"/>
                  </a:moveTo>
                  <a:cubicBezTo>
                    <a:pt x="0" y="11"/>
                    <a:pt x="11" y="0"/>
                    <a:pt x="24" y="6"/>
                  </a:cubicBezTo>
                  <a:cubicBezTo>
                    <a:pt x="37" y="13"/>
                    <a:pt x="46" y="19"/>
                    <a:pt x="44" y="21"/>
                  </a:cubicBezTo>
                  <a:cubicBezTo>
                    <a:pt x="43" y="23"/>
                    <a:pt x="28" y="16"/>
                    <a:pt x="28" y="16"/>
                  </a:cubicBezTo>
                  <a:cubicBezTo>
                    <a:pt x="28" y="16"/>
                    <a:pt x="19" y="22"/>
                    <a:pt x="17" y="23"/>
                  </a:cubicBezTo>
                  <a:cubicBezTo>
                    <a:pt x="14" y="24"/>
                    <a:pt x="9" y="22"/>
                    <a:pt x="9" y="22"/>
                  </a:cubicBezTo>
                  <a:lnTo>
                    <a:pt x="0" y="11"/>
                  </a:lnTo>
                  <a:close/>
                </a:path>
              </a:pathLst>
            </a:custGeom>
            <a:solidFill>
              <a:srgbClr val="DFB28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 name="Freeform 62"/>
            <p:cNvSpPr/>
            <p:nvPr/>
          </p:nvSpPr>
          <p:spPr bwMode="auto">
            <a:xfrm>
              <a:off x="3621235" y="3717263"/>
              <a:ext cx="138823" cy="152135"/>
            </a:xfrm>
            <a:custGeom>
              <a:avLst/>
              <a:gdLst>
                <a:gd name="T0" fmla="*/ 0 w 21"/>
                <a:gd name="T1" fmla="*/ 3 h 23"/>
                <a:gd name="T2" fmla="*/ 6 w 21"/>
                <a:gd name="T3" fmla="*/ 0 h 23"/>
                <a:gd name="T4" fmla="*/ 21 w 21"/>
                <a:gd name="T5" fmla="*/ 19 h 23"/>
                <a:gd name="T6" fmla="*/ 16 w 21"/>
                <a:gd name="T7" fmla="*/ 23 h 23"/>
                <a:gd name="T8" fmla="*/ 0 w 21"/>
                <a:gd name="T9" fmla="*/ 3 h 23"/>
              </a:gdLst>
              <a:ahLst/>
              <a:cxnLst>
                <a:cxn ang="0">
                  <a:pos x="T0" y="T1"/>
                </a:cxn>
                <a:cxn ang="0">
                  <a:pos x="T2" y="T3"/>
                </a:cxn>
                <a:cxn ang="0">
                  <a:pos x="T4" y="T5"/>
                </a:cxn>
                <a:cxn ang="0">
                  <a:pos x="T6" y="T7"/>
                </a:cxn>
                <a:cxn ang="0">
                  <a:pos x="T8" y="T9"/>
                </a:cxn>
              </a:cxnLst>
              <a:rect l="0" t="0" r="r" b="b"/>
              <a:pathLst>
                <a:path w="21" h="23">
                  <a:moveTo>
                    <a:pt x="0" y="3"/>
                  </a:moveTo>
                  <a:cubicBezTo>
                    <a:pt x="0" y="3"/>
                    <a:pt x="6" y="0"/>
                    <a:pt x="6" y="0"/>
                  </a:cubicBezTo>
                  <a:cubicBezTo>
                    <a:pt x="21" y="19"/>
                    <a:pt x="21" y="19"/>
                    <a:pt x="21" y="19"/>
                  </a:cubicBezTo>
                  <a:cubicBezTo>
                    <a:pt x="16" y="23"/>
                    <a:pt x="16" y="23"/>
                    <a:pt x="16" y="23"/>
                  </a:cubicBezTo>
                  <a:lnTo>
                    <a:pt x="0" y="3"/>
                  </a:lnTo>
                  <a:close/>
                </a:path>
              </a:pathLst>
            </a:custGeom>
            <a:solidFill>
              <a:srgbClr val="B3A82A"/>
            </a:solidFill>
            <a:ln>
              <a:noFill/>
            </a:ln>
          </p:spPr>
          <p:txBody>
            <a:bodyPr vert="horz" wrap="square" lIns="91440" tIns="45720" rIns="91440" bIns="45720" numCol="1" anchor="t" anchorCtr="0" compatLnSpc="1"/>
            <a:lstStyle/>
            <a:p>
              <a:endParaRPr lang="zh-CN" altLang="en-US"/>
            </a:p>
          </p:txBody>
        </p:sp>
        <p:sp>
          <p:nvSpPr>
            <p:cNvPr id="106" name="Freeform 63"/>
            <p:cNvSpPr/>
            <p:nvPr/>
          </p:nvSpPr>
          <p:spPr bwMode="auto">
            <a:xfrm>
              <a:off x="3181944" y="2458342"/>
              <a:ext cx="781595" cy="513457"/>
            </a:xfrm>
            <a:custGeom>
              <a:avLst/>
              <a:gdLst>
                <a:gd name="T0" fmla="*/ 0 w 119"/>
                <a:gd name="T1" fmla="*/ 11 h 78"/>
                <a:gd name="T2" fmla="*/ 34 w 119"/>
                <a:gd name="T3" fmla="*/ 4 h 78"/>
                <a:gd name="T4" fmla="*/ 71 w 119"/>
                <a:gd name="T5" fmla="*/ 11 h 78"/>
                <a:gd name="T6" fmla="*/ 65 w 119"/>
                <a:gd name="T7" fmla="*/ 17 h 78"/>
                <a:gd name="T8" fmla="*/ 82 w 119"/>
                <a:gd name="T9" fmla="*/ 19 h 78"/>
                <a:gd name="T10" fmla="*/ 94 w 119"/>
                <a:gd name="T11" fmla="*/ 28 h 78"/>
                <a:gd name="T12" fmla="*/ 107 w 119"/>
                <a:gd name="T13" fmla="*/ 41 h 78"/>
                <a:gd name="T14" fmla="*/ 97 w 119"/>
                <a:gd name="T15" fmla="*/ 39 h 78"/>
                <a:gd name="T16" fmla="*/ 117 w 119"/>
                <a:gd name="T17" fmla="*/ 56 h 78"/>
                <a:gd name="T18" fmla="*/ 109 w 119"/>
                <a:gd name="T19" fmla="*/ 70 h 78"/>
                <a:gd name="T20" fmla="*/ 106 w 119"/>
                <a:gd name="T21" fmla="*/ 78 h 78"/>
                <a:gd name="T22" fmla="*/ 98 w 119"/>
                <a:gd name="T23" fmla="*/ 76 h 78"/>
                <a:gd name="T24" fmla="*/ 81 w 119"/>
                <a:gd name="T25" fmla="*/ 75 h 78"/>
                <a:gd name="T26" fmla="*/ 65 w 119"/>
                <a:gd name="T27" fmla="*/ 32 h 78"/>
                <a:gd name="T28" fmla="*/ 0 w 119"/>
                <a:gd name="T29" fmla="*/ 11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9" h="78">
                  <a:moveTo>
                    <a:pt x="0" y="11"/>
                  </a:moveTo>
                  <a:cubicBezTo>
                    <a:pt x="0" y="11"/>
                    <a:pt x="17" y="0"/>
                    <a:pt x="34" y="4"/>
                  </a:cubicBezTo>
                  <a:cubicBezTo>
                    <a:pt x="52" y="8"/>
                    <a:pt x="64" y="13"/>
                    <a:pt x="71" y="11"/>
                  </a:cubicBezTo>
                  <a:cubicBezTo>
                    <a:pt x="78" y="8"/>
                    <a:pt x="78" y="15"/>
                    <a:pt x="65" y="17"/>
                  </a:cubicBezTo>
                  <a:cubicBezTo>
                    <a:pt x="52" y="18"/>
                    <a:pt x="76" y="18"/>
                    <a:pt x="82" y="19"/>
                  </a:cubicBezTo>
                  <a:cubicBezTo>
                    <a:pt x="89" y="20"/>
                    <a:pt x="92" y="20"/>
                    <a:pt x="94" y="28"/>
                  </a:cubicBezTo>
                  <a:cubicBezTo>
                    <a:pt x="97" y="37"/>
                    <a:pt x="105" y="41"/>
                    <a:pt x="107" y="41"/>
                  </a:cubicBezTo>
                  <a:cubicBezTo>
                    <a:pt x="109" y="41"/>
                    <a:pt x="99" y="41"/>
                    <a:pt x="97" y="39"/>
                  </a:cubicBezTo>
                  <a:cubicBezTo>
                    <a:pt x="95" y="38"/>
                    <a:pt x="115" y="49"/>
                    <a:pt x="117" y="56"/>
                  </a:cubicBezTo>
                  <a:cubicBezTo>
                    <a:pt x="119" y="64"/>
                    <a:pt x="109" y="66"/>
                    <a:pt x="109" y="70"/>
                  </a:cubicBezTo>
                  <a:cubicBezTo>
                    <a:pt x="108" y="74"/>
                    <a:pt x="106" y="78"/>
                    <a:pt x="106" y="78"/>
                  </a:cubicBezTo>
                  <a:cubicBezTo>
                    <a:pt x="106" y="78"/>
                    <a:pt x="106" y="74"/>
                    <a:pt x="98" y="76"/>
                  </a:cubicBezTo>
                  <a:cubicBezTo>
                    <a:pt x="90" y="78"/>
                    <a:pt x="83" y="76"/>
                    <a:pt x="81" y="75"/>
                  </a:cubicBezTo>
                  <a:cubicBezTo>
                    <a:pt x="80" y="74"/>
                    <a:pt x="73" y="37"/>
                    <a:pt x="65" y="32"/>
                  </a:cubicBezTo>
                  <a:cubicBezTo>
                    <a:pt x="58" y="27"/>
                    <a:pt x="6" y="32"/>
                    <a:pt x="0" y="11"/>
                  </a:cubicBezTo>
                </a:path>
              </a:pathLst>
            </a:custGeom>
            <a:solidFill>
              <a:schemeClr val="accent2"/>
            </a:solidFill>
            <a:ln>
              <a:noFill/>
            </a:ln>
          </p:spPr>
          <p:txBody>
            <a:bodyPr vert="horz" wrap="square" lIns="91440" tIns="45720" rIns="91440" bIns="45720" numCol="1" anchor="t" anchorCtr="0" compatLnSpc="1"/>
            <a:lstStyle/>
            <a:p>
              <a:endParaRPr lang="zh-CN" altLang="en-US"/>
            </a:p>
          </p:txBody>
        </p:sp>
        <p:sp>
          <p:nvSpPr>
            <p:cNvPr id="107" name="Rectangle 64"/>
            <p:cNvSpPr>
              <a:spLocks noChangeArrowheads="1"/>
            </p:cNvSpPr>
            <p:nvPr/>
          </p:nvSpPr>
          <p:spPr bwMode="auto">
            <a:xfrm>
              <a:off x="5304233" y="3412992"/>
              <a:ext cx="947043" cy="1293151"/>
            </a:xfrm>
            <a:prstGeom prst="rect">
              <a:avLst/>
            </a:prstGeom>
            <a:solidFill>
              <a:srgbClr val="231F2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08" name="Freeform 65"/>
            <p:cNvSpPr/>
            <p:nvPr/>
          </p:nvSpPr>
          <p:spPr bwMode="auto">
            <a:xfrm>
              <a:off x="5330857" y="3399681"/>
              <a:ext cx="886189" cy="1234199"/>
            </a:xfrm>
            <a:custGeom>
              <a:avLst/>
              <a:gdLst>
                <a:gd name="T0" fmla="*/ 135 w 135"/>
                <a:gd name="T1" fmla="*/ 24 h 187"/>
                <a:gd name="T2" fmla="*/ 83 w 135"/>
                <a:gd name="T3" fmla="*/ 0 h 187"/>
                <a:gd name="T4" fmla="*/ 54 w 135"/>
                <a:gd name="T5" fmla="*/ 0 h 187"/>
                <a:gd name="T6" fmla="*/ 0 w 135"/>
                <a:gd name="T7" fmla="*/ 26 h 187"/>
                <a:gd name="T8" fmla="*/ 16 w 135"/>
                <a:gd name="T9" fmla="*/ 71 h 187"/>
                <a:gd name="T10" fmla="*/ 15 w 135"/>
                <a:gd name="T11" fmla="*/ 187 h 187"/>
                <a:gd name="T12" fmla="*/ 119 w 135"/>
                <a:gd name="T13" fmla="*/ 187 h 187"/>
                <a:gd name="T14" fmla="*/ 118 w 135"/>
                <a:gd name="T15" fmla="*/ 71 h 187"/>
                <a:gd name="T16" fmla="*/ 135 w 135"/>
                <a:gd name="T17" fmla="*/ 24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5" h="187">
                  <a:moveTo>
                    <a:pt x="135" y="24"/>
                  </a:moveTo>
                  <a:cubicBezTo>
                    <a:pt x="123" y="10"/>
                    <a:pt x="104" y="1"/>
                    <a:pt x="83" y="0"/>
                  </a:cubicBezTo>
                  <a:cubicBezTo>
                    <a:pt x="54" y="0"/>
                    <a:pt x="54" y="0"/>
                    <a:pt x="54" y="0"/>
                  </a:cubicBezTo>
                  <a:cubicBezTo>
                    <a:pt x="33" y="0"/>
                    <a:pt x="13" y="10"/>
                    <a:pt x="0" y="26"/>
                  </a:cubicBezTo>
                  <a:cubicBezTo>
                    <a:pt x="10" y="38"/>
                    <a:pt x="16" y="54"/>
                    <a:pt x="16" y="71"/>
                  </a:cubicBezTo>
                  <a:cubicBezTo>
                    <a:pt x="15" y="187"/>
                    <a:pt x="15" y="187"/>
                    <a:pt x="15" y="187"/>
                  </a:cubicBezTo>
                  <a:cubicBezTo>
                    <a:pt x="119" y="187"/>
                    <a:pt x="119" y="187"/>
                    <a:pt x="119" y="187"/>
                  </a:cubicBezTo>
                  <a:cubicBezTo>
                    <a:pt x="118" y="71"/>
                    <a:pt x="118" y="71"/>
                    <a:pt x="118" y="71"/>
                  </a:cubicBezTo>
                  <a:cubicBezTo>
                    <a:pt x="118" y="53"/>
                    <a:pt x="124" y="36"/>
                    <a:pt x="135" y="24"/>
                  </a:cubicBezTo>
                </a:path>
              </a:pathLst>
            </a:custGeom>
            <a:solidFill>
              <a:srgbClr val="C1C1C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9" name="Freeform 66"/>
            <p:cNvSpPr/>
            <p:nvPr/>
          </p:nvSpPr>
          <p:spPr bwMode="auto">
            <a:xfrm>
              <a:off x="5678866" y="3038359"/>
              <a:ext cx="222497" cy="422176"/>
            </a:xfrm>
            <a:custGeom>
              <a:avLst/>
              <a:gdLst>
                <a:gd name="T0" fmla="*/ 34 w 34"/>
                <a:gd name="T1" fmla="*/ 57 h 64"/>
                <a:gd name="T2" fmla="*/ 17 w 34"/>
                <a:gd name="T3" fmla="*/ 64 h 64"/>
                <a:gd name="T4" fmla="*/ 0 w 34"/>
                <a:gd name="T5" fmla="*/ 57 h 64"/>
                <a:gd name="T6" fmla="*/ 0 w 34"/>
                <a:gd name="T7" fmla="*/ 0 h 64"/>
                <a:gd name="T8" fmla="*/ 34 w 34"/>
                <a:gd name="T9" fmla="*/ 0 h 64"/>
                <a:gd name="T10" fmla="*/ 34 w 34"/>
                <a:gd name="T11" fmla="*/ 57 h 64"/>
              </a:gdLst>
              <a:ahLst/>
              <a:cxnLst>
                <a:cxn ang="0">
                  <a:pos x="T0" y="T1"/>
                </a:cxn>
                <a:cxn ang="0">
                  <a:pos x="T2" y="T3"/>
                </a:cxn>
                <a:cxn ang="0">
                  <a:pos x="T4" y="T5"/>
                </a:cxn>
                <a:cxn ang="0">
                  <a:pos x="T6" y="T7"/>
                </a:cxn>
                <a:cxn ang="0">
                  <a:pos x="T8" y="T9"/>
                </a:cxn>
                <a:cxn ang="0">
                  <a:pos x="T10" y="T11"/>
                </a:cxn>
              </a:cxnLst>
              <a:rect l="0" t="0" r="r" b="b"/>
              <a:pathLst>
                <a:path w="34" h="64">
                  <a:moveTo>
                    <a:pt x="34" y="57"/>
                  </a:moveTo>
                  <a:cubicBezTo>
                    <a:pt x="34" y="57"/>
                    <a:pt x="29" y="64"/>
                    <a:pt x="17" y="64"/>
                  </a:cubicBezTo>
                  <a:cubicBezTo>
                    <a:pt x="6" y="64"/>
                    <a:pt x="0" y="57"/>
                    <a:pt x="0" y="57"/>
                  </a:cubicBezTo>
                  <a:cubicBezTo>
                    <a:pt x="0" y="0"/>
                    <a:pt x="0" y="0"/>
                    <a:pt x="0" y="0"/>
                  </a:cubicBezTo>
                  <a:cubicBezTo>
                    <a:pt x="34" y="0"/>
                    <a:pt x="34" y="0"/>
                    <a:pt x="34" y="0"/>
                  </a:cubicBezTo>
                  <a:lnTo>
                    <a:pt x="34" y="57"/>
                  </a:lnTo>
                  <a:close/>
                </a:path>
              </a:pathLst>
            </a:custGeom>
            <a:solidFill>
              <a:srgbClr val="CF9E7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0" name="Line 67"/>
            <p:cNvSpPr>
              <a:spLocks noChangeShapeType="1"/>
            </p:cNvSpPr>
            <p:nvPr/>
          </p:nvSpPr>
          <p:spPr bwMode="auto">
            <a:xfrm>
              <a:off x="6125764" y="4746079"/>
              <a:ext cx="53247" cy="842450"/>
            </a:xfrm>
            <a:prstGeom prst="line">
              <a:avLst/>
            </a:prstGeom>
            <a:noFill/>
            <a:ln w="11113" cap="flat">
              <a:solidFill>
                <a:srgbClr val="231F2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11" name="Line 68"/>
            <p:cNvSpPr>
              <a:spLocks noChangeShapeType="1"/>
            </p:cNvSpPr>
            <p:nvPr/>
          </p:nvSpPr>
          <p:spPr bwMode="auto">
            <a:xfrm flipH="1">
              <a:off x="5370792" y="4746079"/>
              <a:ext cx="58952" cy="842450"/>
            </a:xfrm>
            <a:prstGeom prst="line">
              <a:avLst/>
            </a:prstGeom>
            <a:noFill/>
            <a:ln w="11113" cap="flat">
              <a:solidFill>
                <a:srgbClr val="231F2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12" name="Rectangle 69"/>
            <p:cNvSpPr>
              <a:spLocks noChangeArrowheads="1"/>
            </p:cNvSpPr>
            <p:nvPr/>
          </p:nvSpPr>
          <p:spPr bwMode="auto">
            <a:xfrm>
              <a:off x="5304233" y="4692832"/>
              <a:ext cx="947043" cy="203482"/>
            </a:xfrm>
            <a:prstGeom prst="rect">
              <a:avLst/>
            </a:prstGeom>
            <a:solidFill>
              <a:srgbClr val="231F2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13" name="Freeform 70"/>
            <p:cNvSpPr/>
            <p:nvPr/>
          </p:nvSpPr>
          <p:spPr bwMode="auto">
            <a:xfrm>
              <a:off x="5429745" y="4396168"/>
              <a:ext cx="677002" cy="382241"/>
            </a:xfrm>
            <a:custGeom>
              <a:avLst/>
              <a:gdLst>
                <a:gd name="T0" fmla="*/ 0 w 103"/>
                <a:gd name="T1" fmla="*/ 0 h 58"/>
                <a:gd name="T2" fmla="*/ 0 w 103"/>
                <a:gd name="T3" fmla="*/ 23 h 58"/>
                <a:gd name="T4" fmla="*/ 43 w 103"/>
                <a:gd name="T5" fmla="*/ 58 h 58"/>
                <a:gd name="T6" fmla="*/ 61 w 103"/>
                <a:gd name="T7" fmla="*/ 58 h 58"/>
                <a:gd name="T8" fmla="*/ 103 w 103"/>
                <a:gd name="T9" fmla="*/ 22 h 58"/>
                <a:gd name="T10" fmla="*/ 103 w 103"/>
                <a:gd name="T11" fmla="*/ 0 h 58"/>
                <a:gd name="T12" fmla="*/ 0 w 103"/>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103" h="58">
                  <a:moveTo>
                    <a:pt x="0" y="0"/>
                  </a:moveTo>
                  <a:cubicBezTo>
                    <a:pt x="0" y="23"/>
                    <a:pt x="0" y="23"/>
                    <a:pt x="0" y="23"/>
                  </a:cubicBezTo>
                  <a:cubicBezTo>
                    <a:pt x="0" y="42"/>
                    <a:pt x="20" y="58"/>
                    <a:pt x="43" y="58"/>
                  </a:cubicBezTo>
                  <a:cubicBezTo>
                    <a:pt x="61" y="58"/>
                    <a:pt x="61" y="58"/>
                    <a:pt x="61" y="58"/>
                  </a:cubicBezTo>
                  <a:cubicBezTo>
                    <a:pt x="84" y="57"/>
                    <a:pt x="103" y="42"/>
                    <a:pt x="103" y="22"/>
                  </a:cubicBezTo>
                  <a:cubicBezTo>
                    <a:pt x="103" y="0"/>
                    <a:pt x="103" y="0"/>
                    <a:pt x="103" y="0"/>
                  </a:cubicBezTo>
                  <a:lnTo>
                    <a:pt x="0" y="0"/>
                  </a:lnTo>
                  <a:close/>
                </a:path>
              </a:pathLst>
            </a:custGeom>
            <a:solidFill>
              <a:schemeClr val="tx2">
                <a:lumMod val="75000"/>
              </a:schemeClr>
            </a:solidFill>
            <a:ln>
              <a:noFill/>
            </a:ln>
          </p:spPr>
          <p:txBody>
            <a:bodyPr vert="horz" wrap="square" lIns="91440" tIns="45720" rIns="91440" bIns="45720" numCol="1" anchor="t" anchorCtr="0" compatLnSpc="1"/>
            <a:lstStyle/>
            <a:p>
              <a:endParaRPr lang="zh-CN" altLang="en-US"/>
            </a:p>
          </p:txBody>
        </p:sp>
        <p:sp>
          <p:nvSpPr>
            <p:cNvPr id="114" name="Rectangle 71"/>
            <p:cNvSpPr>
              <a:spLocks noChangeArrowheads="1"/>
            </p:cNvSpPr>
            <p:nvPr/>
          </p:nvSpPr>
          <p:spPr bwMode="auto">
            <a:xfrm>
              <a:off x="5429745" y="4620567"/>
              <a:ext cx="294762" cy="1002193"/>
            </a:xfrm>
            <a:prstGeom prst="rect">
              <a:avLst/>
            </a:prstGeom>
            <a:solidFill>
              <a:schemeClr val="tx2">
                <a:lumMod val="75000"/>
              </a:schemeClr>
            </a:solidFill>
            <a:ln>
              <a:noFill/>
            </a:ln>
          </p:spPr>
          <p:txBody>
            <a:bodyPr vert="horz" wrap="square" lIns="91440" tIns="45720" rIns="91440" bIns="45720" numCol="1" anchor="t" anchorCtr="0" compatLnSpc="1"/>
            <a:lstStyle/>
            <a:p>
              <a:endParaRPr lang="zh-CN" altLang="en-US"/>
            </a:p>
          </p:txBody>
        </p:sp>
        <p:sp>
          <p:nvSpPr>
            <p:cNvPr id="115" name="Rectangle 72"/>
            <p:cNvSpPr>
              <a:spLocks noChangeArrowheads="1"/>
            </p:cNvSpPr>
            <p:nvPr/>
          </p:nvSpPr>
          <p:spPr bwMode="auto">
            <a:xfrm>
              <a:off x="5810083" y="4620567"/>
              <a:ext cx="296664" cy="1002193"/>
            </a:xfrm>
            <a:prstGeom prst="rect">
              <a:avLst/>
            </a:prstGeom>
            <a:solidFill>
              <a:schemeClr val="tx2">
                <a:lumMod val="75000"/>
              </a:schemeClr>
            </a:solidFill>
            <a:ln>
              <a:noFill/>
            </a:ln>
          </p:spPr>
          <p:txBody>
            <a:bodyPr vert="horz" wrap="square" lIns="91440" tIns="45720" rIns="91440" bIns="45720" numCol="1" anchor="t" anchorCtr="0" compatLnSpc="1"/>
            <a:lstStyle/>
            <a:p>
              <a:endParaRPr lang="zh-CN" altLang="en-US"/>
            </a:p>
          </p:txBody>
        </p:sp>
        <p:sp>
          <p:nvSpPr>
            <p:cNvPr id="116" name="Freeform 73"/>
            <p:cNvSpPr/>
            <p:nvPr/>
          </p:nvSpPr>
          <p:spPr bwMode="auto">
            <a:xfrm>
              <a:off x="5462073" y="5582824"/>
              <a:ext cx="235810" cy="157841"/>
            </a:xfrm>
            <a:custGeom>
              <a:avLst/>
              <a:gdLst>
                <a:gd name="T0" fmla="*/ 0 w 36"/>
                <a:gd name="T1" fmla="*/ 12 h 24"/>
                <a:gd name="T2" fmla="*/ 6 w 36"/>
                <a:gd name="T3" fmla="*/ 24 h 24"/>
                <a:gd name="T4" fmla="*/ 30 w 36"/>
                <a:gd name="T5" fmla="*/ 24 h 24"/>
                <a:gd name="T6" fmla="*/ 36 w 36"/>
                <a:gd name="T7" fmla="*/ 12 h 24"/>
                <a:gd name="T8" fmla="*/ 26 w 36"/>
                <a:gd name="T9" fmla="*/ 0 h 24"/>
                <a:gd name="T10" fmla="*/ 10 w 36"/>
                <a:gd name="T11" fmla="*/ 0 h 24"/>
                <a:gd name="T12" fmla="*/ 0 w 36"/>
                <a:gd name="T13" fmla="*/ 12 h 24"/>
              </a:gdLst>
              <a:ahLst/>
              <a:cxnLst>
                <a:cxn ang="0">
                  <a:pos x="T0" y="T1"/>
                </a:cxn>
                <a:cxn ang="0">
                  <a:pos x="T2" y="T3"/>
                </a:cxn>
                <a:cxn ang="0">
                  <a:pos x="T4" y="T5"/>
                </a:cxn>
                <a:cxn ang="0">
                  <a:pos x="T6" y="T7"/>
                </a:cxn>
                <a:cxn ang="0">
                  <a:pos x="T8" y="T9"/>
                </a:cxn>
                <a:cxn ang="0">
                  <a:pos x="T10" y="T11"/>
                </a:cxn>
                <a:cxn ang="0">
                  <a:pos x="T12" y="T13"/>
                </a:cxn>
              </a:cxnLst>
              <a:rect l="0" t="0" r="r" b="b"/>
              <a:pathLst>
                <a:path w="36" h="24">
                  <a:moveTo>
                    <a:pt x="0" y="12"/>
                  </a:moveTo>
                  <a:cubicBezTo>
                    <a:pt x="0" y="19"/>
                    <a:pt x="0" y="24"/>
                    <a:pt x="6" y="24"/>
                  </a:cubicBezTo>
                  <a:cubicBezTo>
                    <a:pt x="30" y="24"/>
                    <a:pt x="30" y="24"/>
                    <a:pt x="30" y="24"/>
                  </a:cubicBezTo>
                  <a:cubicBezTo>
                    <a:pt x="36" y="24"/>
                    <a:pt x="36" y="19"/>
                    <a:pt x="36" y="12"/>
                  </a:cubicBezTo>
                  <a:cubicBezTo>
                    <a:pt x="36" y="6"/>
                    <a:pt x="31" y="0"/>
                    <a:pt x="26" y="0"/>
                  </a:cubicBezTo>
                  <a:cubicBezTo>
                    <a:pt x="10" y="0"/>
                    <a:pt x="10" y="0"/>
                    <a:pt x="10" y="0"/>
                  </a:cubicBezTo>
                  <a:cubicBezTo>
                    <a:pt x="5" y="0"/>
                    <a:pt x="0" y="6"/>
                    <a:pt x="0" y="12"/>
                  </a:cubicBezTo>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7" name="Freeform 74"/>
            <p:cNvSpPr/>
            <p:nvPr/>
          </p:nvSpPr>
          <p:spPr bwMode="auto">
            <a:xfrm>
              <a:off x="5836707" y="5582824"/>
              <a:ext cx="235810" cy="157841"/>
            </a:xfrm>
            <a:custGeom>
              <a:avLst/>
              <a:gdLst>
                <a:gd name="T0" fmla="*/ 1 w 36"/>
                <a:gd name="T1" fmla="*/ 12 h 24"/>
                <a:gd name="T2" fmla="*/ 6 w 36"/>
                <a:gd name="T3" fmla="*/ 24 h 24"/>
                <a:gd name="T4" fmla="*/ 30 w 36"/>
                <a:gd name="T5" fmla="*/ 24 h 24"/>
                <a:gd name="T6" fmla="*/ 36 w 36"/>
                <a:gd name="T7" fmla="*/ 12 h 24"/>
                <a:gd name="T8" fmla="*/ 26 w 36"/>
                <a:gd name="T9" fmla="*/ 0 h 24"/>
                <a:gd name="T10" fmla="*/ 10 w 36"/>
                <a:gd name="T11" fmla="*/ 0 h 24"/>
                <a:gd name="T12" fmla="*/ 1 w 36"/>
                <a:gd name="T13" fmla="*/ 12 h 24"/>
              </a:gdLst>
              <a:ahLst/>
              <a:cxnLst>
                <a:cxn ang="0">
                  <a:pos x="T0" y="T1"/>
                </a:cxn>
                <a:cxn ang="0">
                  <a:pos x="T2" y="T3"/>
                </a:cxn>
                <a:cxn ang="0">
                  <a:pos x="T4" y="T5"/>
                </a:cxn>
                <a:cxn ang="0">
                  <a:pos x="T6" y="T7"/>
                </a:cxn>
                <a:cxn ang="0">
                  <a:pos x="T8" y="T9"/>
                </a:cxn>
                <a:cxn ang="0">
                  <a:pos x="T10" y="T11"/>
                </a:cxn>
                <a:cxn ang="0">
                  <a:pos x="T12" y="T13"/>
                </a:cxn>
              </a:cxnLst>
              <a:rect l="0" t="0" r="r" b="b"/>
              <a:pathLst>
                <a:path w="36" h="24">
                  <a:moveTo>
                    <a:pt x="1" y="12"/>
                  </a:moveTo>
                  <a:cubicBezTo>
                    <a:pt x="1" y="19"/>
                    <a:pt x="0" y="24"/>
                    <a:pt x="6" y="24"/>
                  </a:cubicBezTo>
                  <a:cubicBezTo>
                    <a:pt x="30" y="24"/>
                    <a:pt x="30" y="24"/>
                    <a:pt x="30" y="24"/>
                  </a:cubicBezTo>
                  <a:cubicBezTo>
                    <a:pt x="36" y="24"/>
                    <a:pt x="36" y="19"/>
                    <a:pt x="36" y="12"/>
                  </a:cubicBezTo>
                  <a:cubicBezTo>
                    <a:pt x="36" y="6"/>
                    <a:pt x="31" y="0"/>
                    <a:pt x="26" y="0"/>
                  </a:cubicBezTo>
                  <a:cubicBezTo>
                    <a:pt x="10" y="0"/>
                    <a:pt x="10" y="0"/>
                    <a:pt x="10" y="0"/>
                  </a:cubicBezTo>
                  <a:cubicBezTo>
                    <a:pt x="5" y="0"/>
                    <a:pt x="1" y="6"/>
                    <a:pt x="1" y="12"/>
                  </a:cubicBezTo>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8" name="Freeform 75"/>
            <p:cNvSpPr/>
            <p:nvPr/>
          </p:nvSpPr>
          <p:spPr bwMode="auto">
            <a:xfrm>
              <a:off x="5323250" y="3393975"/>
              <a:ext cx="401256" cy="1245609"/>
            </a:xfrm>
            <a:custGeom>
              <a:avLst/>
              <a:gdLst>
                <a:gd name="T0" fmla="*/ 44 w 61"/>
                <a:gd name="T1" fmla="*/ 0 h 189"/>
                <a:gd name="T2" fmla="*/ 54 w 61"/>
                <a:gd name="T3" fmla="*/ 189 h 189"/>
                <a:gd name="T4" fmla="*/ 12 w 61"/>
                <a:gd name="T5" fmla="*/ 189 h 189"/>
                <a:gd name="T6" fmla="*/ 14 w 61"/>
                <a:gd name="T7" fmla="*/ 58 h 189"/>
                <a:gd name="T8" fmla="*/ 0 w 61"/>
                <a:gd name="T9" fmla="*/ 28 h 189"/>
                <a:gd name="T10" fmla="*/ 44 w 61"/>
                <a:gd name="T11" fmla="*/ 0 h 189"/>
              </a:gdLst>
              <a:ahLst/>
              <a:cxnLst>
                <a:cxn ang="0">
                  <a:pos x="T0" y="T1"/>
                </a:cxn>
                <a:cxn ang="0">
                  <a:pos x="T2" y="T3"/>
                </a:cxn>
                <a:cxn ang="0">
                  <a:pos x="T4" y="T5"/>
                </a:cxn>
                <a:cxn ang="0">
                  <a:pos x="T6" y="T7"/>
                </a:cxn>
                <a:cxn ang="0">
                  <a:pos x="T8" y="T9"/>
                </a:cxn>
                <a:cxn ang="0">
                  <a:pos x="T10" y="T11"/>
                </a:cxn>
              </a:cxnLst>
              <a:rect l="0" t="0" r="r" b="b"/>
              <a:pathLst>
                <a:path w="61" h="189">
                  <a:moveTo>
                    <a:pt x="44" y="0"/>
                  </a:moveTo>
                  <a:cubicBezTo>
                    <a:pt x="44" y="0"/>
                    <a:pt x="61" y="98"/>
                    <a:pt x="54" y="189"/>
                  </a:cubicBezTo>
                  <a:cubicBezTo>
                    <a:pt x="12" y="189"/>
                    <a:pt x="12" y="189"/>
                    <a:pt x="12" y="189"/>
                  </a:cubicBezTo>
                  <a:cubicBezTo>
                    <a:pt x="14" y="58"/>
                    <a:pt x="14" y="58"/>
                    <a:pt x="14" y="58"/>
                  </a:cubicBezTo>
                  <a:cubicBezTo>
                    <a:pt x="0" y="28"/>
                    <a:pt x="0" y="28"/>
                    <a:pt x="0" y="28"/>
                  </a:cubicBezTo>
                  <a:cubicBezTo>
                    <a:pt x="0" y="28"/>
                    <a:pt x="9" y="6"/>
                    <a:pt x="44" y="0"/>
                  </a:cubicBezTo>
                </a:path>
              </a:pathLst>
            </a:custGeom>
            <a:solidFill>
              <a:schemeClr val="accent4"/>
            </a:solidFill>
            <a:ln>
              <a:noFill/>
            </a:ln>
          </p:spPr>
          <p:txBody>
            <a:bodyPr vert="horz" wrap="square" lIns="91440" tIns="45720" rIns="91440" bIns="45720" numCol="1" anchor="t" anchorCtr="0" compatLnSpc="1"/>
            <a:lstStyle/>
            <a:p>
              <a:endParaRPr lang="zh-CN" altLang="en-US"/>
            </a:p>
          </p:txBody>
        </p:sp>
        <p:sp>
          <p:nvSpPr>
            <p:cNvPr id="119" name="Freeform 76"/>
            <p:cNvSpPr/>
            <p:nvPr/>
          </p:nvSpPr>
          <p:spPr bwMode="auto">
            <a:xfrm>
              <a:off x="5842411" y="3393975"/>
              <a:ext cx="408863" cy="1245609"/>
            </a:xfrm>
            <a:custGeom>
              <a:avLst/>
              <a:gdLst>
                <a:gd name="T0" fmla="*/ 17 w 62"/>
                <a:gd name="T1" fmla="*/ 0 h 189"/>
                <a:gd name="T2" fmla="*/ 7 w 62"/>
                <a:gd name="T3" fmla="*/ 188 h 189"/>
                <a:gd name="T4" fmla="*/ 46 w 62"/>
                <a:gd name="T5" fmla="*/ 189 h 189"/>
                <a:gd name="T6" fmla="*/ 48 w 62"/>
                <a:gd name="T7" fmla="*/ 58 h 189"/>
                <a:gd name="T8" fmla="*/ 62 w 62"/>
                <a:gd name="T9" fmla="*/ 28 h 189"/>
                <a:gd name="T10" fmla="*/ 17 w 62"/>
                <a:gd name="T11" fmla="*/ 0 h 189"/>
              </a:gdLst>
              <a:ahLst/>
              <a:cxnLst>
                <a:cxn ang="0">
                  <a:pos x="T0" y="T1"/>
                </a:cxn>
                <a:cxn ang="0">
                  <a:pos x="T2" y="T3"/>
                </a:cxn>
                <a:cxn ang="0">
                  <a:pos x="T4" y="T5"/>
                </a:cxn>
                <a:cxn ang="0">
                  <a:pos x="T6" y="T7"/>
                </a:cxn>
                <a:cxn ang="0">
                  <a:pos x="T8" y="T9"/>
                </a:cxn>
                <a:cxn ang="0">
                  <a:pos x="T10" y="T11"/>
                </a:cxn>
              </a:cxnLst>
              <a:rect l="0" t="0" r="r" b="b"/>
              <a:pathLst>
                <a:path w="62" h="189">
                  <a:moveTo>
                    <a:pt x="17" y="0"/>
                  </a:moveTo>
                  <a:cubicBezTo>
                    <a:pt x="17" y="0"/>
                    <a:pt x="0" y="97"/>
                    <a:pt x="7" y="188"/>
                  </a:cubicBezTo>
                  <a:cubicBezTo>
                    <a:pt x="46" y="189"/>
                    <a:pt x="46" y="189"/>
                    <a:pt x="46" y="189"/>
                  </a:cubicBezTo>
                  <a:cubicBezTo>
                    <a:pt x="48" y="58"/>
                    <a:pt x="48" y="58"/>
                    <a:pt x="48" y="58"/>
                  </a:cubicBezTo>
                  <a:cubicBezTo>
                    <a:pt x="62" y="28"/>
                    <a:pt x="62" y="28"/>
                    <a:pt x="62" y="28"/>
                  </a:cubicBezTo>
                  <a:cubicBezTo>
                    <a:pt x="62" y="28"/>
                    <a:pt x="52" y="6"/>
                    <a:pt x="17" y="0"/>
                  </a:cubicBezTo>
                </a:path>
              </a:pathLst>
            </a:custGeom>
            <a:solidFill>
              <a:schemeClr val="accent4"/>
            </a:solidFill>
            <a:ln>
              <a:noFill/>
            </a:ln>
          </p:spPr>
          <p:txBody>
            <a:bodyPr vert="horz" wrap="square" lIns="91440" tIns="45720" rIns="91440" bIns="45720" numCol="1" anchor="t" anchorCtr="0" compatLnSpc="1"/>
            <a:lstStyle/>
            <a:p>
              <a:endParaRPr lang="zh-CN" altLang="en-US"/>
            </a:p>
          </p:txBody>
        </p:sp>
        <p:sp>
          <p:nvSpPr>
            <p:cNvPr id="122" name="Rectangle 79"/>
            <p:cNvSpPr>
              <a:spLocks noChangeArrowheads="1"/>
            </p:cNvSpPr>
            <p:nvPr/>
          </p:nvSpPr>
          <p:spPr bwMode="auto">
            <a:xfrm>
              <a:off x="5684571" y="4396168"/>
              <a:ext cx="197776" cy="72264"/>
            </a:xfrm>
            <a:prstGeom prst="rect">
              <a:avLst/>
            </a:prstGeom>
            <a:solidFill>
              <a:srgbClr val="231F2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23" name="Rectangle 80"/>
            <p:cNvSpPr>
              <a:spLocks noChangeArrowheads="1"/>
            </p:cNvSpPr>
            <p:nvPr/>
          </p:nvSpPr>
          <p:spPr bwMode="auto">
            <a:xfrm>
              <a:off x="5732113" y="4388561"/>
              <a:ext cx="110298" cy="87478"/>
            </a:xfrm>
            <a:prstGeom prst="rect">
              <a:avLst/>
            </a:prstGeom>
            <a:noFill/>
            <a:ln w="4763" cap="flat">
              <a:solidFill>
                <a:srgbClr val="E9D0A6"/>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24" name="Freeform 81"/>
            <p:cNvSpPr/>
            <p:nvPr/>
          </p:nvSpPr>
          <p:spPr bwMode="auto">
            <a:xfrm>
              <a:off x="5422138" y="4230720"/>
              <a:ext cx="230104" cy="309976"/>
            </a:xfrm>
            <a:custGeom>
              <a:avLst/>
              <a:gdLst>
                <a:gd name="T0" fmla="*/ 3 w 35"/>
                <a:gd name="T1" fmla="*/ 0 h 47"/>
                <a:gd name="T2" fmla="*/ 31 w 35"/>
                <a:gd name="T3" fmla="*/ 1 h 47"/>
                <a:gd name="T4" fmla="*/ 17 w 35"/>
                <a:gd name="T5" fmla="*/ 45 h 47"/>
                <a:gd name="T6" fmla="*/ 3 w 35"/>
                <a:gd name="T7" fmla="*/ 0 h 47"/>
              </a:gdLst>
              <a:ahLst/>
              <a:cxnLst>
                <a:cxn ang="0">
                  <a:pos x="T0" y="T1"/>
                </a:cxn>
                <a:cxn ang="0">
                  <a:pos x="T2" y="T3"/>
                </a:cxn>
                <a:cxn ang="0">
                  <a:pos x="T4" y="T5"/>
                </a:cxn>
                <a:cxn ang="0">
                  <a:pos x="T6" y="T7"/>
                </a:cxn>
              </a:cxnLst>
              <a:rect l="0" t="0" r="r" b="b"/>
              <a:pathLst>
                <a:path w="35" h="47">
                  <a:moveTo>
                    <a:pt x="3" y="0"/>
                  </a:moveTo>
                  <a:cubicBezTo>
                    <a:pt x="31" y="1"/>
                    <a:pt x="31" y="1"/>
                    <a:pt x="31" y="1"/>
                  </a:cubicBezTo>
                  <a:cubicBezTo>
                    <a:pt x="31" y="1"/>
                    <a:pt x="35" y="43"/>
                    <a:pt x="17" y="45"/>
                  </a:cubicBezTo>
                  <a:cubicBezTo>
                    <a:pt x="0" y="47"/>
                    <a:pt x="3" y="0"/>
                    <a:pt x="3" y="0"/>
                  </a:cubicBezTo>
                </a:path>
              </a:pathLst>
            </a:custGeom>
            <a:solidFill>
              <a:srgbClr val="7562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5" name="Freeform 82"/>
            <p:cNvSpPr/>
            <p:nvPr/>
          </p:nvSpPr>
          <p:spPr bwMode="auto">
            <a:xfrm>
              <a:off x="5922282" y="4230720"/>
              <a:ext cx="230104" cy="309976"/>
            </a:xfrm>
            <a:custGeom>
              <a:avLst/>
              <a:gdLst>
                <a:gd name="T0" fmla="*/ 32 w 35"/>
                <a:gd name="T1" fmla="*/ 0 h 47"/>
                <a:gd name="T2" fmla="*/ 4 w 35"/>
                <a:gd name="T3" fmla="*/ 1 h 47"/>
                <a:gd name="T4" fmla="*/ 18 w 35"/>
                <a:gd name="T5" fmla="*/ 45 h 47"/>
                <a:gd name="T6" fmla="*/ 32 w 35"/>
                <a:gd name="T7" fmla="*/ 0 h 47"/>
              </a:gdLst>
              <a:ahLst/>
              <a:cxnLst>
                <a:cxn ang="0">
                  <a:pos x="T0" y="T1"/>
                </a:cxn>
                <a:cxn ang="0">
                  <a:pos x="T2" y="T3"/>
                </a:cxn>
                <a:cxn ang="0">
                  <a:pos x="T4" y="T5"/>
                </a:cxn>
                <a:cxn ang="0">
                  <a:pos x="T6" y="T7"/>
                </a:cxn>
              </a:cxnLst>
              <a:rect l="0" t="0" r="r" b="b"/>
              <a:pathLst>
                <a:path w="35" h="47">
                  <a:moveTo>
                    <a:pt x="32" y="0"/>
                  </a:moveTo>
                  <a:cubicBezTo>
                    <a:pt x="4" y="1"/>
                    <a:pt x="4" y="1"/>
                    <a:pt x="4" y="1"/>
                  </a:cubicBezTo>
                  <a:cubicBezTo>
                    <a:pt x="4" y="1"/>
                    <a:pt x="0" y="43"/>
                    <a:pt x="18" y="45"/>
                  </a:cubicBezTo>
                  <a:cubicBezTo>
                    <a:pt x="35" y="47"/>
                    <a:pt x="32" y="0"/>
                    <a:pt x="32" y="0"/>
                  </a:cubicBezTo>
                </a:path>
              </a:pathLst>
            </a:custGeom>
            <a:solidFill>
              <a:srgbClr val="7562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8" name="Freeform 85"/>
            <p:cNvSpPr/>
            <p:nvPr/>
          </p:nvSpPr>
          <p:spPr bwMode="auto">
            <a:xfrm>
              <a:off x="5625618" y="3348335"/>
              <a:ext cx="144529" cy="224400"/>
            </a:xfrm>
            <a:custGeom>
              <a:avLst/>
              <a:gdLst>
                <a:gd name="T0" fmla="*/ 22 w 22"/>
                <a:gd name="T1" fmla="*/ 15 h 34"/>
                <a:gd name="T2" fmla="*/ 17 w 22"/>
                <a:gd name="T3" fmla="*/ 34 h 34"/>
                <a:gd name="T4" fmla="*/ 1 w 22"/>
                <a:gd name="T5" fmla="*/ 13 h 34"/>
                <a:gd name="T6" fmla="*/ 0 w 22"/>
                <a:gd name="T7" fmla="*/ 8 h 34"/>
                <a:gd name="T8" fmla="*/ 3 w 22"/>
                <a:gd name="T9" fmla="*/ 0 h 34"/>
                <a:gd name="T10" fmla="*/ 22 w 22"/>
                <a:gd name="T11" fmla="*/ 15 h 34"/>
              </a:gdLst>
              <a:ahLst/>
              <a:cxnLst>
                <a:cxn ang="0">
                  <a:pos x="T0" y="T1"/>
                </a:cxn>
                <a:cxn ang="0">
                  <a:pos x="T2" y="T3"/>
                </a:cxn>
                <a:cxn ang="0">
                  <a:pos x="T4" y="T5"/>
                </a:cxn>
                <a:cxn ang="0">
                  <a:pos x="T6" y="T7"/>
                </a:cxn>
                <a:cxn ang="0">
                  <a:pos x="T8" y="T9"/>
                </a:cxn>
                <a:cxn ang="0">
                  <a:pos x="T10" y="T11"/>
                </a:cxn>
              </a:cxnLst>
              <a:rect l="0" t="0" r="r" b="b"/>
              <a:pathLst>
                <a:path w="22" h="34">
                  <a:moveTo>
                    <a:pt x="22" y="15"/>
                  </a:moveTo>
                  <a:cubicBezTo>
                    <a:pt x="17" y="34"/>
                    <a:pt x="17" y="34"/>
                    <a:pt x="17" y="34"/>
                  </a:cubicBezTo>
                  <a:cubicBezTo>
                    <a:pt x="17" y="34"/>
                    <a:pt x="2" y="17"/>
                    <a:pt x="1" y="13"/>
                  </a:cubicBezTo>
                  <a:cubicBezTo>
                    <a:pt x="1" y="10"/>
                    <a:pt x="0" y="8"/>
                    <a:pt x="0" y="8"/>
                  </a:cubicBezTo>
                  <a:cubicBezTo>
                    <a:pt x="3" y="0"/>
                    <a:pt x="3" y="0"/>
                    <a:pt x="3" y="0"/>
                  </a:cubicBezTo>
                  <a:lnTo>
                    <a:pt x="22" y="15"/>
                  </a:lnTo>
                  <a:close/>
                </a:path>
              </a:pathLst>
            </a:custGeom>
            <a:solidFill>
              <a:srgbClr val="C9C9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9" name="Freeform 86"/>
            <p:cNvSpPr/>
            <p:nvPr/>
          </p:nvSpPr>
          <p:spPr bwMode="auto">
            <a:xfrm>
              <a:off x="5804377" y="3348335"/>
              <a:ext cx="136922" cy="224400"/>
            </a:xfrm>
            <a:custGeom>
              <a:avLst/>
              <a:gdLst>
                <a:gd name="T0" fmla="*/ 0 w 21"/>
                <a:gd name="T1" fmla="*/ 15 h 34"/>
                <a:gd name="T2" fmla="*/ 4 w 21"/>
                <a:gd name="T3" fmla="*/ 34 h 34"/>
                <a:gd name="T4" fmla="*/ 20 w 21"/>
                <a:gd name="T5" fmla="*/ 13 h 34"/>
                <a:gd name="T6" fmla="*/ 21 w 21"/>
                <a:gd name="T7" fmla="*/ 8 h 34"/>
                <a:gd name="T8" fmla="*/ 19 w 21"/>
                <a:gd name="T9" fmla="*/ 0 h 34"/>
                <a:gd name="T10" fmla="*/ 0 w 21"/>
                <a:gd name="T11" fmla="*/ 15 h 34"/>
              </a:gdLst>
              <a:ahLst/>
              <a:cxnLst>
                <a:cxn ang="0">
                  <a:pos x="T0" y="T1"/>
                </a:cxn>
                <a:cxn ang="0">
                  <a:pos x="T2" y="T3"/>
                </a:cxn>
                <a:cxn ang="0">
                  <a:pos x="T4" y="T5"/>
                </a:cxn>
                <a:cxn ang="0">
                  <a:pos x="T6" y="T7"/>
                </a:cxn>
                <a:cxn ang="0">
                  <a:pos x="T8" y="T9"/>
                </a:cxn>
                <a:cxn ang="0">
                  <a:pos x="T10" y="T11"/>
                </a:cxn>
              </a:cxnLst>
              <a:rect l="0" t="0" r="r" b="b"/>
              <a:pathLst>
                <a:path w="21" h="34">
                  <a:moveTo>
                    <a:pt x="0" y="15"/>
                  </a:moveTo>
                  <a:cubicBezTo>
                    <a:pt x="4" y="34"/>
                    <a:pt x="4" y="34"/>
                    <a:pt x="4" y="34"/>
                  </a:cubicBezTo>
                  <a:cubicBezTo>
                    <a:pt x="4" y="34"/>
                    <a:pt x="20" y="17"/>
                    <a:pt x="20" y="13"/>
                  </a:cubicBezTo>
                  <a:cubicBezTo>
                    <a:pt x="21" y="10"/>
                    <a:pt x="21" y="8"/>
                    <a:pt x="21" y="8"/>
                  </a:cubicBezTo>
                  <a:cubicBezTo>
                    <a:pt x="19" y="0"/>
                    <a:pt x="19" y="0"/>
                    <a:pt x="19" y="0"/>
                  </a:cubicBezTo>
                  <a:lnTo>
                    <a:pt x="0" y="15"/>
                  </a:lnTo>
                  <a:close/>
                </a:path>
              </a:pathLst>
            </a:custGeom>
            <a:solidFill>
              <a:srgbClr val="C9C9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0" name="Freeform 87"/>
            <p:cNvSpPr/>
            <p:nvPr/>
          </p:nvSpPr>
          <p:spPr bwMode="auto">
            <a:xfrm>
              <a:off x="5756836" y="3447223"/>
              <a:ext cx="13311" cy="64658"/>
            </a:xfrm>
            <a:custGeom>
              <a:avLst/>
              <a:gdLst>
                <a:gd name="T0" fmla="*/ 2 w 2"/>
                <a:gd name="T1" fmla="*/ 0 h 10"/>
                <a:gd name="T2" fmla="*/ 2 w 2"/>
                <a:gd name="T3" fmla="*/ 10 h 10"/>
                <a:gd name="T4" fmla="*/ 0 w 2"/>
                <a:gd name="T5" fmla="*/ 10 h 10"/>
                <a:gd name="T6" fmla="*/ 2 w 2"/>
                <a:gd name="T7" fmla="*/ 0 h 10"/>
              </a:gdLst>
              <a:ahLst/>
              <a:cxnLst>
                <a:cxn ang="0">
                  <a:pos x="T0" y="T1"/>
                </a:cxn>
                <a:cxn ang="0">
                  <a:pos x="T2" y="T3"/>
                </a:cxn>
                <a:cxn ang="0">
                  <a:pos x="T4" y="T5"/>
                </a:cxn>
                <a:cxn ang="0">
                  <a:pos x="T6" y="T7"/>
                </a:cxn>
              </a:cxnLst>
              <a:rect l="0" t="0" r="r" b="b"/>
              <a:pathLst>
                <a:path w="2" h="10">
                  <a:moveTo>
                    <a:pt x="2" y="0"/>
                  </a:moveTo>
                  <a:cubicBezTo>
                    <a:pt x="2" y="10"/>
                    <a:pt x="2" y="10"/>
                    <a:pt x="2" y="10"/>
                  </a:cubicBezTo>
                  <a:cubicBezTo>
                    <a:pt x="0" y="10"/>
                    <a:pt x="0" y="10"/>
                    <a:pt x="0" y="10"/>
                  </a:cubicBezTo>
                  <a:cubicBezTo>
                    <a:pt x="0" y="10"/>
                    <a:pt x="1" y="4"/>
                    <a:pt x="2" y="0"/>
                  </a:cubicBezTo>
                </a:path>
              </a:pathLst>
            </a:custGeom>
            <a:solidFill>
              <a:srgbClr val="D4D4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1" name="Freeform 88"/>
            <p:cNvSpPr/>
            <p:nvPr/>
          </p:nvSpPr>
          <p:spPr bwMode="auto">
            <a:xfrm>
              <a:off x="5804377" y="3447223"/>
              <a:ext cx="13311" cy="64658"/>
            </a:xfrm>
            <a:custGeom>
              <a:avLst/>
              <a:gdLst>
                <a:gd name="T0" fmla="*/ 0 w 2"/>
                <a:gd name="T1" fmla="*/ 0 h 10"/>
                <a:gd name="T2" fmla="*/ 0 w 2"/>
                <a:gd name="T3" fmla="*/ 10 h 10"/>
                <a:gd name="T4" fmla="*/ 2 w 2"/>
                <a:gd name="T5" fmla="*/ 10 h 10"/>
                <a:gd name="T6" fmla="*/ 0 w 2"/>
                <a:gd name="T7" fmla="*/ 0 h 10"/>
              </a:gdLst>
              <a:ahLst/>
              <a:cxnLst>
                <a:cxn ang="0">
                  <a:pos x="T0" y="T1"/>
                </a:cxn>
                <a:cxn ang="0">
                  <a:pos x="T2" y="T3"/>
                </a:cxn>
                <a:cxn ang="0">
                  <a:pos x="T4" y="T5"/>
                </a:cxn>
                <a:cxn ang="0">
                  <a:pos x="T6" y="T7"/>
                </a:cxn>
              </a:cxnLst>
              <a:rect l="0" t="0" r="r" b="b"/>
              <a:pathLst>
                <a:path w="2" h="10">
                  <a:moveTo>
                    <a:pt x="0" y="0"/>
                  </a:moveTo>
                  <a:cubicBezTo>
                    <a:pt x="0" y="10"/>
                    <a:pt x="0" y="10"/>
                    <a:pt x="0" y="10"/>
                  </a:cubicBezTo>
                  <a:cubicBezTo>
                    <a:pt x="2" y="10"/>
                    <a:pt x="2" y="10"/>
                    <a:pt x="2" y="10"/>
                  </a:cubicBezTo>
                  <a:cubicBezTo>
                    <a:pt x="2" y="10"/>
                    <a:pt x="1" y="4"/>
                    <a:pt x="0" y="0"/>
                  </a:cubicBezTo>
                </a:path>
              </a:pathLst>
            </a:custGeom>
            <a:solidFill>
              <a:srgbClr val="D4D4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2" name="Freeform 89"/>
            <p:cNvSpPr/>
            <p:nvPr/>
          </p:nvSpPr>
          <p:spPr bwMode="auto">
            <a:xfrm>
              <a:off x="5751130" y="3466239"/>
              <a:ext cx="72264" cy="106495"/>
            </a:xfrm>
            <a:custGeom>
              <a:avLst/>
              <a:gdLst>
                <a:gd name="T0" fmla="*/ 7 w 38"/>
                <a:gd name="T1" fmla="*/ 0 h 56"/>
                <a:gd name="T2" fmla="*/ 28 w 38"/>
                <a:gd name="T3" fmla="*/ 0 h 56"/>
                <a:gd name="T4" fmla="*/ 38 w 38"/>
                <a:gd name="T5" fmla="*/ 35 h 56"/>
                <a:gd name="T6" fmla="*/ 28 w 38"/>
                <a:gd name="T7" fmla="*/ 56 h 56"/>
                <a:gd name="T8" fmla="*/ 7 w 38"/>
                <a:gd name="T9" fmla="*/ 56 h 56"/>
                <a:gd name="T10" fmla="*/ 0 w 38"/>
                <a:gd name="T11" fmla="*/ 31 h 56"/>
                <a:gd name="T12" fmla="*/ 7 w 38"/>
                <a:gd name="T13" fmla="*/ 0 h 56"/>
              </a:gdLst>
              <a:ahLst/>
              <a:cxnLst>
                <a:cxn ang="0">
                  <a:pos x="T0" y="T1"/>
                </a:cxn>
                <a:cxn ang="0">
                  <a:pos x="T2" y="T3"/>
                </a:cxn>
                <a:cxn ang="0">
                  <a:pos x="T4" y="T5"/>
                </a:cxn>
                <a:cxn ang="0">
                  <a:pos x="T6" y="T7"/>
                </a:cxn>
                <a:cxn ang="0">
                  <a:pos x="T8" y="T9"/>
                </a:cxn>
                <a:cxn ang="0">
                  <a:pos x="T10" y="T11"/>
                </a:cxn>
                <a:cxn ang="0">
                  <a:pos x="T12" y="T13"/>
                </a:cxn>
              </a:cxnLst>
              <a:rect l="0" t="0" r="r" b="b"/>
              <a:pathLst>
                <a:path w="38" h="56">
                  <a:moveTo>
                    <a:pt x="7" y="0"/>
                  </a:moveTo>
                  <a:lnTo>
                    <a:pt x="28" y="0"/>
                  </a:lnTo>
                  <a:lnTo>
                    <a:pt x="38" y="35"/>
                  </a:lnTo>
                  <a:lnTo>
                    <a:pt x="28" y="56"/>
                  </a:lnTo>
                  <a:lnTo>
                    <a:pt x="7" y="56"/>
                  </a:lnTo>
                  <a:lnTo>
                    <a:pt x="0" y="31"/>
                  </a:lnTo>
                  <a:lnTo>
                    <a:pt x="7" y="0"/>
                  </a:lnTo>
                  <a:close/>
                </a:path>
              </a:pathLst>
            </a:custGeom>
            <a:solidFill>
              <a:schemeClr val="accent2"/>
            </a:solidFill>
            <a:ln>
              <a:noFill/>
            </a:ln>
          </p:spPr>
          <p:txBody>
            <a:bodyPr vert="horz" wrap="square" lIns="91440" tIns="45720" rIns="91440" bIns="45720" numCol="1" anchor="t" anchorCtr="0" compatLnSpc="1"/>
            <a:lstStyle/>
            <a:p>
              <a:endParaRPr lang="zh-CN" altLang="en-US"/>
            </a:p>
          </p:txBody>
        </p:sp>
        <p:sp>
          <p:nvSpPr>
            <p:cNvPr id="133" name="Freeform 90"/>
            <p:cNvSpPr/>
            <p:nvPr/>
          </p:nvSpPr>
          <p:spPr bwMode="auto">
            <a:xfrm>
              <a:off x="5697883" y="3572734"/>
              <a:ext cx="171152" cy="631362"/>
            </a:xfrm>
            <a:custGeom>
              <a:avLst/>
              <a:gdLst>
                <a:gd name="T0" fmla="*/ 45 w 90"/>
                <a:gd name="T1" fmla="*/ 332 h 332"/>
                <a:gd name="T2" fmla="*/ 0 w 90"/>
                <a:gd name="T3" fmla="*/ 273 h 332"/>
                <a:gd name="T4" fmla="*/ 35 w 90"/>
                <a:gd name="T5" fmla="*/ 0 h 332"/>
                <a:gd name="T6" fmla="*/ 56 w 90"/>
                <a:gd name="T7" fmla="*/ 0 h 332"/>
                <a:gd name="T8" fmla="*/ 90 w 90"/>
                <a:gd name="T9" fmla="*/ 277 h 332"/>
                <a:gd name="T10" fmla="*/ 45 w 90"/>
                <a:gd name="T11" fmla="*/ 332 h 332"/>
              </a:gdLst>
              <a:ahLst/>
              <a:cxnLst>
                <a:cxn ang="0">
                  <a:pos x="T0" y="T1"/>
                </a:cxn>
                <a:cxn ang="0">
                  <a:pos x="T2" y="T3"/>
                </a:cxn>
                <a:cxn ang="0">
                  <a:pos x="T4" y="T5"/>
                </a:cxn>
                <a:cxn ang="0">
                  <a:pos x="T6" y="T7"/>
                </a:cxn>
                <a:cxn ang="0">
                  <a:pos x="T8" y="T9"/>
                </a:cxn>
                <a:cxn ang="0">
                  <a:pos x="T10" y="T11"/>
                </a:cxn>
              </a:cxnLst>
              <a:rect l="0" t="0" r="r" b="b"/>
              <a:pathLst>
                <a:path w="90" h="332">
                  <a:moveTo>
                    <a:pt x="45" y="332"/>
                  </a:moveTo>
                  <a:lnTo>
                    <a:pt x="0" y="273"/>
                  </a:lnTo>
                  <a:lnTo>
                    <a:pt x="35" y="0"/>
                  </a:lnTo>
                  <a:lnTo>
                    <a:pt x="56" y="0"/>
                  </a:lnTo>
                  <a:lnTo>
                    <a:pt x="90" y="277"/>
                  </a:lnTo>
                  <a:lnTo>
                    <a:pt x="45" y="332"/>
                  </a:lnTo>
                  <a:close/>
                </a:path>
              </a:pathLst>
            </a:custGeom>
            <a:solidFill>
              <a:schemeClr val="accent2"/>
            </a:solidFill>
            <a:ln>
              <a:noFill/>
            </a:ln>
          </p:spPr>
          <p:txBody>
            <a:bodyPr vert="horz" wrap="square" lIns="91440" tIns="45720" rIns="91440" bIns="45720" numCol="1" anchor="t" anchorCtr="0" compatLnSpc="1"/>
            <a:lstStyle/>
            <a:p>
              <a:endParaRPr lang="zh-CN" altLang="en-US"/>
            </a:p>
          </p:txBody>
        </p:sp>
        <p:sp>
          <p:nvSpPr>
            <p:cNvPr id="134" name="Line 91"/>
            <p:cNvSpPr>
              <a:spLocks noChangeShapeType="1"/>
            </p:cNvSpPr>
            <p:nvPr/>
          </p:nvSpPr>
          <p:spPr bwMode="auto">
            <a:xfrm flipH="1">
              <a:off x="5285216" y="4896312"/>
              <a:ext cx="51345" cy="844351"/>
            </a:xfrm>
            <a:prstGeom prst="line">
              <a:avLst/>
            </a:prstGeom>
            <a:noFill/>
            <a:ln w="11113" cap="flat">
              <a:solidFill>
                <a:srgbClr val="231F2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35" name="Line 92"/>
            <p:cNvSpPr>
              <a:spLocks noChangeShapeType="1"/>
            </p:cNvSpPr>
            <p:nvPr/>
          </p:nvSpPr>
          <p:spPr bwMode="auto">
            <a:xfrm>
              <a:off x="6217045" y="4896312"/>
              <a:ext cx="53247" cy="844351"/>
            </a:xfrm>
            <a:prstGeom prst="line">
              <a:avLst/>
            </a:prstGeom>
            <a:noFill/>
            <a:ln w="11113" cap="flat">
              <a:solidFill>
                <a:srgbClr val="231F2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38" name="Freeform 95"/>
            <p:cNvSpPr/>
            <p:nvPr/>
          </p:nvSpPr>
          <p:spPr bwMode="auto">
            <a:xfrm>
              <a:off x="5001863" y="3487159"/>
              <a:ext cx="473521" cy="791104"/>
            </a:xfrm>
            <a:custGeom>
              <a:avLst/>
              <a:gdLst>
                <a:gd name="T0" fmla="*/ 48 w 72"/>
                <a:gd name="T1" fmla="*/ 14 h 120"/>
                <a:gd name="T2" fmla="*/ 21 w 72"/>
                <a:gd name="T3" fmla="*/ 109 h 120"/>
                <a:gd name="T4" fmla="*/ 70 w 72"/>
                <a:gd name="T5" fmla="*/ 104 h 120"/>
                <a:gd name="T6" fmla="*/ 72 w 72"/>
                <a:gd name="T7" fmla="*/ 83 h 120"/>
                <a:gd name="T8" fmla="*/ 50 w 72"/>
                <a:gd name="T9" fmla="*/ 80 h 120"/>
                <a:gd name="T10" fmla="*/ 62 w 72"/>
                <a:gd name="T11" fmla="*/ 58 h 120"/>
                <a:gd name="T12" fmla="*/ 48 w 72"/>
                <a:gd name="T13" fmla="*/ 14 h 120"/>
              </a:gdLst>
              <a:ahLst/>
              <a:cxnLst>
                <a:cxn ang="0">
                  <a:pos x="T0" y="T1"/>
                </a:cxn>
                <a:cxn ang="0">
                  <a:pos x="T2" y="T3"/>
                </a:cxn>
                <a:cxn ang="0">
                  <a:pos x="T4" y="T5"/>
                </a:cxn>
                <a:cxn ang="0">
                  <a:pos x="T6" y="T7"/>
                </a:cxn>
                <a:cxn ang="0">
                  <a:pos x="T8" y="T9"/>
                </a:cxn>
                <a:cxn ang="0">
                  <a:pos x="T10" y="T11"/>
                </a:cxn>
                <a:cxn ang="0">
                  <a:pos x="T12" y="T13"/>
                </a:cxn>
              </a:cxnLst>
              <a:rect l="0" t="0" r="r" b="b"/>
              <a:pathLst>
                <a:path w="72" h="120">
                  <a:moveTo>
                    <a:pt x="48" y="14"/>
                  </a:moveTo>
                  <a:cubicBezTo>
                    <a:pt x="48" y="14"/>
                    <a:pt x="0" y="99"/>
                    <a:pt x="21" y="109"/>
                  </a:cubicBezTo>
                  <a:cubicBezTo>
                    <a:pt x="43" y="120"/>
                    <a:pt x="70" y="104"/>
                    <a:pt x="70" y="104"/>
                  </a:cubicBezTo>
                  <a:cubicBezTo>
                    <a:pt x="72" y="83"/>
                    <a:pt x="72" y="83"/>
                    <a:pt x="72" y="83"/>
                  </a:cubicBezTo>
                  <a:cubicBezTo>
                    <a:pt x="50" y="80"/>
                    <a:pt x="50" y="80"/>
                    <a:pt x="50" y="80"/>
                  </a:cubicBezTo>
                  <a:cubicBezTo>
                    <a:pt x="62" y="58"/>
                    <a:pt x="62" y="58"/>
                    <a:pt x="62" y="58"/>
                  </a:cubicBezTo>
                  <a:cubicBezTo>
                    <a:pt x="62" y="58"/>
                    <a:pt x="65" y="0"/>
                    <a:pt x="48" y="14"/>
                  </a:cubicBezTo>
                </a:path>
              </a:pathLst>
            </a:custGeom>
            <a:solidFill>
              <a:schemeClr val="accent4"/>
            </a:solidFill>
            <a:ln>
              <a:noFill/>
            </a:ln>
          </p:spPr>
          <p:txBody>
            <a:bodyPr vert="horz" wrap="square" lIns="91440" tIns="45720" rIns="91440" bIns="45720" numCol="1" anchor="t" anchorCtr="0" compatLnSpc="1"/>
            <a:lstStyle/>
            <a:p>
              <a:endParaRPr lang="zh-CN" altLang="en-US"/>
            </a:p>
          </p:txBody>
        </p:sp>
        <p:sp>
          <p:nvSpPr>
            <p:cNvPr id="139" name="Freeform 96"/>
            <p:cNvSpPr/>
            <p:nvPr/>
          </p:nvSpPr>
          <p:spPr bwMode="auto">
            <a:xfrm>
              <a:off x="6131469" y="3578440"/>
              <a:ext cx="323288" cy="692216"/>
            </a:xfrm>
            <a:custGeom>
              <a:avLst/>
              <a:gdLst>
                <a:gd name="T0" fmla="*/ 17 w 49"/>
                <a:gd name="T1" fmla="*/ 0 h 105"/>
                <a:gd name="T2" fmla="*/ 32 w 49"/>
                <a:gd name="T3" fmla="*/ 92 h 105"/>
                <a:gd name="T4" fmla="*/ 9 w 49"/>
                <a:gd name="T5" fmla="*/ 89 h 105"/>
                <a:gd name="T6" fmla="*/ 0 w 49"/>
                <a:gd name="T7" fmla="*/ 29 h 105"/>
                <a:gd name="T8" fmla="*/ 17 w 49"/>
                <a:gd name="T9" fmla="*/ 0 h 105"/>
              </a:gdLst>
              <a:ahLst/>
              <a:cxnLst>
                <a:cxn ang="0">
                  <a:pos x="T0" y="T1"/>
                </a:cxn>
                <a:cxn ang="0">
                  <a:pos x="T2" y="T3"/>
                </a:cxn>
                <a:cxn ang="0">
                  <a:pos x="T4" y="T5"/>
                </a:cxn>
                <a:cxn ang="0">
                  <a:pos x="T6" y="T7"/>
                </a:cxn>
                <a:cxn ang="0">
                  <a:pos x="T8" y="T9"/>
                </a:cxn>
              </a:cxnLst>
              <a:rect l="0" t="0" r="r" b="b"/>
              <a:pathLst>
                <a:path w="49" h="105">
                  <a:moveTo>
                    <a:pt x="17" y="0"/>
                  </a:moveTo>
                  <a:cubicBezTo>
                    <a:pt x="17" y="0"/>
                    <a:pt x="49" y="74"/>
                    <a:pt x="32" y="92"/>
                  </a:cubicBezTo>
                  <a:cubicBezTo>
                    <a:pt x="20" y="105"/>
                    <a:pt x="9" y="89"/>
                    <a:pt x="9" y="89"/>
                  </a:cubicBezTo>
                  <a:cubicBezTo>
                    <a:pt x="0" y="29"/>
                    <a:pt x="0" y="29"/>
                    <a:pt x="0" y="29"/>
                  </a:cubicBezTo>
                  <a:lnTo>
                    <a:pt x="17" y="0"/>
                  </a:lnTo>
                  <a:close/>
                </a:path>
              </a:pathLst>
            </a:custGeom>
            <a:solidFill>
              <a:schemeClr val="accent4"/>
            </a:solidFill>
            <a:ln>
              <a:noFill/>
            </a:ln>
          </p:spPr>
          <p:txBody>
            <a:bodyPr vert="horz" wrap="square" lIns="91440" tIns="45720" rIns="91440" bIns="45720" numCol="1" anchor="t" anchorCtr="0" compatLnSpc="1"/>
            <a:lstStyle/>
            <a:p>
              <a:endParaRPr lang="zh-CN" altLang="en-US"/>
            </a:p>
          </p:txBody>
        </p:sp>
        <p:sp>
          <p:nvSpPr>
            <p:cNvPr id="140" name="Freeform 97"/>
            <p:cNvSpPr/>
            <p:nvPr/>
          </p:nvSpPr>
          <p:spPr bwMode="auto">
            <a:xfrm>
              <a:off x="5579978" y="3821855"/>
              <a:ext cx="610443" cy="433585"/>
            </a:xfrm>
            <a:custGeom>
              <a:avLst/>
              <a:gdLst>
                <a:gd name="T0" fmla="*/ 93 w 93"/>
                <a:gd name="T1" fmla="*/ 54 h 61"/>
                <a:gd name="T2" fmla="*/ 87 w 93"/>
                <a:gd name="T3" fmla="*/ 61 h 61"/>
                <a:gd name="T4" fmla="*/ 7 w 93"/>
                <a:gd name="T5" fmla="*/ 61 h 61"/>
                <a:gd name="T6" fmla="*/ 0 w 93"/>
                <a:gd name="T7" fmla="*/ 54 h 61"/>
                <a:gd name="T8" fmla="*/ 0 w 93"/>
                <a:gd name="T9" fmla="*/ 7 h 61"/>
                <a:gd name="T10" fmla="*/ 7 w 93"/>
                <a:gd name="T11" fmla="*/ 0 h 61"/>
                <a:gd name="T12" fmla="*/ 87 w 93"/>
                <a:gd name="T13" fmla="*/ 0 h 61"/>
                <a:gd name="T14" fmla="*/ 93 w 93"/>
                <a:gd name="T15" fmla="*/ 7 h 61"/>
                <a:gd name="T16" fmla="*/ 93 w 93"/>
                <a:gd name="T17" fmla="*/ 54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 h="61">
                  <a:moveTo>
                    <a:pt x="93" y="54"/>
                  </a:moveTo>
                  <a:cubicBezTo>
                    <a:pt x="93" y="58"/>
                    <a:pt x="90" y="61"/>
                    <a:pt x="87" y="61"/>
                  </a:cubicBezTo>
                  <a:cubicBezTo>
                    <a:pt x="7" y="61"/>
                    <a:pt x="7" y="61"/>
                    <a:pt x="7" y="61"/>
                  </a:cubicBezTo>
                  <a:cubicBezTo>
                    <a:pt x="3" y="61"/>
                    <a:pt x="0" y="58"/>
                    <a:pt x="0" y="54"/>
                  </a:cubicBezTo>
                  <a:cubicBezTo>
                    <a:pt x="0" y="7"/>
                    <a:pt x="0" y="7"/>
                    <a:pt x="0" y="7"/>
                  </a:cubicBezTo>
                  <a:cubicBezTo>
                    <a:pt x="0" y="3"/>
                    <a:pt x="3" y="0"/>
                    <a:pt x="7" y="0"/>
                  </a:cubicBezTo>
                  <a:cubicBezTo>
                    <a:pt x="87" y="0"/>
                    <a:pt x="87" y="0"/>
                    <a:pt x="87" y="0"/>
                  </a:cubicBezTo>
                  <a:cubicBezTo>
                    <a:pt x="90" y="0"/>
                    <a:pt x="93" y="3"/>
                    <a:pt x="93" y="7"/>
                  </a:cubicBezTo>
                  <a:lnTo>
                    <a:pt x="93" y="54"/>
                  </a:ln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1" name="Freeform 98"/>
            <p:cNvSpPr/>
            <p:nvPr/>
          </p:nvSpPr>
          <p:spPr bwMode="auto">
            <a:xfrm>
              <a:off x="5462073" y="4013927"/>
              <a:ext cx="249121" cy="157841"/>
            </a:xfrm>
            <a:custGeom>
              <a:avLst/>
              <a:gdLst>
                <a:gd name="T0" fmla="*/ 1 w 38"/>
                <a:gd name="T1" fmla="*/ 7 h 24"/>
                <a:gd name="T2" fmla="*/ 22 w 38"/>
                <a:gd name="T3" fmla="*/ 2 h 24"/>
                <a:gd name="T4" fmla="*/ 23 w 38"/>
                <a:gd name="T5" fmla="*/ 2 h 24"/>
                <a:gd name="T6" fmla="*/ 37 w 38"/>
                <a:gd name="T7" fmla="*/ 5 h 24"/>
                <a:gd name="T8" fmla="*/ 24 w 38"/>
                <a:gd name="T9" fmla="*/ 8 h 24"/>
                <a:gd name="T10" fmla="*/ 37 w 38"/>
                <a:gd name="T11" fmla="*/ 10 h 24"/>
                <a:gd name="T12" fmla="*/ 22 w 38"/>
                <a:gd name="T13" fmla="*/ 14 h 24"/>
                <a:gd name="T14" fmla="*/ 37 w 38"/>
                <a:gd name="T15" fmla="*/ 15 h 24"/>
                <a:gd name="T16" fmla="*/ 23 w 38"/>
                <a:gd name="T17" fmla="*/ 18 h 24"/>
                <a:gd name="T18" fmla="*/ 28 w 38"/>
                <a:gd name="T19" fmla="*/ 21 h 24"/>
                <a:gd name="T20" fmla="*/ 14 w 38"/>
                <a:gd name="T21" fmla="*/ 23 h 24"/>
                <a:gd name="T22" fmla="*/ 0 w 38"/>
                <a:gd name="T23" fmla="*/ 22 h 24"/>
                <a:gd name="T24" fmla="*/ 1 w 38"/>
                <a:gd name="T25" fmla="*/ 7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8" h="24">
                  <a:moveTo>
                    <a:pt x="1" y="7"/>
                  </a:moveTo>
                  <a:cubicBezTo>
                    <a:pt x="1" y="7"/>
                    <a:pt x="13" y="0"/>
                    <a:pt x="22" y="2"/>
                  </a:cubicBezTo>
                  <a:cubicBezTo>
                    <a:pt x="30" y="3"/>
                    <a:pt x="23" y="2"/>
                    <a:pt x="23" y="2"/>
                  </a:cubicBezTo>
                  <a:cubicBezTo>
                    <a:pt x="23" y="2"/>
                    <a:pt x="38" y="1"/>
                    <a:pt x="37" y="5"/>
                  </a:cubicBezTo>
                  <a:cubicBezTo>
                    <a:pt x="37" y="9"/>
                    <a:pt x="24" y="8"/>
                    <a:pt x="24" y="8"/>
                  </a:cubicBezTo>
                  <a:cubicBezTo>
                    <a:pt x="24" y="8"/>
                    <a:pt x="37" y="6"/>
                    <a:pt x="37" y="10"/>
                  </a:cubicBezTo>
                  <a:cubicBezTo>
                    <a:pt x="37" y="13"/>
                    <a:pt x="22" y="14"/>
                    <a:pt x="22" y="14"/>
                  </a:cubicBezTo>
                  <a:cubicBezTo>
                    <a:pt x="22" y="14"/>
                    <a:pt x="37" y="11"/>
                    <a:pt x="37" y="15"/>
                  </a:cubicBezTo>
                  <a:cubicBezTo>
                    <a:pt x="37" y="19"/>
                    <a:pt x="23" y="18"/>
                    <a:pt x="23" y="18"/>
                  </a:cubicBezTo>
                  <a:cubicBezTo>
                    <a:pt x="23" y="18"/>
                    <a:pt x="29" y="19"/>
                    <a:pt x="28" y="21"/>
                  </a:cubicBezTo>
                  <a:cubicBezTo>
                    <a:pt x="28" y="23"/>
                    <a:pt x="18" y="23"/>
                    <a:pt x="14" y="23"/>
                  </a:cubicBezTo>
                  <a:cubicBezTo>
                    <a:pt x="10" y="24"/>
                    <a:pt x="0" y="22"/>
                    <a:pt x="0" y="22"/>
                  </a:cubicBezTo>
                  <a:lnTo>
                    <a:pt x="1" y="7"/>
                  </a:lnTo>
                  <a:close/>
                </a:path>
              </a:pathLst>
            </a:custGeom>
            <a:solidFill>
              <a:srgbClr val="DFB28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2" name="Freeform 99"/>
            <p:cNvSpPr/>
            <p:nvPr/>
          </p:nvSpPr>
          <p:spPr bwMode="auto">
            <a:xfrm>
              <a:off x="6045893" y="4013927"/>
              <a:ext cx="197776" cy="157841"/>
            </a:xfrm>
            <a:custGeom>
              <a:avLst/>
              <a:gdLst>
                <a:gd name="T0" fmla="*/ 29 w 30"/>
                <a:gd name="T1" fmla="*/ 10 h 24"/>
                <a:gd name="T2" fmla="*/ 16 w 30"/>
                <a:gd name="T3" fmla="*/ 2 h 24"/>
                <a:gd name="T4" fmla="*/ 15 w 30"/>
                <a:gd name="T5" fmla="*/ 2 h 24"/>
                <a:gd name="T6" fmla="*/ 0 w 30"/>
                <a:gd name="T7" fmla="*/ 5 h 24"/>
                <a:gd name="T8" fmla="*/ 14 w 30"/>
                <a:gd name="T9" fmla="*/ 8 h 24"/>
                <a:gd name="T10" fmla="*/ 0 w 30"/>
                <a:gd name="T11" fmla="*/ 10 h 24"/>
                <a:gd name="T12" fmla="*/ 15 w 30"/>
                <a:gd name="T13" fmla="*/ 14 h 24"/>
                <a:gd name="T14" fmla="*/ 0 w 30"/>
                <a:gd name="T15" fmla="*/ 15 h 24"/>
                <a:gd name="T16" fmla="*/ 14 w 30"/>
                <a:gd name="T17" fmla="*/ 18 h 24"/>
                <a:gd name="T18" fmla="*/ 9 w 30"/>
                <a:gd name="T19" fmla="*/ 21 h 24"/>
                <a:gd name="T20" fmla="*/ 23 w 30"/>
                <a:gd name="T21" fmla="*/ 23 h 24"/>
                <a:gd name="T22" fmla="*/ 29 w 30"/>
                <a:gd name="T23" fmla="*/ 21 h 24"/>
                <a:gd name="T24" fmla="*/ 29 w 30"/>
                <a:gd name="T25" fmla="*/ 1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 h="24">
                  <a:moveTo>
                    <a:pt x="29" y="10"/>
                  </a:moveTo>
                  <a:cubicBezTo>
                    <a:pt x="28" y="6"/>
                    <a:pt x="24" y="0"/>
                    <a:pt x="16" y="2"/>
                  </a:cubicBezTo>
                  <a:cubicBezTo>
                    <a:pt x="7" y="3"/>
                    <a:pt x="15" y="2"/>
                    <a:pt x="15" y="2"/>
                  </a:cubicBezTo>
                  <a:cubicBezTo>
                    <a:pt x="15" y="2"/>
                    <a:pt x="0" y="1"/>
                    <a:pt x="0" y="5"/>
                  </a:cubicBezTo>
                  <a:cubicBezTo>
                    <a:pt x="1" y="9"/>
                    <a:pt x="14" y="8"/>
                    <a:pt x="14" y="8"/>
                  </a:cubicBezTo>
                  <a:cubicBezTo>
                    <a:pt x="14" y="8"/>
                    <a:pt x="0" y="6"/>
                    <a:pt x="0" y="10"/>
                  </a:cubicBezTo>
                  <a:cubicBezTo>
                    <a:pt x="0" y="13"/>
                    <a:pt x="15" y="14"/>
                    <a:pt x="15" y="14"/>
                  </a:cubicBezTo>
                  <a:cubicBezTo>
                    <a:pt x="15" y="14"/>
                    <a:pt x="1" y="11"/>
                    <a:pt x="0" y="15"/>
                  </a:cubicBezTo>
                  <a:cubicBezTo>
                    <a:pt x="0" y="19"/>
                    <a:pt x="14" y="18"/>
                    <a:pt x="14" y="18"/>
                  </a:cubicBezTo>
                  <a:cubicBezTo>
                    <a:pt x="14" y="18"/>
                    <a:pt x="9" y="19"/>
                    <a:pt x="9" y="21"/>
                  </a:cubicBezTo>
                  <a:cubicBezTo>
                    <a:pt x="10" y="23"/>
                    <a:pt x="20" y="23"/>
                    <a:pt x="23" y="23"/>
                  </a:cubicBezTo>
                  <a:cubicBezTo>
                    <a:pt x="27" y="24"/>
                    <a:pt x="29" y="21"/>
                    <a:pt x="29" y="21"/>
                  </a:cubicBezTo>
                  <a:cubicBezTo>
                    <a:pt x="29" y="21"/>
                    <a:pt x="30" y="15"/>
                    <a:pt x="29" y="10"/>
                  </a:cubicBezTo>
                </a:path>
              </a:pathLst>
            </a:custGeom>
            <a:solidFill>
              <a:srgbClr val="DFB28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3" name="Freeform 100"/>
            <p:cNvSpPr/>
            <p:nvPr/>
          </p:nvSpPr>
          <p:spPr bwMode="auto">
            <a:xfrm>
              <a:off x="5422138" y="2597167"/>
              <a:ext cx="743561" cy="730250"/>
            </a:xfrm>
            <a:custGeom>
              <a:avLst/>
              <a:gdLst>
                <a:gd name="T0" fmla="*/ 0 w 113"/>
                <a:gd name="T1" fmla="*/ 0 h 111"/>
                <a:gd name="T2" fmla="*/ 0 w 113"/>
                <a:gd name="T3" fmla="*/ 64 h 111"/>
                <a:gd name="T4" fmla="*/ 47 w 113"/>
                <a:gd name="T5" fmla="*/ 110 h 111"/>
                <a:gd name="T6" fmla="*/ 66 w 113"/>
                <a:gd name="T7" fmla="*/ 110 h 111"/>
                <a:gd name="T8" fmla="*/ 112 w 113"/>
                <a:gd name="T9" fmla="*/ 63 h 111"/>
                <a:gd name="T10" fmla="*/ 112 w 113"/>
                <a:gd name="T11" fmla="*/ 0 h 111"/>
                <a:gd name="T12" fmla="*/ 0 w 113"/>
                <a:gd name="T13" fmla="*/ 0 h 111"/>
              </a:gdLst>
              <a:ahLst/>
              <a:cxnLst>
                <a:cxn ang="0">
                  <a:pos x="T0" y="T1"/>
                </a:cxn>
                <a:cxn ang="0">
                  <a:pos x="T2" y="T3"/>
                </a:cxn>
                <a:cxn ang="0">
                  <a:pos x="T4" y="T5"/>
                </a:cxn>
                <a:cxn ang="0">
                  <a:pos x="T6" y="T7"/>
                </a:cxn>
                <a:cxn ang="0">
                  <a:pos x="T8" y="T9"/>
                </a:cxn>
                <a:cxn ang="0">
                  <a:pos x="T10" y="T11"/>
                </a:cxn>
                <a:cxn ang="0">
                  <a:pos x="T12" y="T13"/>
                </a:cxn>
              </a:cxnLst>
              <a:rect l="0" t="0" r="r" b="b"/>
              <a:pathLst>
                <a:path w="113" h="111">
                  <a:moveTo>
                    <a:pt x="0" y="0"/>
                  </a:moveTo>
                  <a:cubicBezTo>
                    <a:pt x="0" y="64"/>
                    <a:pt x="0" y="64"/>
                    <a:pt x="0" y="64"/>
                  </a:cubicBezTo>
                  <a:cubicBezTo>
                    <a:pt x="0" y="90"/>
                    <a:pt x="21" y="111"/>
                    <a:pt x="47" y="110"/>
                  </a:cubicBezTo>
                  <a:cubicBezTo>
                    <a:pt x="66" y="110"/>
                    <a:pt x="66" y="110"/>
                    <a:pt x="66" y="110"/>
                  </a:cubicBezTo>
                  <a:cubicBezTo>
                    <a:pt x="92" y="110"/>
                    <a:pt x="113" y="89"/>
                    <a:pt x="112" y="63"/>
                  </a:cubicBezTo>
                  <a:cubicBezTo>
                    <a:pt x="112" y="0"/>
                    <a:pt x="112" y="0"/>
                    <a:pt x="112" y="0"/>
                  </a:cubicBezTo>
                  <a:lnTo>
                    <a:pt x="0" y="0"/>
                  </a:lnTo>
                  <a:close/>
                </a:path>
              </a:pathLst>
            </a:custGeom>
            <a:solidFill>
              <a:srgbClr val="DFB28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4" name="Freeform 101"/>
            <p:cNvSpPr/>
            <p:nvPr/>
          </p:nvSpPr>
          <p:spPr bwMode="auto">
            <a:xfrm>
              <a:off x="5357480" y="2905241"/>
              <a:ext cx="110298" cy="197776"/>
            </a:xfrm>
            <a:custGeom>
              <a:avLst/>
              <a:gdLst>
                <a:gd name="T0" fmla="*/ 12 w 17"/>
                <a:gd name="T1" fmla="*/ 6 h 30"/>
                <a:gd name="T2" fmla="*/ 1 w 17"/>
                <a:gd name="T3" fmla="*/ 13 h 30"/>
                <a:gd name="T4" fmla="*/ 13 w 17"/>
                <a:gd name="T5" fmla="*/ 22 h 30"/>
                <a:gd name="T6" fmla="*/ 12 w 17"/>
                <a:gd name="T7" fmla="*/ 6 h 30"/>
              </a:gdLst>
              <a:ahLst/>
              <a:cxnLst>
                <a:cxn ang="0">
                  <a:pos x="T0" y="T1"/>
                </a:cxn>
                <a:cxn ang="0">
                  <a:pos x="T2" y="T3"/>
                </a:cxn>
                <a:cxn ang="0">
                  <a:pos x="T4" y="T5"/>
                </a:cxn>
                <a:cxn ang="0">
                  <a:pos x="T6" y="T7"/>
                </a:cxn>
              </a:cxnLst>
              <a:rect l="0" t="0" r="r" b="b"/>
              <a:pathLst>
                <a:path w="17" h="30">
                  <a:moveTo>
                    <a:pt x="12" y="6"/>
                  </a:moveTo>
                  <a:cubicBezTo>
                    <a:pt x="12" y="6"/>
                    <a:pt x="0" y="0"/>
                    <a:pt x="1" y="13"/>
                  </a:cubicBezTo>
                  <a:cubicBezTo>
                    <a:pt x="2" y="26"/>
                    <a:pt x="10" y="30"/>
                    <a:pt x="13" y="22"/>
                  </a:cubicBezTo>
                  <a:cubicBezTo>
                    <a:pt x="17" y="14"/>
                    <a:pt x="12" y="6"/>
                    <a:pt x="12" y="6"/>
                  </a:cubicBezTo>
                </a:path>
              </a:pathLst>
            </a:custGeom>
            <a:solidFill>
              <a:srgbClr val="DFB28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5" name="Freeform 102"/>
            <p:cNvSpPr/>
            <p:nvPr/>
          </p:nvSpPr>
          <p:spPr bwMode="auto">
            <a:xfrm>
              <a:off x="6118157" y="2905241"/>
              <a:ext cx="112199" cy="197776"/>
            </a:xfrm>
            <a:custGeom>
              <a:avLst/>
              <a:gdLst>
                <a:gd name="T0" fmla="*/ 5 w 17"/>
                <a:gd name="T1" fmla="*/ 6 h 30"/>
                <a:gd name="T2" fmla="*/ 16 w 17"/>
                <a:gd name="T3" fmla="*/ 13 h 30"/>
                <a:gd name="T4" fmla="*/ 4 w 17"/>
                <a:gd name="T5" fmla="*/ 22 h 30"/>
                <a:gd name="T6" fmla="*/ 5 w 17"/>
                <a:gd name="T7" fmla="*/ 6 h 30"/>
              </a:gdLst>
              <a:ahLst/>
              <a:cxnLst>
                <a:cxn ang="0">
                  <a:pos x="T0" y="T1"/>
                </a:cxn>
                <a:cxn ang="0">
                  <a:pos x="T2" y="T3"/>
                </a:cxn>
                <a:cxn ang="0">
                  <a:pos x="T4" y="T5"/>
                </a:cxn>
                <a:cxn ang="0">
                  <a:pos x="T6" y="T7"/>
                </a:cxn>
              </a:cxnLst>
              <a:rect l="0" t="0" r="r" b="b"/>
              <a:pathLst>
                <a:path w="17" h="30">
                  <a:moveTo>
                    <a:pt x="5" y="6"/>
                  </a:moveTo>
                  <a:cubicBezTo>
                    <a:pt x="5" y="6"/>
                    <a:pt x="17" y="0"/>
                    <a:pt x="16" y="13"/>
                  </a:cubicBezTo>
                  <a:cubicBezTo>
                    <a:pt x="15" y="26"/>
                    <a:pt x="7" y="30"/>
                    <a:pt x="4" y="22"/>
                  </a:cubicBezTo>
                  <a:cubicBezTo>
                    <a:pt x="0" y="14"/>
                    <a:pt x="5" y="6"/>
                    <a:pt x="5" y="6"/>
                  </a:cubicBezTo>
                </a:path>
              </a:pathLst>
            </a:custGeom>
            <a:solidFill>
              <a:srgbClr val="DFB28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6" name="Freeform 103"/>
            <p:cNvSpPr/>
            <p:nvPr/>
          </p:nvSpPr>
          <p:spPr bwMode="auto">
            <a:xfrm>
              <a:off x="5336561" y="2424112"/>
              <a:ext cx="914713" cy="614247"/>
            </a:xfrm>
            <a:custGeom>
              <a:avLst/>
              <a:gdLst>
                <a:gd name="T0" fmla="*/ 33 w 139"/>
                <a:gd name="T1" fmla="*/ 60 h 93"/>
                <a:gd name="T2" fmla="*/ 71 w 139"/>
                <a:gd name="T3" fmla="*/ 84 h 93"/>
                <a:gd name="T4" fmla="*/ 78 w 139"/>
                <a:gd name="T5" fmla="*/ 80 h 93"/>
                <a:gd name="T6" fmla="*/ 120 w 139"/>
                <a:gd name="T7" fmla="*/ 66 h 93"/>
                <a:gd name="T8" fmla="*/ 120 w 139"/>
                <a:gd name="T9" fmla="*/ 82 h 93"/>
                <a:gd name="T10" fmla="*/ 121 w 139"/>
                <a:gd name="T11" fmla="*/ 87 h 93"/>
                <a:gd name="T12" fmla="*/ 125 w 139"/>
                <a:gd name="T13" fmla="*/ 89 h 93"/>
                <a:gd name="T14" fmla="*/ 131 w 139"/>
                <a:gd name="T15" fmla="*/ 78 h 93"/>
                <a:gd name="T16" fmla="*/ 131 w 139"/>
                <a:gd name="T17" fmla="*/ 24 h 93"/>
                <a:gd name="T18" fmla="*/ 66 w 139"/>
                <a:gd name="T19" fmla="*/ 1 h 93"/>
                <a:gd name="T20" fmla="*/ 32 w 139"/>
                <a:gd name="T21" fmla="*/ 10 h 93"/>
                <a:gd name="T22" fmla="*/ 17 w 139"/>
                <a:gd name="T23" fmla="*/ 13 h 93"/>
                <a:gd name="T24" fmla="*/ 14 w 139"/>
                <a:gd name="T25" fmla="*/ 18 h 93"/>
                <a:gd name="T26" fmla="*/ 7 w 139"/>
                <a:gd name="T27" fmla="*/ 25 h 93"/>
                <a:gd name="T28" fmla="*/ 8 w 139"/>
                <a:gd name="T29" fmla="*/ 77 h 93"/>
                <a:gd name="T30" fmla="*/ 14 w 139"/>
                <a:gd name="T31" fmla="*/ 86 h 93"/>
                <a:gd name="T32" fmla="*/ 21 w 139"/>
                <a:gd name="T33" fmla="*/ 86 h 93"/>
                <a:gd name="T34" fmla="*/ 33 w 139"/>
                <a:gd name="T35" fmla="*/ 60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9" h="93">
                  <a:moveTo>
                    <a:pt x="33" y="60"/>
                  </a:moveTo>
                  <a:cubicBezTo>
                    <a:pt x="33" y="60"/>
                    <a:pt x="61" y="85"/>
                    <a:pt x="71" y="84"/>
                  </a:cubicBezTo>
                  <a:cubicBezTo>
                    <a:pt x="81" y="84"/>
                    <a:pt x="78" y="80"/>
                    <a:pt x="78" y="80"/>
                  </a:cubicBezTo>
                  <a:cubicBezTo>
                    <a:pt x="78" y="80"/>
                    <a:pt x="101" y="93"/>
                    <a:pt x="120" y="66"/>
                  </a:cubicBezTo>
                  <a:cubicBezTo>
                    <a:pt x="126" y="57"/>
                    <a:pt x="119" y="78"/>
                    <a:pt x="120" y="82"/>
                  </a:cubicBezTo>
                  <a:cubicBezTo>
                    <a:pt x="121" y="87"/>
                    <a:pt x="121" y="87"/>
                    <a:pt x="121" y="87"/>
                  </a:cubicBezTo>
                  <a:cubicBezTo>
                    <a:pt x="125" y="89"/>
                    <a:pt x="125" y="89"/>
                    <a:pt x="125" y="89"/>
                  </a:cubicBezTo>
                  <a:cubicBezTo>
                    <a:pt x="131" y="78"/>
                    <a:pt x="131" y="78"/>
                    <a:pt x="131" y="78"/>
                  </a:cubicBezTo>
                  <a:cubicBezTo>
                    <a:pt x="131" y="78"/>
                    <a:pt x="139" y="44"/>
                    <a:pt x="131" y="24"/>
                  </a:cubicBezTo>
                  <a:cubicBezTo>
                    <a:pt x="126" y="13"/>
                    <a:pt x="96" y="0"/>
                    <a:pt x="66" y="1"/>
                  </a:cubicBezTo>
                  <a:cubicBezTo>
                    <a:pt x="46" y="2"/>
                    <a:pt x="32" y="10"/>
                    <a:pt x="32" y="10"/>
                  </a:cubicBezTo>
                  <a:cubicBezTo>
                    <a:pt x="32" y="10"/>
                    <a:pt x="22" y="13"/>
                    <a:pt x="17" y="13"/>
                  </a:cubicBezTo>
                  <a:cubicBezTo>
                    <a:pt x="11" y="14"/>
                    <a:pt x="14" y="18"/>
                    <a:pt x="14" y="18"/>
                  </a:cubicBezTo>
                  <a:cubicBezTo>
                    <a:pt x="14" y="18"/>
                    <a:pt x="9" y="22"/>
                    <a:pt x="7" y="25"/>
                  </a:cubicBezTo>
                  <a:cubicBezTo>
                    <a:pt x="0" y="35"/>
                    <a:pt x="8" y="77"/>
                    <a:pt x="8" y="77"/>
                  </a:cubicBezTo>
                  <a:cubicBezTo>
                    <a:pt x="14" y="86"/>
                    <a:pt x="14" y="86"/>
                    <a:pt x="14" y="86"/>
                  </a:cubicBezTo>
                  <a:cubicBezTo>
                    <a:pt x="21" y="86"/>
                    <a:pt x="21" y="86"/>
                    <a:pt x="21" y="86"/>
                  </a:cubicBezTo>
                  <a:lnTo>
                    <a:pt x="33" y="60"/>
                  </a:lnTo>
                  <a:close/>
                </a:path>
              </a:pathLst>
            </a:custGeom>
            <a:solidFill>
              <a:schemeClr val="accent4"/>
            </a:solidFill>
            <a:ln>
              <a:noFill/>
            </a:ln>
          </p:spPr>
          <p:txBody>
            <a:bodyPr vert="horz" wrap="square" lIns="91440" tIns="45720" rIns="91440" bIns="45720" numCol="1" anchor="t" anchorCtr="0" compatLnSpc="1"/>
            <a:lstStyle/>
            <a:p>
              <a:endParaRPr lang="zh-CN" altLang="en-US"/>
            </a:p>
          </p:txBody>
        </p:sp>
        <p:sp>
          <p:nvSpPr>
            <p:cNvPr id="147" name="Rectangle 104"/>
            <p:cNvSpPr>
              <a:spLocks noChangeArrowheads="1"/>
            </p:cNvSpPr>
            <p:nvPr/>
          </p:nvSpPr>
          <p:spPr bwMode="auto">
            <a:xfrm>
              <a:off x="7190712" y="4508367"/>
              <a:ext cx="176857" cy="1384432"/>
            </a:xfrm>
            <a:prstGeom prst="rect">
              <a:avLst/>
            </a:prstGeom>
            <a:solidFill>
              <a:srgbClr val="BCBE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48" name="Rectangle 105"/>
            <p:cNvSpPr>
              <a:spLocks noChangeArrowheads="1"/>
            </p:cNvSpPr>
            <p:nvPr/>
          </p:nvSpPr>
          <p:spPr bwMode="auto">
            <a:xfrm>
              <a:off x="7217335" y="4508367"/>
              <a:ext cx="45641" cy="1384432"/>
            </a:xfrm>
            <a:prstGeom prst="rect">
              <a:avLst/>
            </a:prstGeom>
            <a:solidFill>
              <a:srgbClr val="D1D3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49" name="Rectangle 106"/>
            <p:cNvSpPr>
              <a:spLocks noChangeArrowheads="1"/>
            </p:cNvSpPr>
            <p:nvPr/>
          </p:nvSpPr>
          <p:spPr bwMode="auto">
            <a:xfrm>
              <a:off x="7308617" y="4508367"/>
              <a:ext cx="39935" cy="1384432"/>
            </a:xfrm>
            <a:prstGeom prst="rect">
              <a:avLst/>
            </a:prstGeom>
            <a:solidFill>
              <a:srgbClr val="D1D3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50" name="Rectangle 107"/>
            <p:cNvSpPr>
              <a:spLocks noChangeArrowheads="1"/>
            </p:cNvSpPr>
            <p:nvPr/>
          </p:nvSpPr>
          <p:spPr bwMode="auto">
            <a:xfrm>
              <a:off x="3950228" y="4508367"/>
              <a:ext cx="171152" cy="1384432"/>
            </a:xfrm>
            <a:prstGeom prst="rect">
              <a:avLst/>
            </a:prstGeom>
            <a:solidFill>
              <a:srgbClr val="BCBE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51" name="Rectangle 108"/>
            <p:cNvSpPr>
              <a:spLocks noChangeArrowheads="1"/>
            </p:cNvSpPr>
            <p:nvPr/>
          </p:nvSpPr>
          <p:spPr bwMode="auto">
            <a:xfrm>
              <a:off x="3976852" y="4508367"/>
              <a:ext cx="45641" cy="1384432"/>
            </a:xfrm>
            <a:prstGeom prst="rect">
              <a:avLst/>
            </a:prstGeom>
            <a:solidFill>
              <a:srgbClr val="D1D3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52" name="Rectangle 109"/>
            <p:cNvSpPr>
              <a:spLocks noChangeArrowheads="1"/>
            </p:cNvSpPr>
            <p:nvPr/>
          </p:nvSpPr>
          <p:spPr bwMode="auto">
            <a:xfrm>
              <a:off x="4068133" y="4508367"/>
              <a:ext cx="39935" cy="1384432"/>
            </a:xfrm>
            <a:prstGeom prst="rect">
              <a:avLst/>
            </a:prstGeom>
            <a:solidFill>
              <a:srgbClr val="D1D3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53" name="Rectangle 110"/>
            <p:cNvSpPr>
              <a:spLocks noChangeArrowheads="1"/>
            </p:cNvSpPr>
            <p:nvPr/>
          </p:nvSpPr>
          <p:spPr bwMode="auto">
            <a:xfrm>
              <a:off x="3607923" y="4257344"/>
              <a:ext cx="4166607" cy="1795182"/>
            </a:xfrm>
            <a:prstGeom prst="rect">
              <a:avLst/>
            </a:prstGeom>
            <a:solidFill>
              <a:schemeClr val="accent1">
                <a:lumMod val="50000"/>
              </a:schemeClr>
            </a:solidFill>
            <a:ln>
              <a:noFill/>
            </a:ln>
          </p:spPr>
          <p:txBody>
            <a:bodyPr vert="horz" wrap="square" lIns="91440" tIns="45720" rIns="91440" bIns="45720" numCol="1" anchor="t" anchorCtr="0" compatLnSpc="1"/>
            <a:lstStyle/>
            <a:p>
              <a:endParaRPr lang="zh-CN" altLang="en-US"/>
            </a:p>
          </p:txBody>
        </p:sp>
        <p:sp>
          <p:nvSpPr>
            <p:cNvPr id="154" name="Rectangle 111"/>
            <p:cNvSpPr>
              <a:spLocks noChangeArrowheads="1"/>
            </p:cNvSpPr>
            <p:nvPr/>
          </p:nvSpPr>
          <p:spPr bwMode="auto">
            <a:xfrm>
              <a:off x="3607923" y="4257344"/>
              <a:ext cx="4166607" cy="119807"/>
            </a:xfrm>
            <a:prstGeom prst="rect">
              <a:avLst/>
            </a:prstGeom>
            <a:solidFill>
              <a:srgbClr val="CDEEF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55" name="Freeform 112"/>
            <p:cNvSpPr/>
            <p:nvPr/>
          </p:nvSpPr>
          <p:spPr bwMode="auto">
            <a:xfrm>
              <a:off x="6684862" y="3861791"/>
              <a:ext cx="176857" cy="395552"/>
            </a:xfrm>
            <a:custGeom>
              <a:avLst/>
              <a:gdLst>
                <a:gd name="T0" fmla="*/ 23 w 27"/>
                <a:gd name="T1" fmla="*/ 14 h 60"/>
                <a:gd name="T2" fmla="*/ 17 w 27"/>
                <a:gd name="T3" fmla="*/ 0 h 60"/>
                <a:gd name="T4" fmla="*/ 15 w 27"/>
                <a:gd name="T5" fmla="*/ 0 h 60"/>
                <a:gd name="T6" fmla="*/ 13 w 27"/>
                <a:gd name="T7" fmla="*/ 0 h 60"/>
                <a:gd name="T8" fmla="*/ 11 w 27"/>
                <a:gd name="T9" fmla="*/ 0 h 60"/>
                <a:gd name="T10" fmla="*/ 5 w 27"/>
                <a:gd name="T11" fmla="*/ 14 h 60"/>
                <a:gd name="T12" fmla="*/ 3 w 27"/>
                <a:gd name="T13" fmla="*/ 23 h 60"/>
                <a:gd name="T14" fmla="*/ 4 w 27"/>
                <a:gd name="T15" fmla="*/ 31 h 60"/>
                <a:gd name="T16" fmla="*/ 3 w 27"/>
                <a:gd name="T17" fmla="*/ 52 h 60"/>
                <a:gd name="T18" fmla="*/ 11 w 27"/>
                <a:gd name="T19" fmla="*/ 60 h 60"/>
                <a:gd name="T20" fmla="*/ 14 w 27"/>
                <a:gd name="T21" fmla="*/ 60 h 60"/>
                <a:gd name="T22" fmla="*/ 14 w 27"/>
                <a:gd name="T23" fmla="*/ 60 h 60"/>
                <a:gd name="T24" fmla="*/ 14 w 27"/>
                <a:gd name="T25" fmla="*/ 60 h 60"/>
                <a:gd name="T26" fmla="*/ 14 w 27"/>
                <a:gd name="T27" fmla="*/ 60 h 60"/>
                <a:gd name="T28" fmla="*/ 14 w 27"/>
                <a:gd name="T29" fmla="*/ 60 h 60"/>
                <a:gd name="T30" fmla="*/ 17 w 27"/>
                <a:gd name="T31" fmla="*/ 60 h 60"/>
                <a:gd name="T32" fmla="*/ 26 w 27"/>
                <a:gd name="T33" fmla="*/ 52 h 60"/>
                <a:gd name="T34" fmla="*/ 24 w 27"/>
                <a:gd name="T35" fmla="*/ 31 h 60"/>
                <a:gd name="T36" fmla="*/ 25 w 27"/>
                <a:gd name="T37" fmla="*/ 23 h 60"/>
                <a:gd name="T38" fmla="*/ 23 w 27"/>
                <a:gd name="T39" fmla="*/ 1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7" h="60">
                  <a:moveTo>
                    <a:pt x="23" y="14"/>
                  </a:moveTo>
                  <a:cubicBezTo>
                    <a:pt x="15" y="8"/>
                    <a:pt x="17" y="0"/>
                    <a:pt x="17" y="0"/>
                  </a:cubicBezTo>
                  <a:cubicBezTo>
                    <a:pt x="15" y="0"/>
                    <a:pt x="15" y="0"/>
                    <a:pt x="15" y="0"/>
                  </a:cubicBezTo>
                  <a:cubicBezTo>
                    <a:pt x="13" y="0"/>
                    <a:pt x="13" y="0"/>
                    <a:pt x="13" y="0"/>
                  </a:cubicBezTo>
                  <a:cubicBezTo>
                    <a:pt x="11" y="0"/>
                    <a:pt x="11" y="0"/>
                    <a:pt x="11" y="0"/>
                  </a:cubicBezTo>
                  <a:cubicBezTo>
                    <a:pt x="11" y="0"/>
                    <a:pt x="12" y="8"/>
                    <a:pt x="5" y="14"/>
                  </a:cubicBezTo>
                  <a:cubicBezTo>
                    <a:pt x="1" y="16"/>
                    <a:pt x="1" y="22"/>
                    <a:pt x="3" y="23"/>
                  </a:cubicBezTo>
                  <a:cubicBezTo>
                    <a:pt x="3" y="23"/>
                    <a:pt x="0" y="29"/>
                    <a:pt x="4" y="31"/>
                  </a:cubicBezTo>
                  <a:cubicBezTo>
                    <a:pt x="8" y="32"/>
                    <a:pt x="3" y="47"/>
                    <a:pt x="3" y="52"/>
                  </a:cubicBezTo>
                  <a:cubicBezTo>
                    <a:pt x="2" y="57"/>
                    <a:pt x="8" y="60"/>
                    <a:pt x="11" y="60"/>
                  </a:cubicBezTo>
                  <a:cubicBezTo>
                    <a:pt x="12" y="60"/>
                    <a:pt x="13" y="60"/>
                    <a:pt x="14" y="60"/>
                  </a:cubicBezTo>
                  <a:cubicBezTo>
                    <a:pt x="14" y="60"/>
                    <a:pt x="14" y="60"/>
                    <a:pt x="14" y="60"/>
                  </a:cubicBezTo>
                  <a:cubicBezTo>
                    <a:pt x="14" y="60"/>
                    <a:pt x="14" y="60"/>
                    <a:pt x="14" y="60"/>
                  </a:cubicBezTo>
                  <a:cubicBezTo>
                    <a:pt x="14" y="60"/>
                    <a:pt x="14" y="60"/>
                    <a:pt x="14" y="60"/>
                  </a:cubicBezTo>
                  <a:cubicBezTo>
                    <a:pt x="14" y="60"/>
                    <a:pt x="14" y="60"/>
                    <a:pt x="14" y="60"/>
                  </a:cubicBezTo>
                  <a:cubicBezTo>
                    <a:pt x="15" y="60"/>
                    <a:pt x="15" y="60"/>
                    <a:pt x="17" y="60"/>
                  </a:cubicBezTo>
                  <a:cubicBezTo>
                    <a:pt x="20" y="60"/>
                    <a:pt x="26" y="57"/>
                    <a:pt x="26" y="52"/>
                  </a:cubicBezTo>
                  <a:cubicBezTo>
                    <a:pt x="26" y="47"/>
                    <a:pt x="20" y="32"/>
                    <a:pt x="24" y="31"/>
                  </a:cubicBezTo>
                  <a:cubicBezTo>
                    <a:pt x="27" y="29"/>
                    <a:pt x="25" y="23"/>
                    <a:pt x="25" y="23"/>
                  </a:cubicBezTo>
                  <a:cubicBezTo>
                    <a:pt x="27" y="22"/>
                    <a:pt x="27" y="16"/>
                    <a:pt x="23" y="14"/>
                  </a:cubicBezTo>
                </a:path>
              </a:pathLst>
            </a:custGeom>
            <a:solidFill>
              <a:srgbClr val="BADCE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6" name="Freeform 113"/>
            <p:cNvSpPr/>
            <p:nvPr/>
          </p:nvSpPr>
          <p:spPr bwMode="auto">
            <a:xfrm>
              <a:off x="6698173" y="3869398"/>
              <a:ext cx="85576" cy="387945"/>
            </a:xfrm>
            <a:custGeom>
              <a:avLst/>
              <a:gdLst>
                <a:gd name="T0" fmla="*/ 11 w 13"/>
                <a:gd name="T1" fmla="*/ 58 h 59"/>
                <a:gd name="T2" fmla="*/ 4 w 13"/>
                <a:gd name="T3" fmla="*/ 51 h 59"/>
                <a:gd name="T4" fmla="*/ 5 w 13"/>
                <a:gd name="T5" fmla="*/ 44 h 59"/>
                <a:gd name="T6" fmla="*/ 5 w 13"/>
                <a:gd name="T7" fmla="*/ 29 h 59"/>
                <a:gd name="T8" fmla="*/ 4 w 13"/>
                <a:gd name="T9" fmla="*/ 22 h 59"/>
                <a:gd name="T10" fmla="*/ 4 w 13"/>
                <a:gd name="T11" fmla="*/ 22 h 59"/>
                <a:gd name="T12" fmla="*/ 4 w 13"/>
                <a:gd name="T13" fmla="*/ 21 h 59"/>
                <a:gd name="T14" fmla="*/ 2 w 13"/>
                <a:gd name="T15" fmla="*/ 19 h 59"/>
                <a:gd name="T16" fmla="*/ 5 w 13"/>
                <a:gd name="T17" fmla="*/ 13 h 59"/>
                <a:gd name="T18" fmla="*/ 12 w 13"/>
                <a:gd name="T19" fmla="*/ 0 h 59"/>
                <a:gd name="T20" fmla="*/ 10 w 13"/>
                <a:gd name="T21" fmla="*/ 0 h 59"/>
                <a:gd name="T22" fmla="*/ 3 w 13"/>
                <a:gd name="T23" fmla="*/ 13 h 59"/>
                <a:gd name="T24" fmla="*/ 0 w 13"/>
                <a:gd name="T25" fmla="*/ 19 h 59"/>
                <a:gd name="T26" fmla="*/ 1 w 13"/>
                <a:gd name="T27" fmla="*/ 21 h 59"/>
                <a:gd name="T28" fmla="*/ 2 w 13"/>
                <a:gd name="T29" fmla="*/ 22 h 59"/>
                <a:gd name="T30" fmla="*/ 2 w 13"/>
                <a:gd name="T31" fmla="*/ 22 h 59"/>
                <a:gd name="T32" fmla="*/ 2 w 13"/>
                <a:gd name="T33" fmla="*/ 29 h 59"/>
                <a:gd name="T34" fmla="*/ 3 w 13"/>
                <a:gd name="T35" fmla="*/ 44 h 59"/>
                <a:gd name="T36" fmla="*/ 2 w 13"/>
                <a:gd name="T37" fmla="*/ 51 h 59"/>
                <a:gd name="T38" fmla="*/ 9 w 13"/>
                <a:gd name="T39" fmla="*/ 58 h 59"/>
                <a:gd name="T40" fmla="*/ 12 w 13"/>
                <a:gd name="T41" fmla="*/ 59 h 59"/>
                <a:gd name="T42" fmla="*/ 12 w 13"/>
                <a:gd name="T43" fmla="*/ 59 h 59"/>
                <a:gd name="T44" fmla="*/ 13 w 13"/>
                <a:gd name="T45" fmla="*/ 59 h 59"/>
                <a:gd name="T46" fmla="*/ 11 w 13"/>
                <a:gd name="T47" fmla="*/ 58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 h="59">
                  <a:moveTo>
                    <a:pt x="11" y="58"/>
                  </a:moveTo>
                  <a:cubicBezTo>
                    <a:pt x="9" y="58"/>
                    <a:pt x="3" y="56"/>
                    <a:pt x="4" y="51"/>
                  </a:cubicBezTo>
                  <a:cubicBezTo>
                    <a:pt x="4" y="50"/>
                    <a:pt x="4" y="47"/>
                    <a:pt x="5" y="44"/>
                  </a:cubicBezTo>
                  <a:cubicBezTo>
                    <a:pt x="6" y="38"/>
                    <a:pt x="7" y="31"/>
                    <a:pt x="5" y="29"/>
                  </a:cubicBezTo>
                  <a:cubicBezTo>
                    <a:pt x="2" y="27"/>
                    <a:pt x="4" y="22"/>
                    <a:pt x="4" y="22"/>
                  </a:cubicBezTo>
                  <a:cubicBezTo>
                    <a:pt x="4" y="22"/>
                    <a:pt x="4" y="22"/>
                    <a:pt x="4" y="22"/>
                  </a:cubicBezTo>
                  <a:cubicBezTo>
                    <a:pt x="4" y="21"/>
                    <a:pt x="4" y="21"/>
                    <a:pt x="4" y="21"/>
                  </a:cubicBezTo>
                  <a:cubicBezTo>
                    <a:pt x="3" y="21"/>
                    <a:pt x="3" y="20"/>
                    <a:pt x="2" y="19"/>
                  </a:cubicBezTo>
                  <a:cubicBezTo>
                    <a:pt x="2" y="17"/>
                    <a:pt x="3" y="15"/>
                    <a:pt x="5" y="13"/>
                  </a:cubicBezTo>
                  <a:cubicBezTo>
                    <a:pt x="12" y="9"/>
                    <a:pt x="12" y="2"/>
                    <a:pt x="12" y="0"/>
                  </a:cubicBezTo>
                  <a:cubicBezTo>
                    <a:pt x="10" y="0"/>
                    <a:pt x="10" y="0"/>
                    <a:pt x="10" y="0"/>
                  </a:cubicBezTo>
                  <a:cubicBezTo>
                    <a:pt x="10" y="2"/>
                    <a:pt x="10" y="9"/>
                    <a:pt x="3" y="13"/>
                  </a:cubicBezTo>
                  <a:cubicBezTo>
                    <a:pt x="1" y="15"/>
                    <a:pt x="0" y="17"/>
                    <a:pt x="0" y="19"/>
                  </a:cubicBezTo>
                  <a:cubicBezTo>
                    <a:pt x="0" y="20"/>
                    <a:pt x="1" y="21"/>
                    <a:pt x="1" y="21"/>
                  </a:cubicBezTo>
                  <a:cubicBezTo>
                    <a:pt x="2" y="22"/>
                    <a:pt x="2" y="22"/>
                    <a:pt x="2" y="22"/>
                  </a:cubicBezTo>
                  <a:cubicBezTo>
                    <a:pt x="2" y="22"/>
                    <a:pt x="2" y="22"/>
                    <a:pt x="2" y="22"/>
                  </a:cubicBezTo>
                  <a:cubicBezTo>
                    <a:pt x="2" y="22"/>
                    <a:pt x="0" y="27"/>
                    <a:pt x="2" y="29"/>
                  </a:cubicBezTo>
                  <a:cubicBezTo>
                    <a:pt x="5" y="31"/>
                    <a:pt x="4" y="38"/>
                    <a:pt x="3" y="44"/>
                  </a:cubicBezTo>
                  <a:cubicBezTo>
                    <a:pt x="2" y="47"/>
                    <a:pt x="2" y="50"/>
                    <a:pt x="2" y="51"/>
                  </a:cubicBezTo>
                  <a:cubicBezTo>
                    <a:pt x="1" y="56"/>
                    <a:pt x="7" y="58"/>
                    <a:pt x="9" y="58"/>
                  </a:cubicBezTo>
                  <a:cubicBezTo>
                    <a:pt x="12" y="59"/>
                    <a:pt x="12" y="59"/>
                    <a:pt x="12" y="59"/>
                  </a:cubicBezTo>
                  <a:cubicBezTo>
                    <a:pt x="12" y="59"/>
                    <a:pt x="12" y="59"/>
                    <a:pt x="12" y="59"/>
                  </a:cubicBezTo>
                  <a:cubicBezTo>
                    <a:pt x="13" y="59"/>
                    <a:pt x="13" y="59"/>
                    <a:pt x="13" y="59"/>
                  </a:cubicBezTo>
                  <a:lnTo>
                    <a:pt x="11" y="58"/>
                  </a:lnTo>
                  <a:close/>
                </a:path>
              </a:pathLst>
            </a:custGeom>
            <a:solidFill>
              <a:srgbClr val="D6EAF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7" name="Freeform 114"/>
            <p:cNvSpPr/>
            <p:nvPr/>
          </p:nvSpPr>
          <p:spPr bwMode="auto">
            <a:xfrm>
              <a:off x="6770437" y="3869398"/>
              <a:ext cx="85576" cy="387945"/>
            </a:xfrm>
            <a:custGeom>
              <a:avLst/>
              <a:gdLst>
                <a:gd name="T0" fmla="*/ 1 w 13"/>
                <a:gd name="T1" fmla="*/ 58 h 59"/>
                <a:gd name="T2" fmla="*/ 9 w 13"/>
                <a:gd name="T3" fmla="*/ 51 h 59"/>
                <a:gd name="T4" fmla="*/ 9 w 13"/>
                <a:gd name="T5" fmla="*/ 44 h 59"/>
                <a:gd name="T6" fmla="*/ 8 w 13"/>
                <a:gd name="T7" fmla="*/ 29 h 59"/>
                <a:gd name="T8" fmla="*/ 10 w 13"/>
                <a:gd name="T9" fmla="*/ 22 h 59"/>
                <a:gd name="T10" fmla="*/ 10 w 13"/>
                <a:gd name="T11" fmla="*/ 22 h 59"/>
                <a:gd name="T12" fmla="*/ 11 w 13"/>
                <a:gd name="T13" fmla="*/ 21 h 59"/>
                <a:gd name="T14" fmla="*/ 10 w 13"/>
                <a:gd name="T15" fmla="*/ 19 h 59"/>
                <a:gd name="T16" fmla="*/ 8 w 13"/>
                <a:gd name="T17" fmla="*/ 13 h 59"/>
                <a:gd name="T18" fmla="*/ 3 w 13"/>
                <a:gd name="T19" fmla="*/ 0 h 59"/>
                <a:gd name="T20" fmla="*/ 3 w 13"/>
                <a:gd name="T21" fmla="*/ 0 h 59"/>
                <a:gd name="T22" fmla="*/ 9 w 13"/>
                <a:gd name="T23" fmla="*/ 13 h 59"/>
                <a:gd name="T24" fmla="*/ 12 w 13"/>
                <a:gd name="T25" fmla="*/ 19 h 59"/>
                <a:gd name="T26" fmla="*/ 11 w 13"/>
                <a:gd name="T27" fmla="*/ 21 h 59"/>
                <a:gd name="T28" fmla="*/ 11 w 13"/>
                <a:gd name="T29" fmla="*/ 22 h 59"/>
                <a:gd name="T30" fmla="*/ 11 w 13"/>
                <a:gd name="T31" fmla="*/ 22 h 59"/>
                <a:gd name="T32" fmla="*/ 10 w 13"/>
                <a:gd name="T33" fmla="*/ 29 h 59"/>
                <a:gd name="T34" fmla="*/ 10 w 13"/>
                <a:gd name="T35" fmla="*/ 44 h 59"/>
                <a:gd name="T36" fmla="*/ 11 w 13"/>
                <a:gd name="T37" fmla="*/ 51 h 59"/>
                <a:gd name="T38" fmla="*/ 4 w 13"/>
                <a:gd name="T39" fmla="*/ 58 h 59"/>
                <a:gd name="T40" fmla="*/ 1 w 13"/>
                <a:gd name="T41" fmla="*/ 59 h 59"/>
                <a:gd name="T42" fmla="*/ 1 w 13"/>
                <a:gd name="T43" fmla="*/ 59 h 59"/>
                <a:gd name="T44" fmla="*/ 0 w 13"/>
                <a:gd name="T45" fmla="*/ 59 h 59"/>
                <a:gd name="T46" fmla="*/ 1 w 13"/>
                <a:gd name="T47" fmla="*/ 58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 h="59">
                  <a:moveTo>
                    <a:pt x="1" y="58"/>
                  </a:moveTo>
                  <a:cubicBezTo>
                    <a:pt x="4" y="58"/>
                    <a:pt x="10" y="56"/>
                    <a:pt x="9" y="51"/>
                  </a:cubicBezTo>
                  <a:cubicBezTo>
                    <a:pt x="9" y="50"/>
                    <a:pt x="10" y="47"/>
                    <a:pt x="9" y="44"/>
                  </a:cubicBezTo>
                  <a:cubicBezTo>
                    <a:pt x="8" y="38"/>
                    <a:pt x="5" y="31"/>
                    <a:pt x="8" y="29"/>
                  </a:cubicBezTo>
                  <a:cubicBezTo>
                    <a:pt x="11" y="27"/>
                    <a:pt x="10" y="22"/>
                    <a:pt x="10" y="22"/>
                  </a:cubicBezTo>
                  <a:cubicBezTo>
                    <a:pt x="10" y="22"/>
                    <a:pt x="10" y="22"/>
                    <a:pt x="10" y="22"/>
                  </a:cubicBezTo>
                  <a:cubicBezTo>
                    <a:pt x="11" y="21"/>
                    <a:pt x="11" y="21"/>
                    <a:pt x="11" y="21"/>
                  </a:cubicBezTo>
                  <a:cubicBezTo>
                    <a:pt x="11" y="21"/>
                    <a:pt x="10" y="20"/>
                    <a:pt x="10" y="19"/>
                  </a:cubicBezTo>
                  <a:cubicBezTo>
                    <a:pt x="10" y="17"/>
                    <a:pt x="11" y="15"/>
                    <a:pt x="8" y="13"/>
                  </a:cubicBezTo>
                  <a:cubicBezTo>
                    <a:pt x="2" y="9"/>
                    <a:pt x="2" y="2"/>
                    <a:pt x="3" y="0"/>
                  </a:cubicBezTo>
                  <a:cubicBezTo>
                    <a:pt x="3" y="0"/>
                    <a:pt x="3" y="0"/>
                    <a:pt x="3" y="0"/>
                  </a:cubicBezTo>
                  <a:cubicBezTo>
                    <a:pt x="3" y="2"/>
                    <a:pt x="3" y="9"/>
                    <a:pt x="9" y="13"/>
                  </a:cubicBezTo>
                  <a:cubicBezTo>
                    <a:pt x="12" y="15"/>
                    <a:pt x="12" y="17"/>
                    <a:pt x="12" y="19"/>
                  </a:cubicBezTo>
                  <a:cubicBezTo>
                    <a:pt x="12" y="20"/>
                    <a:pt x="12" y="21"/>
                    <a:pt x="11" y="21"/>
                  </a:cubicBezTo>
                  <a:cubicBezTo>
                    <a:pt x="11" y="22"/>
                    <a:pt x="11" y="22"/>
                    <a:pt x="11" y="22"/>
                  </a:cubicBezTo>
                  <a:cubicBezTo>
                    <a:pt x="11" y="22"/>
                    <a:pt x="11" y="22"/>
                    <a:pt x="11" y="22"/>
                  </a:cubicBezTo>
                  <a:cubicBezTo>
                    <a:pt x="11" y="22"/>
                    <a:pt x="13" y="27"/>
                    <a:pt x="10" y="29"/>
                  </a:cubicBezTo>
                  <a:cubicBezTo>
                    <a:pt x="7" y="31"/>
                    <a:pt x="9" y="38"/>
                    <a:pt x="10" y="44"/>
                  </a:cubicBezTo>
                  <a:cubicBezTo>
                    <a:pt x="11" y="47"/>
                    <a:pt x="11" y="50"/>
                    <a:pt x="11" y="51"/>
                  </a:cubicBezTo>
                  <a:cubicBezTo>
                    <a:pt x="11" y="56"/>
                    <a:pt x="6" y="58"/>
                    <a:pt x="4" y="58"/>
                  </a:cubicBezTo>
                  <a:cubicBezTo>
                    <a:pt x="1" y="59"/>
                    <a:pt x="1" y="59"/>
                    <a:pt x="1" y="59"/>
                  </a:cubicBezTo>
                  <a:cubicBezTo>
                    <a:pt x="1" y="59"/>
                    <a:pt x="1" y="59"/>
                    <a:pt x="1" y="59"/>
                  </a:cubicBezTo>
                  <a:cubicBezTo>
                    <a:pt x="0" y="59"/>
                    <a:pt x="0" y="59"/>
                    <a:pt x="0" y="59"/>
                  </a:cubicBezTo>
                  <a:lnTo>
                    <a:pt x="1" y="58"/>
                  </a:lnTo>
                  <a:close/>
                </a:path>
              </a:pathLst>
            </a:custGeom>
            <a:solidFill>
              <a:srgbClr val="D6EAF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8" name="Oval 115"/>
            <p:cNvSpPr>
              <a:spLocks noChangeArrowheads="1"/>
            </p:cNvSpPr>
            <p:nvPr/>
          </p:nvSpPr>
          <p:spPr bwMode="auto">
            <a:xfrm>
              <a:off x="6749519" y="3842775"/>
              <a:ext cx="45641" cy="19017"/>
            </a:xfrm>
            <a:prstGeom prst="ellipse">
              <a:avLst/>
            </a:prstGeom>
            <a:solidFill>
              <a:srgbClr val="27AAE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9" name="Oval 116"/>
            <p:cNvSpPr>
              <a:spLocks noChangeArrowheads="1"/>
            </p:cNvSpPr>
            <p:nvPr/>
          </p:nvSpPr>
          <p:spPr bwMode="auto">
            <a:xfrm>
              <a:off x="6749519" y="3869398"/>
              <a:ext cx="45641" cy="13312"/>
            </a:xfrm>
            <a:prstGeom prst="ellipse">
              <a:avLst/>
            </a:prstGeom>
            <a:solidFill>
              <a:srgbClr val="27AAE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0" name="Rectangle 117"/>
            <p:cNvSpPr>
              <a:spLocks noChangeArrowheads="1"/>
            </p:cNvSpPr>
            <p:nvPr/>
          </p:nvSpPr>
          <p:spPr bwMode="auto">
            <a:xfrm>
              <a:off x="6749519" y="3856087"/>
              <a:ext cx="45641" cy="19017"/>
            </a:xfrm>
            <a:prstGeom prst="rect">
              <a:avLst/>
            </a:prstGeom>
            <a:solidFill>
              <a:srgbClr val="27AAE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61" name="Freeform 118"/>
            <p:cNvSpPr/>
            <p:nvPr/>
          </p:nvSpPr>
          <p:spPr bwMode="auto">
            <a:xfrm>
              <a:off x="4889664" y="3861791"/>
              <a:ext cx="178759" cy="395552"/>
            </a:xfrm>
            <a:custGeom>
              <a:avLst/>
              <a:gdLst>
                <a:gd name="T0" fmla="*/ 23 w 27"/>
                <a:gd name="T1" fmla="*/ 14 h 60"/>
                <a:gd name="T2" fmla="*/ 16 w 27"/>
                <a:gd name="T3" fmla="*/ 0 h 60"/>
                <a:gd name="T4" fmla="*/ 15 w 27"/>
                <a:gd name="T5" fmla="*/ 0 h 60"/>
                <a:gd name="T6" fmla="*/ 13 w 27"/>
                <a:gd name="T7" fmla="*/ 0 h 60"/>
                <a:gd name="T8" fmla="*/ 11 w 27"/>
                <a:gd name="T9" fmla="*/ 0 h 60"/>
                <a:gd name="T10" fmla="*/ 5 w 27"/>
                <a:gd name="T11" fmla="*/ 14 h 60"/>
                <a:gd name="T12" fmla="*/ 3 w 27"/>
                <a:gd name="T13" fmla="*/ 23 h 60"/>
                <a:gd name="T14" fmla="*/ 4 w 27"/>
                <a:gd name="T15" fmla="*/ 31 h 60"/>
                <a:gd name="T16" fmla="*/ 2 w 27"/>
                <a:gd name="T17" fmla="*/ 52 h 60"/>
                <a:gd name="T18" fmla="*/ 11 w 27"/>
                <a:gd name="T19" fmla="*/ 60 h 60"/>
                <a:gd name="T20" fmla="*/ 13 w 27"/>
                <a:gd name="T21" fmla="*/ 60 h 60"/>
                <a:gd name="T22" fmla="*/ 13 w 27"/>
                <a:gd name="T23" fmla="*/ 60 h 60"/>
                <a:gd name="T24" fmla="*/ 14 w 27"/>
                <a:gd name="T25" fmla="*/ 60 h 60"/>
                <a:gd name="T26" fmla="*/ 14 w 27"/>
                <a:gd name="T27" fmla="*/ 60 h 60"/>
                <a:gd name="T28" fmla="*/ 14 w 27"/>
                <a:gd name="T29" fmla="*/ 60 h 60"/>
                <a:gd name="T30" fmla="*/ 16 w 27"/>
                <a:gd name="T31" fmla="*/ 60 h 60"/>
                <a:gd name="T32" fmla="*/ 25 w 27"/>
                <a:gd name="T33" fmla="*/ 52 h 60"/>
                <a:gd name="T34" fmla="*/ 23 w 27"/>
                <a:gd name="T35" fmla="*/ 31 h 60"/>
                <a:gd name="T36" fmla="*/ 25 w 27"/>
                <a:gd name="T37" fmla="*/ 23 h 60"/>
                <a:gd name="T38" fmla="*/ 23 w 27"/>
                <a:gd name="T39" fmla="*/ 1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7" h="60">
                  <a:moveTo>
                    <a:pt x="23" y="14"/>
                  </a:moveTo>
                  <a:cubicBezTo>
                    <a:pt x="15" y="8"/>
                    <a:pt x="16" y="0"/>
                    <a:pt x="16" y="0"/>
                  </a:cubicBezTo>
                  <a:cubicBezTo>
                    <a:pt x="15" y="0"/>
                    <a:pt x="15" y="0"/>
                    <a:pt x="15" y="0"/>
                  </a:cubicBezTo>
                  <a:cubicBezTo>
                    <a:pt x="13" y="0"/>
                    <a:pt x="13" y="0"/>
                    <a:pt x="13" y="0"/>
                  </a:cubicBezTo>
                  <a:cubicBezTo>
                    <a:pt x="11" y="0"/>
                    <a:pt x="11" y="0"/>
                    <a:pt x="11" y="0"/>
                  </a:cubicBezTo>
                  <a:cubicBezTo>
                    <a:pt x="11" y="0"/>
                    <a:pt x="12" y="8"/>
                    <a:pt x="5" y="14"/>
                  </a:cubicBezTo>
                  <a:cubicBezTo>
                    <a:pt x="1" y="16"/>
                    <a:pt x="1" y="22"/>
                    <a:pt x="3" y="23"/>
                  </a:cubicBezTo>
                  <a:cubicBezTo>
                    <a:pt x="3" y="23"/>
                    <a:pt x="0" y="29"/>
                    <a:pt x="4" y="31"/>
                  </a:cubicBezTo>
                  <a:cubicBezTo>
                    <a:pt x="7" y="32"/>
                    <a:pt x="3" y="47"/>
                    <a:pt x="2" y="52"/>
                  </a:cubicBezTo>
                  <a:cubicBezTo>
                    <a:pt x="2" y="57"/>
                    <a:pt x="8" y="60"/>
                    <a:pt x="11" y="60"/>
                  </a:cubicBezTo>
                  <a:cubicBezTo>
                    <a:pt x="12" y="60"/>
                    <a:pt x="13" y="60"/>
                    <a:pt x="13" y="60"/>
                  </a:cubicBezTo>
                  <a:cubicBezTo>
                    <a:pt x="13" y="60"/>
                    <a:pt x="13" y="60"/>
                    <a:pt x="13" y="60"/>
                  </a:cubicBezTo>
                  <a:cubicBezTo>
                    <a:pt x="13" y="60"/>
                    <a:pt x="13" y="60"/>
                    <a:pt x="14" y="60"/>
                  </a:cubicBezTo>
                  <a:cubicBezTo>
                    <a:pt x="14" y="60"/>
                    <a:pt x="14" y="60"/>
                    <a:pt x="14" y="60"/>
                  </a:cubicBezTo>
                  <a:cubicBezTo>
                    <a:pt x="14" y="60"/>
                    <a:pt x="14" y="60"/>
                    <a:pt x="14" y="60"/>
                  </a:cubicBezTo>
                  <a:cubicBezTo>
                    <a:pt x="14" y="60"/>
                    <a:pt x="15" y="60"/>
                    <a:pt x="16" y="60"/>
                  </a:cubicBezTo>
                  <a:cubicBezTo>
                    <a:pt x="20" y="60"/>
                    <a:pt x="26" y="57"/>
                    <a:pt x="25" y="52"/>
                  </a:cubicBezTo>
                  <a:cubicBezTo>
                    <a:pt x="25" y="47"/>
                    <a:pt x="20" y="32"/>
                    <a:pt x="23" y="31"/>
                  </a:cubicBezTo>
                  <a:cubicBezTo>
                    <a:pt x="27" y="29"/>
                    <a:pt x="25" y="23"/>
                    <a:pt x="25" y="23"/>
                  </a:cubicBezTo>
                  <a:cubicBezTo>
                    <a:pt x="27" y="22"/>
                    <a:pt x="27" y="16"/>
                    <a:pt x="23" y="14"/>
                  </a:cubicBezTo>
                </a:path>
              </a:pathLst>
            </a:custGeom>
            <a:solidFill>
              <a:srgbClr val="BADCE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2" name="Freeform 119"/>
            <p:cNvSpPr/>
            <p:nvPr/>
          </p:nvSpPr>
          <p:spPr bwMode="auto">
            <a:xfrm>
              <a:off x="4897271" y="3869398"/>
              <a:ext cx="91281" cy="387945"/>
            </a:xfrm>
            <a:custGeom>
              <a:avLst/>
              <a:gdLst>
                <a:gd name="T0" fmla="*/ 12 w 14"/>
                <a:gd name="T1" fmla="*/ 58 h 59"/>
                <a:gd name="T2" fmla="*/ 4 w 14"/>
                <a:gd name="T3" fmla="*/ 51 h 59"/>
                <a:gd name="T4" fmla="*/ 5 w 14"/>
                <a:gd name="T5" fmla="*/ 44 h 59"/>
                <a:gd name="T6" fmla="*/ 5 w 14"/>
                <a:gd name="T7" fmla="*/ 29 h 59"/>
                <a:gd name="T8" fmla="*/ 5 w 14"/>
                <a:gd name="T9" fmla="*/ 22 h 59"/>
                <a:gd name="T10" fmla="*/ 5 w 14"/>
                <a:gd name="T11" fmla="*/ 22 h 59"/>
                <a:gd name="T12" fmla="*/ 4 w 14"/>
                <a:gd name="T13" fmla="*/ 21 h 59"/>
                <a:gd name="T14" fmla="*/ 3 w 14"/>
                <a:gd name="T15" fmla="*/ 19 h 59"/>
                <a:gd name="T16" fmla="*/ 6 w 14"/>
                <a:gd name="T17" fmla="*/ 13 h 59"/>
                <a:gd name="T18" fmla="*/ 13 w 14"/>
                <a:gd name="T19" fmla="*/ 0 h 59"/>
                <a:gd name="T20" fmla="*/ 11 w 14"/>
                <a:gd name="T21" fmla="*/ 0 h 59"/>
                <a:gd name="T22" fmla="*/ 4 w 14"/>
                <a:gd name="T23" fmla="*/ 13 h 59"/>
                <a:gd name="T24" fmla="*/ 1 w 14"/>
                <a:gd name="T25" fmla="*/ 19 h 59"/>
                <a:gd name="T26" fmla="*/ 2 w 14"/>
                <a:gd name="T27" fmla="*/ 21 h 59"/>
                <a:gd name="T28" fmla="*/ 3 w 14"/>
                <a:gd name="T29" fmla="*/ 22 h 59"/>
                <a:gd name="T30" fmla="*/ 2 w 14"/>
                <a:gd name="T31" fmla="*/ 22 h 59"/>
                <a:gd name="T32" fmla="*/ 3 w 14"/>
                <a:gd name="T33" fmla="*/ 29 h 59"/>
                <a:gd name="T34" fmla="*/ 3 w 14"/>
                <a:gd name="T35" fmla="*/ 44 h 59"/>
                <a:gd name="T36" fmla="*/ 2 w 14"/>
                <a:gd name="T37" fmla="*/ 51 h 59"/>
                <a:gd name="T38" fmla="*/ 10 w 14"/>
                <a:gd name="T39" fmla="*/ 58 h 59"/>
                <a:gd name="T40" fmla="*/ 13 w 14"/>
                <a:gd name="T41" fmla="*/ 59 h 59"/>
                <a:gd name="T42" fmla="*/ 13 w 14"/>
                <a:gd name="T43" fmla="*/ 59 h 59"/>
                <a:gd name="T44" fmla="*/ 14 w 14"/>
                <a:gd name="T45" fmla="*/ 59 h 59"/>
                <a:gd name="T46" fmla="*/ 12 w 14"/>
                <a:gd name="T47" fmla="*/ 58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4" h="59">
                  <a:moveTo>
                    <a:pt x="12" y="58"/>
                  </a:moveTo>
                  <a:cubicBezTo>
                    <a:pt x="10" y="58"/>
                    <a:pt x="4" y="56"/>
                    <a:pt x="4" y="51"/>
                  </a:cubicBezTo>
                  <a:cubicBezTo>
                    <a:pt x="4" y="50"/>
                    <a:pt x="5" y="47"/>
                    <a:pt x="5" y="44"/>
                  </a:cubicBezTo>
                  <a:cubicBezTo>
                    <a:pt x="7" y="38"/>
                    <a:pt x="8" y="31"/>
                    <a:pt x="5" y="29"/>
                  </a:cubicBezTo>
                  <a:cubicBezTo>
                    <a:pt x="2" y="27"/>
                    <a:pt x="5" y="22"/>
                    <a:pt x="5" y="22"/>
                  </a:cubicBezTo>
                  <a:cubicBezTo>
                    <a:pt x="5" y="22"/>
                    <a:pt x="5" y="22"/>
                    <a:pt x="5" y="22"/>
                  </a:cubicBezTo>
                  <a:cubicBezTo>
                    <a:pt x="4" y="21"/>
                    <a:pt x="4" y="21"/>
                    <a:pt x="4" y="21"/>
                  </a:cubicBezTo>
                  <a:cubicBezTo>
                    <a:pt x="4" y="21"/>
                    <a:pt x="3" y="20"/>
                    <a:pt x="3" y="19"/>
                  </a:cubicBezTo>
                  <a:cubicBezTo>
                    <a:pt x="3" y="17"/>
                    <a:pt x="4" y="15"/>
                    <a:pt x="6" y="13"/>
                  </a:cubicBezTo>
                  <a:cubicBezTo>
                    <a:pt x="13" y="9"/>
                    <a:pt x="13" y="2"/>
                    <a:pt x="13" y="0"/>
                  </a:cubicBezTo>
                  <a:cubicBezTo>
                    <a:pt x="11" y="0"/>
                    <a:pt x="11" y="0"/>
                    <a:pt x="11" y="0"/>
                  </a:cubicBezTo>
                  <a:cubicBezTo>
                    <a:pt x="11" y="2"/>
                    <a:pt x="11" y="9"/>
                    <a:pt x="4" y="13"/>
                  </a:cubicBezTo>
                  <a:cubicBezTo>
                    <a:pt x="2" y="15"/>
                    <a:pt x="1" y="17"/>
                    <a:pt x="1" y="19"/>
                  </a:cubicBezTo>
                  <a:cubicBezTo>
                    <a:pt x="1" y="20"/>
                    <a:pt x="2" y="21"/>
                    <a:pt x="2" y="21"/>
                  </a:cubicBezTo>
                  <a:cubicBezTo>
                    <a:pt x="3" y="22"/>
                    <a:pt x="3" y="22"/>
                    <a:pt x="3" y="22"/>
                  </a:cubicBezTo>
                  <a:cubicBezTo>
                    <a:pt x="2" y="22"/>
                    <a:pt x="2" y="22"/>
                    <a:pt x="2" y="22"/>
                  </a:cubicBezTo>
                  <a:cubicBezTo>
                    <a:pt x="2" y="22"/>
                    <a:pt x="0" y="27"/>
                    <a:pt x="3" y="29"/>
                  </a:cubicBezTo>
                  <a:cubicBezTo>
                    <a:pt x="6" y="31"/>
                    <a:pt x="5" y="38"/>
                    <a:pt x="3" y="44"/>
                  </a:cubicBezTo>
                  <a:cubicBezTo>
                    <a:pt x="3" y="47"/>
                    <a:pt x="2" y="50"/>
                    <a:pt x="2" y="51"/>
                  </a:cubicBezTo>
                  <a:cubicBezTo>
                    <a:pt x="2" y="56"/>
                    <a:pt x="7" y="58"/>
                    <a:pt x="10" y="58"/>
                  </a:cubicBezTo>
                  <a:cubicBezTo>
                    <a:pt x="13" y="59"/>
                    <a:pt x="13" y="59"/>
                    <a:pt x="13" y="59"/>
                  </a:cubicBezTo>
                  <a:cubicBezTo>
                    <a:pt x="13" y="59"/>
                    <a:pt x="13" y="59"/>
                    <a:pt x="13" y="59"/>
                  </a:cubicBezTo>
                  <a:cubicBezTo>
                    <a:pt x="14" y="59"/>
                    <a:pt x="14" y="59"/>
                    <a:pt x="14" y="59"/>
                  </a:cubicBezTo>
                  <a:lnTo>
                    <a:pt x="12" y="58"/>
                  </a:lnTo>
                  <a:close/>
                </a:path>
              </a:pathLst>
            </a:custGeom>
            <a:solidFill>
              <a:srgbClr val="D6EAF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3" name="Freeform 120"/>
            <p:cNvSpPr/>
            <p:nvPr/>
          </p:nvSpPr>
          <p:spPr bwMode="auto">
            <a:xfrm>
              <a:off x="4969535" y="3869398"/>
              <a:ext cx="91281" cy="387945"/>
            </a:xfrm>
            <a:custGeom>
              <a:avLst/>
              <a:gdLst>
                <a:gd name="T0" fmla="*/ 2 w 14"/>
                <a:gd name="T1" fmla="*/ 58 h 59"/>
                <a:gd name="T2" fmla="*/ 10 w 14"/>
                <a:gd name="T3" fmla="*/ 51 h 59"/>
                <a:gd name="T4" fmla="*/ 10 w 14"/>
                <a:gd name="T5" fmla="*/ 44 h 59"/>
                <a:gd name="T6" fmla="*/ 9 w 14"/>
                <a:gd name="T7" fmla="*/ 29 h 59"/>
                <a:gd name="T8" fmla="*/ 11 w 14"/>
                <a:gd name="T9" fmla="*/ 22 h 59"/>
                <a:gd name="T10" fmla="*/ 11 w 14"/>
                <a:gd name="T11" fmla="*/ 22 h 59"/>
                <a:gd name="T12" fmla="*/ 11 w 14"/>
                <a:gd name="T13" fmla="*/ 21 h 59"/>
                <a:gd name="T14" fmla="*/ 11 w 14"/>
                <a:gd name="T15" fmla="*/ 19 h 59"/>
                <a:gd name="T16" fmla="*/ 9 w 14"/>
                <a:gd name="T17" fmla="*/ 13 h 59"/>
                <a:gd name="T18" fmla="*/ 3 w 14"/>
                <a:gd name="T19" fmla="*/ 0 h 59"/>
                <a:gd name="T20" fmla="*/ 4 w 14"/>
                <a:gd name="T21" fmla="*/ 0 h 59"/>
                <a:gd name="T22" fmla="*/ 10 w 14"/>
                <a:gd name="T23" fmla="*/ 13 h 59"/>
                <a:gd name="T24" fmla="*/ 13 w 14"/>
                <a:gd name="T25" fmla="*/ 19 h 59"/>
                <a:gd name="T26" fmla="*/ 12 w 14"/>
                <a:gd name="T27" fmla="*/ 21 h 59"/>
                <a:gd name="T28" fmla="*/ 11 w 14"/>
                <a:gd name="T29" fmla="*/ 22 h 59"/>
                <a:gd name="T30" fmla="*/ 12 w 14"/>
                <a:gd name="T31" fmla="*/ 22 h 59"/>
                <a:gd name="T32" fmla="*/ 11 w 14"/>
                <a:gd name="T33" fmla="*/ 29 h 59"/>
                <a:gd name="T34" fmla="*/ 11 w 14"/>
                <a:gd name="T35" fmla="*/ 44 h 59"/>
                <a:gd name="T36" fmla="*/ 12 w 14"/>
                <a:gd name="T37" fmla="*/ 51 h 59"/>
                <a:gd name="T38" fmla="*/ 4 w 14"/>
                <a:gd name="T39" fmla="*/ 58 h 59"/>
                <a:gd name="T40" fmla="*/ 2 w 14"/>
                <a:gd name="T41" fmla="*/ 59 h 59"/>
                <a:gd name="T42" fmla="*/ 1 w 14"/>
                <a:gd name="T43" fmla="*/ 59 h 59"/>
                <a:gd name="T44" fmla="*/ 0 w 14"/>
                <a:gd name="T45" fmla="*/ 59 h 59"/>
                <a:gd name="T46" fmla="*/ 2 w 14"/>
                <a:gd name="T47" fmla="*/ 58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4" h="59">
                  <a:moveTo>
                    <a:pt x="2" y="58"/>
                  </a:moveTo>
                  <a:cubicBezTo>
                    <a:pt x="5" y="58"/>
                    <a:pt x="10" y="56"/>
                    <a:pt x="10" y="51"/>
                  </a:cubicBezTo>
                  <a:cubicBezTo>
                    <a:pt x="10" y="50"/>
                    <a:pt x="11" y="47"/>
                    <a:pt x="10" y="44"/>
                  </a:cubicBezTo>
                  <a:cubicBezTo>
                    <a:pt x="9" y="38"/>
                    <a:pt x="6" y="31"/>
                    <a:pt x="9" y="29"/>
                  </a:cubicBezTo>
                  <a:cubicBezTo>
                    <a:pt x="12" y="27"/>
                    <a:pt x="11" y="22"/>
                    <a:pt x="11" y="22"/>
                  </a:cubicBezTo>
                  <a:cubicBezTo>
                    <a:pt x="11" y="22"/>
                    <a:pt x="11" y="22"/>
                    <a:pt x="11" y="22"/>
                  </a:cubicBezTo>
                  <a:cubicBezTo>
                    <a:pt x="11" y="21"/>
                    <a:pt x="11" y="21"/>
                    <a:pt x="11" y="21"/>
                  </a:cubicBezTo>
                  <a:cubicBezTo>
                    <a:pt x="12" y="21"/>
                    <a:pt x="11" y="20"/>
                    <a:pt x="11" y="19"/>
                  </a:cubicBezTo>
                  <a:cubicBezTo>
                    <a:pt x="11" y="17"/>
                    <a:pt x="11" y="15"/>
                    <a:pt x="9" y="13"/>
                  </a:cubicBezTo>
                  <a:cubicBezTo>
                    <a:pt x="3" y="9"/>
                    <a:pt x="3" y="2"/>
                    <a:pt x="3" y="0"/>
                  </a:cubicBezTo>
                  <a:cubicBezTo>
                    <a:pt x="4" y="0"/>
                    <a:pt x="4" y="0"/>
                    <a:pt x="4" y="0"/>
                  </a:cubicBezTo>
                  <a:cubicBezTo>
                    <a:pt x="3" y="2"/>
                    <a:pt x="4" y="9"/>
                    <a:pt x="10" y="13"/>
                  </a:cubicBezTo>
                  <a:cubicBezTo>
                    <a:pt x="12" y="15"/>
                    <a:pt x="13" y="17"/>
                    <a:pt x="13" y="19"/>
                  </a:cubicBezTo>
                  <a:cubicBezTo>
                    <a:pt x="13" y="20"/>
                    <a:pt x="13" y="21"/>
                    <a:pt x="12" y="21"/>
                  </a:cubicBezTo>
                  <a:cubicBezTo>
                    <a:pt x="11" y="22"/>
                    <a:pt x="11" y="22"/>
                    <a:pt x="11" y="22"/>
                  </a:cubicBezTo>
                  <a:cubicBezTo>
                    <a:pt x="12" y="22"/>
                    <a:pt x="12" y="22"/>
                    <a:pt x="12" y="22"/>
                  </a:cubicBezTo>
                  <a:cubicBezTo>
                    <a:pt x="12" y="22"/>
                    <a:pt x="14" y="27"/>
                    <a:pt x="11" y="29"/>
                  </a:cubicBezTo>
                  <a:cubicBezTo>
                    <a:pt x="8" y="31"/>
                    <a:pt x="9" y="38"/>
                    <a:pt x="11" y="44"/>
                  </a:cubicBezTo>
                  <a:cubicBezTo>
                    <a:pt x="11" y="47"/>
                    <a:pt x="12" y="50"/>
                    <a:pt x="12" y="51"/>
                  </a:cubicBezTo>
                  <a:cubicBezTo>
                    <a:pt x="12" y="56"/>
                    <a:pt x="7" y="58"/>
                    <a:pt x="4" y="58"/>
                  </a:cubicBezTo>
                  <a:cubicBezTo>
                    <a:pt x="2" y="59"/>
                    <a:pt x="2" y="59"/>
                    <a:pt x="2" y="59"/>
                  </a:cubicBezTo>
                  <a:cubicBezTo>
                    <a:pt x="1" y="59"/>
                    <a:pt x="1" y="59"/>
                    <a:pt x="1" y="59"/>
                  </a:cubicBezTo>
                  <a:cubicBezTo>
                    <a:pt x="0" y="59"/>
                    <a:pt x="0" y="59"/>
                    <a:pt x="0" y="59"/>
                  </a:cubicBezTo>
                  <a:lnTo>
                    <a:pt x="2" y="58"/>
                  </a:lnTo>
                  <a:close/>
                </a:path>
              </a:pathLst>
            </a:custGeom>
            <a:solidFill>
              <a:srgbClr val="D6EAF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4" name="Oval 121"/>
            <p:cNvSpPr>
              <a:spLocks noChangeArrowheads="1"/>
            </p:cNvSpPr>
            <p:nvPr/>
          </p:nvSpPr>
          <p:spPr bwMode="auto">
            <a:xfrm>
              <a:off x="4956223" y="3842775"/>
              <a:ext cx="45641" cy="19017"/>
            </a:xfrm>
            <a:prstGeom prst="ellipse">
              <a:avLst/>
            </a:prstGeom>
            <a:solidFill>
              <a:srgbClr val="27AAE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5" name="Oval 122"/>
            <p:cNvSpPr>
              <a:spLocks noChangeArrowheads="1"/>
            </p:cNvSpPr>
            <p:nvPr/>
          </p:nvSpPr>
          <p:spPr bwMode="auto">
            <a:xfrm>
              <a:off x="4956223" y="3869398"/>
              <a:ext cx="45641" cy="13312"/>
            </a:xfrm>
            <a:prstGeom prst="ellipse">
              <a:avLst/>
            </a:prstGeom>
            <a:solidFill>
              <a:srgbClr val="27AAE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6" name="Rectangle 123"/>
            <p:cNvSpPr>
              <a:spLocks noChangeArrowheads="1"/>
            </p:cNvSpPr>
            <p:nvPr/>
          </p:nvSpPr>
          <p:spPr bwMode="auto">
            <a:xfrm>
              <a:off x="4956223" y="3856087"/>
              <a:ext cx="45641" cy="19017"/>
            </a:xfrm>
            <a:prstGeom prst="rect">
              <a:avLst/>
            </a:prstGeom>
            <a:solidFill>
              <a:srgbClr val="27AAE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12" name="Freeform 169"/>
            <p:cNvSpPr/>
            <p:nvPr/>
          </p:nvSpPr>
          <p:spPr bwMode="auto">
            <a:xfrm>
              <a:off x="6211340" y="4230720"/>
              <a:ext cx="45641" cy="34230"/>
            </a:xfrm>
            <a:custGeom>
              <a:avLst/>
              <a:gdLst>
                <a:gd name="T0" fmla="*/ 2 w 7"/>
                <a:gd name="T1" fmla="*/ 1 h 5"/>
                <a:gd name="T2" fmla="*/ 0 w 7"/>
                <a:gd name="T3" fmla="*/ 2 h 5"/>
                <a:gd name="T4" fmla="*/ 0 w 7"/>
                <a:gd name="T5" fmla="*/ 2 h 5"/>
                <a:gd name="T6" fmla="*/ 0 w 7"/>
                <a:gd name="T7" fmla="*/ 2 h 5"/>
                <a:gd name="T8" fmla="*/ 0 w 7"/>
                <a:gd name="T9" fmla="*/ 2 h 5"/>
                <a:gd name="T10" fmla="*/ 0 w 7"/>
                <a:gd name="T11" fmla="*/ 2 h 5"/>
                <a:gd name="T12" fmla="*/ 2 w 7"/>
                <a:gd name="T13" fmla="*/ 3 h 5"/>
                <a:gd name="T14" fmla="*/ 7 w 7"/>
                <a:gd name="T15" fmla="*/ 4 h 5"/>
                <a:gd name="T16" fmla="*/ 7 w 7"/>
                <a:gd name="T17" fmla="*/ 2 h 5"/>
                <a:gd name="T18" fmla="*/ 7 w 7"/>
                <a:gd name="T19" fmla="*/ 2 h 5"/>
                <a:gd name="T20" fmla="*/ 7 w 7"/>
                <a:gd name="T21" fmla="*/ 2 h 5"/>
                <a:gd name="T22" fmla="*/ 7 w 7"/>
                <a:gd name="T23" fmla="*/ 0 h 5"/>
                <a:gd name="T24" fmla="*/ 2 w 7"/>
                <a:gd name="T25" fmla="*/ 1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 h="5">
                  <a:moveTo>
                    <a:pt x="2" y="1"/>
                  </a:moveTo>
                  <a:cubicBezTo>
                    <a:pt x="1" y="3"/>
                    <a:pt x="1" y="2"/>
                    <a:pt x="0" y="2"/>
                  </a:cubicBezTo>
                  <a:cubicBezTo>
                    <a:pt x="0" y="2"/>
                    <a:pt x="0" y="2"/>
                    <a:pt x="0" y="2"/>
                  </a:cubicBezTo>
                  <a:cubicBezTo>
                    <a:pt x="0" y="2"/>
                    <a:pt x="0" y="2"/>
                    <a:pt x="0" y="2"/>
                  </a:cubicBezTo>
                  <a:cubicBezTo>
                    <a:pt x="0" y="2"/>
                    <a:pt x="0" y="2"/>
                    <a:pt x="0" y="2"/>
                  </a:cubicBezTo>
                  <a:cubicBezTo>
                    <a:pt x="0" y="2"/>
                    <a:pt x="0" y="2"/>
                    <a:pt x="0" y="2"/>
                  </a:cubicBezTo>
                  <a:cubicBezTo>
                    <a:pt x="1" y="3"/>
                    <a:pt x="1" y="2"/>
                    <a:pt x="2" y="3"/>
                  </a:cubicBezTo>
                  <a:cubicBezTo>
                    <a:pt x="3" y="5"/>
                    <a:pt x="7" y="4"/>
                    <a:pt x="7" y="4"/>
                  </a:cubicBezTo>
                  <a:cubicBezTo>
                    <a:pt x="7" y="2"/>
                    <a:pt x="7" y="2"/>
                    <a:pt x="7" y="2"/>
                  </a:cubicBezTo>
                  <a:cubicBezTo>
                    <a:pt x="7" y="2"/>
                    <a:pt x="7" y="2"/>
                    <a:pt x="7" y="2"/>
                  </a:cubicBezTo>
                  <a:cubicBezTo>
                    <a:pt x="7" y="2"/>
                    <a:pt x="7" y="2"/>
                    <a:pt x="7" y="2"/>
                  </a:cubicBezTo>
                  <a:cubicBezTo>
                    <a:pt x="7" y="0"/>
                    <a:pt x="7" y="0"/>
                    <a:pt x="7" y="0"/>
                  </a:cubicBezTo>
                  <a:cubicBezTo>
                    <a:pt x="7" y="0"/>
                    <a:pt x="3" y="0"/>
                    <a:pt x="2" y="1"/>
                  </a:cubicBezTo>
                </a:path>
              </a:pathLst>
            </a:custGeom>
            <a:solidFill>
              <a:srgbClr val="F7BA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3" name="Rectangle 170"/>
            <p:cNvSpPr>
              <a:spLocks noChangeArrowheads="1"/>
            </p:cNvSpPr>
            <p:nvPr/>
          </p:nvSpPr>
          <p:spPr bwMode="auto">
            <a:xfrm>
              <a:off x="6237963" y="4244032"/>
              <a:ext cx="26624" cy="7607"/>
            </a:xfrm>
            <a:prstGeom prst="rect">
              <a:avLst/>
            </a:prstGeom>
            <a:solidFill>
              <a:srgbClr val="553E0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14" name="Rectangle 171"/>
            <p:cNvSpPr>
              <a:spLocks noChangeArrowheads="1"/>
            </p:cNvSpPr>
            <p:nvPr/>
          </p:nvSpPr>
          <p:spPr bwMode="auto">
            <a:xfrm>
              <a:off x="6256980" y="4230720"/>
              <a:ext cx="176857" cy="26624"/>
            </a:xfrm>
            <a:prstGeom prst="rect">
              <a:avLst/>
            </a:prstGeom>
            <a:solidFill>
              <a:srgbClr val="58595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15" name="Freeform 172"/>
            <p:cNvSpPr/>
            <p:nvPr/>
          </p:nvSpPr>
          <p:spPr bwMode="auto">
            <a:xfrm>
              <a:off x="6414821" y="4230720"/>
              <a:ext cx="77969" cy="26624"/>
            </a:xfrm>
            <a:custGeom>
              <a:avLst/>
              <a:gdLst>
                <a:gd name="T0" fmla="*/ 10 w 12"/>
                <a:gd name="T1" fmla="*/ 0 h 4"/>
                <a:gd name="T2" fmla="*/ 0 w 12"/>
                <a:gd name="T3" fmla="*/ 0 h 4"/>
                <a:gd name="T4" fmla="*/ 0 w 12"/>
                <a:gd name="T5" fmla="*/ 4 h 4"/>
                <a:gd name="T6" fmla="*/ 10 w 12"/>
                <a:gd name="T7" fmla="*/ 4 h 4"/>
                <a:gd name="T8" fmla="*/ 12 w 12"/>
                <a:gd name="T9" fmla="*/ 3 h 4"/>
                <a:gd name="T10" fmla="*/ 12 w 12"/>
                <a:gd name="T11" fmla="*/ 1 h 4"/>
                <a:gd name="T12" fmla="*/ 10 w 12"/>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12" h="4">
                  <a:moveTo>
                    <a:pt x="10" y="0"/>
                  </a:moveTo>
                  <a:cubicBezTo>
                    <a:pt x="0" y="0"/>
                    <a:pt x="0" y="0"/>
                    <a:pt x="0" y="0"/>
                  </a:cubicBezTo>
                  <a:cubicBezTo>
                    <a:pt x="0" y="4"/>
                    <a:pt x="0" y="4"/>
                    <a:pt x="0" y="4"/>
                  </a:cubicBezTo>
                  <a:cubicBezTo>
                    <a:pt x="10" y="4"/>
                    <a:pt x="10" y="4"/>
                    <a:pt x="10" y="4"/>
                  </a:cubicBezTo>
                  <a:cubicBezTo>
                    <a:pt x="11" y="4"/>
                    <a:pt x="12" y="4"/>
                    <a:pt x="12" y="3"/>
                  </a:cubicBezTo>
                  <a:cubicBezTo>
                    <a:pt x="12" y="1"/>
                    <a:pt x="12" y="1"/>
                    <a:pt x="12" y="1"/>
                  </a:cubicBezTo>
                  <a:cubicBezTo>
                    <a:pt x="12" y="1"/>
                    <a:pt x="11" y="0"/>
                    <a:pt x="10" y="0"/>
                  </a:cubicBezTo>
                </a:path>
              </a:pathLst>
            </a:custGeom>
            <a:solidFill>
              <a:srgbClr val="5859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6" name="Oval 173"/>
            <p:cNvSpPr>
              <a:spLocks noChangeArrowheads="1"/>
            </p:cNvSpPr>
            <p:nvPr/>
          </p:nvSpPr>
          <p:spPr bwMode="auto">
            <a:xfrm>
              <a:off x="6409116" y="4230720"/>
              <a:ext cx="5704" cy="26624"/>
            </a:xfrm>
            <a:prstGeom prst="ellipse">
              <a:avLst/>
            </a:prstGeom>
            <a:solidFill>
              <a:srgbClr val="414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7" name="Rectangle 174"/>
            <p:cNvSpPr>
              <a:spLocks noChangeArrowheads="1"/>
            </p:cNvSpPr>
            <p:nvPr/>
          </p:nvSpPr>
          <p:spPr bwMode="auto">
            <a:xfrm>
              <a:off x="6433838" y="4230720"/>
              <a:ext cx="1901" cy="34230"/>
            </a:xfrm>
            <a:prstGeom prst="rect">
              <a:avLst/>
            </a:prstGeom>
            <a:solidFill>
              <a:srgbClr val="F7BA1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18" name="Freeform 175"/>
            <p:cNvSpPr/>
            <p:nvPr/>
          </p:nvSpPr>
          <p:spPr bwMode="auto">
            <a:xfrm>
              <a:off x="6342557" y="4257344"/>
              <a:ext cx="138823" cy="7607"/>
            </a:xfrm>
            <a:custGeom>
              <a:avLst/>
              <a:gdLst>
                <a:gd name="T0" fmla="*/ 19 w 21"/>
                <a:gd name="T1" fmla="*/ 1 h 1"/>
                <a:gd name="T2" fmla="*/ 4 w 21"/>
                <a:gd name="T3" fmla="*/ 1 h 1"/>
                <a:gd name="T4" fmla="*/ 1 w 21"/>
                <a:gd name="T5" fmla="*/ 1 h 1"/>
                <a:gd name="T6" fmla="*/ 1 w 21"/>
                <a:gd name="T7" fmla="*/ 1 h 1"/>
                <a:gd name="T8" fmla="*/ 8 w 21"/>
                <a:gd name="T9" fmla="*/ 1 h 1"/>
                <a:gd name="T10" fmla="*/ 19 w 21"/>
                <a:gd name="T11" fmla="*/ 1 h 1"/>
              </a:gdLst>
              <a:ahLst/>
              <a:cxnLst>
                <a:cxn ang="0">
                  <a:pos x="T0" y="T1"/>
                </a:cxn>
                <a:cxn ang="0">
                  <a:pos x="T2" y="T3"/>
                </a:cxn>
                <a:cxn ang="0">
                  <a:pos x="T4" y="T5"/>
                </a:cxn>
                <a:cxn ang="0">
                  <a:pos x="T6" y="T7"/>
                </a:cxn>
                <a:cxn ang="0">
                  <a:pos x="T8" y="T9"/>
                </a:cxn>
                <a:cxn ang="0">
                  <a:pos x="T10" y="T11"/>
                </a:cxn>
              </a:cxnLst>
              <a:rect l="0" t="0" r="r" b="b"/>
              <a:pathLst>
                <a:path w="21" h="1">
                  <a:moveTo>
                    <a:pt x="19" y="1"/>
                  </a:moveTo>
                  <a:cubicBezTo>
                    <a:pt x="19" y="1"/>
                    <a:pt x="6" y="1"/>
                    <a:pt x="4" y="1"/>
                  </a:cubicBezTo>
                  <a:cubicBezTo>
                    <a:pt x="2" y="1"/>
                    <a:pt x="1" y="0"/>
                    <a:pt x="1" y="1"/>
                  </a:cubicBezTo>
                  <a:cubicBezTo>
                    <a:pt x="0" y="1"/>
                    <a:pt x="1" y="1"/>
                    <a:pt x="1" y="1"/>
                  </a:cubicBezTo>
                  <a:cubicBezTo>
                    <a:pt x="2" y="0"/>
                    <a:pt x="2" y="1"/>
                    <a:pt x="8" y="1"/>
                  </a:cubicBezTo>
                  <a:cubicBezTo>
                    <a:pt x="14" y="1"/>
                    <a:pt x="21" y="1"/>
                    <a:pt x="19" y="1"/>
                  </a:cubicBezTo>
                </a:path>
              </a:pathLst>
            </a:custGeom>
            <a:solidFill>
              <a:srgbClr val="F7BA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9" name="Freeform 176"/>
            <p:cNvSpPr/>
            <p:nvPr/>
          </p:nvSpPr>
          <p:spPr bwMode="auto">
            <a:xfrm>
              <a:off x="6540333" y="3861791"/>
              <a:ext cx="104592" cy="296664"/>
            </a:xfrm>
            <a:custGeom>
              <a:avLst/>
              <a:gdLst>
                <a:gd name="T0" fmla="*/ 3 w 16"/>
                <a:gd name="T1" fmla="*/ 45 h 45"/>
                <a:gd name="T2" fmla="*/ 1 w 16"/>
                <a:gd name="T3" fmla="*/ 45 h 45"/>
                <a:gd name="T4" fmla="*/ 0 w 16"/>
                <a:gd name="T5" fmla="*/ 44 h 45"/>
                <a:gd name="T6" fmla="*/ 12 w 16"/>
                <a:gd name="T7" fmla="*/ 3 h 45"/>
                <a:gd name="T8" fmla="*/ 15 w 16"/>
                <a:gd name="T9" fmla="*/ 0 h 45"/>
                <a:gd name="T10" fmla="*/ 16 w 16"/>
                <a:gd name="T11" fmla="*/ 4 h 45"/>
                <a:gd name="T12" fmla="*/ 3 w 16"/>
                <a:gd name="T13" fmla="*/ 45 h 45"/>
              </a:gdLst>
              <a:ahLst/>
              <a:cxnLst>
                <a:cxn ang="0">
                  <a:pos x="T0" y="T1"/>
                </a:cxn>
                <a:cxn ang="0">
                  <a:pos x="T2" y="T3"/>
                </a:cxn>
                <a:cxn ang="0">
                  <a:pos x="T4" y="T5"/>
                </a:cxn>
                <a:cxn ang="0">
                  <a:pos x="T6" y="T7"/>
                </a:cxn>
                <a:cxn ang="0">
                  <a:pos x="T8" y="T9"/>
                </a:cxn>
                <a:cxn ang="0">
                  <a:pos x="T10" y="T11"/>
                </a:cxn>
                <a:cxn ang="0">
                  <a:pos x="T12" y="T13"/>
                </a:cxn>
              </a:cxnLst>
              <a:rect l="0" t="0" r="r" b="b"/>
              <a:pathLst>
                <a:path w="16" h="45">
                  <a:moveTo>
                    <a:pt x="3" y="45"/>
                  </a:moveTo>
                  <a:cubicBezTo>
                    <a:pt x="2" y="45"/>
                    <a:pt x="2" y="45"/>
                    <a:pt x="1" y="45"/>
                  </a:cubicBezTo>
                  <a:cubicBezTo>
                    <a:pt x="1" y="45"/>
                    <a:pt x="0" y="45"/>
                    <a:pt x="0" y="44"/>
                  </a:cubicBezTo>
                  <a:cubicBezTo>
                    <a:pt x="0" y="42"/>
                    <a:pt x="12" y="3"/>
                    <a:pt x="12" y="3"/>
                  </a:cubicBezTo>
                  <a:cubicBezTo>
                    <a:pt x="15" y="0"/>
                    <a:pt x="15" y="0"/>
                    <a:pt x="15" y="0"/>
                  </a:cubicBezTo>
                  <a:cubicBezTo>
                    <a:pt x="16" y="4"/>
                    <a:pt x="16" y="4"/>
                    <a:pt x="16" y="4"/>
                  </a:cubicBezTo>
                  <a:cubicBezTo>
                    <a:pt x="16" y="4"/>
                    <a:pt x="4" y="43"/>
                    <a:pt x="3" y="45"/>
                  </a:cubicBezTo>
                  <a:close/>
                </a:path>
              </a:pathLst>
            </a:custGeom>
            <a:solidFill>
              <a:srgbClr val="F0EDD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0" name="Freeform 177"/>
            <p:cNvSpPr/>
            <p:nvPr/>
          </p:nvSpPr>
          <p:spPr bwMode="auto">
            <a:xfrm>
              <a:off x="6540333" y="3882711"/>
              <a:ext cx="104592" cy="275746"/>
            </a:xfrm>
            <a:custGeom>
              <a:avLst/>
              <a:gdLst>
                <a:gd name="T0" fmla="*/ 16 w 16"/>
                <a:gd name="T1" fmla="*/ 1 h 42"/>
                <a:gd name="T2" fmla="*/ 16 w 16"/>
                <a:gd name="T3" fmla="*/ 1 h 42"/>
                <a:gd name="T4" fmla="*/ 14 w 16"/>
                <a:gd name="T5" fmla="*/ 1 h 42"/>
                <a:gd name="T6" fmla="*/ 12 w 16"/>
                <a:gd name="T7" fmla="*/ 0 h 42"/>
                <a:gd name="T8" fmla="*/ 0 w 16"/>
                <a:gd name="T9" fmla="*/ 41 h 42"/>
                <a:gd name="T10" fmla="*/ 1 w 16"/>
                <a:gd name="T11" fmla="*/ 42 h 42"/>
                <a:gd name="T12" fmla="*/ 3 w 16"/>
                <a:gd name="T13" fmla="*/ 42 h 42"/>
                <a:gd name="T14" fmla="*/ 16 w 16"/>
                <a:gd name="T15" fmla="*/ 1 h 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42">
                  <a:moveTo>
                    <a:pt x="16" y="1"/>
                  </a:moveTo>
                  <a:cubicBezTo>
                    <a:pt x="16" y="1"/>
                    <a:pt x="16" y="1"/>
                    <a:pt x="16" y="1"/>
                  </a:cubicBezTo>
                  <a:cubicBezTo>
                    <a:pt x="15" y="2"/>
                    <a:pt x="14" y="2"/>
                    <a:pt x="14" y="1"/>
                  </a:cubicBezTo>
                  <a:cubicBezTo>
                    <a:pt x="13" y="1"/>
                    <a:pt x="13" y="1"/>
                    <a:pt x="12" y="0"/>
                  </a:cubicBezTo>
                  <a:cubicBezTo>
                    <a:pt x="11" y="3"/>
                    <a:pt x="0" y="39"/>
                    <a:pt x="0" y="41"/>
                  </a:cubicBezTo>
                  <a:cubicBezTo>
                    <a:pt x="0" y="42"/>
                    <a:pt x="1" y="42"/>
                    <a:pt x="1" y="42"/>
                  </a:cubicBezTo>
                  <a:cubicBezTo>
                    <a:pt x="2" y="42"/>
                    <a:pt x="2" y="42"/>
                    <a:pt x="3" y="42"/>
                  </a:cubicBezTo>
                  <a:cubicBezTo>
                    <a:pt x="4" y="40"/>
                    <a:pt x="16" y="1"/>
                    <a:pt x="16" y="1"/>
                  </a:cubicBezTo>
                  <a:close/>
                </a:path>
              </a:pathLst>
            </a:custGeom>
            <a:solidFill>
              <a:srgbClr val="2EB28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1" name="Rectangle 178"/>
            <p:cNvSpPr>
              <a:spLocks noChangeArrowheads="1"/>
            </p:cNvSpPr>
            <p:nvPr/>
          </p:nvSpPr>
          <p:spPr bwMode="auto">
            <a:xfrm>
              <a:off x="6631614" y="3875104"/>
              <a:ext cx="5704" cy="1902"/>
            </a:xfrm>
            <a:prstGeom prst="rect">
              <a:avLst/>
            </a:prstGeom>
            <a:solidFill>
              <a:srgbClr val="F0EDD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22" name="Freeform 179"/>
            <p:cNvSpPr/>
            <p:nvPr/>
          </p:nvSpPr>
          <p:spPr bwMode="auto">
            <a:xfrm>
              <a:off x="6631614" y="3861791"/>
              <a:ext cx="5704" cy="13312"/>
            </a:xfrm>
            <a:custGeom>
              <a:avLst/>
              <a:gdLst>
                <a:gd name="T0" fmla="*/ 0 w 1"/>
                <a:gd name="T1" fmla="*/ 2 h 2"/>
                <a:gd name="T2" fmla="*/ 1 w 1"/>
                <a:gd name="T3" fmla="*/ 2 h 2"/>
                <a:gd name="T4" fmla="*/ 1 w 1"/>
                <a:gd name="T5" fmla="*/ 2 h 2"/>
                <a:gd name="T6" fmla="*/ 1 w 1"/>
                <a:gd name="T7" fmla="*/ 0 h 2"/>
                <a:gd name="T8" fmla="*/ 0 w 1"/>
                <a:gd name="T9" fmla="*/ 2 h 2"/>
              </a:gdLst>
              <a:ahLst/>
              <a:cxnLst>
                <a:cxn ang="0">
                  <a:pos x="T0" y="T1"/>
                </a:cxn>
                <a:cxn ang="0">
                  <a:pos x="T2" y="T3"/>
                </a:cxn>
                <a:cxn ang="0">
                  <a:pos x="T4" y="T5"/>
                </a:cxn>
                <a:cxn ang="0">
                  <a:pos x="T6" y="T7"/>
                </a:cxn>
                <a:cxn ang="0">
                  <a:pos x="T8" y="T9"/>
                </a:cxn>
              </a:cxnLst>
              <a:rect l="0" t="0" r="r" b="b"/>
              <a:pathLst>
                <a:path w="1" h="2">
                  <a:moveTo>
                    <a:pt x="0" y="2"/>
                  </a:moveTo>
                  <a:cubicBezTo>
                    <a:pt x="0" y="2"/>
                    <a:pt x="1" y="2"/>
                    <a:pt x="1" y="2"/>
                  </a:cubicBezTo>
                  <a:cubicBezTo>
                    <a:pt x="1" y="2"/>
                    <a:pt x="1" y="2"/>
                    <a:pt x="1" y="2"/>
                  </a:cubicBezTo>
                  <a:cubicBezTo>
                    <a:pt x="1" y="0"/>
                    <a:pt x="1" y="0"/>
                    <a:pt x="1" y="0"/>
                  </a:cubicBezTo>
                  <a:lnTo>
                    <a:pt x="0" y="2"/>
                  </a:lnTo>
                  <a:close/>
                </a:path>
              </a:pathLst>
            </a:custGeom>
            <a:solidFill>
              <a:srgbClr val="2EB28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3" name="Freeform 180"/>
            <p:cNvSpPr/>
            <p:nvPr/>
          </p:nvSpPr>
          <p:spPr bwMode="auto">
            <a:xfrm>
              <a:off x="6578367" y="3915039"/>
              <a:ext cx="13311" cy="270040"/>
            </a:xfrm>
            <a:custGeom>
              <a:avLst/>
              <a:gdLst>
                <a:gd name="T0" fmla="*/ 2 w 2"/>
                <a:gd name="T1" fmla="*/ 41 h 41"/>
                <a:gd name="T2" fmla="*/ 1 w 2"/>
                <a:gd name="T3" fmla="*/ 0 h 41"/>
                <a:gd name="T4" fmla="*/ 0 w 2"/>
                <a:gd name="T5" fmla="*/ 1 h 41"/>
                <a:gd name="T6" fmla="*/ 2 w 2"/>
                <a:gd name="T7" fmla="*/ 41 h 41"/>
              </a:gdLst>
              <a:ahLst/>
              <a:cxnLst>
                <a:cxn ang="0">
                  <a:pos x="T0" y="T1"/>
                </a:cxn>
                <a:cxn ang="0">
                  <a:pos x="T2" y="T3"/>
                </a:cxn>
                <a:cxn ang="0">
                  <a:pos x="T4" y="T5"/>
                </a:cxn>
                <a:cxn ang="0">
                  <a:pos x="T6" y="T7"/>
                </a:cxn>
              </a:cxnLst>
              <a:rect l="0" t="0" r="r" b="b"/>
              <a:pathLst>
                <a:path w="2" h="41">
                  <a:moveTo>
                    <a:pt x="2" y="41"/>
                  </a:moveTo>
                  <a:cubicBezTo>
                    <a:pt x="1" y="0"/>
                    <a:pt x="1" y="0"/>
                    <a:pt x="1" y="0"/>
                  </a:cubicBezTo>
                  <a:cubicBezTo>
                    <a:pt x="1" y="1"/>
                    <a:pt x="0" y="1"/>
                    <a:pt x="0" y="1"/>
                  </a:cubicBezTo>
                  <a:cubicBezTo>
                    <a:pt x="2" y="41"/>
                    <a:pt x="2" y="41"/>
                    <a:pt x="2" y="41"/>
                  </a:cubicBezTo>
                  <a:close/>
                </a:path>
              </a:pathLst>
            </a:custGeom>
            <a:solidFill>
              <a:srgbClr val="47656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4" name="Freeform 181"/>
            <p:cNvSpPr/>
            <p:nvPr/>
          </p:nvSpPr>
          <p:spPr bwMode="auto">
            <a:xfrm>
              <a:off x="6565054" y="3915039"/>
              <a:ext cx="26624" cy="270040"/>
            </a:xfrm>
            <a:custGeom>
              <a:avLst/>
              <a:gdLst>
                <a:gd name="T0" fmla="*/ 1 w 4"/>
                <a:gd name="T1" fmla="*/ 41 h 41"/>
                <a:gd name="T2" fmla="*/ 4 w 4"/>
                <a:gd name="T3" fmla="*/ 41 h 41"/>
                <a:gd name="T4" fmla="*/ 2 w 4"/>
                <a:gd name="T5" fmla="*/ 1 h 41"/>
                <a:gd name="T6" fmla="*/ 2 w 4"/>
                <a:gd name="T7" fmla="*/ 1 h 41"/>
                <a:gd name="T8" fmla="*/ 2 w 4"/>
                <a:gd name="T9" fmla="*/ 1 h 41"/>
                <a:gd name="T10" fmla="*/ 2 w 4"/>
                <a:gd name="T11" fmla="*/ 1 h 41"/>
                <a:gd name="T12" fmla="*/ 1 w 4"/>
                <a:gd name="T13" fmla="*/ 0 h 41"/>
                <a:gd name="T14" fmla="*/ 0 w 4"/>
                <a:gd name="T15" fmla="*/ 2 h 41"/>
                <a:gd name="T16" fmla="*/ 0 w 4"/>
                <a:gd name="T17" fmla="*/ 2 h 41"/>
                <a:gd name="T18" fmla="*/ 0 w 4"/>
                <a:gd name="T19" fmla="*/ 2 h 41"/>
                <a:gd name="T20" fmla="*/ 0 w 4"/>
                <a:gd name="T21" fmla="*/ 2 h 41"/>
                <a:gd name="T22" fmla="*/ 1 w 4"/>
                <a:gd name="T23" fmla="*/ 4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41">
                  <a:moveTo>
                    <a:pt x="1" y="41"/>
                  </a:moveTo>
                  <a:cubicBezTo>
                    <a:pt x="4" y="41"/>
                    <a:pt x="4" y="41"/>
                    <a:pt x="4" y="41"/>
                  </a:cubicBezTo>
                  <a:cubicBezTo>
                    <a:pt x="2" y="1"/>
                    <a:pt x="2" y="1"/>
                    <a:pt x="2" y="1"/>
                  </a:cubicBezTo>
                  <a:cubicBezTo>
                    <a:pt x="2" y="1"/>
                    <a:pt x="2" y="1"/>
                    <a:pt x="2" y="1"/>
                  </a:cubicBezTo>
                  <a:cubicBezTo>
                    <a:pt x="2" y="1"/>
                    <a:pt x="2" y="1"/>
                    <a:pt x="2" y="1"/>
                  </a:cubicBezTo>
                  <a:cubicBezTo>
                    <a:pt x="2" y="1"/>
                    <a:pt x="2" y="1"/>
                    <a:pt x="2" y="1"/>
                  </a:cubicBezTo>
                  <a:cubicBezTo>
                    <a:pt x="2" y="1"/>
                    <a:pt x="2" y="0"/>
                    <a:pt x="1" y="0"/>
                  </a:cubicBezTo>
                  <a:cubicBezTo>
                    <a:pt x="0" y="1"/>
                    <a:pt x="0" y="1"/>
                    <a:pt x="0" y="2"/>
                  </a:cubicBezTo>
                  <a:cubicBezTo>
                    <a:pt x="0" y="2"/>
                    <a:pt x="0" y="2"/>
                    <a:pt x="0" y="2"/>
                  </a:cubicBezTo>
                  <a:cubicBezTo>
                    <a:pt x="0" y="2"/>
                    <a:pt x="0" y="2"/>
                    <a:pt x="0" y="2"/>
                  </a:cubicBezTo>
                  <a:cubicBezTo>
                    <a:pt x="0" y="2"/>
                    <a:pt x="0" y="2"/>
                    <a:pt x="0" y="2"/>
                  </a:cubicBezTo>
                  <a:lnTo>
                    <a:pt x="1" y="41"/>
                  </a:lnTo>
                  <a:close/>
                </a:path>
              </a:pathLst>
            </a:custGeom>
            <a:solidFill>
              <a:srgbClr val="5C828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5" name="Freeform 182"/>
            <p:cNvSpPr/>
            <p:nvPr/>
          </p:nvSpPr>
          <p:spPr bwMode="auto">
            <a:xfrm>
              <a:off x="6559350" y="3920745"/>
              <a:ext cx="13311" cy="264336"/>
            </a:xfrm>
            <a:custGeom>
              <a:avLst/>
              <a:gdLst>
                <a:gd name="T0" fmla="*/ 1 w 2"/>
                <a:gd name="T1" fmla="*/ 1 h 40"/>
                <a:gd name="T2" fmla="*/ 0 w 2"/>
                <a:gd name="T3" fmla="*/ 0 h 40"/>
                <a:gd name="T4" fmla="*/ 1 w 2"/>
                <a:gd name="T5" fmla="*/ 40 h 40"/>
                <a:gd name="T6" fmla="*/ 2 w 2"/>
                <a:gd name="T7" fmla="*/ 40 h 40"/>
                <a:gd name="T8" fmla="*/ 1 w 2"/>
                <a:gd name="T9" fmla="*/ 1 h 40"/>
              </a:gdLst>
              <a:ahLst/>
              <a:cxnLst>
                <a:cxn ang="0">
                  <a:pos x="T0" y="T1"/>
                </a:cxn>
                <a:cxn ang="0">
                  <a:pos x="T2" y="T3"/>
                </a:cxn>
                <a:cxn ang="0">
                  <a:pos x="T4" y="T5"/>
                </a:cxn>
                <a:cxn ang="0">
                  <a:pos x="T6" y="T7"/>
                </a:cxn>
                <a:cxn ang="0">
                  <a:pos x="T8" y="T9"/>
                </a:cxn>
              </a:cxnLst>
              <a:rect l="0" t="0" r="r" b="b"/>
              <a:pathLst>
                <a:path w="2" h="40">
                  <a:moveTo>
                    <a:pt x="1" y="1"/>
                  </a:moveTo>
                  <a:cubicBezTo>
                    <a:pt x="1" y="0"/>
                    <a:pt x="0" y="0"/>
                    <a:pt x="0" y="0"/>
                  </a:cubicBezTo>
                  <a:cubicBezTo>
                    <a:pt x="1" y="40"/>
                    <a:pt x="1" y="40"/>
                    <a:pt x="1" y="40"/>
                  </a:cubicBezTo>
                  <a:cubicBezTo>
                    <a:pt x="2" y="40"/>
                    <a:pt x="2" y="40"/>
                    <a:pt x="2" y="40"/>
                  </a:cubicBezTo>
                  <a:lnTo>
                    <a:pt x="1" y="1"/>
                  </a:lnTo>
                  <a:close/>
                </a:path>
              </a:pathLst>
            </a:custGeom>
            <a:solidFill>
              <a:srgbClr val="47656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6" name="Freeform 183"/>
            <p:cNvSpPr/>
            <p:nvPr/>
          </p:nvSpPr>
          <p:spPr bwMode="auto">
            <a:xfrm>
              <a:off x="6559350" y="3901728"/>
              <a:ext cx="26624" cy="26624"/>
            </a:xfrm>
            <a:custGeom>
              <a:avLst/>
              <a:gdLst>
                <a:gd name="T0" fmla="*/ 0 w 4"/>
                <a:gd name="T1" fmla="*/ 3 h 4"/>
                <a:gd name="T2" fmla="*/ 1 w 4"/>
                <a:gd name="T3" fmla="*/ 4 h 4"/>
                <a:gd name="T4" fmla="*/ 1 w 4"/>
                <a:gd name="T5" fmla="*/ 4 h 4"/>
                <a:gd name="T6" fmla="*/ 1 w 4"/>
                <a:gd name="T7" fmla="*/ 4 h 4"/>
                <a:gd name="T8" fmla="*/ 1 w 4"/>
                <a:gd name="T9" fmla="*/ 4 h 4"/>
                <a:gd name="T10" fmla="*/ 2 w 4"/>
                <a:gd name="T11" fmla="*/ 2 h 4"/>
                <a:gd name="T12" fmla="*/ 3 w 4"/>
                <a:gd name="T13" fmla="*/ 3 h 4"/>
                <a:gd name="T14" fmla="*/ 3 w 4"/>
                <a:gd name="T15" fmla="*/ 3 h 4"/>
                <a:gd name="T16" fmla="*/ 3 w 4"/>
                <a:gd name="T17" fmla="*/ 3 h 4"/>
                <a:gd name="T18" fmla="*/ 3 w 4"/>
                <a:gd name="T19" fmla="*/ 3 h 4"/>
                <a:gd name="T20" fmla="*/ 4 w 4"/>
                <a:gd name="T21" fmla="*/ 2 h 4"/>
                <a:gd name="T22" fmla="*/ 2 w 4"/>
                <a:gd name="T23" fmla="*/ 0 h 4"/>
                <a:gd name="T24" fmla="*/ 0 w 4"/>
                <a:gd name="T25" fmla="*/ 3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 h="4">
                  <a:moveTo>
                    <a:pt x="0" y="3"/>
                  </a:moveTo>
                  <a:cubicBezTo>
                    <a:pt x="0" y="3"/>
                    <a:pt x="1" y="3"/>
                    <a:pt x="1" y="4"/>
                  </a:cubicBezTo>
                  <a:cubicBezTo>
                    <a:pt x="1" y="4"/>
                    <a:pt x="1" y="4"/>
                    <a:pt x="1" y="4"/>
                  </a:cubicBezTo>
                  <a:cubicBezTo>
                    <a:pt x="1" y="4"/>
                    <a:pt x="1" y="4"/>
                    <a:pt x="1" y="4"/>
                  </a:cubicBezTo>
                  <a:cubicBezTo>
                    <a:pt x="1" y="4"/>
                    <a:pt x="1" y="4"/>
                    <a:pt x="1" y="4"/>
                  </a:cubicBezTo>
                  <a:cubicBezTo>
                    <a:pt x="1" y="3"/>
                    <a:pt x="1" y="3"/>
                    <a:pt x="2" y="2"/>
                  </a:cubicBezTo>
                  <a:cubicBezTo>
                    <a:pt x="3" y="2"/>
                    <a:pt x="3" y="3"/>
                    <a:pt x="3" y="3"/>
                  </a:cubicBezTo>
                  <a:cubicBezTo>
                    <a:pt x="3" y="3"/>
                    <a:pt x="3" y="3"/>
                    <a:pt x="3" y="3"/>
                  </a:cubicBezTo>
                  <a:cubicBezTo>
                    <a:pt x="3" y="3"/>
                    <a:pt x="3" y="3"/>
                    <a:pt x="3" y="3"/>
                  </a:cubicBezTo>
                  <a:cubicBezTo>
                    <a:pt x="3" y="3"/>
                    <a:pt x="3" y="3"/>
                    <a:pt x="3" y="3"/>
                  </a:cubicBezTo>
                  <a:cubicBezTo>
                    <a:pt x="3" y="3"/>
                    <a:pt x="4" y="3"/>
                    <a:pt x="4" y="2"/>
                  </a:cubicBezTo>
                  <a:cubicBezTo>
                    <a:pt x="2" y="0"/>
                    <a:pt x="2" y="0"/>
                    <a:pt x="2" y="0"/>
                  </a:cubicBezTo>
                  <a:lnTo>
                    <a:pt x="0" y="3"/>
                  </a:lnTo>
                  <a:close/>
                </a:path>
              </a:pathLst>
            </a:custGeom>
            <a:solidFill>
              <a:srgbClr val="F0EDD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7" name="Freeform 184"/>
            <p:cNvSpPr/>
            <p:nvPr/>
          </p:nvSpPr>
          <p:spPr bwMode="auto">
            <a:xfrm>
              <a:off x="6565054" y="3901728"/>
              <a:ext cx="13311" cy="5706"/>
            </a:xfrm>
            <a:custGeom>
              <a:avLst/>
              <a:gdLst>
                <a:gd name="T0" fmla="*/ 2 w 2"/>
                <a:gd name="T1" fmla="*/ 1 h 1"/>
                <a:gd name="T2" fmla="*/ 1 w 2"/>
                <a:gd name="T3" fmla="*/ 0 h 1"/>
                <a:gd name="T4" fmla="*/ 0 w 2"/>
                <a:gd name="T5" fmla="*/ 1 h 1"/>
                <a:gd name="T6" fmla="*/ 1 w 2"/>
                <a:gd name="T7" fmla="*/ 1 h 1"/>
                <a:gd name="T8" fmla="*/ 2 w 2"/>
                <a:gd name="T9" fmla="*/ 1 h 1"/>
              </a:gdLst>
              <a:ahLst/>
              <a:cxnLst>
                <a:cxn ang="0">
                  <a:pos x="T0" y="T1"/>
                </a:cxn>
                <a:cxn ang="0">
                  <a:pos x="T2" y="T3"/>
                </a:cxn>
                <a:cxn ang="0">
                  <a:pos x="T4" y="T5"/>
                </a:cxn>
                <a:cxn ang="0">
                  <a:pos x="T6" y="T7"/>
                </a:cxn>
                <a:cxn ang="0">
                  <a:pos x="T8" y="T9"/>
                </a:cxn>
              </a:cxnLst>
              <a:rect l="0" t="0" r="r" b="b"/>
              <a:pathLst>
                <a:path w="2" h="1">
                  <a:moveTo>
                    <a:pt x="2" y="1"/>
                  </a:moveTo>
                  <a:cubicBezTo>
                    <a:pt x="1" y="0"/>
                    <a:pt x="1" y="0"/>
                    <a:pt x="1" y="0"/>
                  </a:cubicBezTo>
                  <a:cubicBezTo>
                    <a:pt x="0" y="1"/>
                    <a:pt x="0" y="1"/>
                    <a:pt x="0" y="1"/>
                  </a:cubicBezTo>
                  <a:cubicBezTo>
                    <a:pt x="0" y="1"/>
                    <a:pt x="1" y="1"/>
                    <a:pt x="1" y="1"/>
                  </a:cubicBezTo>
                  <a:cubicBezTo>
                    <a:pt x="1" y="1"/>
                    <a:pt x="2" y="1"/>
                    <a:pt x="2" y="1"/>
                  </a:cubicBezTo>
                  <a:close/>
                </a:path>
              </a:pathLst>
            </a:custGeom>
            <a:solidFill>
              <a:srgbClr val="47656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8" name="Freeform 185"/>
            <p:cNvSpPr/>
            <p:nvPr/>
          </p:nvSpPr>
          <p:spPr bwMode="auto">
            <a:xfrm>
              <a:off x="6591678" y="4185079"/>
              <a:ext cx="7607" cy="5706"/>
            </a:xfrm>
            <a:custGeom>
              <a:avLst/>
              <a:gdLst>
                <a:gd name="T0" fmla="*/ 0 w 4"/>
                <a:gd name="T1" fmla="*/ 0 h 3"/>
                <a:gd name="T2" fmla="*/ 0 w 4"/>
                <a:gd name="T3" fmla="*/ 0 h 3"/>
                <a:gd name="T4" fmla="*/ 0 w 4"/>
                <a:gd name="T5" fmla="*/ 3 h 3"/>
                <a:gd name="T6" fmla="*/ 4 w 4"/>
                <a:gd name="T7" fmla="*/ 3 h 3"/>
                <a:gd name="T8" fmla="*/ 0 w 4"/>
                <a:gd name="T9" fmla="*/ 0 h 3"/>
              </a:gdLst>
              <a:ahLst/>
              <a:cxnLst>
                <a:cxn ang="0">
                  <a:pos x="T0" y="T1"/>
                </a:cxn>
                <a:cxn ang="0">
                  <a:pos x="T2" y="T3"/>
                </a:cxn>
                <a:cxn ang="0">
                  <a:pos x="T4" y="T5"/>
                </a:cxn>
                <a:cxn ang="0">
                  <a:pos x="T6" y="T7"/>
                </a:cxn>
                <a:cxn ang="0">
                  <a:pos x="T8" y="T9"/>
                </a:cxn>
              </a:cxnLst>
              <a:rect l="0" t="0" r="r" b="b"/>
              <a:pathLst>
                <a:path w="4" h="3">
                  <a:moveTo>
                    <a:pt x="0" y="0"/>
                  </a:moveTo>
                  <a:lnTo>
                    <a:pt x="0" y="0"/>
                  </a:lnTo>
                  <a:lnTo>
                    <a:pt x="0" y="3"/>
                  </a:lnTo>
                  <a:lnTo>
                    <a:pt x="4" y="3"/>
                  </a:lnTo>
                  <a:lnTo>
                    <a:pt x="0" y="0"/>
                  </a:lnTo>
                  <a:close/>
                </a:path>
              </a:pathLst>
            </a:custGeom>
            <a:solidFill>
              <a:srgbClr val="D75B4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9" name="Rectangle 186"/>
            <p:cNvSpPr>
              <a:spLocks noChangeArrowheads="1"/>
            </p:cNvSpPr>
            <p:nvPr/>
          </p:nvSpPr>
          <p:spPr bwMode="auto">
            <a:xfrm>
              <a:off x="6572661" y="4185079"/>
              <a:ext cx="19017" cy="5706"/>
            </a:xfrm>
            <a:prstGeom prst="rect">
              <a:avLst/>
            </a:prstGeom>
            <a:solidFill>
              <a:srgbClr val="EF6A5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30" name="Rectangle 187"/>
            <p:cNvSpPr>
              <a:spLocks noChangeArrowheads="1"/>
            </p:cNvSpPr>
            <p:nvPr/>
          </p:nvSpPr>
          <p:spPr bwMode="auto">
            <a:xfrm>
              <a:off x="6565054" y="4185079"/>
              <a:ext cx="7607" cy="5706"/>
            </a:xfrm>
            <a:prstGeom prst="rect">
              <a:avLst/>
            </a:prstGeom>
            <a:solidFill>
              <a:srgbClr val="D75B4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31" name="Freeform 188"/>
            <p:cNvSpPr/>
            <p:nvPr/>
          </p:nvSpPr>
          <p:spPr bwMode="auto">
            <a:xfrm>
              <a:off x="6487086" y="3954975"/>
              <a:ext cx="85576" cy="249122"/>
            </a:xfrm>
            <a:custGeom>
              <a:avLst/>
              <a:gdLst>
                <a:gd name="T0" fmla="*/ 0 w 13"/>
                <a:gd name="T1" fmla="*/ 0 h 38"/>
                <a:gd name="T2" fmla="*/ 13 w 13"/>
                <a:gd name="T3" fmla="*/ 38 h 38"/>
                <a:gd name="T4" fmla="*/ 13 w 13"/>
                <a:gd name="T5" fmla="*/ 37 h 38"/>
                <a:gd name="T6" fmla="*/ 1 w 13"/>
                <a:gd name="T7" fmla="*/ 0 h 38"/>
                <a:gd name="T8" fmla="*/ 0 w 13"/>
                <a:gd name="T9" fmla="*/ 0 h 38"/>
              </a:gdLst>
              <a:ahLst/>
              <a:cxnLst>
                <a:cxn ang="0">
                  <a:pos x="T0" y="T1"/>
                </a:cxn>
                <a:cxn ang="0">
                  <a:pos x="T2" y="T3"/>
                </a:cxn>
                <a:cxn ang="0">
                  <a:pos x="T4" y="T5"/>
                </a:cxn>
                <a:cxn ang="0">
                  <a:pos x="T6" y="T7"/>
                </a:cxn>
                <a:cxn ang="0">
                  <a:pos x="T8" y="T9"/>
                </a:cxn>
              </a:cxnLst>
              <a:rect l="0" t="0" r="r" b="b"/>
              <a:pathLst>
                <a:path w="13" h="38">
                  <a:moveTo>
                    <a:pt x="0" y="0"/>
                  </a:moveTo>
                  <a:cubicBezTo>
                    <a:pt x="13" y="38"/>
                    <a:pt x="13" y="38"/>
                    <a:pt x="13" y="38"/>
                  </a:cubicBezTo>
                  <a:cubicBezTo>
                    <a:pt x="13" y="38"/>
                    <a:pt x="13" y="38"/>
                    <a:pt x="13" y="37"/>
                  </a:cubicBezTo>
                  <a:cubicBezTo>
                    <a:pt x="1" y="0"/>
                    <a:pt x="1" y="0"/>
                    <a:pt x="1" y="0"/>
                  </a:cubicBezTo>
                  <a:lnTo>
                    <a:pt x="0" y="0"/>
                  </a:lnTo>
                  <a:close/>
                </a:path>
              </a:pathLst>
            </a:custGeom>
            <a:solidFill>
              <a:srgbClr val="009FB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2" name="Freeform 189"/>
            <p:cNvSpPr/>
            <p:nvPr/>
          </p:nvSpPr>
          <p:spPr bwMode="auto">
            <a:xfrm>
              <a:off x="6492790" y="3947368"/>
              <a:ext cx="93182" cy="256729"/>
            </a:xfrm>
            <a:custGeom>
              <a:avLst/>
              <a:gdLst>
                <a:gd name="T0" fmla="*/ 2 w 14"/>
                <a:gd name="T1" fmla="*/ 0 h 39"/>
                <a:gd name="T2" fmla="*/ 0 w 14"/>
                <a:gd name="T3" fmla="*/ 1 h 39"/>
                <a:gd name="T4" fmla="*/ 12 w 14"/>
                <a:gd name="T5" fmla="*/ 38 h 39"/>
                <a:gd name="T6" fmla="*/ 12 w 14"/>
                <a:gd name="T7" fmla="*/ 38 h 39"/>
                <a:gd name="T8" fmla="*/ 12 w 14"/>
                <a:gd name="T9" fmla="*/ 38 h 39"/>
                <a:gd name="T10" fmla="*/ 12 w 14"/>
                <a:gd name="T11" fmla="*/ 38 h 39"/>
                <a:gd name="T12" fmla="*/ 14 w 14"/>
                <a:gd name="T13" fmla="*/ 39 h 39"/>
                <a:gd name="T14" fmla="*/ 14 w 14"/>
                <a:gd name="T15" fmla="*/ 38 h 39"/>
                <a:gd name="T16" fmla="*/ 14 w 14"/>
                <a:gd name="T17" fmla="*/ 38 h 39"/>
                <a:gd name="T18" fmla="*/ 14 w 14"/>
                <a:gd name="T19" fmla="*/ 38 h 39"/>
                <a:gd name="T20" fmla="*/ 14 w 14"/>
                <a:gd name="T21" fmla="*/ 38 h 39"/>
                <a:gd name="T22" fmla="*/ 2 w 14"/>
                <a:gd name="T23"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 h="39">
                  <a:moveTo>
                    <a:pt x="2" y="0"/>
                  </a:moveTo>
                  <a:cubicBezTo>
                    <a:pt x="0" y="1"/>
                    <a:pt x="0" y="1"/>
                    <a:pt x="0" y="1"/>
                  </a:cubicBezTo>
                  <a:cubicBezTo>
                    <a:pt x="12" y="38"/>
                    <a:pt x="12" y="38"/>
                    <a:pt x="12" y="38"/>
                  </a:cubicBezTo>
                  <a:cubicBezTo>
                    <a:pt x="12" y="38"/>
                    <a:pt x="12" y="38"/>
                    <a:pt x="12" y="38"/>
                  </a:cubicBezTo>
                  <a:cubicBezTo>
                    <a:pt x="12" y="38"/>
                    <a:pt x="12" y="38"/>
                    <a:pt x="12" y="38"/>
                  </a:cubicBezTo>
                  <a:cubicBezTo>
                    <a:pt x="12" y="38"/>
                    <a:pt x="12" y="38"/>
                    <a:pt x="12" y="38"/>
                  </a:cubicBezTo>
                  <a:cubicBezTo>
                    <a:pt x="12" y="39"/>
                    <a:pt x="13" y="39"/>
                    <a:pt x="14" y="39"/>
                  </a:cubicBezTo>
                  <a:cubicBezTo>
                    <a:pt x="14" y="39"/>
                    <a:pt x="14" y="38"/>
                    <a:pt x="14" y="38"/>
                  </a:cubicBezTo>
                  <a:cubicBezTo>
                    <a:pt x="14" y="38"/>
                    <a:pt x="14" y="38"/>
                    <a:pt x="14" y="38"/>
                  </a:cubicBezTo>
                  <a:cubicBezTo>
                    <a:pt x="14" y="38"/>
                    <a:pt x="14" y="38"/>
                    <a:pt x="14" y="38"/>
                  </a:cubicBezTo>
                  <a:cubicBezTo>
                    <a:pt x="14" y="38"/>
                    <a:pt x="14" y="38"/>
                    <a:pt x="14" y="38"/>
                  </a:cubicBezTo>
                  <a:lnTo>
                    <a:pt x="2" y="0"/>
                  </a:lnTo>
                  <a:close/>
                </a:path>
              </a:pathLst>
            </a:custGeom>
            <a:solidFill>
              <a:srgbClr val="59B3C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3" name="Freeform 190"/>
            <p:cNvSpPr/>
            <p:nvPr/>
          </p:nvSpPr>
          <p:spPr bwMode="auto">
            <a:xfrm>
              <a:off x="6506103" y="3947368"/>
              <a:ext cx="93182" cy="251023"/>
            </a:xfrm>
            <a:custGeom>
              <a:avLst/>
              <a:gdLst>
                <a:gd name="T0" fmla="*/ 12 w 14"/>
                <a:gd name="T1" fmla="*/ 38 h 38"/>
                <a:gd name="T2" fmla="*/ 14 w 14"/>
                <a:gd name="T3" fmla="*/ 38 h 38"/>
                <a:gd name="T4" fmla="*/ 1 w 14"/>
                <a:gd name="T5" fmla="*/ 0 h 38"/>
                <a:gd name="T6" fmla="*/ 0 w 14"/>
                <a:gd name="T7" fmla="*/ 0 h 38"/>
                <a:gd name="T8" fmla="*/ 12 w 14"/>
                <a:gd name="T9" fmla="*/ 38 h 38"/>
              </a:gdLst>
              <a:ahLst/>
              <a:cxnLst>
                <a:cxn ang="0">
                  <a:pos x="T0" y="T1"/>
                </a:cxn>
                <a:cxn ang="0">
                  <a:pos x="T2" y="T3"/>
                </a:cxn>
                <a:cxn ang="0">
                  <a:pos x="T4" y="T5"/>
                </a:cxn>
                <a:cxn ang="0">
                  <a:pos x="T6" y="T7"/>
                </a:cxn>
                <a:cxn ang="0">
                  <a:pos x="T8" y="T9"/>
                </a:cxn>
              </a:cxnLst>
              <a:rect l="0" t="0" r="r" b="b"/>
              <a:pathLst>
                <a:path w="14" h="38">
                  <a:moveTo>
                    <a:pt x="12" y="38"/>
                  </a:moveTo>
                  <a:cubicBezTo>
                    <a:pt x="13" y="38"/>
                    <a:pt x="13" y="38"/>
                    <a:pt x="14" y="38"/>
                  </a:cubicBezTo>
                  <a:cubicBezTo>
                    <a:pt x="1" y="0"/>
                    <a:pt x="1" y="0"/>
                    <a:pt x="1" y="0"/>
                  </a:cubicBezTo>
                  <a:cubicBezTo>
                    <a:pt x="0" y="0"/>
                    <a:pt x="0" y="0"/>
                    <a:pt x="0" y="0"/>
                  </a:cubicBezTo>
                  <a:lnTo>
                    <a:pt x="12" y="38"/>
                  </a:lnTo>
                  <a:close/>
                </a:path>
              </a:pathLst>
            </a:custGeom>
            <a:solidFill>
              <a:srgbClr val="009FB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4" name="Freeform 191"/>
            <p:cNvSpPr/>
            <p:nvPr/>
          </p:nvSpPr>
          <p:spPr bwMode="auto">
            <a:xfrm>
              <a:off x="6572661" y="4198392"/>
              <a:ext cx="26624" cy="19017"/>
            </a:xfrm>
            <a:custGeom>
              <a:avLst/>
              <a:gdLst>
                <a:gd name="T0" fmla="*/ 4 w 4"/>
                <a:gd name="T1" fmla="*/ 0 h 3"/>
                <a:gd name="T2" fmla="*/ 2 w 4"/>
                <a:gd name="T3" fmla="*/ 0 h 3"/>
                <a:gd name="T4" fmla="*/ 2 w 4"/>
                <a:gd name="T5" fmla="*/ 0 h 3"/>
                <a:gd name="T6" fmla="*/ 2 w 4"/>
                <a:gd name="T7" fmla="*/ 0 h 3"/>
                <a:gd name="T8" fmla="*/ 2 w 4"/>
                <a:gd name="T9" fmla="*/ 0 h 3"/>
                <a:gd name="T10" fmla="*/ 2 w 4"/>
                <a:gd name="T11" fmla="*/ 1 h 3"/>
                <a:gd name="T12" fmla="*/ 0 w 4"/>
                <a:gd name="T13" fmla="*/ 0 h 3"/>
                <a:gd name="T14" fmla="*/ 0 w 4"/>
                <a:gd name="T15" fmla="*/ 0 h 3"/>
                <a:gd name="T16" fmla="*/ 0 w 4"/>
                <a:gd name="T17" fmla="*/ 0 h 3"/>
                <a:gd name="T18" fmla="*/ 0 w 4"/>
                <a:gd name="T19" fmla="*/ 0 h 3"/>
                <a:gd name="T20" fmla="*/ 0 w 4"/>
                <a:gd name="T21" fmla="*/ 1 h 3"/>
                <a:gd name="T22" fmla="*/ 2 w 4"/>
                <a:gd name="T23" fmla="*/ 3 h 3"/>
                <a:gd name="T24" fmla="*/ 4 w 4"/>
                <a:gd name="T25"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 h="3">
                  <a:moveTo>
                    <a:pt x="4" y="0"/>
                  </a:moveTo>
                  <a:cubicBezTo>
                    <a:pt x="3" y="0"/>
                    <a:pt x="3" y="0"/>
                    <a:pt x="2" y="0"/>
                  </a:cubicBezTo>
                  <a:cubicBezTo>
                    <a:pt x="2" y="0"/>
                    <a:pt x="2" y="0"/>
                    <a:pt x="2" y="0"/>
                  </a:cubicBezTo>
                  <a:cubicBezTo>
                    <a:pt x="2" y="0"/>
                    <a:pt x="2" y="0"/>
                    <a:pt x="2" y="0"/>
                  </a:cubicBezTo>
                  <a:cubicBezTo>
                    <a:pt x="2" y="0"/>
                    <a:pt x="2" y="0"/>
                    <a:pt x="2" y="0"/>
                  </a:cubicBezTo>
                  <a:cubicBezTo>
                    <a:pt x="2" y="0"/>
                    <a:pt x="2" y="1"/>
                    <a:pt x="2" y="1"/>
                  </a:cubicBezTo>
                  <a:cubicBezTo>
                    <a:pt x="1" y="1"/>
                    <a:pt x="0" y="1"/>
                    <a:pt x="0" y="0"/>
                  </a:cubicBezTo>
                  <a:cubicBezTo>
                    <a:pt x="0" y="0"/>
                    <a:pt x="0" y="0"/>
                    <a:pt x="0" y="0"/>
                  </a:cubicBezTo>
                  <a:cubicBezTo>
                    <a:pt x="0" y="0"/>
                    <a:pt x="0" y="0"/>
                    <a:pt x="0" y="0"/>
                  </a:cubicBezTo>
                  <a:cubicBezTo>
                    <a:pt x="0" y="0"/>
                    <a:pt x="0" y="0"/>
                    <a:pt x="0" y="0"/>
                  </a:cubicBezTo>
                  <a:cubicBezTo>
                    <a:pt x="0" y="1"/>
                    <a:pt x="0" y="1"/>
                    <a:pt x="0" y="1"/>
                  </a:cubicBezTo>
                  <a:cubicBezTo>
                    <a:pt x="2" y="3"/>
                    <a:pt x="2" y="3"/>
                    <a:pt x="2" y="3"/>
                  </a:cubicBezTo>
                  <a:lnTo>
                    <a:pt x="4" y="0"/>
                  </a:lnTo>
                  <a:close/>
                </a:path>
              </a:pathLst>
            </a:custGeom>
            <a:solidFill>
              <a:srgbClr val="F0EDD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5" name="Freeform 192"/>
            <p:cNvSpPr/>
            <p:nvPr/>
          </p:nvSpPr>
          <p:spPr bwMode="auto">
            <a:xfrm>
              <a:off x="6578367" y="4211703"/>
              <a:ext cx="13311" cy="5706"/>
            </a:xfrm>
            <a:custGeom>
              <a:avLst/>
              <a:gdLst>
                <a:gd name="T0" fmla="*/ 0 w 2"/>
                <a:gd name="T1" fmla="*/ 0 h 1"/>
                <a:gd name="T2" fmla="*/ 1 w 2"/>
                <a:gd name="T3" fmla="*/ 1 h 1"/>
                <a:gd name="T4" fmla="*/ 2 w 2"/>
                <a:gd name="T5" fmla="*/ 0 h 1"/>
                <a:gd name="T6" fmla="*/ 1 w 2"/>
                <a:gd name="T7" fmla="*/ 0 h 1"/>
                <a:gd name="T8" fmla="*/ 0 w 2"/>
                <a:gd name="T9" fmla="*/ 0 h 1"/>
              </a:gdLst>
              <a:ahLst/>
              <a:cxnLst>
                <a:cxn ang="0">
                  <a:pos x="T0" y="T1"/>
                </a:cxn>
                <a:cxn ang="0">
                  <a:pos x="T2" y="T3"/>
                </a:cxn>
                <a:cxn ang="0">
                  <a:pos x="T4" y="T5"/>
                </a:cxn>
                <a:cxn ang="0">
                  <a:pos x="T6" y="T7"/>
                </a:cxn>
                <a:cxn ang="0">
                  <a:pos x="T8" y="T9"/>
                </a:cxn>
              </a:cxnLst>
              <a:rect l="0" t="0" r="r" b="b"/>
              <a:pathLst>
                <a:path w="2" h="1">
                  <a:moveTo>
                    <a:pt x="0" y="0"/>
                  </a:moveTo>
                  <a:cubicBezTo>
                    <a:pt x="1" y="1"/>
                    <a:pt x="1" y="1"/>
                    <a:pt x="1" y="1"/>
                  </a:cubicBezTo>
                  <a:cubicBezTo>
                    <a:pt x="2" y="0"/>
                    <a:pt x="2" y="0"/>
                    <a:pt x="2" y="0"/>
                  </a:cubicBezTo>
                  <a:cubicBezTo>
                    <a:pt x="2" y="0"/>
                    <a:pt x="1" y="0"/>
                    <a:pt x="1" y="0"/>
                  </a:cubicBezTo>
                  <a:cubicBezTo>
                    <a:pt x="1" y="0"/>
                    <a:pt x="0" y="0"/>
                    <a:pt x="0" y="0"/>
                  </a:cubicBezTo>
                  <a:close/>
                </a:path>
              </a:pathLst>
            </a:custGeom>
            <a:solidFill>
              <a:srgbClr val="47656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6" name="Freeform 193"/>
            <p:cNvSpPr/>
            <p:nvPr/>
          </p:nvSpPr>
          <p:spPr bwMode="auto">
            <a:xfrm>
              <a:off x="6481380" y="3947368"/>
              <a:ext cx="11410" cy="7607"/>
            </a:xfrm>
            <a:custGeom>
              <a:avLst/>
              <a:gdLst>
                <a:gd name="T0" fmla="*/ 3 w 6"/>
                <a:gd name="T1" fmla="*/ 4 h 4"/>
                <a:gd name="T2" fmla="*/ 6 w 6"/>
                <a:gd name="T3" fmla="*/ 4 h 4"/>
                <a:gd name="T4" fmla="*/ 3 w 6"/>
                <a:gd name="T5" fmla="*/ 0 h 4"/>
                <a:gd name="T6" fmla="*/ 0 w 6"/>
                <a:gd name="T7" fmla="*/ 0 h 4"/>
                <a:gd name="T8" fmla="*/ 3 w 6"/>
                <a:gd name="T9" fmla="*/ 4 h 4"/>
              </a:gdLst>
              <a:ahLst/>
              <a:cxnLst>
                <a:cxn ang="0">
                  <a:pos x="T0" y="T1"/>
                </a:cxn>
                <a:cxn ang="0">
                  <a:pos x="T2" y="T3"/>
                </a:cxn>
                <a:cxn ang="0">
                  <a:pos x="T4" y="T5"/>
                </a:cxn>
                <a:cxn ang="0">
                  <a:pos x="T6" y="T7"/>
                </a:cxn>
                <a:cxn ang="0">
                  <a:pos x="T8" y="T9"/>
                </a:cxn>
              </a:cxnLst>
              <a:rect l="0" t="0" r="r" b="b"/>
              <a:pathLst>
                <a:path w="6" h="4">
                  <a:moveTo>
                    <a:pt x="3" y="4"/>
                  </a:moveTo>
                  <a:lnTo>
                    <a:pt x="6" y="4"/>
                  </a:lnTo>
                  <a:lnTo>
                    <a:pt x="3" y="0"/>
                  </a:lnTo>
                  <a:lnTo>
                    <a:pt x="0" y="0"/>
                  </a:lnTo>
                  <a:lnTo>
                    <a:pt x="3" y="4"/>
                  </a:lnTo>
                  <a:close/>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7" name="Freeform 194"/>
            <p:cNvSpPr/>
            <p:nvPr/>
          </p:nvSpPr>
          <p:spPr bwMode="auto">
            <a:xfrm>
              <a:off x="6487086" y="3941663"/>
              <a:ext cx="19017" cy="13312"/>
            </a:xfrm>
            <a:custGeom>
              <a:avLst/>
              <a:gdLst>
                <a:gd name="T0" fmla="*/ 3 w 10"/>
                <a:gd name="T1" fmla="*/ 7 h 7"/>
                <a:gd name="T2" fmla="*/ 10 w 10"/>
                <a:gd name="T3" fmla="*/ 3 h 7"/>
                <a:gd name="T4" fmla="*/ 10 w 10"/>
                <a:gd name="T5" fmla="*/ 0 h 7"/>
                <a:gd name="T6" fmla="*/ 0 w 10"/>
                <a:gd name="T7" fmla="*/ 3 h 7"/>
                <a:gd name="T8" fmla="*/ 3 w 10"/>
                <a:gd name="T9" fmla="*/ 7 h 7"/>
              </a:gdLst>
              <a:ahLst/>
              <a:cxnLst>
                <a:cxn ang="0">
                  <a:pos x="T0" y="T1"/>
                </a:cxn>
                <a:cxn ang="0">
                  <a:pos x="T2" y="T3"/>
                </a:cxn>
                <a:cxn ang="0">
                  <a:pos x="T4" y="T5"/>
                </a:cxn>
                <a:cxn ang="0">
                  <a:pos x="T6" y="T7"/>
                </a:cxn>
                <a:cxn ang="0">
                  <a:pos x="T8" y="T9"/>
                </a:cxn>
              </a:cxnLst>
              <a:rect l="0" t="0" r="r" b="b"/>
              <a:pathLst>
                <a:path w="10" h="7">
                  <a:moveTo>
                    <a:pt x="3" y="7"/>
                  </a:moveTo>
                  <a:lnTo>
                    <a:pt x="10" y="3"/>
                  </a:lnTo>
                  <a:lnTo>
                    <a:pt x="10" y="0"/>
                  </a:lnTo>
                  <a:lnTo>
                    <a:pt x="0" y="3"/>
                  </a:lnTo>
                  <a:lnTo>
                    <a:pt x="3" y="7"/>
                  </a:lnTo>
                  <a:close/>
                </a:path>
              </a:pathLst>
            </a:custGeom>
            <a:solidFill>
              <a:srgbClr val="B3B3B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8" name="Freeform 195"/>
            <p:cNvSpPr/>
            <p:nvPr/>
          </p:nvSpPr>
          <p:spPr bwMode="auto">
            <a:xfrm>
              <a:off x="6506103" y="3941663"/>
              <a:ext cx="7607" cy="5706"/>
            </a:xfrm>
            <a:custGeom>
              <a:avLst/>
              <a:gdLst>
                <a:gd name="T0" fmla="*/ 0 w 4"/>
                <a:gd name="T1" fmla="*/ 3 h 3"/>
                <a:gd name="T2" fmla="*/ 4 w 4"/>
                <a:gd name="T3" fmla="*/ 3 h 3"/>
                <a:gd name="T4" fmla="*/ 0 w 4"/>
                <a:gd name="T5" fmla="*/ 0 h 3"/>
                <a:gd name="T6" fmla="*/ 0 w 4"/>
                <a:gd name="T7" fmla="*/ 0 h 3"/>
                <a:gd name="T8" fmla="*/ 0 w 4"/>
                <a:gd name="T9" fmla="*/ 3 h 3"/>
              </a:gdLst>
              <a:ahLst/>
              <a:cxnLst>
                <a:cxn ang="0">
                  <a:pos x="T0" y="T1"/>
                </a:cxn>
                <a:cxn ang="0">
                  <a:pos x="T2" y="T3"/>
                </a:cxn>
                <a:cxn ang="0">
                  <a:pos x="T4" y="T5"/>
                </a:cxn>
                <a:cxn ang="0">
                  <a:pos x="T6" y="T7"/>
                </a:cxn>
                <a:cxn ang="0">
                  <a:pos x="T8" y="T9"/>
                </a:cxn>
              </a:cxnLst>
              <a:rect l="0" t="0" r="r" b="b"/>
              <a:pathLst>
                <a:path w="4" h="3">
                  <a:moveTo>
                    <a:pt x="0" y="3"/>
                  </a:moveTo>
                  <a:lnTo>
                    <a:pt x="4" y="3"/>
                  </a:lnTo>
                  <a:lnTo>
                    <a:pt x="0" y="0"/>
                  </a:lnTo>
                  <a:lnTo>
                    <a:pt x="0" y="0"/>
                  </a:lnTo>
                  <a:lnTo>
                    <a:pt x="0" y="3"/>
                  </a:lnTo>
                  <a:close/>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9" name="Freeform 196"/>
            <p:cNvSpPr/>
            <p:nvPr/>
          </p:nvSpPr>
          <p:spPr bwMode="auto">
            <a:xfrm>
              <a:off x="6506103" y="3875104"/>
              <a:ext cx="34230" cy="66560"/>
            </a:xfrm>
            <a:custGeom>
              <a:avLst/>
              <a:gdLst>
                <a:gd name="T0" fmla="*/ 0 w 5"/>
                <a:gd name="T1" fmla="*/ 2 h 10"/>
                <a:gd name="T2" fmla="*/ 2 w 5"/>
                <a:gd name="T3" fmla="*/ 1 h 10"/>
                <a:gd name="T4" fmla="*/ 5 w 5"/>
                <a:gd name="T5" fmla="*/ 9 h 10"/>
                <a:gd name="T6" fmla="*/ 2 w 5"/>
                <a:gd name="T7" fmla="*/ 10 h 10"/>
                <a:gd name="T8" fmla="*/ 0 w 5"/>
                <a:gd name="T9" fmla="*/ 2 h 10"/>
              </a:gdLst>
              <a:ahLst/>
              <a:cxnLst>
                <a:cxn ang="0">
                  <a:pos x="T0" y="T1"/>
                </a:cxn>
                <a:cxn ang="0">
                  <a:pos x="T2" y="T3"/>
                </a:cxn>
                <a:cxn ang="0">
                  <a:pos x="T4" y="T5"/>
                </a:cxn>
                <a:cxn ang="0">
                  <a:pos x="T6" y="T7"/>
                </a:cxn>
                <a:cxn ang="0">
                  <a:pos x="T8" y="T9"/>
                </a:cxn>
              </a:cxnLst>
              <a:rect l="0" t="0" r="r" b="b"/>
              <a:pathLst>
                <a:path w="5" h="10">
                  <a:moveTo>
                    <a:pt x="0" y="2"/>
                  </a:moveTo>
                  <a:cubicBezTo>
                    <a:pt x="0" y="0"/>
                    <a:pt x="2" y="0"/>
                    <a:pt x="2" y="1"/>
                  </a:cubicBezTo>
                  <a:cubicBezTo>
                    <a:pt x="3" y="4"/>
                    <a:pt x="4" y="6"/>
                    <a:pt x="5" y="9"/>
                  </a:cubicBezTo>
                  <a:cubicBezTo>
                    <a:pt x="4" y="9"/>
                    <a:pt x="3" y="10"/>
                    <a:pt x="2" y="10"/>
                  </a:cubicBezTo>
                  <a:cubicBezTo>
                    <a:pt x="1" y="7"/>
                    <a:pt x="1" y="5"/>
                    <a:pt x="0" y="2"/>
                  </a:cubicBezTo>
                  <a:close/>
                </a:path>
              </a:pathLst>
            </a:custGeom>
            <a:solidFill>
              <a:srgbClr val="F3E8D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0" name="Freeform 197"/>
            <p:cNvSpPr/>
            <p:nvPr/>
          </p:nvSpPr>
          <p:spPr bwMode="auto">
            <a:xfrm>
              <a:off x="6519414" y="3934056"/>
              <a:ext cx="85576" cy="251023"/>
            </a:xfrm>
            <a:custGeom>
              <a:avLst/>
              <a:gdLst>
                <a:gd name="T0" fmla="*/ 9 w 13"/>
                <a:gd name="T1" fmla="*/ 34 h 38"/>
                <a:gd name="T2" fmla="*/ 12 w 13"/>
                <a:gd name="T3" fmla="*/ 33 h 38"/>
                <a:gd name="T4" fmla="*/ 3 w 13"/>
                <a:gd name="T5" fmla="*/ 0 h 38"/>
                <a:gd name="T6" fmla="*/ 0 w 13"/>
                <a:gd name="T7" fmla="*/ 1 h 38"/>
                <a:gd name="T8" fmla="*/ 9 w 13"/>
                <a:gd name="T9" fmla="*/ 34 h 38"/>
              </a:gdLst>
              <a:ahLst/>
              <a:cxnLst>
                <a:cxn ang="0">
                  <a:pos x="T0" y="T1"/>
                </a:cxn>
                <a:cxn ang="0">
                  <a:pos x="T2" y="T3"/>
                </a:cxn>
                <a:cxn ang="0">
                  <a:pos x="T4" y="T5"/>
                </a:cxn>
                <a:cxn ang="0">
                  <a:pos x="T6" y="T7"/>
                </a:cxn>
                <a:cxn ang="0">
                  <a:pos x="T8" y="T9"/>
                </a:cxn>
              </a:cxnLst>
              <a:rect l="0" t="0" r="r" b="b"/>
              <a:pathLst>
                <a:path w="13" h="38">
                  <a:moveTo>
                    <a:pt x="9" y="34"/>
                  </a:moveTo>
                  <a:cubicBezTo>
                    <a:pt x="11" y="38"/>
                    <a:pt x="13" y="38"/>
                    <a:pt x="12" y="33"/>
                  </a:cubicBezTo>
                  <a:cubicBezTo>
                    <a:pt x="10" y="26"/>
                    <a:pt x="5" y="7"/>
                    <a:pt x="3" y="0"/>
                  </a:cubicBezTo>
                  <a:cubicBezTo>
                    <a:pt x="2" y="0"/>
                    <a:pt x="1" y="0"/>
                    <a:pt x="0" y="1"/>
                  </a:cubicBezTo>
                  <a:cubicBezTo>
                    <a:pt x="2" y="8"/>
                    <a:pt x="7" y="27"/>
                    <a:pt x="9" y="34"/>
                  </a:cubicBezTo>
                  <a:close/>
                </a:path>
              </a:pathLst>
            </a:custGeom>
            <a:solidFill>
              <a:srgbClr val="E2C59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1" name="Freeform 198"/>
            <p:cNvSpPr/>
            <p:nvPr/>
          </p:nvSpPr>
          <p:spPr bwMode="auto">
            <a:xfrm>
              <a:off x="6513709" y="3928351"/>
              <a:ext cx="26624" cy="13312"/>
            </a:xfrm>
            <a:custGeom>
              <a:avLst/>
              <a:gdLst>
                <a:gd name="T0" fmla="*/ 3 w 14"/>
                <a:gd name="T1" fmla="*/ 7 h 7"/>
                <a:gd name="T2" fmla="*/ 14 w 14"/>
                <a:gd name="T3" fmla="*/ 3 h 7"/>
                <a:gd name="T4" fmla="*/ 14 w 14"/>
                <a:gd name="T5" fmla="*/ 0 h 7"/>
                <a:gd name="T6" fmla="*/ 0 w 14"/>
                <a:gd name="T7" fmla="*/ 3 h 7"/>
                <a:gd name="T8" fmla="*/ 3 w 14"/>
                <a:gd name="T9" fmla="*/ 7 h 7"/>
              </a:gdLst>
              <a:ahLst/>
              <a:cxnLst>
                <a:cxn ang="0">
                  <a:pos x="T0" y="T1"/>
                </a:cxn>
                <a:cxn ang="0">
                  <a:pos x="T2" y="T3"/>
                </a:cxn>
                <a:cxn ang="0">
                  <a:pos x="T4" y="T5"/>
                </a:cxn>
                <a:cxn ang="0">
                  <a:pos x="T6" y="T7"/>
                </a:cxn>
                <a:cxn ang="0">
                  <a:pos x="T8" y="T9"/>
                </a:cxn>
              </a:cxnLst>
              <a:rect l="0" t="0" r="r" b="b"/>
              <a:pathLst>
                <a:path w="14" h="7">
                  <a:moveTo>
                    <a:pt x="3" y="7"/>
                  </a:moveTo>
                  <a:lnTo>
                    <a:pt x="14" y="3"/>
                  </a:lnTo>
                  <a:lnTo>
                    <a:pt x="14" y="0"/>
                  </a:lnTo>
                  <a:lnTo>
                    <a:pt x="0" y="3"/>
                  </a:lnTo>
                  <a:lnTo>
                    <a:pt x="3" y="7"/>
                  </a:lnTo>
                  <a:close/>
                </a:path>
              </a:pathLst>
            </a:custGeom>
            <a:solidFill>
              <a:srgbClr val="BDA78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2" name="Freeform 199"/>
            <p:cNvSpPr/>
            <p:nvPr/>
          </p:nvSpPr>
          <p:spPr bwMode="auto">
            <a:xfrm>
              <a:off x="6519414" y="3888415"/>
              <a:ext cx="20918" cy="39936"/>
            </a:xfrm>
            <a:custGeom>
              <a:avLst/>
              <a:gdLst>
                <a:gd name="T0" fmla="*/ 0 w 3"/>
                <a:gd name="T1" fmla="*/ 0 h 6"/>
                <a:gd name="T2" fmla="*/ 1 w 3"/>
                <a:gd name="T3" fmla="*/ 6 h 6"/>
                <a:gd name="T4" fmla="*/ 3 w 3"/>
                <a:gd name="T5" fmla="*/ 6 h 6"/>
                <a:gd name="T6" fmla="*/ 1 w 3"/>
                <a:gd name="T7" fmla="*/ 0 h 6"/>
                <a:gd name="T8" fmla="*/ 0 w 3"/>
                <a:gd name="T9" fmla="*/ 0 h 6"/>
              </a:gdLst>
              <a:ahLst/>
              <a:cxnLst>
                <a:cxn ang="0">
                  <a:pos x="T0" y="T1"/>
                </a:cxn>
                <a:cxn ang="0">
                  <a:pos x="T2" y="T3"/>
                </a:cxn>
                <a:cxn ang="0">
                  <a:pos x="T4" y="T5"/>
                </a:cxn>
                <a:cxn ang="0">
                  <a:pos x="T6" y="T7"/>
                </a:cxn>
                <a:cxn ang="0">
                  <a:pos x="T8" y="T9"/>
                </a:cxn>
              </a:cxnLst>
              <a:rect l="0" t="0" r="r" b="b"/>
              <a:pathLst>
                <a:path w="3" h="6">
                  <a:moveTo>
                    <a:pt x="0" y="0"/>
                  </a:moveTo>
                  <a:cubicBezTo>
                    <a:pt x="1" y="6"/>
                    <a:pt x="1" y="6"/>
                    <a:pt x="1" y="6"/>
                  </a:cubicBezTo>
                  <a:cubicBezTo>
                    <a:pt x="3" y="6"/>
                    <a:pt x="3" y="6"/>
                    <a:pt x="3" y="6"/>
                  </a:cubicBezTo>
                  <a:cubicBezTo>
                    <a:pt x="2" y="4"/>
                    <a:pt x="1" y="0"/>
                    <a:pt x="1" y="0"/>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3" name="Freeform 200"/>
            <p:cNvSpPr/>
            <p:nvPr/>
          </p:nvSpPr>
          <p:spPr bwMode="auto">
            <a:xfrm>
              <a:off x="6532726" y="3934056"/>
              <a:ext cx="66559" cy="245319"/>
            </a:xfrm>
            <a:custGeom>
              <a:avLst/>
              <a:gdLst>
                <a:gd name="T0" fmla="*/ 0 w 10"/>
                <a:gd name="T1" fmla="*/ 0 h 37"/>
                <a:gd name="T2" fmla="*/ 9 w 10"/>
                <a:gd name="T3" fmla="*/ 37 h 37"/>
                <a:gd name="T4" fmla="*/ 10 w 10"/>
                <a:gd name="T5" fmla="*/ 33 h 37"/>
                <a:gd name="T6" fmla="*/ 1 w 10"/>
                <a:gd name="T7" fmla="*/ 0 h 37"/>
                <a:gd name="T8" fmla="*/ 0 w 10"/>
                <a:gd name="T9" fmla="*/ 0 h 37"/>
              </a:gdLst>
              <a:ahLst/>
              <a:cxnLst>
                <a:cxn ang="0">
                  <a:pos x="T0" y="T1"/>
                </a:cxn>
                <a:cxn ang="0">
                  <a:pos x="T2" y="T3"/>
                </a:cxn>
                <a:cxn ang="0">
                  <a:pos x="T4" y="T5"/>
                </a:cxn>
                <a:cxn ang="0">
                  <a:pos x="T6" y="T7"/>
                </a:cxn>
                <a:cxn ang="0">
                  <a:pos x="T8" y="T9"/>
                </a:cxn>
              </a:cxnLst>
              <a:rect l="0" t="0" r="r" b="b"/>
              <a:pathLst>
                <a:path w="10" h="37">
                  <a:moveTo>
                    <a:pt x="0" y="0"/>
                  </a:moveTo>
                  <a:cubicBezTo>
                    <a:pt x="9" y="37"/>
                    <a:pt x="9" y="37"/>
                    <a:pt x="9" y="37"/>
                  </a:cubicBezTo>
                  <a:cubicBezTo>
                    <a:pt x="10" y="37"/>
                    <a:pt x="10" y="36"/>
                    <a:pt x="10" y="33"/>
                  </a:cubicBezTo>
                  <a:cubicBezTo>
                    <a:pt x="8" y="26"/>
                    <a:pt x="3" y="7"/>
                    <a:pt x="1" y="0"/>
                  </a:cubicBezTo>
                  <a:lnTo>
                    <a:pt x="0" y="0"/>
                  </a:lnTo>
                  <a:close/>
                </a:path>
              </a:pathLst>
            </a:custGeom>
            <a:solidFill>
              <a:srgbClr val="E9D6B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4" name="Freeform 201"/>
            <p:cNvSpPr/>
            <p:nvPr/>
          </p:nvSpPr>
          <p:spPr bwMode="auto">
            <a:xfrm>
              <a:off x="6527021" y="3928351"/>
              <a:ext cx="13311" cy="5706"/>
            </a:xfrm>
            <a:custGeom>
              <a:avLst/>
              <a:gdLst>
                <a:gd name="T0" fmla="*/ 3 w 7"/>
                <a:gd name="T1" fmla="*/ 3 h 3"/>
                <a:gd name="T2" fmla="*/ 7 w 7"/>
                <a:gd name="T3" fmla="*/ 3 h 3"/>
                <a:gd name="T4" fmla="*/ 7 w 7"/>
                <a:gd name="T5" fmla="*/ 3 h 3"/>
                <a:gd name="T6" fmla="*/ 7 w 7"/>
                <a:gd name="T7" fmla="*/ 0 h 3"/>
                <a:gd name="T8" fmla="*/ 7 w 7"/>
                <a:gd name="T9" fmla="*/ 0 h 3"/>
                <a:gd name="T10" fmla="*/ 0 w 7"/>
                <a:gd name="T11" fmla="*/ 0 h 3"/>
                <a:gd name="T12" fmla="*/ 3 w 7"/>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7" h="3">
                  <a:moveTo>
                    <a:pt x="3" y="3"/>
                  </a:moveTo>
                  <a:lnTo>
                    <a:pt x="7" y="3"/>
                  </a:lnTo>
                  <a:lnTo>
                    <a:pt x="7" y="3"/>
                  </a:lnTo>
                  <a:lnTo>
                    <a:pt x="7" y="0"/>
                  </a:lnTo>
                  <a:lnTo>
                    <a:pt x="7" y="0"/>
                  </a:lnTo>
                  <a:lnTo>
                    <a:pt x="0" y="0"/>
                  </a:lnTo>
                  <a:lnTo>
                    <a:pt x="3" y="3"/>
                  </a:lnTo>
                  <a:close/>
                </a:path>
              </a:pathLst>
            </a:custGeom>
            <a:solidFill>
              <a:srgbClr val="CFB48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5" name="Freeform 202"/>
            <p:cNvSpPr/>
            <p:nvPr/>
          </p:nvSpPr>
          <p:spPr bwMode="auto">
            <a:xfrm>
              <a:off x="6492790" y="3835168"/>
              <a:ext cx="34230" cy="58953"/>
            </a:xfrm>
            <a:custGeom>
              <a:avLst/>
              <a:gdLst>
                <a:gd name="T0" fmla="*/ 3 w 5"/>
                <a:gd name="T1" fmla="*/ 9 h 9"/>
                <a:gd name="T2" fmla="*/ 5 w 5"/>
                <a:gd name="T3" fmla="*/ 8 h 9"/>
                <a:gd name="T4" fmla="*/ 4 w 5"/>
                <a:gd name="T5" fmla="*/ 5 h 9"/>
                <a:gd name="T6" fmla="*/ 4 w 5"/>
                <a:gd name="T7" fmla="*/ 3 h 9"/>
                <a:gd name="T8" fmla="*/ 2 w 5"/>
                <a:gd name="T9" fmla="*/ 0 h 9"/>
                <a:gd name="T10" fmla="*/ 1 w 5"/>
                <a:gd name="T11" fmla="*/ 4 h 9"/>
                <a:gd name="T12" fmla="*/ 1 w 5"/>
                <a:gd name="T13" fmla="*/ 6 h 9"/>
                <a:gd name="T14" fmla="*/ 3 w 5"/>
                <a:gd name="T15" fmla="*/ 9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9">
                  <a:moveTo>
                    <a:pt x="3" y="9"/>
                  </a:moveTo>
                  <a:cubicBezTo>
                    <a:pt x="5" y="8"/>
                    <a:pt x="5" y="8"/>
                    <a:pt x="5" y="8"/>
                  </a:cubicBezTo>
                  <a:cubicBezTo>
                    <a:pt x="5" y="7"/>
                    <a:pt x="5" y="6"/>
                    <a:pt x="4" y="5"/>
                  </a:cubicBezTo>
                  <a:cubicBezTo>
                    <a:pt x="4" y="4"/>
                    <a:pt x="4" y="3"/>
                    <a:pt x="4" y="3"/>
                  </a:cubicBezTo>
                  <a:cubicBezTo>
                    <a:pt x="3" y="2"/>
                    <a:pt x="2" y="1"/>
                    <a:pt x="2" y="0"/>
                  </a:cubicBezTo>
                  <a:cubicBezTo>
                    <a:pt x="2" y="0"/>
                    <a:pt x="0" y="1"/>
                    <a:pt x="1" y="4"/>
                  </a:cubicBezTo>
                  <a:cubicBezTo>
                    <a:pt x="1" y="5"/>
                    <a:pt x="1" y="5"/>
                    <a:pt x="1" y="6"/>
                  </a:cubicBezTo>
                  <a:cubicBezTo>
                    <a:pt x="1" y="7"/>
                    <a:pt x="2" y="8"/>
                    <a:pt x="3" y="9"/>
                  </a:cubicBezTo>
                  <a:close/>
                </a:path>
              </a:pathLst>
            </a:custGeom>
            <a:solidFill>
              <a:srgbClr val="E2C59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6" name="Freeform 203"/>
            <p:cNvSpPr/>
            <p:nvPr/>
          </p:nvSpPr>
          <p:spPr bwMode="auto">
            <a:xfrm>
              <a:off x="6500397" y="3835168"/>
              <a:ext cx="26624" cy="53247"/>
            </a:xfrm>
            <a:custGeom>
              <a:avLst/>
              <a:gdLst>
                <a:gd name="T0" fmla="*/ 3 w 4"/>
                <a:gd name="T1" fmla="*/ 8 h 8"/>
                <a:gd name="T2" fmla="*/ 3 w 4"/>
                <a:gd name="T3" fmla="*/ 8 h 8"/>
                <a:gd name="T4" fmla="*/ 4 w 4"/>
                <a:gd name="T5" fmla="*/ 8 h 8"/>
                <a:gd name="T6" fmla="*/ 3 w 4"/>
                <a:gd name="T7" fmla="*/ 5 h 8"/>
                <a:gd name="T8" fmla="*/ 3 w 4"/>
                <a:gd name="T9" fmla="*/ 3 h 8"/>
                <a:gd name="T10" fmla="*/ 1 w 4"/>
                <a:gd name="T11" fmla="*/ 0 h 8"/>
                <a:gd name="T12" fmla="*/ 2 w 4"/>
                <a:gd name="T13" fmla="*/ 4 h 8"/>
                <a:gd name="T14" fmla="*/ 3 w 4"/>
                <a:gd name="T15" fmla="*/ 8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8">
                  <a:moveTo>
                    <a:pt x="3" y="8"/>
                  </a:moveTo>
                  <a:cubicBezTo>
                    <a:pt x="3" y="8"/>
                    <a:pt x="3" y="8"/>
                    <a:pt x="3" y="8"/>
                  </a:cubicBezTo>
                  <a:cubicBezTo>
                    <a:pt x="4" y="8"/>
                    <a:pt x="4" y="8"/>
                    <a:pt x="4" y="8"/>
                  </a:cubicBezTo>
                  <a:cubicBezTo>
                    <a:pt x="4" y="7"/>
                    <a:pt x="4" y="6"/>
                    <a:pt x="3" y="5"/>
                  </a:cubicBezTo>
                  <a:cubicBezTo>
                    <a:pt x="3" y="4"/>
                    <a:pt x="3" y="3"/>
                    <a:pt x="3" y="3"/>
                  </a:cubicBezTo>
                  <a:cubicBezTo>
                    <a:pt x="2" y="2"/>
                    <a:pt x="1" y="1"/>
                    <a:pt x="1" y="0"/>
                  </a:cubicBezTo>
                  <a:cubicBezTo>
                    <a:pt x="1" y="0"/>
                    <a:pt x="0" y="1"/>
                    <a:pt x="2" y="4"/>
                  </a:cubicBezTo>
                  <a:cubicBezTo>
                    <a:pt x="3" y="6"/>
                    <a:pt x="3" y="7"/>
                    <a:pt x="3" y="8"/>
                  </a:cubicBezTo>
                  <a:close/>
                </a:path>
              </a:pathLst>
            </a:custGeom>
            <a:solidFill>
              <a:srgbClr val="E8D1B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7" name="Freeform 204"/>
            <p:cNvSpPr/>
            <p:nvPr/>
          </p:nvSpPr>
          <p:spPr bwMode="auto">
            <a:xfrm>
              <a:off x="6585974" y="4139439"/>
              <a:ext cx="32328" cy="51346"/>
            </a:xfrm>
            <a:custGeom>
              <a:avLst/>
              <a:gdLst>
                <a:gd name="T0" fmla="*/ 5 w 5"/>
                <a:gd name="T1" fmla="*/ 5 h 8"/>
                <a:gd name="T2" fmla="*/ 2 w 5"/>
                <a:gd name="T3" fmla="*/ 8 h 8"/>
                <a:gd name="T4" fmla="*/ 2 w 5"/>
                <a:gd name="T5" fmla="*/ 8 h 8"/>
                <a:gd name="T6" fmla="*/ 2 w 5"/>
                <a:gd name="T7" fmla="*/ 8 h 8"/>
                <a:gd name="T8" fmla="*/ 3 w 5"/>
                <a:gd name="T9" fmla="*/ 4 h 8"/>
                <a:gd name="T10" fmla="*/ 3 w 5"/>
                <a:gd name="T11" fmla="*/ 4 h 8"/>
                <a:gd name="T12" fmla="*/ 3 w 5"/>
                <a:gd name="T13" fmla="*/ 3 h 8"/>
                <a:gd name="T14" fmla="*/ 2 w 5"/>
                <a:gd name="T15" fmla="*/ 3 h 8"/>
                <a:gd name="T16" fmla="*/ 2 w 5"/>
                <a:gd name="T17" fmla="*/ 4 h 8"/>
                <a:gd name="T18" fmla="*/ 2 w 5"/>
                <a:gd name="T19" fmla="*/ 8 h 8"/>
                <a:gd name="T20" fmla="*/ 2 w 5"/>
                <a:gd name="T21" fmla="*/ 8 h 8"/>
                <a:gd name="T22" fmla="*/ 1 w 5"/>
                <a:gd name="T23" fmla="*/ 8 h 8"/>
                <a:gd name="T24" fmla="*/ 0 w 5"/>
                <a:gd name="T25" fmla="*/ 4 h 8"/>
                <a:gd name="T26" fmla="*/ 1 w 5"/>
                <a:gd name="T27" fmla="*/ 2 h 8"/>
                <a:gd name="T28" fmla="*/ 1 w 5"/>
                <a:gd name="T29" fmla="*/ 0 h 8"/>
                <a:gd name="T30" fmla="*/ 3 w 5"/>
                <a:gd name="T31" fmla="*/ 0 h 8"/>
                <a:gd name="T32" fmla="*/ 5 w 5"/>
                <a:gd name="T33" fmla="*/ 0 h 8"/>
                <a:gd name="T34" fmla="*/ 5 w 5"/>
                <a:gd name="T35" fmla="*/ 3 h 8"/>
                <a:gd name="T36" fmla="*/ 5 w 5"/>
                <a:gd name="T37"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 h="8">
                  <a:moveTo>
                    <a:pt x="5" y="5"/>
                  </a:moveTo>
                  <a:cubicBezTo>
                    <a:pt x="4" y="5"/>
                    <a:pt x="3" y="6"/>
                    <a:pt x="2" y="8"/>
                  </a:cubicBezTo>
                  <a:cubicBezTo>
                    <a:pt x="2" y="8"/>
                    <a:pt x="2" y="8"/>
                    <a:pt x="2" y="8"/>
                  </a:cubicBezTo>
                  <a:cubicBezTo>
                    <a:pt x="2" y="8"/>
                    <a:pt x="2" y="8"/>
                    <a:pt x="2" y="8"/>
                  </a:cubicBezTo>
                  <a:cubicBezTo>
                    <a:pt x="3" y="4"/>
                    <a:pt x="3" y="4"/>
                    <a:pt x="3" y="4"/>
                  </a:cubicBezTo>
                  <a:cubicBezTo>
                    <a:pt x="3" y="4"/>
                    <a:pt x="3" y="4"/>
                    <a:pt x="3" y="4"/>
                  </a:cubicBezTo>
                  <a:cubicBezTo>
                    <a:pt x="3" y="3"/>
                    <a:pt x="3" y="3"/>
                    <a:pt x="3" y="3"/>
                  </a:cubicBezTo>
                  <a:cubicBezTo>
                    <a:pt x="2" y="3"/>
                    <a:pt x="2" y="3"/>
                    <a:pt x="2" y="3"/>
                  </a:cubicBezTo>
                  <a:cubicBezTo>
                    <a:pt x="2" y="4"/>
                    <a:pt x="2" y="4"/>
                    <a:pt x="2" y="4"/>
                  </a:cubicBezTo>
                  <a:cubicBezTo>
                    <a:pt x="2" y="8"/>
                    <a:pt x="2" y="8"/>
                    <a:pt x="2" y="8"/>
                  </a:cubicBezTo>
                  <a:cubicBezTo>
                    <a:pt x="2" y="8"/>
                    <a:pt x="2" y="8"/>
                    <a:pt x="2" y="8"/>
                  </a:cubicBezTo>
                  <a:cubicBezTo>
                    <a:pt x="1" y="8"/>
                    <a:pt x="1" y="8"/>
                    <a:pt x="1" y="8"/>
                  </a:cubicBezTo>
                  <a:cubicBezTo>
                    <a:pt x="2" y="6"/>
                    <a:pt x="1" y="4"/>
                    <a:pt x="0" y="4"/>
                  </a:cubicBezTo>
                  <a:cubicBezTo>
                    <a:pt x="0" y="3"/>
                    <a:pt x="1" y="3"/>
                    <a:pt x="1" y="2"/>
                  </a:cubicBezTo>
                  <a:cubicBezTo>
                    <a:pt x="1" y="1"/>
                    <a:pt x="1" y="0"/>
                    <a:pt x="1" y="0"/>
                  </a:cubicBezTo>
                  <a:cubicBezTo>
                    <a:pt x="2" y="0"/>
                    <a:pt x="2" y="0"/>
                    <a:pt x="3" y="0"/>
                  </a:cubicBezTo>
                  <a:cubicBezTo>
                    <a:pt x="4" y="0"/>
                    <a:pt x="4" y="0"/>
                    <a:pt x="5" y="0"/>
                  </a:cubicBezTo>
                  <a:cubicBezTo>
                    <a:pt x="5" y="1"/>
                    <a:pt x="5" y="2"/>
                    <a:pt x="5" y="3"/>
                  </a:cubicBezTo>
                  <a:cubicBezTo>
                    <a:pt x="5" y="3"/>
                    <a:pt x="5" y="4"/>
                    <a:pt x="5" y="5"/>
                  </a:cubicBezTo>
                  <a:close/>
                </a:path>
              </a:pathLst>
            </a:custGeom>
            <a:solidFill>
              <a:srgbClr val="E6E6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 name="Freeform 206"/>
            <p:cNvSpPr>
              <a:spLocks noEditPoints="1"/>
            </p:cNvSpPr>
            <p:nvPr/>
          </p:nvSpPr>
          <p:spPr bwMode="auto">
            <a:xfrm>
              <a:off x="6585974" y="4139439"/>
              <a:ext cx="32328" cy="51346"/>
            </a:xfrm>
            <a:custGeom>
              <a:avLst/>
              <a:gdLst>
                <a:gd name="T0" fmla="*/ 2 w 5"/>
                <a:gd name="T1" fmla="*/ 8 h 8"/>
                <a:gd name="T2" fmla="*/ 2 w 5"/>
                <a:gd name="T3" fmla="*/ 8 h 8"/>
                <a:gd name="T4" fmla="*/ 2 w 5"/>
                <a:gd name="T5" fmla="*/ 8 h 8"/>
                <a:gd name="T6" fmla="*/ 2 w 5"/>
                <a:gd name="T7" fmla="*/ 8 h 8"/>
                <a:gd name="T8" fmla="*/ 1 w 5"/>
                <a:gd name="T9" fmla="*/ 8 h 8"/>
                <a:gd name="T10" fmla="*/ 1 w 5"/>
                <a:gd name="T11" fmla="*/ 8 h 8"/>
                <a:gd name="T12" fmla="*/ 0 w 5"/>
                <a:gd name="T13" fmla="*/ 4 h 8"/>
                <a:gd name="T14" fmla="*/ 0 w 5"/>
                <a:gd name="T15" fmla="*/ 4 h 8"/>
                <a:gd name="T16" fmla="*/ 0 w 5"/>
                <a:gd name="T17" fmla="*/ 4 h 8"/>
                <a:gd name="T18" fmla="*/ 1 w 5"/>
                <a:gd name="T19" fmla="*/ 2 h 8"/>
                <a:gd name="T20" fmla="*/ 1 w 5"/>
                <a:gd name="T21" fmla="*/ 0 h 8"/>
                <a:gd name="T22" fmla="*/ 1 w 5"/>
                <a:gd name="T23" fmla="*/ 0 h 8"/>
                <a:gd name="T24" fmla="*/ 1 w 5"/>
                <a:gd name="T25" fmla="*/ 0 h 8"/>
                <a:gd name="T26" fmla="*/ 3 w 5"/>
                <a:gd name="T27" fmla="*/ 0 h 8"/>
                <a:gd name="T28" fmla="*/ 5 w 5"/>
                <a:gd name="T29" fmla="*/ 0 h 8"/>
                <a:gd name="T30" fmla="*/ 5 w 5"/>
                <a:gd name="T31" fmla="*/ 0 h 8"/>
                <a:gd name="T32" fmla="*/ 5 w 5"/>
                <a:gd name="T33" fmla="*/ 0 h 8"/>
                <a:gd name="T34" fmla="*/ 5 w 5"/>
                <a:gd name="T35" fmla="*/ 3 h 8"/>
                <a:gd name="T36" fmla="*/ 5 w 5"/>
                <a:gd name="T37" fmla="*/ 5 h 8"/>
                <a:gd name="T38" fmla="*/ 5 w 5"/>
                <a:gd name="T39" fmla="*/ 5 h 8"/>
                <a:gd name="T40" fmla="*/ 5 w 5"/>
                <a:gd name="T41" fmla="*/ 5 h 8"/>
                <a:gd name="T42" fmla="*/ 2 w 5"/>
                <a:gd name="T43" fmla="*/ 8 h 8"/>
                <a:gd name="T44" fmla="*/ 3 w 5"/>
                <a:gd name="T45" fmla="*/ 4 h 8"/>
                <a:gd name="T46" fmla="*/ 2 w 5"/>
                <a:gd name="T47" fmla="*/ 7 h 8"/>
                <a:gd name="T48" fmla="*/ 5 w 5"/>
                <a:gd name="T49" fmla="*/ 5 h 8"/>
                <a:gd name="T50" fmla="*/ 5 w 5"/>
                <a:gd name="T51" fmla="*/ 3 h 8"/>
                <a:gd name="T52" fmla="*/ 5 w 5"/>
                <a:gd name="T53" fmla="*/ 1 h 8"/>
                <a:gd name="T54" fmla="*/ 3 w 5"/>
                <a:gd name="T55" fmla="*/ 0 h 8"/>
                <a:gd name="T56" fmla="*/ 1 w 5"/>
                <a:gd name="T57" fmla="*/ 0 h 8"/>
                <a:gd name="T58" fmla="*/ 1 w 5"/>
                <a:gd name="T59" fmla="*/ 2 h 8"/>
                <a:gd name="T60" fmla="*/ 0 w 5"/>
                <a:gd name="T61" fmla="*/ 4 h 8"/>
                <a:gd name="T62" fmla="*/ 2 w 5"/>
                <a:gd name="T63" fmla="*/ 7 h 8"/>
                <a:gd name="T64" fmla="*/ 2 w 5"/>
                <a:gd name="T65" fmla="*/ 4 h 8"/>
                <a:gd name="T66" fmla="*/ 2 w 5"/>
                <a:gd name="T67" fmla="*/ 3 h 8"/>
                <a:gd name="T68" fmla="*/ 3 w 5"/>
                <a:gd name="T69" fmla="*/ 3 h 8"/>
                <a:gd name="T70" fmla="*/ 3 w 5"/>
                <a:gd name="T71" fmla="*/ 4 h 8"/>
                <a:gd name="T72" fmla="*/ 3 w 5"/>
                <a:gd name="T73" fmla="*/ 4 h 8"/>
                <a:gd name="T74" fmla="*/ 3 w 5"/>
                <a:gd name="T75" fmla="*/ 3 h 8"/>
                <a:gd name="T76" fmla="*/ 2 w 5"/>
                <a:gd name="T77" fmla="*/ 4 h 8"/>
                <a:gd name="T78" fmla="*/ 2 w 5"/>
                <a:gd name="T79" fmla="*/ 4 h 8"/>
                <a:gd name="T80" fmla="*/ 3 w 5"/>
                <a:gd name="T81" fmla="*/ 4 h 8"/>
                <a:gd name="T82" fmla="*/ 3 w 5"/>
                <a:gd name="T83" fmla="*/ 4 h 8"/>
                <a:gd name="T84" fmla="*/ 3 w 5"/>
                <a:gd name="T85" fmla="*/ 4 h 8"/>
                <a:gd name="T86" fmla="*/ 3 w 5"/>
                <a:gd name="T87" fmla="*/ 3 h 8"/>
                <a:gd name="T88" fmla="*/ 3 w 5"/>
                <a:gd name="T89" fmla="*/ 3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 h="8">
                  <a:moveTo>
                    <a:pt x="2" y="8"/>
                  </a:moveTo>
                  <a:cubicBezTo>
                    <a:pt x="2" y="8"/>
                    <a:pt x="2" y="8"/>
                    <a:pt x="2" y="8"/>
                  </a:cubicBezTo>
                  <a:cubicBezTo>
                    <a:pt x="2" y="8"/>
                    <a:pt x="2" y="8"/>
                    <a:pt x="2" y="8"/>
                  </a:cubicBezTo>
                  <a:cubicBezTo>
                    <a:pt x="2" y="8"/>
                    <a:pt x="2" y="8"/>
                    <a:pt x="2" y="8"/>
                  </a:cubicBezTo>
                  <a:cubicBezTo>
                    <a:pt x="1" y="8"/>
                    <a:pt x="1" y="8"/>
                    <a:pt x="1" y="8"/>
                  </a:cubicBezTo>
                  <a:cubicBezTo>
                    <a:pt x="1" y="8"/>
                    <a:pt x="1" y="8"/>
                    <a:pt x="1" y="8"/>
                  </a:cubicBezTo>
                  <a:cubicBezTo>
                    <a:pt x="1" y="6"/>
                    <a:pt x="1" y="4"/>
                    <a:pt x="0" y="4"/>
                  </a:cubicBezTo>
                  <a:cubicBezTo>
                    <a:pt x="0" y="4"/>
                    <a:pt x="0" y="4"/>
                    <a:pt x="0" y="4"/>
                  </a:cubicBezTo>
                  <a:cubicBezTo>
                    <a:pt x="0" y="4"/>
                    <a:pt x="0" y="4"/>
                    <a:pt x="0" y="4"/>
                  </a:cubicBezTo>
                  <a:cubicBezTo>
                    <a:pt x="0" y="3"/>
                    <a:pt x="1" y="3"/>
                    <a:pt x="1" y="2"/>
                  </a:cubicBezTo>
                  <a:cubicBezTo>
                    <a:pt x="1" y="1"/>
                    <a:pt x="1" y="0"/>
                    <a:pt x="1" y="0"/>
                  </a:cubicBezTo>
                  <a:cubicBezTo>
                    <a:pt x="1" y="0"/>
                    <a:pt x="1" y="0"/>
                    <a:pt x="1" y="0"/>
                  </a:cubicBezTo>
                  <a:cubicBezTo>
                    <a:pt x="1" y="0"/>
                    <a:pt x="1" y="0"/>
                    <a:pt x="1" y="0"/>
                  </a:cubicBezTo>
                  <a:cubicBezTo>
                    <a:pt x="2" y="0"/>
                    <a:pt x="2" y="0"/>
                    <a:pt x="3" y="0"/>
                  </a:cubicBezTo>
                  <a:cubicBezTo>
                    <a:pt x="4" y="0"/>
                    <a:pt x="4" y="0"/>
                    <a:pt x="5" y="0"/>
                  </a:cubicBezTo>
                  <a:cubicBezTo>
                    <a:pt x="5" y="0"/>
                    <a:pt x="5" y="0"/>
                    <a:pt x="5" y="0"/>
                  </a:cubicBezTo>
                  <a:cubicBezTo>
                    <a:pt x="5" y="0"/>
                    <a:pt x="5" y="0"/>
                    <a:pt x="5" y="0"/>
                  </a:cubicBezTo>
                  <a:cubicBezTo>
                    <a:pt x="5" y="1"/>
                    <a:pt x="5" y="2"/>
                    <a:pt x="5" y="3"/>
                  </a:cubicBezTo>
                  <a:cubicBezTo>
                    <a:pt x="5" y="3"/>
                    <a:pt x="5" y="4"/>
                    <a:pt x="5" y="5"/>
                  </a:cubicBezTo>
                  <a:cubicBezTo>
                    <a:pt x="5" y="5"/>
                    <a:pt x="5" y="5"/>
                    <a:pt x="5" y="5"/>
                  </a:cubicBezTo>
                  <a:cubicBezTo>
                    <a:pt x="5" y="5"/>
                    <a:pt x="5" y="5"/>
                    <a:pt x="5" y="5"/>
                  </a:cubicBezTo>
                  <a:cubicBezTo>
                    <a:pt x="4" y="5"/>
                    <a:pt x="3" y="6"/>
                    <a:pt x="2" y="8"/>
                  </a:cubicBezTo>
                  <a:close/>
                  <a:moveTo>
                    <a:pt x="3" y="4"/>
                  </a:moveTo>
                  <a:cubicBezTo>
                    <a:pt x="2" y="7"/>
                    <a:pt x="2" y="7"/>
                    <a:pt x="2" y="7"/>
                  </a:cubicBezTo>
                  <a:cubicBezTo>
                    <a:pt x="3" y="6"/>
                    <a:pt x="4" y="5"/>
                    <a:pt x="5" y="5"/>
                  </a:cubicBezTo>
                  <a:cubicBezTo>
                    <a:pt x="5" y="4"/>
                    <a:pt x="5" y="3"/>
                    <a:pt x="5" y="3"/>
                  </a:cubicBezTo>
                  <a:cubicBezTo>
                    <a:pt x="5" y="2"/>
                    <a:pt x="5" y="1"/>
                    <a:pt x="5" y="1"/>
                  </a:cubicBezTo>
                  <a:cubicBezTo>
                    <a:pt x="4" y="1"/>
                    <a:pt x="4" y="1"/>
                    <a:pt x="3" y="0"/>
                  </a:cubicBezTo>
                  <a:cubicBezTo>
                    <a:pt x="2" y="0"/>
                    <a:pt x="2" y="0"/>
                    <a:pt x="1" y="0"/>
                  </a:cubicBezTo>
                  <a:cubicBezTo>
                    <a:pt x="1" y="1"/>
                    <a:pt x="1" y="1"/>
                    <a:pt x="1" y="2"/>
                  </a:cubicBezTo>
                  <a:cubicBezTo>
                    <a:pt x="1" y="3"/>
                    <a:pt x="1" y="3"/>
                    <a:pt x="0" y="4"/>
                  </a:cubicBezTo>
                  <a:cubicBezTo>
                    <a:pt x="1" y="4"/>
                    <a:pt x="2" y="6"/>
                    <a:pt x="2" y="7"/>
                  </a:cubicBezTo>
                  <a:cubicBezTo>
                    <a:pt x="2" y="4"/>
                    <a:pt x="2" y="4"/>
                    <a:pt x="2" y="4"/>
                  </a:cubicBezTo>
                  <a:cubicBezTo>
                    <a:pt x="2" y="4"/>
                    <a:pt x="2" y="4"/>
                    <a:pt x="2" y="3"/>
                  </a:cubicBezTo>
                  <a:cubicBezTo>
                    <a:pt x="2" y="3"/>
                    <a:pt x="2" y="3"/>
                    <a:pt x="3" y="3"/>
                  </a:cubicBezTo>
                  <a:cubicBezTo>
                    <a:pt x="3" y="3"/>
                    <a:pt x="3" y="3"/>
                    <a:pt x="3" y="4"/>
                  </a:cubicBezTo>
                  <a:cubicBezTo>
                    <a:pt x="3" y="4"/>
                    <a:pt x="3" y="4"/>
                    <a:pt x="3" y="4"/>
                  </a:cubicBezTo>
                  <a:close/>
                  <a:moveTo>
                    <a:pt x="3" y="3"/>
                  </a:moveTo>
                  <a:cubicBezTo>
                    <a:pt x="2" y="3"/>
                    <a:pt x="2" y="3"/>
                    <a:pt x="2" y="4"/>
                  </a:cubicBezTo>
                  <a:cubicBezTo>
                    <a:pt x="2" y="4"/>
                    <a:pt x="2" y="4"/>
                    <a:pt x="2" y="4"/>
                  </a:cubicBezTo>
                  <a:cubicBezTo>
                    <a:pt x="3" y="4"/>
                    <a:pt x="3" y="4"/>
                    <a:pt x="3" y="4"/>
                  </a:cubicBezTo>
                  <a:cubicBezTo>
                    <a:pt x="3" y="4"/>
                    <a:pt x="3" y="4"/>
                    <a:pt x="3" y="4"/>
                  </a:cubicBezTo>
                  <a:cubicBezTo>
                    <a:pt x="3" y="4"/>
                    <a:pt x="3" y="4"/>
                    <a:pt x="3" y="4"/>
                  </a:cubicBezTo>
                  <a:cubicBezTo>
                    <a:pt x="3" y="3"/>
                    <a:pt x="3" y="3"/>
                    <a:pt x="3" y="3"/>
                  </a:cubicBezTo>
                  <a:cubicBezTo>
                    <a:pt x="3" y="3"/>
                    <a:pt x="3" y="3"/>
                    <a:pt x="3" y="3"/>
                  </a:cubicBezTo>
                  <a:close/>
                </a:path>
              </a:pathLst>
            </a:custGeom>
            <a:solidFill>
              <a:srgbClr val="B3B3B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 name="Freeform 207"/>
            <p:cNvSpPr/>
            <p:nvPr/>
          </p:nvSpPr>
          <p:spPr bwMode="auto">
            <a:xfrm>
              <a:off x="6591679" y="3993009"/>
              <a:ext cx="45641" cy="146431"/>
            </a:xfrm>
            <a:custGeom>
              <a:avLst/>
              <a:gdLst>
                <a:gd name="T0" fmla="*/ 3 w 7"/>
                <a:gd name="T1" fmla="*/ 4 h 22"/>
                <a:gd name="T2" fmla="*/ 7 w 7"/>
                <a:gd name="T3" fmla="*/ 4 h 22"/>
                <a:gd name="T4" fmla="*/ 4 w 7"/>
                <a:gd name="T5" fmla="*/ 22 h 22"/>
                <a:gd name="T6" fmla="*/ 0 w 7"/>
                <a:gd name="T7" fmla="*/ 22 h 22"/>
                <a:gd name="T8" fmla="*/ 3 w 7"/>
                <a:gd name="T9" fmla="*/ 4 h 22"/>
              </a:gdLst>
              <a:ahLst/>
              <a:cxnLst>
                <a:cxn ang="0">
                  <a:pos x="T0" y="T1"/>
                </a:cxn>
                <a:cxn ang="0">
                  <a:pos x="T2" y="T3"/>
                </a:cxn>
                <a:cxn ang="0">
                  <a:pos x="T4" y="T5"/>
                </a:cxn>
                <a:cxn ang="0">
                  <a:pos x="T6" y="T7"/>
                </a:cxn>
                <a:cxn ang="0">
                  <a:pos x="T8" y="T9"/>
                </a:cxn>
              </a:cxnLst>
              <a:rect l="0" t="0" r="r" b="b"/>
              <a:pathLst>
                <a:path w="7" h="22">
                  <a:moveTo>
                    <a:pt x="3" y="4"/>
                  </a:moveTo>
                  <a:cubicBezTo>
                    <a:pt x="4" y="0"/>
                    <a:pt x="7" y="1"/>
                    <a:pt x="7" y="4"/>
                  </a:cubicBezTo>
                  <a:cubicBezTo>
                    <a:pt x="6" y="10"/>
                    <a:pt x="5" y="16"/>
                    <a:pt x="4" y="22"/>
                  </a:cubicBezTo>
                  <a:cubicBezTo>
                    <a:pt x="3" y="22"/>
                    <a:pt x="1" y="22"/>
                    <a:pt x="0" y="22"/>
                  </a:cubicBezTo>
                  <a:cubicBezTo>
                    <a:pt x="1" y="16"/>
                    <a:pt x="2" y="10"/>
                    <a:pt x="3" y="4"/>
                  </a:cubicBezTo>
                  <a:close/>
                </a:path>
              </a:pathLst>
            </a:custGeom>
            <a:solidFill>
              <a:srgbClr val="EF6A5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Freeform 208"/>
            <p:cNvSpPr/>
            <p:nvPr/>
          </p:nvSpPr>
          <p:spPr bwMode="auto">
            <a:xfrm>
              <a:off x="6591679" y="4139439"/>
              <a:ext cx="26624" cy="5706"/>
            </a:xfrm>
            <a:custGeom>
              <a:avLst/>
              <a:gdLst>
                <a:gd name="T0" fmla="*/ 0 w 14"/>
                <a:gd name="T1" fmla="*/ 0 h 3"/>
                <a:gd name="T2" fmla="*/ 14 w 14"/>
                <a:gd name="T3" fmla="*/ 0 h 3"/>
                <a:gd name="T4" fmla="*/ 14 w 14"/>
                <a:gd name="T5" fmla="*/ 3 h 3"/>
                <a:gd name="T6" fmla="*/ 0 w 14"/>
                <a:gd name="T7" fmla="*/ 0 h 3"/>
                <a:gd name="T8" fmla="*/ 0 w 14"/>
                <a:gd name="T9" fmla="*/ 0 h 3"/>
              </a:gdLst>
              <a:ahLst/>
              <a:cxnLst>
                <a:cxn ang="0">
                  <a:pos x="T0" y="T1"/>
                </a:cxn>
                <a:cxn ang="0">
                  <a:pos x="T2" y="T3"/>
                </a:cxn>
                <a:cxn ang="0">
                  <a:pos x="T4" y="T5"/>
                </a:cxn>
                <a:cxn ang="0">
                  <a:pos x="T6" y="T7"/>
                </a:cxn>
                <a:cxn ang="0">
                  <a:pos x="T8" y="T9"/>
                </a:cxn>
              </a:cxnLst>
              <a:rect l="0" t="0" r="r" b="b"/>
              <a:pathLst>
                <a:path w="14" h="3">
                  <a:moveTo>
                    <a:pt x="0" y="0"/>
                  </a:moveTo>
                  <a:lnTo>
                    <a:pt x="14" y="0"/>
                  </a:lnTo>
                  <a:lnTo>
                    <a:pt x="14" y="3"/>
                  </a:lnTo>
                  <a:lnTo>
                    <a:pt x="0" y="0"/>
                  </a:lnTo>
                  <a:lnTo>
                    <a:pt x="0" y="0"/>
                  </a:lnTo>
                  <a:close/>
                </a:path>
              </a:pathLst>
            </a:custGeom>
            <a:solidFill>
              <a:srgbClr val="D75B4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 name="Freeform 209"/>
            <p:cNvSpPr/>
            <p:nvPr/>
          </p:nvSpPr>
          <p:spPr bwMode="auto">
            <a:xfrm>
              <a:off x="6604991" y="3947368"/>
              <a:ext cx="45641" cy="106495"/>
            </a:xfrm>
            <a:custGeom>
              <a:avLst/>
              <a:gdLst>
                <a:gd name="T0" fmla="*/ 0 w 7"/>
                <a:gd name="T1" fmla="*/ 15 h 16"/>
                <a:gd name="T2" fmla="*/ 2 w 7"/>
                <a:gd name="T3" fmla="*/ 2 h 16"/>
                <a:gd name="T4" fmla="*/ 4 w 7"/>
                <a:gd name="T5" fmla="*/ 0 h 16"/>
                <a:gd name="T6" fmla="*/ 5 w 7"/>
                <a:gd name="T7" fmla="*/ 0 h 16"/>
                <a:gd name="T8" fmla="*/ 7 w 7"/>
                <a:gd name="T9" fmla="*/ 3 h 16"/>
                <a:gd name="T10" fmla="*/ 5 w 7"/>
                <a:gd name="T11" fmla="*/ 16 h 16"/>
                <a:gd name="T12" fmla="*/ 0 w 7"/>
                <a:gd name="T13" fmla="*/ 15 h 16"/>
              </a:gdLst>
              <a:ahLst/>
              <a:cxnLst>
                <a:cxn ang="0">
                  <a:pos x="T0" y="T1"/>
                </a:cxn>
                <a:cxn ang="0">
                  <a:pos x="T2" y="T3"/>
                </a:cxn>
                <a:cxn ang="0">
                  <a:pos x="T4" y="T5"/>
                </a:cxn>
                <a:cxn ang="0">
                  <a:pos x="T6" y="T7"/>
                </a:cxn>
                <a:cxn ang="0">
                  <a:pos x="T8" y="T9"/>
                </a:cxn>
                <a:cxn ang="0">
                  <a:pos x="T10" y="T11"/>
                </a:cxn>
                <a:cxn ang="0">
                  <a:pos x="T12" y="T13"/>
                </a:cxn>
              </a:cxnLst>
              <a:rect l="0" t="0" r="r" b="b"/>
              <a:pathLst>
                <a:path w="7" h="16">
                  <a:moveTo>
                    <a:pt x="0" y="15"/>
                  </a:moveTo>
                  <a:cubicBezTo>
                    <a:pt x="2" y="2"/>
                    <a:pt x="2" y="2"/>
                    <a:pt x="2" y="2"/>
                  </a:cubicBezTo>
                  <a:cubicBezTo>
                    <a:pt x="2" y="1"/>
                    <a:pt x="3" y="0"/>
                    <a:pt x="4" y="0"/>
                  </a:cubicBezTo>
                  <a:cubicBezTo>
                    <a:pt x="5" y="0"/>
                    <a:pt x="5" y="0"/>
                    <a:pt x="5" y="0"/>
                  </a:cubicBezTo>
                  <a:cubicBezTo>
                    <a:pt x="6" y="1"/>
                    <a:pt x="7" y="2"/>
                    <a:pt x="7" y="3"/>
                  </a:cubicBezTo>
                  <a:cubicBezTo>
                    <a:pt x="5" y="16"/>
                    <a:pt x="5" y="16"/>
                    <a:pt x="5" y="16"/>
                  </a:cubicBezTo>
                  <a:lnTo>
                    <a:pt x="0" y="15"/>
                  </a:lnTo>
                  <a:close/>
                </a:path>
              </a:pathLst>
            </a:custGeom>
            <a:solidFill>
              <a:srgbClr val="D75B4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 name="Freeform 210"/>
            <p:cNvSpPr/>
            <p:nvPr/>
          </p:nvSpPr>
          <p:spPr bwMode="auto">
            <a:xfrm>
              <a:off x="6618303" y="3960679"/>
              <a:ext cx="39935" cy="79871"/>
            </a:xfrm>
            <a:custGeom>
              <a:avLst/>
              <a:gdLst>
                <a:gd name="T0" fmla="*/ 0 w 6"/>
                <a:gd name="T1" fmla="*/ 0 h 12"/>
                <a:gd name="T2" fmla="*/ 4 w 6"/>
                <a:gd name="T3" fmla="*/ 1 h 12"/>
                <a:gd name="T4" fmla="*/ 6 w 6"/>
                <a:gd name="T5" fmla="*/ 2 h 12"/>
                <a:gd name="T6" fmla="*/ 4 w 6"/>
                <a:gd name="T7" fmla="*/ 10 h 12"/>
                <a:gd name="T8" fmla="*/ 4 w 6"/>
                <a:gd name="T9" fmla="*/ 10 h 12"/>
                <a:gd name="T10" fmla="*/ 4 w 6"/>
                <a:gd name="T11" fmla="*/ 12 h 12"/>
                <a:gd name="T12" fmla="*/ 3 w 6"/>
                <a:gd name="T13" fmla="*/ 11 h 12"/>
                <a:gd name="T14" fmla="*/ 4 w 6"/>
                <a:gd name="T15" fmla="*/ 10 h 12"/>
                <a:gd name="T16" fmla="*/ 5 w 6"/>
                <a:gd name="T17" fmla="*/ 2 h 12"/>
                <a:gd name="T18" fmla="*/ 4 w 6"/>
                <a:gd name="T19" fmla="*/ 2 h 12"/>
                <a:gd name="T20" fmla="*/ 0 w 6"/>
                <a:gd name="T21" fmla="*/ 1 h 12"/>
                <a:gd name="T22" fmla="*/ 0 w 6"/>
                <a:gd name="T23" fmla="*/ 0 h 12"/>
                <a:gd name="T24" fmla="*/ 0 w 6"/>
                <a:gd name="T25"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 h="12">
                  <a:moveTo>
                    <a:pt x="0" y="0"/>
                  </a:moveTo>
                  <a:cubicBezTo>
                    <a:pt x="4" y="1"/>
                    <a:pt x="4" y="1"/>
                    <a:pt x="4" y="1"/>
                  </a:cubicBezTo>
                  <a:cubicBezTo>
                    <a:pt x="5" y="1"/>
                    <a:pt x="6" y="2"/>
                    <a:pt x="6" y="2"/>
                  </a:cubicBezTo>
                  <a:cubicBezTo>
                    <a:pt x="4" y="10"/>
                    <a:pt x="4" y="10"/>
                    <a:pt x="4" y="10"/>
                  </a:cubicBezTo>
                  <a:cubicBezTo>
                    <a:pt x="4" y="10"/>
                    <a:pt x="4" y="10"/>
                    <a:pt x="4" y="10"/>
                  </a:cubicBezTo>
                  <a:cubicBezTo>
                    <a:pt x="4" y="12"/>
                    <a:pt x="4" y="12"/>
                    <a:pt x="4" y="12"/>
                  </a:cubicBezTo>
                  <a:cubicBezTo>
                    <a:pt x="3" y="12"/>
                    <a:pt x="3" y="11"/>
                    <a:pt x="3" y="11"/>
                  </a:cubicBezTo>
                  <a:cubicBezTo>
                    <a:pt x="3" y="11"/>
                    <a:pt x="4" y="10"/>
                    <a:pt x="4" y="10"/>
                  </a:cubicBezTo>
                  <a:cubicBezTo>
                    <a:pt x="5" y="2"/>
                    <a:pt x="5" y="2"/>
                    <a:pt x="5" y="2"/>
                  </a:cubicBezTo>
                  <a:cubicBezTo>
                    <a:pt x="5" y="2"/>
                    <a:pt x="5" y="2"/>
                    <a:pt x="4" y="2"/>
                  </a:cubicBezTo>
                  <a:cubicBezTo>
                    <a:pt x="0" y="1"/>
                    <a:pt x="0" y="1"/>
                    <a:pt x="0" y="1"/>
                  </a:cubicBezTo>
                  <a:cubicBezTo>
                    <a:pt x="0" y="1"/>
                    <a:pt x="0" y="1"/>
                    <a:pt x="0" y="0"/>
                  </a:cubicBezTo>
                  <a:cubicBezTo>
                    <a:pt x="0" y="0"/>
                    <a:pt x="0" y="0"/>
                    <a:pt x="0" y="0"/>
                  </a:cubicBezTo>
                  <a:close/>
                </a:path>
              </a:pathLst>
            </a:custGeom>
            <a:solidFill>
              <a:srgbClr val="EF6A5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 name="Freeform 211"/>
            <p:cNvSpPr/>
            <p:nvPr/>
          </p:nvSpPr>
          <p:spPr bwMode="auto">
            <a:xfrm>
              <a:off x="6519415" y="4072880"/>
              <a:ext cx="112199" cy="192072"/>
            </a:xfrm>
            <a:custGeom>
              <a:avLst/>
              <a:gdLst>
                <a:gd name="T0" fmla="*/ 0 w 17"/>
                <a:gd name="T1" fmla="*/ 0 h 29"/>
                <a:gd name="T2" fmla="*/ 0 w 17"/>
                <a:gd name="T3" fmla="*/ 27 h 29"/>
                <a:gd name="T4" fmla="*/ 2 w 17"/>
                <a:gd name="T5" fmla="*/ 29 h 29"/>
                <a:gd name="T6" fmla="*/ 15 w 17"/>
                <a:gd name="T7" fmla="*/ 29 h 29"/>
                <a:gd name="T8" fmla="*/ 17 w 17"/>
                <a:gd name="T9" fmla="*/ 27 h 29"/>
                <a:gd name="T10" fmla="*/ 17 w 17"/>
                <a:gd name="T11" fmla="*/ 0 h 29"/>
                <a:gd name="T12" fmla="*/ 0 w 17"/>
                <a:gd name="T13" fmla="*/ 0 h 29"/>
              </a:gdLst>
              <a:ahLst/>
              <a:cxnLst>
                <a:cxn ang="0">
                  <a:pos x="T0" y="T1"/>
                </a:cxn>
                <a:cxn ang="0">
                  <a:pos x="T2" y="T3"/>
                </a:cxn>
                <a:cxn ang="0">
                  <a:pos x="T4" y="T5"/>
                </a:cxn>
                <a:cxn ang="0">
                  <a:pos x="T6" y="T7"/>
                </a:cxn>
                <a:cxn ang="0">
                  <a:pos x="T8" y="T9"/>
                </a:cxn>
                <a:cxn ang="0">
                  <a:pos x="T10" y="T11"/>
                </a:cxn>
                <a:cxn ang="0">
                  <a:pos x="T12" y="T13"/>
                </a:cxn>
              </a:cxnLst>
              <a:rect l="0" t="0" r="r" b="b"/>
              <a:pathLst>
                <a:path w="17" h="29">
                  <a:moveTo>
                    <a:pt x="0" y="0"/>
                  </a:moveTo>
                  <a:cubicBezTo>
                    <a:pt x="0" y="27"/>
                    <a:pt x="0" y="27"/>
                    <a:pt x="0" y="27"/>
                  </a:cubicBezTo>
                  <a:cubicBezTo>
                    <a:pt x="0" y="28"/>
                    <a:pt x="1" y="29"/>
                    <a:pt x="2" y="29"/>
                  </a:cubicBezTo>
                  <a:cubicBezTo>
                    <a:pt x="15" y="29"/>
                    <a:pt x="15" y="29"/>
                    <a:pt x="15" y="29"/>
                  </a:cubicBezTo>
                  <a:cubicBezTo>
                    <a:pt x="16" y="29"/>
                    <a:pt x="17" y="28"/>
                    <a:pt x="17" y="27"/>
                  </a:cubicBezTo>
                  <a:cubicBezTo>
                    <a:pt x="17" y="0"/>
                    <a:pt x="17" y="0"/>
                    <a:pt x="17" y="0"/>
                  </a:cubicBezTo>
                  <a:lnTo>
                    <a:pt x="0" y="0"/>
                  </a:lnTo>
                  <a:close/>
                </a:path>
              </a:pathLst>
            </a:custGeom>
            <a:solidFill>
              <a:srgbClr val="47656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 name="文本框 2"/>
            <p:cNvSpPr txBox="1"/>
            <p:nvPr/>
          </p:nvSpPr>
          <p:spPr>
            <a:xfrm>
              <a:off x="3888282" y="4480154"/>
              <a:ext cx="3562975" cy="1341767"/>
            </a:xfrm>
            <a:prstGeom prst="rect">
              <a:avLst/>
            </a:prstGeom>
            <a:noFill/>
          </p:spPr>
          <p:txBody>
            <a:bodyPr wrap="square" rtlCol="0">
              <a:spAutoFit/>
            </a:bodyPr>
            <a:lstStyle/>
            <a:p>
              <a:pPr algn="ctr">
                <a:lnSpc>
                  <a:spcPct val="120000"/>
                </a:lnSpc>
              </a:pPr>
              <a:r>
                <a:rPr lang="zh-CN" altLang="en-US" sz="2400" b="1" dirty="0">
                  <a:solidFill>
                    <a:schemeClr val="accent3"/>
                  </a:solidFill>
                </a:rPr>
                <a:t>对于一个职场人来说，</a:t>
              </a:r>
              <a:endParaRPr lang="en-US" altLang="zh-CN" sz="2400" b="1" dirty="0">
                <a:solidFill>
                  <a:schemeClr val="accent3"/>
                </a:solidFill>
              </a:endParaRPr>
            </a:p>
            <a:p>
              <a:pPr algn="ctr">
                <a:lnSpc>
                  <a:spcPct val="120000"/>
                </a:lnSpc>
              </a:pPr>
              <a:r>
                <a:rPr lang="zh-CN" altLang="en-US" dirty="0">
                  <a:solidFill>
                    <a:schemeClr val="bg1"/>
                  </a:solidFill>
                </a:rPr>
                <a:t>工作负面情绪会</a:t>
              </a:r>
              <a:r>
                <a:rPr lang="zh-CN" altLang="en-US" b="1" dirty="0">
                  <a:solidFill>
                    <a:schemeClr val="bg1"/>
                  </a:solidFill>
                </a:rPr>
                <a:t>失去自我，</a:t>
              </a:r>
              <a:r>
                <a:rPr lang="zh-CN" altLang="en-US" dirty="0">
                  <a:solidFill>
                    <a:schemeClr val="bg1"/>
                  </a:solidFill>
                </a:rPr>
                <a:t>因为他对自己没有肯定，所以必然是一遇到压力或者负面评价就抓狂。</a:t>
              </a:r>
            </a:p>
          </p:txBody>
        </p:sp>
      </p:grpSp>
      <p:sp>
        <p:nvSpPr>
          <p:cNvPr id="251" name="任意多边形 250"/>
          <p:cNvSpPr/>
          <p:nvPr/>
        </p:nvSpPr>
        <p:spPr>
          <a:xfrm>
            <a:off x="5334494" y="1656178"/>
            <a:ext cx="496817" cy="734446"/>
          </a:xfrm>
          <a:custGeom>
            <a:avLst/>
            <a:gdLst>
              <a:gd name="connsiteX0" fmla="*/ 0 w 533400"/>
              <a:gd name="connsiteY0" fmla="*/ 0 h 1276350"/>
              <a:gd name="connsiteX1" fmla="*/ 0 w 533400"/>
              <a:gd name="connsiteY1" fmla="*/ 1276350 h 1276350"/>
              <a:gd name="connsiteX2" fmla="*/ 533400 w 533400"/>
              <a:gd name="connsiteY2" fmla="*/ 1276350 h 1276350"/>
            </a:gdLst>
            <a:ahLst/>
            <a:cxnLst>
              <a:cxn ang="0">
                <a:pos x="connsiteX0" y="connsiteY0"/>
              </a:cxn>
              <a:cxn ang="0">
                <a:pos x="connsiteX1" y="connsiteY1"/>
              </a:cxn>
              <a:cxn ang="0">
                <a:pos x="connsiteX2" y="connsiteY2"/>
              </a:cxn>
            </a:cxnLst>
            <a:rect l="l" t="t" r="r" b="b"/>
            <a:pathLst>
              <a:path w="533400" h="1276350">
                <a:moveTo>
                  <a:pt x="0" y="0"/>
                </a:moveTo>
                <a:lnTo>
                  <a:pt x="0" y="1276350"/>
                </a:lnTo>
                <a:lnTo>
                  <a:pt x="533400" y="1276350"/>
                </a:lnTo>
              </a:path>
            </a:pathLst>
          </a:cu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2" name="圆角矩形 251"/>
          <p:cNvSpPr/>
          <p:nvPr/>
        </p:nvSpPr>
        <p:spPr>
          <a:xfrm>
            <a:off x="4567068" y="1610558"/>
            <a:ext cx="2021629" cy="373839"/>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000" b="1" dirty="0"/>
              <a:t>不敢承担责任</a:t>
            </a:r>
            <a:endParaRPr lang="en-US" altLang="zh-CN" sz="2000" b="1" dirty="0"/>
          </a:p>
        </p:txBody>
      </p:sp>
      <p:sp>
        <p:nvSpPr>
          <p:cNvPr id="211" name="圆角矩形 210"/>
          <p:cNvSpPr/>
          <p:nvPr/>
        </p:nvSpPr>
        <p:spPr>
          <a:xfrm>
            <a:off x="9838317" y="3084280"/>
            <a:ext cx="1399395" cy="373839"/>
          </a:xfrm>
          <a:prstGeom prst="round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000" b="1" dirty="0"/>
              <a:t>逆反心理</a:t>
            </a:r>
          </a:p>
        </p:txBody>
      </p:sp>
      <p:sp>
        <p:nvSpPr>
          <p:cNvPr id="253" name="圆角矩形 252"/>
          <p:cNvSpPr/>
          <p:nvPr/>
        </p:nvSpPr>
        <p:spPr>
          <a:xfrm>
            <a:off x="711160" y="3427707"/>
            <a:ext cx="1995560" cy="373839"/>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000" b="1" dirty="0"/>
              <a:t>不能拥抱变革</a:t>
            </a:r>
            <a:endParaRPr lang="zh-CN" altLang="en-US" sz="2000" dirty="0"/>
          </a:p>
        </p:txBody>
      </p:sp>
    </p:spTree>
  </p:cSld>
  <p:clrMapOvr>
    <a:masterClrMapping/>
  </p:clrMapOvr>
  <mc:AlternateContent xmlns:mc="http://schemas.openxmlformats.org/markup-compatibility/2006" xmlns:p14="http://schemas.microsoft.com/office/powerpoint/2010/main">
    <mc:Choice Requires="p14">
      <p:transition spd="slow" p14:dur="2000" advTm="0">
        <p:split orient="vert"/>
      </p:transition>
    </mc:Choice>
    <mc:Fallback xmlns="">
      <p:transition spd="slow" advTm="0">
        <p:split orient="vert"/>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1175657" y="4867474"/>
            <a:ext cx="9840686" cy="1281701"/>
            <a:chOff x="928663" y="4890523"/>
            <a:chExt cx="11083636" cy="1281701"/>
          </a:xfrm>
        </p:grpSpPr>
        <p:sp>
          <p:nvSpPr>
            <p:cNvPr id="181" name="椭圆 180"/>
            <p:cNvSpPr/>
            <p:nvPr/>
          </p:nvSpPr>
          <p:spPr>
            <a:xfrm>
              <a:off x="928663" y="5855114"/>
              <a:ext cx="11083636" cy="317110"/>
            </a:xfrm>
            <a:prstGeom prst="ellipse">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 </a:t>
              </a:r>
              <a:endParaRPr lang="zh-CN" altLang="en-US" dirty="0"/>
            </a:p>
          </p:txBody>
        </p:sp>
        <p:grpSp>
          <p:nvGrpSpPr>
            <p:cNvPr id="182" name="组合 181"/>
            <p:cNvGrpSpPr/>
            <p:nvPr/>
          </p:nvGrpSpPr>
          <p:grpSpPr>
            <a:xfrm>
              <a:off x="1197528" y="4890523"/>
              <a:ext cx="10601325" cy="1114425"/>
              <a:chOff x="795338" y="3167063"/>
              <a:chExt cx="10601325" cy="1114425"/>
            </a:xfrm>
          </p:grpSpPr>
          <p:grpSp>
            <p:nvGrpSpPr>
              <p:cNvPr id="183" name="组合 182"/>
              <p:cNvGrpSpPr/>
              <p:nvPr/>
            </p:nvGrpSpPr>
            <p:grpSpPr>
              <a:xfrm>
                <a:off x="795338" y="3167063"/>
                <a:ext cx="10601325" cy="633412"/>
                <a:chOff x="795338" y="3167063"/>
                <a:chExt cx="10601325" cy="633412"/>
              </a:xfrm>
            </p:grpSpPr>
            <p:sp>
              <p:nvSpPr>
                <p:cNvPr id="188" name="Freeform 5"/>
                <p:cNvSpPr/>
                <p:nvPr/>
              </p:nvSpPr>
              <p:spPr bwMode="auto">
                <a:xfrm>
                  <a:off x="795338" y="3443288"/>
                  <a:ext cx="3349625" cy="357187"/>
                </a:xfrm>
                <a:custGeom>
                  <a:avLst/>
                  <a:gdLst>
                    <a:gd name="T0" fmla="*/ 2110 w 2110"/>
                    <a:gd name="T1" fmla="*/ 225 h 225"/>
                    <a:gd name="T2" fmla="*/ 0 w 2110"/>
                    <a:gd name="T3" fmla="*/ 225 h 225"/>
                    <a:gd name="T4" fmla="*/ 226 w 2110"/>
                    <a:gd name="T5" fmla="*/ 0 h 225"/>
                    <a:gd name="T6" fmla="*/ 1885 w 2110"/>
                    <a:gd name="T7" fmla="*/ 0 h 225"/>
                    <a:gd name="T8" fmla="*/ 2110 w 2110"/>
                    <a:gd name="T9" fmla="*/ 225 h 225"/>
                  </a:gdLst>
                  <a:ahLst/>
                  <a:cxnLst>
                    <a:cxn ang="0">
                      <a:pos x="T0" y="T1"/>
                    </a:cxn>
                    <a:cxn ang="0">
                      <a:pos x="T2" y="T3"/>
                    </a:cxn>
                    <a:cxn ang="0">
                      <a:pos x="T4" y="T5"/>
                    </a:cxn>
                    <a:cxn ang="0">
                      <a:pos x="T6" y="T7"/>
                    </a:cxn>
                    <a:cxn ang="0">
                      <a:pos x="T8" y="T9"/>
                    </a:cxn>
                  </a:cxnLst>
                  <a:rect l="0" t="0" r="r" b="b"/>
                  <a:pathLst>
                    <a:path w="2110" h="225">
                      <a:moveTo>
                        <a:pt x="2110" y="225"/>
                      </a:moveTo>
                      <a:lnTo>
                        <a:pt x="0" y="225"/>
                      </a:lnTo>
                      <a:lnTo>
                        <a:pt x="226" y="0"/>
                      </a:lnTo>
                      <a:lnTo>
                        <a:pt x="1885" y="0"/>
                      </a:lnTo>
                      <a:lnTo>
                        <a:pt x="2110" y="225"/>
                      </a:lnTo>
                      <a:close/>
                    </a:path>
                  </a:pathLst>
                </a:custGeom>
                <a:solidFill>
                  <a:schemeClr val="bg1">
                    <a:lumMod val="95000"/>
                  </a:schemeClr>
                </a:solidFill>
                <a:ln>
                  <a:noFill/>
                </a:ln>
              </p:spPr>
              <p:txBody>
                <a:bodyPr vert="horz" wrap="square" lIns="91440" tIns="45720" rIns="91440" bIns="45720" numCol="1" anchor="t" anchorCtr="0" compatLnSpc="1"/>
                <a:lstStyle/>
                <a:p>
                  <a:endParaRPr lang="zh-CN" altLang="en-US"/>
                </a:p>
              </p:txBody>
            </p:sp>
            <p:sp>
              <p:nvSpPr>
                <p:cNvPr id="189" name="Freeform 7"/>
                <p:cNvSpPr/>
                <p:nvPr/>
              </p:nvSpPr>
              <p:spPr bwMode="auto">
                <a:xfrm>
                  <a:off x="5568950" y="3443288"/>
                  <a:ext cx="5827713" cy="357187"/>
                </a:xfrm>
                <a:custGeom>
                  <a:avLst/>
                  <a:gdLst>
                    <a:gd name="T0" fmla="*/ 3671 w 3671"/>
                    <a:gd name="T1" fmla="*/ 225 h 225"/>
                    <a:gd name="T2" fmla="*/ 0 w 3671"/>
                    <a:gd name="T3" fmla="*/ 225 h 225"/>
                    <a:gd name="T4" fmla="*/ 393 w 3671"/>
                    <a:gd name="T5" fmla="*/ 0 h 225"/>
                    <a:gd name="T6" fmla="*/ 3331 w 3671"/>
                    <a:gd name="T7" fmla="*/ 0 h 225"/>
                    <a:gd name="T8" fmla="*/ 3671 w 3671"/>
                    <a:gd name="T9" fmla="*/ 225 h 225"/>
                  </a:gdLst>
                  <a:ahLst/>
                  <a:cxnLst>
                    <a:cxn ang="0">
                      <a:pos x="T0" y="T1"/>
                    </a:cxn>
                    <a:cxn ang="0">
                      <a:pos x="T2" y="T3"/>
                    </a:cxn>
                    <a:cxn ang="0">
                      <a:pos x="T4" y="T5"/>
                    </a:cxn>
                    <a:cxn ang="0">
                      <a:pos x="T6" y="T7"/>
                    </a:cxn>
                    <a:cxn ang="0">
                      <a:pos x="T8" y="T9"/>
                    </a:cxn>
                  </a:cxnLst>
                  <a:rect l="0" t="0" r="r" b="b"/>
                  <a:pathLst>
                    <a:path w="3671" h="225">
                      <a:moveTo>
                        <a:pt x="3671" y="225"/>
                      </a:moveTo>
                      <a:lnTo>
                        <a:pt x="0" y="225"/>
                      </a:lnTo>
                      <a:lnTo>
                        <a:pt x="393" y="0"/>
                      </a:lnTo>
                      <a:lnTo>
                        <a:pt x="3331" y="0"/>
                      </a:lnTo>
                      <a:lnTo>
                        <a:pt x="3671" y="225"/>
                      </a:lnTo>
                      <a:close/>
                    </a:path>
                  </a:pathLst>
                </a:custGeom>
                <a:solidFill>
                  <a:schemeClr val="bg1">
                    <a:lumMod val="95000"/>
                  </a:schemeClr>
                </a:solidFill>
                <a:ln>
                  <a:noFill/>
                </a:ln>
              </p:spPr>
              <p:txBody>
                <a:bodyPr vert="horz" wrap="square" lIns="91440" tIns="45720" rIns="91440" bIns="45720" numCol="1" anchor="t" anchorCtr="0" compatLnSpc="1"/>
                <a:lstStyle/>
                <a:p>
                  <a:endParaRPr lang="zh-CN" altLang="en-US"/>
                </a:p>
              </p:txBody>
            </p:sp>
            <p:sp>
              <p:nvSpPr>
                <p:cNvPr id="190" name="Freeform 9"/>
                <p:cNvSpPr/>
                <p:nvPr/>
              </p:nvSpPr>
              <p:spPr bwMode="auto">
                <a:xfrm>
                  <a:off x="3143250" y="3167063"/>
                  <a:ext cx="3352800" cy="387350"/>
                </a:xfrm>
                <a:custGeom>
                  <a:avLst/>
                  <a:gdLst>
                    <a:gd name="T0" fmla="*/ 2112 w 2112"/>
                    <a:gd name="T1" fmla="*/ 244 h 244"/>
                    <a:gd name="T2" fmla="*/ 0 w 2112"/>
                    <a:gd name="T3" fmla="*/ 244 h 244"/>
                    <a:gd name="T4" fmla="*/ 225 w 2112"/>
                    <a:gd name="T5" fmla="*/ 0 h 244"/>
                    <a:gd name="T6" fmla="*/ 1887 w 2112"/>
                    <a:gd name="T7" fmla="*/ 0 h 244"/>
                    <a:gd name="T8" fmla="*/ 2112 w 2112"/>
                    <a:gd name="T9" fmla="*/ 244 h 244"/>
                  </a:gdLst>
                  <a:ahLst/>
                  <a:cxnLst>
                    <a:cxn ang="0">
                      <a:pos x="T0" y="T1"/>
                    </a:cxn>
                    <a:cxn ang="0">
                      <a:pos x="T2" y="T3"/>
                    </a:cxn>
                    <a:cxn ang="0">
                      <a:pos x="T4" y="T5"/>
                    </a:cxn>
                    <a:cxn ang="0">
                      <a:pos x="T6" y="T7"/>
                    </a:cxn>
                    <a:cxn ang="0">
                      <a:pos x="T8" y="T9"/>
                    </a:cxn>
                  </a:cxnLst>
                  <a:rect l="0" t="0" r="r" b="b"/>
                  <a:pathLst>
                    <a:path w="2112" h="244">
                      <a:moveTo>
                        <a:pt x="2112" y="244"/>
                      </a:moveTo>
                      <a:lnTo>
                        <a:pt x="0" y="244"/>
                      </a:lnTo>
                      <a:lnTo>
                        <a:pt x="225" y="0"/>
                      </a:lnTo>
                      <a:lnTo>
                        <a:pt x="1887" y="0"/>
                      </a:lnTo>
                      <a:lnTo>
                        <a:pt x="2112" y="244"/>
                      </a:lnTo>
                      <a:close/>
                    </a:path>
                  </a:pathLst>
                </a:custGeom>
                <a:solidFill>
                  <a:schemeClr val="bg1">
                    <a:lumMod val="95000"/>
                  </a:schemeClr>
                </a:solidFill>
                <a:ln>
                  <a:noFill/>
                </a:ln>
              </p:spPr>
              <p:txBody>
                <a:bodyPr vert="horz" wrap="square" lIns="91440" tIns="45720" rIns="91440" bIns="45720" numCol="1" anchor="t" anchorCtr="0" compatLnSpc="1"/>
                <a:lstStyle/>
                <a:p>
                  <a:endParaRPr lang="zh-CN" altLang="en-US"/>
                </a:p>
              </p:txBody>
            </p:sp>
          </p:grpSp>
          <p:grpSp>
            <p:nvGrpSpPr>
              <p:cNvPr id="184" name="组合 183"/>
              <p:cNvGrpSpPr/>
              <p:nvPr/>
            </p:nvGrpSpPr>
            <p:grpSpPr>
              <a:xfrm>
                <a:off x="795338" y="3554413"/>
                <a:ext cx="10601325" cy="727075"/>
                <a:chOff x="795338" y="3554413"/>
                <a:chExt cx="10601325" cy="727075"/>
              </a:xfrm>
            </p:grpSpPr>
            <p:sp>
              <p:nvSpPr>
                <p:cNvPr id="185" name="Rectangle 6"/>
                <p:cNvSpPr>
                  <a:spLocks noChangeArrowheads="1"/>
                </p:cNvSpPr>
                <p:nvPr/>
              </p:nvSpPr>
              <p:spPr bwMode="auto">
                <a:xfrm>
                  <a:off x="795338" y="3800475"/>
                  <a:ext cx="3349625" cy="481012"/>
                </a:xfrm>
                <a:prstGeom prst="rect">
                  <a:avLst/>
                </a:prstGeom>
                <a:solidFill>
                  <a:schemeClr val="bg1">
                    <a:lumMod val="85000"/>
                  </a:schemeClr>
                </a:solidFill>
                <a:ln>
                  <a:noFill/>
                </a:ln>
              </p:spPr>
              <p:txBody>
                <a:bodyPr vert="horz" wrap="square" lIns="91440" tIns="45720" rIns="91440" bIns="45720" numCol="1" anchor="t" anchorCtr="0" compatLnSpc="1"/>
                <a:lstStyle/>
                <a:p>
                  <a:endParaRPr lang="zh-CN" altLang="en-US"/>
                </a:p>
              </p:txBody>
            </p:sp>
            <p:sp>
              <p:nvSpPr>
                <p:cNvPr id="186" name="Rectangle 8"/>
                <p:cNvSpPr>
                  <a:spLocks noChangeArrowheads="1"/>
                </p:cNvSpPr>
                <p:nvPr/>
              </p:nvSpPr>
              <p:spPr bwMode="auto">
                <a:xfrm>
                  <a:off x="5568950" y="3800475"/>
                  <a:ext cx="5827713" cy="481012"/>
                </a:xfrm>
                <a:prstGeom prst="rect">
                  <a:avLst/>
                </a:prstGeom>
                <a:solidFill>
                  <a:schemeClr val="bg1">
                    <a:lumMod val="85000"/>
                  </a:schemeClr>
                </a:solidFill>
                <a:ln>
                  <a:noFill/>
                </a:ln>
              </p:spPr>
              <p:txBody>
                <a:bodyPr vert="horz" wrap="square" lIns="91440" tIns="45720" rIns="91440" bIns="45720" numCol="1" anchor="t" anchorCtr="0" compatLnSpc="1"/>
                <a:lstStyle/>
                <a:p>
                  <a:endParaRPr lang="zh-CN" altLang="en-US"/>
                </a:p>
              </p:txBody>
            </p:sp>
            <p:sp>
              <p:nvSpPr>
                <p:cNvPr id="187" name="Rectangle 10"/>
                <p:cNvSpPr>
                  <a:spLocks noChangeArrowheads="1"/>
                </p:cNvSpPr>
                <p:nvPr/>
              </p:nvSpPr>
              <p:spPr bwMode="auto">
                <a:xfrm>
                  <a:off x="3143250" y="3554413"/>
                  <a:ext cx="3352800" cy="727075"/>
                </a:xfrm>
                <a:prstGeom prst="rect">
                  <a:avLst/>
                </a:prstGeom>
                <a:solidFill>
                  <a:schemeClr val="bg1">
                    <a:lumMod val="85000"/>
                  </a:schemeClr>
                </a:solidFill>
                <a:ln>
                  <a:noFill/>
                </a:ln>
              </p:spPr>
              <p:txBody>
                <a:bodyPr vert="horz" wrap="square" lIns="91440" tIns="45720" rIns="91440" bIns="45720" numCol="1" anchor="ctr" anchorCtr="1" compatLnSpc="1"/>
                <a:lstStyle/>
                <a:p>
                  <a:pPr algn="ctr"/>
                  <a:endParaRPr lang="zh-CN" altLang="en-US" sz="3600" dirty="0">
                    <a:solidFill>
                      <a:schemeClr val="accent1"/>
                    </a:solidFill>
                    <a:latin typeface="Impact" panose="020B0806030902050204" pitchFamily="34" charset="0"/>
                  </a:endParaRPr>
                </a:p>
              </p:txBody>
            </p:sp>
          </p:grpSp>
        </p:grpSp>
      </p:grpSp>
      <p:grpSp>
        <p:nvGrpSpPr>
          <p:cNvPr id="152" name="组合 151"/>
          <p:cNvGrpSpPr/>
          <p:nvPr/>
        </p:nvGrpSpPr>
        <p:grpSpPr>
          <a:xfrm>
            <a:off x="4259185" y="940482"/>
            <a:ext cx="1271588" cy="4211637"/>
            <a:chOff x="2735263" y="1233488"/>
            <a:chExt cx="1271588" cy="4359275"/>
          </a:xfrm>
        </p:grpSpPr>
        <p:sp>
          <p:nvSpPr>
            <p:cNvPr id="6" name="Freeform 5"/>
            <p:cNvSpPr/>
            <p:nvPr/>
          </p:nvSpPr>
          <p:spPr bwMode="auto">
            <a:xfrm>
              <a:off x="2786063" y="3951288"/>
              <a:ext cx="214313" cy="268288"/>
            </a:xfrm>
            <a:custGeom>
              <a:avLst/>
              <a:gdLst>
                <a:gd name="T0" fmla="*/ 76 w 87"/>
                <a:gd name="T1" fmla="*/ 4 h 108"/>
                <a:gd name="T2" fmla="*/ 82 w 87"/>
                <a:gd name="T3" fmla="*/ 21 h 108"/>
                <a:gd name="T4" fmla="*/ 76 w 87"/>
                <a:gd name="T5" fmla="*/ 71 h 108"/>
                <a:gd name="T6" fmla="*/ 59 w 87"/>
                <a:gd name="T7" fmla="*/ 35 h 108"/>
                <a:gd name="T8" fmla="*/ 47 w 87"/>
                <a:gd name="T9" fmla="*/ 52 h 108"/>
                <a:gd name="T10" fmla="*/ 55 w 87"/>
                <a:gd name="T11" fmla="*/ 91 h 108"/>
                <a:gd name="T12" fmla="*/ 24 w 87"/>
                <a:gd name="T13" fmla="*/ 96 h 108"/>
                <a:gd name="T14" fmla="*/ 9 w 87"/>
                <a:gd name="T15" fmla="*/ 0 h 108"/>
                <a:gd name="T16" fmla="*/ 76 w 87"/>
                <a:gd name="T17" fmla="*/ 4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7" h="108">
                  <a:moveTo>
                    <a:pt x="76" y="4"/>
                  </a:moveTo>
                  <a:cubicBezTo>
                    <a:pt x="76" y="4"/>
                    <a:pt x="77" y="13"/>
                    <a:pt x="82" y="21"/>
                  </a:cubicBezTo>
                  <a:cubicBezTo>
                    <a:pt x="87" y="29"/>
                    <a:pt x="85" y="71"/>
                    <a:pt x="76" y="71"/>
                  </a:cubicBezTo>
                  <a:cubicBezTo>
                    <a:pt x="62" y="70"/>
                    <a:pt x="65" y="38"/>
                    <a:pt x="59" y="35"/>
                  </a:cubicBezTo>
                  <a:cubicBezTo>
                    <a:pt x="59" y="35"/>
                    <a:pt x="49" y="30"/>
                    <a:pt x="47" y="52"/>
                  </a:cubicBezTo>
                  <a:cubicBezTo>
                    <a:pt x="45" y="73"/>
                    <a:pt x="49" y="82"/>
                    <a:pt x="55" y="91"/>
                  </a:cubicBezTo>
                  <a:cubicBezTo>
                    <a:pt x="62" y="103"/>
                    <a:pt x="41" y="108"/>
                    <a:pt x="24" y="96"/>
                  </a:cubicBezTo>
                  <a:cubicBezTo>
                    <a:pt x="0" y="80"/>
                    <a:pt x="4" y="36"/>
                    <a:pt x="9" y="0"/>
                  </a:cubicBezTo>
                  <a:lnTo>
                    <a:pt x="76" y="4"/>
                  </a:lnTo>
                  <a:close/>
                </a:path>
              </a:pathLst>
            </a:custGeom>
            <a:solidFill>
              <a:srgbClr val="FECE9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 name="Freeform 6"/>
            <p:cNvSpPr/>
            <p:nvPr/>
          </p:nvSpPr>
          <p:spPr bwMode="auto">
            <a:xfrm>
              <a:off x="3167063" y="2398713"/>
              <a:ext cx="515938" cy="493713"/>
            </a:xfrm>
            <a:custGeom>
              <a:avLst/>
              <a:gdLst>
                <a:gd name="T0" fmla="*/ 169 w 208"/>
                <a:gd name="T1" fmla="*/ 165 h 199"/>
                <a:gd name="T2" fmla="*/ 203 w 208"/>
                <a:gd name="T3" fmla="*/ 84 h 199"/>
                <a:gd name="T4" fmla="*/ 139 w 208"/>
                <a:gd name="T5" fmla="*/ 3 h 199"/>
                <a:gd name="T6" fmla="*/ 97 w 208"/>
                <a:gd name="T7" fmla="*/ 15 h 199"/>
                <a:gd name="T8" fmla="*/ 56 w 208"/>
                <a:gd name="T9" fmla="*/ 0 h 199"/>
                <a:gd name="T10" fmla="*/ 7 w 208"/>
                <a:gd name="T11" fmla="*/ 82 h 199"/>
                <a:gd name="T12" fmla="*/ 46 w 208"/>
                <a:gd name="T13" fmla="*/ 170 h 199"/>
                <a:gd name="T14" fmla="*/ 169 w 208"/>
                <a:gd name="T15" fmla="*/ 165 h 19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8" h="199">
                  <a:moveTo>
                    <a:pt x="169" y="165"/>
                  </a:moveTo>
                  <a:cubicBezTo>
                    <a:pt x="189" y="129"/>
                    <a:pt x="208" y="137"/>
                    <a:pt x="203" y="84"/>
                  </a:cubicBezTo>
                  <a:cubicBezTo>
                    <a:pt x="203" y="84"/>
                    <a:pt x="139" y="66"/>
                    <a:pt x="139" y="3"/>
                  </a:cubicBezTo>
                  <a:cubicBezTo>
                    <a:pt x="139" y="3"/>
                    <a:pt x="117" y="15"/>
                    <a:pt x="97" y="15"/>
                  </a:cubicBezTo>
                  <a:cubicBezTo>
                    <a:pt x="78" y="16"/>
                    <a:pt x="56" y="0"/>
                    <a:pt x="56" y="0"/>
                  </a:cubicBezTo>
                  <a:cubicBezTo>
                    <a:pt x="56" y="0"/>
                    <a:pt x="61" y="68"/>
                    <a:pt x="7" y="82"/>
                  </a:cubicBezTo>
                  <a:cubicBezTo>
                    <a:pt x="0" y="137"/>
                    <a:pt x="14" y="142"/>
                    <a:pt x="46" y="170"/>
                  </a:cubicBezTo>
                  <a:cubicBezTo>
                    <a:pt x="69" y="191"/>
                    <a:pt x="151" y="199"/>
                    <a:pt x="169" y="165"/>
                  </a:cubicBezTo>
                  <a:close/>
                </a:path>
              </a:pathLst>
            </a:custGeom>
            <a:solidFill>
              <a:srgbClr val="FECE9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Freeform 7"/>
            <p:cNvSpPr/>
            <p:nvPr/>
          </p:nvSpPr>
          <p:spPr bwMode="auto">
            <a:xfrm>
              <a:off x="3305175" y="2403476"/>
              <a:ext cx="250825" cy="180975"/>
            </a:xfrm>
            <a:custGeom>
              <a:avLst/>
              <a:gdLst>
                <a:gd name="T0" fmla="*/ 101 w 101"/>
                <a:gd name="T1" fmla="*/ 53 h 73"/>
                <a:gd name="T2" fmla="*/ 101 w 101"/>
                <a:gd name="T3" fmla="*/ 52 h 73"/>
                <a:gd name="T4" fmla="*/ 83 w 101"/>
                <a:gd name="T5" fmla="*/ 1 h 73"/>
                <a:gd name="T6" fmla="*/ 41 w 101"/>
                <a:gd name="T7" fmla="*/ 13 h 73"/>
                <a:gd name="T8" fmla="*/ 3 w 101"/>
                <a:gd name="T9" fmla="*/ 0 h 73"/>
                <a:gd name="T10" fmla="*/ 0 w 101"/>
                <a:gd name="T11" fmla="*/ 4 h 73"/>
                <a:gd name="T12" fmla="*/ 0 w 101"/>
                <a:gd name="T13" fmla="*/ 6 h 73"/>
                <a:gd name="T14" fmla="*/ 101 w 101"/>
                <a:gd name="T15" fmla="*/ 53 h 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 h="73">
                  <a:moveTo>
                    <a:pt x="101" y="53"/>
                  </a:moveTo>
                  <a:cubicBezTo>
                    <a:pt x="101" y="52"/>
                    <a:pt x="101" y="52"/>
                    <a:pt x="101" y="52"/>
                  </a:cubicBezTo>
                  <a:cubicBezTo>
                    <a:pt x="91" y="41"/>
                    <a:pt x="83" y="24"/>
                    <a:pt x="83" y="1"/>
                  </a:cubicBezTo>
                  <a:cubicBezTo>
                    <a:pt x="83" y="1"/>
                    <a:pt x="61" y="13"/>
                    <a:pt x="41" y="13"/>
                  </a:cubicBezTo>
                  <a:cubicBezTo>
                    <a:pt x="27" y="14"/>
                    <a:pt x="10" y="5"/>
                    <a:pt x="3" y="0"/>
                  </a:cubicBezTo>
                  <a:cubicBezTo>
                    <a:pt x="0" y="4"/>
                    <a:pt x="0" y="4"/>
                    <a:pt x="0" y="4"/>
                  </a:cubicBezTo>
                  <a:cubicBezTo>
                    <a:pt x="0" y="5"/>
                    <a:pt x="0" y="6"/>
                    <a:pt x="0" y="6"/>
                  </a:cubicBezTo>
                  <a:cubicBezTo>
                    <a:pt x="6" y="15"/>
                    <a:pt x="52" y="73"/>
                    <a:pt x="101" y="53"/>
                  </a:cubicBezTo>
                  <a:close/>
                </a:path>
              </a:pathLst>
            </a:custGeom>
            <a:solidFill>
              <a:srgbClr val="EEB88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8"/>
            <p:cNvSpPr/>
            <p:nvPr/>
          </p:nvSpPr>
          <p:spPr bwMode="auto">
            <a:xfrm>
              <a:off x="3008313" y="3060701"/>
              <a:ext cx="869950" cy="493713"/>
            </a:xfrm>
            <a:custGeom>
              <a:avLst/>
              <a:gdLst>
                <a:gd name="T0" fmla="*/ 445 w 548"/>
                <a:gd name="T1" fmla="*/ 311 h 311"/>
                <a:gd name="T2" fmla="*/ 72 w 548"/>
                <a:gd name="T3" fmla="*/ 311 h 311"/>
                <a:gd name="T4" fmla="*/ 0 w 548"/>
                <a:gd name="T5" fmla="*/ 0 h 311"/>
                <a:gd name="T6" fmla="*/ 548 w 548"/>
                <a:gd name="T7" fmla="*/ 80 h 311"/>
                <a:gd name="T8" fmla="*/ 445 w 548"/>
                <a:gd name="T9" fmla="*/ 311 h 311"/>
              </a:gdLst>
              <a:ahLst/>
              <a:cxnLst>
                <a:cxn ang="0">
                  <a:pos x="T0" y="T1"/>
                </a:cxn>
                <a:cxn ang="0">
                  <a:pos x="T2" y="T3"/>
                </a:cxn>
                <a:cxn ang="0">
                  <a:pos x="T4" y="T5"/>
                </a:cxn>
                <a:cxn ang="0">
                  <a:pos x="T6" y="T7"/>
                </a:cxn>
                <a:cxn ang="0">
                  <a:pos x="T8" y="T9"/>
                </a:cxn>
              </a:cxnLst>
              <a:rect l="0" t="0" r="r" b="b"/>
              <a:pathLst>
                <a:path w="548" h="311">
                  <a:moveTo>
                    <a:pt x="445" y="311"/>
                  </a:moveTo>
                  <a:lnTo>
                    <a:pt x="72" y="311"/>
                  </a:lnTo>
                  <a:lnTo>
                    <a:pt x="0" y="0"/>
                  </a:lnTo>
                  <a:lnTo>
                    <a:pt x="548" y="80"/>
                  </a:lnTo>
                  <a:lnTo>
                    <a:pt x="445" y="311"/>
                  </a:lnTo>
                  <a:close/>
                </a:path>
              </a:pathLst>
            </a:custGeom>
            <a:solidFill>
              <a:srgbClr val="F571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 name="Freeform 9"/>
            <p:cNvSpPr/>
            <p:nvPr/>
          </p:nvSpPr>
          <p:spPr bwMode="auto">
            <a:xfrm>
              <a:off x="2787650" y="2593976"/>
              <a:ext cx="1209675" cy="665163"/>
            </a:xfrm>
            <a:custGeom>
              <a:avLst/>
              <a:gdLst>
                <a:gd name="T0" fmla="*/ 343 w 488"/>
                <a:gd name="T1" fmla="*/ 0 h 268"/>
                <a:gd name="T2" fmla="*/ 254 w 488"/>
                <a:gd name="T3" fmla="*/ 86 h 268"/>
                <a:gd name="T4" fmla="*/ 160 w 488"/>
                <a:gd name="T5" fmla="*/ 3 h 268"/>
                <a:gd name="T6" fmla="*/ 30 w 488"/>
                <a:gd name="T7" fmla="*/ 52 h 268"/>
                <a:gd name="T8" fmla="*/ 16 w 488"/>
                <a:gd name="T9" fmla="*/ 121 h 268"/>
                <a:gd name="T10" fmla="*/ 89 w 488"/>
                <a:gd name="T11" fmla="*/ 188 h 268"/>
                <a:gd name="T12" fmla="*/ 247 w 488"/>
                <a:gd name="T13" fmla="*/ 267 h 268"/>
                <a:gd name="T14" fmla="*/ 247 w 488"/>
                <a:gd name="T15" fmla="*/ 268 h 268"/>
                <a:gd name="T16" fmla="*/ 251 w 488"/>
                <a:gd name="T17" fmla="*/ 267 h 268"/>
                <a:gd name="T18" fmla="*/ 256 w 488"/>
                <a:gd name="T19" fmla="*/ 268 h 268"/>
                <a:gd name="T20" fmla="*/ 256 w 488"/>
                <a:gd name="T21" fmla="*/ 267 h 268"/>
                <a:gd name="T22" fmla="*/ 451 w 488"/>
                <a:gd name="T23" fmla="*/ 259 h 268"/>
                <a:gd name="T24" fmla="*/ 487 w 488"/>
                <a:gd name="T25" fmla="*/ 121 h 268"/>
                <a:gd name="T26" fmla="*/ 463 w 488"/>
                <a:gd name="T27" fmla="*/ 42 h 268"/>
                <a:gd name="T28" fmla="*/ 343 w 488"/>
                <a:gd name="T29" fmla="*/ 0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88" h="268">
                  <a:moveTo>
                    <a:pt x="343" y="0"/>
                  </a:moveTo>
                  <a:cubicBezTo>
                    <a:pt x="254" y="86"/>
                    <a:pt x="254" y="86"/>
                    <a:pt x="254" y="86"/>
                  </a:cubicBezTo>
                  <a:cubicBezTo>
                    <a:pt x="160" y="3"/>
                    <a:pt x="160" y="3"/>
                    <a:pt x="160" y="3"/>
                  </a:cubicBezTo>
                  <a:cubicBezTo>
                    <a:pt x="160" y="3"/>
                    <a:pt x="60" y="28"/>
                    <a:pt x="30" y="52"/>
                  </a:cubicBezTo>
                  <a:cubicBezTo>
                    <a:pt x="0" y="77"/>
                    <a:pt x="16" y="121"/>
                    <a:pt x="16" y="121"/>
                  </a:cubicBezTo>
                  <a:cubicBezTo>
                    <a:pt x="89" y="188"/>
                    <a:pt x="89" y="188"/>
                    <a:pt x="89" y="188"/>
                  </a:cubicBezTo>
                  <a:cubicBezTo>
                    <a:pt x="247" y="267"/>
                    <a:pt x="247" y="267"/>
                    <a:pt x="247" y="267"/>
                  </a:cubicBezTo>
                  <a:cubicBezTo>
                    <a:pt x="247" y="268"/>
                    <a:pt x="247" y="268"/>
                    <a:pt x="247" y="268"/>
                  </a:cubicBezTo>
                  <a:cubicBezTo>
                    <a:pt x="251" y="267"/>
                    <a:pt x="251" y="267"/>
                    <a:pt x="251" y="267"/>
                  </a:cubicBezTo>
                  <a:cubicBezTo>
                    <a:pt x="256" y="268"/>
                    <a:pt x="256" y="268"/>
                    <a:pt x="256" y="268"/>
                  </a:cubicBezTo>
                  <a:cubicBezTo>
                    <a:pt x="256" y="267"/>
                    <a:pt x="256" y="267"/>
                    <a:pt x="256" y="267"/>
                  </a:cubicBezTo>
                  <a:cubicBezTo>
                    <a:pt x="451" y="259"/>
                    <a:pt x="451" y="259"/>
                    <a:pt x="451" y="259"/>
                  </a:cubicBezTo>
                  <a:cubicBezTo>
                    <a:pt x="487" y="121"/>
                    <a:pt x="487" y="121"/>
                    <a:pt x="487" y="121"/>
                  </a:cubicBezTo>
                  <a:cubicBezTo>
                    <a:pt x="487" y="121"/>
                    <a:pt x="488" y="66"/>
                    <a:pt x="463" y="42"/>
                  </a:cubicBezTo>
                  <a:cubicBezTo>
                    <a:pt x="438" y="18"/>
                    <a:pt x="343" y="0"/>
                    <a:pt x="343" y="0"/>
                  </a:cubicBezTo>
                  <a:close/>
                </a:path>
              </a:pathLst>
            </a:custGeom>
            <a:solidFill>
              <a:srgbClr val="D2213A"/>
            </a:solidFill>
            <a:ln>
              <a:noFill/>
            </a:ln>
          </p:spPr>
          <p:txBody>
            <a:bodyPr vert="horz" wrap="square" lIns="91440" tIns="45720" rIns="91440" bIns="45720" numCol="1" anchor="t" anchorCtr="0" compatLnSpc="1"/>
            <a:lstStyle/>
            <a:p>
              <a:endParaRPr lang="zh-CN" altLang="en-US"/>
            </a:p>
          </p:txBody>
        </p:sp>
        <p:sp>
          <p:nvSpPr>
            <p:cNvPr id="13" name="Freeform 10"/>
            <p:cNvSpPr/>
            <p:nvPr/>
          </p:nvSpPr>
          <p:spPr bwMode="auto">
            <a:xfrm>
              <a:off x="3211513" y="5280026"/>
              <a:ext cx="207963" cy="277813"/>
            </a:xfrm>
            <a:custGeom>
              <a:avLst/>
              <a:gdLst>
                <a:gd name="T0" fmla="*/ 16 w 84"/>
                <a:gd name="T1" fmla="*/ 0 h 112"/>
                <a:gd name="T2" fmla="*/ 15 w 84"/>
                <a:gd name="T3" fmla="*/ 10 h 112"/>
                <a:gd name="T4" fmla="*/ 21 w 84"/>
                <a:gd name="T5" fmla="*/ 98 h 112"/>
                <a:gd name="T6" fmla="*/ 83 w 84"/>
                <a:gd name="T7" fmla="*/ 98 h 112"/>
                <a:gd name="T8" fmla="*/ 65 w 84"/>
                <a:gd name="T9" fmla="*/ 0 h 112"/>
                <a:gd name="T10" fmla="*/ 16 w 84"/>
                <a:gd name="T11" fmla="*/ 0 h 112"/>
              </a:gdLst>
              <a:ahLst/>
              <a:cxnLst>
                <a:cxn ang="0">
                  <a:pos x="T0" y="T1"/>
                </a:cxn>
                <a:cxn ang="0">
                  <a:pos x="T2" y="T3"/>
                </a:cxn>
                <a:cxn ang="0">
                  <a:pos x="T4" y="T5"/>
                </a:cxn>
                <a:cxn ang="0">
                  <a:pos x="T6" y="T7"/>
                </a:cxn>
                <a:cxn ang="0">
                  <a:pos x="T8" y="T9"/>
                </a:cxn>
                <a:cxn ang="0">
                  <a:pos x="T10" y="T11"/>
                </a:cxn>
              </a:cxnLst>
              <a:rect l="0" t="0" r="r" b="b"/>
              <a:pathLst>
                <a:path w="84" h="112">
                  <a:moveTo>
                    <a:pt x="16" y="0"/>
                  </a:moveTo>
                  <a:cubicBezTo>
                    <a:pt x="16" y="5"/>
                    <a:pt x="15" y="8"/>
                    <a:pt x="15" y="10"/>
                  </a:cubicBezTo>
                  <a:cubicBezTo>
                    <a:pt x="9" y="34"/>
                    <a:pt x="0" y="93"/>
                    <a:pt x="21" y="98"/>
                  </a:cubicBezTo>
                  <a:cubicBezTo>
                    <a:pt x="42" y="103"/>
                    <a:pt x="82" y="112"/>
                    <a:pt x="83" y="98"/>
                  </a:cubicBezTo>
                  <a:cubicBezTo>
                    <a:pt x="84" y="87"/>
                    <a:pt x="71" y="39"/>
                    <a:pt x="65" y="0"/>
                  </a:cubicBezTo>
                  <a:lnTo>
                    <a:pt x="16" y="0"/>
                  </a:lnTo>
                  <a:close/>
                </a:path>
              </a:pathLst>
            </a:custGeom>
            <a:solidFill>
              <a:srgbClr val="FECE9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 name="Freeform 11"/>
            <p:cNvSpPr/>
            <p:nvPr/>
          </p:nvSpPr>
          <p:spPr bwMode="auto">
            <a:xfrm>
              <a:off x="3429000" y="5280026"/>
              <a:ext cx="209550" cy="277813"/>
            </a:xfrm>
            <a:custGeom>
              <a:avLst/>
              <a:gdLst>
                <a:gd name="T0" fmla="*/ 68 w 84"/>
                <a:gd name="T1" fmla="*/ 0 h 112"/>
                <a:gd name="T2" fmla="*/ 69 w 84"/>
                <a:gd name="T3" fmla="*/ 10 h 112"/>
                <a:gd name="T4" fmla="*/ 63 w 84"/>
                <a:gd name="T5" fmla="*/ 98 h 112"/>
                <a:gd name="T6" fmla="*/ 1 w 84"/>
                <a:gd name="T7" fmla="*/ 98 h 112"/>
                <a:gd name="T8" fmla="*/ 19 w 84"/>
                <a:gd name="T9" fmla="*/ 0 h 112"/>
                <a:gd name="T10" fmla="*/ 68 w 84"/>
                <a:gd name="T11" fmla="*/ 0 h 112"/>
              </a:gdLst>
              <a:ahLst/>
              <a:cxnLst>
                <a:cxn ang="0">
                  <a:pos x="T0" y="T1"/>
                </a:cxn>
                <a:cxn ang="0">
                  <a:pos x="T2" y="T3"/>
                </a:cxn>
                <a:cxn ang="0">
                  <a:pos x="T4" y="T5"/>
                </a:cxn>
                <a:cxn ang="0">
                  <a:pos x="T6" y="T7"/>
                </a:cxn>
                <a:cxn ang="0">
                  <a:pos x="T8" y="T9"/>
                </a:cxn>
                <a:cxn ang="0">
                  <a:pos x="T10" y="T11"/>
                </a:cxn>
              </a:cxnLst>
              <a:rect l="0" t="0" r="r" b="b"/>
              <a:pathLst>
                <a:path w="84" h="112">
                  <a:moveTo>
                    <a:pt x="68" y="0"/>
                  </a:moveTo>
                  <a:cubicBezTo>
                    <a:pt x="68" y="5"/>
                    <a:pt x="68" y="8"/>
                    <a:pt x="69" y="10"/>
                  </a:cubicBezTo>
                  <a:cubicBezTo>
                    <a:pt x="75" y="34"/>
                    <a:pt x="84" y="93"/>
                    <a:pt x="63" y="98"/>
                  </a:cubicBezTo>
                  <a:cubicBezTo>
                    <a:pt x="42" y="103"/>
                    <a:pt x="2" y="112"/>
                    <a:pt x="1" y="98"/>
                  </a:cubicBezTo>
                  <a:cubicBezTo>
                    <a:pt x="0" y="87"/>
                    <a:pt x="13" y="39"/>
                    <a:pt x="19" y="0"/>
                  </a:cubicBezTo>
                  <a:lnTo>
                    <a:pt x="68" y="0"/>
                  </a:lnTo>
                  <a:close/>
                </a:path>
              </a:pathLst>
            </a:custGeom>
            <a:solidFill>
              <a:srgbClr val="FECE9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 name="Freeform 12"/>
            <p:cNvSpPr/>
            <p:nvPr/>
          </p:nvSpPr>
          <p:spPr bwMode="auto">
            <a:xfrm>
              <a:off x="3422650" y="5243513"/>
              <a:ext cx="222250" cy="349250"/>
            </a:xfrm>
            <a:custGeom>
              <a:avLst/>
              <a:gdLst>
                <a:gd name="T0" fmla="*/ 73 w 90"/>
                <a:gd name="T1" fmla="*/ 18 h 141"/>
                <a:gd name="T2" fmla="*/ 77 w 90"/>
                <a:gd name="T3" fmla="*/ 58 h 141"/>
                <a:gd name="T4" fmla="*/ 58 w 90"/>
                <a:gd name="T5" fmla="*/ 89 h 141"/>
                <a:gd name="T6" fmla="*/ 13 w 90"/>
                <a:gd name="T7" fmla="*/ 81 h 141"/>
                <a:gd name="T8" fmla="*/ 25 w 90"/>
                <a:gd name="T9" fmla="*/ 8 h 141"/>
                <a:gd name="T10" fmla="*/ 18 w 90"/>
                <a:gd name="T11" fmla="*/ 26 h 141"/>
                <a:gd name="T12" fmla="*/ 3 w 90"/>
                <a:gd name="T13" fmla="*/ 87 h 141"/>
                <a:gd name="T14" fmla="*/ 22 w 90"/>
                <a:gd name="T15" fmla="*/ 133 h 141"/>
                <a:gd name="T16" fmla="*/ 72 w 90"/>
                <a:gd name="T17" fmla="*/ 130 h 141"/>
                <a:gd name="T18" fmla="*/ 89 w 90"/>
                <a:gd name="T19" fmla="*/ 95 h 141"/>
                <a:gd name="T20" fmla="*/ 79 w 90"/>
                <a:gd name="T21" fmla="*/ 30 h 141"/>
                <a:gd name="T22" fmla="*/ 74 w 90"/>
                <a:gd name="T23" fmla="*/ 0 h 141"/>
                <a:gd name="T24" fmla="*/ 73 w 90"/>
                <a:gd name="T25" fmla="*/ 18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141">
                  <a:moveTo>
                    <a:pt x="73" y="18"/>
                  </a:moveTo>
                  <a:cubicBezTo>
                    <a:pt x="73" y="18"/>
                    <a:pt x="72" y="38"/>
                    <a:pt x="77" y="58"/>
                  </a:cubicBezTo>
                  <a:cubicBezTo>
                    <a:pt x="82" y="78"/>
                    <a:pt x="82" y="86"/>
                    <a:pt x="58" y="89"/>
                  </a:cubicBezTo>
                  <a:cubicBezTo>
                    <a:pt x="35" y="92"/>
                    <a:pt x="13" y="89"/>
                    <a:pt x="13" y="81"/>
                  </a:cubicBezTo>
                  <a:cubicBezTo>
                    <a:pt x="13" y="73"/>
                    <a:pt x="25" y="27"/>
                    <a:pt x="25" y="8"/>
                  </a:cubicBezTo>
                  <a:cubicBezTo>
                    <a:pt x="25" y="8"/>
                    <a:pt x="19" y="14"/>
                    <a:pt x="18" y="26"/>
                  </a:cubicBezTo>
                  <a:cubicBezTo>
                    <a:pt x="17" y="39"/>
                    <a:pt x="6" y="63"/>
                    <a:pt x="3" y="87"/>
                  </a:cubicBezTo>
                  <a:cubicBezTo>
                    <a:pt x="0" y="109"/>
                    <a:pt x="1" y="123"/>
                    <a:pt x="22" y="133"/>
                  </a:cubicBezTo>
                  <a:cubicBezTo>
                    <a:pt x="36" y="141"/>
                    <a:pt x="55" y="141"/>
                    <a:pt x="72" y="130"/>
                  </a:cubicBezTo>
                  <a:cubicBezTo>
                    <a:pt x="83" y="123"/>
                    <a:pt x="90" y="114"/>
                    <a:pt x="89" y="95"/>
                  </a:cubicBezTo>
                  <a:cubicBezTo>
                    <a:pt x="88" y="76"/>
                    <a:pt x="79" y="41"/>
                    <a:pt x="79" y="30"/>
                  </a:cubicBezTo>
                  <a:cubicBezTo>
                    <a:pt x="79" y="20"/>
                    <a:pt x="79" y="6"/>
                    <a:pt x="74" y="0"/>
                  </a:cubicBezTo>
                  <a:cubicBezTo>
                    <a:pt x="74" y="0"/>
                    <a:pt x="72" y="12"/>
                    <a:pt x="73" y="18"/>
                  </a:cubicBezTo>
                  <a:close/>
                </a:path>
              </a:pathLst>
            </a:custGeom>
            <a:solidFill>
              <a:srgbClr val="5549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Freeform 13"/>
            <p:cNvSpPr/>
            <p:nvPr/>
          </p:nvSpPr>
          <p:spPr bwMode="auto">
            <a:xfrm>
              <a:off x="3206750" y="5243513"/>
              <a:ext cx="222250" cy="349250"/>
            </a:xfrm>
            <a:custGeom>
              <a:avLst/>
              <a:gdLst>
                <a:gd name="T0" fmla="*/ 18 w 90"/>
                <a:gd name="T1" fmla="*/ 18 h 141"/>
                <a:gd name="T2" fmla="*/ 13 w 90"/>
                <a:gd name="T3" fmla="*/ 58 h 141"/>
                <a:gd name="T4" fmla="*/ 32 w 90"/>
                <a:gd name="T5" fmla="*/ 89 h 141"/>
                <a:gd name="T6" fmla="*/ 77 w 90"/>
                <a:gd name="T7" fmla="*/ 81 h 141"/>
                <a:gd name="T8" fmla="*/ 65 w 90"/>
                <a:gd name="T9" fmla="*/ 8 h 141"/>
                <a:gd name="T10" fmla="*/ 72 w 90"/>
                <a:gd name="T11" fmla="*/ 26 h 141"/>
                <a:gd name="T12" fmla="*/ 88 w 90"/>
                <a:gd name="T13" fmla="*/ 87 h 141"/>
                <a:gd name="T14" fmla="*/ 68 w 90"/>
                <a:gd name="T15" fmla="*/ 133 h 141"/>
                <a:gd name="T16" fmla="*/ 18 w 90"/>
                <a:gd name="T17" fmla="*/ 130 h 141"/>
                <a:gd name="T18" fmla="*/ 1 w 90"/>
                <a:gd name="T19" fmla="*/ 95 h 141"/>
                <a:gd name="T20" fmla="*/ 11 w 90"/>
                <a:gd name="T21" fmla="*/ 30 h 141"/>
                <a:gd name="T22" fmla="*/ 16 w 90"/>
                <a:gd name="T23" fmla="*/ 0 h 141"/>
                <a:gd name="T24" fmla="*/ 18 w 90"/>
                <a:gd name="T25" fmla="*/ 18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141">
                  <a:moveTo>
                    <a:pt x="18" y="18"/>
                  </a:moveTo>
                  <a:cubicBezTo>
                    <a:pt x="18" y="18"/>
                    <a:pt x="18" y="38"/>
                    <a:pt x="13" y="58"/>
                  </a:cubicBezTo>
                  <a:cubicBezTo>
                    <a:pt x="8" y="78"/>
                    <a:pt x="9" y="86"/>
                    <a:pt x="32" y="89"/>
                  </a:cubicBezTo>
                  <a:cubicBezTo>
                    <a:pt x="55" y="92"/>
                    <a:pt x="77" y="89"/>
                    <a:pt x="77" y="81"/>
                  </a:cubicBezTo>
                  <a:cubicBezTo>
                    <a:pt x="78" y="73"/>
                    <a:pt x="66" y="27"/>
                    <a:pt x="65" y="8"/>
                  </a:cubicBezTo>
                  <a:cubicBezTo>
                    <a:pt x="65" y="8"/>
                    <a:pt x="71" y="14"/>
                    <a:pt x="72" y="26"/>
                  </a:cubicBezTo>
                  <a:cubicBezTo>
                    <a:pt x="73" y="39"/>
                    <a:pt x="84" y="63"/>
                    <a:pt x="88" y="87"/>
                  </a:cubicBezTo>
                  <a:cubicBezTo>
                    <a:pt x="90" y="109"/>
                    <a:pt x="89" y="123"/>
                    <a:pt x="68" y="133"/>
                  </a:cubicBezTo>
                  <a:cubicBezTo>
                    <a:pt x="54" y="141"/>
                    <a:pt x="35" y="141"/>
                    <a:pt x="18" y="130"/>
                  </a:cubicBezTo>
                  <a:cubicBezTo>
                    <a:pt x="7" y="123"/>
                    <a:pt x="0" y="114"/>
                    <a:pt x="1" y="95"/>
                  </a:cubicBezTo>
                  <a:cubicBezTo>
                    <a:pt x="2" y="76"/>
                    <a:pt x="11" y="41"/>
                    <a:pt x="11" y="30"/>
                  </a:cubicBezTo>
                  <a:cubicBezTo>
                    <a:pt x="12" y="20"/>
                    <a:pt x="11" y="6"/>
                    <a:pt x="16" y="0"/>
                  </a:cubicBezTo>
                  <a:cubicBezTo>
                    <a:pt x="16" y="0"/>
                    <a:pt x="18" y="12"/>
                    <a:pt x="18" y="18"/>
                  </a:cubicBezTo>
                  <a:close/>
                </a:path>
              </a:pathLst>
            </a:custGeom>
            <a:solidFill>
              <a:srgbClr val="5549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 name="Freeform 14"/>
            <p:cNvSpPr/>
            <p:nvPr/>
          </p:nvSpPr>
          <p:spPr bwMode="auto">
            <a:xfrm>
              <a:off x="3816350" y="2808288"/>
              <a:ext cx="177800" cy="533400"/>
            </a:xfrm>
            <a:custGeom>
              <a:avLst/>
              <a:gdLst>
                <a:gd name="T0" fmla="*/ 0 w 72"/>
                <a:gd name="T1" fmla="*/ 183 h 215"/>
                <a:gd name="T2" fmla="*/ 32 w 72"/>
                <a:gd name="T3" fmla="*/ 215 h 215"/>
                <a:gd name="T4" fmla="*/ 40 w 72"/>
                <a:gd name="T5" fmla="*/ 215 h 215"/>
                <a:gd name="T6" fmla="*/ 72 w 72"/>
                <a:gd name="T7" fmla="*/ 183 h 215"/>
                <a:gd name="T8" fmla="*/ 72 w 72"/>
                <a:gd name="T9" fmla="*/ 32 h 215"/>
                <a:gd name="T10" fmla="*/ 40 w 72"/>
                <a:gd name="T11" fmla="*/ 0 h 215"/>
                <a:gd name="T12" fmla="*/ 32 w 72"/>
                <a:gd name="T13" fmla="*/ 0 h 215"/>
                <a:gd name="T14" fmla="*/ 0 w 72"/>
                <a:gd name="T15" fmla="*/ 32 h 215"/>
                <a:gd name="T16" fmla="*/ 0 w 72"/>
                <a:gd name="T17" fmla="*/ 183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 h="215">
                  <a:moveTo>
                    <a:pt x="0" y="183"/>
                  </a:moveTo>
                  <a:cubicBezTo>
                    <a:pt x="0" y="200"/>
                    <a:pt x="15" y="215"/>
                    <a:pt x="32" y="215"/>
                  </a:cubicBezTo>
                  <a:cubicBezTo>
                    <a:pt x="40" y="215"/>
                    <a:pt x="40" y="215"/>
                    <a:pt x="40" y="215"/>
                  </a:cubicBezTo>
                  <a:cubicBezTo>
                    <a:pt x="58" y="215"/>
                    <a:pt x="72" y="200"/>
                    <a:pt x="72" y="183"/>
                  </a:cubicBezTo>
                  <a:cubicBezTo>
                    <a:pt x="72" y="32"/>
                    <a:pt x="72" y="32"/>
                    <a:pt x="72" y="32"/>
                  </a:cubicBezTo>
                  <a:cubicBezTo>
                    <a:pt x="72" y="14"/>
                    <a:pt x="58" y="0"/>
                    <a:pt x="40" y="0"/>
                  </a:cubicBezTo>
                  <a:cubicBezTo>
                    <a:pt x="32" y="0"/>
                    <a:pt x="32" y="0"/>
                    <a:pt x="32" y="0"/>
                  </a:cubicBezTo>
                  <a:cubicBezTo>
                    <a:pt x="15" y="0"/>
                    <a:pt x="0" y="14"/>
                    <a:pt x="0" y="32"/>
                  </a:cubicBezTo>
                  <a:lnTo>
                    <a:pt x="0" y="183"/>
                  </a:lnTo>
                  <a:close/>
                </a:path>
              </a:pathLst>
            </a:custGeom>
            <a:solidFill>
              <a:srgbClr val="D2213A"/>
            </a:solidFill>
            <a:ln>
              <a:noFill/>
            </a:ln>
          </p:spPr>
          <p:txBody>
            <a:bodyPr vert="horz" wrap="square" lIns="91440" tIns="45720" rIns="91440" bIns="45720" numCol="1" anchor="t" anchorCtr="0" compatLnSpc="1"/>
            <a:lstStyle/>
            <a:p>
              <a:endParaRPr lang="zh-CN" altLang="en-US"/>
            </a:p>
          </p:txBody>
        </p:sp>
        <p:sp>
          <p:nvSpPr>
            <p:cNvPr id="18" name="Freeform 15"/>
            <p:cNvSpPr/>
            <p:nvPr/>
          </p:nvSpPr>
          <p:spPr bwMode="auto">
            <a:xfrm>
              <a:off x="2735263" y="2601913"/>
              <a:ext cx="608013" cy="1384300"/>
            </a:xfrm>
            <a:custGeom>
              <a:avLst/>
              <a:gdLst>
                <a:gd name="T0" fmla="*/ 245 w 245"/>
                <a:gd name="T1" fmla="*/ 182 h 558"/>
                <a:gd name="T2" fmla="*/ 180 w 245"/>
                <a:gd name="T3" fmla="*/ 0 h 558"/>
                <a:gd name="T4" fmla="*/ 51 w 245"/>
                <a:gd name="T5" fmla="*/ 43 h 558"/>
                <a:gd name="T6" fmla="*/ 2 w 245"/>
                <a:gd name="T7" fmla="*/ 312 h 558"/>
                <a:gd name="T8" fmla="*/ 20 w 245"/>
                <a:gd name="T9" fmla="*/ 558 h 558"/>
                <a:gd name="T10" fmla="*/ 103 w 245"/>
                <a:gd name="T11" fmla="*/ 558 h 558"/>
                <a:gd name="T12" fmla="*/ 110 w 245"/>
                <a:gd name="T13" fmla="*/ 185 h 558"/>
                <a:gd name="T14" fmla="*/ 156 w 245"/>
                <a:gd name="T15" fmla="*/ 384 h 558"/>
                <a:gd name="T16" fmla="*/ 245 w 245"/>
                <a:gd name="T17" fmla="*/ 391 h 558"/>
                <a:gd name="T18" fmla="*/ 245 w 245"/>
                <a:gd name="T19" fmla="*/ 182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5" h="558">
                  <a:moveTo>
                    <a:pt x="245" y="182"/>
                  </a:moveTo>
                  <a:cubicBezTo>
                    <a:pt x="180" y="0"/>
                    <a:pt x="180" y="0"/>
                    <a:pt x="180" y="0"/>
                  </a:cubicBezTo>
                  <a:cubicBezTo>
                    <a:pt x="180" y="0"/>
                    <a:pt x="87" y="25"/>
                    <a:pt x="51" y="43"/>
                  </a:cubicBezTo>
                  <a:cubicBezTo>
                    <a:pt x="14" y="61"/>
                    <a:pt x="4" y="283"/>
                    <a:pt x="2" y="312"/>
                  </a:cubicBezTo>
                  <a:cubicBezTo>
                    <a:pt x="0" y="340"/>
                    <a:pt x="20" y="558"/>
                    <a:pt x="20" y="558"/>
                  </a:cubicBezTo>
                  <a:cubicBezTo>
                    <a:pt x="103" y="558"/>
                    <a:pt x="103" y="558"/>
                    <a:pt x="103" y="558"/>
                  </a:cubicBezTo>
                  <a:cubicBezTo>
                    <a:pt x="103" y="558"/>
                    <a:pt x="70" y="249"/>
                    <a:pt x="110" y="185"/>
                  </a:cubicBezTo>
                  <a:cubicBezTo>
                    <a:pt x="110" y="185"/>
                    <a:pt x="133" y="306"/>
                    <a:pt x="156" y="384"/>
                  </a:cubicBezTo>
                  <a:cubicBezTo>
                    <a:pt x="245" y="391"/>
                    <a:pt x="245" y="391"/>
                    <a:pt x="245" y="391"/>
                  </a:cubicBezTo>
                  <a:lnTo>
                    <a:pt x="245" y="182"/>
                  </a:lnTo>
                  <a:close/>
                </a:path>
              </a:pathLst>
            </a:custGeom>
            <a:solidFill>
              <a:srgbClr val="D2213A"/>
            </a:solidFill>
            <a:ln>
              <a:noFill/>
            </a:ln>
          </p:spPr>
          <p:txBody>
            <a:bodyPr vert="horz" wrap="square" lIns="91440" tIns="45720" rIns="91440" bIns="45720" numCol="1" anchor="t" anchorCtr="0" compatLnSpc="1"/>
            <a:lstStyle/>
            <a:p>
              <a:endParaRPr lang="zh-CN" altLang="en-US"/>
            </a:p>
          </p:txBody>
        </p:sp>
        <p:sp>
          <p:nvSpPr>
            <p:cNvPr id="19" name="Freeform 16"/>
            <p:cNvSpPr>
              <a:spLocks noEditPoints="1"/>
            </p:cNvSpPr>
            <p:nvPr/>
          </p:nvSpPr>
          <p:spPr bwMode="auto">
            <a:xfrm>
              <a:off x="3025775" y="3554413"/>
              <a:ext cx="808038" cy="1803400"/>
            </a:xfrm>
            <a:custGeom>
              <a:avLst/>
              <a:gdLst>
                <a:gd name="T0" fmla="*/ 278 w 326"/>
                <a:gd name="T1" fmla="*/ 0 h 727"/>
                <a:gd name="T2" fmla="*/ 39 w 326"/>
                <a:gd name="T3" fmla="*/ 0 h 727"/>
                <a:gd name="T4" fmla="*/ 15 w 326"/>
                <a:gd name="T5" fmla="*/ 188 h 727"/>
                <a:gd name="T6" fmla="*/ 44 w 326"/>
                <a:gd name="T7" fmla="*/ 393 h 727"/>
                <a:gd name="T8" fmla="*/ 30 w 326"/>
                <a:gd name="T9" fmla="*/ 727 h 727"/>
                <a:gd name="T10" fmla="*/ 162 w 326"/>
                <a:gd name="T11" fmla="*/ 727 h 727"/>
                <a:gd name="T12" fmla="*/ 164 w 326"/>
                <a:gd name="T13" fmla="*/ 727 h 727"/>
                <a:gd name="T14" fmla="*/ 296 w 326"/>
                <a:gd name="T15" fmla="*/ 727 h 727"/>
                <a:gd name="T16" fmla="*/ 282 w 326"/>
                <a:gd name="T17" fmla="*/ 393 h 727"/>
                <a:gd name="T18" fmla="*/ 311 w 326"/>
                <a:gd name="T19" fmla="*/ 188 h 727"/>
                <a:gd name="T20" fmla="*/ 278 w 326"/>
                <a:gd name="T21" fmla="*/ 0 h 727"/>
                <a:gd name="T22" fmla="*/ 175 w 326"/>
                <a:gd name="T23" fmla="*/ 575 h 727"/>
                <a:gd name="T24" fmla="*/ 163 w 326"/>
                <a:gd name="T25" fmla="*/ 719 h 727"/>
                <a:gd name="T26" fmla="*/ 151 w 326"/>
                <a:gd name="T27" fmla="*/ 575 h 727"/>
                <a:gd name="T28" fmla="*/ 151 w 326"/>
                <a:gd name="T29" fmla="*/ 364 h 727"/>
                <a:gd name="T30" fmla="*/ 163 w 326"/>
                <a:gd name="T31" fmla="*/ 177 h 727"/>
                <a:gd name="T32" fmla="*/ 175 w 326"/>
                <a:gd name="T33" fmla="*/ 364 h 727"/>
                <a:gd name="T34" fmla="*/ 175 w 326"/>
                <a:gd name="T35" fmla="*/ 575 h 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26" h="727">
                  <a:moveTo>
                    <a:pt x="278" y="0"/>
                  </a:moveTo>
                  <a:cubicBezTo>
                    <a:pt x="39" y="0"/>
                    <a:pt x="39" y="0"/>
                    <a:pt x="39" y="0"/>
                  </a:cubicBezTo>
                  <a:cubicBezTo>
                    <a:pt x="39" y="0"/>
                    <a:pt x="0" y="110"/>
                    <a:pt x="15" y="188"/>
                  </a:cubicBezTo>
                  <a:cubicBezTo>
                    <a:pt x="30" y="267"/>
                    <a:pt x="46" y="328"/>
                    <a:pt x="44" y="393"/>
                  </a:cubicBezTo>
                  <a:cubicBezTo>
                    <a:pt x="41" y="459"/>
                    <a:pt x="38" y="668"/>
                    <a:pt x="30" y="727"/>
                  </a:cubicBezTo>
                  <a:cubicBezTo>
                    <a:pt x="162" y="727"/>
                    <a:pt x="162" y="727"/>
                    <a:pt x="162" y="727"/>
                  </a:cubicBezTo>
                  <a:cubicBezTo>
                    <a:pt x="164" y="727"/>
                    <a:pt x="164" y="727"/>
                    <a:pt x="164" y="727"/>
                  </a:cubicBezTo>
                  <a:cubicBezTo>
                    <a:pt x="296" y="727"/>
                    <a:pt x="296" y="727"/>
                    <a:pt x="296" y="727"/>
                  </a:cubicBezTo>
                  <a:cubicBezTo>
                    <a:pt x="288" y="668"/>
                    <a:pt x="285" y="459"/>
                    <a:pt x="282" y="393"/>
                  </a:cubicBezTo>
                  <a:cubicBezTo>
                    <a:pt x="280" y="328"/>
                    <a:pt x="296" y="267"/>
                    <a:pt x="311" y="188"/>
                  </a:cubicBezTo>
                  <a:cubicBezTo>
                    <a:pt x="326" y="110"/>
                    <a:pt x="278" y="0"/>
                    <a:pt x="278" y="0"/>
                  </a:cubicBezTo>
                  <a:close/>
                  <a:moveTo>
                    <a:pt x="175" y="575"/>
                  </a:moveTo>
                  <a:cubicBezTo>
                    <a:pt x="178" y="624"/>
                    <a:pt x="167" y="695"/>
                    <a:pt x="163" y="719"/>
                  </a:cubicBezTo>
                  <a:cubicBezTo>
                    <a:pt x="159" y="695"/>
                    <a:pt x="148" y="624"/>
                    <a:pt x="151" y="575"/>
                  </a:cubicBezTo>
                  <a:cubicBezTo>
                    <a:pt x="154" y="516"/>
                    <a:pt x="144" y="406"/>
                    <a:pt x="151" y="364"/>
                  </a:cubicBezTo>
                  <a:cubicBezTo>
                    <a:pt x="157" y="323"/>
                    <a:pt x="153" y="188"/>
                    <a:pt x="163" y="177"/>
                  </a:cubicBezTo>
                  <a:cubicBezTo>
                    <a:pt x="173" y="188"/>
                    <a:pt x="170" y="323"/>
                    <a:pt x="175" y="364"/>
                  </a:cubicBezTo>
                  <a:cubicBezTo>
                    <a:pt x="182" y="406"/>
                    <a:pt x="172" y="516"/>
                    <a:pt x="175" y="575"/>
                  </a:cubicBezTo>
                  <a:close/>
                </a:path>
              </a:pathLst>
            </a:custGeom>
            <a:solidFill>
              <a:schemeClr val="accent4"/>
            </a:solidFill>
            <a:ln>
              <a:noFill/>
            </a:ln>
          </p:spPr>
          <p:txBody>
            <a:bodyPr vert="horz" wrap="square" lIns="91440" tIns="45720" rIns="91440" bIns="45720" numCol="1" anchor="t" anchorCtr="0" compatLnSpc="1"/>
            <a:lstStyle/>
            <a:p>
              <a:endParaRPr lang="zh-CN" altLang="en-US"/>
            </a:p>
          </p:txBody>
        </p:sp>
        <p:sp>
          <p:nvSpPr>
            <p:cNvPr id="20" name="Freeform 17"/>
            <p:cNvSpPr/>
            <p:nvPr/>
          </p:nvSpPr>
          <p:spPr bwMode="auto">
            <a:xfrm>
              <a:off x="3117850" y="2787651"/>
              <a:ext cx="720725" cy="893763"/>
            </a:xfrm>
            <a:custGeom>
              <a:avLst/>
              <a:gdLst>
                <a:gd name="T0" fmla="*/ 454 w 454"/>
                <a:gd name="T1" fmla="*/ 489 h 563"/>
                <a:gd name="T2" fmla="*/ 101 w 454"/>
                <a:gd name="T3" fmla="*/ 563 h 563"/>
                <a:gd name="T4" fmla="*/ 0 w 454"/>
                <a:gd name="T5" fmla="*/ 74 h 563"/>
                <a:gd name="T6" fmla="*/ 353 w 454"/>
                <a:gd name="T7" fmla="*/ 0 h 563"/>
                <a:gd name="T8" fmla="*/ 454 w 454"/>
                <a:gd name="T9" fmla="*/ 489 h 563"/>
              </a:gdLst>
              <a:ahLst/>
              <a:cxnLst>
                <a:cxn ang="0">
                  <a:pos x="T0" y="T1"/>
                </a:cxn>
                <a:cxn ang="0">
                  <a:pos x="T2" y="T3"/>
                </a:cxn>
                <a:cxn ang="0">
                  <a:pos x="T4" y="T5"/>
                </a:cxn>
                <a:cxn ang="0">
                  <a:pos x="T6" y="T7"/>
                </a:cxn>
                <a:cxn ang="0">
                  <a:pos x="T8" y="T9"/>
                </a:cxn>
              </a:cxnLst>
              <a:rect l="0" t="0" r="r" b="b"/>
              <a:pathLst>
                <a:path w="454" h="563">
                  <a:moveTo>
                    <a:pt x="454" y="489"/>
                  </a:moveTo>
                  <a:lnTo>
                    <a:pt x="101" y="563"/>
                  </a:lnTo>
                  <a:lnTo>
                    <a:pt x="0" y="74"/>
                  </a:lnTo>
                  <a:lnTo>
                    <a:pt x="353" y="0"/>
                  </a:lnTo>
                  <a:lnTo>
                    <a:pt x="454" y="489"/>
                  </a:lnTo>
                  <a:close/>
                </a:path>
              </a:pathLst>
            </a:custGeom>
            <a:solidFill>
              <a:schemeClr val="tx2">
                <a:lumMod val="75000"/>
              </a:schemeClr>
            </a:solidFill>
            <a:ln>
              <a:noFill/>
            </a:ln>
          </p:spPr>
          <p:txBody>
            <a:bodyPr vert="horz" wrap="square" lIns="91440" tIns="45720" rIns="91440" bIns="45720" numCol="1" anchor="t" anchorCtr="0" compatLnSpc="1"/>
            <a:lstStyle/>
            <a:p>
              <a:endParaRPr lang="zh-CN" altLang="en-US"/>
            </a:p>
          </p:txBody>
        </p:sp>
        <p:sp>
          <p:nvSpPr>
            <p:cNvPr id="21" name="Freeform 18"/>
            <p:cNvSpPr/>
            <p:nvPr/>
          </p:nvSpPr>
          <p:spPr bwMode="auto">
            <a:xfrm>
              <a:off x="3402013" y="2914651"/>
              <a:ext cx="312738" cy="239713"/>
            </a:xfrm>
            <a:custGeom>
              <a:avLst/>
              <a:gdLst>
                <a:gd name="T0" fmla="*/ 9 w 126"/>
                <a:gd name="T1" fmla="*/ 22 h 97"/>
                <a:gd name="T2" fmla="*/ 107 w 126"/>
                <a:gd name="T3" fmla="*/ 91 h 97"/>
                <a:gd name="T4" fmla="*/ 117 w 126"/>
                <a:gd name="T5" fmla="*/ 76 h 97"/>
                <a:gd name="T6" fmla="*/ 19 w 126"/>
                <a:gd name="T7" fmla="*/ 7 h 97"/>
                <a:gd name="T8" fmla="*/ 9 w 126"/>
                <a:gd name="T9" fmla="*/ 22 h 97"/>
              </a:gdLst>
              <a:ahLst/>
              <a:cxnLst>
                <a:cxn ang="0">
                  <a:pos x="T0" y="T1"/>
                </a:cxn>
                <a:cxn ang="0">
                  <a:pos x="T2" y="T3"/>
                </a:cxn>
                <a:cxn ang="0">
                  <a:pos x="T4" y="T5"/>
                </a:cxn>
                <a:cxn ang="0">
                  <a:pos x="T6" y="T7"/>
                </a:cxn>
                <a:cxn ang="0">
                  <a:pos x="T8" y="T9"/>
                </a:cxn>
              </a:cxnLst>
              <a:rect l="0" t="0" r="r" b="b"/>
              <a:pathLst>
                <a:path w="126" h="97">
                  <a:moveTo>
                    <a:pt x="9" y="22"/>
                  </a:moveTo>
                  <a:cubicBezTo>
                    <a:pt x="42" y="45"/>
                    <a:pt x="74" y="68"/>
                    <a:pt x="107" y="91"/>
                  </a:cubicBezTo>
                  <a:cubicBezTo>
                    <a:pt x="116" y="97"/>
                    <a:pt x="126" y="82"/>
                    <a:pt x="117" y="76"/>
                  </a:cubicBezTo>
                  <a:cubicBezTo>
                    <a:pt x="84" y="53"/>
                    <a:pt x="52" y="30"/>
                    <a:pt x="19" y="7"/>
                  </a:cubicBezTo>
                  <a:cubicBezTo>
                    <a:pt x="10" y="0"/>
                    <a:pt x="0" y="15"/>
                    <a:pt x="9" y="22"/>
                  </a:cubicBezTo>
                  <a:close/>
                </a:path>
              </a:pathLst>
            </a:custGeom>
            <a:solidFill>
              <a:schemeClr val="tx2">
                <a:lumMod val="60000"/>
                <a:lumOff val="40000"/>
              </a:schemeClr>
            </a:solidFill>
            <a:ln>
              <a:noFill/>
            </a:ln>
          </p:spPr>
          <p:txBody>
            <a:bodyPr vert="horz" wrap="square" lIns="91440" tIns="45720" rIns="91440" bIns="45720" numCol="1" anchor="t" anchorCtr="0" compatLnSpc="1"/>
            <a:lstStyle/>
            <a:p>
              <a:endParaRPr lang="zh-CN" altLang="en-US"/>
            </a:p>
          </p:txBody>
        </p:sp>
        <p:sp>
          <p:nvSpPr>
            <p:cNvPr id="22" name="Freeform 19"/>
            <p:cNvSpPr/>
            <p:nvPr/>
          </p:nvSpPr>
          <p:spPr bwMode="auto">
            <a:xfrm>
              <a:off x="3511550" y="3236913"/>
              <a:ext cx="239713" cy="309563"/>
            </a:xfrm>
            <a:custGeom>
              <a:avLst/>
              <a:gdLst>
                <a:gd name="T0" fmla="*/ 22 w 97"/>
                <a:gd name="T1" fmla="*/ 116 h 125"/>
                <a:gd name="T2" fmla="*/ 91 w 97"/>
                <a:gd name="T3" fmla="*/ 19 h 125"/>
                <a:gd name="T4" fmla="*/ 76 w 97"/>
                <a:gd name="T5" fmla="*/ 9 h 125"/>
                <a:gd name="T6" fmla="*/ 7 w 97"/>
                <a:gd name="T7" fmla="*/ 106 h 125"/>
                <a:gd name="T8" fmla="*/ 22 w 97"/>
                <a:gd name="T9" fmla="*/ 116 h 125"/>
              </a:gdLst>
              <a:ahLst/>
              <a:cxnLst>
                <a:cxn ang="0">
                  <a:pos x="T0" y="T1"/>
                </a:cxn>
                <a:cxn ang="0">
                  <a:pos x="T2" y="T3"/>
                </a:cxn>
                <a:cxn ang="0">
                  <a:pos x="T4" y="T5"/>
                </a:cxn>
                <a:cxn ang="0">
                  <a:pos x="T6" y="T7"/>
                </a:cxn>
                <a:cxn ang="0">
                  <a:pos x="T8" y="T9"/>
                </a:cxn>
              </a:cxnLst>
              <a:rect l="0" t="0" r="r" b="b"/>
              <a:pathLst>
                <a:path w="97" h="125">
                  <a:moveTo>
                    <a:pt x="22" y="116"/>
                  </a:moveTo>
                  <a:cubicBezTo>
                    <a:pt x="45" y="84"/>
                    <a:pt x="68" y="51"/>
                    <a:pt x="91" y="19"/>
                  </a:cubicBezTo>
                  <a:cubicBezTo>
                    <a:pt x="97" y="9"/>
                    <a:pt x="82" y="0"/>
                    <a:pt x="76" y="9"/>
                  </a:cubicBezTo>
                  <a:cubicBezTo>
                    <a:pt x="53" y="41"/>
                    <a:pt x="30" y="74"/>
                    <a:pt x="7" y="106"/>
                  </a:cubicBezTo>
                  <a:cubicBezTo>
                    <a:pt x="0" y="116"/>
                    <a:pt x="15" y="125"/>
                    <a:pt x="22" y="116"/>
                  </a:cubicBezTo>
                  <a:close/>
                </a:path>
              </a:pathLst>
            </a:custGeom>
            <a:solidFill>
              <a:schemeClr val="tx2">
                <a:lumMod val="60000"/>
                <a:lumOff val="40000"/>
              </a:schemeClr>
            </a:solidFill>
            <a:ln>
              <a:noFill/>
            </a:ln>
          </p:spPr>
          <p:txBody>
            <a:bodyPr vert="horz" wrap="square" lIns="91440" tIns="45720" rIns="91440" bIns="45720" numCol="1" anchor="t" anchorCtr="0" compatLnSpc="1"/>
            <a:lstStyle/>
            <a:p>
              <a:endParaRPr lang="zh-CN" altLang="en-US"/>
            </a:p>
          </p:txBody>
        </p:sp>
        <p:sp>
          <p:nvSpPr>
            <p:cNvPr id="23" name="Freeform 20"/>
            <p:cNvSpPr/>
            <p:nvPr/>
          </p:nvSpPr>
          <p:spPr bwMode="auto">
            <a:xfrm>
              <a:off x="3216275" y="3157538"/>
              <a:ext cx="127000" cy="153988"/>
            </a:xfrm>
            <a:custGeom>
              <a:avLst/>
              <a:gdLst>
                <a:gd name="T0" fmla="*/ 31 w 51"/>
                <a:gd name="T1" fmla="*/ 62 h 62"/>
                <a:gd name="T2" fmla="*/ 51 w 51"/>
                <a:gd name="T3" fmla="*/ 41 h 62"/>
                <a:gd name="T4" fmla="*/ 51 w 51"/>
                <a:gd name="T5" fmla="*/ 21 h 62"/>
                <a:gd name="T6" fmla="*/ 32 w 51"/>
                <a:gd name="T7" fmla="*/ 0 h 62"/>
                <a:gd name="T8" fmla="*/ 20 w 51"/>
                <a:gd name="T9" fmla="*/ 0 h 62"/>
                <a:gd name="T10" fmla="*/ 0 w 51"/>
                <a:gd name="T11" fmla="*/ 20 h 62"/>
                <a:gd name="T12" fmla="*/ 0 w 51"/>
                <a:gd name="T13" fmla="*/ 41 h 62"/>
                <a:gd name="T14" fmla="*/ 19 w 51"/>
                <a:gd name="T15" fmla="*/ 62 h 62"/>
                <a:gd name="T16" fmla="*/ 31 w 51"/>
                <a:gd name="T17" fmla="*/ 6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 h="62">
                  <a:moveTo>
                    <a:pt x="31" y="62"/>
                  </a:moveTo>
                  <a:cubicBezTo>
                    <a:pt x="42" y="62"/>
                    <a:pt x="51" y="53"/>
                    <a:pt x="51" y="41"/>
                  </a:cubicBezTo>
                  <a:cubicBezTo>
                    <a:pt x="51" y="21"/>
                    <a:pt x="51" y="21"/>
                    <a:pt x="51" y="21"/>
                  </a:cubicBezTo>
                  <a:cubicBezTo>
                    <a:pt x="51" y="9"/>
                    <a:pt x="42" y="0"/>
                    <a:pt x="32" y="0"/>
                  </a:cubicBezTo>
                  <a:cubicBezTo>
                    <a:pt x="20" y="0"/>
                    <a:pt x="20" y="0"/>
                    <a:pt x="20" y="0"/>
                  </a:cubicBezTo>
                  <a:cubicBezTo>
                    <a:pt x="9" y="0"/>
                    <a:pt x="0" y="9"/>
                    <a:pt x="0" y="20"/>
                  </a:cubicBezTo>
                  <a:cubicBezTo>
                    <a:pt x="0" y="41"/>
                    <a:pt x="0" y="41"/>
                    <a:pt x="0" y="41"/>
                  </a:cubicBezTo>
                  <a:cubicBezTo>
                    <a:pt x="0" y="53"/>
                    <a:pt x="9" y="62"/>
                    <a:pt x="19" y="62"/>
                  </a:cubicBezTo>
                  <a:lnTo>
                    <a:pt x="31" y="62"/>
                  </a:lnTo>
                  <a:close/>
                </a:path>
              </a:pathLst>
            </a:custGeom>
            <a:solidFill>
              <a:srgbClr val="FECE9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 name="Freeform 21"/>
            <p:cNvSpPr/>
            <p:nvPr/>
          </p:nvSpPr>
          <p:spPr bwMode="auto">
            <a:xfrm>
              <a:off x="3300413" y="3140076"/>
              <a:ext cx="706438" cy="260350"/>
            </a:xfrm>
            <a:custGeom>
              <a:avLst/>
              <a:gdLst>
                <a:gd name="T0" fmla="*/ 2 w 285"/>
                <a:gd name="T1" fmla="*/ 0 h 105"/>
                <a:gd name="T2" fmla="*/ 260 w 285"/>
                <a:gd name="T3" fmla="*/ 23 h 105"/>
                <a:gd name="T4" fmla="*/ 284 w 285"/>
                <a:gd name="T5" fmla="*/ 63 h 105"/>
                <a:gd name="T6" fmla="*/ 284 w 285"/>
                <a:gd name="T7" fmla="*/ 71 h 105"/>
                <a:gd name="T8" fmla="*/ 256 w 285"/>
                <a:gd name="T9" fmla="*/ 103 h 105"/>
                <a:gd name="T10" fmla="*/ 0 w 285"/>
                <a:gd name="T11" fmla="*/ 80 h 105"/>
                <a:gd name="T12" fmla="*/ 2 w 285"/>
                <a:gd name="T13" fmla="*/ 0 h 105"/>
              </a:gdLst>
              <a:ahLst/>
              <a:cxnLst>
                <a:cxn ang="0">
                  <a:pos x="T0" y="T1"/>
                </a:cxn>
                <a:cxn ang="0">
                  <a:pos x="T2" y="T3"/>
                </a:cxn>
                <a:cxn ang="0">
                  <a:pos x="T4" y="T5"/>
                </a:cxn>
                <a:cxn ang="0">
                  <a:pos x="T6" y="T7"/>
                </a:cxn>
                <a:cxn ang="0">
                  <a:pos x="T8" y="T9"/>
                </a:cxn>
                <a:cxn ang="0">
                  <a:pos x="T10" y="T11"/>
                </a:cxn>
                <a:cxn ang="0">
                  <a:pos x="T12" y="T13"/>
                </a:cxn>
              </a:cxnLst>
              <a:rect l="0" t="0" r="r" b="b"/>
              <a:pathLst>
                <a:path w="285" h="105">
                  <a:moveTo>
                    <a:pt x="2" y="0"/>
                  </a:moveTo>
                  <a:cubicBezTo>
                    <a:pt x="260" y="23"/>
                    <a:pt x="260" y="23"/>
                    <a:pt x="260" y="23"/>
                  </a:cubicBezTo>
                  <a:cubicBezTo>
                    <a:pt x="274" y="25"/>
                    <a:pt x="285" y="43"/>
                    <a:pt x="284" y="63"/>
                  </a:cubicBezTo>
                  <a:cubicBezTo>
                    <a:pt x="284" y="71"/>
                    <a:pt x="284" y="71"/>
                    <a:pt x="284" y="71"/>
                  </a:cubicBezTo>
                  <a:cubicBezTo>
                    <a:pt x="283" y="91"/>
                    <a:pt x="270" y="105"/>
                    <a:pt x="256" y="103"/>
                  </a:cubicBezTo>
                  <a:cubicBezTo>
                    <a:pt x="0" y="80"/>
                    <a:pt x="0" y="80"/>
                    <a:pt x="0" y="80"/>
                  </a:cubicBezTo>
                  <a:lnTo>
                    <a:pt x="2" y="0"/>
                  </a:lnTo>
                  <a:close/>
                </a:path>
              </a:pathLst>
            </a:custGeom>
            <a:solidFill>
              <a:srgbClr val="F7846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Freeform 22"/>
            <p:cNvSpPr/>
            <p:nvPr/>
          </p:nvSpPr>
          <p:spPr bwMode="auto">
            <a:xfrm>
              <a:off x="3768725" y="1970088"/>
              <a:ext cx="88900" cy="192088"/>
            </a:xfrm>
            <a:custGeom>
              <a:avLst/>
              <a:gdLst>
                <a:gd name="T0" fmla="*/ 5 w 36"/>
                <a:gd name="T1" fmla="*/ 19 h 78"/>
                <a:gd name="T2" fmla="*/ 26 w 36"/>
                <a:gd name="T3" fmla="*/ 13 h 78"/>
                <a:gd name="T4" fmla="*/ 0 w 36"/>
                <a:gd name="T5" fmla="*/ 78 h 78"/>
                <a:gd name="T6" fmla="*/ 5 w 36"/>
                <a:gd name="T7" fmla="*/ 19 h 78"/>
              </a:gdLst>
              <a:ahLst/>
              <a:cxnLst>
                <a:cxn ang="0">
                  <a:pos x="T0" y="T1"/>
                </a:cxn>
                <a:cxn ang="0">
                  <a:pos x="T2" y="T3"/>
                </a:cxn>
                <a:cxn ang="0">
                  <a:pos x="T4" y="T5"/>
                </a:cxn>
                <a:cxn ang="0">
                  <a:pos x="T6" y="T7"/>
                </a:cxn>
              </a:cxnLst>
              <a:rect l="0" t="0" r="r" b="b"/>
              <a:pathLst>
                <a:path w="36" h="78">
                  <a:moveTo>
                    <a:pt x="5" y="19"/>
                  </a:moveTo>
                  <a:cubicBezTo>
                    <a:pt x="5" y="19"/>
                    <a:pt x="15" y="0"/>
                    <a:pt x="26" y="13"/>
                  </a:cubicBezTo>
                  <a:cubicBezTo>
                    <a:pt x="36" y="26"/>
                    <a:pt x="34" y="78"/>
                    <a:pt x="0" y="78"/>
                  </a:cubicBezTo>
                  <a:cubicBezTo>
                    <a:pt x="0" y="78"/>
                    <a:pt x="5" y="31"/>
                    <a:pt x="5" y="19"/>
                  </a:cubicBezTo>
                  <a:close/>
                </a:path>
              </a:pathLst>
            </a:custGeom>
            <a:solidFill>
              <a:srgbClr val="FECE9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 name="Freeform 23"/>
            <p:cNvSpPr/>
            <p:nvPr/>
          </p:nvSpPr>
          <p:spPr bwMode="auto">
            <a:xfrm>
              <a:off x="3781425" y="2016126"/>
              <a:ext cx="52388" cy="100013"/>
            </a:xfrm>
            <a:custGeom>
              <a:avLst/>
              <a:gdLst>
                <a:gd name="T0" fmla="*/ 0 w 21"/>
                <a:gd name="T1" fmla="*/ 19 h 40"/>
                <a:gd name="T2" fmla="*/ 14 w 21"/>
                <a:gd name="T3" fmla="*/ 10 h 40"/>
                <a:gd name="T4" fmla="*/ 7 w 21"/>
                <a:gd name="T5" fmla="*/ 40 h 40"/>
                <a:gd name="T6" fmla="*/ 0 w 21"/>
                <a:gd name="T7" fmla="*/ 19 h 40"/>
              </a:gdLst>
              <a:ahLst/>
              <a:cxnLst>
                <a:cxn ang="0">
                  <a:pos x="T0" y="T1"/>
                </a:cxn>
                <a:cxn ang="0">
                  <a:pos x="T2" y="T3"/>
                </a:cxn>
                <a:cxn ang="0">
                  <a:pos x="T4" y="T5"/>
                </a:cxn>
                <a:cxn ang="0">
                  <a:pos x="T6" y="T7"/>
                </a:cxn>
              </a:cxnLst>
              <a:rect l="0" t="0" r="r" b="b"/>
              <a:pathLst>
                <a:path w="21" h="40">
                  <a:moveTo>
                    <a:pt x="0" y="19"/>
                  </a:moveTo>
                  <a:cubicBezTo>
                    <a:pt x="0" y="19"/>
                    <a:pt x="7" y="0"/>
                    <a:pt x="14" y="10"/>
                  </a:cubicBezTo>
                  <a:cubicBezTo>
                    <a:pt x="21" y="19"/>
                    <a:pt x="18" y="32"/>
                    <a:pt x="7" y="40"/>
                  </a:cubicBezTo>
                  <a:cubicBezTo>
                    <a:pt x="7" y="40"/>
                    <a:pt x="12" y="7"/>
                    <a:pt x="0" y="19"/>
                  </a:cubicBezTo>
                  <a:close/>
                </a:path>
              </a:pathLst>
            </a:custGeom>
            <a:solidFill>
              <a:srgbClr val="EEB88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 name="Freeform 24"/>
            <p:cNvSpPr/>
            <p:nvPr/>
          </p:nvSpPr>
          <p:spPr bwMode="auto">
            <a:xfrm>
              <a:off x="2949575" y="1970088"/>
              <a:ext cx="90488" cy="192088"/>
            </a:xfrm>
            <a:custGeom>
              <a:avLst/>
              <a:gdLst>
                <a:gd name="T0" fmla="*/ 31 w 37"/>
                <a:gd name="T1" fmla="*/ 19 h 78"/>
                <a:gd name="T2" fmla="*/ 11 w 37"/>
                <a:gd name="T3" fmla="*/ 13 h 78"/>
                <a:gd name="T4" fmla="*/ 37 w 37"/>
                <a:gd name="T5" fmla="*/ 78 h 78"/>
                <a:gd name="T6" fmla="*/ 31 w 37"/>
                <a:gd name="T7" fmla="*/ 19 h 78"/>
              </a:gdLst>
              <a:ahLst/>
              <a:cxnLst>
                <a:cxn ang="0">
                  <a:pos x="T0" y="T1"/>
                </a:cxn>
                <a:cxn ang="0">
                  <a:pos x="T2" y="T3"/>
                </a:cxn>
                <a:cxn ang="0">
                  <a:pos x="T4" y="T5"/>
                </a:cxn>
                <a:cxn ang="0">
                  <a:pos x="T6" y="T7"/>
                </a:cxn>
              </a:cxnLst>
              <a:rect l="0" t="0" r="r" b="b"/>
              <a:pathLst>
                <a:path w="37" h="78">
                  <a:moveTo>
                    <a:pt x="31" y="19"/>
                  </a:moveTo>
                  <a:cubicBezTo>
                    <a:pt x="31" y="19"/>
                    <a:pt x="22" y="0"/>
                    <a:pt x="11" y="13"/>
                  </a:cubicBezTo>
                  <a:cubicBezTo>
                    <a:pt x="0" y="26"/>
                    <a:pt x="3" y="78"/>
                    <a:pt x="37" y="78"/>
                  </a:cubicBezTo>
                  <a:cubicBezTo>
                    <a:pt x="37" y="78"/>
                    <a:pt x="31" y="31"/>
                    <a:pt x="31" y="19"/>
                  </a:cubicBezTo>
                  <a:close/>
                </a:path>
              </a:pathLst>
            </a:custGeom>
            <a:solidFill>
              <a:srgbClr val="FECE9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 name="Freeform 25"/>
            <p:cNvSpPr/>
            <p:nvPr/>
          </p:nvSpPr>
          <p:spPr bwMode="auto">
            <a:xfrm>
              <a:off x="2973388" y="2016126"/>
              <a:ext cx="52388" cy="100013"/>
            </a:xfrm>
            <a:custGeom>
              <a:avLst/>
              <a:gdLst>
                <a:gd name="T0" fmla="*/ 21 w 21"/>
                <a:gd name="T1" fmla="*/ 19 h 40"/>
                <a:gd name="T2" fmla="*/ 7 w 21"/>
                <a:gd name="T3" fmla="*/ 10 h 40"/>
                <a:gd name="T4" fmla="*/ 14 w 21"/>
                <a:gd name="T5" fmla="*/ 40 h 40"/>
                <a:gd name="T6" fmla="*/ 21 w 21"/>
                <a:gd name="T7" fmla="*/ 19 h 40"/>
              </a:gdLst>
              <a:ahLst/>
              <a:cxnLst>
                <a:cxn ang="0">
                  <a:pos x="T0" y="T1"/>
                </a:cxn>
                <a:cxn ang="0">
                  <a:pos x="T2" y="T3"/>
                </a:cxn>
                <a:cxn ang="0">
                  <a:pos x="T4" y="T5"/>
                </a:cxn>
                <a:cxn ang="0">
                  <a:pos x="T6" y="T7"/>
                </a:cxn>
              </a:cxnLst>
              <a:rect l="0" t="0" r="r" b="b"/>
              <a:pathLst>
                <a:path w="21" h="40">
                  <a:moveTo>
                    <a:pt x="21" y="19"/>
                  </a:moveTo>
                  <a:cubicBezTo>
                    <a:pt x="21" y="19"/>
                    <a:pt x="14" y="0"/>
                    <a:pt x="7" y="10"/>
                  </a:cubicBezTo>
                  <a:cubicBezTo>
                    <a:pt x="0" y="19"/>
                    <a:pt x="4" y="32"/>
                    <a:pt x="14" y="40"/>
                  </a:cubicBezTo>
                  <a:cubicBezTo>
                    <a:pt x="14" y="40"/>
                    <a:pt x="9" y="7"/>
                    <a:pt x="21" y="19"/>
                  </a:cubicBezTo>
                  <a:close/>
                </a:path>
              </a:pathLst>
            </a:custGeom>
            <a:solidFill>
              <a:srgbClr val="EEB88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26"/>
            <p:cNvSpPr/>
            <p:nvPr/>
          </p:nvSpPr>
          <p:spPr bwMode="auto">
            <a:xfrm>
              <a:off x="3006725" y="1428751"/>
              <a:ext cx="801688" cy="1022350"/>
            </a:xfrm>
            <a:custGeom>
              <a:avLst/>
              <a:gdLst>
                <a:gd name="T0" fmla="*/ 317 w 324"/>
                <a:gd name="T1" fmla="*/ 218 h 412"/>
                <a:gd name="T2" fmla="*/ 162 w 324"/>
                <a:gd name="T3" fmla="*/ 16 h 412"/>
                <a:gd name="T4" fmla="*/ 7 w 324"/>
                <a:gd name="T5" fmla="*/ 218 h 412"/>
                <a:gd name="T6" fmla="*/ 31 w 324"/>
                <a:gd name="T7" fmla="*/ 343 h 412"/>
                <a:gd name="T8" fmla="*/ 162 w 324"/>
                <a:gd name="T9" fmla="*/ 412 h 412"/>
                <a:gd name="T10" fmla="*/ 293 w 324"/>
                <a:gd name="T11" fmla="*/ 343 h 412"/>
                <a:gd name="T12" fmla="*/ 317 w 324"/>
                <a:gd name="T13" fmla="*/ 218 h 412"/>
              </a:gdLst>
              <a:ahLst/>
              <a:cxnLst>
                <a:cxn ang="0">
                  <a:pos x="T0" y="T1"/>
                </a:cxn>
                <a:cxn ang="0">
                  <a:pos x="T2" y="T3"/>
                </a:cxn>
                <a:cxn ang="0">
                  <a:pos x="T4" y="T5"/>
                </a:cxn>
                <a:cxn ang="0">
                  <a:pos x="T6" y="T7"/>
                </a:cxn>
                <a:cxn ang="0">
                  <a:pos x="T8" y="T9"/>
                </a:cxn>
                <a:cxn ang="0">
                  <a:pos x="T10" y="T11"/>
                </a:cxn>
                <a:cxn ang="0">
                  <a:pos x="T12" y="T13"/>
                </a:cxn>
              </a:cxnLst>
              <a:rect l="0" t="0" r="r" b="b"/>
              <a:pathLst>
                <a:path w="324" h="412">
                  <a:moveTo>
                    <a:pt x="317" y="218"/>
                  </a:moveTo>
                  <a:cubicBezTo>
                    <a:pt x="324" y="0"/>
                    <a:pt x="162" y="16"/>
                    <a:pt x="162" y="16"/>
                  </a:cubicBezTo>
                  <a:cubicBezTo>
                    <a:pt x="162" y="16"/>
                    <a:pt x="0" y="0"/>
                    <a:pt x="7" y="218"/>
                  </a:cubicBezTo>
                  <a:cubicBezTo>
                    <a:pt x="7" y="218"/>
                    <a:pt x="6" y="309"/>
                    <a:pt x="31" y="343"/>
                  </a:cubicBezTo>
                  <a:cubicBezTo>
                    <a:pt x="63" y="388"/>
                    <a:pt x="122" y="412"/>
                    <a:pt x="162" y="412"/>
                  </a:cubicBezTo>
                  <a:cubicBezTo>
                    <a:pt x="202" y="412"/>
                    <a:pt x="261" y="391"/>
                    <a:pt x="293" y="343"/>
                  </a:cubicBezTo>
                  <a:cubicBezTo>
                    <a:pt x="318" y="306"/>
                    <a:pt x="317" y="218"/>
                    <a:pt x="317" y="218"/>
                  </a:cubicBezTo>
                </a:path>
              </a:pathLst>
            </a:custGeom>
            <a:solidFill>
              <a:srgbClr val="FDCC9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Freeform 27"/>
            <p:cNvSpPr/>
            <p:nvPr/>
          </p:nvSpPr>
          <p:spPr bwMode="auto">
            <a:xfrm>
              <a:off x="3582988" y="2108201"/>
              <a:ext cx="150813" cy="88900"/>
            </a:xfrm>
            <a:custGeom>
              <a:avLst/>
              <a:gdLst>
                <a:gd name="T0" fmla="*/ 31 w 61"/>
                <a:gd name="T1" fmla="*/ 0 h 36"/>
                <a:gd name="T2" fmla="*/ 0 w 61"/>
                <a:gd name="T3" fmla="*/ 18 h 36"/>
                <a:gd name="T4" fmla="*/ 31 w 61"/>
                <a:gd name="T5" fmla="*/ 36 h 36"/>
                <a:gd name="T6" fmla="*/ 31 w 61"/>
                <a:gd name="T7" fmla="*/ 36 h 36"/>
                <a:gd name="T8" fmla="*/ 61 w 61"/>
                <a:gd name="T9" fmla="*/ 18 h 36"/>
                <a:gd name="T10" fmla="*/ 31 w 61"/>
                <a:gd name="T11" fmla="*/ 0 h 36"/>
                <a:gd name="T12" fmla="*/ 31 w 61"/>
                <a:gd name="T13" fmla="*/ 0 h 36"/>
              </a:gdLst>
              <a:ahLst/>
              <a:cxnLst>
                <a:cxn ang="0">
                  <a:pos x="T0" y="T1"/>
                </a:cxn>
                <a:cxn ang="0">
                  <a:pos x="T2" y="T3"/>
                </a:cxn>
                <a:cxn ang="0">
                  <a:pos x="T4" y="T5"/>
                </a:cxn>
                <a:cxn ang="0">
                  <a:pos x="T6" y="T7"/>
                </a:cxn>
                <a:cxn ang="0">
                  <a:pos x="T8" y="T9"/>
                </a:cxn>
                <a:cxn ang="0">
                  <a:pos x="T10" y="T11"/>
                </a:cxn>
                <a:cxn ang="0">
                  <a:pos x="T12" y="T13"/>
                </a:cxn>
              </a:cxnLst>
              <a:rect l="0" t="0" r="r" b="b"/>
              <a:pathLst>
                <a:path w="61" h="36">
                  <a:moveTo>
                    <a:pt x="31" y="0"/>
                  </a:moveTo>
                  <a:cubicBezTo>
                    <a:pt x="14" y="0"/>
                    <a:pt x="0" y="8"/>
                    <a:pt x="0" y="18"/>
                  </a:cubicBezTo>
                  <a:cubicBezTo>
                    <a:pt x="0" y="28"/>
                    <a:pt x="14" y="36"/>
                    <a:pt x="31" y="36"/>
                  </a:cubicBezTo>
                  <a:cubicBezTo>
                    <a:pt x="31" y="36"/>
                    <a:pt x="31" y="36"/>
                    <a:pt x="31" y="36"/>
                  </a:cubicBezTo>
                  <a:cubicBezTo>
                    <a:pt x="48" y="36"/>
                    <a:pt x="61" y="28"/>
                    <a:pt x="61" y="18"/>
                  </a:cubicBezTo>
                  <a:cubicBezTo>
                    <a:pt x="61" y="8"/>
                    <a:pt x="48" y="0"/>
                    <a:pt x="31" y="0"/>
                  </a:cubicBezTo>
                  <a:cubicBezTo>
                    <a:pt x="31" y="0"/>
                    <a:pt x="31" y="0"/>
                    <a:pt x="31" y="0"/>
                  </a:cubicBezTo>
                </a:path>
              </a:pathLst>
            </a:custGeom>
            <a:solidFill>
              <a:srgbClr val="FABC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Freeform 28"/>
            <p:cNvSpPr/>
            <p:nvPr/>
          </p:nvSpPr>
          <p:spPr bwMode="auto">
            <a:xfrm>
              <a:off x="3082925" y="2108201"/>
              <a:ext cx="150813" cy="88900"/>
            </a:xfrm>
            <a:custGeom>
              <a:avLst/>
              <a:gdLst>
                <a:gd name="T0" fmla="*/ 30 w 61"/>
                <a:gd name="T1" fmla="*/ 0 h 36"/>
                <a:gd name="T2" fmla="*/ 0 w 61"/>
                <a:gd name="T3" fmla="*/ 18 h 36"/>
                <a:gd name="T4" fmla="*/ 30 w 61"/>
                <a:gd name="T5" fmla="*/ 36 h 36"/>
                <a:gd name="T6" fmla="*/ 30 w 61"/>
                <a:gd name="T7" fmla="*/ 36 h 36"/>
                <a:gd name="T8" fmla="*/ 61 w 61"/>
                <a:gd name="T9" fmla="*/ 18 h 36"/>
                <a:gd name="T10" fmla="*/ 30 w 61"/>
                <a:gd name="T11" fmla="*/ 0 h 36"/>
                <a:gd name="T12" fmla="*/ 30 w 61"/>
                <a:gd name="T13" fmla="*/ 0 h 36"/>
              </a:gdLst>
              <a:ahLst/>
              <a:cxnLst>
                <a:cxn ang="0">
                  <a:pos x="T0" y="T1"/>
                </a:cxn>
                <a:cxn ang="0">
                  <a:pos x="T2" y="T3"/>
                </a:cxn>
                <a:cxn ang="0">
                  <a:pos x="T4" y="T5"/>
                </a:cxn>
                <a:cxn ang="0">
                  <a:pos x="T6" y="T7"/>
                </a:cxn>
                <a:cxn ang="0">
                  <a:pos x="T8" y="T9"/>
                </a:cxn>
                <a:cxn ang="0">
                  <a:pos x="T10" y="T11"/>
                </a:cxn>
                <a:cxn ang="0">
                  <a:pos x="T12" y="T13"/>
                </a:cxn>
              </a:cxnLst>
              <a:rect l="0" t="0" r="r" b="b"/>
              <a:pathLst>
                <a:path w="61" h="36">
                  <a:moveTo>
                    <a:pt x="30" y="0"/>
                  </a:moveTo>
                  <a:cubicBezTo>
                    <a:pt x="13" y="0"/>
                    <a:pt x="0" y="8"/>
                    <a:pt x="0" y="18"/>
                  </a:cubicBezTo>
                  <a:cubicBezTo>
                    <a:pt x="0" y="28"/>
                    <a:pt x="13" y="36"/>
                    <a:pt x="30" y="36"/>
                  </a:cubicBezTo>
                  <a:cubicBezTo>
                    <a:pt x="30" y="36"/>
                    <a:pt x="30" y="36"/>
                    <a:pt x="30" y="36"/>
                  </a:cubicBezTo>
                  <a:cubicBezTo>
                    <a:pt x="47" y="36"/>
                    <a:pt x="61" y="28"/>
                    <a:pt x="61" y="18"/>
                  </a:cubicBezTo>
                  <a:cubicBezTo>
                    <a:pt x="61" y="8"/>
                    <a:pt x="47" y="0"/>
                    <a:pt x="30" y="0"/>
                  </a:cubicBezTo>
                  <a:cubicBezTo>
                    <a:pt x="30" y="0"/>
                    <a:pt x="30" y="0"/>
                    <a:pt x="30" y="0"/>
                  </a:cubicBezTo>
                </a:path>
              </a:pathLst>
            </a:custGeom>
            <a:solidFill>
              <a:srgbClr val="FABC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 name="Oval 29"/>
            <p:cNvSpPr>
              <a:spLocks noChangeArrowheads="1"/>
            </p:cNvSpPr>
            <p:nvPr/>
          </p:nvSpPr>
          <p:spPr bwMode="auto">
            <a:xfrm>
              <a:off x="3365500" y="2143126"/>
              <a:ext cx="92075" cy="57150"/>
            </a:xfrm>
            <a:prstGeom prst="ellipse">
              <a:avLst/>
            </a:prstGeom>
            <a:solidFill>
              <a:srgbClr val="EEB88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 name="Oval 30"/>
            <p:cNvSpPr>
              <a:spLocks noChangeArrowheads="1"/>
            </p:cNvSpPr>
            <p:nvPr/>
          </p:nvSpPr>
          <p:spPr bwMode="auto">
            <a:xfrm>
              <a:off x="3568700" y="2003426"/>
              <a:ext cx="96838" cy="96838"/>
            </a:xfrm>
            <a:prstGeom prst="ellipse">
              <a:avLst/>
            </a:prstGeom>
            <a:solidFill>
              <a:srgbClr val="35221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 name="Oval 31"/>
            <p:cNvSpPr>
              <a:spLocks noChangeArrowheads="1"/>
            </p:cNvSpPr>
            <p:nvPr/>
          </p:nvSpPr>
          <p:spPr bwMode="auto">
            <a:xfrm>
              <a:off x="3617913" y="2016126"/>
              <a:ext cx="30163" cy="30163"/>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Oval 32"/>
            <p:cNvSpPr>
              <a:spLocks noChangeArrowheads="1"/>
            </p:cNvSpPr>
            <p:nvPr/>
          </p:nvSpPr>
          <p:spPr bwMode="auto">
            <a:xfrm>
              <a:off x="3152775" y="2003426"/>
              <a:ext cx="95250" cy="96838"/>
            </a:xfrm>
            <a:prstGeom prst="ellipse">
              <a:avLst/>
            </a:prstGeom>
            <a:solidFill>
              <a:srgbClr val="35221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Oval 33"/>
            <p:cNvSpPr>
              <a:spLocks noChangeArrowheads="1"/>
            </p:cNvSpPr>
            <p:nvPr/>
          </p:nvSpPr>
          <p:spPr bwMode="auto">
            <a:xfrm>
              <a:off x="3201988" y="2016126"/>
              <a:ext cx="30163" cy="30163"/>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nvGrpSpPr>
            <p:cNvPr id="151" name="组合 150"/>
            <p:cNvGrpSpPr/>
            <p:nvPr/>
          </p:nvGrpSpPr>
          <p:grpSpPr>
            <a:xfrm>
              <a:off x="2871788" y="1233488"/>
              <a:ext cx="1068388" cy="822325"/>
              <a:chOff x="2871788" y="1233488"/>
              <a:chExt cx="1068388" cy="822325"/>
            </a:xfrm>
            <a:solidFill>
              <a:schemeClr val="accent5"/>
            </a:solidFill>
          </p:grpSpPr>
          <p:sp>
            <p:nvSpPr>
              <p:cNvPr id="37" name="Freeform 34"/>
              <p:cNvSpPr/>
              <p:nvPr/>
            </p:nvSpPr>
            <p:spPr bwMode="auto">
              <a:xfrm>
                <a:off x="2871788" y="1411288"/>
                <a:ext cx="1068388" cy="644525"/>
              </a:xfrm>
              <a:custGeom>
                <a:avLst/>
                <a:gdLst>
                  <a:gd name="T0" fmla="*/ 24 w 431"/>
                  <a:gd name="T1" fmla="*/ 233 h 260"/>
                  <a:gd name="T2" fmla="*/ 287 w 431"/>
                  <a:gd name="T3" fmla="*/ 138 h 260"/>
                  <a:gd name="T4" fmla="*/ 371 w 431"/>
                  <a:gd name="T5" fmla="*/ 244 h 260"/>
                  <a:gd name="T6" fmla="*/ 391 w 431"/>
                  <a:gd name="T7" fmla="*/ 244 h 260"/>
                  <a:gd name="T8" fmla="*/ 215 w 431"/>
                  <a:gd name="T9" fmla="*/ 10 h 260"/>
                  <a:gd name="T10" fmla="*/ 24 w 431"/>
                  <a:gd name="T11" fmla="*/ 233 h 260"/>
                </a:gdLst>
                <a:ahLst/>
                <a:cxnLst>
                  <a:cxn ang="0">
                    <a:pos x="T0" y="T1"/>
                  </a:cxn>
                  <a:cxn ang="0">
                    <a:pos x="T2" y="T3"/>
                  </a:cxn>
                  <a:cxn ang="0">
                    <a:pos x="T4" y="T5"/>
                  </a:cxn>
                  <a:cxn ang="0">
                    <a:pos x="T6" y="T7"/>
                  </a:cxn>
                  <a:cxn ang="0">
                    <a:pos x="T8" y="T9"/>
                  </a:cxn>
                  <a:cxn ang="0">
                    <a:pos x="T10" y="T11"/>
                  </a:cxn>
                </a:cxnLst>
                <a:rect l="0" t="0" r="r" b="b"/>
                <a:pathLst>
                  <a:path w="431" h="260">
                    <a:moveTo>
                      <a:pt x="24" y="233"/>
                    </a:moveTo>
                    <a:cubicBezTo>
                      <a:pt x="24" y="233"/>
                      <a:pt x="187" y="260"/>
                      <a:pt x="287" y="138"/>
                    </a:cubicBezTo>
                    <a:cubicBezTo>
                      <a:pt x="287" y="138"/>
                      <a:pt x="303" y="213"/>
                      <a:pt x="371" y="244"/>
                    </a:cubicBezTo>
                    <a:cubicBezTo>
                      <a:pt x="371" y="244"/>
                      <a:pt x="376" y="230"/>
                      <a:pt x="391" y="244"/>
                    </a:cubicBezTo>
                    <a:cubicBezTo>
                      <a:pt x="391" y="244"/>
                      <a:pt x="431" y="21"/>
                      <a:pt x="215" y="10"/>
                    </a:cubicBezTo>
                    <a:cubicBezTo>
                      <a:pt x="0" y="0"/>
                      <a:pt x="73" y="210"/>
                      <a:pt x="24" y="2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 name="Oval 35"/>
              <p:cNvSpPr>
                <a:spLocks noChangeArrowheads="1"/>
              </p:cNvSpPr>
              <p:nvPr/>
            </p:nvSpPr>
            <p:spPr bwMode="auto">
              <a:xfrm>
                <a:off x="3305175" y="1233488"/>
                <a:ext cx="404813" cy="40640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grpSp>
        <p:nvGrpSpPr>
          <p:cNvPr id="4" name="组合 3"/>
          <p:cNvGrpSpPr/>
          <p:nvPr/>
        </p:nvGrpSpPr>
        <p:grpSpPr>
          <a:xfrm>
            <a:off x="7005820" y="1354841"/>
            <a:ext cx="3057542" cy="4028300"/>
            <a:chOff x="7005820" y="1210463"/>
            <a:chExt cx="3057542" cy="4254500"/>
          </a:xfrm>
        </p:grpSpPr>
        <p:grpSp>
          <p:nvGrpSpPr>
            <p:cNvPr id="154" name="组合 153"/>
            <p:cNvGrpSpPr/>
            <p:nvPr/>
          </p:nvGrpSpPr>
          <p:grpSpPr>
            <a:xfrm>
              <a:off x="7005820" y="1302537"/>
              <a:ext cx="1189038" cy="4162426"/>
              <a:chOff x="6413500" y="1398588"/>
              <a:chExt cx="1189038" cy="4162426"/>
            </a:xfrm>
          </p:grpSpPr>
          <p:sp>
            <p:nvSpPr>
              <p:cNvPr id="39" name="Freeform 36"/>
              <p:cNvSpPr/>
              <p:nvPr/>
            </p:nvSpPr>
            <p:spPr bwMode="auto">
              <a:xfrm>
                <a:off x="7097713" y="2100263"/>
                <a:ext cx="500063" cy="757238"/>
              </a:xfrm>
              <a:custGeom>
                <a:avLst/>
                <a:gdLst>
                  <a:gd name="T0" fmla="*/ 108 w 202"/>
                  <a:gd name="T1" fmla="*/ 5 h 305"/>
                  <a:gd name="T2" fmla="*/ 94 w 202"/>
                  <a:gd name="T3" fmla="*/ 57 h 305"/>
                  <a:gd name="T4" fmla="*/ 0 w 202"/>
                  <a:gd name="T5" fmla="*/ 114 h 305"/>
                  <a:gd name="T6" fmla="*/ 77 w 202"/>
                  <a:gd name="T7" fmla="*/ 248 h 305"/>
                  <a:gd name="T8" fmla="*/ 155 w 202"/>
                  <a:gd name="T9" fmla="*/ 305 h 305"/>
                  <a:gd name="T10" fmla="*/ 146 w 202"/>
                  <a:gd name="T11" fmla="*/ 55 h 305"/>
                  <a:gd name="T12" fmla="*/ 120 w 202"/>
                  <a:gd name="T13" fmla="*/ 0 h 305"/>
                  <a:gd name="T14" fmla="*/ 108 w 202"/>
                  <a:gd name="T15" fmla="*/ 5 h 30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2" h="305">
                    <a:moveTo>
                      <a:pt x="108" y="5"/>
                    </a:moveTo>
                    <a:cubicBezTo>
                      <a:pt x="105" y="24"/>
                      <a:pt x="100" y="42"/>
                      <a:pt x="94" y="57"/>
                    </a:cubicBezTo>
                    <a:cubicBezTo>
                      <a:pt x="84" y="86"/>
                      <a:pt x="15" y="96"/>
                      <a:pt x="0" y="114"/>
                    </a:cubicBezTo>
                    <a:cubicBezTo>
                      <a:pt x="1" y="154"/>
                      <a:pt x="60" y="224"/>
                      <a:pt x="77" y="248"/>
                    </a:cubicBezTo>
                    <a:cubicBezTo>
                      <a:pt x="77" y="248"/>
                      <a:pt x="107" y="282"/>
                      <a:pt x="155" y="305"/>
                    </a:cubicBezTo>
                    <a:cubicBezTo>
                      <a:pt x="194" y="248"/>
                      <a:pt x="202" y="161"/>
                      <a:pt x="146" y="55"/>
                    </a:cubicBezTo>
                    <a:cubicBezTo>
                      <a:pt x="135" y="35"/>
                      <a:pt x="127" y="17"/>
                      <a:pt x="120" y="0"/>
                    </a:cubicBezTo>
                    <a:cubicBezTo>
                      <a:pt x="116" y="5"/>
                      <a:pt x="112" y="8"/>
                      <a:pt x="108" y="5"/>
                    </a:cubicBezTo>
                    <a:close/>
                  </a:path>
                </a:pathLst>
              </a:custGeom>
              <a:solidFill>
                <a:schemeClr val="accent3">
                  <a:lumMod val="50000"/>
                </a:schemeClr>
              </a:solidFill>
              <a:ln>
                <a:noFill/>
              </a:ln>
            </p:spPr>
            <p:txBody>
              <a:bodyPr vert="horz" wrap="square" lIns="91440" tIns="45720" rIns="91440" bIns="45720" numCol="1" anchor="t" anchorCtr="0" compatLnSpc="1"/>
              <a:lstStyle/>
              <a:p>
                <a:endParaRPr lang="zh-CN" altLang="en-US"/>
              </a:p>
            </p:txBody>
          </p:sp>
          <p:sp>
            <p:nvSpPr>
              <p:cNvPr id="40" name="Freeform 37"/>
              <p:cNvSpPr/>
              <p:nvPr/>
            </p:nvSpPr>
            <p:spPr bwMode="auto">
              <a:xfrm>
                <a:off x="6457950" y="2106613"/>
                <a:ext cx="458788" cy="747713"/>
              </a:xfrm>
              <a:custGeom>
                <a:avLst/>
                <a:gdLst>
                  <a:gd name="T0" fmla="*/ 122 w 185"/>
                  <a:gd name="T1" fmla="*/ 246 h 302"/>
                  <a:gd name="T2" fmla="*/ 185 w 185"/>
                  <a:gd name="T3" fmla="*/ 115 h 302"/>
                  <a:gd name="T4" fmla="*/ 97 w 185"/>
                  <a:gd name="T5" fmla="*/ 55 h 302"/>
                  <a:gd name="T6" fmla="*/ 82 w 185"/>
                  <a:gd name="T7" fmla="*/ 2 h 302"/>
                  <a:gd name="T8" fmla="*/ 71 w 185"/>
                  <a:gd name="T9" fmla="*/ 0 h 302"/>
                  <a:gd name="T10" fmla="*/ 50 w 185"/>
                  <a:gd name="T11" fmla="*/ 53 h 302"/>
                  <a:gd name="T12" fmla="*/ 43 w 185"/>
                  <a:gd name="T13" fmla="*/ 302 h 302"/>
                  <a:gd name="T14" fmla="*/ 122 w 185"/>
                  <a:gd name="T15" fmla="*/ 246 h 3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5" h="302">
                    <a:moveTo>
                      <a:pt x="122" y="246"/>
                    </a:moveTo>
                    <a:cubicBezTo>
                      <a:pt x="138" y="223"/>
                      <a:pt x="184" y="155"/>
                      <a:pt x="185" y="115"/>
                    </a:cubicBezTo>
                    <a:cubicBezTo>
                      <a:pt x="169" y="97"/>
                      <a:pt x="108" y="87"/>
                      <a:pt x="97" y="55"/>
                    </a:cubicBezTo>
                    <a:cubicBezTo>
                      <a:pt x="91" y="40"/>
                      <a:pt x="86" y="22"/>
                      <a:pt x="82" y="2"/>
                    </a:cubicBezTo>
                    <a:cubicBezTo>
                      <a:pt x="79" y="6"/>
                      <a:pt x="75" y="4"/>
                      <a:pt x="71" y="0"/>
                    </a:cubicBezTo>
                    <a:cubicBezTo>
                      <a:pt x="65" y="16"/>
                      <a:pt x="58" y="34"/>
                      <a:pt x="50" y="53"/>
                    </a:cubicBezTo>
                    <a:cubicBezTo>
                      <a:pt x="0" y="172"/>
                      <a:pt x="7" y="251"/>
                      <a:pt x="43" y="302"/>
                    </a:cubicBezTo>
                    <a:cubicBezTo>
                      <a:pt x="90" y="278"/>
                      <a:pt x="122" y="246"/>
                      <a:pt x="122" y="246"/>
                    </a:cubicBezTo>
                    <a:close/>
                  </a:path>
                </a:pathLst>
              </a:custGeom>
              <a:solidFill>
                <a:schemeClr val="accent3">
                  <a:lumMod val="50000"/>
                </a:schemeClr>
              </a:solidFill>
              <a:ln>
                <a:noFill/>
              </a:ln>
            </p:spPr>
            <p:txBody>
              <a:bodyPr vert="horz" wrap="square" lIns="91440" tIns="45720" rIns="91440" bIns="45720" numCol="1" anchor="t" anchorCtr="0" compatLnSpc="1"/>
              <a:lstStyle/>
              <a:p>
                <a:endParaRPr lang="zh-CN" altLang="en-US"/>
              </a:p>
            </p:txBody>
          </p:sp>
          <p:sp>
            <p:nvSpPr>
              <p:cNvPr id="41" name="Freeform 38"/>
              <p:cNvSpPr/>
              <p:nvPr/>
            </p:nvSpPr>
            <p:spPr bwMode="auto">
              <a:xfrm>
                <a:off x="6767513" y="2366963"/>
                <a:ext cx="512763" cy="492125"/>
              </a:xfrm>
              <a:custGeom>
                <a:avLst/>
                <a:gdLst>
                  <a:gd name="T0" fmla="*/ 169 w 207"/>
                  <a:gd name="T1" fmla="*/ 166 h 199"/>
                  <a:gd name="T2" fmla="*/ 202 w 207"/>
                  <a:gd name="T3" fmla="*/ 85 h 199"/>
                  <a:gd name="T4" fmla="*/ 139 w 207"/>
                  <a:gd name="T5" fmla="*/ 3 h 199"/>
                  <a:gd name="T6" fmla="*/ 97 w 207"/>
                  <a:gd name="T7" fmla="*/ 16 h 199"/>
                  <a:gd name="T8" fmla="*/ 56 w 207"/>
                  <a:gd name="T9" fmla="*/ 0 h 199"/>
                  <a:gd name="T10" fmla="*/ 7 w 207"/>
                  <a:gd name="T11" fmla="*/ 82 h 199"/>
                  <a:gd name="T12" fmla="*/ 45 w 207"/>
                  <a:gd name="T13" fmla="*/ 170 h 199"/>
                  <a:gd name="T14" fmla="*/ 169 w 207"/>
                  <a:gd name="T15" fmla="*/ 166 h 19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7" h="199">
                    <a:moveTo>
                      <a:pt x="169" y="166"/>
                    </a:moveTo>
                    <a:cubicBezTo>
                      <a:pt x="188" y="129"/>
                      <a:pt x="207" y="137"/>
                      <a:pt x="202" y="85"/>
                    </a:cubicBezTo>
                    <a:cubicBezTo>
                      <a:pt x="202" y="85"/>
                      <a:pt x="139" y="66"/>
                      <a:pt x="139" y="3"/>
                    </a:cubicBezTo>
                    <a:cubicBezTo>
                      <a:pt x="139" y="3"/>
                      <a:pt x="116" y="15"/>
                      <a:pt x="97" y="16"/>
                    </a:cubicBezTo>
                    <a:cubicBezTo>
                      <a:pt x="78" y="16"/>
                      <a:pt x="56" y="0"/>
                      <a:pt x="56" y="0"/>
                    </a:cubicBezTo>
                    <a:cubicBezTo>
                      <a:pt x="56" y="0"/>
                      <a:pt x="61" y="68"/>
                      <a:pt x="7" y="82"/>
                    </a:cubicBezTo>
                    <a:cubicBezTo>
                      <a:pt x="0" y="137"/>
                      <a:pt x="13" y="142"/>
                      <a:pt x="45" y="170"/>
                    </a:cubicBezTo>
                    <a:cubicBezTo>
                      <a:pt x="69" y="191"/>
                      <a:pt x="151" y="199"/>
                      <a:pt x="169" y="166"/>
                    </a:cubicBezTo>
                    <a:close/>
                  </a:path>
                </a:pathLst>
              </a:custGeom>
              <a:solidFill>
                <a:srgbClr val="FECE9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 name="Freeform 39"/>
              <p:cNvSpPr/>
              <p:nvPr/>
            </p:nvSpPr>
            <p:spPr bwMode="auto">
              <a:xfrm>
                <a:off x="6904038" y="2373313"/>
                <a:ext cx="252413" cy="179388"/>
              </a:xfrm>
              <a:custGeom>
                <a:avLst/>
                <a:gdLst>
                  <a:gd name="T0" fmla="*/ 102 w 102"/>
                  <a:gd name="T1" fmla="*/ 52 h 72"/>
                  <a:gd name="T2" fmla="*/ 102 w 102"/>
                  <a:gd name="T3" fmla="*/ 52 h 72"/>
                  <a:gd name="T4" fmla="*/ 84 w 102"/>
                  <a:gd name="T5" fmla="*/ 0 h 72"/>
                  <a:gd name="T6" fmla="*/ 42 w 102"/>
                  <a:gd name="T7" fmla="*/ 13 h 72"/>
                  <a:gd name="T8" fmla="*/ 4 w 102"/>
                  <a:gd name="T9" fmla="*/ 0 h 72"/>
                  <a:gd name="T10" fmla="*/ 1 w 102"/>
                  <a:gd name="T11" fmla="*/ 4 h 72"/>
                  <a:gd name="T12" fmla="*/ 0 w 102"/>
                  <a:gd name="T13" fmla="*/ 6 h 72"/>
                  <a:gd name="T14" fmla="*/ 102 w 102"/>
                  <a:gd name="T15" fmla="*/ 52 h 7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72">
                    <a:moveTo>
                      <a:pt x="102" y="52"/>
                    </a:moveTo>
                    <a:cubicBezTo>
                      <a:pt x="102" y="52"/>
                      <a:pt x="102" y="52"/>
                      <a:pt x="102" y="52"/>
                    </a:cubicBezTo>
                    <a:cubicBezTo>
                      <a:pt x="92" y="40"/>
                      <a:pt x="84" y="23"/>
                      <a:pt x="84" y="0"/>
                    </a:cubicBezTo>
                    <a:cubicBezTo>
                      <a:pt x="84" y="0"/>
                      <a:pt x="61" y="12"/>
                      <a:pt x="42" y="13"/>
                    </a:cubicBezTo>
                    <a:cubicBezTo>
                      <a:pt x="27" y="13"/>
                      <a:pt x="11" y="4"/>
                      <a:pt x="4" y="0"/>
                    </a:cubicBezTo>
                    <a:cubicBezTo>
                      <a:pt x="1" y="4"/>
                      <a:pt x="1" y="4"/>
                      <a:pt x="1" y="4"/>
                    </a:cubicBezTo>
                    <a:cubicBezTo>
                      <a:pt x="1" y="4"/>
                      <a:pt x="1" y="5"/>
                      <a:pt x="0" y="6"/>
                    </a:cubicBezTo>
                    <a:cubicBezTo>
                      <a:pt x="7" y="14"/>
                      <a:pt x="52" y="72"/>
                      <a:pt x="102" y="52"/>
                    </a:cubicBezTo>
                    <a:close/>
                  </a:path>
                </a:pathLst>
              </a:custGeom>
              <a:solidFill>
                <a:srgbClr val="EEB88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 name="Freeform 40"/>
              <p:cNvSpPr/>
              <p:nvPr/>
            </p:nvSpPr>
            <p:spPr bwMode="auto">
              <a:xfrm>
                <a:off x="6673850" y="3670301"/>
                <a:ext cx="376238" cy="1855788"/>
              </a:xfrm>
              <a:custGeom>
                <a:avLst/>
                <a:gdLst>
                  <a:gd name="T0" fmla="*/ 26 w 152"/>
                  <a:gd name="T1" fmla="*/ 0 h 748"/>
                  <a:gd name="T2" fmla="*/ 4 w 152"/>
                  <a:gd name="T3" fmla="*/ 101 h 748"/>
                  <a:gd name="T4" fmla="*/ 45 w 152"/>
                  <a:gd name="T5" fmla="*/ 318 h 748"/>
                  <a:gd name="T6" fmla="*/ 38 w 152"/>
                  <a:gd name="T7" fmla="*/ 440 h 748"/>
                  <a:gd name="T8" fmla="*/ 71 w 152"/>
                  <a:gd name="T9" fmla="*/ 651 h 748"/>
                  <a:gd name="T10" fmla="*/ 76 w 152"/>
                  <a:gd name="T11" fmla="*/ 734 h 748"/>
                  <a:gd name="T12" fmla="*/ 139 w 152"/>
                  <a:gd name="T13" fmla="*/ 735 h 748"/>
                  <a:gd name="T14" fmla="*/ 117 w 152"/>
                  <a:gd name="T15" fmla="*/ 612 h 748"/>
                  <a:gd name="T16" fmla="*/ 126 w 152"/>
                  <a:gd name="T17" fmla="*/ 406 h 748"/>
                  <a:gd name="T18" fmla="*/ 126 w 152"/>
                  <a:gd name="T19" fmla="*/ 301 h 748"/>
                  <a:gd name="T20" fmla="*/ 149 w 152"/>
                  <a:gd name="T21" fmla="*/ 80 h 748"/>
                  <a:gd name="T22" fmla="*/ 26 w 152"/>
                  <a:gd name="T23" fmla="*/ 0 h 7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2" h="748">
                    <a:moveTo>
                      <a:pt x="26" y="0"/>
                    </a:moveTo>
                    <a:cubicBezTo>
                      <a:pt x="26" y="0"/>
                      <a:pt x="0" y="44"/>
                      <a:pt x="4" y="101"/>
                    </a:cubicBezTo>
                    <a:cubicBezTo>
                      <a:pt x="7" y="157"/>
                      <a:pt x="43" y="293"/>
                      <a:pt x="45" y="318"/>
                    </a:cubicBezTo>
                    <a:cubicBezTo>
                      <a:pt x="46" y="342"/>
                      <a:pt x="32" y="402"/>
                      <a:pt x="38" y="440"/>
                    </a:cubicBezTo>
                    <a:cubicBezTo>
                      <a:pt x="43" y="479"/>
                      <a:pt x="76" y="629"/>
                      <a:pt x="71" y="651"/>
                    </a:cubicBezTo>
                    <a:cubicBezTo>
                      <a:pt x="65" y="673"/>
                      <a:pt x="55" y="730"/>
                      <a:pt x="76" y="734"/>
                    </a:cubicBezTo>
                    <a:cubicBezTo>
                      <a:pt x="97" y="739"/>
                      <a:pt x="138" y="748"/>
                      <a:pt x="139" y="735"/>
                    </a:cubicBezTo>
                    <a:cubicBezTo>
                      <a:pt x="140" y="721"/>
                      <a:pt x="117" y="648"/>
                      <a:pt x="117" y="612"/>
                    </a:cubicBezTo>
                    <a:cubicBezTo>
                      <a:pt x="117" y="576"/>
                      <a:pt x="129" y="447"/>
                      <a:pt x="126" y="406"/>
                    </a:cubicBezTo>
                    <a:cubicBezTo>
                      <a:pt x="124" y="365"/>
                      <a:pt x="121" y="326"/>
                      <a:pt x="126" y="301"/>
                    </a:cubicBezTo>
                    <a:cubicBezTo>
                      <a:pt x="132" y="277"/>
                      <a:pt x="152" y="141"/>
                      <a:pt x="149" y="80"/>
                    </a:cubicBezTo>
                    <a:cubicBezTo>
                      <a:pt x="149" y="80"/>
                      <a:pt x="95" y="26"/>
                      <a:pt x="26" y="0"/>
                    </a:cubicBezTo>
                    <a:close/>
                  </a:path>
                </a:pathLst>
              </a:custGeom>
              <a:solidFill>
                <a:srgbClr val="FECE9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 name="Freeform 41"/>
              <p:cNvSpPr/>
              <p:nvPr/>
            </p:nvSpPr>
            <p:spPr bwMode="auto">
              <a:xfrm>
                <a:off x="7000875" y="3670301"/>
                <a:ext cx="376238" cy="1855788"/>
              </a:xfrm>
              <a:custGeom>
                <a:avLst/>
                <a:gdLst>
                  <a:gd name="T0" fmla="*/ 126 w 152"/>
                  <a:gd name="T1" fmla="*/ 0 h 748"/>
                  <a:gd name="T2" fmla="*/ 149 w 152"/>
                  <a:gd name="T3" fmla="*/ 101 h 748"/>
                  <a:gd name="T4" fmla="*/ 108 w 152"/>
                  <a:gd name="T5" fmla="*/ 318 h 748"/>
                  <a:gd name="T6" fmla="*/ 115 w 152"/>
                  <a:gd name="T7" fmla="*/ 440 h 748"/>
                  <a:gd name="T8" fmla="*/ 82 w 152"/>
                  <a:gd name="T9" fmla="*/ 651 h 748"/>
                  <a:gd name="T10" fmla="*/ 76 w 152"/>
                  <a:gd name="T11" fmla="*/ 734 h 748"/>
                  <a:gd name="T12" fmla="*/ 14 w 152"/>
                  <a:gd name="T13" fmla="*/ 735 h 748"/>
                  <a:gd name="T14" fmla="*/ 35 w 152"/>
                  <a:gd name="T15" fmla="*/ 612 h 748"/>
                  <a:gd name="T16" fmla="*/ 26 w 152"/>
                  <a:gd name="T17" fmla="*/ 406 h 748"/>
                  <a:gd name="T18" fmla="*/ 26 w 152"/>
                  <a:gd name="T19" fmla="*/ 301 h 748"/>
                  <a:gd name="T20" fmla="*/ 3 w 152"/>
                  <a:gd name="T21" fmla="*/ 80 h 748"/>
                  <a:gd name="T22" fmla="*/ 126 w 152"/>
                  <a:gd name="T23" fmla="*/ 0 h 7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2" h="748">
                    <a:moveTo>
                      <a:pt x="126" y="0"/>
                    </a:moveTo>
                    <a:cubicBezTo>
                      <a:pt x="126" y="0"/>
                      <a:pt x="152" y="44"/>
                      <a:pt x="149" y="101"/>
                    </a:cubicBezTo>
                    <a:cubicBezTo>
                      <a:pt x="145" y="157"/>
                      <a:pt x="109" y="293"/>
                      <a:pt x="108" y="318"/>
                    </a:cubicBezTo>
                    <a:cubicBezTo>
                      <a:pt x="107" y="342"/>
                      <a:pt x="120" y="402"/>
                      <a:pt x="115" y="440"/>
                    </a:cubicBezTo>
                    <a:cubicBezTo>
                      <a:pt x="109" y="479"/>
                      <a:pt x="76" y="629"/>
                      <a:pt x="82" y="651"/>
                    </a:cubicBezTo>
                    <a:cubicBezTo>
                      <a:pt x="87" y="673"/>
                      <a:pt x="97" y="730"/>
                      <a:pt x="76" y="734"/>
                    </a:cubicBezTo>
                    <a:cubicBezTo>
                      <a:pt x="55" y="739"/>
                      <a:pt x="15" y="748"/>
                      <a:pt x="14" y="735"/>
                    </a:cubicBezTo>
                    <a:cubicBezTo>
                      <a:pt x="12" y="721"/>
                      <a:pt x="35" y="648"/>
                      <a:pt x="35" y="612"/>
                    </a:cubicBezTo>
                    <a:cubicBezTo>
                      <a:pt x="35" y="576"/>
                      <a:pt x="24" y="447"/>
                      <a:pt x="26" y="406"/>
                    </a:cubicBezTo>
                    <a:cubicBezTo>
                      <a:pt x="28" y="365"/>
                      <a:pt x="32" y="326"/>
                      <a:pt x="26" y="301"/>
                    </a:cubicBezTo>
                    <a:cubicBezTo>
                      <a:pt x="20" y="277"/>
                      <a:pt x="0" y="141"/>
                      <a:pt x="3" y="80"/>
                    </a:cubicBezTo>
                    <a:cubicBezTo>
                      <a:pt x="3" y="80"/>
                      <a:pt x="58" y="26"/>
                      <a:pt x="126" y="0"/>
                    </a:cubicBezTo>
                    <a:close/>
                  </a:path>
                </a:pathLst>
              </a:custGeom>
              <a:solidFill>
                <a:srgbClr val="FECE9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 name="Freeform 42"/>
              <p:cNvSpPr/>
              <p:nvPr/>
            </p:nvSpPr>
            <p:spPr bwMode="auto">
              <a:xfrm>
                <a:off x="7104063" y="4400551"/>
                <a:ext cx="109538" cy="119063"/>
              </a:xfrm>
              <a:custGeom>
                <a:avLst/>
                <a:gdLst>
                  <a:gd name="T0" fmla="*/ 0 w 44"/>
                  <a:gd name="T1" fmla="*/ 4 h 48"/>
                  <a:gd name="T2" fmla="*/ 24 w 44"/>
                  <a:gd name="T3" fmla="*/ 33 h 48"/>
                  <a:gd name="T4" fmla="*/ 42 w 44"/>
                  <a:gd name="T5" fmla="*/ 0 h 48"/>
                  <a:gd name="T6" fmla="*/ 24 w 44"/>
                  <a:gd name="T7" fmla="*/ 47 h 48"/>
                  <a:gd name="T8" fmla="*/ 0 w 44"/>
                  <a:gd name="T9" fmla="*/ 4 h 48"/>
                </a:gdLst>
                <a:ahLst/>
                <a:cxnLst>
                  <a:cxn ang="0">
                    <a:pos x="T0" y="T1"/>
                  </a:cxn>
                  <a:cxn ang="0">
                    <a:pos x="T2" y="T3"/>
                  </a:cxn>
                  <a:cxn ang="0">
                    <a:pos x="T4" y="T5"/>
                  </a:cxn>
                  <a:cxn ang="0">
                    <a:pos x="T6" y="T7"/>
                  </a:cxn>
                  <a:cxn ang="0">
                    <a:pos x="T8" y="T9"/>
                  </a:cxn>
                </a:cxnLst>
                <a:rect l="0" t="0" r="r" b="b"/>
                <a:pathLst>
                  <a:path w="44" h="48">
                    <a:moveTo>
                      <a:pt x="0" y="4"/>
                    </a:moveTo>
                    <a:cubicBezTo>
                      <a:pt x="0" y="4"/>
                      <a:pt x="6" y="33"/>
                      <a:pt x="24" y="33"/>
                    </a:cubicBezTo>
                    <a:cubicBezTo>
                      <a:pt x="42" y="33"/>
                      <a:pt x="42" y="0"/>
                      <a:pt x="42" y="0"/>
                    </a:cubicBezTo>
                    <a:cubicBezTo>
                      <a:pt x="42" y="0"/>
                      <a:pt x="44" y="45"/>
                      <a:pt x="24" y="47"/>
                    </a:cubicBezTo>
                    <a:cubicBezTo>
                      <a:pt x="5" y="48"/>
                      <a:pt x="0" y="4"/>
                      <a:pt x="0" y="4"/>
                    </a:cubicBezTo>
                    <a:close/>
                  </a:path>
                </a:pathLst>
              </a:custGeom>
              <a:solidFill>
                <a:srgbClr val="F2B57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 name="Freeform 43"/>
              <p:cNvSpPr/>
              <p:nvPr/>
            </p:nvSpPr>
            <p:spPr bwMode="auto">
              <a:xfrm>
                <a:off x="6824663" y="4400551"/>
                <a:ext cx="106363" cy="119063"/>
              </a:xfrm>
              <a:custGeom>
                <a:avLst/>
                <a:gdLst>
                  <a:gd name="T0" fmla="*/ 0 w 43"/>
                  <a:gd name="T1" fmla="*/ 4 h 48"/>
                  <a:gd name="T2" fmla="*/ 24 w 43"/>
                  <a:gd name="T3" fmla="*/ 33 h 48"/>
                  <a:gd name="T4" fmla="*/ 42 w 43"/>
                  <a:gd name="T5" fmla="*/ 0 h 48"/>
                  <a:gd name="T6" fmla="*/ 24 w 43"/>
                  <a:gd name="T7" fmla="*/ 47 h 48"/>
                  <a:gd name="T8" fmla="*/ 0 w 43"/>
                  <a:gd name="T9" fmla="*/ 4 h 48"/>
                </a:gdLst>
                <a:ahLst/>
                <a:cxnLst>
                  <a:cxn ang="0">
                    <a:pos x="T0" y="T1"/>
                  </a:cxn>
                  <a:cxn ang="0">
                    <a:pos x="T2" y="T3"/>
                  </a:cxn>
                  <a:cxn ang="0">
                    <a:pos x="T4" y="T5"/>
                  </a:cxn>
                  <a:cxn ang="0">
                    <a:pos x="T6" y="T7"/>
                  </a:cxn>
                  <a:cxn ang="0">
                    <a:pos x="T8" y="T9"/>
                  </a:cxn>
                </a:cxnLst>
                <a:rect l="0" t="0" r="r" b="b"/>
                <a:pathLst>
                  <a:path w="43" h="48">
                    <a:moveTo>
                      <a:pt x="0" y="4"/>
                    </a:moveTo>
                    <a:cubicBezTo>
                      <a:pt x="0" y="4"/>
                      <a:pt x="6" y="33"/>
                      <a:pt x="24" y="33"/>
                    </a:cubicBezTo>
                    <a:cubicBezTo>
                      <a:pt x="42" y="33"/>
                      <a:pt x="42" y="0"/>
                      <a:pt x="42" y="0"/>
                    </a:cubicBezTo>
                    <a:cubicBezTo>
                      <a:pt x="42" y="0"/>
                      <a:pt x="43" y="45"/>
                      <a:pt x="24" y="47"/>
                    </a:cubicBezTo>
                    <a:cubicBezTo>
                      <a:pt x="5" y="48"/>
                      <a:pt x="0" y="4"/>
                      <a:pt x="0" y="4"/>
                    </a:cubicBezTo>
                    <a:close/>
                  </a:path>
                </a:pathLst>
              </a:custGeom>
              <a:solidFill>
                <a:srgbClr val="F2B57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Freeform 44"/>
              <p:cNvSpPr/>
              <p:nvPr/>
            </p:nvSpPr>
            <p:spPr bwMode="auto">
              <a:xfrm>
                <a:off x="7023100" y="5213351"/>
                <a:ext cx="222250" cy="347663"/>
              </a:xfrm>
              <a:custGeom>
                <a:avLst/>
                <a:gdLst>
                  <a:gd name="T0" fmla="*/ 72 w 90"/>
                  <a:gd name="T1" fmla="*/ 18 h 140"/>
                  <a:gd name="T2" fmla="*/ 77 w 90"/>
                  <a:gd name="T3" fmla="*/ 57 h 140"/>
                  <a:gd name="T4" fmla="*/ 58 w 90"/>
                  <a:gd name="T5" fmla="*/ 88 h 140"/>
                  <a:gd name="T6" fmla="*/ 13 w 90"/>
                  <a:gd name="T7" fmla="*/ 80 h 140"/>
                  <a:gd name="T8" fmla="*/ 25 w 90"/>
                  <a:gd name="T9" fmla="*/ 8 h 140"/>
                  <a:gd name="T10" fmla="*/ 18 w 90"/>
                  <a:gd name="T11" fmla="*/ 26 h 140"/>
                  <a:gd name="T12" fmla="*/ 2 w 90"/>
                  <a:gd name="T13" fmla="*/ 87 h 140"/>
                  <a:gd name="T14" fmla="*/ 22 w 90"/>
                  <a:gd name="T15" fmla="*/ 133 h 140"/>
                  <a:gd name="T16" fmla="*/ 72 w 90"/>
                  <a:gd name="T17" fmla="*/ 129 h 140"/>
                  <a:gd name="T18" fmla="*/ 89 w 90"/>
                  <a:gd name="T19" fmla="*/ 94 h 140"/>
                  <a:gd name="T20" fmla="*/ 78 w 90"/>
                  <a:gd name="T21" fmla="*/ 30 h 140"/>
                  <a:gd name="T22" fmla="*/ 74 w 90"/>
                  <a:gd name="T23" fmla="*/ 0 h 140"/>
                  <a:gd name="T24" fmla="*/ 72 w 90"/>
                  <a:gd name="T25" fmla="*/ 18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140">
                    <a:moveTo>
                      <a:pt x="72" y="18"/>
                    </a:moveTo>
                    <a:cubicBezTo>
                      <a:pt x="72" y="18"/>
                      <a:pt x="72" y="37"/>
                      <a:pt x="77" y="57"/>
                    </a:cubicBezTo>
                    <a:cubicBezTo>
                      <a:pt x="82" y="78"/>
                      <a:pt x="81" y="86"/>
                      <a:pt x="58" y="88"/>
                    </a:cubicBezTo>
                    <a:cubicBezTo>
                      <a:pt x="35" y="91"/>
                      <a:pt x="13" y="88"/>
                      <a:pt x="13" y="80"/>
                    </a:cubicBezTo>
                    <a:cubicBezTo>
                      <a:pt x="12" y="72"/>
                      <a:pt x="24" y="26"/>
                      <a:pt x="25" y="8"/>
                    </a:cubicBezTo>
                    <a:cubicBezTo>
                      <a:pt x="25" y="8"/>
                      <a:pt x="19" y="13"/>
                      <a:pt x="18" y="26"/>
                    </a:cubicBezTo>
                    <a:cubicBezTo>
                      <a:pt x="17" y="38"/>
                      <a:pt x="5" y="62"/>
                      <a:pt x="2" y="87"/>
                    </a:cubicBezTo>
                    <a:cubicBezTo>
                      <a:pt x="0" y="109"/>
                      <a:pt x="1" y="122"/>
                      <a:pt x="22" y="133"/>
                    </a:cubicBezTo>
                    <a:cubicBezTo>
                      <a:pt x="36" y="140"/>
                      <a:pt x="54" y="140"/>
                      <a:pt x="72" y="129"/>
                    </a:cubicBezTo>
                    <a:cubicBezTo>
                      <a:pt x="83" y="122"/>
                      <a:pt x="90" y="113"/>
                      <a:pt x="89" y="94"/>
                    </a:cubicBezTo>
                    <a:cubicBezTo>
                      <a:pt x="88" y="75"/>
                      <a:pt x="79" y="40"/>
                      <a:pt x="78" y="30"/>
                    </a:cubicBezTo>
                    <a:cubicBezTo>
                      <a:pt x="78" y="19"/>
                      <a:pt x="79" y="6"/>
                      <a:pt x="74" y="0"/>
                    </a:cubicBezTo>
                    <a:cubicBezTo>
                      <a:pt x="74" y="0"/>
                      <a:pt x="72" y="11"/>
                      <a:pt x="72" y="18"/>
                    </a:cubicBezTo>
                    <a:close/>
                  </a:path>
                </a:pathLst>
              </a:custGeom>
              <a:solidFill>
                <a:srgbClr val="5549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Freeform 45"/>
              <p:cNvSpPr/>
              <p:nvPr/>
            </p:nvSpPr>
            <p:spPr bwMode="auto">
              <a:xfrm>
                <a:off x="6807200" y="5213351"/>
                <a:ext cx="223838" cy="347663"/>
              </a:xfrm>
              <a:custGeom>
                <a:avLst/>
                <a:gdLst>
                  <a:gd name="T0" fmla="*/ 17 w 90"/>
                  <a:gd name="T1" fmla="*/ 18 h 140"/>
                  <a:gd name="T2" fmla="*/ 13 w 90"/>
                  <a:gd name="T3" fmla="*/ 57 h 140"/>
                  <a:gd name="T4" fmla="*/ 32 w 90"/>
                  <a:gd name="T5" fmla="*/ 88 h 140"/>
                  <a:gd name="T6" fmla="*/ 77 w 90"/>
                  <a:gd name="T7" fmla="*/ 80 h 140"/>
                  <a:gd name="T8" fmla="*/ 65 w 90"/>
                  <a:gd name="T9" fmla="*/ 8 h 140"/>
                  <a:gd name="T10" fmla="*/ 72 w 90"/>
                  <a:gd name="T11" fmla="*/ 26 h 140"/>
                  <a:gd name="T12" fmla="*/ 87 w 90"/>
                  <a:gd name="T13" fmla="*/ 87 h 140"/>
                  <a:gd name="T14" fmla="*/ 68 w 90"/>
                  <a:gd name="T15" fmla="*/ 133 h 140"/>
                  <a:gd name="T16" fmla="*/ 18 w 90"/>
                  <a:gd name="T17" fmla="*/ 129 h 140"/>
                  <a:gd name="T18" fmla="*/ 1 w 90"/>
                  <a:gd name="T19" fmla="*/ 94 h 140"/>
                  <a:gd name="T20" fmla="*/ 11 w 90"/>
                  <a:gd name="T21" fmla="*/ 30 h 140"/>
                  <a:gd name="T22" fmla="*/ 16 w 90"/>
                  <a:gd name="T23" fmla="*/ 0 h 140"/>
                  <a:gd name="T24" fmla="*/ 17 w 90"/>
                  <a:gd name="T25" fmla="*/ 18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140">
                    <a:moveTo>
                      <a:pt x="17" y="18"/>
                    </a:moveTo>
                    <a:cubicBezTo>
                      <a:pt x="17" y="18"/>
                      <a:pt x="18" y="37"/>
                      <a:pt x="13" y="57"/>
                    </a:cubicBezTo>
                    <a:cubicBezTo>
                      <a:pt x="8" y="78"/>
                      <a:pt x="8" y="86"/>
                      <a:pt x="32" y="88"/>
                    </a:cubicBezTo>
                    <a:cubicBezTo>
                      <a:pt x="55" y="91"/>
                      <a:pt x="77" y="88"/>
                      <a:pt x="77" y="80"/>
                    </a:cubicBezTo>
                    <a:cubicBezTo>
                      <a:pt x="77" y="72"/>
                      <a:pt x="65" y="26"/>
                      <a:pt x="65" y="8"/>
                    </a:cubicBezTo>
                    <a:cubicBezTo>
                      <a:pt x="65" y="8"/>
                      <a:pt x="70" y="13"/>
                      <a:pt x="72" y="26"/>
                    </a:cubicBezTo>
                    <a:cubicBezTo>
                      <a:pt x="73" y="38"/>
                      <a:pt x="84" y="62"/>
                      <a:pt x="87" y="87"/>
                    </a:cubicBezTo>
                    <a:cubicBezTo>
                      <a:pt x="90" y="109"/>
                      <a:pt x="88" y="122"/>
                      <a:pt x="68" y="133"/>
                    </a:cubicBezTo>
                    <a:cubicBezTo>
                      <a:pt x="54" y="140"/>
                      <a:pt x="35" y="140"/>
                      <a:pt x="18" y="129"/>
                    </a:cubicBezTo>
                    <a:cubicBezTo>
                      <a:pt x="7" y="122"/>
                      <a:pt x="0" y="113"/>
                      <a:pt x="1" y="94"/>
                    </a:cubicBezTo>
                    <a:cubicBezTo>
                      <a:pt x="2" y="75"/>
                      <a:pt x="11" y="40"/>
                      <a:pt x="11" y="30"/>
                    </a:cubicBezTo>
                    <a:cubicBezTo>
                      <a:pt x="11" y="19"/>
                      <a:pt x="11" y="6"/>
                      <a:pt x="16" y="0"/>
                    </a:cubicBezTo>
                    <a:cubicBezTo>
                      <a:pt x="16" y="0"/>
                      <a:pt x="18" y="11"/>
                      <a:pt x="17" y="18"/>
                    </a:cubicBezTo>
                    <a:close/>
                  </a:path>
                </a:pathLst>
              </a:custGeom>
              <a:solidFill>
                <a:srgbClr val="5549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 name="Rectangle 46"/>
              <p:cNvSpPr>
                <a:spLocks noChangeArrowheads="1"/>
              </p:cNvSpPr>
              <p:nvPr/>
            </p:nvSpPr>
            <p:spPr bwMode="auto">
              <a:xfrm>
                <a:off x="6832600" y="2832101"/>
                <a:ext cx="438150" cy="315913"/>
              </a:xfrm>
              <a:prstGeom prst="rect">
                <a:avLst/>
              </a:prstGeom>
              <a:solidFill>
                <a:srgbClr val="E2E1D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0" name="Freeform 47"/>
              <p:cNvSpPr/>
              <p:nvPr/>
            </p:nvSpPr>
            <p:spPr bwMode="auto">
              <a:xfrm>
                <a:off x="6561138" y="3154363"/>
                <a:ext cx="914400" cy="528638"/>
              </a:xfrm>
              <a:custGeom>
                <a:avLst/>
                <a:gdLst>
                  <a:gd name="T0" fmla="*/ 509 w 576"/>
                  <a:gd name="T1" fmla="*/ 333 h 333"/>
                  <a:gd name="T2" fmla="*/ 57 w 576"/>
                  <a:gd name="T3" fmla="*/ 333 h 333"/>
                  <a:gd name="T4" fmla="*/ 0 w 576"/>
                  <a:gd name="T5" fmla="*/ 0 h 333"/>
                  <a:gd name="T6" fmla="*/ 576 w 576"/>
                  <a:gd name="T7" fmla="*/ 0 h 333"/>
                  <a:gd name="T8" fmla="*/ 509 w 576"/>
                  <a:gd name="T9" fmla="*/ 333 h 333"/>
                </a:gdLst>
                <a:ahLst/>
                <a:cxnLst>
                  <a:cxn ang="0">
                    <a:pos x="T0" y="T1"/>
                  </a:cxn>
                  <a:cxn ang="0">
                    <a:pos x="T2" y="T3"/>
                  </a:cxn>
                  <a:cxn ang="0">
                    <a:pos x="T4" y="T5"/>
                  </a:cxn>
                  <a:cxn ang="0">
                    <a:pos x="T6" y="T7"/>
                  </a:cxn>
                  <a:cxn ang="0">
                    <a:pos x="T8" y="T9"/>
                  </a:cxn>
                </a:cxnLst>
                <a:rect l="0" t="0" r="r" b="b"/>
                <a:pathLst>
                  <a:path w="576" h="333">
                    <a:moveTo>
                      <a:pt x="509" y="333"/>
                    </a:moveTo>
                    <a:lnTo>
                      <a:pt x="57" y="333"/>
                    </a:lnTo>
                    <a:lnTo>
                      <a:pt x="0" y="0"/>
                    </a:lnTo>
                    <a:lnTo>
                      <a:pt x="576" y="0"/>
                    </a:lnTo>
                    <a:lnTo>
                      <a:pt x="509" y="333"/>
                    </a:lnTo>
                    <a:close/>
                  </a:path>
                </a:pathLst>
              </a:custGeom>
              <a:solidFill>
                <a:srgbClr val="F2B13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 name="Freeform 48"/>
              <p:cNvSpPr/>
              <p:nvPr/>
            </p:nvSpPr>
            <p:spPr bwMode="auto">
              <a:xfrm>
                <a:off x="6413500" y="2570163"/>
                <a:ext cx="1184275" cy="657225"/>
              </a:xfrm>
              <a:custGeom>
                <a:avLst/>
                <a:gdLst>
                  <a:gd name="T0" fmla="*/ 332 w 478"/>
                  <a:gd name="T1" fmla="*/ 0 h 265"/>
                  <a:gd name="T2" fmla="*/ 245 w 478"/>
                  <a:gd name="T3" fmla="*/ 264 h 265"/>
                  <a:gd name="T4" fmla="*/ 150 w 478"/>
                  <a:gd name="T5" fmla="*/ 0 h 265"/>
                  <a:gd name="T6" fmla="*/ 29 w 478"/>
                  <a:gd name="T7" fmla="*/ 39 h 265"/>
                  <a:gd name="T8" fmla="*/ 5 w 478"/>
                  <a:gd name="T9" fmla="*/ 118 h 265"/>
                  <a:gd name="T10" fmla="*/ 41 w 478"/>
                  <a:gd name="T11" fmla="*/ 257 h 265"/>
                  <a:gd name="T12" fmla="*/ 237 w 478"/>
                  <a:gd name="T13" fmla="*/ 264 h 265"/>
                  <a:gd name="T14" fmla="*/ 237 w 478"/>
                  <a:gd name="T15" fmla="*/ 265 h 265"/>
                  <a:gd name="T16" fmla="*/ 241 w 478"/>
                  <a:gd name="T17" fmla="*/ 265 h 265"/>
                  <a:gd name="T18" fmla="*/ 245 w 478"/>
                  <a:gd name="T19" fmla="*/ 265 h 265"/>
                  <a:gd name="T20" fmla="*/ 245 w 478"/>
                  <a:gd name="T21" fmla="*/ 264 h 265"/>
                  <a:gd name="T22" fmla="*/ 441 w 478"/>
                  <a:gd name="T23" fmla="*/ 257 h 265"/>
                  <a:gd name="T24" fmla="*/ 477 w 478"/>
                  <a:gd name="T25" fmla="*/ 118 h 265"/>
                  <a:gd name="T26" fmla="*/ 453 w 478"/>
                  <a:gd name="T27" fmla="*/ 39 h 265"/>
                  <a:gd name="T28" fmla="*/ 332 w 478"/>
                  <a:gd name="T29" fmla="*/ 0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78" h="265">
                    <a:moveTo>
                      <a:pt x="332" y="0"/>
                    </a:moveTo>
                    <a:cubicBezTo>
                      <a:pt x="245" y="264"/>
                      <a:pt x="245" y="264"/>
                      <a:pt x="245" y="264"/>
                    </a:cubicBezTo>
                    <a:cubicBezTo>
                      <a:pt x="150" y="0"/>
                      <a:pt x="150" y="0"/>
                      <a:pt x="150" y="0"/>
                    </a:cubicBezTo>
                    <a:cubicBezTo>
                      <a:pt x="150" y="0"/>
                      <a:pt x="59" y="15"/>
                      <a:pt x="29" y="39"/>
                    </a:cubicBezTo>
                    <a:cubicBezTo>
                      <a:pt x="0" y="64"/>
                      <a:pt x="5" y="118"/>
                      <a:pt x="5" y="118"/>
                    </a:cubicBezTo>
                    <a:cubicBezTo>
                      <a:pt x="41" y="257"/>
                      <a:pt x="41" y="257"/>
                      <a:pt x="41" y="257"/>
                    </a:cubicBezTo>
                    <a:cubicBezTo>
                      <a:pt x="237" y="264"/>
                      <a:pt x="237" y="264"/>
                      <a:pt x="237" y="264"/>
                    </a:cubicBezTo>
                    <a:cubicBezTo>
                      <a:pt x="237" y="265"/>
                      <a:pt x="237" y="265"/>
                      <a:pt x="237" y="265"/>
                    </a:cubicBezTo>
                    <a:cubicBezTo>
                      <a:pt x="241" y="265"/>
                      <a:pt x="241" y="265"/>
                      <a:pt x="241" y="265"/>
                    </a:cubicBezTo>
                    <a:cubicBezTo>
                      <a:pt x="245" y="265"/>
                      <a:pt x="245" y="265"/>
                      <a:pt x="245" y="265"/>
                    </a:cubicBezTo>
                    <a:cubicBezTo>
                      <a:pt x="245" y="264"/>
                      <a:pt x="245" y="264"/>
                      <a:pt x="245" y="264"/>
                    </a:cubicBezTo>
                    <a:cubicBezTo>
                      <a:pt x="441" y="257"/>
                      <a:pt x="441" y="257"/>
                      <a:pt x="441" y="257"/>
                    </a:cubicBezTo>
                    <a:cubicBezTo>
                      <a:pt x="477" y="118"/>
                      <a:pt x="477" y="118"/>
                      <a:pt x="477" y="118"/>
                    </a:cubicBezTo>
                    <a:cubicBezTo>
                      <a:pt x="477" y="118"/>
                      <a:pt x="478" y="63"/>
                      <a:pt x="453" y="39"/>
                    </a:cubicBezTo>
                    <a:cubicBezTo>
                      <a:pt x="428" y="15"/>
                      <a:pt x="332" y="0"/>
                      <a:pt x="332" y="0"/>
                    </a:cubicBezTo>
                    <a:close/>
                  </a:path>
                </a:pathLst>
              </a:custGeom>
              <a:solidFill>
                <a:srgbClr val="F2B13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 name="Freeform 49"/>
              <p:cNvSpPr/>
              <p:nvPr/>
            </p:nvSpPr>
            <p:spPr bwMode="auto">
              <a:xfrm>
                <a:off x="6426200" y="2774951"/>
                <a:ext cx="177800" cy="533400"/>
              </a:xfrm>
              <a:custGeom>
                <a:avLst/>
                <a:gdLst>
                  <a:gd name="T0" fmla="*/ 72 w 72"/>
                  <a:gd name="T1" fmla="*/ 183 h 215"/>
                  <a:gd name="T2" fmla="*/ 40 w 72"/>
                  <a:gd name="T3" fmla="*/ 215 h 215"/>
                  <a:gd name="T4" fmla="*/ 32 w 72"/>
                  <a:gd name="T5" fmla="*/ 215 h 215"/>
                  <a:gd name="T6" fmla="*/ 0 w 72"/>
                  <a:gd name="T7" fmla="*/ 183 h 215"/>
                  <a:gd name="T8" fmla="*/ 0 w 72"/>
                  <a:gd name="T9" fmla="*/ 32 h 215"/>
                  <a:gd name="T10" fmla="*/ 32 w 72"/>
                  <a:gd name="T11" fmla="*/ 0 h 215"/>
                  <a:gd name="T12" fmla="*/ 40 w 72"/>
                  <a:gd name="T13" fmla="*/ 0 h 215"/>
                  <a:gd name="T14" fmla="*/ 72 w 72"/>
                  <a:gd name="T15" fmla="*/ 32 h 215"/>
                  <a:gd name="T16" fmla="*/ 72 w 72"/>
                  <a:gd name="T17" fmla="*/ 183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 h="215">
                    <a:moveTo>
                      <a:pt x="72" y="183"/>
                    </a:moveTo>
                    <a:cubicBezTo>
                      <a:pt x="72" y="200"/>
                      <a:pt x="58" y="215"/>
                      <a:pt x="40" y="215"/>
                    </a:cubicBezTo>
                    <a:cubicBezTo>
                      <a:pt x="32" y="215"/>
                      <a:pt x="32" y="215"/>
                      <a:pt x="32" y="215"/>
                    </a:cubicBezTo>
                    <a:cubicBezTo>
                      <a:pt x="15" y="215"/>
                      <a:pt x="0" y="200"/>
                      <a:pt x="0" y="183"/>
                    </a:cubicBezTo>
                    <a:cubicBezTo>
                      <a:pt x="0" y="32"/>
                      <a:pt x="0" y="32"/>
                      <a:pt x="0" y="32"/>
                    </a:cubicBezTo>
                    <a:cubicBezTo>
                      <a:pt x="0" y="15"/>
                      <a:pt x="15" y="0"/>
                      <a:pt x="32" y="0"/>
                    </a:cubicBezTo>
                    <a:cubicBezTo>
                      <a:pt x="40" y="0"/>
                      <a:pt x="40" y="0"/>
                      <a:pt x="40" y="0"/>
                    </a:cubicBezTo>
                    <a:cubicBezTo>
                      <a:pt x="58" y="0"/>
                      <a:pt x="72" y="15"/>
                      <a:pt x="72" y="32"/>
                    </a:cubicBezTo>
                    <a:lnTo>
                      <a:pt x="72" y="183"/>
                    </a:lnTo>
                    <a:close/>
                  </a:path>
                </a:pathLst>
              </a:custGeom>
              <a:solidFill>
                <a:srgbClr val="F2B13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 name="Freeform 50"/>
              <p:cNvSpPr/>
              <p:nvPr/>
            </p:nvSpPr>
            <p:spPr bwMode="auto">
              <a:xfrm>
                <a:off x="6732588" y="2513013"/>
                <a:ext cx="280988" cy="696913"/>
              </a:xfrm>
              <a:custGeom>
                <a:avLst/>
                <a:gdLst>
                  <a:gd name="T0" fmla="*/ 86 w 177"/>
                  <a:gd name="T1" fmla="*/ 0 h 439"/>
                  <a:gd name="T2" fmla="*/ 17 w 177"/>
                  <a:gd name="T3" fmla="*/ 40 h 439"/>
                  <a:gd name="T4" fmla="*/ 0 w 177"/>
                  <a:gd name="T5" fmla="*/ 93 h 439"/>
                  <a:gd name="T6" fmla="*/ 50 w 177"/>
                  <a:gd name="T7" fmla="*/ 106 h 439"/>
                  <a:gd name="T8" fmla="*/ 19 w 177"/>
                  <a:gd name="T9" fmla="*/ 165 h 439"/>
                  <a:gd name="T10" fmla="*/ 177 w 177"/>
                  <a:gd name="T11" fmla="*/ 439 h 439"/>
                  <a:gd name="T12" fmla="*/ 86 w 177"/>
                  <a:gd name="T13" fmla="*/ 0 h 439"/>
                </a:gdLst>
                <a:ahLst/>
                <a:cxnLst>
                  <a:cxn ang="0">
                    <a:pos x="T0" y="T1"/>
                  </a:cxn>
                  <a:cxn ang="0">
                    <a:pos x="T2" y="T3"/>
                  </a:cxn>
                  <a:cxn ang="0">
                    <a:pos x="T4" y="T5"/>
                  </a:cxn>
                  <a:cxn ang="0">
                    <a:pos x="T6" y="T7"/>
                  </a:cxn>
                  <a:cxn ang="0">
                    <a:pos x="T8" y="T9"/>
                  </a:cxn>
                  <a:cxn ang="0">
                    <a:pos x="T10" y="T11"/>
                  </a:cxn>
                  <a:cxn ang="0">
                    <a:pos x="T12" y="T13"/>
                  </a:cxn>
                </a:cxnLst>
                <a:rect l="0" t="0" r="r" b="b"/>
                <a:pathLst>
                  <a:path w="177" h="439">
                    <a:moveTo>
                      <a:pt x="86" y="0"/>
                    </a:moveTo>
                    <a:lnTo>
                      <a:pt x="17" y="40"/>
                    </a:lnTo>
                    <a:lnTo>
                      <a:pt x="0" y="93"/>
                    </a:lnTo>
                    <a:lnTo>
                      <a:pt x="50" y="106"/>
                    </a:lnTo>
                    <a:lnTo>
                      <a:pt x="19" y="165"/>
                    </a:lnTo>
                    <a:lnTo>
                      <a:pt x="177" y="439"/>
                    </a:lnTo>
                    <a:lnTo>
                      <a:pt x="86" y="0"/>
                    </a:lnTo>
                    <a:close/>
                  </a:path>
                </a:pathLst>
              </a:custGeom>
              <a:solidFill>
                <a:srgbClr val="E8981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 name="Freeform 51"/>
              <p:cNvSpPr/>
              <p:nvPr/>
            </p:nvSpPr>
            <p:spPr bwMode="auto">
              <a:xfrm>
                <a:off x="7018338" y="2513013"/>
                <a:ext cx="279400" cy="696913"/>
              </a:xfrm>
              <a:custGeom>
                <a:avLst/>
                <a:gdLst>
                  <a:gd name="T0" fmla="*/ 90 w 176"/>
                  <a:gd name="T1" fmla="*/ 0 h 439"/>
                  <a:gd name="T2" fmla="*/ 157 w 176"/>
                  <a:gd name="T3" fmla="*/ 40 h 439"/>
                  <a:gd name="T4" fmla="*/ 176 w 176"/>
                  <a:gd name="T5" fmla="*/ 93 h 439"/>
                  <a:gd name="T6" fmla="*/ 125 w 176"/>
                  <a:gd name="T7" fmla="*/ 106 h 439"/>
                  <a:gd name="T8" fmla="*/ 156 w 176"/>
                  <a:gd name="T9" fmla="*/ 165 h 439"/>
                  <a:gd name="T10" fmla="*/ 0 w 176"/>
                  <a:gd name="T11" fmla="*/ 439 h 439"/>
                  <a:gd name="T12" fmla="*/ 90 w 176"/>
                  <a:gd name="T13" fmla="*/ 0 h 439"/>
                </a:gdLst>
                <a:ahLst/>
                <a:cxnLst>
                  <a:cxn ang="0">
                    <a:pos x="T0" y="T1"/>
                  </a:cxn>
                  <a:cxn ang="0">
                    <a:pos x="T2" y="T3"/>
                  </a:cxn>
                  <a:cxn ang="0">
                    <a:pos x="T4" y="T5"/>
                  </a:cxn>
                  <a:cxn ang="0">
                    <a:pos x="T6" y="T7"/>
                  </a:cxn>
                  <a:cxn ang="0">
                    <a:pos x="T8" y="T9"/>
                  </a:cxn>
                  <a:cxn ang="0">
                    <a:pos x="T10" y="T11"/>
                  </a:cxn>
                  <a:cxn ang="0">
                    <a:pos x="T12" y="T13"/>
                  </a:cxn>
                </a:cxnLst>
                <a:rect l="0" t="0" r="r" b="b"/>
                <a:pathLst>
                  <a:path w="176" h="439">
                    <a:moveTo>
                      <a:pt x="90" y="0"/>
                    </a:moveTo>
                    <a:lnTo>
                      <a:pt x="157" y="40"/>
                    </a:lnTo>
                    <a:lnTo>
                      <a:pt x="176" y="93"/>
                    </a:lnTo>
                    <a:lnTo>
                      <a:pt x="125" y="106"/>
                    </a:lnTo>
                    <a:lnTo>
                      <a:pt x="156" y="165"/>
                    </a:lnTo>
                    <a:lnTo>
                      <a:pt x="0" y="439"/>
                    </a:lnTo>
                    <a:lnTo>
                      <a:pt x="90" y="0"/>
                    </a:lnTo>
                    <a:close/>
                  </a:path>
                </a:pathLst>
              </a:custGeom>
              <a:solidFill>
                <a:srgbClr val="E8981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 name="Freeform 52"/>
              <p:cNvSpPr/>
              <p:nvPr/>
            </p:nvSpPr>
            <p:spPr bwMode="auto">
              <a:xfrm>
                <a:off x="7208838" y="2984501"/>
                <a:ext cx="168275" cy="165100"/>
              </a:xfrm>
              <a:custGeom>
                <a:avLst/>
                <a:gdLst>
                  <a:gd name="T0" fmla="*/ 32 w 68"/>
                  <a:gd name="T1" fmla="*/ 65 h 67"/>
                  <a:gd name="T2" fmla="*/ 6 w 68"/>
                  <a:gd name="T3" fmla="*/ 49 h 67"/>
                  <a:gd name="T4" fmla="*/ 2 w 68"/>
                  <a:gd name="T5" fmla="*/ 28 h 67"/>
                  <a:gd name="T6" fmla="*/ 22 w 68"/>
                  <a:gd name="T7" fmla="*/ 4 h 67"/>
                  <a:gd name="T8" fmla="*/ 36 w 68"/>
                  <a:gd name="T9" fmla="*/ 2 h 67"/>
                  <a:gd name="T10" fmla="*/ 63 w 68"/>
                  <a:gd name="T11" fmla="*/ 18 h 67"/>
                  <a:gd name="T12" fmla="*/ 66 w 68"/>
                  <a:gd name="T13" fmla="*/ 39 h 67"/>
                  <a:gd name="T14" fmla="*/ 46 w 68"/>
                  <a:gd name="T15" fmla="*/ 63 h 67"/>
                  <a:gd name="T16" fmla="*/ 32 w 68"/>
                  <a:gd name="T17" fmla="*/ 65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67">
                    <a:moveTo>
                      <a:pt x="32" y="65"/>
                    </a:moveTo>
                    <a:cubicBezTo>
                      <a:pt x="19" y="67"/>
                      <a:pt x="7" y="60"/>
                      <a:pt x="6" y="49"/>
                    </a:cubicBezTo>
                    <a:cubicBezTo>
                      <a:pt x="2" y="28"/>
                      <a:pt x="2" y="28"/>
                      <a:pt x="2" y="28"/>
                    </a:cubicBezTo>
                    <a:cubicBezTo>
                      <a:pt x="0" y="17"/>
                      <a:pt x="9" y="6"/>
                      <a:pt x="22" y="4"/>
                    </a:cubicBezTo>
                    <a:cubicBezTo>
                      <a:pt x="36" y="2"/>
                      <a:pt x="36" y="2"/>
                      <a:pt x="36" y="2"/>
                    </a:cubicBezTo>
                    <a:cubicBezTo>
                      <a:pt x="49" y="0"/>
                      <a:pt x="61" y="7"/>
                      <a:pt x="63" y="18"/>
                    </a:cubicBezTo>
                    <a:cubicBezTo>
                      <a:pt x="66" y="39"/>
                      <a:pt x="66" y="39"/>
                      <a:pt x="66" y="39"/>
                    </a:cubicBezTo>
                    <a:cubicBezTo>
                      <a:pt x="68" y="50"/>
                      <a:pt x="59" y="61"/>
                      <a:pt x="46" y="63"/>
                    </a:cubicBezTo>
                    <a:lnTo>
                      <a:pt x="32" y="65"/>
                    </a:lnTo>
                    <a:close/>
                  </a:path>
                </a:pathLst>
              </a:custGeom>
              <a:solidFill>
                <a:srgbClr val="FECE9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 name="Freeform 53"/>
              <p:cNvSpPr/>
              <p:nvPr/>
            </p:nvSpPr>
            <p:spPr bwMode="auto">
              <a:xfrm>
                <a:off x="6423025" y="2978151"/>
                <a:ext cx="860425" cy="346075"/>
              </a:xfrm>
              <a:custGeom>
                <a:avLst/>
                <a:gdLst>
                  <a:gd name="T0" fmla="*/ 332 w 347"/>
                  <a:gd name="T1" fmla="*/ 0 h 139"/>
                  <a:gd name="T2" fmla="*/ 28 w 347"/>
                  <a:gd name="T3" fmla="*/ 65 h 139"/>
                  <a:gd name="T4" fmla="*/ 4 w 347"/>
                  <a:gd name="T5" fmla="*/ 103 h 139"/>
                  <a:gd name="T6" fmla="*/ 6 w 347"/>
                  <a:gd name="T7" fmla="*/ 111 h 139"/>
                  <a:gd name="T8" fmla="*/ 45 w 347"/>
                  <a:gd name="T9" fmla="*/ 134 h 139"/>
                  <a:gd name="T10" fmla="*/ 347 w 347"/>
                  <a:gd name="T11" fmla="*/ 70 h 139"/>
                  <a:gd name="T12" fmla="*/ 332 w 347"/>
                  <a:gd name="T13" fmla="*/ 0 h 139"/>
                </a:gdLst>
                <a:ahLst/>
                <a:cxnLst>
                  <a:cxn ang="0">
                    <a:pos x="T0" y="T1"/>
                  </a:cxn>
                  <a:cxn ang="0">
                    <a:pos x="T2" y="T3"/>
                  </a:cxn>
                  <a:cxn ang="0">
                    <a:pos x="T4" y="T5"/>
                  </a:cxn>
                  <a:cxn ang="0">
                    <a:pos x="T6" y="T7"/>
                  </a:cxn>
                  <a:cxn ang="0">
                    <a:pos x="T8" y="T9"/>
                  </a:cxn>
                  <a:cxn ang="0">
                    <a:pos x="T10" y="T11"/>
                  </a:cxn>
                  <a:cxn ang="0">
                    <a:pos x="T12" y="T13"/>
                  </a:cxn>
                </a:cxnLst>
                <a:rect l="0" t="0" r="r" b="b"/>
                <a:pathLst>
                  <a:path w="347" h="139">
                    <a:moveTo>
                      <a:pt x="332" y="0"/>
                    </a:moveTo>
                    <a:cubicBezTo>
                      <a:pt x="332" y="0"/>
                      <a:pt x="28" y="65"/>
                      <a:pt x="28" y="65"/>
                    </a:cubicBezTo>
                    <a:cubicBezTo>
                      <a:pt x="10" y="69"/>
                      <a:pt x="0" y="86"/>
                      <a:pt x="4" y="103"/>
                    </a:cubicBezTo>
                    <a:cubicBezTo>
                      <a:pt x="6" y="111"/>
                      <a:pt x="6" y="111"/>
                      <a:pt x="6" y="111"/>
                    </a:cubicBezTo>
                    <a:cubicBezTo>
                      <a:pt x="10" y="128"/>
                      <a:pt x="28" y="139"/>
                      <a:pt x="45" y="134"/>
                    </a:cubicBezTo>
                    <a:cubicBezTo>
                      <a:pt x="347" y="70"/>
                      <a:pt x="347" y="70"/>
                      <a:pt x="347" y="70"/>
                    </a:cubicBezTo>
                    <a:lnTo>
                      <a:pt x="332" y="0"/>
                    </a:lnTo>
                    <a:close/>
                  </a:path>
                </a:pathLst>
              </a:custGeom>
              <a:solidFill>
                <a:srgbClr val="F4BD6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 name="Freeform 54"/>
              <p:cNvSpPr/>
              <p:nvPr/>
            </p:nvSpPr>
            <p:spPr bwMode="auto">
              <a:xfrm>
                <a:off x="6546850" y="3589338"/>
                <a:ext cx="944563" cy="895350"/>
              </a:xfrm>
              <a:custGeom>
                <a:avLst/>
                <a:gdLst>
                  <a:gd name="T0" fmla="*/ 339 w 381"/>
                  <a:gd name="T1" fmla="*/ 0 h 361"/>
                  <a:gd name="T2" fmla="*/ 36 w 381"/>
                  <a:gd name="T3" fmla="*/ 0 h 361"/>
                  <a:gd name="T4" fmla="*/ 56 w 381"/>
                  <a:gd name="T5" fmla="*/ 361 h 361"/>
                  <a:gd name="T6" fmla="*/ 325 w 381"/>
                  <a:gd name="T7" fmla="*/ 361 h 361"/>
                  <a:gd name="T8" fmla="*/ 339 w 381"/>
                  <a:gd name="T9" fmla="*/ 0 h 361"/>
                </a:gdLst>
                <a:ahLst/>
                <a:cxnLst>
                  <a:cxn ang="0">
                    <a:pos x="T0" y="T1"/>
                  </a:cxn>
                  <a:cxn ang="0">
                    <a:pos x="T2" y="T3"/>
                  </a:cxn>
                  <a:cxn ang="0">
                    <a:pos x="T4" y="T5"/>
                  </a:cxn>
                  <a:cxn ang="0">
                    <a:pos x="T6" y="T7"/>
                  </a:cxn>
                  <a:cxn ang="0">
                    <a:pos x="T8" y="T9"/>
                  </a:cxn>
                </a:cxnLst>
                <a:rect l="0" t="0" r="r" b="b"/>
                <a:pathLst>
                  <a:path w="381" h="361">
                    <a:moveTo>
                      <a:pt x="339" y="0"/>
                    </a:moveTo>
                    <a:cubicBezTo>
                      <a:pt x="36" y="0"/>
                      <a:pt x="36" y="0"/>
                      <a:pt x="36" y="0"/>
                    </a:cubicBezTo>
                    <a:cubicBezTo>
                      <a:pt x="36" y="0"/>
                      <a:pt x="0" y="112"/>
                      <a:pt x="56" y="361"/>
                    </a:cubicBezTo>
                    <a:cubicBezTo>
                      <a:pt x="325" y="361"/>
                      <a:pt x="325" y="361"/>
                      <a:pt x="325" y="361"/>
                    </a:cubicBezTo>
                    <a:cubicBezTo>
                      <a:pt x="381" y="112"/>
                      <a:pt x="339" y="0"/>
                      <a:pt x="339" y="0"/>
                    </a:cubicBezTo>
                    <a:close/>
                  </a:path>
                </a:pathLst>
              </a:custGeom>
              <a:solidFill>
                <a:schemeClr val="accent1">
                  <a:lumMod val="50000"/>
                </a:schemeClr>
              </a:solidFill>
              <a:ln>
                <a:noFill/>
              </a:ln>
            </p:spPr>
            <p:txBody>
              <a:bodyPr vert="horz" wrap="square" lIns="91440" tIns="45720" rIns="91440" bIns="45720" numCol="1" anchor="t" anchorCtr="0" compatLnSpc="1"/>
              <a:lstStyle/>
              <a:p>
                <a:endParaRPr lang="zh-CN" altLang="en-US"/>
              </a:p>
            </p:txBody>
          </p:sp>
          <p:sp>
            <p:nvSpPr>
              <p:cNvPr id="58" name="Freeform 55"/>
              <p:cNvSpPr/>
              <p:nvPr/>
            </p:nvSpPr>
            <p:spPr bwMode="auto">
              <a:xfrm>
                <a:off x="6742113" y="2501901"/>
                <a:ext cx="276225" cy="466725"/>
              </a:xfrm>
              <a:custGeom>
                <a:avLst/>
                <a:gdLst>
                  <a:gd name="T0" fmla="*/ 85 w 174"/>
                  <a:gd name="T1" fmla="*/ 0 h 294"/>
                  <a:gd name="T2" fmla="*/ 174 w 174"/>
                  <a:gd name="T3" fmla="*/ 205 h 294"/>
                  <a:gd name="T4" fmla="*/ 110 w 174"/>
                  <a:gd name="T5" fmla="*/ 294 h 294"/>
                  <a:gd name="T6" fmla="*/ 0 w 174"/>
                  <a:gd name="T7" fmla="*/ 40 h 294"/>
                  <a:gd name="T8" fmla="*/ 85 w 174"/>
                  <a:gd name="T9" fmla="*/ 0 h 294"/>
                </a:gdLst>
                <a:ahLst/>
                <a:cxnLst>
                  <a:cxn ang="0">
                    <a:pos x="T0" y="T1"/>
                  </a:cxn>
                  <a:cxn ang="0">
                    <a:pos x="T2" y="T3"/>
                  </a:cxn>
                  <a:cxn ang="0">
                    <a:pos x="T4" y="T5"/>
                  </a:cxn>
                  <a:cxn ang="0">
                    <a:pos x="T6" y="T7"/>
                  </a:cxn>
                  <a:cxn ang="0">
                    <a:pos x="T8" y="T9"/>
                  </a:cxn>
                </a:cxnLst>
                <a:rect l="0" t="0" r="r" b="b"/>
                <a:pathLst>
                  <a:path w="174" h="294">
                    <a:moveTo>
                      <a:pt x="85" y="0"/>
                    </a:moveTo>
                    <a:lnTo>
                      <a:pt x="174" y="205"/>
                    </a:lnTo>
                    <a:lnTo>
                      <a:pt x="110" y="294"/>
                    </a:lnTo>
                    <a:lnTo>
                      <a:pt x="0" y="40"/>
                    </a:lnTo>
                    <a:lnTo>
                      <a:pt x="85" y="0"/>
                    </a:lnTo>
                    <a:close/>
                  </a:path>
                </a:pathLst>
              </a:custGeom>
              <a:solidFill>
                <a:srgbClr val="F4F3E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 name="Freeform 56"/>
              <p:cNvSpPr/>
              <p:nvPr/>
            </p:nvSpPr>
            <p:spPr bwMode="auto">
              <a:xfrm>
                <a:off x="7018338" y="2501901"/>
                <a:ext cx="274638" cy="466725"/>
              </a:xfrm>
              <a:custGeom>
                <a:avLst/>
                <a:gdLst>
                  <a:gd name="T0" fmla="*/ 87 w 173"/>
                  <a:gd name="T1" fmla="*/ 0 h 294"/>
                  <a:gd name="T2" fmla="*/ 0 w 173"/>
                  <a:gd name="T3" fmla="*/ 205 h 294"/>
                  <a:gd name="T4" fmla="*/ 64 w 173"/>
                  <a:gd name="T5" fmla="*/ 294 h 294"/>
                  <a:gd name="T6" fmla="*/ 173 w 173"/>
                  <a:gd name="T7" fmla="*/ 40 h 294"/>
                  <a:gd name="T8" fmla="*/ 87 w 173"/>
                  <a:gd name="T9" fmla="*/ 0 h 294"/>
                </a:gdLst>
                <a:ahLst/>
                <a:cxnLst>
                  <a:cxn ang="0">
                    <a:pos x="T0" y="T1"/>
                  </a:cxn>
                  <a:cxn ang="0">
                    <a:pos x="T2" y="T3"/>
                  </a:cxn>
                  <a:cxn ang="0">
                    <a:pos x="T4" y="T5"/>
                  </a:cxn>
                  <a:cxn ang="0">
                    <a:pos x="T6" y="T7"/>
                  </a:cxn>
                  <a:cxn ang="0">
                    <a:pos x="T8" y="T9"/>
                  </a:cxn>
                </a:cxnLst>
                <a:rect l="0" t="0" r="r" b="b"/>
                <a:pathLst>
                  <a:path w="173" h="294">
                    <a:moveTo>
                      <a:pt x="87" y="0"/>
                    </a:moveTo>
                    <a:lnTo>
                      <a:pt x="0" y="205"/>
                    </a:lnTo>
                    <a:lnTo>
                      <a:pt x="64" y="294"/>
                    </a:lnTo>
                    <a:lnTo>
                      <a:pt x="173" y="40"/>
                    </a:lnTo>
                    <a:lnTo>
                      <a:pt x="87" y="0"/>
                    </a:lnTo>
                    <a:close/>
                  </a:path>
                </a:pathLst>
              </a:custGeom>
              <a:solidFill>
                <a:srgbClr val="F4F3E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 name="Freeform 57"/>
              <p:cNvSpPr/>
              <p:nvPr/>
            </p:nvSpPr>
            <p:spPr bwMode="auto">
              <a:xfrm>
                <a:off x="7416800" y="2774951"/>
                <a:ext cx="177800" cy="533400"/>
              </a:xfrm>
              <a:custGeom>
                <a:avLst/>
                <a:gdLst>
                  <a:gd name="T0" fmla="*/ 0 w 72"/>
                  <a:gd name="T1" fmla="*/ 183 h 215"/>
                  <a:gd name="T2" fmla="*/ 32 w 72"/>
                  <a:gd name="T3" fmla="*/ 215 h 215"/>
                  <a:gd name="T4" fmla="*/ 40 w 72"/>
                  <a:gd name="T5" fmla="*/ 215 h 215"/>
                  <a:gd name="T6" fmla="*/ 72 w 72"/>
                  <a:gd name="T7" fmla="*/ 183 h 215"/>
                  <a:gd name="T8" fmla="*/ 72 w 72"/>
                  <a:gd name="T9" fmla="*/ 32 h 215"/>
                  <a:gd name="T10" fmla="*/ 40 w 72"/>
                  <a:gd name="T11" fmla="*/ 0 h 215"/>
                  <a:gd name="T12" fmla="*/ 32 w 72"/>
                  <a:gd name="T13" fmla="*/ 0 h 215"/>
                  <a:gd name="T14" fmla="*/ 0 w 72"/>
                  <a:gd name="T15" fmla="*/ 32 h 215"/>
                  <a:gd name="T16" fmla="*/ 0 w 72"/>
                  <a:gd name="T17" fmla="*/ 183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 h="215">
                    <a:moveTo>
                      <a:pt x="0" y="183"/>
                    </a:moveTo>
                    <a:cubicBezTo>
                      <a:pt x="0" y="200"/>
                      <a:pt x="14" y="215"/>
                      <a:pt x="32" y="215"/>
                    </a:cubicBezTo>
                    <a:cubicBezTo>
                      <a:pt x="40" y="215"/>
                      <a:pt x="40" y="215"/>
                      <a:pt x="40" y="215"/>
                    </a:cubicBezTo>
                    <a:cubicBezTo>
                      <a:pt x="57" y="215"/>
                      <a:pt x="72" y="200"/>
                      <a:pt x="72" y="183"/>
                    </a:cubicBezTo>
                    <a:cubicBezTo>
                      <a:pt x="72" y="32"/>
                      <a:pt x="72" y="32"/>
                      <a:pt x="72" y="32"/>
                    </a:cubicBezTo>
                    <a:cubicBezTo>
                      <a:pt x="72" y="15"/>
                      <a:pt x="57" y="0"/>
                      <a:pt x="40" y="0"/>
                    </a:cubicBezTo>
                    <a:cubicBezTo>
                      <a:pt x="32" y="0"/>
                      <a:pt x="32" y="0"/>
                      <a:pt x="32" y="0"/>
                    </a:cubicBezTo>
                    <a:cubicBezTo>
                      <a:pt x="14" y="0"/>
                      <a:pt x="0" y="15"/>
                      <a:pt x="0" y="32"/>
                    </a:cubicBezTo>
                    <a:lnTo>
                      <a:pt x="0" y="183"/>
                    </a:lnTo>
                    <a:close/>
                  </a:path>
                </a:pathLst>
              </a:custGeom>
              <a:solidFill>
                <a:srgbClr val="F2B13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 name="Freeform 58"/>
              <p:cNvSpPr/>
              <p:nvPr/>
            </p:nvSpPr>
            <p:spPr bwMode="auto">
              <a:xfrm>
                <a:off x="6648450" y="2984501"/>
                <a:ext cx="168275" cy="165100"/>
              </a:xfrm>
              <a:custGeom>
                <a:avLst/>
                <a:gdLst>
                  <a:gd name="T0" fmla="*/ 36 w 68"/>
                  <a:gd name="T1" fmla="*/ 65 h 67"/>
                  <a:gd name="T2" fmla="*/ 63 w 68"/>
                  <a:gd name="T3" fmla="*/ 49 h 67"/>
                  <a:gd name="T4" fmla="*/ 66 w 68"/>
                  <a:gd name="T5" fmla="*/ 28 h 67"/>
                  <a:gd name="T6" fmla="*/ 46 w 68"/>
                  <a:gd name="T7" fmla="*/ 4 h 67"/>
                  <a:gd name="T8" fmla="*/ 32 w 68"/>
                  <a:gd name="T9" fmla="*/ 2 h 67"/>
                  <a:gd name="T10" fmla="*/ 5 w 68"/>
                  <a:gd name="T11" fmla="*/ 18 h 67"/>
                  <a:gd name="T12" fmla="*/ 2 w 68"/>
                  <a:gd name="T13" fmla="*/ 39 h 67"/>
                  <a:gd name="T14" fmla="*/ 22 w 68"/>
                  <a:gd name="T15" fmla="*/ 63 h 67"/>
                  <a:gd name="T16" fmla="*/ 36 w 68"/>
                  <a:gd name="T17" fmla="*/ 65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67">
                    <a:moveTo>
                      <a:pt x="36" y="65"/>
                    </a:moveTo>
                    <a:cubicBezTo>
                      <a:pt x="49" y="67"/>
                      <a:pt x="61" y="60"/>
                      <a:pt x="63" y="49"/>
                    </a:cubicBezTo>
                    <a:cubicBezTo>
                      <a:pt x="66" y="28"/>
                      <a:pt x="66" y="28"/>
                      <a:pt x="66" y="28"/>
                    </a:cubicBezTo>
                    <a:cubicBezTo>
                      <a:pt x="68" y="17"/>
                      <a:pt x="59" y="6"/>
                      <a:pt x="46" y="4"/>
                    </a:cubicBezTo>
                    <a:cubicBezTo>
                      <a:pt x="32" y="2"/>
                      <a:pt x="32" y="2"/>
                      <a:pt x="32" y="2"/>
                    </a:cubicBezTo>
                    <a:cubicBezTo>
                      <a:pt x="19" y="0"/>
                      <a:pt x="7" y="7"/>
                      <a:pt x="5" y="18"/>
                    </a:cubicBezTo>
                    <a:cubicBezTo>
                      <a:pt x="2" y="39"/>
                      <a:pt x="2" y="39"/>
                      <a:pt x="2" y="39"/>
                    </a:cubicBezTo>
                    <a:cubicBezTo>
                      <a:pt x="0" y="50"/>
                      <a:pt x="9" y="61"/>
                      <a:pt x="22" y="63"/>
                    </a:cubicBezTo>
                    <a:lnTo>
                      <a:pt x="36" y="65"/>
                    </a:lnTo>
                    <a:close/>
                  </a:path>
                </a:pathLst>
              </a:custGeom>
              <a:solidFill>
                <a:srgbClr val="FECE9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 name="Freeform 59"/>
              <p:cNvSpPr/>
              <p:nvPr/>
            </p:nvSpPr>
            <p:spPr bwMode="auto">
              <a:xfrm>
                <a:off x="6742113" y="2978151"/>
                <a:ext cx="860425" cy="346075"/>
              </a:xfrm>
              <a:custGeom>
                <a:avLst/>
                <a:gdLst>
                  <a:gd name="T0" fmla="*/ 15 w 347"/>
                  <a:gd name="T1" fmla="*/ 0 h 139"/>
                  <a:gd name="T2" fmla="*/ 320 w 347"/>
                  <a:gd name="T3" fmla="*/ 65 h 139"/>
                  <a:gd name="T4" fmla="*/ 343 w 347"/>
                  <a:gd name="T5" fmla="*/ 103 h 139"/>
                  <a:gd name="T6" fmla="*/ 341 w 347"/>
                  <a:gd name="T7" fmla="*/ 111 h 139"/>
                  <a:gd name="T8" fmla="*/ 302 w 347"/>
                  <a:gd name="T9" fmla="*/ 134 h 139"/>
                  <a:gd name="T10" fmla="*/ 0 w 347"/>
                  <a:gd name="T11" fmla="*/ 70 h 139"/>
                  <a:gd name="T12" fmla="*/ 15 w 347"/>
                  <a:gd name="T13" fmla="*/ 0 h 139"/>
                </a:gdLst>
                <a:ahLst/>
                <a:cxnLst>
                  <a:cxn ang="0">
                    <a:pos x="T0" y="T1"/>
                  </a:cxn>
                  <a:cxn ang="0">
                    <a:pos x="T2" y="T3"/>
                  </a:cxn>
                  <a:cxn ang="0">
                    <a:pos x="T4" y="T5"/>
                  </a:cxn>
                  <a:cxn ang="0">
                    <a:pos x="T6" y="T7"/>
                  </a:cxn>
                  <a:cxn ang="0">
                    <a:pos x="T8" y="T9"/>
                  </a:cxn>
                  <a:cxn ang="0">
                    <a:pos x="T10" y="T11"/>
                  </a:cxn>
                  <a:cxn ang="0">
                    <a:pos x="T12" y="T13"/>
                  </a:cxn>
                </a:cxnLst>
                <a:rect l="0" t="0" r="r" b="b"/>
                <a:pathLst>
                  <a:path w="347" h="139">
                    <a:moveTo>
                      <a:pt x="15" y="0"/>
                    </a:moveTo>
                    <a:cubicBezTo>
                      <a:pt x="15" y="0"/>
                      <a:pt x="320" y="65"/>
                      <a:pt x="320" y="65"/>
                    </a:cubicBezTo>
                    <a:cubicBezTo>
                      <a:pt x="337" y="69"/>
                      <a:pt x="347" y="86"/>
                      <a:pt x="343" y="103"/>
                    </a:cubicBezTo>
                    <a:cubicBezTo>
                      <a:pt x="341" y="111"/>
                      <a:pt x="341" y="111"/>
                      <a:pt x="341" y="111"/>
                    </a:cubicBezTo>
                    <a:cubicBezTo>
                      <a:pt x="337" y="128"/>
                      <a:pt x="319" y="139"/>
                      <a:pt x="302" y="134"/>
                    </a:cubicBezTo>
                    <a:cubicBezTo>
                      <a:pt x="0" y="70"/>
                      <a:pt x="0" y="70"/>
                      <a:pt x="0" y="70"/>
                    </a:cubicBezTo>
                    <a:lnTo>
                      <a:pt x="15" y="0"/>
                    </a:lnTo>
                    <a:close/>
                  </a:path>
                </a:pathLst>
              </a:custGeom>
              <a:solidFill>
                <a:srgbClr val="F4BD6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 name="Freeform 60"/>
              <p:cNvSpPr/>
              <p:nvPr/>
            </p:nvSpPr>
            <p:spPr bwMode="auto">
              <a:xfrm>
                <a:off x="7369175" y="1936751"/>
                <a:ext cx="90488" cy="193675"/>
              </a:xfrm>
              <a:custGeom>
                <a:avLst/>
                <a:gdLst>
                  <a:gd name="T0" fmla="*/ 5 w 36"/>
                  <a:gd name="T1" fmla="*/ 19 h 78"/>
                  <a:gd name="T2" fmla="*/ 25 w 36"/>
                  <a:gd name="T3" fmla="*/ 13 h 78"/>
                  <a:gd name="T4" fmla="*/ 0 w 36"/>
                  <a:gd name="T5" fmla="*/ 78 h 78"/>
                  <a:gd name="T6" fmla="*/ 5 w 36"/>
                  <a:gd name="T7" fmla="*/ 19 h 78"/>
                </a:gdLst>
                <a:ahLst/>
                <a:cxnLst>
                  <a:cxn ang="0">
                    <a:pos x="T0" y="T1"/>
                  </a:cxn>
                  <a:cxn ang="0">
                    <a:pos x="T2" y="T3"/>
                  </a:cxn>
                  <a:cxn ang="0">
                    <a:pos x="T4" y="T5"/>
                  </a:cxn>
                  <a:cxn ang="0">
                    <a:pos x="T6" y="T7"/>
                  </a:cxn>
                </a:cxnLst>
                <a:rect l="0" t="0" r="r" b="b"/>
                <a:pathLst>
                  <a:path w="36" h="78">
                    <a:moveTo>
                      <a:pt x="5" y="19"/>
                    </a:moveTo>
                    <a:cubicBezTo>
                      <a:pt x="5" y="19"/>
                      <a:pt x="15" y="0"/>
                      <a:pt x="25" y="13"/>
                    </a:cubicBezTo>
                    <a:cubicBezTo>
                      <a:pt x="36" y="26"/>
                      <a:pt x="34" y="78"/>
                      <a:pt x="0" y="78"/>
                    </a:cubicBezTo>
                    <a:cubicBezTo>
                      <a:pt x="0" y="78"/>
                      <a:pt x="5" y="32"/>
                      <a:pt x="5" y="19"/>
                    </a:cubicBezTo>
                    <a:close/>
                  </a:path>
                </a:pathLst>
              </a:custGeom>
              <a:solidFill>
                <a:srgbClr val="FECE9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 name="Freeform 61"/>
              <p:cNvSpPr/>
              <p:nvPr/>
            </p:nvSpPr>
            <p:spPr bwMode="auto">
              <a:xfrm>
                <a:off x="7381875" y="1987551"/>
                <a:ext cx="52388" cy="95250"/>
              </a:xfrm>
              <a:custGeom>
                <a:avLst/>
                <a:gdLst>
                  <a:gd name="T0" fmla="*/ 0 w 21"/>
                  <a:gd name="T1" fmla="*/ 18 h 39"/>
                  <a:gd name="T2" fmla="*/ 14 w 21"/>
                  <a:gd name="T3" fmla="*/ 9 h 39"/>
                  <a:gd name="T4" fmla="*/ 7 w 21"/>
                  <a:gd name="T5" fmla="*/ 39 h 39"/>
                  <a:gd name="T6" fmla="*/ 0 w 21"/>
                  <a:gd name="T7" fmla="*/ 18 h 39"/>
                </a:gdLst>
                <a:ahLst/>
                <a:cxnLst>
                  <a:cxn ang="0">
                    <a:pos x="T0" y="T1"/>
                  </a:cxn>
                  <a:cxn ang="0">
                    <a:pos x="T2" y="T3"/>
                  </a:cxn>
                  <a:cxn ang="0">
                    <a:pos x="T4" y="T5"/>
                  </a:cxn>
                  <a:cxn ang="0">
                    <a:pos x="T6" y="T7"/>
                  </a:cxn>
                </a:cxnLst>
                <a:rect l="0" t="0" r="r" b="b"/>
                <a:pathLst>
                  <a:path w="21" h="39">
                    <a:moveTo>
                      <a:pt x="0" y="18"/>
                    </a:moveTo>
                    <a:cubicBezTo>
                      <a:pt x="0" y="18"/>
                      <a:pt x="7" y="0"/>
                      <a:pt x="14" y="9"/>
                    </a:cubicBezTo>
                    <a:cubicBezTo>
                      <a:pt x="21" y="19"/>
                      <a:pt x="17" y="31"/>
                      <a:pt x="7" y="39"/>
                    </a:cubicBezTo>
                    <a:cubicBezTo>
                      <a:pt x="7" y="39"/>
                      <a:pt x="12" y="6"/>
                      <a:pt x="0" y="18"/>
                    </a:cubicBezTo>
                    <a:close/>
                  </a:path>
                </a:pathLst>
              </a:custGeom>
              <a:solidFill>
                <a:srgbClr val="EEB88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 name="Freeform 62"/>
              <p:cNvSpPr/>
              <p:nvPr/>
            </p:nvSpPr>
            <p:spPr bwMode="auto">
              <a:xfrm>
                <a:off x="6550025" y="1936751"/>
                <a:ext cx="90488" cy="193675"/>
              </a:xfrm>
              <a:custGeom>
                <a:avLst/>
                <a:gdLst>
                  <a:gd name="T0" fmla="*/ 31 w 37"/>
                  <a:gd name="T1" fmla="*/ 19 h 78"/>
                  <a:gd name="T2" fmla="*/ 11 w 37"/>
                  <a:gd name="T3" fmla="*/ 13 h 78"/>
                  <a:gd name="T4" fmla="*/ 37 w 37"/>
                  <a:gd name="T5" fmla="*/ 78 h 78"/>
                  <a:gd name="T6" fmla="*/ 31 w 37"/>
                  <a:gd name="T7" fmla="*/ 19 h 78"/>
                </a:gdLst>
                <a:ahLst/>
                <a:cxnLst>
                  <a:cxn ang="0">
                    <a:pos x="T0" y="T1"/>
                  </a:cxn>
                  <a:cxn ang="0">
                    <a:pos x="T2" y="T3"/>
                  </a:cxn>
                  <a:cxn ang="0">
                    <a:pos x="T4" y="T5"/>
                  </a:cxn>
                  <a:cxn ang="0">
                    <a:pos x="T6" y="T7"/>
                  </a:cxn>
                </a:cxnLst>
                <a:rect l="0" t="0" r="r" b="b"/>
                <a:pathLst>
                  <a:path w="37" h="78">
                    <a:moveTo>
                      <a:pt x="31" y="19"/>
                    </a:moveTo>
                    <a:cubicBezTo>
                      <a:pt x="31" y="19"/>
                      <a:pt x="21" y="0"/>
                      <a:pt x="11" y="13"/>
                    </a:cubicBezTo>
                    <a:cubicBezTo>
                      <a:pt x="0" y="26"/>
                      <a:pt x="3" y="78"/>
                      <a:pt x="37" y="78"/>
                    </a:cubicBezTo>
                    <a:cubicBezTo>
                      <a:pt x="37" y="78"/>
                      <a:pt x="31" y="32"/>
                      <a:pt x="31" y="19"/>
                    </a:cubicBezTo>
                    <a:close/>
                  </a:path>
                </a:pathLst>
              </a:custGeom>
              <a:solidFill>
                <a:srgbClr val="FECE9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 name="Freeform 63"/>
              <p:cNvSpPr/>
              <p:nvPr/>
            </p:nvSpPr>
            <p:spPr bwMode="auto">
              <a:xfrm>
                <a:off x="6573838" y="1987551"/>
                <a:ext cx="52388" cy="95250"/>
              </a:xfrm>
              <a:custGeom>
                <a:avLst/>
                <a:gdLst>
                  <a:gd name="T0" fmla="*/ 21 w 21"/>
                  <a:gd name="T1" fmla="*/ 18 h 39"/>
                  <a:gd name="T2" fmla="*/ 7 w 21"/>
                  <a:gd name="T3" fmla="*/ 9 h 39"/>
                  <a:gd name="T4" fmla="*/ 14 w 21"/>
                  <a:gd name="T5" fmla="*/ 39 h 39"/>
                  <a:gd name="T6" fmla="*/ 21 w 21"/>
                  <a:gd name="T7" fmla="*/ 18 h 39"/>
                </a:gdLst>
                <a:ahLst/>
                <a:cxnLst>
                  <a:cxn ang="0">
                    <a:pos x="T0" y="T1"/>
                  </a:cxn>
                  <a:cxn ang="0">
                    <a:pos x="T2" y="T3"/>
                  </a:cxn>
                  <a:cxn ang="0">
                    <a:pos x="T4" y="T5"/>
                  </a:cxn>
                  <a:cxn ang="0">
                    <a:pos x="T6" y="T7"/>
                  </a:cxn>
                </a:cxnLst>
                <a:rect l="0" t="0" r="r" b="b"/>
                <a:pathLst>
                  <a:path w="21" h="39">
                    <a:moveTo>
                      <a:pt x="21" y="18"/>
                    </a:moveTo>
                    <a:cubicBezTo>
                      <a:pt x="21" y="18"/>
                      <a:pt x="14" y="0"/>
                      <a:pt x="7" y="9"/>
                    </a:cubicBezTo>
                    <a:cubicBezTo>
                      <a:pt x="0" y="19"/>
                      <a:pt x="4" y="31"/>
                      <a:pt x="14" y="39"/>
                    </a:cubicBezTo>
                    <a:cubicBezTo>
                      <a:pt x="14" y="39"/>
                      <a:pt x="9" y="6"/>
                      <a:pt x="21" y="18"/>
                    </a:cubicBezTo>
                    <a:close/>
                  </a:path>
                </a:pathLst>
              </a:custGeom>
              <a:solidFill>
                <a:srgbClr val="EEB88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 name="Freeform 64"/>
              <p:cNvSpPr/>
              <p:nvPr/>
            </p:nvSpPr>
            <p:spPr bwMode="auto">
              <a:xfrm>
                <a:off x="6604000" y="1398588"/>
                <a:ext cx="804863" cy="1019175"/>
              </a:xfrm>
              <a:custGeom>
                <a:avLst/>
                <a:gdLst>
                  <a:gd name="T0" fmla="*/ 318 w 325"/>
                  <a:gd name="T1" fmla="*/ 218 h 411"/>
                  <a:gd name="T2" fmla="*/ 163 w 325"/>
                  <a:gd name="T3" fmla="*/ 16 h 411"/>
                  <a:gd name="T4" fmla="*/ 7 w 325"/>
                  <a:gd name="T5" fmla="*/ 218 h 411"/>
                  <a:gd name="T6" fmla="*/ 32 w 325"/>
                  <a:gd name="T7" fmla="*/ 343 h 411"/>
                  <a:gd name="T8" fmla="*/ 163 w 325"/>
                  <a:gd name="T9" fmla="*/ 411 h 411"/>
                  <a:gd name="T10" fmla="*/ 294 w 325"/>
                  <a:gd name="T11" fmla="*/ 343 h 411"/>
                  <a:gd name="T12" fmla="*/ 318 w 325"/>
                  <a:gd name="T13" fmla="*/ 218 h 411"/>
                </a:gdLst>
                <a:ahLst/>
                <a:cxnLst>
                  <a:cxn ang="0">
                    <a:pos x="T0" y="T1"/>
                  </a:cxn>
                  <a:cxn ang="0">
                    <a:pos x="T2" y="T3"/>
                  </a:cxn>
                  <a:cxn ang="0">
                    <a:pos x="T4" y="T5"/>
                  </a:cxn>
                  <a:cxn ang="0">
                    <a:pos x="T6" y="T7"/>
                  </a:cxn>
                  <a:cxn ang="0">
                    <a:pos x="T8" y="T9"/>
                  </a:cxn>
                  <a:cxn ang="0">
                    <a:pos x="T10" y="T11"/>
                  </a:cxn>
                  <a:cxn ang="0">
                    <a:pos x="T12" y="T13"/>
                  </a:cxn>
                </a:cxnLst>
                <a:rect l="0" t="0" r="r" b="b"/>
                <a:pathLst>
                  <a:path w="325" h="411">
                    <a:moveTo>
                      <a:pt x="318" y="218"/>
                    </a:moveTo>
                    <a:cubicBezTo>
                      <a:pt x="325" y="0"/>
                      <a:pt x="163" y="16"/>
                      <a:pt x="163" y="16"/>
                    </a:cubicBezTo>
                    <a:cubicBezTo>
                      <a:pt x="163" y="16"/>
                      <a:pt x="0" y="0"/>
                      <a:pt x="7" y="218"/>
                    </a:cubicBezTo>
                    <a:cubicBezTo>
                      <a:pt x="7" y="218"/>
                      <a:pt x="7" y="309"/>
                      <a:pt x="32" y="343"/>
                    </a:cubicBezTo>
                    <a:cubicBezTo>
                      <a:pt x="64" y="387"/>
                      <a:pt x="123" y="411"/>
                      <a:pt x="163" y="411"/>
                    </a:cubicBezTo>
                    <a:cubicBezTo>
                      <a:pt x="203" y="411"/>
                      <a:pt x="262" y="390"/>
                      <a:pt x="294" y="343"/>
                    </a:cubicBezTo>
                    <a:cubicBezTo>
                      <a:pt x="319" y="305"/>
                      <a:pt x="318" y="218"/>
                      <a:pt x="318" y="218"/>
                    </a:cubicBezTo>
                  </a:path>
                </a:pathLst>
              </a:custGeom>
              <a:solidFill>
                <a:srgbClr val="FDCC9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 name="Freeform 65"/>
              <p:cNvSpPr/>
              <p:nvPr/>
            </p:nvSpPr>
            <p:spPr bwMode="auto">
              <a:xfrm>
                <a:off x="7183438" y="2076451"/>
                <a:ext cx="152400" cy="88900"/>
              </a:xfrm>
              <a:custGeom>
                <a:avLst/>
                <a:gdLst>
                  <a:gd name="T0" fmla="*/ 30 w 61"/>
                  <a:gd name="T1" fmla="*/ 0 h 36"/>
                  <a:gd name="T2" fmla="*/ 0 w 61"/>
                  <a:gd name="T3" fmla="*/ 18 h 36"/>
                  <a:gd name="T4" fmla="*/ 30 w 61"/>
                  <a:gd name="T5" fmla="*/ 36 h 36"/>
                  <a:gd name="T6" fmla="*/ 31 w 61"/>
                  <a:gd name="T7" fmla="*/ 36 h 36"/>
                  <a:gd name="T8" fmla="*/ 61 w 61"/>
                  <a:gd name="T9" fmla="*/ 18 h 36"/>
                  <a:gd name="T10" fmla="*/ 31 w 61"/>
                  <a:gd name="T11" fmla="*/ 0 h 36"/>
                  <a:gd name="T12" fmla="*/ 30 w 61"/>
                  <a:gd name="T13" fmla="*/ 0 h 36"/>
                </a:gdLst>
                <a:ahLst/>
                <a:cxnLst>
                  <a:cxn ang="0">
                    <a:pos x="T0" y="T1"/>
                  </a:cxn>
                  <a:cxn ang="0">
                    <a:pos x="T2" y="T3"/>
                  </a:cxn>
                  <a:cxn ang="0">
                    <a:pos x="T4" y="T5"/>
                  </a:cxn>
                  <a:cxn ang="0">
                    <a:pos x="T6" y="T7"/>
                  </a:cxn>
                  <a:cxn ang="0">
                    <a:pos x="T8" y="T9"/>
                  </a:cxn>
                  <a:cxn ang="0">
                    <a:pos x="T10" y="T11"/>
                  </a:cxn>
                  <a:cxn ang="0">
                    <a:pos x="T12" y="T13"/>
                  </a:cxn>
                </a:cxnLst>
                <a:rect l="0" t="0" r="r" b="b"/>
                <a:pathLst>
                  <a:path w="61" h="36">
                    <a:moveTo>
                      <a:pt x="30" y="0"/>
                    </a:moveTo>
                    <a:cubicBezTo>
                      <a:pt x="14" y="0"/>
                      <a:pt x="0" y="8"/>
                      <a:pt x="0" y="18"/>
                    </a:cubicBezTo>
                    <a:cubicBezTo>
                      <a:pt x="0" y="28"/>
                      <a:pt x="14" y="36"/>
                      <a:pt x="30" y="36"/>
                    </a:cubicBezTo>
                    <a:cubicBezTo>
                      <a:pt x="31" y="36"/>
                      <a:pt x="31" y="36"/>
                      <a:pt x="31" y="36"/>
                    </a:cubicBezTo>
                    <a:cubicBezTo>
                      <a:pt x="47" y="36"/>
                      <a:pt x="61" y="28"/>
                      <a:pt x="61" y="18"/>
                    </a:cubicBezTo>
                    <a:cubicBezTo>
                      <a:pt x="61" y="8"/>
                      <a:pt x="47" y="0"/>
                      <a:pt x="31" y="0"/>
                    </a:cubicBezTo>
                    <a:cubicBezTo>
                      <a:pt x="31" y="0"/>
                      <a:pt x="30" y="0"/>
                      <a:pt x="30" y="0"/>
                    </a:cubicBezTo>
                  </a:path>
                </a:pathLst>
              </a:custGeom>
              <a:solidFill>
                <a:srgbClr val="FABC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 name="Freeform 66"/>
              <p:cNvSpPr/>
              <p:nvPr/>
            </p:nvSpPr>
            <p:spPr bwMode="auto">
              <a:xfrm>
                <a:off x="6680200" y="2076451"/>
                <a:ext cx="152400" cy="88900"/>
              </a:xfrm>
              <a:custGeom>
                <a:avLst/>
                <a:gdLst>
                  <a:gd name="T0" fmla="*/ 31 w 61"/>
                  <a:gd name="T1" fmla="*/ 0 h 36"/>
                  <a:gd name="T2" fmla="*/ 1 w 61"/>
                  <a:gd name="T3" fmla="*/ 18 h 36"/>
                  <a:gd name="T4" fmla="*/ 31 w 61"/>
                  <a:gd name="T5" fmla="*/ 36 h 36"/>
                  <a:gd name="T6" fmla="*/ 31 w 61"/>
                  <a:gd name="T7" fmla="*/ 36 h 36"/>
                  <a:gd name="T8" fmla="*/ 61 w 61"/>
                  <a:gd name="T9" fmla="*/ 18 h 36"/>
                  <a:gd name="T10" fmla="*/ 31 w 61"/>
                  <a:gd name="T11" fmla="*/ 0 h 36"/>
                  <a:gd name="T12" fmla="*/ 31 w 61"/>
                  <a:gd name="T13" fmla="*/ 0 h 36"/>
                </a:gdLst>
                <a:ahLst/>
                <a:cxnLst>
                  <a:cxn ang="0">
                    <a:pos x="T0" y="T1"/>
                  </a:cxn>
                  <a:cxn ang="0">
                    <a:pos x="T2" y="T3"/>
                  </a:cxn>
                  <a:cxn ang="0">
                    <a:pos x="T4" y="T5"/>
                  </a:cxn>
                  <a:cxn ang="0">
                    <a:pos x="T6" y="T7"/>
                  </a:cxn>
                  <a:cxn ang="0">
                    <a:pos x="T8" y="T9"/>
                  </a:cxn>
                  <a:cxn ang="0">
                    <a:pos x="T10" y="T11"/>
                  </a:cxn>
                  <a:cxn ang="0">
                    <a:pos x="T12" y="T13"/>
                  </a:cxn>
                </a:cxnLst>
                <a:rect l="0" t="0" r="r" b="b"/>
                <a:pathLst>
                  <a:path w="61" h="36">
                    <a:moveTo>
                      <a:pt x="31" y="0"/>
                    </a:moveTo>
                    <a:cubicBezTo>
                      <a:pt x="14" y="0"/>
                      <a:pt x="1" y="8"/>
                      <a:pt x="1" y="18"/>
                    </a:cubicBezTo>
                    <a:cubicBezTo>
                      <a:pt x="0" y="28"/>
                      <a:pt x="14" y="36"/>
                      <a:pt x="31" y="36"/>
                    </a:cubicBezTo>
                    <a:cubicBezTo>
                      <a:pt x="31" y="36"/>
                      <a:pt x="31" y="36"/>
                      <a:pt x="31" y="36"/>
                    </a:cubicBezTo>
                    <a:cubicBezTo>
                      <a:pt x="48" y="36"/>
                      <a:pt x="61" y="28"/>
                      <a:pt x="61" y="18"/>
                    </a:cubicBezTo>
                    <a:cubicBezTo>
                      <a:pt x="61" y="8"/>
                      <a:pt x="48" y="0"/>
                      <a:pt x="31" y="0"/>
                    </a:cubicBezTo>
                    <a:cubicBezTo>
                      <a:pt x="31" y="0"/>
                      <a:pt x="31" y="0"/>
                      <a:pt x="31" y="0"/>
                    </a:cubicBezTo>
                  </a:path>
                </a:pathLst>
              </a:custGeom>
              <a:solidFill>
                <a:srgbClr val="FABC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 name="Oval 67"/>
              <p:cNvSpPr>
                <a:spLocks noChangeArrowheads="1"/>
              </p:cNvSpPr>
              <p:nvPr/>
            </p:nvSpPr>
            <p:spPr bwMode="auto">
              <a:xfrm>
                <a:off x="6962775" y="2111376"/>
                <a:ext cx="92075" cy="58738"/>
              </a:xfrm>
              <a:prstGeom prst="ellipse">
                <a:avLst/>
              </a:prstGeom>
              <a:solidFill>
                <a:srgbClr val="EEB88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 name="Oval 68"/>
              <p:cNvSpPr>
                <a:spLocks noChangeArrowheads="1"/>
              </p:cNvSpPr>
              <p:nvPr/>
            </p:nvSpPr>
            <p:spPr bwMode="auto">
              <a:xfrm>
                <a:off x="7169150" y="1971676"/>
                <a:ext cx="96838" cy="100013"/>
              </a:xfrm>
              <a:prstGeom prst="ellipse">
                <a:avLst/>
              </a:prstGeom>
              <a:solidFill>
                <a:srgbClr val="35221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 name="Oval 69"/>
              <p:cNvSpPr>
                <a:spLocks noChangeArrowheads="1"/>
              </p:cNvSpPr>
              <p:nvPr/>
            </p:nvSpPr>
            <p:spPr bwMode="auto">
              <a:xfrm>
                <a:off x="7216775" y="1984376"/>
                <a:ext cx="31750" cy="30163"/>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 name="Oval 70"/>
              <p:cNvSpPr>
                <a:spLocks noChangeArrowheads="1"/>
              </p:cNvSpPr>
              <p:nvPr/>
            </p:nvSpPr>
            <p:spPr bwMode="auto">
              <a:xfrm>
                <a:off x="6753225" y="1971676"/>
                <a:ext cx="96838" cy="100013"/>
              </a:xfrm>
              <a:prstGeom prst="ellipse">
                <a:avLst/>
              </a:prstGeom>
              <a:solidFill>
                <a:srgbClr val="35221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 name="Oval 71"/>
              <p:cNvSpPr>
                <a:spLocks noChangeArrowheads="1"/>
              </p:cNvSpPr>
              <p:nvPr/>
            </p:nvSpPr>
            <p:spPr bwMode="auto">
              <a:xfrm>
                <a:off x="6799263" y="1984376"/>
                <a:ext cx="33338" cy="30163"/>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 name="Freeform 72"/>
              <p:cNvSpPr/>
              <p:nvPr/>
            </p:nvSpPr>
            <p:spPr bwMode="auto">
              <a:xfrm>
                <a:off x="6532563" y="1398588"/>
                <a:ext cx="941388" cy="603250"/>
              </a:xfrm>
              <a:custGeom>
                <a:avLst/>
                <a:gdLst>
                  <a:gd name="T0" fmla="*/ 41 w 380"/>
                  <a:gd name="T1" fmla="*/ 242 h 243"/>
                  <a:gd name="T2" fmla="*/ 125 w 380"/>
                  <a:gd name="T3" fmla="*/ 121 h 243"/>
                  <a:gd name="T4" fmla="*/ 340 w 380"/>
                  <a:gd name="T5" fmla="*/ 242 h 243"/>
                  <a:gd name="T6" fmla="*/ 348 w 380"/>
                  <a:gd name="T7" fmla="*/ 232 h 243"/>
                  <a:gd name="T8" fmla="*/ 369 w 380"/>
                  <a:gd name="T9" fmla="*/ 243 h 243"/>
                  <a:gd name="T10" fmla="*/ 192 w 380"/>
                  <a:gd name="T11" fmla="*/ 7 h 243"/>
                  <a:gd name="T12" fmla="*/ 13 w 380"/>
                  <a:gd name="T13" fmla="*/ 242 h 243"/>
                  <a:gd name="T14" fmla="*/ 41 w 380"/>
                  <a:gd name="T15" fmla="*/ 242 h 2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0" h="243">
                    <a:moveTo>
                      <a:pt x="41" y="242"/>
                    </a:moveTo>
                    <a:cubicBezTo>
                      <a:pt x="41" y="242"/>
                      <a:pt x="111" y="206"/>
                      <a:pt x="125" y="121"/>
                    </a:cubicBezTo>
                    <a:cubicBezTo>
                      <a:pt x="125" y="121"/>
                      <a:pt x="159" y="207"/>
                      <a:pt x="340" y="242"/>
                    </a:cubicBezTo>
                    <a:cubicBezTo>
                      <a:pt x="340" y="242"/>
                      <a:pt x="344" y="236"/>
                      <a:pt x="348" y="232"/>
                    </a:cubicBezTo>
                    <a:cubicBezTo>
                      <a:pt x="353" y="228"/>
                      <a:pt x="367" y="229"/>
                      <a:pt x="369" y="243"/>
                    </a:cubicBezTo>
                    <a:cubicBezTo>
                      <a:pt x="369" y="243"/>
                      <a:pt x="380" y="0"/>
                      <a:pt x="192" y="7"/>
                    </a:cubicBezTo>
                    <a:cubicBezTo>
                      <a:pt x="192" y="8"/>
                      <a:pt x="0" y="2"/>
                      <a:pt x="13" y="242"/>
                    </a:cubicBezTo>
                    <a:cubicBezTo>
                      <a:pt x="13" y="242"/>
                      <a:pt x="24" y="215"/>
                      <a:pt x="41" y="242"/>
                    </a:cubicBezTo>
                    <a:close/>
                  </a:path>
                </a:pathLst>
              </a:custGeom>
              <a:solidFill>
                <a:schemeClr val="accent3">
                  <a:lumMod val="50000"/>
                </a:schemeClr>
              </a:solidFill>
              <a:ln>
                <a:noFill/>
              </a:ln>
            </p:spPr>
            <p:txBody>
              <a:bodyPr vert="horz" wrap="square" lIns="91440" tIns="45720" rIns="91440" bIns="45720" numCol="1" anchor="t" anchorCtr="0" compatLnSpc="1"/>
              <a:lstStyle/>
              <a:p>
                <a:endParaRPr lang="zh-CN" altLang="en-US"/>
              </a:p>
            </p:txBody>
          </p:sp>
        </p:grpSp>
        <p:grpSp>
          <p:nvGrpSpPr>
            <p:cNvPr id="155" name="组合 154"/>
            <p:cNvGrpSpPr/>
            <p:nvPr/>
          </p:nvGrpSpPr>
          <p:grpSpPr>
            <a:xfrm>
              <a:off x="8691761" y="1210463"/>
              <a:ext cx="1371601" cy="4254500"/>
              <a:chOff x="8080375" y="1381126"/>
              <a:chExt cx="1371601" cy="4254500"/>
            </a:xfrm>
          </p:grpSpPr>
          <p:sp>
            <p:nvSpPr>
              <p:cNvPr id="76" name="Freeform 73"/>
              <p:cNvSpPr/>
              <p:nvPr/>
            </p:nvSpPr>
            <p:spPr bwMode="auto">
              <a:xfrm>
                <a:off x="8080375" y="1381126"/>
                <a:ext cx="823913" cy="1109663"/>
              </a:xfrm>
              <a:custGeom>
                <a:avLst/>
                <a:gdLst>
                  <a:gd name="T0" fmla="*/ 39 w 332"/>
                  <a:gd name="T1" fmla="*/ 282 h 447"/>
                  <a:gd name="T2" fmla="*/ 75 w 332"/>
                  <a:gd name="T3" fmla="*/ 332 h 447"/>
                  <a:gd name="T4" fmla="*/ 96 w 332"/>
                  <a:gd name="T5" fmla="*/ 232 h 447"/>
                  <a:gd name="T6" fmla="*/ 155 w 332"/>
                  <a:gd name="T7" fmla="*/ 48 h 447"/>
                  <a:gd name="T8" fmla="*/ 310 w 332"/>
                  <a:gd name="T9" fmla="*/ 58 h 447"/>
                  <a:gd name="T10" fmla="*/ 332 w 332"/>
                  <a:gd name="T11" fmla="*/ 119 h 447"/>
                  <a:gd name="T12" fmla="*/ 297 w 332"/>
                  <a:gd name="T13" fmla="*/ 115 h 447"/>
                  <a:gd name="T14" fmla="*/ 297 w 332"/>
                  <a:gd name="T15" fmla="*/ 115 h 447"/>
                  <a:gd name="T16" fmla="*/ 295 w 332"/>
                  <a:gd name="T17" fmla="*/ 115 h 447"/>
                  <a:gd name="T18" fmla="*/ 293 w 332"/>
                  <a:gd name="T19" fmla="*/ 115 h 447"/>
                  <a:gd name="T20" fmla="*/ 293 w 332"/>
                  <a:gd name="T21" fmla="*/ 115 h 447"/>
                  <a:gd name="T22" fmla="*/ 139 w 332"/>
                  <a:gd name="T23" fmla="*/ 336 h 447"/>
                  <a:gd name="T24" fmla="*/ 142 w 332"/>
                  <a:gd name="T25" fmla="*/ 400 h 447"/>
                  <a:gd name="T26" fmla="*/ 1 w 332"/>
                  <a:gd name="T27" fmla="*/ 357 h 447"/>
                  <a:gd name="T28" fmla="*/ 39 w 332"/>
                  <a:gd name="T29" fmla="*/ 282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2" h="447">
                    <a:moveTo>
                      <a:pt x="39" y="282"/>
                    </a:moveTo>
                    <a:cubicBezTo>
                      <a:pt x="30" y="293"/>
                      <a:pt x="49" y="341"/>
                      <a:pt x="75" y="332"/>
                    </a:cubicBezTo>
                    <a:cubicBezTo>
                      <a:pt x="103" y="322"/>
                      <a:pt x="98" y="287"/>
                      <a:pt x="96" y="232"/>
                    </a:cubicBezTo>
                    <a:cubicBezTo>
                      <a:pt x="95" y="177"/>
                      <a:pt x="95" y="96"/>
                      <a:pt x="155" y="48"/>
                    </a:cubicBezTo>
                    <a:cubicBezTo>
                      <a:pt x="214" y="0"/>
                      <a:pt x="283" y="28"/>
                      <a:pt x="310" y="58"/>
                    </a:cubicBezTo>
                    <a:cubicBezTo>
                      <a:pt x="329" y="80"/>
                      <a:pt x="332" y="108"/>
                      <a:pt x="332" y="119"/>
                    </a:cubicBezTo>
                    <a:cubicBezTo>
                      <a:pt x="321" y="117"/>
                      <a:pt x="309" y="115"/>
                      <a:pt x="297" y="115"/>
                    </a:cubicBezTo>
                    <a:cubicBezTo>
                      <a:pt x="297" y="115"/>
                      <a:pt x="297" y="115"/>
                      <a:pt x="297" y="115"/>
                    </a:cubicBezTo>
                    <a:cubicBezTo>
                      <a:pt x="296" y="115"/>
                      <a:pt x="295" y="115"/>
                      <a:pt x="295" y="115"/>
                    </a:cubicBezTo>
                    <a:cubicBezTo>
                      <a:pt x="294" y="115"/>
                      <a:pt x="294" y="115"/>
                      <a:pt x="293" y="115"/>
                    </a:cubicBezTo>
                    <a:cubicBezTo>
                      <a:pt x="293" y="115"/>
                      <a:pt x="293" y="115"/>
                      <a:pt x="293" y="115"/>
                    </a:cubicBezTo>
                    <a:cubicBezTo>
                      <a:pt x="169" y="117"/>
                      <a:pt x="136" y="229"/>
                      <a:pt x="139" y="336"/>
                    </a:cubicBezTo>
                    <a:cubicBezTo>
                      <a:pt x="138" y="354"/>
                      <a:pt x="142" y="398"/>
                      <a:pt x="142" y="400"/>
                    </a:cubicBezTo>
                    <a:cubicBezTo>
                      <a:pt x="87" y="447"/>
                      <a:pt x="4" y="432"/>
                      <a:pt x="1" y="357"/>
                    </a:cubicBezTo>
                    <a:cubicBezTo>
                      <a:pt x="0" y="317"/>
                      <a:pt x="30" y="290"/>
                      <a:pt x="39" y="282"/>
                    </a:cubicBezTo>
                    <a:close/>
                  </a:path>
                </a:pathLst>
              </a:custGeom>
              <a:solidFill>
                <a:schemeClr val="accent2"/>
              </a:solidFill>
              <a:ln>
                <a:noFill/>
              </a:ln>
            </p:spPr>
            <p:txBody>
              <a:bodyPr vert="horz" wrap="square" lIns="91440" tIns="45720" rIns="91440" bIns="45720" numCol="1" anchor="t" anchorCtr="0" compatLnSpc="1"/>
              <a:lstStyle/>
              <a:p>
                <a:endParaRPr lang="zh-CN" altLang="en-US"/>
              </a:p>
            </p:txBody>
          </p:sp>
          <p:sp>
            <p:nvSpPr>
              <p:cNvPr id="77" name="Freeform 74"/>
              <p:cNvSpPr/>
              <p:nvPr/>
            </p:nvSpPr>
            <p:spPr bwMode="auto">
              <a:xfrm>
                <a:off x="8559800" y="2611438"/>
                <a:ext cx="547688" cy="603250"/>
              </a:xfrm>
              <a:custGeom>
                <a:avLst/>
                <a:gdLst>
                  <a:gd name="T0" fmla="*/ 178 w 221"/>
                  <a:gd name="T1" fmla="*/ 168 h 243"/>
                  <a:gd name="T2" fmla="*/ 216 w 221"/>
                  <a:gd name="T3" fmla="*/ 77 h 243"/>
                  <a:gd name="T4" fmla="*/ 147 w 221"/>
                  <a:gd name="T5" fmla="*/ 3 h 243"/>
                  <a:gd name="T6" fmla="*/ 105 w 221"/>
                  <a:gd name="T7" fmla="*/ 15 h 243"/>
                  <a:gd name="T8" fmla="*/ 63 w 221"/>
                  <a:gd name="T9" fmla="*/ 0 h 243"/>
                  <a:gd name="T10" fmla="*/ 6 w 221"/>
                  <a:gd name="T11" fmla="*/ 82 h 243"/>
                  <a:gd name="T12" fmla="*/ 54 w 221"/>
                  <a:gd name="T13" fmla="*/ 222 h 243"/>
                  <a:gd name="T14" fmla="*/ 178 w 221"/>
                  <a:gd name="T15" fmla="*/ 168 h 2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1" h="243">
                    <a:moveTo>
                      <a:pt x="178" y="168"/>
                    </a:moveTo>
                    <a:cubicBezTo>
                      <a:pt x="198" y="131"/>
                      <a:pt x="221" y="131"/>
                      <a:pt x="216" y="77"/>
                    </a:cubicBezTo>
                    <a:cubicBezTo>
                      <a:pt x="216" y="77"/>
                      <a:pt x="147" y="66"/>
                      <a:pt x="147" y="3"/>
                    </a:cubicBezTo>
                    <a:cubicBezTo>
                      <a:pt x="147" y="3"/>
                      <a:pt x="124" y="15"/>
                      <a:pt x="105" y="15"/>
                    </a:cubicBezTo>
                    <a:cubicBezTo>
                      <a:pt x="85" y="16"/>
                      <a:pt x="63" y="0"/>
                      <a:pt x="63" y="0"/>
                    </a:cubicBezTo>
                    <a:cubicBezTo>
                      <a:pt x="63" y="0"/>
                      <a:pt x="57" y="69"/>
                      <a:pt x="6" y="82"/>
                    </a:cubicBezTo>
                    <a:cubicBezTo>
                      <a:pt x="0" y="138"/>
                      <a:pt x="22" y="194"/>
                      <a:pt x="54" y="222"/>
                    </a:cubicBezTo>
                    <a:cubicBezTo>
                      <a:pt x="78" y="243"/>
                      <a:pt x="160" y="202"/>
                      <a:pt x="178" y="168"/>
                    </a:cubicBezTo>
                    <a:close/>
                  </a:path>
                </a:pathLst>
              </a:custGeom>
              <a:solidFill>
                <a:srgbClr val="FECE9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 name="Freeform 75"/>
              <p:cNvSpPr/>
              <p:nvPr/>
            </p:nvSpPr>
            <p:spPr bwMode="auto">
              <a:xfrm>
                <a:off x="8712200" y="2616201"/>
                <a:ext cx="265113" cy="184150"/>
              </a:xfrm>
              <a:custGeom>
                <a:avLst/>
                <a:gdLst>
                  <a:gd name="T0" fmla="*/ 107 w 107"/>
                  <a:gd name="T1" fmla="*/ 53 h 74"/>
                  <a:gd name="T2" fmla="*/ 107 w 107"/>
                  <a:gd name="T3" fmla="*/ 53 h 74"/>
                  <a:gd name="T4" fmla="*/ 85 w 107"/>
                  <a:gd name="T5" fmla="*/ 1 h 74"/>
                  <a:gd name="T6" fmla="*/ 43 w 107"/>
                  <a:gd name="T7" fmla="*/ 13 h 74"/>
                  <a:gd name="T8" fmla="*/ 4 w 107"/>
                  <a:gd name="T9" fmla="*/ 0 h 74"/>
                  <a:gd name="T10" fmla="*/ 1 w 107"/>
                  <a:gd name="T11" fmla="*/ 4 h 74"/>
                  <a:gd name="T12" fmla="*/ 0 w 107"/>
                  <a:gd name="T13" fmla="*/ 6 h 74"/>
                  <a:gd name="T14" fmla="*/ 107 w 107"/>
                  <a:gd name="T15" fmla="*/ 53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7" h="74">
                    <a:moveTo>
                      <a:pt x="107" y="53"/>
                    </a:moveTo>
                    <a:cubicBezTo>
                      <a:pt x="107" y="53"/>
                      <a:pt x="107" y="53"/>
                      <a:pt x="107" y="53"/>
                    </a:cubicBezTo>
                    <a:cubicBezTo>
                      <a:pt x="97" y="41"/>
                      <a:pt x="85" y="24"/>
                      <a:pt x="85" y="1"/>
                    </a:cubicBezTo>
                    <a:cubicBezTo>
                      <a:pt x="85" y="1"/>
                      <a:pt x="62" y="13"/>
                      <a:pt x="43" y="13"/>
                    </a:cubicBezTo>
                    <a:cubicBezTo>
                      <a:pt x="28" y="14"/>
                      <a:pt x="11" y="4"/>
                      <a:pt x="4" y="0"/>
                    </a:cubicBezTo>
                    <a:cubicBezTo>
                      <a:pt x="1" y="4"/>
                      <a:pt x="1" y="4"/>
                      <a:pt x="1" y="4"/>
                    </a:cubicBezTo>
                    <a:cubicBezTo>
                      <a:pt x="1" y="5"/>
                      <a:pt x="0" y="5"/>
                      <a:pt x="0" y="6"/>
                    </a:cubicBezTo>
                    <a:cubicBezTo>
                      <a:pt x="7" y="15"/>
                      <a:pt x="57" y="74"/>
                      <a:pt x="107" y="53"/>
                    </a:cubicBezTo>
                    <a:close/>
                  </a:path>
                </a:pathLst>
              </a:custGeom>
              <a:solidFill>
                <a:srgbClr val="EEB88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 name="Freeform 76"/>
              <p:cNvSpPr/>
              <p:nvPr/>
            </p:nvSpPr>
            <p:spPr bwMode="auto">
              <a:xfrm>
                <a:off x="8407400" y="1624013"/>
                <a:ext cx="820738" cy="1039813"/>
              </a:xfrm>
              <a:custGeom>
                <a:avLst/>
                <a:gdLst>
                  <a:gd name="T0" fmla="*/ 324 w 331"/>
                  <a:gd name="T1" fmla="*/ 222 h 419"/>
                  <a:gd name="T2" fmla="*/ 165 w 331"/>
                  <a:gd name="T3" fmla="*/ 16 h 419"/>
                  <a:gd name="T4" fmla="*/ 7 w 331"/>
                  <a:gd name="T5" fmla="*/ 222 h 419"/>
                  <a:gd name="T6" fmla="*/ 32 w 331"/>
                  <a:gd name="T7" fmla="*/ 349 h 419"/>
                  <a:gd name="T8" fmla="*/ 165 w 331"/>
                  <a:gd name="T9" fmla="*/ 419 h 419"/>
                  <a:gd name="T10" fmla="*/ 299 w 331"/>
                  <a:gd name="T11" fmla="*/ 349 h 419"/>
                  <a:gd name="T12" fmla="*/ 324 w 331"/>
                  <a:gd name="T13" fmla="*/ 222 h 419"/>
                </a:gdLst>
                <a:ahLst/>
                <a:cxnLst>
                  <a:cxn ang="0">
                    <a:pos x="T0" y="T1"/>
                  </a:cxn>
                  <a:cxn ang="0">
                    <a:pos x="T2" y="T3"/>
                  </a:cxn>
                  <a:cxn ang="0">
                    <a:pos x="T4" y="T5"/>
                  </a:cxn>
                  <a:cxn ang="0">
                    <a:pos x="T6" y="T7"/>
                  </a:cxn>
                  <a:cxn ang="0">
                    <a:pos x="T8" y="T9"/>
                  </a:cxn>
                  <a:cxn ang="0">
                    <a:pos x="T10" y="T11"/>
                  </a:cxn>
                  <a:cxn ang="0">
                    <a:pos x="T12" y="T13"/>
                  </a:cxn>
                </a:cxnLst>
                <a:rect l="0" t="0" r="r" b="b"/>
                <a:pathLst>
                  <a:path w="331" h="419">
                    <a:moveTo>
                      <a:pt x="324" y="222"/>
                    </a:moveTo>
                    <a:cubicBezTo>
                      <a:pt x="331" y="0"/>
                      <a:pt x="165" y="16"/>
                      <a:pt x="165" y="16"/>
                    </a:cubicBezTo>
                    <a:cubicBezTo>
                      <a:pt x="165" y="16"/>
                      <a:pt x="0" y="0"/>
                      <a:pt x="7" y="222"/>
                    </a:cubicBezTo>
                    <a:cubicBezTo>
                      <a:pt x="7" y="222"/>
                      <a:pt x="7" y="314"/>
                      <a:pt x="32" y="349"/>
                    </a:cubicBezTo>
                    <a:cubicBezTo>
                      <a:pt x="64" y="395"/>
                      <a:pt x="124" y="419"/>
                      <a:pt x="165" y="419"/>
                    </a:cubicBezTo>
                    <a:cubicBezTo>
                      <a:pt x="206" y="419"/>
                      <a:pt x="267" y="398"/>
                      <a:pt x="299" y="349"/>
                    </a:cubicBezTo>
                    <a:cubicBezTo>
                      <a:pt x="324" y="311"/>
                      <a:pt x="324" y="222"/>
                      <a:pt x="324" y="222"/>
                    </a:cubicBezTo>
                  </a:path>
                </a:pathLst>
              </a:custGeom>
              <a:solidFill>
                <a:srgbClr val="FECE9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 name="Freeform 77"/>
              <p:cNvSpPr/>
              <p:nvPr/>
            </p:nvSpPr>
            <p:spPr bwMode="auto">
              <a:xfrm>
                <a:off x="9186863" y="2173288"/>
                <a:ext cx="90488" cy="195263"/>
              </a:xfrm>
              <a:custGeom>
                <a:avLst/>
                <a:gdLst>
                  <a:gd name="T0" fmla="*/ 6 w 37"/>
                  <a:gd name="T1" fmla="*/ 19 h 79"/>
                  <a:gd name="T2" fmla="*/ 26 w 37"/>
                  <a:gd name="T3" fmla="*/ 13 h 79"/>
                  <a:gd name="T4" fmla="*/ 0 w 37"/>
                  <a:gd name="T5" fmla="*/ 79 h 79"/>
                  <a:gd name="T6" fmla="*/ 6 w 37"/>
                  <a:gd name="T7" fmla="*/ 19 h 79"/>
                </a:gdLst>
                <a:ahLst/>
                <a:cxnLst>
                  <a:cxn ang="0">
                    <a:pos x="T0" y="T1"/>
                  </a:cxn>
                  <a:cxn ang="0">
                    <a:pos x="T2" y="T3"/>
                  </a:cxn>
                  <a:cxn ang="0">
                    <a:pos x="T4" y="T5"/>
                  </a:cxn>
                  <a:cxn ang="0">
                    <a:pos x="T6" y="T7"/>
                  </a:cxn>
                </a:cxnLst>
                <a:rect l="0" t="0" r="r" b="b"/>
                <a:pathLst>
                  <a:path w="37" h="79">
                    <a:moveTo>
                      <a:pt x="6" y="19"/>
                    </a:moveTo>
                    <a:cubicBezTo>
                      <a:pt x="6" y="19"/>
                      <a:pt x="15" y="0"/>
                      <a:pt x="26" y="13"/>
                    </a:cubicBezTo>
                    <a:cubicBezTo>
                      <a:pt x="37" y="26"/>
                      <a:pt x="35" y="79"/>
                      <a:pt x="0" y="79"/>
                    </a:cubicBezTo>
                    <a:cubicBezTo>
                      <a:pt x="0" y="79"/>
                      <a:pt x="5" y="32"/>
                      <a:pt x="6" y="19"/>
                    </a:cubicBezTo>
                    <a:close/>
                  </a:path>
                </a:pathLst>
              </a:custGeom>
              <a:solidFill>
                <a:srgbClr val="FECE9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 name="Freeform 78"/>
              <p:cNvSpPr/>
              <p:nvPr/>
            </p:nvSpPr>
            <p:spPr bwMode="auto">
              <a:xfrm>
                <a:off x="9201150" y="2222501"/>
                <a:ext cx="52388" cy="101600"/>
              </a:xfrm>
              <a:custGeom>
                <a:avLst/>
                <a:gdLst>
                  <a:gd name="T0" fmla="*/ 0 w 21"/>
                  <a:gd name="T1" fmla="*/ 19 h 41"/>
                  <a:gd name="T2" fmla="*/ 14 w 21"/>
                  <a:gd name="T3" fmla="*/ 10 h 41"/>
                  <a:gd name="T4" fmla="*/ 7 w 21"/>
                  <a:gd name="T5" fmla="*/ 41 h 41"/>
                  <a:gd name="T6" fmla="*/ 0 w 21"/>
                  <a:gd name="T7" fmla="*/ 19 h 41"/>
                </a:gdLst>
                <a:ahLst/>
                <a:cxnLst>
                  <a:cxn ang="0">
                    <a:pos x="T0" y="T1"/>
                  </a:cxn>
                  <a:cxn ang="0">
                    <a:pos x="T2" y="T3"/>
                  </a:cxn>
                  <a:cxn ang="0">
                    <a:pos x="T4" y="T5"/>
                  </a:cxn>
                  <a:cxn ang="0">
                    <a:pos x="T6" y="T7"/>
                  </a:cxn>
                </a:cxnLst>
                <a:rect l="0" t="0" r="r" b="b"/>
                <a:pathLst>
                  <a:path w="21" h="41">
                    <a:moveTo>
                      <a:pt x="0" y="19"/>
                    </a:moveTo>
                    <a:cubicBezTo>
                      <a:pt x="0" y="19"/>
                      <a:pt x="7" y="0"/>
                      <a:pt x="14" y="10"/>
                    </a:cubicBezTo>
                    <a:cubicBezTo>
                      <a:pt x="21" y="19"/>
                      <a:pt x="17" y="32"/>
                      <a:pt x="7" y="41"/>
                    </a:cubicBezTo>
                    <a:cubicBezTo>
                      <a:pt x="7" y="41"/>
                      <a:pt x="12" y="6"/>
                      <a:pt x="0" y="19"/>
                    </a:cubicBezTo>
                    <a:close/>
                  </a:path>
                </a:pathLst>
              </a:custGeom>
              <a:solidFill>
                <a:srgbClr val="EEB88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 name="Freeform 79"/>
              <p:cNvSpPr/>
              <p:nvPr/>
            </p:nvSpPr>
            <p:spPr bwMode="auto">
              <a:xfrm>
                <a:off x="8350250" y="2173288"/>
                <a:ext cx="95250" cy="195263"/>
              </a:xfrm>
              <a:custGeom>
                <a:avLst/>
                <a:gdLst>
                  <a:gd name="T0" fmla="*/ 32 w 38"/>
                  <a:gd name="T1" fmla="*/ 19 h 79"/>
                  <a:gd name="T2" fmla="*/ 11 w 38"/>
                  <a:gd name="T3" fmla="*/ 13 h 79"/>
                  <a:gd name="T4" fmla="*/ 38 w 38"/>
                  <a:gd name="T5" fmla="*/ 79 h 79"/>
                  <a:gd name="T6" fmla="*/ 32 w 38"/>
                  <a:gd name="T7" fmla="*/ 19 h 79"/>
                </a:gdLst>
                <a:ahLst/>
                <a:cxnLst>
                  <a:cxn ang="0">
                    <a:pos x="T0" y="T1"/>
                  </a:cxn>
                  <a:cxn ang="0">
                    <a:pos x="T2" y="T3"/>
                  </a:cxn>
                  <a:cxn ang="0">
                    <a:pos x="T4" y="T5"/>
                  </a:cxn>
                  <a:cxn ang="0">
                    <a:pos x="T6" y="T7"/>
                  </a:cxn>
                </a:cxnLst>
                <a:rect l="0" t="0" r="r" b="b"/>
                <a:pathLst>
                  <a:path w="38" h="79">
                    <a:moveTo>
                      <a:pt x="32" y="19"/>
                    </a:moveTo>
                    <a:cubicBezTo>
                      <a:pt x="32" y="19"/>
                      <a:pt x="22" y="0"/>
                      <a:pt x="11" y="13"/>
                    </a:cubicBezTo>
                    <a:cubicBezTo>
                      <a:pt x="0" y="26"/>
                      <a:pt x="4" y="79"/>
                      <a:pt x="38" y="79"/>
                    </a:cubicBezTo>
                    <a:cubicBezTo>
                      <a:pt x="38" y="79"/>
                      <a:pt x="32" y="32"/>
                      <a:pt x="32" y="19"/>
                    </a:cubicBezTo>
                    <a:close/>
                  </a:path>
                </a:pathLst>
              </a:custGeom>
              <a:solidFill>
                <a:srgbClr val="FECE9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 name="Freeform 80"/>
              <p:cNvSpPr/>
              <p:nvPr/>
            </p:nvSpPr>
            <p:spPr bwMode="auto">
              <a:xfrm>
                <a:off x="8375650" y="2222501"/>
                <a:ext cx="52388" cy="101600"/>
              </a:xfrm>
              <a:custGeom>
                <a:avLst/>
                <a:gdLst>
                  <a:gd name="T0" fmla="*/ 21 w 21"/>
                  <a:gd name="T1" fmla="*/ 19 h 41"/>
                  <a:gd name="T2" fmla="*/ 7 w 21"/>
                  <a:gd name="T3" fmla="*/ 10 h 41"/>
                  <a:gd name="T4" fmla="*/ 14 w 21"/>
                  <a:gd name="T5" fmla="*/ 41 h 41"/>
                  <a:gd name="T6" fmla="*/ 21 w 21"/>
                  <a:gd name="T7" fmla="*/ 19 h 41"/>
                </a:gdLst>
                <a:ahLst/>
                <a:cxnLst>
                  <a:cxn ang="0">
                    <a:pos x="T0" y="T1"/>
                  </a:cxn>
                  <a:cxn ang="0">
                    <a:pos x="T2" y="T3"/>
                  </a:cxn>
                  <a:cxn ang="0">
                    <a:pos x="T4" y="T5"/>
                  </a:cxn>
                  <a:cxn ang="0">
                    <a:pos x="T6" y="T7"/>
                  </a:cxn>
                </a:cxnLst>
                <a:rect l="0" t="0" r="r" b="b"/>
                <a:pathLst>
                  <a:path w="21" h="41">
                    <a:moveTo>
                      <a:pt x="21" y="19"/>
                    </a:moveTo>
                    <a:cubicBezTo>
                      <a:pt x="21" y="19"/>
                      <a:pt x="14" y="0"/>
                      <a:pt x="7" y="10"/>
                    </a:cubicBezTo>
                    <a:cubicBezTo>
                      <a:pt x="0" y="19"/>
                      <a:pt x="4" y="32"/>
                      <a:pt x="14" y="41"/>
                    </a:cubicBezTo>
                    <a:cubicBezTo>
                      <a:pt x="14" y="41"/>
                      <a:pt x="10" y="6"/>
                      <a:pt x="21" y="19"/>
                    </a:cubicBezTo>
                    <a:close/>
                  </a:path>
                </a:pathLst>
              </a:custGeom>
              <a:solidFill>
                <a:srgbClr val="EEB88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 name="Freeform 81"/>
              <p:cNvSpPr/>
              <p:nvPr/>
            </p:nvSpPr>
            <p:spPr bwMode="auto">
              <a:xfrm>
                <a:off x="8993188" y="2314576"/>
                <a:ext cx="150813" cy="85725"/>
              </a:xfrm>
              <a:custGeom>
                <a:avLst/>
                <a:gdLst>
                  <a:gd name="T0" fmla="*/ 30 w 61"/>
                  <a:gd name="T1" fmla="*/ 0 h 35"/>
                  <a:gd name="T2" fmla="*/ 0 w 61"/>
                  <a:gd name="T3" fmla="*/ 17 h 35"/>
                  <a:gd name="T4" fmla="*/ 30 w 61"/>
                  <a:gd name="T5" fmla="*/ 35 h 35"/>
                  <a:gd name="T6" fmla="*/ 30 w 61"/>
                  <a:gd name="T7" fmla="*/ 35 h 35"/>
                  <a:gd name="T8" fmla="*/ 61 w 61"/>
                  <a:gd name="T9" fmla="*/ 17 h 35"/>
                  <a:gd name="T10" fmla="*/ 30 w 61"/>
                  <a:gd name="T11" fmla="*/ 0 h 35"/>
                  <a:gd name="T12" fmla="*/ 30 w 61"/>
                  <a:gd name="T13" fmla="*/ 0 h 35"/>
                </a:gdLst>
                <a:ahLst/>
                <a:cxnLst>
                  <a:cxn ang="0">
                    <a:pos x="T0" y="T1"/>
                  </a:cxn>
                  <a:cxn ang="0">
                    <a:pos x="T2" y="T3"/>
                  </a:cxn>
                  <a:cxn ang="0">
                    <a:pos x="T4" y="T5"/>
                  </a:cxn>
                  <a:cxn ang="0">
                    <a:pos x="T6" y="T7"/>
                  </a:cxn>
                  <a:cxn ang="0">
                    <a:pos x="T8" y="T9"/>
                  </a:cxn>
                  <a:cxn ang="0">
                    <a:pos x="T10" y="T11"/>
                  </a:cxn>
                  <a:cxn ang="0">
                    <a:pos x="T12" y="T13"/>
                  </a:cxn>
                </a:cxnLst>
                <a:rect l="0" t="0" r="r" b="b"/>
                <a:pathLst>
                  <a:path w="61" h="35">
                    <a:moveTo>
                      <a:pt x="30" y="0"/>
                    </a:moveTo>
                    <a:cubicBezTo>
                      <a:pt x="13" y="0"/>
                      <a:pt x="0" y="8"/>
                      <a:pt x="0" y="17"/>
                    </a:cubicBezTo>
                    <a:cubicBezTo>
                      <a:pt x="0" y="27"/>
                      <a:pt x="13" y="35"/>
                      <a:pt x="30" y="35"/>
                    </a:cubicBezTo>
                    <a:cubicBezTo>
                      <a:pt x="30" y="35"/>
                      <a:pt x="30" y="35"/>
                      <a:pt x="30" y="35"/>
                    </a:cubicBezTo>
                    <a:cubicBezTo>
                      <a:pt x="47" y="35"/>
                      <a:pt x="61" y="27"/>
                      <a:pt x="61" y="17"/>
                    </a:cubicBezTo>
                    <a:cubicBezTo>
                      <a:pt x="61" y="8"/>
                      <a:pt x="47" y="0"/>
                      <a:pt x="30" y="0"/>
                    </a:cubicBezTo>
                    <a:cubicBezTo>
                      <a:pt x="30" y="0"/>
                      <a:pt x="30" y="0"/>
                      <a:pt x="30" y="0"/>
                    </a:cubicBezTo>
                  </a:path>
                </a:pathLst>
              </a:custGeom>
              <a:solidFill>
                <a:srgbClr val="FBBD9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5" name="Freeform 82"/>
              <p:cNvSpPr/>
              <p:nvPr/>
            </p:nvSpPr>
            <p:spPr bwMode="auto">
              <a:xfrm>
                <a:off x="8489950" y="2314576"/>
                <a:ext cx="150813" cy="85725"/>
              </a:xfrm>
              <a:custGeom>
                <a:avLst/>
                <a:gdLst>
                  <a:gd name="T0" fmla="*/ 31 w 61"/>
                  <a:gd name="T1" fmla="*/ 0 h 35"/>
                  <a:gd name="T2" fmla="*/ 0 w 61"/>
                  <a:gd name="T3" fmla="*/ 17 h 35"/>
                  <a:gd name="T4" fmla="*/ 31 w 61"/>
                  <a:gd name="T5" fmla="*/ 35 h 35"/>
                  <a:gd name="T6" fmla="*/ 31 w 61"/>
                  <a:gd name="T7" fmla="*/ 35 h 35"/>
                  <a:gd name="T8" fmla="*/ 61 w 61"/>
                  <a:gd name="T9" fmla="*/ 17 h 35"/>
                  <a:gd name="T10" fmla="*/ 31 w 61"/>
                  <a:gd name="T11" fmla="*/ 0 h 35"/>
                  <a:gd name="T12" fmla="*/ 31 w 61"/>
                  <a:gd name="T13" fmla="*/ 0 h 35"/>
                </a:gdLst>
                <a:ahLst/>
                <a:cxnLst>
                  <a:cxn ang="0">
                    <a:pos x="T0" y="T1"/>
                  </a:cxn>
                  <a:cxn ang="0">
                    <a:pos x="T2" y="T3"/>
                  </a:cxn>
                  <a:cxn ang="0">
                    <a:pos x="T4" y="T5"/>
                  </a:cxn>
                  <a:cxn ang="0">
                    <a:pos x="T6" y="T7"/>
                  </a:cxn>
                  <a:cxn ang="0">
                    <a:pos x="T8" y="T9"/>
                  </a:cxn>
                  <a:cxn ang="0">
                    <a:pos x="T10" y="T11"/>
                  </a:cxn>
                  <a:cxn ang="0">
                    <a:pos x="T12" y="T13"/>
                  </a:cxn>
                </a:cxnLst>
                <a:rect l="0" t="0" r="r" b="b"/>
                <a:pathLst>
                  <a:path w="61" h="35">
                    <a:moveTo>
                      <a:pt x="31" y="0"/>
                    </a:moveTo>
                    <a:cubicBezTo>
                      <a:pt x="14" y="0"/>
                      <a:pt x="0" y="8"/>
                      <a:pt x="0" y="17"/>
                    </a:cubicBezTo>
                    <a:cubicBezTo>
                      <a:pt x="0" y="27"/>
                      <a:pt x="14" y="35"/>
                      <a:pt x="31" y="35"/>
                    </a:cubicBezTo>
                    <a:cubicBezTo>
                      <a:pt x="31" y="35"/>
                      <a:pt x="31" y="35"/>
                      <a:pt x="31" y="35"/>
                    </a:cubicBezTo>
                    <a:cubicBezTo>
                      <a:pt x="48" y="35"/>
                      <a:pt x="61" y="27"/>
                      <a:pt x="61" y="17"/>
                    </a:cubicBezTo>
                    <a:cubicBezTo>
                      <a:pt x="61" y="8"/>
                      <a:pt x="48" y="0"/>
                      <a:pt x="31" y="0"/>
                    </a:cubicBezTo>
                    <a:cubicBezTo>
                      <a:pt x="31" y="0"/>
                      <a:pt x="31" y="0"/>
                      <a:pt x="31" y="0"/>
                    </a:cubicBezTo>
                  </a:path>
                </a:pathLst>
              </a:custGeom>
              <a:solidFill>
                <a:srgbClr val="FBBD9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 name="Oval 83"/>
              <p:cNvSpPr>
                <a:spLocks noChangeArrowheads="1"/>
              </p:cNvSpPr>
              <p:nvPr/>
            </p:nvSpPr>
            <p:spPr bwMode="auto">
              <a:xfrm>
                <a:off x="8772525" y="2346326"/>
                <a:ext cx="92075" cy="60325"/>
              </a:xfrm>
              <a:prstGeom prst="ellipse">
                <a:avLst/>
              </a:prstGeom>
              <a:solidFill>
                <a:srgbClr val="EEB88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7" name="Oval 84"/>
              <p:cNvSpPr>
                <a:spLocks noChangeArrowheads="1"/>
              </p:cNvSpPr>
              <p:nvPr/>
            </p:nvSpPr>
            <p:spPr bwMode="auto">
              <a:xfrm>
                <a:off x="8977313" y="2209801"/>
                <a:ext cx="96838" cy="96838"/>
              </a:xfrm>
              <a:prstGeom prst="ellipse">
                <a:avLst/>
              </a:prstGeom>
              <a:solidFill>
                <a:srgbClr val="35221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8" name="Oval 85"/>
              <p:cNvSpPr>
                <a:spLocks noChangeArrowheads="1"/>
              </p:cNvSpPr>
              <p:nvPr/>
            </p:nvSpPr>
            <p:spPr bwMode="auto">
              <a:xfrm>
                <a:off x="9024938" y="2219326"/>
                <a:ext cx="31750" cy="3333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9" name="Oval 86"/>
              <p:cNvSpPr>
                <a:spLocks noChangeArrowheads="1"/>
              </p:cNvSpPr>
              <p:nvPr/>
            </p:nvSpPr>
            <p:spPr bwMode="auto">
              <a:xfrm>
                <a:off x="8561388" y="2209801"/>
                <a:ext cx="96838" cy="96838"/>
              </a:xfrm>
              <a:prstGeom prst="ellipse">
                <a:avLst/>
              </a:prstGeom>
              <a:solidFill>
                <a:srgbClr val="35221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 name="Oval 87"/>
              <p:cNvSpPr>
                <a:spLocks noChangeArrowheads="1"/>
              </p:cNvSpPr>
              <p:nvPr/>
            </p:nvSpPr>
            <p:spPr bwMode="auto">
              <a:xfrm>
                <a:off x="8609013" y="2219326"/>
                <a:ext cx="31750" cy="3333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1" name="Freeform 88"/>
              <p:cNvSpPr/>
              <p:nvPr/>
            </p:nvSpPr>
            <p:spPr bwMode="auto">
              <a:xfrm>
                <a:off x="8328025" y="1639888"/>
                <a:ext cx="984250" cy="595313"/>
              </a:xfrm>
              <a:custGeom>
                <a:avLst/>
                <a:gdLst>
                  <a:gd name="T0" fmla="*/ 36 w 397"/>
                  <a:gd name="T1" fmla="*/ 240 h 240"/>
                  <a:gd name="T2" fmla="*/ 192 w 397"/>
                  <a:gd name="T3" fmla="*/ 0 h 240"/>
                  <a:gd name="T4" fmla="*/ 360 w 397"/>
                  <a:gd name="T5" fmla="*/ 234 h 240"/>
                  <a:gd name="T6" fmla="*/ 298 w 397"/>
                  <a:gd name="T7" fmla="*/ 197 h 240"/>
                  <a:gd name="T8" fmla="*/ 287 w 397"/>
                  <a:gd name="T9" fmla="*/ 147 h 240"/>
                  <a:gd name="T10" fmla="*/ 285 w 397"/>
                  <a:gd name="T11" fmla="*/ 197 h 240"/>
                  <a:gd name="T12" fmla="*/ 248 w 397"/>
                  <a:gd name="T13" fmla="*/ 193 h 240"/>
                  <a:gd name="T14" fmla="*/ 239 w 397"/>
                  <a:gd name="T15" fmla="*/ 124 h 240"/>
                  <a:gd name="T16" fmla="*/ 227 w 397"/>
                  <a:gd name="T17" fmla="*/ 191 h 240"/>
                  <a:gd name="T18" fmla="*/ 36 w 397"/>
                  <a:gd name="T19" fmla="*/ 24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7" h="240">
                    <a:moveTo>
                      <a:pt x="36" y="240"/>
                    </a:moveTo>
                    <a:cubicBezTo>
                      <a:pt x="36" y="240"/>
                      <a:pt x="0" y="0"/>
                      <a:pt x="192" y="0"/>
                    </a:cubicBezTo>
                    <a:cubicBezTo>
                      <a:pt x="397" y="0"/>
                      <a:pt x="360" y="234"/>
                      <a:pt x="360" y="234"/>
                    </a:cubicBezTo>
                    <a:cubicBezTo>
                      <a:pt x="360" y="234"/>
                      <a:pt x="330" y="207"/>
                      <a:pt x="298" y="197"/>
                    </a:cubicBezTo>
                    <a:cubicBezTo>
                      <a:pt x="287" y="147"/>
                      <a:pt x="287" y="147"/>
                      <a:pt x="287" y="147"/>
                    </a:cubicBezTo>
                    <a:cubicBezTo>
                      <a:pt x="285" y="197"/>
                      <a:pt x="285" y="197"/>
                      <a:pt x="285" y="197"/>
                    </a:cubicBezTo>
                    <a:cubicBezTo>
                      <a:pt x="248" y="193"/>
                      <a:pt x="248" y="193"/>
                      <a:pt x="248" y="193"/>
                    </a:cubicBezTo>
                    <a:cubicBezTo>
                      <a:pt x="239" y="124"/>
                      <a:pt x="239" y="124"/>
                      <a:pt x="239" y="124"/>
                    </a:cubicBezTo>
                    <a:cubicBezTo>
                      <a:pt x="227" y="191"/>
                      <a:pt x="227" y="191"/>
                      <a:pt x="227" y="191"/>
                    </a:cubicBezTo>
                    <a:cubicBezTo>
                      <a:pt x="227" y="191"/>
                      <a:pt x="65" y="187"/>
                      <a:pt x="36" y="240"/>
                    </a:cubicBezTo>
                    <a:close/>
                  </a:path>
                </a:pathLst>
              </a:custGeom>
              <a:solidFill>
                <a:schemeClr val="accent2"/>
              </a:solidFill>
              <a:ln>
                <a:noFill/>
              </a:ln>
            </p:spPr>
            <p:txBody>
              <a:bodyPr vert="horz" wrap="square" lIns="91440" tIns="45720" rIns="91440" bIns="45720" numCol="1" anchor="t" anchorCtr="0" compatLnSpc="1"/>
              <a:lstStyle/>
              <a:p>
                <a:endParaRPr lang="zh-CN" altLang="en-US"/>
              </a:p>
            </p:txBody>
          </p:sp>
          <p:sp>
            <p:nvSpPr>
              <p:cNvPr id="92" name="Freeform 89"/>
              <p:cNvSpPr/>
              <p:nvPr/>
            </p:nvSpPr>
            <p:spPr bwMode="auto">
              <a:xfrm>
                <a:off x="8485188" y="4025901"/>
                <a:ext cx="376238" cy="1579563"/>
              </a:xfrm>
              <a:custGeom>
                <a:avLst/>
                <a:gdLst>
                  <a:gd name="T0" fmla="*/ 26 w 152"/>
                  <a:gd name="T1" fmla="*/ 0 h 637"/>
                  <a:gd name="T2" fmla="*/ 3 w 152"/>
                  <a:gd name="T3" fmla="*/ 85 h 637"/>
                  <a:gd name="T4" fmla="*/ 44 w 152"/>
                  <a:gd name="T5" fmla="*/ 270 h 637"/>
                  <a:gd name="T6" fmla="*/ 37 w 152"/>
                  <a:gd name="T7" fmla="*/ 375 h 637"/>
                  <a:gd name="T8" fmla="*/ 70 w 152"/>
                  <a:gd name="T9" fmla="*/ 555 h 637"/>
                  <a:gd name="T10" fmla="*/ 76 w 152"/>
                  <a:gd name="T11" fmla="*/ 626 h 637"/>
                  <a:gd name="T12" fmla="*/ 138 w 152"/>
                  <a:gd name="T13" fmla="*/ 626 h 637"/>
                  <a:gd name="T14" fmla="*/ 117 w 152"/>
                  <a:gd name="T15" fmla="*/ 521 h 637"/>
                  <a:gd name="T16" fmla="*/ 126 w 152"/>
                  <a:gd name="T17" fmla="*/ 346 h 637"/>
                  <a:gd name="T18" fmla="*/ 126 w 152"/>
                  <a:gd name="T19" fmla="*/ 256 h 637"/>
                  <a:gd name="T20" fmla="*/ 149 w 152"/>
                  <a:gd name="T21" fmla="*/ 68 h 637"/>
                  <a:gd name="T22" fmla="*/ 26 w 152"/>
                  <a:gd name="T23" fmla="*/ 0 h 6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2" h="637">
                    <a:moveTo>
                      <a:pt x="26" y="0"/>
                    </a:moveTo>
                    <a:cubicBezTo>
                      <a:pt x="26" y="0"/>
                      <a:pt x="0" y="37"/>
                      <a:pt x="3" y="85"/>
                    </a:cubicBezTo>
                    <a:cubicBezTo>
                      <a:pt x="6" y="133"/>
                      <a:pt x="43" y="249"/>
                      <a:pt x="44" y="270"/>
                    </a:cubicBezTo>
                    <a:cubicBezTo>
                      <a:pt x="45" y="291"/>
                      <a:pt x="31" y="342"/>
                      <a:pt x="37" y="375"/>
                    </a:cubicBezTo>
                    <a:cubicBezTo>
                      <a:pt x="43" y="407"/>
                      <a:pt x="76" y="536"/>
                      <a:pt x="70" y="555"/>
                    </a:cubicBezTo>
                    <a:cubicBezTo>
                      <a:pt x="64" y="574"/>
                      <a:pt x="55" y="622"/>
                      <a:pt x="76" y="626"/>
                    </a:cubicBezTo>
                    <a:cubicBezTo>
                      <a:pt x="97" y="630"/>
                      <a:pt x="137" y="637"/>
                      <a:pt x="138" y="626"/>
                    </a:cubicBezTo>
                    <a:cubicBezTo>
                      <a:pt x="139" y="615"/>
                      <a:pt x="117" y="552"/>
                      <a:pt x="117" y="521"/>
                    </a:cubicBezTo>
                    <a:cubicBezTo>
                      <a:pt x="117" y="491"/>
                      <a:pt x="128" y="381"/>
                      <a:pt x="126" y="346"/>
                    </a:cubicBezTo>
                    <a:cubicBezTo>
                      <a:pt x="124" y="311"/>
                      <a:pt x="120" y="277"/>
                      <a:pt x="126" y="256"/>
                    </a:cubicBezTo>
                    <a:cubicBezTo>
                      <a:pt x="131" y="235"/>
                      <a:pt x="152" y="119"/>
                      <a:pt x="149" y="68"/>
                    </a:cubicBezTo>
                    <a:cubicBezTo>
                      <a:pt x="149" y="68"/>
                      <a:pt x="94" y="22"/>
                      <a:pt x="26" y="0"/>
                    </a:cubicBezTo>
                    <a:close/>
                  </a:path>
                </a:pathLst>
              </a:custGeom>
              <a:solidFill>
                <a:srgbClr val="FECE9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3" name="Freeform 90"/>
              <p:cNvSpPr/>
              <p:nvPr/>
            </p:nvSpPr>
            <p:spPr bwMode="auto">
              <a:xfrm>
                <a:off x="8809038" y="4025901"/>
                <a:ext cx="379413" cy="1579563"/>
              </a:xfrm>
              <a:custGeom>
                <a:avLst/>
                <a:gdLst>
                  <a:gd name="T0" fmla="*/ 126 w 153"/>
                  <a:gd name="T1" fmla="*/ 0 h 637"/>
                  <a:gd name="T2" fmla="*/ 149 w 153"/>
                  <a:gd name="T3" fmla="*/ 85 h 637"/>
                  <a:gd name="T4" fmla="*/ 108 w 153"/>
                  <a:gd name="T5" fmla="*/ 270 h 637"/>
                  <a:gd name="T6" fmla="*/ 115 w 153"/>
                  <a:gd name="T7" fmla="*/ 375 h 637"/>
                  <a:gd name="T8" fmla="*/ 82 w 153"/>
                  <a:gd name="T9" fmla="*/ 555 h 637"/>
                  <a:gd name="T10" fmla="*/ 76 w 153"/>
                  <a:gd name="T11" fmla="*/ 626 h 637"/>
                  <a:gd name="T12" fmla="*/ 14 w 153"/>
                  <a:gd name="T13" fmla="*/ 626 h 637"/>
                  <a:gd name="T14" fmla="*/ 35 w 153"/>
                  <a:gd name="T15" fmla="*/ 521 h 637"/>
                  <a:gd name="T16" fmla="*/ 26 w 153"/>
                  <a:gd name="T17" fmla="*/ 346 h 637"/>
                  <a:gd name="T18" fmla="*/ 26 w 153"/>
                  <a:gd name="T19" fmla="*/ 256 h 637"/>
                  <a:gd name="T20" fmla="*/ 4 w 153"/>
                  <a:gd name="T21" fmla="*/ 68 h 637"/>
                  <a:gd name="T22" fmla="*/ 126 w 153"/>
                  <a:gd name="T23" fmla="*/ 0 h 6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3" h="637">
                    <a:moveTo>
                      <a:pt x="126" y="0"/>
                    </a:moveTo>
                    <a:cubicBezTo>
                      <a:pt x="126" y="0"/>
                      <a:pt x="153" y="37"/>
                      <a:pt x="149" y="85"/>
                    </a:cubicBezTo>
                    <a:cubicBezTo>
                      <a:pt x="146" y="133"/>
                      <a:pt x="109" y="249"/>
                      <a:pt x="108" y="270"/>
                    </a:cubicBezTo>
                    <a:cubicBezTo>
                      <a:pt x="107" y="291"/>
                      <a:pt x="121" y="342"/>
                      <a:pt x="115" y="375"/>
                    </a:cubicBezTo>
                    <a:cubicBezTo>
                      <a:pt x="109" y="407"/>
                      <a:pt x="76" y="536"/>
                      <a:pt x="82" y="555"/>
                    </a:cubicBezTo>
                    <a:cubicBezTo>
                      <a:pt x="88" y="574"/>
                      <a:pt x="97" y="622"/>
                      <a:pt x="76" y="626"/>
                    </a:cubicBezTo>
                    <a:cubicBezTo>
                      <a:pt x="55" y="630"/>
                      <a:pt x="15" y="637"/>
                      <a:pt x="14" y="626"/>
                    </a:cubicBezTo>
                    <a:cubicBezTo>
                      <a:pt x="13" y="615"/>
                      <a:pt x="35" y="552"/>
                      <a:pt x="35" y="521"/>
                    </a:cubicBezTo>
                    <a:cubicBezTo>
                      <a:pt x="35" y="491"/>
                      <a:pt x="24" y="381"/>
                      <a:pt x="26" y="346"/>
                    </a:cubicBezTo>
                    <a:cubicBezTo>
                      <a:pt x="29" y="311"/>
                      <a:pt x="32" y="277"/>
                      <a:pt x="26" y="256"/>
                    </a:cubicBezTo>
                    <a:cubicBezTo>
                      <a:pt x="21" y="235"/>
                      <a:pt x="0" y="119"/>
                      <a:pt x="4" y="68"/>
                    </a:cubicBezTo>
                    <a:cubicBezTo>
                      <a:pt x="4" y="68"/>
                      <a:pt x="58" y="22"/>
                      <a:pt x="126" y="0"/>
                    </a:cubicBezTo>
                    <a:close/>
                  </a:path>
                </a:pathLst>
              </a:custGeom>
              <a:solidFill>
                <a:srgbClr val="FECE9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4" name="Freeform 91"/>
              <p:cNvSpPr/>
              <p:nvPr/>
            </p:nvSpPr>
            <p:spPr bwMode="auto">
              <a:xfrm>
                <a:off x="8915400" y="4645026"/>
                <a:ext cx="107950" cy="101600"/>
              </a:xfrm>
              <a:custGeom>
                <a:avLst/>
                <a:gdLst>
                  <a:gd name="T0" fmla="*/ 0 w 43"/>
                  <a:gd name="T1" fmla="*/ 3 h 41"/>
                  <a:gd name="T2" fmla="*/ 24 w 43"/>
                  <a:gd name="T3" fmla="*/ 28 h 41"/>
                  <a:gd name="T4" fmla="*/ 42 w 43"/>
                  <a:gd name="T5" fmla="*/ 0 h 41"/>
                  <a:gd name="T6" fmla="*/ 24 w 43"/>
                  <a:gd name="T7" fmla="*/ 40 h 41"/>
                  <a:gd name="T8" fmla="*/ 0 w 43"/>
                  <a:gd name="T9" fmla="*/ 3 h 41"/>
                </a:gdLst>
                <a:ahLst/>
                <a:cxnLst>
                  <a:cxn ang="0">
                    <a:pos x="T0" y="T1"/>
                  </a:cxn>
                  <a:cxn ang="0">
                    <a:pos x="T2" y="T3"/>
                  </a:cxn>
                  <a:cxn ang="0">
                    <a:pos x="T4" y="T5"/>
                  </a:cxn>
                  <a:cxn ang="0">
                    <a:pos x="T6" y="T7"/>
                  </a:cxn>
                  <a:cxn ang="0">
                    <a:pos x="T8" y="T9"/>
                  </a:cxn>
                </a:cxnLst>
                <a:rect l="0" t="0" r="r" b="b"/>
                <a:pathLst>
                  <a:path w="43" h="41">
                    <a:moveTo>
                      <a:pt x="0" y="3"/>
                    </a:moveTo>
                    <a:cubicBezTo>
                      <a:pt x="0" y="3"/>
                      <a:pt x="6" y="28"/>
                      <a:pt x="24" y="28"/>
                    </a:cubicBezTo>
                    <a:cubicBezTo>
                      <a:pt x="42" y="28"/>
                      <a:pt x="42" y="0"/>
                      <a:pt x="42" y="0"/>
                    </a:cubicBezTo>
                    <a:cubicBezTo>
                      <a:pt x="42" y="0"/>
                      <a:pt x="43" y="39"/>
                      <a:pt x="24" y="40"/>
                    </a:cubicBezTo>
                    <a:cubicBezTo>
                      <a:pt x="5" y="41"/>
                      <a:pt x="0" y="3"/>
                      <a:pt x="0" y="3"/>
                    </a:cubicBezTo>
                    <a:close/>
                  </a:path>
                </a:pathLst>
              </a:custGeom>
              <a:solidFill>
                <a:srgbClr val="F2B57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5" name="Freeform 92"/>
              <p:cNvSpPr/>
              <p:nvPr/>
            </p:nvSpPr>
            <p:spPr bwMode="auto">
              <a:xfrm>
                <a:off x="8632825" y="4645026"/>
                <a:ext cx="109538" cy="101600"/>
              </a:xfrm>
              <a:custGeom>
                <a:avLst/>
                <a:gdLst>
                  <a:gd name="T0" fmla="*/ 0 w 44"/>
                  <a:gd name="T1" fmla="*/ 3 h 41"/>
                  <a:gd name="T2" fmla="*/ 25 w 44"/>
                  <a:gd name="T3" fmla="*/ 28 h 41"/>
                  <a:gd name="T4" fmla="*/ 43 w 44"/>
                  <a:gd name="T5" fmla="*/ 0 h 41"/>
                  <a:gd name="T6" fmla="*/ 25 w 44"/>
                  <a:gd name="T7" fmla="*/ 40 h 41"/>
                  <a:gd name="T8" fmla="*/ 0 w 44"/>
                  <a:gd name="T9" fmla="*/ 3 h 41"/>
                </a:gdLst>
                <a:ahLst/>
                <a:cxnLst>
                  <a:cxn ang="0">
                    <a:pos x="T0" y="T1"/>
                  </a:cxn>
                  <a:cxn ang="0">
                    <a:pos x="T2" y="T3"/>
                  </a:cxn>
                  <a:cxn ang="0">
                    <a:pos x="T4" y="T5"/>
                  </a:cxn>
                  <a:cxn ang="0">
                    <a:pos x="T6" y="T7"/>
                  </a:cxn>
                  <a:cxn ang="0">
                    <a:pos x="T8" y="T9"/>
                  </a:cxn>
                </a:cxnLst>
                <a:rect l="0" t="0" r="r" b="b"/>
                <a:pathLst>
                  <a:path w="44" h="41">
                    <a:moveTo>
                      <a:pt x="0" y="3"/>
                    </a:moveTo>
                    <a:cubicBezTo>
                      <a:pt x="0" y="3"/>
                      <a:pt x="7" y="28"/>
                      <a:pt x="25" y="28"/>
                    </a:cubicBezTo>
                    <a:cubicBezTo>
                      <a:pt x="43" y="28"/>
                      <a:pt x="43" y="0"/>
                      <a:pt x="43" y="0"/>
                    </a:cubicBezTo>
                    <a:cubicBezTo>
                      <a:pt x="43" y="0"/>
                      <a:pt x="44" y="39"/>
                      <a:pt x="25" y="40"/>
                    </a:cubicBezTo>
                    <a:cubicBezTo>
                      <a:pt x="6" y="41"/>
                      <a:pt x="0" y="3"/>
                      <a:pt x="0" y="3"/>
                    </a:cubicBezTo>
                    <a:close/>
                  </a:path>
                </a:pathLst>
              </a:custGeom>
              <a:solidFill>
                <a:srgbClr val="F2B57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6" name="Freeform 93"/>
              <p:cNvSpPr/>
              <p:nvPr/>
            </p:nvSpPr>
            <p:spPr bwMode="auto">
              <a:xfrm>
                <a:off x="8831263" y="5337176"/>
                <a:ext cx="223838" cy="298450"/>
              </a:xfrm>
              <a:custGeom>
                <a:avLst/>
                <a:gdLst>
                  <a:gd name="T0" fmla="*/ 73 w 90"/>
                  <a:gd name="T1" fmla="*/ 16 h 120"/>
                  <a:gd name="T2" fmla="*/ 77 w 90"/>
                  <a:gd name="T3" fmla="*/ 49 h 120"/>
                  <a:gd name="T4" fmla="*/ 59 w 90"/>
                  <a:gd name="T5" fmla="*/ 76 h 120"/>
                  <a:gd name="T6" fmla="*/ 13 w 90"/>
                  <a:gd name="T7" fmla="*/ 69 h 120"/>
                  <a:gd name="T8" fmla="*/ 25 w 90"/>
                  <a:gd name="T9" fmla="*/ 7 h 120"/>
                  <a:gd name="T10" fmla="*/ 19 w 90"/>
                  <a:gd name="T11" fmla="*/ 23 h 120"/>
                  <a:gd name="T12" fmla="*/ 3 w 90"/>
                  <a:gd name="T13" fmla="*/ 75 h 120"/>
                  <a:gd name="T14" fmla="*/ 22 w 90"/>
                  <a:gd name="T15" fmla="*/ 114 h 120"/>
                  <a:gd name="T16" fmla="*/ 72 w 90"/>
                  <a:gd name="T17" fmla="*/ 111 h 120"/>
                  <a:gd name="T18" fmla="*/ 90 w 90"/>
                  <a:gd name="T19" fmla="*/ 81 h 120"/>
                  <a:gd name="T20" fmla="*/ 79 w 90"/>
                  <a:gd name="T21" fmla="*/ 26 h 120"/>
                  <a:gd name="T22" fmla="*/ 74 w 90"/>
                  <a:gd name="T23" fmla="*/ 0 h 120"/>
                  <a:gd name="T24" fmla="*/ 73 w 90"/>
                  <a:gd name="T25" fmla="*/ 16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120">
                    <a:moveTo>
                      <a:pt x="73" y="16"/>
                    </a:moveTo>
                    <a:cubicBezTo>
                      <a:pt x="73" y="16"/>
                      <a:pt x="72" y="33"/>
                      <a:pt x="77" y="49"/>
                    </a:cubicBezTo>
                    <a:cubicBezTo>
                      <a:pt x="82" y="67"/>
                      <a:pt x="82" y="74"/>
                      <a:pt x="59" y="76"/>
                    </a:cubicBezTo>
                    <a:cubicBezTo>
                      <a:pt x="35" y="79"/>
                      <a:pt x="13" y="76"/>
                      <a:pt x="13" y="69"/>
                    </a:cubicBezTo>
                    <a:cubicBezTo>
                      <a:pt x="13" y="62"/>
                      <a:pt x="25" y="23"/>
                      <a:pt x="25" y="7"/>
                    </a:cubicBezTo>
                    <a:cubicBezTo>
                      <a:pt x="25" y="7"/>
                      <a:pt x="20" y="12"/>
                      <a:pt x="19" y="23"/>
                    </a:cubicBezTo>
                    <a:cubicBezTo>
                      <a:pt x="17" y="33"/>
                      <a:pt x="6" y="53"/>
                      <a:pt x="3" y="75"/>
                    </a:cubicBezTo>
                    <a:cubicBezTo>
                      <a:pt x="0" y="93"/>
                      <a:pt x="2" y="105"/>
                      <a:pt x="22" y="114"/>
                    </a:cubicBezTo>
                    <a:cubicBezTo>
                      <a:pt x="36" y="120"/>
                      <a:pt x="55" y="120"/>
                      <a:pt x="72" y="111"/>
                    </a:cubicBezTo>
                    <a:cubicBezTo>
                      <a:pt x="83" y="105"/>
                      <a:pt x="90" y="97"/>
                      <a:pt x="90" y="81"/>
                    </a:cubicBezTo>
                    <a:cubicBezTo>
                      <a:pt x="89" y="65"/>
                      <a:pt x="79" y="35"/>
                      <a:pt x="79" y="26"/>
                    </a:cubicBezTo>
                    <a:cubicBezTo>
                      <a:pt x="79" y="17"/>
                      <a:pt x="79" y="5"/>
                      <a:pt x="74" y="0"/>
                    </a:cubicBezTo>
                    <a:cubicBezTo>
                      <a:pt x="74" y="0"/>
                      <a:pt x="73" y="10"/>
                      <a:pt x="73" y="16"/>
                    </a:cubicBezTo>
                    <a:close/>
                  </a:path>
                </a:pathLst>
              </a:custGeom>
              <a:solidFill>
                <a:srgbClr val="5549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7" name="Freeform 94"/>
              <p:cNvSpPr/>
              <p:nvPr/>
            </p:nvSpPr>
            <p:spPr bwMode="auto">
              <a:xfrm>
                <a:off x="8616950" y="5337176"/>
                <a:ext cx="225425" cy="298450"/>
              </a:xfrm>
              <a:custGeom>
                <a:avLst/>
                <a:gdLst>
                  <a:gd name="T0" fmla="*/ 18 w 91"/>
                  <a:gd name="T1" fmla="*/ 16 h 120"/>
                  <a:gd name="T2" fmla="*/ 13 w 91"/>
                  <a:gd name="T3" fmla="*/ 49 h 120"/>
                  <a:gd name="T4" fmla="*/ 32 w 91"/>
                  <a:gd name="T5" fmla="*/ 76 h 120"/>
                  <a:gd name="T6" fmla="*/ 77 w 91"/>
                  <a:gd name="T7" fmla="*/ 69 h 120"/>
                  <a:gd name="T8" fmla="*/ 65 w 91"/>
                  <a:gd name="T9" fmla="*/ 7 h 120"/>
                  <a:gd name="T10" fmla="*/ 72 w 91"/>
                  <a:gd name="T11" fmla="*/ 23 h 120"/>
                  <a:gd name="T12" fmla="*/ 88 w 91"/>
                  <a:gd name="T13" fmla="*/ 75 h 120"/>
                  <a:gd name="T14" fmla="*/ 68 w 91"/>
                  <a:gd name="T15" fmla="*/ 114 h 120"/>
                  <a:gd name="T16" fmla="*/ 18 w 91"/>
                  <a:gd name="T17" fmla="*/ 111 h 120"/>
                  <a:gd name="T18" fmla="*/ 1 w 91"/>
                  <a:gd name="T19" fmla="*/ 81 h 120"/>
                  <a:gd name="T20" fmla="*/ 12 w 91"/>
                  <a:gd name="T21" fmla="*/ 26 h 120"/>
                  <a:gd name="T22" fmla="*/ 17 w 91"/>
                  <a:gd name="T23" fmla="*/ 0 h 120"/>
                  <a:gd name="T24" fmla="*/ 18 w 91"/>
                  <a:gd name="T25" fmla="*/ 16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1" h="120">
                    <a:moveTo>
                      <a:pt x="18" y="16"/>
                    </a:moveTo>
                    <a:cubicBezTo>
                      <a:pt x="18" y="16"/>
                      <a:pt x="18" y="33"/>
                      <a:pt x="13" y="49"/>
                    </a:cubicBezTo>
                    <a:cubicBezTo>
                      <a:pt x="8" y="67"/>
                      <a:pt x="9" y="74"/>
                      <a:pt x="32" y="76"/>
                    </a:cubicBezTo>
                    <a:cubicBezTo>
                      <a:pt x="55" y="79"/>
                      <a:pt x="77" y="76"/>
                      <a:pt x="77" y="69"/>
                    </a:cubicBezTo>
                    <a:cubicBezTo>
                      <a:pt x="78" y="62"/>
                      <a:pt x="66" y="23"/>
                      <a:pt x="65" y="7"/>
                    </a:cubicBezTo>
                    <a:cubicBezTo>
                      <a:pt x="65" y="7"/>
                      <a:pt x="71" y="12"/>
                      <a:pt x="72" y="23"/>
                    </a:cubicBezTo>
                    <a:cubicBezTo>
                      <a:pt x="73" y="33"/>
                      <a:pt x="85" y="53"/>
                      <a:pt x="88" y="75"/>
                    </a:cubicBezTo>
                    <a:cubicBezTo>
                      <a:pt x="91" y="93"/>
                      <a:pt x="89" y="105"/>
                      <a:pt x="68" y="114"/>
                    </a:cubicBezTo>
                    <a:cubicBezTo>
                      <a:pt x="55" y="120"/>
                      <a:pt x="36" y="120"/>
                      <a:pt x="18" y="111"/>
                    </a:cubicBezTo>
                    <a:cubicBezTo>
                      <a:pt x="7" y="105"/>
                      <a:pt x="0" y="97"/>
                      <a:pt x="1" y="81"/>
                    </a:cubicBezTo>
                    <a:cubicBezTo>
                      <a:pt x="2" y="65"/>
                      <a:pt x="12" y="35"/>
                      <a:pt x="12" y="26"/>
                    </a:cubicBezTo>
                    <a:cubicBezTo>
                      <a:pt x="12" y="17"/>
                      <a:pt x="11" y="5"/>
                      <a:pt x="17" y="0"/>
                    </a:cubicBezTo>
                    <a:cubicBezTo>
                      <a:pt x="17" y="0"/>
                      <a:pt x="18" y="10"/>
                      <a:pt x="18" y="16"/>
                    </a:cubicBezTo>
                    <a:close/>
                  </a:path>
                </a:pathLst>
              </a:custGeom>
              <a:solidFill>
                <a:srgbClr val="5549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 name="Freeform 95"/>
              <p:cNvSpPr/>
              <p:nvPr/>
            </p:nvSpPr>
            <p:spPr bwMode="auto">
              <a:xfrm>
                <a:off x="8343900" y="3943351"/>
                <a:ext cx="946150" cy="560388"/>
              </a:xfrm>
              <a:custGeom>
                <a:avLst/>
                <a:gdLst>
                  <a:gd name="T0" fmla="*/ 339 w 382"/>
                  <a:gd name="T1" fmla="*/ 0 h 226"/>
                  <a:gd name="T2" fmla="*/ 191 w 382"/>
                  <a:gd name="T3" fmla="*/ 0 h 226"/>
                  <a:gd name="T4" fmla="*/ 43 w 382"/>
                  <a:gd name="T5" fmla="*/ 0 h 226"/>
                  <a:gd name="T6" fmla="*/ 56 w 382"/>
                  <a:gd name="T7" fmla="*/ 226 h 226"/>
                  <a:gd name="T8" fmla="*/ 325 w 382"/>
                  <a:gd name="T9" fmla="*/ 226 h 226"/>
                  <a:gd name="T10" fmla="*/ 339 w 382"/>
                  <a:gd name="T11" fmla="*/ 0 h 226"/>
                </a:gdLst>
                <a:ahLst/>
                <a:cxnLst>
                  <a:cxn ang="0">
                    <a:pos x="T0" y="T1"/>
                  </a:cxn>
                  <a:cxn ang="0">
                    <a:pos x="T2" y="T3"/>
                  </a:cxn>
                  <a:cxn ang="0">
                    <a:pos x="T4" y="T5"/>
                  </a:cxn>
                  <a:cxn ang="0">
                    <a:pos x="T6" y="T7"/>
                  </a:cxn>
                  <a:cxn ang="0">
                    <a:pos x="T8" y="T9"/>
                  </a:cxn>
                  <a:cxn ang="0">
                    <a:pos x="T10" y="T11"/>
                  </a:cxn>
                </a:cxnLst>
                <a:rect l="0" t="0" r="r" b="b"/>
                <a:pathLst>
                  <a:path w="382" h="226">
                    <a:moveTo>
                      <a:pt x="339" y="0"/>
                    </a:moveTo>
                    <a:cubicBezTo>
                      <a:pt x="191" y="0"/>
                      <a:pt x="191" y="0"/>
                      <a:pt x="191" y="0"/>
                    </a:cubicBezTo>
                    <a:cubicBezTo>
                      <a:pt x="43" y="0"/>
                      <a:pt x="43" y="0"/>
                      <a:pt x="43" y="0"/>
                    </a:cubicBezTo>
                    <a:cubicBezTo>
                      <a:pt x="43" y="0"/>
                      <a:pt x="0" y="18"/>
                      <a:pt x="56" y="226"/>
                    </a:cubicBezTo>
                    <a:cubicBezTo>
                      <a:pt x="325" y="226"/>
                      <a:pt x="325" y="226"/>
                      <a:pt x="325" y="226"/>
                    </a:cubicBezTo>
                    <a:cubicBezTo>
                      <a:pt x="382" y="18"/>
                      <a:pt x="339" y="0"/>
                      <a:pt x="339" y="0"/>
                    </a:cubicBezTo>
                    <a:close/>
                  </a:path>
                </a:pathLst>
              </a:custGeom>
              <a:solidFill>
                <a:srgbClr val="30313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 name="Freeform 96"/>
              <p:cNvSpPr/>
              <p:nvPr/>
            </p:nvSpPr>
            <p:spPr bwMode="auto">
              <a:xfrm>
                <a:off x="8193088" y="4067176"/>
                <a:ext cx="214313" cy="268288"/>
              </a:xfrm>
              <a:custGeom>
                <a:avLst/>
                <a:gdLst>
                  <a:gd name="T0" fmla="*/ 76 w 87"/>
                  <a:gd name="T1" fmla="*/ 4 h 108"/>
                  <a:gd name="T2" fmla="*/ 82 w 87"/>
                  <a:gd name="T3" fmla="*/ 21 h 108"/>
                  <a:gd name="T4" fmla="*/ 76 w 87"/>
                  <a:gd name="T5" fmla="*/ 71 h 108"/>
                  <a:gd name="T6" fmla="*/ 60 w 87"/>
                  <a:gd name="T7" fmla="*/ 35 h 108"/>
                  <a:gd name="T8" fmla="*/ 47 w 87"/>
                  <a:gd name="T9" fmla="*/ 51 h 108"/>
                  <a:gd name="T10" fmla="*/ 55 w 87"/>
                  <a:gd name="T11" fmla="*/ 91 h 108"/>
                  <a:gd name="T12" fmla="*/ 24 w 87"/>
                  <a:gd name="T13" fmla="*/ 96 h 108"/>
                  <a:gd name="T14" fmla="*/ 9 w 87"/>
                  <a:gd name="T15" fmla="*/ 0 h 108"/>
                  <a:gd name="T16" fmla="*/ 76 w 87"/>
                  <a:gd name="T17" fmla="*/ 4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7" h="108">
                    <a:moveTo>
                      <a:pt x="76" y="4"/>
                    </a:moveTo>
                    <a:cubicBezTo>
                      <a:pt x="76" y="4"/>
                      <a:pt x="77" y="12"/>
                      <a:pt x="82" y="21"/>
                    </a:cubicBezTo>
                    <a:cubicBezTo>
                      <a:pt x="87" y="29"/>
                      <a:pt x="86" y="71"/>
                      <a:pt x="76" y="71"/>
                    </a:cubicBezTo>
                    <a:cubicBezTo>
                      <a:pt x="62" y="70"/>
                      <a:pt x="65" y="38"/>
                      <a:pt x="60" y="35"/>
                    </a:cubicBezTo>
                    <a:cubicBezTo>
                      <a:pt x="60" y="35"/>
                      <a:pt x="49" y="30"/>
                      <a:pt x="47" y="51"/>
                    </a:cubicBezTo>
                    <a:cubicBezTo>
                      <a:pt x="45" y="73"/>
                      <a:pt x="49" y="81"/>
                      <a:pt x="55" y="91"/>
                    </a:cubicBezTo>
                    <a:cubicBezTo>
                      <a:pt x="62" y="103"/>
                      <a:pt x="41" y="108"/>
                      <a:pt x="24" y="96"/>
                    </a:cubicBezTo>
                    <a:cubicBezTo>
                      <a:pt x="0" y="80"/>
                      <a:pt x="4" y="36"/>
                      <a:pt x="9" y="0"/>
                    </a:cubicBezTo>
                    <a:lnTo>
                      <a:pt x="76" y="4"/>
                    </a:lnTo>
                    <a:close/>
                  </a:path>
                </a:pathLst>
              </a:custGeom>
              <a:solidFill>
                <a:srgbClr val="FECE9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 name="Freeform 97"/>
              <p:cNvSpPr/>
              <p:nvPr/>
            </p:nvSpPr>
            <p:spPr bwMode="auto">
              <a:xfrm>
                <a:off x="9232900" y="4067176"/>
                <a:ext cx="215900" cy="268288"/>
              </a:xfrm>
              <a:custGeom>
                <a:avLst/>
                <a:gdLst>
                  <a:gd name="T0" fmla="*/ 11 w 87"/>
                  <a:gd name="T1" fmla="*/ 4 h 108"/>
                  <a:gd name="T2" fmla="*/ 5 w 87"/>
                  <a:gd name="T3" fmla="*/ 21 h 108"/>
                  <a:gd name="T4" fmla="*/ 12 w 87"/>
                  <a:gd name="T5" fmla="*/ 71 h 108"/>
                  <a:gd name="T6" fmla="*/ 28 w 87"/>
                  <a:gd name="T7" fmla="*/ 35 h 108"/>
                  <a:gd name="T8" fmla="*/ 40 w 87"/>
                  <a:gd name="T9" fmla="*/ 51 h 108"/>
                  <a:gd name="T10" fmla="*/ 32 w 87"/>
                  <a:gd name="T11" fmla="*/ 91 h 108"/>
                  <a:gd name="T12" fmla="*/ 63 w 87"/>
                  <a:gd name="T13" fmla="*/ 96 h 108"/>
                  <a:gd name="T14" fmla="*/ 78 w 87"/>
                  <a:gd name="T15" fmla="*/ 0 h 108"/>
                  <a:gd name="T16" fmla="*/ 11 w 87"/>
                  <a:gd name="T17" fmla="*/ 4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7" h="108">
                    <a:moveTo>
                      <a:pt x="11" y="4"/>
                    </a:moveTo>
                    <a:cubicBezTo>
                      <a:pt x="11" y="4"/>
                      <a:pt x="10" y="12"/>
                      <a:pt x="5" y="21"/>
                    </a:cubicBezTo>
                    <a:cubicBezTo>
                      <a:pt x="0" y="29"/>
                      <a:pt x="2" y="71"/>
                      <a:pt x="12" y="71"/>
                    </a:cubicBezTo>
                    <a:cubicBezTo>
                      <a:pt x="26" y="70"/>
                      <a:pt x="22" y="38"/>
                      <a:pt x="28" y="35"/>
                    </a:cubicBezTo>
                    <a:cubicBezTo>
                      <a:pt x="28" y="35"/>
                      <a:pt x="38" y="30"/>
                      <a:pt x="40" y="51"/>
                    </a:cubicBezTo>
                    <a:cubicBezTo>
                      <a:pt x="42" y="73"/>
                      <a:pt x="38" y="81"/>
                      <a:pt x="32" y="91"/>
                    </a:cubicBezTo>
                    <a:cubicBezTo>
                      <a:pt x="25" y="103"/>
                      <a:pt x="46" y="108"/>
                      <a:pt x="63" y="96"/>
                    </a:cubicBezTo>
                    <a:cubicBezTo>
                      <a:pt x="87" y="80"/>
                      <a:pt x="83" y="36"/>
                      <a:pt x="78" y="0"/>
                    </a:cubicBezTo>
                    <a:lnTo>
                      <a:pt x="11" y="4"/>
                    </a:lnTo>
                    <a:close/>
                  </a:path>
                </a:pathLst>
              </a:custGeom>
              <a:solidFill>
                <a:srgbClr val="FECE9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 name="Freeform 98"/>
              <p:cNvSpPr/>
              <p:nvPr/>
            </p:nvSpPr>
            <p:spPr bwMode="auto">
              <a:xfrm>
                <a:off x="8516938" y="2973388"/>
                <a:ext cx="596900" cy="1009650"/>
              </a:xfrm>
              <a:custGeom>
                <a:avLst/>
                <a:gdLst>
                  <a:gd name="T0" fmla="*/ 84 w 241"/>
                  <a:gd name="T1" fmla="*/ 0 h 407"/>
                  <a:gd name="T2" fmla="*/ 121 w 241"/>
                  <a:gd name="T3" fmla="*/ 65 h 407"/>
                  <a:gd name="T4" fmla="*/ 158 w 241"/>
                  <a:gd name="T5" fmla="*/ 2 h 407"/>
                  <a:gd name="T6" fmla="*/ 241 w 241"/>
                  <a:gd name="T7" fmla="*/ 403 h 407"/>
                  <a:gd name="T8" fmla="*/ 0 w 241"/>
                  <a:gd name="T9" fmla="*/ 400 h 407"/>
                  <a:gd name="T10" fmla="*/ 84 w 241"/>
                  <a:gd name="T11" fmla="*/ 0 h 407"/>
                </a:gdLst>
                <a:ahLst/>
                <a:cxnLst>
                  <a:cxn ang="0">
                    <a:pos x="T0" y="T1"/>
                  </a:cxn>
                  <a:cxn ang="0">
                    <a:pos x="T2" y="T3"/>
                  </a:cxn>
                  <a:cxn ang="0">
                    <a:pos x="T4" y="T5"/>
                  </a:cxn>
                  <a:cxn ang="0">
                    <a:pos x="T6" y="T7"/>
                  </a:cxn>
                  <a:cxn ang="0">
                    <a:pos x="T8" y="T9"/>
                  </a:cxn>
                  <a:cxn ang="0">
                    <a:pos x="T10" y="T11"/>
                  </a:cxn>
                </a:cxnLst>
                <a:rect l="0" t="0" r="r" b="b"/>
                <a:pathLst>
                  <a:path w="241" h="407">
                    <a:moveTo>
                      <a:pt x="84" y="0"/>
                    </a:moveTo>
                    <a:cubicBezTo>
                      <a:pt x="121" y="65"/>
                      <a:pt x="121" y="65"/>
                      <a:pt x="121" y="65"/>
                    </a:cubicBezTo>
                    <a:cubicBezTo>
                      <a:pt x="158" y="2"/>
                      <a:pt x="158" y="2"/>
                      <a:pt x="158" y="2"/>
                    </a:cubicBezTo>
                    <a:cubicBezTo>
                      <a:pt x="241" y="403"/>
                      <a:pt x="241" y="403"/>
                      <a:pt x="241" y="403"/>
                    </a:cubicBezTo>
                    <a:cubicBezTo>
                      <a:pt x="241" y="403"/>
                      <a:pt x="0" y="407"/>
                      <a:pt x="0" y="400"/>
                    </a:cubicBezTo>
                    <a:cubicBezTo>
                      <a:pt x="1" y="392"/>
                      <a:pt x="84" y="0"/>
                      <a:pt x="84" y="0"/>
                    </a:cubicBezTo>
                    <a:close/>
                  </a:path>
                </a:pathLst>
              </a:custGeom>
              <a:solidFill>
                <a:srgbClr val="FFC000"/>
              </a:solidFill>
              <a:ln>
                <a:noFill/>
              </a:ln>
            </p:spPr>
            <p:txBody>
              <a:bodyPr vert="horz" wrap="square" lIns="91440" tIns="45720" rIns="91440" bIns="45720" numCol="1" anchor="t" anchorCtr="0" compatLnSpc="1"/>
              <a:lstStyle/>
              <a:p>
                <a:endParaRPr lang="zh-CN" altLang="en-US"/>
              </a:p>
            </p:txBody>
          </p:sp>
          <p:sp>
            <p:nvSpPr>
              <p:cNvPr id="102" name="Freeform 99"/>
              <p:cNvSpPr/>
              <p:nvPr/>
            </p:nvSpPr>
            <p:spPr bwMode="auto">
              <a:xfrm>
                <a:off x="8350250" y="2711451"/>
                <a:ext cx="439738" cy="1371600"/>
              </a:xfrm>
              <a:custGeom>
                <a:avLst/>
                <a:gdLst>
                  <a:gd name="T0" fmla="*/ 177 w 177"/>
                  <a:gd name="T1" fmla="*/ 553 h 553"/>
                  <a:gd name="T2" fmla="*/ 13 w 177"/>
                  <a:gd name="T3" fmla="*/ 524 h 553"/>
                  <a:gd name="T4" fmla="*/ 48 w 177"/>
                  <a:gd name="T5" fmla="*/ 416 h 553"/>
                  <a:gd name="T6" fmla="*/ 68 w 177"/>
                  <a:gd name="T7" fmla="*/ 291 h 553"/>
                  <a:gd name="T8" fmla="*/ 32 w 177"/>
                  <a:gd name="T9" fmla="*/ 213 h 553"/>
                  <a:gd name="T10" fmla="*/ 0 w 177"/>
                  <a:gd name="T11" fmla="*/ 36 h 553"/>
                  <a:gd name="T12" fmla="*/ 112 w 177"/>
                  <a:gd name="T13" fmla="*/ 0 h 553"/>
                  <a:gd name="T14" fmla="*/ 91 w 177"/>
                  <a:gd name="T15" fmla="*/ 55 h 553"/>
                  <a:gd name="T16" fmla="*/ 105 w 177"/>
                  <a:gd name="T17" fmla="*/ 62 h 553"/>
                  <a:gd name="T18" fmla="*/ 89 w 177"/>
                  <a:gd name="T19" fmla="*/ 82 h 553"/>
                  <a:gd name="T20" fmla="*/ 177 w 177"/>
                  <a:gd name="T21" fmla="*/ 305 h 553"/>
                  <a:gd name="T22" fmla="*/ 177 w 177"/>
                  <a:gd name="T23" fmla="*/ 553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7" h="553">
                    <a:moveTo>
                      <a:pt x="177" y="553"/>
                    </a:moveTo>
                    <a:cubicBezTo>
                      <a:pt x="177" y="553"/>
                      <a:pt x="17" y="533"/>
                      <a:pt x="13" y="524"/>
                    </a:cubicBezTo>
                    <a:cubicBezTo>
                      <a:pt x="13" y="524"/>
                      <a:pt x="42" y="442"/>
                      <a:pt x="48" y="416"/>
                    </a:cubicBezTo>
                    <a:cubicBezTo>
                      <a:pt x="70" y="328"/>
                      <a:pt x="68" y="291"/>
                      <a:pt x="68" y="291"/>
                    </a:cubicBezTo>
                    <a:cubicBezTo>
                      <a:pt x="32" y="213"/>
                      <a:pt x="32" y="213"/>
                      <a:pt x="32" y="213"/>
                    </a:cubicBezTo>
                    <a:cubicBezTo>
                      <a:pt x="32" y="213"/>
                      <a:pt x="21" y="71"/>
                      <a:pt x="0" y="36"/>
                    </a:cubicBezTo>
                    <a:cubicBezTo>
                      <a:pt x="0" y="36"/>
                      <a:pt x="90" y="9"/>
                      <a:pt x="112" y="0"/>
                    </a:cubicBezTo>
                    <a:cubicBezTo>
                      <a:pt x="91" y="55"/>
                      <a:pt x="91" y="55"/>
                      <a:pt x="91" y="55"/>
                    </a:cubicBezTo>
                    <a:cubicBezTo>
                      <a:pt x="105" y="62"/>
                      <a:pt x="105" y="62"/>
                      <a:pt x="105" y="62"/>
                    </a:cubicBezTo>
                    <a:cubicBezTo>
                      <a:pt x="89" y="82"/>
                      <a:pt x="89" y="82"/>
                      <a:pt x="89" y="82"/>
                    </a:cubicBezTo>
                    <a:cubicBezTo>
                      <a:pt x="89" y="82"/>
                      <a:pt x="168" y="293"/>
                      <a:pt x="177" y="305"/>
                    </a:cubicBezTo>
                    <a:lnTo>
                      <a:pt x="177" y="553"/>
                    </a:lnTo>
                    <a:close/>
                  </a:path>
                </a:pathLst>
              </a:custGeom>
              <a:solidFill>
                <a:srgbClr val="5053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 name="Freeform 100"/>
              <p:cNvSpPr/>
              <p:nvPr/>
            </p:nvSpPr>
            <p:spPr bwMode="auto">
              <a:xfrm>
                <a:off x="8194675" y="2790826"/>
                <a:ext cx="234950" cy="1292225"/>
              </a:xfrm>
              <a:custGeom>
                <a:avLst/>
                <a:gdLst>
                  <a:gd name="T0" fmla="*/ 84 w 95"/>
                  <a:gd name="T1" fmla="*/ 521 h 521"/>
                  <a:gd name="T2" fmla="*/ 95 w 95"/>
                  <a:gd name="T3" fmla="*/ 181 h 521"/>
                  <a:gd name="T4" fmla="*/ 95 w 95"/>
                  <a:gd name="T5" fmla="*/ 175 h 521"/>
                  <a:gd name="T6" fmla="*/ 67 w 95"/>
                  <a:gd name="T7" fmla="*/ 11 h 521"/>
                  <a:gd name="T8" fmla="*/ 63 w 95"/>
                  <a:gd name="T9" fmla="*/ 4 h 521"/>
                  <a:gd name="T10" fmla="*/ 41 w 95"/>
                  <a:gd name="T11" fmla="*/ 23 h 521"/>
                  <a:gd name="T12" fmla="*/ 12 w 95"/>
                  <a:gd name="T13" fmla="*/ 326 h 521"/>
                  <a:gd name="T14" fmla="*/ 0 w 95"/>
                  <a:gd name="T15" fmla="*/ 521 h 521"/>
                  <a:gd name="T16" fmla="*/ 84 w 95"/>
                  <a:gd name="T17" fmla="*/ 521 h 5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5" h="521">
                    <a:moveTo>
                      <a:pt x="84" y="521"/>
                    </a:moveTo>
                    <a:cubicBezTo>
                      <a:pt x="88" y="500"/>
                      <a:pt x="84" y="230"/>
                      <a:pt x="95" y="181"/>
                    </a:cubicBezTo>
                    <a:cubicBezTo>
                      <a:pt x="95" y="180"/>
                      <a:pt x="95" y="175"/>
                      <a:pt x="95" y="175"/>
                    </a:cubicBezTo>
                    <a:cubicBezTo>
                      <a:pt x="87" y="67"/>
                      <a:pt x="73" y="27"/>
                      <a:pt x="67" y="11"/>
                    </a:cubicBezTo>
                    <a:cubicBezTo>
                      <a:pt x="63" y="4"/>
                      <a:pt x="63" y="4"/>
                      <a:pt x="63" y="4"/>
                    </a:cubicBezTo>
                    <a:cubicBezTo>
                      <a:pt x="63" y="4"/>
                      <a:pt x="45" y="0"/>
                      <a:pt x="41" y="23"/>
                    </a:cubicBezTo>
                    <a:cubicBezTo>
                      <a:pt x="37" y="46"/>
                      <a:pt x="12" y="260"/>
                      <a:pt x="12" y="326"/>
                    </a:cubicBezTo>
                    <a:cubicBezTo>
                      <a:pt x="11" y="392"/>
                      <a:pt x="0" y="521"/>
                      <a:pt x="0" y="521"/>
                    </a:cubicBezTo>
                    <a:lnTo>
                      <a:pt x="84" y="521"/>
                    </a:lnTo>
                    <a:close/>
                  </a:path>
                </a:pathLst>
              </a:custGeom>
              <a:solidFill>
                <a:srgbClr val="45484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 name="Freeform 101"/>
              <p:cNvSpPr/>
              <p:nvPr/>
            </p:nvSpPr>
            <p:spPr bwMode="auto">
              <a:xfrm>
                <a:off x="8570913" y="2684463"/>
                <a:ext cx="219075" cy="782638"/>
              </a:xfrm>
              <a:custGeom>
                <a:avLst/>
                <a:gdLst>
                  <a:gd name="T0" fmla="*/ 88 w 88"/>
                  <a:gd name="T1" fmla="*/ 316 h 316"/>
                  <a:gd name="T2" fmla="*/ 56 w 88"/>
                  <a:gd name="T3" fmla="*/ 61 h 316"/>
                  <a:gd name="T4" fmla="*/ 51 w 88"/>
                  <a:gd name="T5" fmla="*/ 0 h 316"/>
                  <a:gd name="T6" fmla="*/ 23 w 88"/>
                  <a:gd name="T7" fmla="*/ 11 h 316"/>
                  <a:gd name="T8" fmla="*/ 2 w 88"/>
                  <a:gd name="T9" fmla="*/ 66 h 316"/>
                  <a:gd name="T10" fmla="*/ 16 w 88"/>
                  <a:gd name="T11" fmla="*/ 73 h 316"/>
                  <a:gd name="T12" fmla="*/ 0 w 88"/>
                  <a:gd name="T13" fmla="*/ 93 h 316"/>
                  <a:gd name="T14" fmla="*/ 25 w 88"/>
                  <a:gd name="T15" fmla="*/ 178 h 316"/>
                  <a:gd name="T16" fmla="*/ 88 w 88"/>
                  <a:gd name="T17" fmla="*/ 316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8" h="316">
                    <a:moveTo>
                      <a:pt x="88" y="316"/>
                    </a:moveTo>
                    <a:cubicBezTo>
                      <a:pt x="88" y="316"/>
                      <a:pt x="60" y="81"/>
                      <a:pt x="56" y="61"/>
                    </a:cubicBezTo>
                    <a:cubicBezTo>
                      <a:pt x="53" y="47"/>
                      <a:pt x="51" y="0"/>
                      <a:pt x="51" y="0"/>
                    </a:cubicBezTo>
                    <a:cubicBezTo>
                      <a:pt x="23" y="11"/>
                      <a:pt x="23" y="11"/>
                      <a:pt x="23" y="11"/>
                    </a:cubicBezTo>
                    <a:cubicBezTo>
                      <a:pt x="2" y="66"/>
                      <a:pt x="2" y="66"/>
                      <a:pt x="2" y="66"/>
                    </a:cubicBezTo>
                    <a:cubicBezTo>
                      <a:pt x="16" y="73"/>
                      <a:pt x="16" y="73"/>
                      <a:pt x="16" y="73"/>
                    </a:cubicBezTo>
                    <a:cubicBezTo>
                      <a:pt x="0" y="93"/>
                      <a:pt x="0" y="93"/>
                      <a:pt x="0" y="93"/>
                    </a:cubicBezTo>
                    <a:cubicBezTo>
                      <a:pt x="0" y="93"/>
                      <a:pt x="9" y="132"/>
                      <a:pt x="25" y="178"/>
                    </a:cubicBezTo>
                    <a:cubicBezTo>
                      <a:pt x="40" y="223"/>
                      <a:pt x="88" y="316"/>
                      <a:pt x="88" y="316"/>
                    </a:cubicBezTo>
                    <a:close/>
                  </a:path>
                </a:pathLst>
              </a:custGeom>
              <a:solidFill>
                <a:srgbClr val="45484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 name="Freeform 102"/>
              <p:cNvSpPr/>
              <p:nvPr/>
            </p:nvSpPr>
            <p:spPr bwMode="auto">
              <a:xfrm>
                <a:off x="8847138" y="2711451"/>
                <a:ext cx="434975" cy="1371600"/>
              </a:xfrm>
              <a:custGeom>
                <a:avLst/>
                <a:gdLst>
                  <a:gd name="T0" fmla="*/ 0 w 176"/>
                  <a:gd name="T1" fmla="*/ 553 h 553"/>
                  <a:gd name="T2" fmla="*/ 164 w 176"/>
                  <a:gd name="T3" fmla="*/ 524 h 553"/>
                  <a:gd name="T4" fmla="*/ 128 w 176"/>
                  <a:gd name="T5" fmla="*/ 416 h 553"/>
                  <a:gd name="T6" fmla="*/ 109 w 176"/>
                  <a:gd name="T7" fmla="*/ 291 h 553"/>
                  <a:gd name="T8" fmla="*/ 144 w 176"/>
                  <a:gd name="T9" fmla="*/ 213 h 553"/>
                  <a:gd name="T10" fmla="*/ 176 w 176"/>
                  <a:gd name="T11" fmla="*/ 36 h 553"/>
                  <a:gd name="T12" fmla="*/ 65 w 176"/>
                  <a:gd name="T13" fmla="*/ 0 h 553"/>
                  <a:gd name="T14" fmla="*/ 86 w 176"/>
                  <a:gd name="T15" fmla="*/ 55 h 553"/>
                  <a:gd name="T16" fmla="*/ 71 w 176"/>
                  <a:gd name="T17" fmla="*/ 62 h 553"/>
                  <a:gd name="T18" fmla="*/ 88 w 176"/>
                  <a:gd name="T19" fmla="*/ 82 h 553"/>
                  <a:gd name="T20" fmla="*/ 0 w 176"/>
                  <a:gd name="T21" fmla="*/ 305 h 553"/>
                  <a:gd name="T22" fmla="*/ 0 w 176"/>
                  <a:gd name="T23" fmla="*/ 553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 h="553">
                    <a:moveTo>
                      <a:pt x="0" y="553"/>
                    </a:moveTo>
                    <a:cubicBezTo>
                      <a:pt x="0" y="553"/>
                      <a:pt x="160" y="533"/>
                      <a:pt x="164" y="524"/>
                    </a:cubicBezTo>
                    <a:cubicBezTo>
                      <a:pt x="164" y="524"/>
                      <a:pt x="135" y="442"/>
                      <a:pt x="128" y="416"/>
                    </a:cubicBezTo>
                    <a:cubicBezTo>
                      <a:pt x="107" y="328"/>
                      <a:pt x="109" y="291"/>
                      <a:pt x="109" y="291"/>
                    </a:cubicBezTo>
                    <a:cubicBezTo>
                      <a:pt x="144" y="213"/>
                      <a:pt x="144" y="213"/>
                      <a:pt x="144" y="213"/>
                    </a:cubicBezTo>
                    <a:cubicBezTo>
                      <a:pt x="144" y="213"/>
                      <a:pt x="155" y="71"/>
                      <a:pt x="176" y="36"/>
                    </a:cubicBezTo>
                    <a:cubicBezTo>
                      <a:pt x="176" y="36"/>
                      <a:pt x="87" y="9"/>
                      <a:pt x="65" y="0"/>
                    </a:cubicBezTo>
                    <a:cubicBezTo>
                      <a:pt x="86" y="55"/>
                      <a:pt x="86" y="55"/>
                      <a:pt x="86" y="55"/>
                    </a:cubicBezTo>
                    <a:cubicBezTo>
                      <a:pt x="71" y="62"/>
                      <a:pt x="71" y="62"/>
                      <a:pt x="71" y="62"/>
                    </a:cubicBezTo>
                    <a:cubicBezTo>
                      <a:pt x="88" y="82"/>
                      <a:pt x="88" y="82"/>
                      <a:pt x="88" y="82"/>
                    </a:cubicBezTo>
                    <a:cubicBezTo>
                      <a:pt x="88" y="82"/>
                      <a:pt x="8" y="293"/>
                      <a:pt x="0" y="305"/>
                    </a:cubicBezTo>
                    <a:lnTo>
                      <a:pt x="0" y="553"/>
                    </a:lnTo>
                    <a:close/>
                  </a:path>
                </a:pathLst>
              </a:custGeom>
              <a:solidFill>
                <a:srgbClr val="5053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6" name="Freeform 103"/>
              <p:cNvSpPr/>
              <p:nvPr/>
            </p:nvSpPr>
            <p:spPr bwMode="auto">
              <a:xfrm>
                <a:off x="9202738" y="2790826"/>
                <a:ext cx="249238" cy="1298575"/>
              </a:xfrm>
              <a:custGeom>
                <a:avLst/>
                <a:gdLst>
                  <a:gd name="T0" fmla="*/ 14 w 100"/>
                  <a:gd name="T1" fmla="*/ 524 h 524"/>
                  <a:gd name="T2" fmla="*/ 0 w 100"/>
                  <a:gd name="T3" fmla="*/ 181 h 524"/>
                  <a:gd name="T4" fmla="*/ 0 w 100"/>
                  <a:gd name="T5" fmla="*/ 175 h 524"/>
                  <a:gd name="T6" fmla="*/ 29 w 100"/>
                  <a:gd name="T7" fmla="*/ 11 h 524"/>
                  <a:gd name="T8" fmla="*/ 32 w 100"/>
                  <a:gd name="T9" fmla="*/ 4 h 524"/>
                  <a:gd name="T10" fmla="*/ 55 w 100"/>
                  <a:gd name="T11" fmla="*/ 23 h 524"/>
                  <a:gd name="T12" fmla="*/ 86 w 100"/>
                  <a:gd name="T13" fmla="*/ 337 h 524"/>
                  <a:gd name="T14" fmla="*/ 100 w 100"/>
                  <a:gd name="T15" fmla="*/ 524 h 524"/>
                  <a:gd name="T16" fmla="*/ 14 w 100"/>
                  <a:gd name="T17" fmla="*/ 524 h 5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0" h="524">
                    <a:moveTo>
                      <a:pt x="14" y="524"/>
                    </a:moveTo>
                    <a:cubicBezTo>
                      <a:pt x="11" y="503"/>
                      <a:pt x="12" y="230"/>
                      <a:pt x="0" y="181"/>
                    </a:cubicBezTo>
                    <a:cubicBezTo>
                      <a:pt x="1" y="180"/>
                      <a:pt x="0" y="175"/>
                      <a:pt x="0" y="175"/>
                    </a:cubicBezTo>
                    <a:cubicBezTo>
                      <a:pt x="8" y="67"/>
                      <a:pt x="22" y="27"/>
                      <a:pt x="29" y="11"/>
                    </a:cubicBezTo>
                    <a:cubicBezTo>
                      <a:pt x="32" y="4"/>
                      <a:pt x="32" y="4"/>
                      <a:pt x="32" y="4"/>
                    </a:cubicBezTo>
                    <a:cubicBezTo>
                      <a:pt x="32" y="4"/>
                      <a:pt x="50" y="0"/>
                      <a:pt x="55" y="23"/>
                    </a:cubicBezTo>
                    <a:cubicBezTo>
                      <a:pt x="59" y="46"/>
                      <a:pt x="85" y="271"/>
                      <a:pt x="86" y="337"/>
                    </a:cubicBezTo>
                    <a:cubicBezTo>
                      <a:pt x="86" y="418"/>
                      <a:pt x="88" y="429"/>
                      <a:pt x="100" y="524"/>
                    </a:cubicBezTo>
                    <a:lnTo>
                      <a:pt x="14" y="524"/>
                    </a:lnTo>
                    <a:close/>
                  </a:path>
                </a:pathLst>
              </a:custGeom>
              <a:solidFill>
                <a:srgbClr val="45484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7" name="Freeform 104"/>
              <p:cNvSpPr/>
              <p:nvPr/>
            </p:nvSpPr>
            <p:spPr bwMode="auto">
              <a:xfrm>
                <a:off x="8847138" y="2684463"/>
                <a:ext cx="217488" cy="782638"/>
              </a:xfrm>
              <a:custGeom>
                <a:avLst/>
                <a:gdLst>
                  <a:gd name="T0" fmla="*/ 0 w 88"/>
                  <a:gd name="T1" fmla="*/ 316 h 316"/>
                  <a:gd name="T2" fmla="*/ 32 w 88"/>
                  <a:gd name="T3" fmla="*/ 61 h 316"/>
                  <a:gd name="T4" fmla="*/ 36 w 88"/>
                  <a:gd name="T5" fmla="*/ 0 h 316"/>
                  <a:gd name="T6" fmla="*/ 65 w 88"/>
                  <a:gd name="T7" fmla="*/ 11 h 316"/>
                  <a:gd name="T8" fmla="*/ 86 w 88"/>
                  <a:gd name="T9" fmla="*/ 66 h 316"/>
                  <a:gd name="T10" fmla="*/ 71 w 88"/>
                  <a:gd name="T11" fmla="*/ 73 h 316"/>
                  <a:gd name="T12" fmla="*/ 88 w 88"/>
                  <a:gd name="T13" fmla="*/ 93 h 316"/>
                  <a:gd name="T14" fmla="*/ 63 w 88"/>
                  <a:gd name="T15" fmla="*/ 178 h 316"/>
                  <a:gd name="T16" fmla="*/ 0 w 88"/>
                  <a:gd name="T17" fmla="*/ 316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8" h="316">
                    <a:moveTo>
                      <a:pt x="0" y="316"/>
                    </a:moveTo>
                    <a:cubicBezTo>
                      <a:pt x="0" y="316"/>
                      <a:pt x="28" y="81"/>
                      <a:pt x="32" y="61"/>
                    </a:cubicBezTo>
                    <a:cubicBezTo>
                      <a:pt x="35" y="47"/>
                      <a:pt x="36" y="0"/>
                      <a:pt x="36" y="0"/>
                    </a:cubicBezTo>
                    <a:cubicBezTo>
                      <a:pt x="65" y="11"/>
                      <a:pt x="65" y="11"/>
                      <a:pt x="65" y="11"/>
                    </a:cubicBezTo>
                    <a:cubicBezTo>
                      <a:pt x="86" y="66"/>
                      <a:pt x="86" y="66"/>
                      <a:pt x="86" y="66"/>
                    </a:cubicBezTo>
                    <a:cubicBezTo>
                      <a:pt x="71" y="73"/>
                      <a:pt x="71" y="73"/>
                      <a:pt x="71" y="73"/>
                    </a:cubicBezTo>
                    <a:cubicBezTo>
                      <a:pt x="88" y="93"/>
                      <a:pt x="88" y="93"/>
                      <a:pt x="88" y="93"/>
                    </a:cubicBezTo>
                    <a:cubicBezTo>
                      <a:pt x="88" y="93"/>
                      <a:pt x="78" y="132"/>
                      <a:pt x="63" y="178"/>
                    </a:cubicBezTo>
                    <a:cubicBezTo>
                      <a:pt x="47" y="223"/>
                      <a:pt x="0" y="316"/>
                      <a:pt x="0" y="316"/>
                    </a:cubicBezTo>
                    <a:close/>
                  </a:path>
                </a:pathLst>
              </a:custGeom>
              <a:solidFill>
                <a:srgbClr val="45484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grpSp>
        <p:nvGrpSpPr>
          <p:cNvPr id="2" name="组合 1"/>
          <p:cNvGrpSpPr/>
          <p:nvPr/>
        </p:nvGrpSpPr>
        <p:grpSpPr>
          <a:xfrm>
            <a:off x="1835940" y="1442020"/>
            <a:ext cx="1625601" cy="3963750"/>
            <a:chOff x="4492625" y="1414463"/>
            <a:chExt cx="1625601" cy="4130676"/>
          </a:xfrm>
        </p:grpSpPr>
        <p:sp>
          <p:nvSpPr>
            <p:cNvPr id="115" name="Freeform 112"/>
            <p:cNvSpPr/>
            <p:nvPr/>
          </p:nvSpPr>
          <p:spPr bwMode="auto">
            <a:xfrm>
              <a:off x="5211763" y="3378201"/>
              <a:ext cx="906463" cy="900113"/>
            </a:xfrm>
            <a:custGeom>
              <a:avLst/>
              <a:gdLst>
                <a:gd name="T0" fmla="*/ 415 w 571"/>
                <a:gd name="T1" fmla="*/ 0 h 567"/>
                <a:gd name="T2" fmla="*/ 571 w 571"/>
                <a:gd name="T3" fmla="*/ 273 h 567"/>
                <a:gd name="T4" fmla="*/ 190 w 571"/>
                <a:gd name="T5" fmla="*/ 567 h 567"/>
                <a:gd name="T6" fmla="*/ 0 w 571"/>
                <a:gd name="T7" fmla="*/ 250 h 567"/>
                <a:gd name="T8" fmla="*/ 415 w 571"/>
                <a:gd name="T9" fmla="*/ 0 h 567"/>
              </a:gdLst>
              <a:ahLst/>
              <a:cxnLst>
                <a:cxn ang="0">
                  <a:pos x="T0" y="T1"/>
                </a:cxn>
                <a:cxn ang="0">
                  <a:pos x="T2" y="T3"/>
                </a:cxn>
                <a:cxn ang="0">
                  <a:pos x="T4" y="T5"/>
                </a:cxn>
                <a:cxn ang="0">
                  <a:pos x="T6" y="T7"/>
                </a:cxn>
                <a:cxn ang="0">
                  <a:pos x="T8" y="T9"/>
                </a:cxn>
              </a:cxnLst>
              <a:rect l="0" t="0" r="r" b="b"/>
              <a:pathLst>
                <a:path w="571" h="567">
                  <a:moveTo>
                    <a:pt x="415" y="0"/>
                  </a:moveTo>
                  <a:lnTo>
                    <a:pt x="571" y="273"/>
                  </a:lnTo>
                  <a:lnTo>
                    <a:pt x="190" y="567"/>
                  </a:lnTo>
                  <a:lnTo>
                    <a:pt x="0" y="250"/>
                  </a:lnTo>
                  <a:lnTo>
                    <a:pt x="415" y="0"/>
                  </a:lnTo>
                  <a:close/>
                </a:path>
              </a:pathLst>
            </a:custGeom>
            <a:solidFill>
              <a:srgbClr val="52535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nvGrpSpPr>
            <p:cNvPr id="153" name="组合 152"/>
            <p:cNvGrpSpPr/>
            <p:nvPr/>
          </p:nvGrpSpPr>
          <p:grpSpPr>
            <a:xfrm>
              <a:off x="4492625" y="1414463"/>
              <a:ext cx="1590676" cy="4130676"/>
              <a:chOff x="4492625" y="1414463"/>
              <a:chExt cx="1590676" cy="4130676"/>
            </a:xfrm>
          </p:grpSpPr>
          <p:sp>
            <p:nvSpPr>
              <p:cNvPr id="108" name="Freeform 105"/>
              <p:cNvSpPr/>
              <p:nvPr/>
            </p:nvSpPr>
            <p:spPr bwMode="auto">
              <a:xfrm>
                <a:off x="4784725" y="3735388"/>
                <a:ext cx="377825" cy="1782763"/>
              </a:xfrm>
              <a:custGeom>
                <a:avLst/>
                <a:gdLst>
                  <a:gd name="T0" fmla="*/ 26 w 152"/>
                  <a:gd name="T1" fmla="*/ 0 h 719"/>
                  <a:gd name="T2" fmla="*/ 3 w 152"/>
                  <a:gd name="T3" fmla="*/ 96 h 719"/>
                  <a:gd name="T4" fmla="*/ 44 w 152"/>
                  <a:gd name="T5" fmla="*/ 305 h 719"/>
                  <a:gd name="T6" fmla="*/ 38 w 152"/>
                  <a:gd name="T7" fmla="*/ 423 h 719"/>
                  <a:gd name="T8" fmla="*/ 70 w 152"/>
                  <a:gd name="T9" fmla="*/ 626 h 719"/>
                  <a:gd name="T10" fmla="*/ 76 w 152"/>
                  <a:gd name="T11" fmla="*/ 706 h 719"/>
                  <a:gd name="T12" fmla="*/ 138 w 152"/>
                  <a:gd name="T13" fmla="*/ 706 h 719"/>
                  <a:gd name="T14" fmla="*/ 117 w 152"/>
                  <a:gd name="T15" fmla="*/ 588 h 719"/>
                  <a:gd name="T16" fmla="*/ 126 w 152"/>
                  <a:gd name="T17" fmla="*/ 390 h 719"/>
                  <a:gd name="T18" fmla="*/ 126 w 152"/>
                  <a:gd name="T19" fmla="*/ 289 h 719"/>
                  <a:gd name="T20" fmla="*/ 149 w 152"/>
                  <a:gd name="T21" fmla="*/ 77 h 719"/>
                  <a:gd name="T22" fmla="*/ 26 w 152"/>
                  <a:gd name="T23" fmla="*/ 0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2" h="719">
                    <a:moveTo>
                      <a:pt x="26" y="0"/>
                    </a:moveTo>
                    <a:cubicBezTo>
                      <a:pt x="26" y="0"/>
                      <a:pt x="0" y="42"/>
                      <a:pt x="3" y="96"/>
                    </a:cubicBezTo>
                    <a:cubicBezTo>
                      <a:pt x="7" y="151"/>
                      <a:pt x="43" y="282"/>
                      <a:pt x="44" y="305"/>
                    </a:cubicBezTo>
                    <a:cubicBezTo>
                      <a:pt x="45" y="328"/>
                      <a:pt x="32" y="386"/>
                      <a:pt x="38" y="423"/>
                    </a:cubicBezTo>
                    <a:cubicBezTo>
                      <a:pt x="43" y="460"/>
                      <a:pt x="76" y="605"/>
                      <a:pt x="70" y="626"/>
                    </a:cubicBezTo>
                    <a:cubicBezTo>
                      <a:pt x="65" y="647"/>
                      <a:pt x="55" y="701"/>
                      <a:pt x="76" y="706"/>
                    </a:cubicBezTo>
                    <a:cubicBezTo>
                      <a:pt x="97" y="710"/>
                      <a:pt x="137" y="719"/>
                      <a:pt x="138" y="706"/>
                    </a:cubicBezTo>
                    <a:cubicBezTo>
                      <a:pt x="140" y="693"/>
                      <a:pt x="117" y="623"/>
                      <a:pt x="117" y="588"/>
                    </a:cubicBezTo>
                    <a:cubicBezTo>
                      <a:pt x="117" y="554"/>
                      <a:pt x="128" y="430"/>
                      <a:pt x="126" y="390"/>
                    </a:cubicBezTo>
                    <a:cubicBezTo>
                      <a:pt x="124" y="351"/>
                      <a:pt x="120" y="313"/>
                      <a:pt x="126" y="289"/>
                    </a:cubicBezTo>
                    <a:cubicBezTo>
                      <a:pt x="132" y="266"/>
                      <a:pt x="152" y="135"/>
                      <a:pt x="149" y="77"/>
                    </a:cubicBezTo>
                    <a:cubicBezTo>
                      <a:pt x="149" y="77"/>
                      <a:pt x="94" y="25"/>
                      <a:pt x="26" y="0"/>
                    </a:cubicBezTo>
                    <a:close/>
                  </a:path>
                </a:pathLst>
              </a:custGeom>
              <a:solidFill>
                <a:srgbClr val="FECE9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9" name="Freeform 106"/>
              <p:cNvSpPr/>
              <p:nvPr/>
            </p:nvSpPr>
            <p:spPr bwMode="auto">
              <a:xfrm>
                <a:off x="5111750" y="3735388"/>
                <a:ext cx="377825" cy="1782763"/>
              </a:xfrm>
              <a:custGeom>
                <a:avLst/>
                <a:gdLst>
                  <a:gd name="T0" fmla="*/ 126 w 152"/>
                  <a:gd name="T1" fmla="*/ 0 h 719"/>
                  <a:gd name="T2" fmla="*/ 148 w 152"/>
                  <a:gd name="T3" fmla="*/ 96 h 719"/>
                  <a:gd name="T4" fmla="*/ 108 w 152"/>
                  <a:gd name="T5" fmla="*/ 305 h 719"/>
                  <a:gd name="T6" fmla="*/ 114 w 152"/>
                  <a:gd name="T7" fmla="*/ 423 h 719"/>
                  <a:gd name="T8" fmla="*/ 81 w 152"/>
                  <a:gd name="T9" fmla="*/ 626 h 719"/>
                  <a:gd name="T10" fmla="*/ 76 w 152"/>
                  <a:gd name="T11" fmla="*/ 706 h 719"/>
                  <a:gd name="T12" fmla="*/ 13 w 152"/>
                  <a:gd name="T13" fmla="*/ 706 h 719"/>
                  <a:gd name="T14" fmla="*/ 35 w 152"/>
                  <a:gd name="T15" fmla="*/ 588 h 719"/>
                  <a:gd name="T16" fmla="*/ 26 w 152"/>
                  <a:gd name="T17" fmla="*/ 390 h 719"/>
                  <a:gd name="T18" fmla="*/ 26 w 152"/>
                  <a:gd name="T19" fmla="*/ 289 h 719"/>
                  <a:gd name="T20" fmla="*/ 3 w 152"/>
                  <a:gd name="T21" fmla="*/ 77 h 719"/>
                  <a:gd name="T22" fmla="*/ 126 w 152"/>
                  <a:gd name="T23" fmla="*/ 0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2" h="719">
                    <a:moveTo>
                      <a:pt x="126" y="0"/>
                    </a:moveTo>
                    <a:cubicBezTo>
                      <a:pt x="126" y="0"/>
                      <a:pt x="152" y="42"/>
                      <a:pt x="148" y="96"/>
                    </a:cubicBezTo>
                    <a:cubicBezTo>
                      <a:pt x="145" y="151"/>
                      <a:pt x="109" y="282"/>
                      <a:pt x="108" y="305"/>
                    </a:cubicBezTo>
                    <a:cubicBezTo>
                      <a:pt x="106" y="328"/>
                      <a:pt x="120" y="386"/>
                      <a:pt x="114" y="423"/>
                    </a:cubicBezTo>
                    <a:cubicBezTo>
                      <a:pt x="109" y="460"/>
                      <a:pt x="76" y="605"/>
                      <a:pt x="81" y="626"/>
                    </a:cubicBezTo>
                    <a:cubicBezTo>
                      <a:pt x="87" y="647"/>
                      <a:pt x="97" y="701"/>
                      <a:pt x="76" y="706"/>
                    </a:cubicBezTo>
                    <a:cubicBezTo>
                      <a:pt x="55" y="710"/>
                      <a:pt x="15" y="719"/>
                      <a:pt x="13" y="706"/>
                    </a:cubicBezTo>
                    <a:cubicBezTo>
                      <a:pt x="12" y="693"/>
                      <a:pt x="35" y="623"/>
                      <a:pt x="35" y="588"/>
                    </a:cubicBezTo>
                    <a:cubicBezTo>
                      <a:pt x="35" y="554"/>
                      <a:pt x="23" y="430"/>
                      <a:pt x="26" y="390"/>
                    </a:cubicBezTo>
                    <a:cubicBezTo>
                      <a:pt x="28" y="351"/>
                      <a:pt x="31" y="313"/>
                      <a:pt x="26" y="289"/>
                    </a:cubicBezTo>
                    <a:cubicBezTo>
                      <a:pt x="20" y="266"/>
                      <a:pt x="0" y="135"/>
                      <a:pt x="3" y="77"/>
                    </a:cubicBezTo>
                    <a:cubicBezTo>
                      <a:pt x="3" y="77"/>
                      <a:pt x="58" y="25"/>
                      <a:pt x="126" y="0"/>
                    </a:cubicBezTo>
                    <a:close/>
                  </a:path>
                </a:pathLst>
              </a:custGeom>
              <a:solidFill>
                <a:srgbClr val="FECE9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0" name="Freeform 107"/>
              <p:cNvSpPr/>
              <p:nvPr/>
            </p:nvSpPr>
            <p:spPr bwMode="auto">
              <a:xfrm>
                <a:off x="5216525" y="4556126"/>
                <a:ext cx="106363" cy="101600"/>
              </a:xfrm>
              <a:custGeom>
                <a:avLst/>
                <a:gdLst>
                  <a:gd name="T0" fmla="*/ 0 w 43"/>
                  <a:gd name="T1" fmla="*/ 3 h 41"/>
                  <a:gd name="T2" fmla="*/ 24 w 43"/>
                  <a:gd name="T3" fmla="*/ 28 h 41"/>
                  <a:gd name="T4" fmla="*/ 42 w 43"/>
                  <a:gd name="T5" fmla="*/ 0 h 41"/>
                  <a:gd name="T6" fmla="*/ 24 w 43"/>
                  <a:gd name="T7" fmla="*/ 40 h 41"/>
                  <a:gd name="T8" fmla="*/ 0 w 43"/>
                  <a:gd name="T9" fmla="*/ 3 h 41"/>
                </a:gdLst>
                <a:ahLst/>
                <a:cxnLst>
                  <a:cxn ang="0">
                    <a:pos x="T0" y="T1"/>
                  </a:cxn>
                  <a:cxn ang="0">
                    <a:pos x="T2" y="T3"/>
                  </a:cxn>
                  <a:cxn ang="0">
                    <a:pos x="T4" y="T5"/>
                  </a:cxn>
                  <a:cxn ang="0">
                    <a:pos x="T6" y="T7"/>
                  </a:cxn>
                  <a:cxn ang="0">
                    <a:pos x="T8" y="T9"/>
                  </a:cxn>
                </a:cxnLst>
                <a:rect l="0" t="0" r="r" b="b"/>
                <a:pathLst>
                  <a:path w="43" h="41">
                    <a:moveTo>
                      <a:pt x="0" y="3"/>
                    </a:moveTo>
                    <a:cubicBezTo>
                      <a:pt x="0" y="3"/>
                      <a:pt x="6" y="28"/>
                      <a:pt x="24" y="28"/>
                    </a:cubicBezTo>
                    <a:cubicBezTo>
                      <a:pt x="42" y="28"/>
                      <a:pt x="42" y="0"/>
                      <a:pt x="42" y="0"/>
                    </a:cubicBezTo>
                    <a:cubicBezTo>
                      <a:pt x="42" y="0"/>
                      <a:pt x="43" y="39"/>
                      <a:pt x="24" y="40"/>
                    </a:cubicBezTo>
                    <a:cubicBezTo>
                      <a:pt x="5" y="41"/>
                      <a:pt x="0" y="3"/>
                      <a:pt x="0" y="3"/>
                    </a:cubicBezTo>
                    <a:close/>
                  </a:path>
                </a:pathLst>
              </a:custGeom>
              <a:solidFill>
                <a:srgbClr val="F2B57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1" name="Freeform 108"/>
              <p:cNvSpPr/>
              <p:nvPr/>
            </p:nvSpPr>
            <p:spPr bwMode="auto">
              <a:xfrm>
                <a:off x="4937125" y="4556126"/>
                <a:ext cx="106363" cy="101600"/>
              </a:xfrm>
              <a:custGeom>
                <a:avLst/>
                <a:gdLst>
                  <a:gd name="T0" fmla="*/ 0 w 43"/>
                  <a:gd name="T1" fmla="*/ 3 h 41"/>
                  <a:gd name="T2" fmla="*/ 24 w 43"/>
                  <a:gd name="T3" fmla="*/ 28 h 41"/>
                  <a:gd name="T4" fmla="*/ 42 w 43"/>
                  <a:gd name="T5" fmla="*/ 0 h 41"/>
                  <a:gd name="T6" fmla="*/ 24 w 43"/>
                  <a:gd name="T7" fmla="*/ 40 h 41"/>
                  <a:gd name="T8" fmla="*/ 0 w 43"/>
                  <a:gd name="T9" fmla="*/ 3 h 41"/>
                </a:gdLst>
                <a:ahLst/>
                <a:cxnLst>
                  <a:cxn ang="0">
                    <a:pos x="T0" y="T1"/>
                  </a:cxn>
                  <a:cxn ang="0">
                    <a:pos x="T2" y="T3"/>
                  </a:cxn>
                  <a:cxn ang="0">
                    <a:pos x="T4" y="T5"/>
                  </a:cxn>
                  <a:cxn ang="0">
                    <a:pos x="T6" y="T7"/>
                  </a:cxn>
                  <a:cxn ang="0">
                    <a:pos x="T8" y="T9"/>
                  </a:cxn>
                </a:cxnLst>
                <a:rect l="0" t="0" r="r" b="b"/>
                <a:pathLst>
                  <a:path w="43" h="41">
                    <a:moveTo>
                      <a:pt x="0" y="3"/>
                    </a:moveTo>
                    <a:cubicBezTo>
                      <a:pt x="0" y="3"/>
                      <a:pt x="6" y="28"/>
                      <a:pt x="24" y="28"/>
                    </a:cubicBezTo>
                    <a:cubicBezTo>
                      <a:pt x="42" y="28"/>
                      <a:pt x="42" y="0"/>
                      <a:pt x="42" y="0"/>
                    </a:cubicBezTo>
                    <a:cubicBezTo>
                      <a:pt x="42" y="0"/>
                      <a:pt x="43" y="39"/>
                      <a:pt x="24" y="40"/>
                    </a:cubicBezTo>
                    <a:cubicBezTo>
                      <a:pt x="5" y="41"/>
                      <a:pt x="0" y="3"/>
                      <a:pt x="0" y="3"/>
                    </a:cubicBezTo>
                    <a:close/>
                  </a:path>
                </a:pathLst>
              </a:custGeom>
              <a:solidFill>
                <a:srgbClr val="F2B57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2" name="Freeform 109"/>
              <p:cNvSpPr/>
              <p:nvPr/>
            </p:nvSpPr>
            <p:spPr bwMode="auto">
              <a:xfrm>
                <a:off x="5132388" y="5248276"/>
                <a:ext cx="225425" cy="296863"/>
              </a:xfrm>
              <a:custGeom>
                <a:avLst/>
                <a:gdLst>
                  <a:gd name="T0" fmla="*/ 73 w 91"/>
                  <a:gd name="T1" fmla="*/ 16 h 120"/>
                  <a:gd name="T2" fmla="*/ 78 w 91"/>
                  <a:gd name="T3" fmla="*/ 49 h 120"/>
                  <a:gd name="T4" fmla="*/ 59 w 91"/>
                  <a:gd name="T5" fmla="*/ 76 h 120"/>
                  <a:gd name="T6" fmla="*/ 13 w 91"/>
                  <a:gd name="T7" fmla="*/ 69 h 120"/>
                  <a:gd name="T8" fmla="*/ 26 w 91"/>
                  <a:gd name="T9" fmla="*/ 7 h 120"/>
                  <a:gd name="T10" fmla="*/ 19 w 91"/>
                  <a:gd name="T11" fmla="*/ 23 h 120"/>
                  <a:gd name="T12" fmla="*/ 3 w 91"/>
                  <a:gd name="T13" fmla="*/ 75 h 120"/>
                  <a:gd name="T14" fmla="*/ 22 w 91"/>
                  <a:gd name="T15" fmla="*/ 114 h 120"/>
                  <a:gd name="T16" fmla="*/ 73 w 91"/>
                  <a:gd name="T17" fmla="*/ 111 h 120"/>
                  <a:gd name="T18" fmla="*/ 90 w 91"/>
                  <a:gd name="T19" fmla="*/ 81 h 120"/>
                  <a:gd name="T20" fmla="*/ 79 w 91"/>
                  <a:gd name="T21" fmla="*/ 26 h 120"/>
                  <a:gd name="T22" fmla="*/ 74 w 91"/>
                  <a:gd name="T23" fmla="*/ 0 h 120"/>
                  <a:gd name="T24" fmla="*/ 73 w 91"/>
                  <a:gd name="T25" fmla="*/ 16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1" h="120">
                    <a:moveTo>
                      <a:pt x="73" y="16"/>
                    </a:moveTo>
                    <a:cubicBezTo>
                      <a:pt x="73" y="16"/>
                      <a:pt x="72" y="33"/>
                      <a:pt x="78" y="49"/>
                    </a:cubicBezTo>
                    <a:cubicBezTo>
                      <a:pt x="83" y="67"/>
                      <a:pt x="82" y="74"/>
                      <a:pt x="59" y="76"/>
                    </a:cubicBezTo>
                    <a:cubicBezTo>
                      <a:pt x="36" y="79"/>
                      <a:pt x="14" y="76"/>
                      <a:pt x="13" y="69"/>
                    </a:cubicBezTo>
                    <a:cubicBezTo>
                      <a:pt x="13" y="62"/>
                      <a:pt x="25" y="23"/>
                      <a:pt x="26" y="7"/>
                    </a:cubicBezTo>
                    <a:cubicBezTo>
                      <a:pt x="26" y="7"/>
                      <a:pt x="20" y="12"/>
                      <a:pt x="19" y="23"/>
                    </a:cubicBezTo>
                    <a:cubicBezTo>
                      <a:pt x="18" y="33"/>
                      <a:pt x="6" y="53"/>
                      <a:pt x="3" y="75"/>
                    </a:cubicBezTo>
                    <a:cubicBezTo>
                      <a:pt x="0" y="93"/>
                      <a:pt x="2" y="105"/>
                      <a:pt x="22" y="114"/>
                    </a:cubicBezTo>
                    <a:cubicBezTo>
                      <a:pt x="36" y="120"/>
                      <a:pt x="55" y="120"/>
                      <a:pt x="73" y="111"/>
                    </a:cubicBezTo>
                    <a:cubicBezTo>
                      <a:pt x="83" y="105"/>
                      <a:pt x="91" y="97"/>
                      <a:pt x="90" y="81"/>
                    </a:cubicBezTo>
                    <a:cubicBezTo>
                      <a:pt x="89" y="65"/>
                      <a:pt x="79" y="35"/>
                      <a:pt x="79" y="26"/>
                    </a:cubicBezTo>
                    <a:cubicBezTo>
                      <a:pt x="79" y="17"/>
                      <a:pt x="80" y="5"/>
                      <a:pt x="74" y="0"/>
                    </a:cubicBezTo>
                    <a:cubicBezTo>
                      <a:pt x="74" y="0"/>
                      <a:pt x="73" y="10"/>
                      <a:pt x="73" y="16"/>
                    </a:cubicBezTo>
                    <a:close/>
                  </a:path>
                </a:pathLst>
              </a:custGeom>
              <a:solidFill>
                <a:srgbClr val="32385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3" name="Freeform 110"/>
              <p:cNvSpPr/>
              <p:nvPr/>
            </p:nvSpPr>
            <p:spPr bwMode="auto">
              <a:xfrm>
                <a:off x="4916488" y="5248276"/>
                <a:ext cx="225425" cy="296863"/>
              </a:xfrm>
              <a:custGeom>
                <a:avLst/>
                <a:gdLst>
                  <a:gd name="T0" fmla="*/ 18 w 91"/>
                  <a:gd name="T1" fmla="*/ 16 h 120"/>
                  <a:gd name="T2" fmla="*/ 14 w 91"/>
                  <a:gd name="T3" fmla="*/ 49 h 120"/>
                  <a:gd name="T4" fmla="*/ 32 w 91"/>
                  <a:gd name="T5" fmla="*/ 76 h 120"/>
                  <a:gd name="T6" fmla="*/ 78 w 91"/>
                  <a:gd name="T7" fmla="*/ 69 h 120"/>
                  <a:gd name="T8" fmla="*/ 66 w 91"/>
                  <a:gd name="T9" fmla="*/ 7 h 120"/>
                  <a:gd name="T10" fmla="*/ 72 w 91"/>
                  <a:gd name="T11" fmla="*/ 23 h 120"/>
                  <a:gd name="T12" fmla="*/ 88 w 91"/>
                  <a:gd name="T13" fmla="*/ 75 h 120"/>
                  <a:gd name="T14" fmla="*/ 69 w 91"/>
                  <a:gd name="T15" fmla="*/ 114 h 120"/>
                  <a:gd name="T16" fmla="*/ 19 w 91"/>
                  <a:gd name="T17" fmla="*/ 111 h 120"/>
                  <a:gd name="T18" fmla="*/ 1 w 91"/>
                  <a:gd name="T19" fmla="*/ 81 h 120"/>
                  <a:gd name="T20" fmla="*/ 12 w 91"/>
                  <a:gd name="T21" fmla="*/ 26 h 120"/>
                  <a:gd name="T22" fmla="*/ 17 w 91"/>
                  <a:gd name="T23" fmla="*/ 0 h 120"/>
                  <a:gd name="T24" fmla="*/ 18 w 91"/>
                  <a:gd name="T25" fmla="*/ 16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1" h="120">
                    <a:moveTo>
                      <a:pt x="18" y="16"/>
                    </a:moveTo>
                    <a:cubicBezTo>
                      <a:pt x="18" y="16"/>
                      <a:pt x="19" y="33"/>
                      <a:pt x="14" y="49"/>
                    </a:cubicBezTo>
                    <a:cubicBezTo>
                      <a:pt x="8" y="67"/>
                      <a:pt x="9" y="74"/>
                      <a:pt x="32" y="76"/>
                    </a:cubicBezTo>
                    <a:cubicBezTo>
                      <a:pt x="56" y="79"/>
                      <a:pt x="77" y="76"/>
                      <a:pt x="78" y="69"/>
                    </a:cubicBezTo>
                    <a:cubicBezTo>
                      <a:pt x="78" y="62"/>
                      <a:pt x="66" y="23"/>
                      <a:pt x="66" y="7"/>
                    </a:cubicBezTo>
                    <a:cubicBezTo>
                      <a:pt x="66" y="7"/>
                      <a:pt x="71" y="12"/>
                      <a:pt x="72" y="23"/>
                    </a:cubicBezTo>
                    <a:cubicBezTo>
                      <a:pt x="73" y="33"/>
                      <a:pt x="85" y="53"/>
                      <a:pt x="88" y="75"/>
                    </a:cubicBezTo>
                    <a:cubicBezTo>
                      <a:pt x="91" y="93"/>
                      <a:pt x="89" y="105"/>
                      <a:pt x="69" y="114"/>
                    </a:cubicBezTo>
                    <a:cubicBezTo>
                      <a:pt x="55" y="120"/>
                      <a:pt x="36" y="120"/>
                      <a:pt x="19" y="111"/>
                    </a:cubicBezTo>
                    <a:cubicBezTo>
                      <a:pt x="8" y="105"/>
                      <a:pt x="0" y="97"/>
                      <a:pt x="1" y="81"/>
                    </a:cubicBezTo>
                    <a:cubicBezTo>
                      <a:pt x="2" y="65"/>
                      <a:pt x="12" y="35"/>
                      <a:pt x="12" y="26"/>
                    </a:cubicBezTo>
                    <a:cubicBezTo>
                      <a:pt x="12" y="17"/>
                      <a:pt x="12" y="5"/>
                      <a:pt x="17" y="0"/>
                    </a:cubicBezTo>
                    <a:cubicBezTo>
                      <a:pt x="17" y="0"/>
                      <a:pt x="18" y="10"/>
                      <a:pt x="18" y="16"/>
                    </a:cubicBezTo>
                    <a:close/>
                  </a:path>
                </a:pathLst>
              </a:custGeom>
              <a:solidFill>
                <a:srgbClr val="32385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4" name="Freeform 111"/>
              <p:cNvSpPr/>
              <p:nvPr/>
            </p:nvSpPr>
            <p:spPr bwMode="auto">
              <a:xfrm>
                <a:off x="4643438" y="3633788"/>
                <a:ext cx="846138" cy="781050"/>
              </a:xfrm>
              <a:custGeom>
                <a:avLst/>
                <a:gdLst>
                  <a:gd name="T0" fmla="*/ 310 w 341"/>
                  <a:gd name="T1" fmla="*/ 193 h 315"/>
                  <a:gd name="T2" fmla="*/ 295 w 341"/>
                  <a:gd name="T3" fmla="*/ 184 h 315"/>
                  <a:gd name="T4" fmla="*/ 289 w 341"/>
                  <a:gd name="T5" fmla="*/ 174 h 315"/>
                  <a:gd name="T6" fmla="*/ 269 w 341"/>
                  <a:gd name="T7" fmla="*/ 187 h 315"/>
                  <a:gd name="T8" fmla="*/ 251 w 341"/>
                  <a:gd name="T9" fmla="*/ 182 h 315"/>
                  <a:gd name="T10" fmla="*/ 256 w 341"/>
                  <a:gd name="T11" fmla="*/ 164 h 315"/>
                  <a:gd name="T12" fmla="*/ 276 w 341"/>
                  <a:gd name="T13" fmla="*/ 152 h 315"/>
                  <a:gd name="T14" fmla="*/ 270 w 341"/>
                  <a:gd name="T15" fmla="*/ 142 h 315"/>
                  <a:gd name="T16" fmla="*/ 270 w 341"/>
                  <a:gd name="T17" fmla="*/ 125 h 315"/>
                  <a:gd name="T18" fmla="*/ 229 w 341"/>
                  <a:gd name="T19" fmla="*/ 57 h 315"/>
                  <a:gd name="T20" fmla="*/ 312 w 341"/>
                  <a:gd name="T21" fmla="*/ 7 h 315"/>
                  <a:gd name="T22" fmla="*/ 308 w 341"/>
                  <a:gd name="T23" fmla="*/ 0 h 315"/>
                  <a:gd name="T24" fmla="*/ 75 w 341"/>
                  <a:gd name="T25" fmla="*/ 0 h 315"/>
                  <a:gd name="T26" fmla="*/ 57 w 341"/>
                  <a:gd name="T27" fmla="*/ 315 h 315"/>
                  <a:gd name="T28" fmla="*/ 326 w 341"/>
                  <a:gd name="T29" fmla="*/ 315 h 315"/>
                  <a:gd name="T30" fmla="*/ 341 w 341"/>
                  <a:gd name="T31" fmla="*/ 243 h 315"/>
                  <a:gd name="T32" fmla="*/ 310 w 341"/>
                  <a:gd name="T33" fmla="*/ 193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1" h="315">
                    <a:moveTo>
                      <a:pt x="310" y="193"/>
                    </a:moveTo>
                    <a:cubicBezTo>
                      <a:pt x="304" y="193"/>
                      <a:pt x="298" y="190"/>
                      <a:pt x="295" y="184"/>
                    </a:cubicBezTo>
                    <a:cubicBezTo>
                      <a:pt x="289" y="174"/>
                      <a:pt x="289" y="174"/>
                      <a:pt x="289" y="174"/>
                    </a:cubicBezTo>
                    <a:cubicBezTo>
                      <a:pt x="269" y="187"/>
                      <a:pt x="269" y="187"/>
                      <a:pt x="269" y="187"/>
                    </a:cubicBezTo>
                    <a:cubicBezTo>
                      <a:pt x="263" y="190"/>
                      <a:pt x="255" y="188"/>
                      <a:pt x="251" y="182"/>
                    </a:cubicBezTo>
                    <a:cubicBezTo>
                      <a:pt x="247" y="176"/>
                      <a:pt x="249" y="168"/>
                      <a:pt x="256" y="164"/>
                    </a:cubicBezTo>
                    <a:cubicBezTo>
                      <a:pt x="276" y="152"/>
                      <a:pt x="276" y="152"/>
                      <a:pt x="276" y="152"/>
                    </a:cubicBezTo>
                    <a:cubicBezTo>
                      <a:pt x="270" y="142"/>
                      <a:pt x="270" y="142"/>
                      <a:pt x="270" y="142"/>
                    </a:cubicBezTo>
                    <a:cubicBezTo>
                      <a:pt x="266" y="137"/>
                      <a:pt x="267" y="130"/>
                      <a:pt x="270" y="125"/>
                    </a:cubicBezTo>
                    <a:cubicBezTo>
                      <a:pt x="229" y="57"/>
                      <a:pt x="229" y="57"/>
                      <a:pt x="229" y="57"/>
                    </a:cubicBezTo>
                    <a:cubicBezTo>
                      <a:pt x="312" y="7"/>
                      <a:pt x="312" y="7"/>
                      <a:pt x="312" y="7"/>
                    </a:cubicBezTo>
                    <a:cubicBezTo>
                      <a:pt x="309" y="2"/>
                      <a:pt x="308" y="0"/>
                      <a:pt x="308" y="0"/>
                    </a:cubicBezTo>
                    <a:cubicBezTo>
                      <a:pt x="75" y="0"/>
                      <a:pt x="75" y="0"/>
                      <a:pt x="75" y="0"/>
                    </a:cubicBezTo>
                    <a:cubicBezTo>
                      <a:pt x="75" y="0"/>
                      <a:pt x="0" y="107"/>
                      <a:pt x="57" y="315"/>
                    </a:cubicBezTo>
                    <a:cubicBezTo>
                      <a:pt x="326" y="315"/>
                      <a:pt x="326" y="315"/>
                      <a:pt x="326" y="315"/>
                    </a:cubicBezTo>
                    <a:cubicBezTo>
                      <a:pt x="333" y="289"/>
                      <a:pt x="338" y="266"/>
                      <a:pt x="341" y="243"/>
                    </a:cubicBezTo>
                    <a:lnTo>
                      <a:pt x="310" y="193"/>
                    </a:lnTo>
                    <a:close/>
                  </a:path>
                </a:pathLst>
              </a:custGeom>
              <a:solidFill>
                <a:srgbClr val="32385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6" name="Freeform 113"/>
              <p:cNvSpPr/>
              <p:nvPr/>
            </p:nvSpPr>
            <p:spPr bwMode="auto">
              <a:xfrm>
                <a:off x="5265738" y="3422651"/>
                <a:ext cx="817563" cy="803275"/>
              </a:xfrm>
              <a:custGeom>
                <a:avLst/>
                <a:gdLst>
                  <a:gd name="T0" fmla="*/ 378 w 515"/>
                  <a:gd name="T1" fmla="*/ 0 h 506"/>
                  <a:gd name="T2" fmla="*/ 515 w 515"/>
                  <a:gd name="T3" fmla="*/ 238 h 506"/>
                  <a:gd name="T4" fmla="*/ 167 w 515"/>
                  <a:gd name="T5" fmla="*/ 506 h 506"/>
                  <a:gd name="T6" fmla="*/ 0 w 515"/>
                  <a:gd name="T7" fmla="*/ 228 h 506"/>
                  <a:gd name="T8" fmla="*/ 378 w 515"/>
                  <a:gd name="T9" fmla="*/ 0 h 506"/>
                </a:gdLst>
                <a:ahLst/>
                <a:cxnLst>
                  <a:cxn ang="0">
                    <a:pos x="T0" y="T1"/>
                  </a:cxn>
                  <a:cxn ang="0">
                    <a:pos x="T2" y="T3"/>
                  </a:cxn>
                  <a:cxn ang="0">
                    <a:pos x="T4" y="T5"/>
                  </a:cxn>
                  <a:cxn ang="0">
                    <a:pos x="T6" y="T7"/>
                  </a:cxn>
                  <a:cxn ang="0">
                    <a:pos x="T8" y="T9"/>
                  </a:cxn>
                </a:cxnLst>
                <a:rect l="0" t="0" r="r" b="b"/>
                <a:pathLst>
                  <a:path w="515" h="506">
                    <a:moveTo>
                      <a:pt x="378" y="0"/>
                    </a:moveTo>
                    <a:lnTo>
                      <a:pt x="515" y="238"/>
                    </a:lnTo>
                    <a:lnTo>
                      <a:pt x="167" y="506"/>
                    </a:lnTo>
                    <a:lnTo>
                      <a:pt x="0" y="228"/>
                    </a:lnTo>
                    <a:lnTo>
                      <a:pt x="378"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7" name="Freeform 114"/>
              <p:cNvSpPr/>
              <p:nvPr/>
            </p:nvSpPr>
            <p:spPr bwMode="auto">
              <a:xfrm>
                <a:off x="5256213" y="3916363"/>
                <a:ext cx="204788" cy="201613"/>
              </a:xfrm>
              <a:custGeom>
                <a:avLst/>
                <a:gdLst>
                  <a:gd name="T0" fmla="*/ 78 w 83"/>
                  <a:gd name="T1" fmla="*/ 53 h 81"/>
                  <a:gd name="T2" fmla="*/ 52 w 83"/>
                  <a:gd name="T3" fmla="*/ 10 h 81"/>
                  <a:gd name="T4" fmla="*/ 29 w 83"/>
                  <a:gd name="T5" fmla="*/ 5 h 81"/>
                  <a:gd name="T6" fmla="*/ 23 w 83"/>
                  <a:gd name="T7" fmla="*/ 28 h 81"/>
                  <a:gd name="T8" fmla="*/ 29 w 83"/>
                  <a:gd name="T9" fmla="*/ 38 h 81"/>
                  <a:gd name="T10" fmla="*/ 9 w 83"/>
                  <a:gd name="T11" fmla="*/ 50 h 81"/>
                  <a:gd name="T12" fmla="*/ 4 w 83"/>
                  <a:gd name="T13" fmla="*/ 68 h 81"/>
                  <a:gd name="T14" fmla="*/ 22 w 83"/>
                  <a:gd name="T15" fmla="*/ 73 h 81"/>
                  <a:gd name="T16" fmla="*/ 42 w 83"/>
                  <a:gd name="T17" fmla="*/ 60 h 81"/>
                  <a:gd name="T18" fmla="*/ 48 w 83"/>
                  <a:gd name="T19" fmla="*/ 70 h 81"/>
                  <a:gd name="T20" fmla="*/ 72 w 83"/>
                  <a:gd name="T21" fmla="*/ 76 h 81"/>
                  <a:gd name="T22" fmla="*/ 78 w 83"/>
                  <a:gd name="T23" fmla="*/ 53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3" h="81">
                    <a:moveTo>
                      <a:pt x="78" y="53"/>
                    </a:moveTo>
                    <a:cubicBezTo>
                      <a:pt x="52" y="10"/>
                      <a:pt x="52" y="10"/>
                      <a:pt x="52" y="10"/>
                    </a:cubicBezTo>
                    <a:cubicBezTo>
                      <a:pt x="47" y="2"/>
                      <a:pt x="37" y="0"/>
                      <a:pt x="29" y="5"/>
                    </a:cubicBezTo>
                    <a:cubicBezTo>
                      <a:pt x="20" y="10"/>
                      <a:pt x="18" y="20"/>
                      <a:pt x="23" y="28"/>
                    </a:cubicBezTo>
                    <a:cubicBezTo>
                      <a:pt x="29" y="38"/>
                      <a:pt x="29" y="38"/>
                      <a:pt x="29" y="38"/>
                    </a:cubicBezTo>
                    <a:cubicBezTo>
                      <a:pt x="9" y="50"/>
                      <a:pt x="9" y="50"/>
                      <a:pt x="9" y="50"/>
                    </a:cubicBezTo>
                    <a:cubicBezTo>
                      <a:pt x="2" y="54"/>
                      <a:pt x="0" y="62"/>
                      <a:pt x="4" y="68"/>
                    </a:cubicBezTo>
                    <a:cubicBezTo>
                      <a:pt x="8" y="74"/>
                      <a:pt x="16" y="76"/>
                      <a:pt x="22" y="73"/>
                    </a:cubicBezTo>
                    <a:cubicBezTo>
                      <a:pt x="42" y="60"/>
                      <a:pt x="42" y="60"/>
                      <a:pt x="42" y="60"/>
                    </a:cubicBezTo>
                    <a:cubicBezTo>
                      <a:pt x="48" y="70"/>
                      <a:pt x="48" y="70"/>
                      <a:pt x="48" y="70"/>
                    </a:cubicBezTo>
                    <a:cubicBezTo>
                      <a:pt x="53" y="79"/>
                      <a:pt x="64" y="81"/>
                      <a:pt x="72" y="76"/>
                    </a:cubicBezTo>
                    <a:cubicBezTo>
                      <a:pt x="80" y="71"/>
                      <a:pt x="83" y="61"/>
                      <a:pt x="78" y="53"/>
                    </a:cubicBezTo>
                    <a:close/>
                  </a:path>
                </a:pathLst>
              </a:custGeom>
              <a:solidFill>
                <a:srgbClr val="5D6A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8" name="Freeform 115"/>
              <p:cNvSpPr/>
              <p:nvPr/>
            </p:nvSpPr>
            <p:spPr bwMode="auto">
              <a:xfrm>
                <a:off x="4624388" y="2209801"/>
                <a:ext cx="473075" cy="684213"/>
              </a:xfrm>
              <a:custGeom>
                <a:avLst/>
                <a:gdLst>
                  <a:gd name="T0" fmla="*/ 83 w 191"/>
                  <a:gd name="T1" fmla="*/ 242 h 276"/>
                  <a:gd name="T2" fmla="*/ 174 w 191"/>
                  <a:gd name="T3" fmla="*/ 276 h 276"/>
                  <a:gd name="T4" fmla="*/ 191 w 191"/>
                  <a:gd name="T5" fmla="*/ 114 h 276"/>
                  <a:gd name="T6" fmla="*/ 107 w 191"/>
                  <a:gd name="T7" fmla="*/ 56 h 276"/>
                  <a:gd name="T8" fmla="*/ 77 w 191"/>
                  <a:gd name="T9" fmla="*/ 13 h 276"/>
                  <a:gd name="T10" fmla="*/ 39 w 191"/>
                  <a:gd name="T11" fmla="*/ 0 h 276"/>
                  <a:gd name="T12" fmla="*/ 0 w 191"/>
                  <a:gd name="T13" fmla="*/ 264 h 276"/>
                  <a:gd name="T14" fmla="*/ 83 w 191"/>
                  <a:gd name="T15" fmla="*/ 242 h 2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1" h="276">
                    <a:moveTo>
                      <a:pt x="83" y="242"/>
                    </a:moveTo>
                    <a:cubicBezTo>
                      <a:pt x="83" y="242"/>
                      <a:pt x="97" y="267"/>
                      <a:pt x="174" y="276"/>
                    </a:cubicBezTo>
                    <a:cubicBezTo>
                      <a:pt x="186" y="256"/>
                      <a:pt x="190" y="134"/>
                      <a:pt x="191" y="114"/>
                    </a:cubicBezTo>
                    <a:cubicBezTo>
                      <a:pt x="160" y="100"/>
                      <a:pt x="129" y="81"/>
                      <a:pt x="107" y="56"/>
                    </a:cubicBezTo>
                    <a:cubicBezTo>
                      <a:pt x="96" y="43"/>
                      <a:pt x="84" y="28"/>
                      <a:pt x="77" y="13"/>
                    </a:cubicBezTo>
                    <a:cubicBezTo>
                      <a:pt x="66" y="18"/>
                      <a:pt x="52" y="11"/>
                      <a:pt x="39" y="0"/>
                    </a:cubicBezTo>
                    <a:cubicBezTo>
                      <a:pt x="39" y="0"/>
                      <a:pt x="27" y="227"/>
                      <a:pt x="0" y="264"/>
                    </a:cubicBezTo>
                    <a:cubicBezTo>
                      <a:pt x="0" y="264"/>
                      <a:pt x="68" y="261"/>
                      <a:pt x="83" y="242"/>
                    </a:cubicBezTo>
                  </a:path>
                </a:pathLst>
              </a:custGeom>
              <a:solidFill>
                <a:schemeClr val="accent2"/>
              </a:solidFill>
              <a:ln>
                <a:noFill/>
              </a:ln>
            </p:spPr>
            <p:txBody>
              <a:bodyPr vert="horz" wrap="square" lIns="91440" tIns="45720" rIns="91440" bIns="45720" numCol="1" anchor="t" anchorCtr="0" compatLnSpc="1"/>
              <a:lstStyle/>
              <a:p>
                <a:endParaRPr lang="zh-CN" altLang="en-US"/>
              </a:p>
            </p:txBody>
          </p:sp>
          <p:sp>
            <p:nvSpPr>
              <p:cNvPr id="119" name="Freeform 116"/>
              <p:cNvSpPr/>
              <p:nvPr/>
            </p:nvSpPr>
            <p:spPr bwMode="auto">
              <a:xfrm>
                <a:off x="5127625" y="2209801"/>
                <a:ext cx="473075" cy="684213"/>
              </a:xfrm>
              <a:custGeom>
                <a:avLst/>
                <a:gdLst>
                  <a:gd name="T0" fmla="*/ 108 w 191"/>
                  <a:gd name="T1" fmla="*/ 242 h 276"/>
                  <a:gd name="T2" fmla="*/ 17 w 191"/>
                  <a:gd name="T3" fmla="*/ 276 h 276"/>
                  <a:gd name="T4" fmla="*/ 0 w 191"/>
                  <a:gd name="T5" fmla="*/ 114 h 276"/>
                  <a:gd name="T6" fmla="*/ 84 w 191"/>
                  <a:gd name="T7" fmla="*/ 56 h 276"/>
                  <a:gd name="T8" fmla="*/ 114 w 191"/>
                  <a:gd name="T9" fmla="*/ 13 h 276"/>
                  <a:gd name="T10" fmla="*/ 152 w 191"/>
                  <a:gd name="T11" fmla="*/ 0 h 276"/>
                  <a:gd name="T12" fmla="*/ 191 w 191"/>
                  <a:gd name="T13" fmla="*/ 264 h 276"/>
                  <a:gd name="T14" fmla="*/ 108 w 191"/>
                  <a:gd name="T15" fmla="*/ 242 h 2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1" h="276">
                    <a:moveTo>
                      <a:pt x="108" y="242"/>
                    </a:moveTo>
                    <a:cubicBezTo>
                      <a:pt x="108" y="242"/>
                      <a:pt x="95" y="267"/>
                      <a:pt x="17" y="276"/>
                    </a:cubicBezTo>
                    <a:cubicBezTo>
                      <a:pt x="6" y="256"/>
                      <a:pt x="1" y="134"/>
                      <a:pt x="0" y="114"/>
                    </a:cubicBezTo>
                    <a:cubicBezTo>
                      <a:pt x="32" y="100"/>
                      <a:pt x="62" y="81"/>
                      <a:pt x="84" y="56"/>
                    </a:cubicBezTo>
                    <a:cubicBezTo>
                      <a:pt x="95" y="43"/>
                      <a:pt x="107" y="28"/>
                      <a:pt x="114" y="13"/>
                    </a:cubicBezTo>
                    <a:cubicBezTo>
                      <a:pt x="125" y="18"/>
                      <a:pt x="140" y="11"/>
                      <a:pt x="152" y="0"/>
                    </a:cubicBezTo>
                    <a:cubicBezTo>
                      <a:pt x="152" y="0"/>
                      <a:pt x="164" y="227"/>
                      <a:pt x="191" y="264"/>
                    </a:cubicBezTo>
                    <a:cubicBezTo>
                      <a:pt x="191" y="264"/>
                      <a:pt x="123" y="261"/>
                      <a:pt x="108" y="242"/>
                    </a:cubicBezTo>
                  </a:path>
                </a:pathLst>
              </a:custGeom>
              <a:solidFill>
                <a:schemeClr val="accent2"/>
              </a:solidFill>
              <a:ln>
                <a:noFill/>
              </a:ln>
            </p:spPr>
            <p:txBody>
              <a:bodyPr vert="horz" wrap="square" lIns="91440" tIns="45720" rIns="91440" bIns="45720" numCol="1" anchor="t" anchorCtr="0" compatLnSpc="1"/>
              <a:lstStyle/>
              <a:p>
                <a:endParaRPr lang="zh-CN" altLang="en-US"/>
              </a:p>
            </p:txBody>
          </p:sp>
          <p:sp>
            <p:nvSpPr>
              <p:cNvPr id="120" name="Freeform 117"/>
              <p:cNvSpPr/>
              <p:nvPr/>
            </p:nvSpPr>
            <p:spPr bwMode="auto">
              <a:xfrm>
                <a:off x="5489575" y="2082801"/>
                <a:ext cx="90488" cy="196850"/>
              </a:xfrm>
              <a:custGeom>
                <a:avLst/>
                <a:gdLst>
                  <a:gd name="T0" fmla="*/ 5 w 37"/>
                  <a:gd name="T1" fmla="*/ 19 h 79"/>
                  <a:gd name="T2" fmla="*/ 26 w 37"/>
                  <a:gd name="T3" fmla="*/ 13 h 79"/>
                  <a:gd name="T4" fmla="*/ 0 w 37"/>
                  <a:gd name="T5" fmla="*/ 79 h 79"/>
                  <a:gd name="T6" fmla="*/ 5 w 37"/>
                  <a:gd name="T7" fmla="*/ 19 h 79"/>
                </a:gdLst>
                <a:ahLst/>
                <a:cxnLst>
                  <a:cxn ang="0">
                    <a:pos x="T0" y="T1"/>
                  </a:cxn>
                  <a:cxn ang="0">
                    <a:pos x="T2" y="T3"/>
                  </a:cxn>
                  <a:cxn ang="0">
                    <a:pos x="T4" y="T5"/>
                  </a:cxn>
                  <a:cxn ang="0">
                    <a:pos x="T6" y="T7"/>
                  </a:cxn>
                </a:cxnLst>
                <a:rect l="0" t="0" r="r" b="b"/>
                <a:pathLst>
                  <a:path w="37" h="79">
                    <a:moveTo>
                      <a:pt x="5" y="19"/>
                    </a:moveTo>
                    <a:cubicBezTo>
                      <a:pt x="5" y="19"/>
                      <a:pt x="15" y="0"/>
                      <a:pt x="26" y="13"/>
                    </a:cubicBezTo>
                    <a:cubicBezTo>
                      <a:pt x="37" y="26"/>
                      <a:pt x="34" y="79"/>
                      <a:pt x="0" y="79"/>
                    </a:cubicBezTo>
                    <a:cubicBezTo>
                      <a:pt x="0" y="79"/>
                      <a:pt x="5" y="32"/>
                      <a:pt x="5" y="19"/>
                    </a:cubicBezTo>
                    <a:close/>
                  </a:path>
                </a:pathLst>
              </a:custGeom>
              <a:solidFill>
                <a:srgbClr val="FECE9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1" name="Freeform 118"/>
              <p:cNvSpPr/>
              <p:nvPr/>
            </p:nvSpPr>
            <p:spPr bwMode="auto">
              <a:xfrm>
                <a:off x="5500688" y="2133601"/>
                <a:ext cx="52388" cy="101600"/>
              </a:xfrm>
              <a:custGeom>
                <a:avLst/>
                <a:gdLst>
                  <a:gd name="T0" fmla="*/ 0 w 21"/>
                  <a:gd name="T1" fmla="*/ 19 h 41"/>
                  <a:gd name="T2" fmla="*/ 14 w 21"/>
                  <a:gd name="T3" fmla="*/ 10 h 41"/>
                  <a:gd name="T4" fmla="*/ 7 w 21"/>
                  <a:gd name="T5" fmla="*/ 41 h 41"/>
                  <a:gd name="T6" fmla="*/ 0 w 21"/>
                  <a:gd name="T7" fmla="*/ 19 h 41"/>
                </a:gdLst>
                <a:ahLst/>
                <a:cxnLst>
                  <a:cxn ang="0">
                    <a:pos x="T0" y="T1"/>
                  </a:cxn>
                  <a:cxn ang="0">
                    <a:pos x="T2" y="T3"/>
                  </a:cxn>
                  <a:cxn ang="0">
                    <a:pos x="T4" y="T5"/>
                  </a:cxn>
                  <a:cxn ang="0">
                    <a:pos x="T6" y="T7"/>
                  </a:cxn>
                </a:cxnLst>
                <a:rect l="0" t="0" r="r" b="b"/>
                <a:pathLst>
                  <a:path w="21" h="41">
                    <a:moveTo>
                      <a:pt x="0" y="19"/>
                    </a:moveTo>
                    <a:cubicBezTo>
                      <a:pt x="0" y="19"/>
                      <a:pt x="7" y="0"/>
                      <a:pt x="14" y="10"/>
                    </a:cubicBezTo>
                    <a:cubicBezTo>
                      <a:pt x="21" y="19"/>
                      <a:pt x="18" y="32"/>
                      <a:pt x="7" y="41"/>
                    </a:cubicBezTo>
                    <a:cubicBezTo>
                      <a:pt x="7" y="41"/>
                      <a:pt x="12" y="6"/>
                      <a:pt x="0" y="19"/>
                    </a:cubicBezTo>
                    <a:close/>
                  </a:path>
                </a:pathLst>
              </a:custGeom>
              <a:solidFill>
                <a:srgbClr val="EEB88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2" name="Freeform 119"/>
              <p:cNvSpPr/>
              <p:nvPr/>
            </p:nvSpPr>
            <p:spPr bwMode="auto">
              <a:xfrm>
                <a:off x="4651375" y="2082801"/>
                <a:ext cx="101600" cy="196850"/>
              </a:xfrm>
              <a:custGeom>
                <a:avLst/>
                <a:gdLst>
                  <a:gd name="T0" fmla="*/ 32 w 41"/>
                  <a:gd name="T1" fmla="*/ 19 h 79"/>
                  <a:gd name="T2" fmla="*/ 11 w 41"/>
                  <a:gd name="T3" fmla="*/ 13 h 79"/>
                  <a:gd name="T4" fmla="*/ 41 w 41"/>
                  <a:gd name="T5" fmla="*/ 79 h 79"/>
                  <a:gd name="T6" fmla="*/ 32 w 41"/>
                  <a:gd name="T7" fmla="*/ 19 h 79"/>
                </a:gdLst>
                <a:ahLst/>
                <a:cxnLst>
                  <a:cxn ang="0">
                    <a:pos x="T0" y="T1"/>
                  </a:cxn>
                  <a:cxn ang="0">
                    <a:pos x="T2" y="T3"/>
                  </a:cxn>
                  <a:cxn ang="0">
                    <a:pos x="T4" y="T5"/>
                  </a:cxn>
                  <a:cxn ang="0">
                    <a:pos x="T6" y="T7"/>
                  </a:cxn>
                </a:cxnLst>
                <a:rect l="0" t="0" r="r" b="b"/>
                <a:pathLst>
                  <a:path w="41" h="79">
                    <a:moveTo>
                      <a:pt x="32" y="19"/>
                    </a:moveTo>
                    <a:cubicBezTo>
                      <a:pt x="32" y="19"/>
                      <a:pt x="22" y="0"/>
                      <a:pt x="11" y="13"/>
                    </a:cubicBezTo>
                    <a:cubicBezTo>
                      <a:pt x="0" y="26"/>
                      <a:pt x="6" y="79"/>
                      <a:pt x="41" y="79"/>
                    </a:cubicBezTo>
                    <a:cubicBezTo>
                      <a:pt x="41" y="79"/>
                      <a:pt x="32" y="32"/>
                      <a:pt x="32" y="19"/>
                    </a:cubicBezTo>
                    <a:close/>
                  </a:path>
                </a:pathLst>
              </a:custGeom>
              <a:solidFill>
                <a:srgbClr val="FECE9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3" name="Freeform 120"/>
              <p:cNvSpPr/>
              <p:nvPr/>
            </p:nvSpPr>
            <p:spPr bwMode="auto">
              <a:xfrm>
                <a:off x="4678363" y="2133601"/>
                <a:ext cx="52388" cy="101600"/>
              </a:xfrm>
              <a:custGeom>
                <a:avLst/>
                <a:gdLst>
                  <a:gd name="T0" fmla="*/ 21 w 21"/>
                  <a:gd name="T1" fmla="*/ 19 h 41"/>
                  <a:gd name="T2" fmla="*/ 7 w 21"/>
                  <a:gd name="T3" fmla="*/ 10 h 41"/>
                  <a:gd name="T4" fmla="*/ 14 w 21"/>
                  <a:gd name="T5" fmla="*/ 41 h 41"/>
                  <a:gd name="T6" fmla="*/ 21 w 21"/>
                  <a:gd name="T7" fmla="*/ 19 h 41"/>
                </a:gdLst>
                <a:ahLst/>
                <a:cxnLst>
                  <a:cxn ang="0">
                    <a:pos x="T0" y="T1"/>
                  </a:cxn>
                  <a:cxn ang="0">
                    <a:pos x="T2" y="T3"/>
                  </a:cxn>
                  <a:cxn ang="0">
                    <a:pos x="T4" y="T5"/>
                  </a:cxn>
                  <a:cxn ang="0">
                    <a:pos x="T6" y="T7"/>
                  </a:cxn>
                </a:cxnLst>
                <a:rect l="0" t="0" r="r" b="b"/>
                <a:pathLst>
                  <a:path w="21" h="41">
                    <a:moveTo>
                      <a:pt x="21" y="19"/>
                    </a:moveTo>
                    <a:cubicBezTo>
                      <a:pt x="21" y="19"/>
                      <a:pt x="14" y="0"/>
                      <a:pt x="7" y="10"/>
                    </a:cubicBezTo>
                    <a:cubicBezTo>
                      <a:pt x="0" y="19"/>
                      <a:pt x="3" y="32"/>
                      <a:pt x="14" y="41"/>
                    </a:cubicBezTo>
                    <a:cubicBezTo>
                      <a:pt x="14" y="41"/>
                      <a:pt x="9" y="6"/>
                      <a:pt x="21" y="19"/>
                    </a:cubicBezTo>
                    <a:close/>
                  </a:path>
                </a:pathLst>
              </a:custGeom>
              <a:solidFill>
                <a:srgbClr val="EEB88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4" name="Freeform 121"/>
              <p:cNvSpPr/>
              <p:nvPr/>
            </p:nvSpPr>
            <p:spPr bwMode="auto">
              <a:xfrm>
                <a:off x="5534025" y="3978276"/>
                <a:ext cx="214313" cy="268288"/>
              </a:xfrm>
              <a:custGeom>
                <a:avLst/>
                <a:gdLst>
                  <a:gd name="T0" fmla="*/ 12 w 87"/>
                  <a:gd name="T1" fmla="*/ 4 h 108"/>
                  <a:gd name="T2" fmla="*/ 5 w 87"/>
                  <a:gd name="T3" fmla="*/ 21 h 108"/>
                  <a:gd name="T4" fmla="*/ 12 w 87"/>
                  <a:gd name="T5" fmla="*/ 71 h 108"/>
                  <a:gd name="T6" fmla="*/ 28 w 87"/>
                  <a:gd name="T7" fmla="*/ 35 h 108"/>
                  <a:gd name="T8" fmla="*/ 41 w 87"/>
                  <a:gd name="T9" fmla="*/ 51 h 108"/>
                  <a:gd name="T10" fmla="*/ 32 w 87"/>
                  <a:gd name="T11" fmla="*/ 91 h 108"/>
                  <a:gd name="T12" fmla="*/ 64 w 87"/>
                  <a:gd name="T13" fmla="*/ 96 h 108"/>
                  <a:gd name="T14" fmla="*/ 78 w 87"/>
                  <a:gd name="T15" fmla="*/ 0 h 108"/>
                  <a:gd name="T16" fmla="*/ 12 w 87"/>
                  <a:gd name="T17" fmla="*/ 4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7" h="108">
                    <a:moveTo>
                      <a:pt x="12" y="4"/>
                    </a:moveTo>
                    <a:cubicBezTo>
                      <a:pt x="12" y="4"/>
                      <a:pt x="10" y="12"/>
                      <a:pt x="5" y="21"/>
                    </a:cubicBezTo>
                    <a:cubicBezTo>
                      <a:pt x="0" y="29"/>
                      <a:pt x="2" y="71"/>
                      <a:pt x="12" y="71"/>
                    </a:cubicBezTo>
                    <a:cubicBezTo>
                      <a:pt x="26" y="70"/>
                      <a:pt x="23" y="38"/>
                      <a:pt x="28" y="35"/>
                    </a:cubicBezTo>
                    <a:cubicBezTo>
                      <a:pt x="28" y="35"/>
                      <a:pt x="39" y="30"/>
                      <a:pt x="41" y="51"/>
                    </a:cubicBezTo>
                    <a:cubicBezTo>
                      <a:pt x="43" y="73"/>
                      <a:pt x="39" y="81"/>
                      <a:pt x="32" y="91"/>
                    </a:cubicBezTo>
                    <a:cubicBezTo>
                      <a:pt x="25" y="103"/>
                      <a:pt x="46" y="108"/>
                      <a:pt x="64" y="96"/>
                    </a:cubicBezTo>
                    <a:cubicBezTo>
                      <a:pt x="87" y="80"/>
                      <a:pt x="83" y="36"/>
                      <a:pt x="78" y="0"/>
                    </a:cubicBezTo>
                    <a:lnTo>
                      <a:pt x="12" y="4"/>
                    </a:lnTo>
                    <a:close/>
                  </a:path>
                </a:pathLst>
              </a:custGeom>
              <a:solidFill>
                <a:srgbClr val="FECE9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5" name="Freeform 122"/>
              <p:cNvSpPr/>
              <p:nvPr/>
            </p:nvSpPr>
            <p:spPr bwMode="auto">
              <a:xfrm>
                <a:off x="4492625" y="3978276"/>
                <a:ext cx="217488" cy="268288"/>
              </a:xfrm>
              <a:custGeom>
                <a:avLst/>
                <a:gdLst>
                  <a:gd name="T0" fmla="*/ 76 w 88"/>
                  <a:gd name="T1" fmla="*/ 4 h 108"/>
                  <a:gd name="T2" fmla="*/ 83 w 88"/>
                  <a:gd name="T3" fmla="*/ 21 h 108"/>
                  <a:gd name="T4" fmla="*/ 76 w 88"/>
                  <a:gd name="T5" fmla="*/ 71 h 108"/>
                  <a:gd name="T6" fmla="*/ 60 w 88"/>
                  <a:gd name="T7" fmla="*/ 35 h 108"/>
                  <a:gd name="T8" fmla="*/ 47 w 88"/>
                  <a:gd name="T9" fmla="*/ 51 h 108"/>
                  <a:gd name="T10" fmla="*/ 55 w 88"/>
                  <a:gd name="T11" fmla="*/ 91 h 108"/>
                  <a:gd name="T12" fmla="*/ 24 w 88"/>
                  <a:gd name="T13" fmla="*/ 96 h 108"/>
                  <a:gd name="T14" fmla="*/ 10 w 88"/>
                  <a:gd name="T15" fmla="*/ 0 h 108"/>
                  <a:gd name="T16" fmla="*/ 76 w 88"/>
                  <a:gd name="T17" fmla="*/ 4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8" h="108">
                    <a:moveTo>
                      <a:pt x="76" y="4"/>
                    </a:moveTo>
                    <a:cubicBezTo>
                      <a:pt x="76" y="4"/>
                      <a:pt x="78" y="12"/>
                      <a:pt x="83" y="21"/>
                    </a:cubicBezTo>
                    <a:cubicBezTo>
                      <a:pt x="88" y="29"/>
                      <a:pt x="86" y="71"/>
                      <a:pt x="76" y="71"/>
                    </a:cubicBezTo>
                    <a:cubicBezTo>
                      <a:pt x="62" y="70"/>
                      <a:pt x="65" y="38"/>
                      <a:pt x="60" y="35"/>
                    </a:cubicBezTo>
                    <a:cubicBezTo>
                      <a:pt x="60" y="35"/>
                      <a:pt x="49" y="30"/>
                      <a:pt x="47" y="51"/>
                    </a:cubicBezTo>
                    <a:cubicBezTo>
                      <a:pt x="45" y="73"/>
                      <a:pt x="49" y="81"/>
                      <a:pt x="55" y="91"/>
                    </a:cubicBezTo>
                    <a:cubicBezTo>
                      <a:pt x="63" y="103"/>
                      <a:pt x="41" y="108"/>
                      <a:pt x="24" y="96"/>
                    </a:cubicBezTo>
                    <a:cubicBezTo>
                      <a:pt x="0" y="80"/>
                      <a:pt x="5" y="36"/>
                      <a:pt x="10" y="0"/>
                    </a:cubicBezTo>
                    <a:lnTo>
                      <a:pt x="76" y="4"/>
                    </a:lnTo>
                    <a:close/>
                  </a:path>
                </a:pathLst>
              </a:custGeom>
              <a:solidFill>
                <a:srgbClr val="FECE9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6" name="Freeform 123"/>
              <p:cNvSpPr/>
              <p:nvPr/>
            </p:nvSpPr>
            <p:spPr bwMode="auto">
              <a:xfrm>
                <a:off x="4859338" y="2522538"/>
                <a:ext cx="550863" cy="603250"/>
              </a:xfrm>
              <a:custGeom>
                <a:avLst/>
                <a:gdLst>
                  <a:gd name="T0" fmla="*/ 178 w 222"/>
                  <a:gd name="T1" fmla="*/ 168 h 243"/>
                  <a:gd name="T2" fmla="*/ 216 w 222"/>
                  <a:gd name="T3" fmla="*/ 77 h 243"/>
                  <a:gd name="T4" fmla="*/ 148 w 222"/>
                  <a:gd name="T5" fmla="*/ 3 h 243"/>
                  <a:gd name="T6" fmla="*/ 105 w 222"/>
                  <a:gd name="T7" fmla="*/ 15 h 243"/>
                  <a:gd name="T8" fmla="*/ 63 w 222"/>
                  <a:gd name="T9" fmla="*/ 0 h 243"/>
                  <a:gd name="T10" fmla="*/ 7 w 222"/>
                  <a:gd name="T11" fmla="*/ 82 h 243"/>
                  <a:gd name="T12" fmla="*/ 55 w 222"/>
                  <a:gd name="T13" fmla="*/ 222 h 243"/>
                  <a:gd name="T14" fmla="*/ 178 w 222"/>
                  <a:gd name="T15" fmla="*/ 168 h 2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2" h="243">
                    <a:moveTo>
                      <a:pt x="178" y="168"/>
                    </a:moveTo>
                    <a:cubicBezTo>
                      <a:pt x="198" y="131"/>
                      <a:pt x="222" y="131"/>
                      <a:pt x="216" y="77"/>
                    </a:cubicBezTo>
                    <a:cubicBezTo>
                      <a:pt x="216" y="77"/>
                      <a:pt x="147" y="66"/>
                      <a:pt x="148" y="3"/>
                    </a:cubicBezTo>
                    <a:cubicBezTo>
                      <a:pt x="148" y="3"/>
                      <a:pt x="125" y="15"/>
                      <a:pt x="105" y="15"/>
                    </a:cubicBezTo>
                    <a:cubicBezTo>
                      <a:pt x="86" y="16"/>
                      <a:pt x="63" y="0"/>
                      <a:pt x="63" y="0"/>
                    </a:cubicBezTo>
                    <a:cubicBezTo>
                      <a:pt x="63" y="0"/>
                      <a:pt x="57" y="69"/>
                      <a:pt x="7" y="82"/>
                    </a:cubicBezTo>
                    <a:cubicBezTo>
                      <a:pt x="0" y="138"/>
                      <a:pt x="22" y="194"/>
                      <a:pt x="55" y="222"/>
                    </a:cubicBezTo>
                    <a:cubicBezTo>
                      <a:pt x="79" y="243"/>
                      <a:pt x="160" y="202"/>
                      <a:pt x="178" y="168"/>
                    </a:cubicBezTo>
                    <a:close/>
                  </a:path>
                </a:pathLst>
              </a:custGeom>
              <a:solidFill>
                <a:srgbClr val="FECE9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7" name="Freeform 124"/>
              <p:cNvSpPr/>
              <p:nvPr/>
            </p:nvSpPr>
            <p:spPr bwMode="auto">
              <a:xfrm>
                <a:off x="5014913" y="2527301"/>
                <a:ext cx="265113" cy="184150"/>
              </a:xfrm>
              <a:custGeom>
                <a:avLst/>
                <a:gdLst>
                  <a:gd name="T0" fmla="*/ 107 w 107"/>
                  <a:gd name="T1" fmla="*/ 53 h 74"/>
                  <a:gd name="T2" fmla="*/ 107 w 107"/>
                  <a:gd name="T3" fmla="*/ 53 h 74"/>
                  <a:gd name="T4" fmla="*/ 85 w 107"/>
                  <a:gd name="T5" fmla="*/ 1 h 74"/>
                  <a:gd name="T6" fmla="*/ 42 w 107"/>
                  <a:gd name="T7" fmla="*/ 13 h 74"/>
                  <a:gd name="T8" fmla="*/ 3 w 107"/>
                  <a:gd name="T9" fmla="*/ 0 h 74"/>
                  <a:gd name="T10" fmla="*/ 0 w 107"/>
                  <a:gd name="T11" fmla="*/ 4 h 74"/>
                  <a:gd name="T12" fmla="*/ 0 w 107"/>
                  <a:gd name="T13" fmla="*/ 6 h 74"/>
                  <a:gd name="T14" fmla="*/ 107 w 107"/>
                  <a:gd name="T15" fmla="*/ 53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7" h="74">
                    <a:moveTo>
                      <a:pt x="107" y="53"/>
                    </a:moveTo>
                    <a:cubicBezTo>
                      <a:pt x="107" y="53"/>
                      <a:pt x="107" y="53"/>
                      <a:pt x="107" y="53"/>
                    </a:cubicBezTo>
                    <a:cubicBezTo>
                      <a:pt x="96" y="41"/>
                      <a:pt x="85" y="24"/>
                      <a:pt x="85" y="1"/>
                    </a:cubicBezTo>
                    <a:cubicBezTo>
                      <a:pt x="85" y="1"/>
                      <a:pt x="62" y="13"/>
                      <a:pt x="42" y="13"/>
                    </a:cubicBezTo>
                    <a:cubicBezTo>
                      <a:pt x="27" y="14"/>
                      <a:pt x="10" y="4"/>
                      <a:pt x="3" y="0"/>
                    </a:cubicBezTo>
                    <a:cubicBezTo>
                      <a:pt x="0" y="4"/>
                      <a:pt x="0" y="4"/>
                      <a:pt x="0" y="4"/>
                    </a:cubicBezTo>
                    <a:cubicBezTo>
                      <a:pt x="0" y="5"/>
                      <a:pt x="0" y="5"/>
                      <a:pt x="0" y="6"/>
                    </a:cubicBezTo>
                    <a:cubicBezTo>
                      <a:pt x="6" y="15"/>
                      <a:pt x="56" y="74"/>
                      <a:pt x="107" y="53"/>
                    </a:cubicBezTo>
                    <a:close/>
                  </a:path>
                </a:pathLst>
              </a:custGeom>
              <a:solidFill>
                <a:srgbClr val="EEB88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8" name="Freeform 125"/>
              <p:cNvSpPr/>
              <p:nvPr/>
            </p:nvSpPr>
            <p:spPr bwMode="auto">
              <a:xfrm>
                <a:off x="4708525" y="1535113"/>
                <a:ext cx="820738" cy="1039813"/>
              </a:xfrm>
              <a:custGeom>
                <a:avLst/>
                <a:gdLst>
                  <a:gd name="T0" fmla="*/ 324 w 331"/>
                  <a:gd name="T1" fmla="*/ 222 h 419"/>
                  <a:gd name="T2" fmla="*/ 166 w 331"/>
                  <a:gd name="T3" fmla="*/ 16 h 419"/>
                  <a:gd name="T4" fmla="*/ 7 w 331"/>
                  <a:gd name="T5" fmla="*/ 222 h 419"/>
                  <a:gd name="T6" fmla="*/ 32 w 331"/>
                  <a:gd name="T7" fmla="*/ 349 h 419"/>
                  <a:gd name="T8" fmla="*/ 166 w 331"/>
                  <a:gd name="T9" fmla="*/ 419 h 419"/>
                  <a:gd name="T10" fmla="*/ 299 w 331"/>
                  <a:gd name="T11" fmla="*/ 349 h 419"/>
                  <a:gd name="T12" fmla="*/ 324 w 331"/>
                  <a:gd name="T13" fmla="*/ 222 h 419"/>
                </a:gdLst>
                <a:ahLst/>
                <a:cxnLst>
                  <a:cxn ang="0">
                    <a:pos x="T0" y="T1"/>
                  </a:cxn>
                  <a:cxn ang="0">
                    <a:pos x="T2" y="T3"/>
                  </a:cxn>
                  <a:cxn ang="0">
                    <a:pos x="T4" y="T5"/>
                  </a:cxn>
                  <a:cxn ang="0">
                    <a:pos x="T6" y="T7"/>
                  </a:cxn>
                  <a:cxn ang="0">
                    <a:pos x="T8" y="T9"/>
                  </a:cxn>
                  <a:cxn ang="0">
                    <a:pos x="T10" y="T11"/>
                  </a:cxn>
                  <a:cxn ang="0">
                    <a:pos x="T12" y="T13"/>
                  </a:cxn>
                </a:cxnLst>
                <a:rect l="0" t="0" r="r" b="b"/>
                <a:pathLst>
                  <a:path w="331" h="419">
                    <a:moveTo>
                      <a:pt x="324" y="222"/>
                    </a:moveTo>
                    <a:cubicBezTo>
                      <a:pt x="331" y="0"/>
                      <a:pt x="166" y="16"/>
                      <a:pt x="166" y="16"/>
                    </a:cubicBezTo>
                    <a:cubicBezTo>
                      <a:pt x="166" y="16"/>
                      <a:pt x="0" y="0"/>
                      <a:pt x="7" y="222"/>
                    </a:cubicBezTo>
                    <a:cubicBezTo>
                      <a:pt x="7" y="222"/>
                      <a:pt x="7" y="314"/>
                      <a:pt x="32" y="349"/>
                    </a:cubicBezTo>
                    <a:cubicBezTo>
                      <a:pt x="65" y="395"/>
                      <a:pt x="125" y="419"/>
                      <a:pt x="166" y="419"/>
                    </a:cubicBezTo>
                    <a:cubicBezTo>
                      <a:pt x="207" y="419"/>
                      <a:pt x="267" y="398"/>
                      <a:pt x="299" y="349"/>
                    </a:cubicBezTo>
                    <a:cubicBezTo>
                      <a:pt x="325" y="311"/>
                      <a:pt x="324" y="222"/>
                      <a:pt x="324" y="222"/>
                    </a:cubicBezTo>
                  </a:path>
                </a:pathLst>
              </a:custGeom>
              <a:solidFill>
                <a:srgbClr val="FECE9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9" name="Freeform 126"/>
              <p:cNvSpPr/>
              <p:nvPr/>
            </p:nvSpPr>
            <p:spPr bwMode="auto">
              <a:xfrm>
                <a:off x="5292725" y="2225676"/>
                <a:ext cx="150813" cy="85725"/>
              </a:xfrm>
              <a:custGeom>
                <a:avLst/>
                <a:gdLst>
                  <a:gd name="T0" fmla="*/ 31 w 61"/>
                  <a:gd name="T1" fmla="*/ 0 h 35"/>
                  <a:gd name="T2" fmla="*/ 0 w 61"/>
                  <a:gd name="T3" fmla="*/ 17 h 35"/>
                  <a:gd name="T4" fmla="*/ 31 w 61"/>
                  <a:gd name="T5" fmla="*/ 35 h 35"/>
                  <a:gd name="T6" fmla="*/ 31 w 61"/>
                  <a:gd name="T7" fmla="*/ 35 h 35"/>
                  <a:gd name="T8" fmla="*/ 61 w 61"/>
                  <a:gd name="T9" fmla="*/ 17 h 35"/>
                  <a:gd name="T10" fmla="*/ 31 w 61"/>
                  <a:gd name="T11" fmla="*/ 0 h 35"/>
                  <a:gd name="T12" fmla="*/ 31 w 61"/>
                  <a:gd name="T13" fmla="*/ 0 h 35"/>
                </a:gdLst>
                <a:ahLst/>
                <a:cxnLst>
                  <a:cxn ang="0">
                    <a:pos x="T0" y="T1"/>
                  </a:cxn>
                  <a:cxn ang="0">
                    <a:pos x="T2" y="T3"/>
                  </a:cxn>
                  <a:cxn ang="0">
                    <a:pos x="T4" y="T5"/>
                  </a:cxn>
                  <a:cxn ang="0">
                    <a:pos x="T6" y="T7"/>
                  </a:cxn>
                  <a:cxn ang="0">
                    <a:pos x="T8" y="T9"/>
                  </a:cxn>
                  <a:cxn ang="0">
                    <a:pos x="T10" y="T11"/>
                  </a:cxn>
                  <a:cxn ang="0">
                    <a:pos x="T12" y="T13"/>
                  </a:cxn>
                </a:cxnLst>
                <a:rect l="0" t="0" r="r" b="b"/>
                <a:pathLst>
                  <a:path w="61" h="35">
                    <a:moveTo>
                      <a:pt x="31" y="0"/>
                    </a:moveTo>
                    <a:cubicBezTo>
                      <a:pt x="14" y="0"/>
                      <a:pt x="0" y="8"/>
                      <a:pt x="0" y="17"/>
                    </a:cubicBezTo>
                    <a:cubicBezTo>
                      <a:pt x="0" y="27"/>
                      <a:pt x="14" y="35"/>
                      <a:pt x="31" y="35"/>
                    </a:cubicBezTo>
                    <a:cubicBezTo>
                      <a:pt x="31" y="35"/>
                      <a:pt x="31" y="35"/>
                      <a:pt x="31" y="35"/>
                    </a:cubicBezTo>
                    <a:cubicBezTo>
                      <a:pt x="47" y="35"/>
                      <a:pt x="61" y="27"/>
                      <a:pt x="61" y="17"/>
                    </a:cubicBezTo>
                    <a:cubicBezTo>
                      <a:pt x="61" y="8"/>
                      <a:pt x="48" y="0"/>
                      <a:pt x="31" y="0"/>
                    </a:cubicBezTo>
                    <a:cubicBezTo>
                      <a:pt x="31" y="0"/>
                      <a:pt x="31" y="0"/>
                      <a:pt x="31" y="0"/>
                    </a:cubicBezTo>
                  </a:path>
                </a:pathLst>
              </a:custGeom>
              <a:solidFill>
                <a:srgbClr val="FBBD9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0" name="Freeform 127"/>
              <p:cNvSpPr/>
              <p:nvPr/>
            </p:nvSpPr>
            <p:spPr bwMode="auto">
              <a:xfrm>
                <a:off x="4792663" y="2225676"/>
                <a:ext cx="149225" cy="85725"/>
              </a:xfrm>
              <a:custGeom>
                <a:avLst/>
                <a:gdLst>
                  <a:gd name="T0" fmla="*/ 30 w 60"/>
                  <a:gd name="T1" fmla="*/ 0 h 35"/>
                  <a:gd name="T2" fmla="*/ 0 w 60"/>
                  <a:gd name="T3" fmla="*/ 17 h 35"/>
                  <a:gd name="T4" fmla="*/ 30 w 60"/>
                  <a:gd name="T5" fmla="*/ 35 h 35"/>
                  <a:gd name="T6" fmla="*/ 30 w 60"/>
                  <a:gd name="T7" fmla="*/ 35 h 35"/>
                  <a:gd name="T8" fmla="*/ 60 w 60"/>
                  <a:gd name="T9" fmla="*/ 17 h 35"/>
                  <a:gd name="T10" fmla="*/ 30 w 60"/>
                  <a:gd name="T11" fmla="*/ 0 h 35"/>
                  <a:gd name="T12" fmla="*/ 30 w 60"/>
                  <a:gd name="T13" fmla="*/ 0 h 35"/>
                </a:gdLst>
                <a:ahLst/>
                <a:cxnLst>
                  <a:cxn ang="0">
                    <a:pos x="T0" y="T1"/>
                  </a:cxn>
                  <a:cxn ang="0">
                    <a:pos x="T2" y="T3"/>
                  </a:cxn>
                  <a:cxn ang="0">
                    <a:pos x="T4" y="T5"/>
                  </a:cxn>
                  <a:cxn ang="0">
                    <a:pos x="T6" y="T7"/>
                  </a:cxn>
                  <a:cxn ang="0">
                    <a:pos x="T8" y="T9"/>
                  </a:cxn>
                  <a:cxn ang="0">
                    <a:pos x="T10" y="T11"/>
                  </a:cxn>
                  <a:cxn ang="0">
                    <a:pos x="T12" y="T13"/>
                  </a:cxn>
                </a:cxnLst>
                <a:rect l="0" t="0" r="r" b="b"/>
                <a:pathLst>
                  <a:path w="60" h="35">
                    <a:moveTo>
                      <a:pt x="30" y="0"/>
                    </a:moveTo>
                    <a:cubicBezTo>
                      <a:pt x="13" y="0"/>
                      <a:pt x="0" y="8"/>
                      <a:pt x="0" y="17"/>
                    </a:cubicBezTo>
                    <a:cubicBezTo>
                      <a:pt x="0" y="27"/>
                      <a:pt x="13" y="35"/>
                      <a:pt x="30" y="35"/>
                    </a:cubicBezTo>
                    <a:cubicBezTo>
                      <a:pt x="30" y="35"/>
                      <a:pt x="30" y="35"/>
                      <a:pt x="30" y="35"/>
                    </a:cubicBezTo>
                    <a:cubicBezTo>
                      <a:pt x="47" y="35"/>
                      <a:pt x="60" y="27"/>
                      <a:pt x="60" y="17"/>
                    </a:cubicBezTo>
                    <a:cubicBezTo>
                      <a:pt x="60" y="8"/>
                      <a:pt x="47" y="0"/>
                      <a:pt x="30" y="0"/>
                    </a:cubicBezTo>
                    <a:cubicBezTo>
                      <a:pt x="30" y="0"/>
                      <a:pt x="30" y="0"/>
                      <a:pt x="30" y="0"/>
                    </a:cubicBezTo>
                  </a:path>
                </a:pathLst>
              </a:custGeom>
              <a:solidFill>
                <a:srgbClr val="FBBD9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1" name="Oval 128"/>
              <p:cNvSpPr>
                <a:spLocks noChangeArrowheads="1"/>
              </p:cNvSpPr>
              <p:nvPr/>
            </p:nvSpPr>
            <p:spPr bwMode="auto">
              <a:xfrm>
                <a:off x="5072063" y="2257426"/>
                <a:ext cx="95250" cy="58738"/>
              </a:xfrm>
              <a:prstGeom prst="ellipse">
                <a:avLst/>
              </a:prstGeom>
              <a:solidFill>
                <a:srgbClr val="EEB88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2" name="Oval 129"/>
              <p:cNvSpPr>
                <a:spLocks noChangeArrowheads="1"/>
              </p:cNvSpPr>
              <p:nvPr/>
            </p:nvSpPr>
            <p:spPr bwMode="auto">
              <a:xfrm>
                <a:off x="5278438" y="2120901"/>
                <a:ext cx="96838" cy="96838"/>
              </a:xfrm>
              <a:prstGeom prst="ellipse">
                <a:avLst/>
              </a:prstGeom>
              <a:solidFill>
                <a:srgbClr val="35221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3" name="Oval 130"/>
              <p:cNvSpPr>
                <a:spLocks noChangeArrowheads="1"/>
              </p:cNvSpPr>
              <p:nvPr/>
            </p:nvSpPr>
            <p:spPr bwMode="auto">
              <a:xfrm>
                <a:off x="5327650" y="2130426"/>
                <a:ext cx="30163" cy="31750"/>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4" name="Oval 131"/>
              <p:cNvSpPr>
                <a:spLocks noChangeArrowheads="1"/>
              </p:cNvSpPr>
              <p:nvPr/>
            </p:nvSpPr>
            <p:spPr bwMode="auto">
              <a:xfrm>
                <a:off x="4862513" y="2120901"/>
                <a:ext cx="96838" cy="96838"/>
              </a:xfrm>
              <a:prstGeom prst="ellipse">
                <a:avLst/>
              </a:prstGeom>
              <a:solidFill>
                <a:srgbClr val="35221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5" name="Oval 132"/>
              <p:cNvSpPr>
                <a:spLocks noChangeArrowheads="1"/>
              </p:cNvSpPr>
              <p:nvPr/>
            </p:nvSpPr>
            <p:spPr bwMode="auto">
              <a:xfrm>
                <a:off x="4911725" y="2130426"/>
                <a:ext cx="30163" cy="31750"/>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6" name="Freeform 133"/>
              <p:cNvSpPr/>
              <p:nvPr/>
            </p:nvSpPr>
            <p:spPr bwMode="auto">
              <a:xfrm>
                <a:off x="4651375" y="1414463"/>
                <a:ext cx="923925" cy="736600"/>
              </a:xfrm>
              <a:custGeom>
                <a:avLst/>
                <a:gdLst>
                  <a:gd name="T0" fmla="*/ 336 w 373"/>
                  <a:gd name="T1" fmla="*/ 297 h 297"/>
                  <a:gd name="T2" fmla="*/ 358 w 373"/>
                  <a:gd name="T3" fmla="*/ 279 h 297"/>
                  <a:gd name="T4" fmla="*/ 184 w 373"/>
                  <a:gd name="T5" fmla="*/ 53 h 297"/>
                  <a:gd name="T6" fmla="*/ 14 w 373"/>
                  <a:gd name="T7" fmla="*/ 281 h 297"/>
                  <a:gd name="T8" fmla="*/ 37 w 373"/>
                  <a:gd name="T9" fmla="*/ 295 h 297"/>
                  <a:gd name="T10" fmla="*/ 74 w 373"/>
                  <a:gd name="T11" fmla="*/ 209 h 297"/>
                  <a:gd name="T12" fmla="*/ 60 w 373"/>
                  <a:gd name="T13" fmla="*/ 260 h 297"/>
                  <a:gd name="T14" fmla="*/ 308 w 373"/>
                  <a:gd name="T15" fmla="*/ 260 h 297"/>
                  <a:gd name="T16" fmla="*/ 294 w 373"/>
                  <a:gd name="T17" fmla="*/ 209 h 297"/>
                  <a:gd name="T18" fmla="*/ 336 w 373"/>
                  <a:gd name="T19" fmla="*/ 297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3" h="297">
                    <a:moveTo>
                      <a:pt x="336" y="297"/>
                    </a:moveTo>
                    <a:cubicBezTo>
                      <a:pt x="346" y="289"/>
                      <a:pt x="358" y="279"/>
                      <a:pt x="358" y="279"/>
                    </a:cubicBezTo>
                    <a:cubicBezTo>
                      <a:pt x="373" y="3"/>
                      <a:pt x="184" y="53"/>
                      <a:pt x="184" y="53"/>
                    </a:cubicBezTo>
                    <a:cubicBezTo>
                      <a:pt x="184" y="53"/>
                      <a:pt x="0" y="0"/>
                      <a:pt x="14" y="281"/>
                    </a:cubicBezTo>
                    <a:cubicBezTo>
                      <a:pt x="14" y="281"/>
                      <a:pt x="27" y="287"/>
                      <a:pt x="37" y="295"/>
                    </a:cubicBezTo>
                    <a:cubicBezTo>
                      <a:pt x="37" y="295"/>
                      <a:pt x="42" y="257"/>
                      <a:pt x="74" y="209"/>
                    </a:cubicBezTo>
                    <a:cubicBezTo>
                      <a:pt x="74" y="209"/>
                      <a:pt x="65" y="227"/>
                      <a:pt x="60" y="260"/>
                    </a:cubicBezTo>
                    <a:cubicBezTo>
                      <a:pt x="308" y="260"/>
                      <a:pt x="308" y="260"/>
                      <a:pt x="308" y="260"/>
                    </a:cubicBezTo>
                    <a:cubicBezTo>
                      <a:pt x="303" y="227"/>
                      <a:pt x="294" y="209"/>
                      <a:pt x="294" y="209"/>
                    </a:cubicBezTo>
                    <a:cubicBezTo>
                      <a:pt x="326" y="257"/>
                      <a:pt x="336" y="297"/>
                      <a:pt x="336" y="297"/>
                    </a:cubicBezTo>
                    <a:close/>
                  </a:path>
                </a:pathLst>
              </a:custGeom>
              <a:solidFill>
                <a:schemeClr val="accent2"/>
              </a:solidFill>
              <a:ln>
                <a:noFill/>
              </a:ln>
            </p:spPr>
            <p:txBody>
              <a:bodyPr vert="horz" wrap="square" lIns="91440" tIns="45720" rIns="91440" bIns="45720" numCol="1" anchor="t" anchorCtr="0" compatLnSpc="1"/>
              <a:lstStyle/>
              <a:p>
                <a:endParaRPr lang="zh-CN" altLang="en-US"/>
              </a:p>
            </p:txBody>
          </p:sp>
          <p:sp>
            <p:nvSpPr>
              <p:cNvPr id="137" name="Freeform 134"/>
              <p:cNvSpPr/>
              <p:nvPr/>
            </p:nvSpPr>
            <p:spPr bwMode="auto">
              <a:xfrm>
                <a:off x="4495800" y="2663826"/>
                <a:ext cx="1260475" cy="1384300"/>
              </a:xfrm>
              <a:custGeom>
                <a:avLst/>
                <a:gdLst>
                  <a:gd name="T0" fmla="*/ 507 w 509"/>
                  <a:gd name="T1" fmla="*/ 319 h 558"/>
                  <a:gd name="T2" fmla="*/ 458 w 509"/>
                  <a:gd name="T3" fmla="*/ 47 h 558"/>
                  <a:gd name="T4" fmla="*/ 320 w 509"/>
                  <a:gd name="T5" fmla="*/ 0 h 558"/>
                  <a:gd name="T6" fmla="*/ 255 w 509"/>
                  <a:gd name="T7" fmla="*/ 181 h 558"/>
                  <a:gd name="T8" fmla="*/ 190 w 509"/>
                  <a:gd name="T9" fmla="*/ 0 h 558"/>
                  <a:gd name="T10" fmla="*/ 51 w 509"/>
                  <a:gd name="T11" fmla="*/ 47 h 558"/>
                  <a:gd name="T12" fmla="*/ 2 w 509"/>
                  <a:gd name="T13" fmla="*/ 319 h 558"/>
                  <a:gd name="T14" fmla="*/ 2 w 509"/>
                  <a:gd name="T15" fmla="*/ 558 h 558"/>
                  <a:gd name="T16" fmla="*/ 93 w 509"/>
                  <a:gd name="T17" fmla="*/ 558 h 558"/>
                  <a:gd name="T18" fmla="*/ 99 w 509"/>
                  <a:gd name="T19" fmla="*/ 237 h 558"/>
                  <a:gd name="T20" fmla="*/ 135 w 509"/>
                  <a:gd name="T21" fmla="*/ 391 h 558"/>
                  <a:gd name="T22" fmla="*/ 368 w 509"/>
                  <a:gd name="T23" fmla="*/ 391 h 558"/>
                  <a:gd name="T24" fmla="*/ 410 w 509"/>
                  <a:gd name="T25" fmla="*/ 237 h 558"/>
                  <a:gd name="T26" fmla="*/ 416 w 509"/>
                  <a:gd name="T27" fmla="*/ 558 h 558"/>
                  <a:gd name="T28" fmla="*/ 507 w 509"/>
                  <a:gd name="T29" fmla="*/ 558 h 558"/>
                  <a:gd name="T30" fmla="*/ 507 w 509"/>
                  <a:gd name="T31" fmla="*/ 319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09" h="558">
                    <a:moveTo>
                      <a:pt x="507" y="319"/>
                    </a:moveTo>
                    <a:cubicBezTo>
                      <a:pt x="505" y="291"/>
                      <a:pt x="494" y="65"/>
                      <a:pt x="458" y="47"/>
                    </a:cubicBezTo>
                    <a:cubicBezTo>
                      <a:pt x="421" y="29"/>
                      <a:pt x="320" y="0"/>
                      <a:pt x="320" y="0"/>
                    </a:cubicBezTo>
                    <a:cubicBezTo>
                      <a:pt x="255" y="181"/>
                      <a:pt x="255" y="181"/>
                      <a:pt x="255" y="181"/>
                    </a:cubicBezTo>
                    <a:cubicBezTo>
                      <a:pt x="190" y="0"/>
                      <a:pt x="190" y="0"/>
                      <a:pt x="190" y="0"/>
                    </a:cubicBezTo>
                    <a:cubicBezTo>
                      <a:pt x="190" y="0"/>
                      <a:pt x="88" y="29"/>
                      <a:pt x="51" y="47"/>
                    </a:cubicBezTo>
                    <a:cubicBezTo>
                      <a:pt x="15" y="65"/>
                      <a:pt x="4" y="291"/>
                      <a:pt x="2" y="319"/>
                    </a:cubicBezTo>
                    <a:cubicBezTo>
                      <a:pt x="0" y="348"/>
                      <a:pt x="2" y="558"/>
                      <a:pt x="2" y="558"/>
                    </a:cubicBezTo>
                    <a:cubicBezTo>
                      <a:pt x="93" y="558"/>
                      <a:pt x="93" y="558"/>
                      <a:pt x="93" y="558"/>
                    </a:cubicBezTo>
                    <a:cubicBezTo>
                      <a:pt x="93" y="558"/>
                      <a:pt x="71" y="302"/>
                      <a:pt x="99" y="237"/>
                    </a:cubicBezTo>
                    <a:cubicBezTo>
                      <a:pt x="99" y="237"/>
                      <a:pt x="112" y="314"/>
                      <a:pt x="135" y="391"/>
                    </a:cubicBezTo>
                    <a:cubicBezTo>
                      <a:pt x="368" y="391"/>
                      <a:pt x="368" y="391"/>
                      <a:pt x="368" y="391"/>
                    </a:cubicBezTo>
                    <a:cubicBezTo>
                      <a:pt x="395" y="321"/>
                      <a:pt x="410" y="237"/>
                      <a:pt x="410" y="237"/>
                    </a:cubicBezTo>
                    <a:cubicBezTo>
                      <a:pt x="439" y="302"/>
                      <a:pt x="416" y="558"/>
                      <a:pt x="416" y="558"/>
                    </a:cubicBezTo>
                    <a:cubicBezTo>
                      <a:pt x="507" y="558"/>
                      <a:pt x="507" y="558"/>
                      <a:pt x="507" y="558"/>
                    </a:cubicBezTo>
                    <a:cubicBezTo>
                      <a:pt x="507" y="558"/>
                      <a:pt x="509" y="348"/>
                      <a:pt x="507" y="319"/>
                    </a:cubicBezTo>
                    <a:close/>
                  </a:path>
                </a:pathLst>
              </a:custGeom>
              <a:solidFill>
                <a:srgbClr val="3B416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8" name="Freeform 135"/>
              <p:cNvSpPr/>
              <p:nvPr/>
            </p:nvSpPr>
            <p:spPr bwMode="auto">
              <a:xfrm>
                <a:off x="4805363" y="2663826"/>
                <a:ext cx="322263" cy="449263"/>
              </a:xfrm>
              <a:custGeom>
                <a:avLst/>
                <a:gdLst>
                  <a:gd name="T0" fmla="*/ 101 w 203"/>
                  <a:gd name="T1" fmla="*/ 0 h 283"/>
                  <a:gd name="T2" fmla="*/ 25 w 203"/>
                  <a:gd name="T3" fmla="*/ 22 h 283"/>
                  <a:gd name="T4" fmla="*/ 0 w 203"/>
                  <a:gd name="T5" fmla="*/ 103 h 283"/>
                  <a:gd name="T6" fmla="*/ 67 w 203"/>
                  <a:gd name="T7" fmla="*/ 89 h 283"/>
                  <a:gd name="T8" fmla="*/ 14 w 203"/>
                  <a:gd name="T9" fmla="*/ 145 h 283"/>
                  <a:gd name="T10" fmla="*/ 203 w 203"/>
                  <a:gd name="T11" fmla="*/ 283 h 283"/>
                  <a:gd name="T12" fmla="*/ 101 w 203"/>
                  <a:gd name="T13" fmla="*/ 0 h 283"/>
                </a:gdLst>
                <a:ahLst/>
                <a:cxnLst>
                  <a:cxn ang="0">
                    <a:pos x="T0" y="T1"/>
                  </a:cxn>
                  <a:cxn ang="0">
                    <a:pos x="T2" y="T3"/>
                  </a:cxn>
                  <a:cxn ang="0">
                    <a:pos x="T4" y="T5"/>
                  </a:cxn>
                  <a:cxn ang="0">
                    <a:pos x="T6" y="T7"/>
                  </a:cxn>
                  <a:cxn ang="0">
                    <a:pos x="T8" y="T9"/>
                  </a:cxn>
                  <a:cxn ang="0">
                    <a:pos x="T10" y="T11"/>
                  </a:cxn>
                  <a:cxn ang="0">
                    <a:pos x="T12" y="T13"/>
                  </a:cxn>
                </a:cxnLst>
                <a:rect l="0" t="0" r="r" b="b"/>
                <a:pathLst>
                  <a:path w="203" h="283">
                    <a:moveTo>
                      <a:pt x="101" y="0"/>
                    </a:moveTo>
                    <a:lnTo>
                      <a:pt x="25" y="22"/>
                    </a:lnTo>
                    <a:lnTo>
                      <a:pt x="0" y="103"/>
                    </a:lnTo>
                    <a:lnTo>
                      <a:pt x="67" y="89"/>
                    </a:lnTo>
                    <a:lnTo>
                      <a:pt x="14" y="145"/>
                    </a:lnTo>
                    <a:lnTo>
                      <a:pt x="203" y="283"/>
                    </a:lnTo>
                    <a:lnTo>
                      <a:pt x="101" y="0"/>
                    </a:lnTo>
                    <a:close/>
                  </a:path>
                </a:pathLst>
              </a:custGeom>
              <a:solidFill>
                <a:srgbClr val="5D6A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9" name="Freeform 136"/>
              <p:cNvSpPr/>
              <p:nvPr/>
            </p:nvSpPr>
            <p:spPr bwMode="auto">
              <a:xfrm>
                <a:off x="5127625" y="2663826"/>
                <a:ext cx="319088" cy="449263"/>
              </a:xfrm>
              <a:custGeom>
                <a:avLst/>
                <a:gdLst>
                  <a:gd name="T0" fmla="*/ 101 w 201"/>
                  <a:gd name="T1" fmla="*/ 0 h 283"/>
                  <a:gd name="T2" fmla="*/ 176 w 201"/>
                  <a:gd name="T3" fmla="*/ 22 h 283"/>
                  <a:gd name="T4" fmla="*/ 201 w 201"/>
                  <a:gd name="T5" fmla="*/ 103 h 283"/>
                  <a:gd name="T6" fmla="*/ 134 w 201"/>
                  <a:gd name="T7" fmla="*/ 89 h 283"/>
                  <a:gd name="T8" fmla="*/ 187 w 201"/>
                  <a:gd name="T9" fmla="*/ 145 h 283"/>
                  <a:gd name="T10" fmla="*/ 0 w 201"/>
                  <a:gd name="T11" fmla="*/ 283 h 283"/>
                  <a:gd name="T12" fmla="*/ 101 w 201"/>
                  <a:gd name="T13" fmla="*/ 0 h 283"/>
                </a:gdLst>
                <a:ahLst/>
                <a:cxnLst>
                  <a:cxn ang="0">
                    <a:pos x="T0" y="T1"/>
                  </a:cxn>
                  <a:cxn ang="0">
                    <a:pos x="T2" y="T3"/>
                  </a:cxn>
                  <a:cxn ang="0">
                    <a:pos x="T4" y="T5"/>
                  </a:cxn>
                  <a:cxn ang="0">
                    <a:pos x="T6" y="T7"/>
                  </a:cxn>
                  <a:cxn ang="0">
                    <a:pos x="T8" y="T9"/>
                  </a:cxn>
                  <a:cxn ang="0">
                    <a:pos x="T10" y="T11"/>
                  </a:cxn>
                  <a:cxn ang="0">
                    <a:pos x="T12" y="T13"/>
                  </a:cxn>
                </a:cxnLst>
                <a:rect l="0" t="0" r="r" b="b"/>
                <a:pathLst>
                  <a:path w="201" h="283">
                    <a:moveTo>
                      <a:pt x="101" y="0"/>
                    </a:moveTo>
                    <a:lnTo>
                      <a:pt x="176" y="22"/>
                    </a:lnTo>
                    <a:lnTo>
                      <a:pt x="201" y="103"/>
                    </a:lnTo>
                    <a:lnTo>
                      <a:pt x="134" y="89"/>
                    </a:lnTo>
                    <a:lnTo>
                      <a:pt x="187" y="145"/>
                    </a:lnTo>
                    <a:lnTo>
                      <a:pt x="0" y="283"/>
                    </a:lnTo>
                    <a:lnTo>
                      <a:pt x="101" y="0"/>
                    </a:lnTo>
                    <a:close/>
                  </a:path>
                </a:pathLst>
              </a:custGeom>
              <a:solidFill>
                <a:srgbClr val="5D6A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0" name="Freeform 137"/>
              <p:cNvSpPr/>
              <p:nvPr/>
            </p:nvSpPr>
            <p:spPr bwMode="auto">
              <a:xfrm>
                <a:off x="5021263" y="2819401"/>
                <a:ext cx="209550" cy="293688"/>
              </a:xfrm>
              <a:custGeom>
                <a:avLst/>
                <a:gdLst>
                  <a:gd name="T0" fmla="*/ 0 w 85"/>
                  <a:gd name="T1" fmla="*/ 0 h 118"/>
                  <a:gd name="T2" fmla="*/ 85 w 85"/>
                  <a:gd name="T3" fmla="*/ 0 h 118"/>
                  <a:gd name="T4" fmla="*/ 43 w 85"/>
                  <a:gd name="T5" fmla="*/ 118 h 118"/>
                  <a:gd name="T6" fmla="*/ 0 w 85"/>
                  <a:gd name="T7" fmla="*/ 0 h 118"/>
                </a:gdLst>
                <a:ahLst/>
                <a:cxnLst>
                  <a:cxn ang="0">
                    <a:pos x="T0" y="T1"/>
                  </a:cxn>
                  <a:cxn ang="0">
                    <a:pos x="T2" y="T3"/>
                  </a:cxn>
                  <a:cxn ang="0">
                    <a:pos x="T4" y="T5"/>
                  </a:cxn>
                  <a:cxn ang="0">
                    <a:pos x="T6" y="T7"/>
                  </a:cxn>
                </a:cxnLst>
                <a:rect l="0" t="0" r="r" b="b"/>
                <a:pathLst>
                  <a:path w="85" h="118">
                    <a:moveTo>
                      <a:pt x="0" y="0"/>
                    </a:moveTo>
                    <a:cubicBezTo>
                      <a:pt x="0" y="0"/>
                      <a:pt x="38" y="32"/>
                      <a:pt x="85" y="0"/>
                    </a:cubicBezTo>
                    <a:cubicBezTo>
                      <a:pt x="43" y="118"/>
                      <a:pt x="43" y="118"/>
                      <a:pt x="43" y="118"/>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1" name="Freeform 138"/>
              <p:cNvSpPr/>
              <p:nvPr/>
            </p:nvSpPr>
            <p:spPr bwMode="auto">
              <a:xfrm>
                <a:off x="4818063" y="3589338"/>
                <a:ext cx="603250" cy="44450"/>
              </a:xfrm>
              <a:custGeom>
                <a:avLst/>
                <a:gdLst>
                  <a:gd name="T0" fmla="*/ 0 w 380"/>
                  <a:gd name="T1" fmla="*/ 0 h 28"/>
                  <a:gd name="T2" fmla="*/ 7 w 380"/>
                  <a:gd name="T3" fmla="*/ 28 h 28"/>
                  <a:gd name="T4" fmla="*/ 371 w 380"/>
                  <a:gd name="T5" fmla="*/ 28 h 28"/>
                  <a:gd name="T6" fmla="*/ 380 w 380"/>
                  <a:gd name="T7" fmla="*/ 0 h 28"/>
                  <a:gd name="T8" fmla="*/ 0 w 380"/>
                  <a:gd name="T9" fmla="*/ 0 h 28"/>
                </a:gdLst>
                <a:ahLst/>
                <a:cxnLst>
                  <a:cxn ang="0">
                    <a:pos x="T0" y="T1"/>
                  </a:cxn>
                  <a:cxn ang="0">
                    <a:pos x="T2" y="T3"/>
                  </a:cxn>
                  <a:cxn ang="0">
                    <a:pos x="T4" y="T5"/>
                  </a:cxn>
                  <a:cxn ang="0">
                    <a:pos x="T6" y="T7"/>
                  </a:cxn>
                  <a:cxn ang="0">
                    <a:pos x="T8" y="T9"/>
                  </a:cxn>
                </a:cxnLst>
                <a:rect l="0" t="0" r="r" b="b"/>
                <a:pathLst>
                  <a:path w="380" h="28">
                    <a:moveTo>
                      <a:pt x="0" y="0"/>
                    </a:moveTo>
                    <a:lnTo>
                      <a:pt x="7" y="28"/>
                    </a:lnTo>
                    <a:lnTo>
                      <a:pt x="371" y="28"/>
                    </a:lnTo>
                    <a:lnTo>
                      <a:pt x="380" y="0"/>
                    </a:lnTo>
                    <a:lnTo>
                      <a:pt x="0" y="0"/>
                    </a:lnTo>
                    <a:close/>
                  </a:path>
                </a:pathLst>
              </a:custGeom>
              <a:solidFill>
                <a:srgbClr val="232A3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sp>
        <p:nvSpPr>
          <p:cNvPr id="142" name="矩形 141"/>
          <p:cNvSpPr/>
          <p:nvPr/>
        </p:nvSpPr>
        <p:spPr>
          <a:xfrm>
            <a:off x="4283508" y="5571888"/>
            <a:ext cx="1338828" cy="369332"/>
          </a:xfrm>
          <a:prstGeom prst="rect">
            <a:avLst/>
          </a:prstGeom>
          <a:noFill/>
        </p:spPr>
        <p:txBody>
          <a:bodyPr wrap="none">
            <a:spAutoFit/>
          </a:bodyPr>
          <a:lstStyle/>
          <a:p>
            <a:r>
              <a:rPr lang="zh-CN" altLang="en-US" b="1" dirty="0">
                <a:solidFill>
                  <a:schemeClr val="accent2"/>
                </a:solidFill>
              </a:rPr>
              <a:t>职业选择期</a:t>
            </a:r>
          </a:p>
        </p:txBody>
      </p:sp>
      <p:sp>
        <p:nvSpPr>
          <p:cNvPr id="144" name="矩形 143"/>
          <p:cNvSpPr/>
          <p:nvPr/>
        </p:nvSpPr>
        <p:spPr>
          <a:xfrm>
            <a:off x="1799938" y="5571888"/>
            <a:ext cx="1338828" cy="369332"/>
          </a:xfrm>
          <a:prstGeom prst="rect">
            <a:avLst/>
          </a:prstGeom>
          <a:noFill/>
        </p:spPr>
        <p:txBody>
          <a:bodyPr wrap="none">
            <a:spAutoFit/>
          </a:bodyPr>
          <a:lstStyle/>
          <a:p>
            <a:r>
              <a:rPr lang="zh-CN" altLang="en-US" b="1" dirty="0">
                <a:solidFill>
                  <a:schemeClr val="tx2"/>
                </a:solidFill>
              </a:rPr>
              <a:t>职业适应期</a:t>
            </a:r>
          </a:p>
        </p:txBody>
      </p:sp>
      <p:sp>
        <p:nvSpPr>
          <p:cNvPr id="146" name="矩形 145"/>
          <p:cNvSpPr/>
          <p:nvPr/>
        </p:nvSpPr>
        <p:spPr>
          <a:xfrm>
            <a:off x="7004541" y="5571888"/>
            <a:ext cx="1338828" cy="369332"/>
          </a:xfrm>
          <a:prstGeom prst="rect">
            <a:avLst/>
          </a:prstGeom>
          <a:noFill/>
        </p:spPr>
        <p:txBody>
          <a:bodyPr wrap="none">
            <a:spAutoFit/>
          </a:bodyPr>
          <a:lstStyle/>
          <a:p>
            <a:r>
              <a:rPr lang="zh-CN" altLang="en-US" b="1" dirty="0">
                <a:solidFill>
                  <a:schemeClr val="accent5"/>
                </a:solidFill>
              </a:rPr>
              <a:t>职业衰退期</a:t>
            </a:r>
          </a:p>
        </p:txBody>
      </p:sp>
      <p:sp>
        <p:nvSpPr>
          <p:cNvPr id="148" name="矩形 147"/>
          <p:cNvSpPr/>
          <p:nvPr/>
        </p:nvSpPr>
        <p:spPr>
          <a:xfrm>
            <a:off x="8885154" y="5571888"/>
            <a:ext cx="1338828" cy="369332"/>
          </a:xfrm>
          <a:prstGeom prst="rect">
            <a:avLst/>
          </a:prstGeom>
          <a:noFill/>
        </p:spPr>
        <p:txBody>
          <a:bodyPr wrap="none">
            <a:spAutoFit/>
          </a:bodyPr>
          <a:lstStyle/>
          <a:p>
            <a:r>
              <a:rPr lang="zh-CN" altLang="en-US" b="1" dirty="0">
                <a:solidFill>
                  <a:schemeClr val="accent4"/>
                </a:solidFill>
              </a:rPr>
              <a:t>职业准备期</a:t>
            </a:r>
          </a:p>
        </p:txBody>
      </p:sp>
      <p:sp>
        <p:nvSpPr>
          <p:cNvPr id="143" name="矩形 142"/>
          <p:cNvSpPr/>
          <p:nvPr/>
        </p:nvSpPr>
        <p:spPr>
          <a:xfrm>
            <a:off x="4604804" y="6202158"/>
            <a:ext cx="859294" cy="491025"/>
          </a:xfrm>
          <a:prstGeom prst="rect">
            <a:avLst/>
          </a:prstGeom>
        </p:spPr>
        <p:txBody>
          <a:bodyPr wrap="square" numCol="1" anchor="ctr">
            <a:prstTxWarp prst="textPlain">
              <a:avLst/>
            </a:prstTxWarp>
            <a:normAutofit fontScale="77500" lnSpcReduction="20000"/>
          </a:bodyPr>
          <a:lstStyle/>
          <a:p>
            <a:pPr algn="ctr"/>
            <a:r>
              <a:rPr lang="en-US" altLang="zh-CN" sz="3600" dirty="0">
                <a:solidFill>
                  <a:schemeClr val="accent2"/>
                </a:solidFill>
                <a:latin typeface="Impact" panose="020B0806030902050204" pitchFamily="34" charset="0"/>
              </a:rPr>
              <a:t>35%</a:t>
            </a:r>
            <a:endParaRPr lang="zh-CN" altLang="en-US" sz="3600" dirty="0">
              <a:solidFill>
                <a:schemeClr val="accent2"/>
              </a:solidFill>
              <a:latin typeface="Impact" panose="020B0806030902050204" pitchFamily="34" charset="0"/>
            </a:endParaRPr>
          </a:p>
        </p:txBody>
      </p:sp>
      <p:sp>
        <p:nvSpPr>
          <p:cNvPr id="145" name="矩形 144"/>
          <p:cNvSpPr/>
          <p:nvPr/>
        </p:nvSpPr>
        <p:spPr>
          <a:xfrm>
            <a:off x="2084721" y="6202158"/>
            <a:ext cx="859294" cy="491025"/>
          </a:xfrm>
          <a:prstGeom prst="rect">
            <a:avLst/>
          </a:prstGeom>
        </p:spPr>
        <p:txBody>
          <a:bodyPr wrap="square" numCol="1" anchor="ctr">
            <a:prstTxWarp prst="textPlain">
              <a:avLst/>
            </a:prstTxWarp>
            <a:normAutofit fontScale="77500" lnSpcReduction="20000"/>
          </a:bodyPr>
          <a:lstStyle/>
          <a:p>
            <a:pPr algn="ctr"/>
            <a:r>
              <a:rPr lang="en-US" altLang="zh-CN" sz="3600" dirty="0">
                <a:solidFill>
                  <a:schemeClr val="tx2"/>
                </a:solidFill>
                <a:latin typeface="Impact" panose="020B0806030902050204" pitchFamily="34" charset="0"/>
              </a:rPr>
              <a:t>32%</a:t>
            </a:r>
            <a:endParaRPr lang="zh-CN" altLang="en-US" sz="3600" dirty="0">
              <a:solidFill>
                <a:schemeClr val="tx2"/>
              </a:solidFill>
              <a:latin typeface="Impact" panose="020B0806030902050204" pitchFamily="34" charset="0"/>
            </a:endParaRPr>
          </a:p>
        </p:txBody>
      </p:sp>
      <p:sp>
        <p:nvSpPr>
          <p:cNvPr id="147" name="矩形 146"/>
          <p:cNvSpPr/>
          <p:nvPr/>
        </p:nvSpPr>
        <p:spPr>
          <a:xfrm>
            <a:off x="7360032" y="6202158"/>
            <a:ext cx="859294" cy="491025"/>
          </a:xfrm>
          <a:prstGeom prst="rect">
            <a:avLst/>
          </a:prstGeom>
        </p:spPr>
        <p:txBody>
          <a:bodyPr wrap="square" numCol="1" anchor="ctr">
            <a:prstTxWarp prst="textPlain">
              <a:avLst/>
            </a:prstTxWarp>
            <a:normAutofit fontScale="77500" lnSpcReduction="20000"/>
          </a:bodyPr>
          <a:lstStyle/>
          <a:p>
            <a:pPr algn="ctr"/>
            <a:r>
              <a:rPr lang="en-US" altLang="zh-CN" sz="3600" dirty="0">
                <a:solidFill>
                  <a:schemeClr val="accent5"/>
                </a:solidFill>
                <a:latin typeface="Impact" panose="020B0806030902050204" pitchFamily="34" charset="0"/>
              </a:rPr>
              <a:t>20%</a:t>
            </a:r>
            <a:endParaRPr lang="zh-CN" altLang="en-US" sz="3600" dirty="0">
              <a:solidFill>
                <a:schemeClr val="accent5"/>
              </a:solidFill>
              <a:latin typeface="Impact" panose="020B0806030902050204" pitchFamily="34" charset="0"/>
            </a:endParaRPr>
          </a:p>
        </p:txBody>
      </p:sp>
      <p:sp>
        <p:nvSpPr>
          <p:cNvPr id="149" name="矩形 148"/>
          <p:cNvSpPr/>
          <p:nvPr/>
        </p:nvSpPr>
        <p:spPr>
          <a:xfrm>
            <a:off x="9112756" y="6202158"/>
            <a:ext cx="859294" cy="491025"/>
          </a:xfrm>
          <a:prstGeom prst="rect">
            <a:avLst/>
          </a:prstGeom>
        </p:spPr>
        <p:txBody>
          <a:bodyPr wrap="square" numCol="1" anchor="ctr">
            <a:prstTxWarp prst="textPlain">
              <a:avLst/>
            </a:prstTxWarp>
            <a:normAutofit fontScale="85000" lnSpcReduction="20000"/>
          </a:bodyPr>
          <a:lstStyle/>
          <a:p>
            <a:pPr algn="ctr"/>
            <a:r>
              <a:rPr lang="en-US" altLang="zh-CN" sz="3600" dirty="0">
                <a:solidFill>
                  <a:schemeClr val="accent4"/>
                </a:solidFill>
                <a:latin typeface="Impact" panose="020B0806030902050204" pitchFamily="34" charset="0"/>
              </a:rPr>
              <a:t>13%</a:t>
            </a:r>
            <a:endParaRPr lang="zh-CN" altLang="en-US" sz="3600" dirty="0">
              <a:solidFill>
                <a:schemeClr val="accent4"/>
              </a:solidFill>
              <a:latin typeface="Impact" panose="020B0806030902050204" pitchFamily="34" charset="0"/>
            </a:endParaRPr>
          </a:p>
        </p:txBody>
      </p:sp>
      <p:grpSp>
        <p:nvGrpSpPr>
          <p:cNvPr id="191" name="组合 190"/>
          <p:cNvGrpSpPr/>
          <p:nvPr/>
        </p:nvGrpSpPr>
        <p:grpSpPr>
          <a:xfrm>
            <a:off x="2816973" y="316036"/>
            <a:ext cx="6558054" cy="624446"/>
            <a:chOff x="3207365" y="316035"/>
            <a:chExt cx="6558054" cy="713951"/>
          </a:xfrm>
        </p:grpSpPr>
        <p:sp>
          <p:nvSpPr>
            <p:cNvPr id="192" name="Freeform 30"/>
            <p:cNvSpPr/>
            <p:nvPr/>
          </p:nvSpPr>
          <p:spPr bwMode="auto">
            <a:xfrm>
              <a:off x="3207365" y="392345"/>
              <a:ext cx="1052280" cy="637641"/>
            </a:xfrm>
            <a:custGeom>
              <a:avLst/>
              <a:gdLst>
                <a:gd name="T0" fmla="*/ 759 w 759"/>
                <a:gd name="T1" fmla="*/ 493 h 493"/>
                <a:gd name="T2" fmla="*/ 0 w 759"/>
                <a:gd name="T3" fmla="*/ 493 h 493"/>
                <a:gd name="T4" fmla="*/ 253 w 759"/>
                <a:gd name="T5" fmla="*/ 246 h 493"/>
                <a:gd name="T6" fmla="*/ 0 w 759"/>
                <a:gd name="T7" fmla="*/ 0 h 493"/>
                <a:gd name="T8" fmla="*/ 759 w 759"/>
                <a:gd name="T9" fmla="*/ 0 h 493"/>
                <a:gd name="T10" fmla="*/ 759 w 759"/>
                <a:gd name="T11" fmla="*/ 493 h 493"/>
              </a:gdLst>
              <a:ahLst/>
              <a:cxnLst>
                <a:cxn ang="0">
                  <a:pos x="T0" y="T1"/>
                </a:cxn>
                <a:cxn ang="0">
                  <a:pos x="T2" y="T3"/>
                </a:cxn>
                <a:cxn ang="0">
                  <a:pos x="T4" y="T5"/>
                </a:cxn>
                <a:cxn ang="0">
                  <a:pos x="T6" y="T7"/>
                </a:cxn>
                <a:cxn ang="0">
                  <a:pos x="T8" y="T9"/>
                </a:cxn>
                <a:cxn ang="0">
                  <a:pos x="T10" y="T11"/>
                </a:cxn>
              </a:cxnLst>
              <a:rect l="0" t="0" r="r" b="b"/>
              <a:pathLst>
                <a:path w="759" h="493">
                  <a:moveTo>
                    <a:pt x="759" y="493"/>
                  </a:moveTo>
                  <a:lnTo>
                    <a:pt x="0" y="493"/>
                  </a:lnTo>
                  <a:lnTo>
                    <a:pt x="253" y="246"/>
                  </a:lnTo>
                  <a:lnTo>
                    <a:pt x="0" y="0"/>
                  </a:lnTo>
                  <a:lnTo>
                    <a:pt x="759" y="0"/>
                  </a:lnTo>
                  <a:lnTo>
                    <a:pt x="759" y="493"/>
                  </a:lnTo>
                  <a:close/>
                </a:path>
              </a:pathLst>
            </a:custGeom>
            <a:solidFill>
              <a:schemeClr val="accent2">
                <a:lumMod val="75000"/>
              </a:schemeClr>
            </a:solidFill>
            <a:ln>
              <a:noFill/>
            </a:ln>
          </p:spPr>
          <p:txBody>
            <a:bodyPr vert="horz" wrap="square" lIns="91440" tIns="45720" rIns="91440" bIns="45720" numCol="1" anchor="t" anchorCtr="0" compatLnSpc="1">
              <a:normAutofit/>
            </a:bodyPr>
            <a:lstStyle/>
            <a:p>
              <a:endParaRPr lang="zh-CN" altLang="en-US"/>
            </a:p>
          </p:txBody>
        </p:sp>
        <p:sp>
          <p:nvSpPr>
            <p:cNvPr id="193" name="Freeform 35"/>
            <p:cNvSpPr/>
            <p:nvPr/>
          </p:nvSpPr>
          <p:spPr bwMode="auto">
            <a:xfrm>
              <a:off x="8713138" y="392345"/>
              <a:ext cx="1052281" cy="637641"/>
            </a:xfrm>
            <a:custGeom>
              <a:avLst/>
              <a:gdLst>
                <a:gd name="T0" fmla="*/ 0 w 759"/>
                <a:gd name="T1" fmla="*/ 493 h 493"/>
                <a:gd name="T2" fmla="*/ 759 w 759"/>
                <a:gd name="T3" fmla="*/ 493 h 493"/>
                <a:gd name="T4" fmla="*/ 506 w 759"/>
                <a:gd name="T5" fmla="*/ 246 h 493"/>
                <a:gd name="T6" fmla="*/ 759 w 759"/>
                <a:gd name="T7" fmla="*/ 0 h 493"/>
                <a:gd name="T8" fmla="*/ 0 w 759"/>
                <a:gd name="T9" fmla="*/ 0 h 493"/>
                <a:gd name="T10" fmla="*/ 0 w 759"/>
                <a:gd name="T11" fmla="*/ 493 h 493"/>
              </a:gdLst>
              <a:ahLst/>
              <a:cxnLst>
                <a:cxn ang="0">
                  <a:pos x="T0" y="T1"/>
                </a:cxn>
                <a:cxn ang="0">
                  <a:pos x="T2" y="T3"/>
                </a:cxn>
                <a:cxn ang="0">
                  <a:pos x="T4" y="T5"/>
                </a:cxn>
                <a:cxn ang="0">
                  <a:pos x="T6" y="T7"/>
                </a:cxn>
                <a:cxn ang="0">
                  <a:pos x="T8" y="T9"/>
                </a:cxn>
                <a:cxn ang="0">
                  <a:pos x="T10" y="T11"/>
                </a:cxn>
              </a:cxnLst>
              <a:rect l="0" t="0" r="r" b="b"/>
              <a:pathLst>
                <a:path w="759" h="493">
                  <a:moveTo>
                    <a:pt x="0" y="493"/>
                  </a:moveTo>
                  <a:lnTo>
                    <a:pt x="759" y="493"/>
                  </a:lnTo>
                  <a:lnTo>
                    <a:pt x="506" y="246"/>
                  </a:lnTo>
                  <a:lnTo>
                    <a:pt x="759" y="0"/>
                  </a:lnTo>
                  <a:lnTo>
                    <a:pt x="0" y="0"/>
                  </a:lnTo>
                  <a:lnTo>
                    <a:pt x="0" y="493"/>
                  </a:lnTo>
                  <a:close/>
                </a:path>
              </a:pathLst>
            </a:custGeom>
            <a:solidFill>
              <a:schemeClr val="accent2">
                <a:lumMod val="75000"/>
              </a:schemeClr>
            </a:solidFill>
            <a:ln>
              <a:noFill/>
            </a:ln>
          </p:spPr>
          <p:txBody>
            <a:bodyPr vert="horz" wrap="square" lIns="91440" tIns="45720" rIns="91440" bIns="45720" numCol="1" anchor="t" anchorCtr="0" compatLnSpc="1">
              <a:normAutofit/>
            </a:bodyPr>
            <a:lstStyle/>
            <a:p>
              <a:endParaRPr lang="zh-CN" altLang="en-US"/>
            </a:p>
          </p:txBody>
        </p:sp>
        <p:sp>
          <p:nvSpPr>
            <p:cNvPr id="194" name="Rectangle 41"/>
            <p:cNvSpPr>
              <a:spLocks noChangeArrowheads="1"/>
            </p:cNvSpPr>
            <p:nvPr/>
          </p:nvSpPr>
          <p:spPr bwMode="auto">
            <a:xfrm>
              <a:off x="3660830" y="316035"/>
              <a:ext cx="5625883" cy="637641"/>
            </a:xfrm>
            <a:prstGeom prst="rect">
              <a:avLst/>
            </a:prstGeom>
            <a:solidFill>
              <a:schemeClr val="accent2"/>
            </a:solidFill>
            <a:ln>
              <a:noFill/>
            </a:ln>
          </p:spPr>
          <p:txBody>
            <a:bodyPr vert="horz" wrap="square" lIns="91440" tIns="45720" rIns="91440" bIns="45720" numCol="1" anchor="ctr" anchorCtr="0" compatLnSpc="1">
              <a:normAutofit/>
            </a:bodyPr>
            <a:lstStyle/>
            <a:p>
              <a:pPr algn="ctr"/>
              <a:r>
                <a:rPr lang="zh-CN" altLang="en-US" sz="2800" b="1" dirty="0">
                  <a:solidFill>
                    <a:schemeClr val="bg1"/>
                  </a:solidFill>
                </a:rPr>
                <a:t>哪一时期比较容易爆发负面情绪呢</a:t>
              </a:r>
            </a:p>
          </p:txBody>
        </p:sp>
      </p:grpSp>
    </p:spTree>
  </p:cSld>
  <p:clrMapOvr>
    <a:masterClrMapping/>
  </p:clrMapOvr>
  <mc:AlternateContent xmlns:mc="http://schemas.openxmlformats.org/markup-compatibility/2006" xmlns:p14="http://schemas.microsoft.com/office/powerpoint/2010/main">
    <mc:Choice Requires="p14">
      <p:transition spd="slow" p14:dur="2000" advTm="0">
        <p:split orient="vert"/>
      </p:transition>
    </mc:Choice>
    <mc:Fallback xmlns="">
      <p:transition spd="slow" advTm="0">
        <p:split orient="vert"/>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1749227" y="520835"/>
            <a:ext cx="8693546" cy="461665"/>
          </a:xfrm>
          <a:prstGeom prst="rect">
            <a:avLst/>
          </a:prstGeom>
          <a:noFill/>
        </p:spPr>
        <p:txBody>
          <a:bodyPr wrap="square" rtlCol="0">
            <a:spAutoFit/>
          </a:bodyPr>
          <a:lstStyle>
            <a:defPPr>
              <a:defRPr lang="zh-CN"/>
            </a:defPPr>
            <a:lvl1pPr algn="ctr">
              <a:defRPr sz="2400" b="1">
                <a:solidFill>
                  <a:schemeClr val="tx2"/>
                </a:solidFill>
              </a:defRPr>
            </a:lvl1pPr>
          </a:lstStyle>
          <a:p>
            <a:r>
              <a:rPr lang="zh-CN" altLang="en-US" dirty="0"/>
              <a:t>除此之外工作中的负面情绪，对生活和健康都有很明显的影响。</a:t>
            </a:r>
          </a:p>
        </p:txBody>
      </p:sp>
      <p:sp>
        <p:nvSpPr>
          <p:cNvPr id="83" name="RelativeShape5"/>
          <p:cNvSpPr/>
          <p:nvPr/>
        </p:nvSpPr>
        <p:spPr>
          <a:xfrm>
            <a:off x="8628739" y="-4043800"/>
            <a:ext cx="1141570" cy="1141570"/>
          </a:xfrm>
          <a:prstGeom prst="ellipse">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a:p>
        </p:txBody>
      </p:sp>
      <p:grpSp>
        <p:nvGrpSpPr>
          <p:cNvPr id="205" name="组合 204"/>
          <p:cNvGrpSpPr/>
          <p:nvPr/>
        </p:nvGrpSpPr>
        <p:grpSpPr>
          <a:xfrm>
            <a:off x="1447468" y="1107169"/>
            <a:ext cx="9297064" cy="5230331"/>
            <a:chOff x="1447468" y="758826"/>
            <a:chExt cx="9297064" cy="5230331"/>
          </a:xfrm>
        </p:grpSpPr>
        <p:grpSp>
          <p:nvGrpSpPr>
            <p:cNvPr id="203" name="组合 202"/>
            <p:cNvGrpSpPr/>
            <p:nvPr/>
          </p:nvGrpSpPr>
          <p:grpSpPr>
            <a:xfrm>
              <a:off x="2333489" y="1038358"/>
              <a:ext cx="7820162" cy="4454126"/>
              <a:chOff x="5646143" y="-3918726"/>
              <a:chExt cx="6772419" cy="3857365"/>
            </a:xfrm>
          </p:grpSpPr>
          <p:sp>
            <p:nvSpPr>
              <p:cNvPr id="79" name="RelativeShape1"/>
              <p:cNvSpPr/>
              <p:nvPr/>
            </p:nvSpPr>
            <p:spPr>
              <a:xfrm>
                <a:off x="8357939" y="-2534748"/>
                <a:ext cx="1141570" cy="1141570"/>
              </a:xfrm>
              <a:prstGeom prst="ellipse">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a:p>
            </p:txBody>
          </p:sp>
          <p:sp>
            <p:nvSpPr>
              <p:cNvPr id="80" name="RelativeShape2"/>
              <p:cNvSpPr/>
              <p:nvPr/>
            </p:nvSpPr>
            <p:spPr>
              <a:xfrm>
                <a:off x="11276992" y="-2658657"/>
                <a:ext cx="1141570" cy="1141570"/>
              </a:xfrm>
              <a:prstGeom prst="ellipse">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a:p>
            </p:txBody>
          </p:sp>
          <p:sp>
            <p:nvSpPr>
              <p:cNvPr id="81" name="RelativeShape3"/>
              <p:cNvSpPr/>
              <p:nvPr/>
            </p:nvSpPr>
            <p:spPr>
              <a:xfrm>
                <a:off x="5964558" y="-3918726"/>
                <a:ext cx="1141570" cy="1141570"/>
              </a:xfrm>
              <a:prstGeom prst="ellipse">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a:p>
            </p:txBody>
          </p:sp>
          <p:sp>
            <p:nvSpPr>
              <p:cNvPr id="82" name="RelativeShape4"/>
              <p:cNvSpPr/>
              <p:nvPr/>
            </p:nvSpPr>
            <p:spPr>
              <a:xfrm>
                <a:off x="5646143" y="-1213722"/>
                <a:ext cx="1141570" cy="1141570"/>
              </a:xfrm>
              <a:prstGeom prst="ellipse">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a:p>
            </p:txBody>
          </p:sp>
          <p:sp>
            <p:nvSpPr>
              <p:cNvPr id="84" name="Oval 142"/>
              <p:cNvSpPr/>
              <p:nvPr/>
            </p:nvSpPr>
            <p:spPr bwMode="auto">
              <a:xfrm>
                <a:off x="10258743" y="-1929988"/>
                <a:ext cx="295782" cy="295782"/>
              </a:xfrm>
              <a:prstGeom prst="ellipse">
                <a:avLst/>
              </a:prstGeom>
              <a:solidFill>
                <a:schemeClr val="accent3">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5" name="Freeform 5"/>
              <p:cNvSpPr/>
              <p:nvPr/>
            </p:nvSpPr>
            <p:spPr bwMode="auto">
              <a:xfrm>
                <a:off x="6203732" y="-2095865"/>
                <a:ext cx="673504" cy="1468917"/>
              </a:xfrm>
              <a:custGeom>
                <a:avLst/>
                <a:gdLst>
                  <a:gd name="T0" fmla="*/ 8 w 337"/>
                  <a:gd name="T1" fmla="*/ 735 h 735"/>
                  <a:gd name="T2" fmla="*/ 0 w 337"/>
                  <a:gd name="T3" fmla="*/ 727 h 735"/>
                  <a:gd name="T4" fmla="*/ 329 w 337"/>
                  <a:gd name="T5" fmla="*/ 0 h 735"/>
                  <a:gd name="T6" fmla="*/ 337 w 337"/>
                  <a:gd name="T7" fmla="*/ 8 h 735"/>
                  <a:gd name="T8" fmla="*/ 8 w 337"/>
                  <a:gd name="T9" fmla="*/ 735 h 735"/>
                </a:gdLst>
                <a:ahLst/>
                <a:cxnLst>
                  <a:cxn ang="0">
                    <a:pos x="T0" y="T1"/>
                  </a:cxn>
                  <a:cxn ang="0">
                    <a:pos x="T2" y="T3"/>
                  </a:cxn>
                  <a:cxn ang="0">
                    <a:pos x="T4" y="T5"/>
                  </a:cxn>
                  <a:cxn ang="0">
                    <a:pos x="T6" y="T7"/>
                  </a:cxn>
                  <a:cxn ang="0">
                    <a:pos x="T8" y="T9"/>
                  </a:cxn>
                </a:cxnLst>
                <a:rect l="0" t="0" r="r" b="b"/>
                <a:pathLst>
                  <a:path w="337" h="735">
                    <a:moveTo>
                      <a:pt x="8" y="735"/>
                    </a:moveTo>
                    <a:lnTo>
                      <a:pt x="0" y="727"/>
                    </a:lnTo>
                    <a:lnTo>
                      <a:pt x="329" y="0"/>
                    </a:lnTo>
                    <a:lnTo>
                      <a:pt x="337" y="8"/>
                    </a:lnTo>
                    <a:lnTo>
                      <a:pt x="8" y="735"/>
                    </a:lnTo>
                    <a:close/>
                  </a:path>
                </a:pathLst>
              </a:custGeom>
              <a:solidFill>
                <a:schemeClr val="bg1">
                  <a:lumMod val="75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6" name="Freeform 6"/>
              <p:cNvSpPr/>
              <p:nvPr/>
            </p:nvSpPr>
            <p:spPr bwMode="auto">
              <a:xfrm>
                <a:off x="6861248" y="-3169074"/>
                <a:ext cx="1083201" cy="1073209"/>
              </a:xfrm>
              <a:custGeom>
                <a:avLst/>
                <a:gdLst>
                  <a:gd name="T0" fmla="*/ 8 w 542"/>
                  <a:gd name="T1" fmla="*/ 537 h 537"/>
                  <a:gd name="T2" fmla="*/ 0 w 542"/>
                  <a:gd name="T3" fmla="*/ 529 h 537"/>
                  <a:gd name="T4" fmla="*/ 534 w 542"/>
                  <a:gd name="T5" fmla="*/ 0 h 537"/>
                  <a:gd name="T6" fmla="*/ 542 w 542"/>
                  <a:gd name="T7" fmla="*/ 8 h 537"/>
                  <a:gd name="T8" fmla="*/ 8 w 542"/>
                  <a:gd name="T9" fmla="*/ 537 h 537"/>
                </a:gdLst>
                <a:ahLst/>
                <a:cxnLst>
                  <a:cxn ang="0">
                    <a:pos x="T0" y="T1"/>
                  </a:cxn>
                  <a:cxn ang="0">
                    <a:pos x="T2" y="T3"/>
                  </a:cxn>
                  <a:cxn ang="0">
                    <a:pos x="T4" y="T5"/>
                  </a:cxn>
                  <a:cxn ang="0">
                    <a:pos x="T6" y="T7"/>
                  </a:cxn>
                  <a:cxn ang="0">
                    <a:pos x="T8" y="T9"/>
                  </a:cxn>
                </a:cxnLst>
                <a:rect l="0" t="0" r="r" b="b"/>
                <a:pathLst>
                  <a:path w="542" h="537">
                    <a:moveTo>
                      <a:pt x="8" y="537"/>
                    </a:moveTo>
                    <a:lnTo>
                      <a:pt x="0" y="529"/>
                    </a:lnTo>
                    <a:lnTo>
                      <a:pt x="534" y="0"/>
                    </a:lnTo>
                    <a:lnTo>
                      <a:pt x="542" y="8"/>
                    </a:lnTo>
                    <a:lnTo>
                      <a:pt x="8" y="537"/>
                    </a:lnTo>
                    <a:close/>
                  </a:path>
                </a:pathLst>
              </a:custGeom>
              <a:solidFill>
                <a:schemeClr val="bg1">
                  <a:lumMod val="75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9" name="Freeform 9"/>
              <p:cNvSpPr/>
              <p:nvPr/>
            </p:nvSpPr>
            <p:spPr bwMode="auto">
              <a:xfrm>
                <a:off x="6861248" y="-2095865"/>
                <a:ext cx="2494161" cy="1750709"/>
              </a:xfrm>
              <a:custGeom>
                <a:avLst/>
                <a:gdLst>
                  <a:gd name="T0" fmla="*/ 1240 w 1248"/>
                  <a:gd name="T1" fmla="*/ 876 h 876"/>
                  <a:gd name="T2" fmla="*/ 0 w 1248"/>
                  <a:gd name="T3" fmla="*/ 8 h 876"/>
                  <a:gd name="T4" fmla="*/ 8 w 1248"/>
                  <a:gd name="T5" fmla="*/ 0 h 876"/>
                  <a:gd name="T6" fmla="*/ 1248 w 1248"/>
                  <a:gd name="T7" fmla="*/ 867 h 876"/>
                  <a:gd name="T8" fmla="*/ 1240 w 1248"/>
                  <a:gd name="T9" fmla="*/ 876 h 876"/>
                </a:gdLst>
                <a:ahLst/>
                <a:cxnLst>
                  <a:cxn ang="0">
                    <a:pos x="T0" y="T1"/>
                  </a:cxn>
                  <a:cxn ang="0">
                    <a:pos x="T2" y="T3"/>
                  </a:cxn>
                  <a:cxn ang="0">
                    <a:pos x="T4" y="T5"/>
                  </a:cxn>
                  <a:cxn ang="0">
                    <a:pos x="T6" y="T7"/>
                  </a:cxn>
                  <a:cxn ang="0">
                    <a:pos x="T8" y="T9"/>
                  </a:cxn>
                </a:cxnLst>
                <a:rect l="0" t="0" r="r" b="b"/>
                <a:pathLst>
                  <a:path w="1248" h="876">
                    <a:moveTo>
                      <a:pt x="1240" y="876"/>
                    </a:moveTo>
                    <a:lnTo>
                      <a:pt x="0" y="8"/>
                    </a:lnTo>
                    <a:lnTo>
                      <a:pt x="8" y="0"/>
                    </a:lnTo>
                    <a:lnTo>
                      <a:pt x="1248" y="867"/>
                    </a:lnTo>
                    <a:lnTo>
                      <a:pt x="1240" y="876"/>
                    </a:lnTo>
                    <a:close/>
                  </a:path>
                </a:pathLst>
              </a:custGeom>
              <a:solidFill>
                <a:schemeClr val="bg1">
                  <a:lumMod val="75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90" name="Freeform 10"/>
              <p:cNvSpPr/>
              <p:nvPr/>
            </p:nvSpPr>
            <p:spPr bwMode="auto">
              <a:xfrm>
                <a:off x="6827273" y="-3284989"/>
                <a:ext cx="1067213" cy="131903"/>
              </a:xfrm>
              <a:custGeom>
                <a:avLst/>
                <a:gdLst>
                  <a:gd name="T0" fmla="*/ 534 w 534"/>
                  <a:gd name="T1" fmla="*/ 66 h 66"/>
                  <a:gd name="T2" fmla="*/ 0 w 534"/>
                  <a:gd name="T3" fmla="*/ 8 h 66"/>
                  <a:gd name="T4" fmla="*/ 0 w 534"/>
                  <a:gd name="T5" fmla="*/ 0 h 66"/>
                  <a:gd name="T6" fmla="*/ 534 w 534"/>
                  <a:gd name="T7" fmla="*/ 58 h 66"/>
                  <a:gd name="T8" fmla="*/ 534 w 534"/>
                  <a:gd name="T9" fmla="*/ 66 h 66"/>
                </a:gdLst>
                <a:ahLst/>
                <a:cxnLst>
                  <a:cxn ang="0">
                    <a:pos x="T0" y="T1"/>
                  </a:cxn>
                  <a:cxn ang="0">
                    <a:pos x="T2" y="T3"/>
                  </a:cxn>
                  <a:cxn ang="0">
                    <a:pos x="T4" y="T5"/>
                  </a:cxn>
                  <a:cxn ang="0">
                    <a:pos x="T6" y="T7"/>
                  </a:cxn>
                  <a:cxn ang="0">
                    <a:pos x="T8" y="T9"/>
                  </a:cxn>
                </a:cxnLst>
                <a:rect l="0" t="0" r="r" b="b"/>
                <a:pathLst>
                  <a:path w="534" h="66">
                    <a:moveTo>
                      <a:pt x="534" y="66"/>
                    </a:moveTo>
                    <a:lnTo>
                      <a:pt x="0" y="8"/>
                    </a:lnTo>
                    <a:lnTo>
                      <a:pt x="0" y="0"/>
                    </a:lnTo>
                    <a:lnTo>
                      <a:pt x="534" y="58"/>
                    </a:lnTo>
                    <a:lnTo>
                      <a:pt x="534" y="66"/>
                    </a:lnTo>
                    <a:close/>
                  </a:path>
                </a:pathLst>
              </a:custGeom>
              <a:solidFill>
                <a:schemeClr val="bg1">
                  <a:lumMod val="75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91" name="Freeform 11"/>
              <p:cNvSpPr/>
              <p:nvPr/>
            </p:nvSpPr>
            <p:spPr bwMode="auto">
              <a:xfrm>
                <a:off x="6713357" y="-3203049"/>
                <a:ext cx="2200378" cy="1255074"/>
              </a:xfrm>
              <a:custGeom>
                <a:avLst/>
                <a:gdLst>
                  <a:gd name="T0" fmla="*/ 1092 w 1101"/>
                  <a:gd name="T1" fmla="*/ 628 h 628"/>
                  <a:gd name="T2" fmla="*/ 0 w 1101"/>
                  <a:gd name="T3" fmla="*/ 9 h 628"/>
                  <a:gd name="T4" fmla="*/ 8 w 1101"/>
                  <a:gd name="T5" fmla="*/ 0 h 628"/>
                  <a:gd name="T6" fmla="*/ 1101 w 1101"/>
                  <a:gd name="T7" fmla="*/ 620 h 628"/>
                  <a:gd name="T8" fmla="*/ 1092 w 1101"/>
                  <a:gd name="T9" fmla="*/ 628 h 628"/>
                </a:gdLst>
                <a:ahLst/>
                <a:cxnLst>
                  <a:cxn ang="0">
                    <a:pos x="T0" y="T1"/>
                  </a:cxn>
                  <a:cxn ang="0">
                    <a:pos x="T2" y="T3"/>
                  </a:cxn>
                  <a:cxn ang="0">
                    <a:pos x="T4" y="T5"/>
                  </a:cxn>
                  <a:cxn ang="0">
                    <a:pos x="T6" y="T7"/>
                  </a:cxn>
                  <a:cxn ang="0">
                    <a:pos x="T8" y="T9"/>
                  </a:cxn>
                </a:cxnLst>
                <a:rect l="0" t="0" r="r" b="b"/>
                <a:pathLst>
                  <a:path w="1101" h="628">
                    <a:moveTo>
                      <a:pt x="1092" y="628"/>
                    </a:moveTo>
                    <a:lnTo>
                      <a:pt x="0" y="9"/>
                    </a:lnTo>
                    <a:lnTo>
                      <a:pt x="8" y="0"/>
                    </a:lnTo>
                    <a:lnTo>
                      <a:pt x="1101" y="620"/>
                    </a:lnTo>
                    <a:lnTo>
                      <a:pt x="1092" y="628"/>
                    </a:lnTo>
                    <a:close/>
                  </a:path>
                </a:pathLst>
              </a:custGeom>
              <a:solidFill>
                <a:schemeClr val="bg1">
                  <a:lumMod val="75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92" name="Freeform 12"/>
              <p:cNvSpPr/>
              <p:nvPr/>
            </p:nvSpPr>
            <p:spPr bwMode="auto">
              <a:xfrm>
                <a:off x="6531491" y="-3498831"/>
                <a:ext cx="2676028" cy="163879"/>
              </a:xfrm>
              <a:custGeom>
                <a:avLst/>
                <a:gdLst>
                  <a:gd name="T0" fmla="*/ 0 w 1339"/>
                  <a:gd name="T1" fmla="*/ 82 h 82"/>
                  <a:gd name="T2" fmla="*/ 0 w 1339"/>
                  <a:gd name="T3" fmla="*/ 74 h 82"/>
                  <a:gd name="T4" fmla="*/ 1339 w 1339"/>
                  <a:gd name="T5" fmla="*/ 0 h 82"/>
                  <a:gd name="T6" fmla="*/ 1339 w 1339"/>
                  <a:gd name="T7" fmla="*/ 8 h 82"/>
                  <a:gd name="T8" fmla="*/ 0 w 1339"/>
                  <a:gd name="T9" fmla="*/ 82 h 82"/>
                </a:gdLst>
                <a:ahLst/>
                <a:cxnLst>
                  <a:cxn ang="0">
                    <a:pos x="T0" y="T1"/>
                  </a:cxn>
                  <a:cxn ang="0">
                    <a:pos x="T2" y="T3"/>
                  </a:cxn>
                  <a:cxn ang="0">
                    <a:pos x="T4" y="T5"/>
                  </a:cxn>
                  <a:cxn ang="0">
                    <a:pos x="T6" y="T7"/>
                  </a:cxn>
                  <a:cxn ang="0">
                    <a:pos x="T8" y="T9"/>
                  </a:cxn>
                </a:cxnLst>
                <a:rect l="0" t="0" r="r" b="b"/>
                <a:pathLst>
                  <a:path w="1339" h="82">
                    <a:moveTo>
                      <a:pt x="0" y="82"/>
                    </a:moveTo>
                    <a:lnTo>
                      <a:pt x="0" y="74"/>
                    </a:lnTo>
                    <a:lnTo>
                      <a:pt x="1339" y="0"/>
                    </a:lnTo>
                    <a:lnTo>
                      <a:pt x="1339" y="8"/>
                    </a:lnTo>
                    <a:lnTo>
                      <a:pt x="0" y="82"/>
                    </a:lnTo>
                    <a:close/>
                  </a:path>
                </a:pathLst>
              </a:custGeom>
              <a:solidFill>
                <a:schemeClr val="bg1">
                  <a:lumMod val="75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93" name="Freeform 13"/>
              <p:cNvSpPr/>
              <p:nvPr/>
            </p:nvSpPr>
            <p:spPr bwMode="auto">
              <a:xfrm>
                <a:off x="6499514" y="-3334951"/>
                <a:ext cx="2855895" cy="2989795"/>
              </a:xfrm>
              <a:custGeom>
                <a:avLst/>
                <a:gdLst>
                  <a:gd name="T0" fmla="*/ 1421 w 1429"/>
                  <a:gd name="T1" fmla="*/ 1496 h 1496"/>
                  <a:gd name="T2" fmla="*/ 0 w 1429"/>
                  <a:gd name="T3" fmla="*/ 9 h 1496"/>
                  <a:gd name="T4" fmla="*/ 8 w 1429"/>
                  <a:gd name="T5" fmla="*/ 0 h 1496"/>
                  <a:gd name="T6" fmla="*/ 1429 w 1429"/>
                  <a:gd name="T7" fmla="*/ 1487 h 1496"/>
                  <a:gd name="T8" fmla="*/ 1421 w 1429"/>
                  <a:gd name="T9" fmla="*/ 1496 h 1496"/>
                </a:gdLst>
                <a:ahLst/>
                <a:cxnLst>
                  <a:cxn ang="0">
                    <a:pos x="T0" y="T1"/>
                  </a:cxn>
                  <a:cxn ang="0">
                    <a:pos x="T2" y="T3"/>
                  </a:cxn>
                  <a:cxn ang="0">
                    <a:pos x="T4" y="T5"/>
                  </a:cxn>
                  <a:cxn ang="0">
                    <a:pos x="T6" y="T7"/>
                  </a:cxn>
                  <a:cxn ang="0">
                    <a:pos x="T8" y="T9"/>
                  </a:cxn>
                </a:cxnLst>
                <a:rect l="0" t="0" r="r" b="b"/>
                <a:pathLst>
                  <a:path w="1429" h="1496">
                    <a:moveTo>
                      <a:pt x="1421" y="1496"/>
                    </a:moveTo>
                    <a:lnTo>
                      <a:pt x="0" y="9"/>
                    </a:lnTo>
                    <a:lnTo>
                      <a:pt x="8" y="0"/>
                    </a:lnTo>
                    <a:lnTo>
                      <a:pt x="1429" y="1487"/>
                    </a:lnTo>
                    <a:lnTo>
                      <a:pt x="1421" y="1496"/>
                    </a:lnTo>
                    <a:close/>
                  </a:path>
                </a:pathLst>
              </a:custGeom>
              <a:solidFill>
                <a:schemeClr val="bg1">
                  <a:lumMod val="75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94" name="Freeform 14"/>
              <p:cNvSpPr/>
              <p:nvPr/>
            </p:nvSpPr>
            <p:spPr bwMode="auto">
              <a:xfrm>
                <a:off x="6171756" y="-3350940"/>
                <a:ext cx="377722" cy="2708003"/>
              </a:xfrm>
              <a:custGeom>
                <a:avLst/>
                <a:gdLst>
                  <a:gd name="T0" fmla="*/ 8 w 189"/>
                  <a:gd name="T1" fmla="*/ 1355 h 1355"/>
                  <a:gd name="T2" fmla="*/ 0 w 189"/>
                  <a:gd name="T3" fmla="*/ 1355 h 1355"/>
                  <a:gd name="T4" fmla="*/ 180 w 189"/>
                  <a:gd name="T5" fmla="*/ 0 h 1355"/>
                  <a:gd name="T6" fmla="*/ 189 w 189"/>
                  <a:gd name="T7" fmla="*/ 8 h 1355"/>
                  <a:gd name="T8" fmla="*/ 8 w 189"/>
                  <a:gd name="T9" fmla="*/ 1355 h 1355"/>
                </a:gdLst>
                <a:ahLst/>
                <a:cxnLst>
                  <a:cxn ang="0">
                    <a:pos x="T0" y="T1"/>
                  </a:cxn>
                  <a:cxn ang="0">
                    <a:pos x="T2" y="T3"/>
                  </a:cxn>
                  <a:cxn ang="0">
                    <a:pos x="T4" y="T5"/>
                  </a:cxn>
                  <a:cxn ang="0">
                    <a:pos x="T6" y="T7"/>
                  </a:cxn>
                  <a:cxn ang="0">
                    <a:pos x="T8" y="T9"/>
                  </a:cxn>
                </a:cxnLst>
                <a:rect l="0" t="0" r="r" b="b"/>
                <a:pathLst>
                  <a:path w="189" h="1355">
                    <a:moveTo>
                      <a:pt x="8" y="1355"/>
                    </a:moveTo>
                    <a:lnTo>
                      <a:pt x="0" y="1355"/>
                    </a:lnTo>
                    <a:lnTo>
                      <a:pt x="180" y="0"/>
                    </a:lnTo>
                    <a:lnTo>
                      <a:pt x="189" y="8"/>
                    </a:lnTo>
                    <a:lnTo>
                      <a:pt x="8" y="1355"/>
                    </a:lnTo>
                    <a:close/>
                  </a:path>
                </a:pathLst>
              </a:custGeom>
              <a:solidFill>
                <a:schemeClr val="bg1">
                  <a:lumMod val="75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95" name="Oval 21"/>
              <p:cNvSpPr/>
              <p:nvPr/>
            </p:nvSpPr>
            <p:spPr bwMode="auto">
              <a:xfrm>
                <a:off x="10686428" y="-742864"/>
                <a:ext cx="311770" cy="313769"/>
              </a:xfrm>
              <a:prstGeom prst="ellipse">
                <a:avLst/>
              </a:prstGeom>
              <a:solidFill>
                <a:schemeClr val="bg1">
                  <a:lumMod val="75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96" name="Oval 22"/>
              <p:cNvSpPr/>
              <p:nvPr/>
            </p:nvSpPr>
            <p:spPr bwMode="auto">
              <a:xfrm>
                <a:off x="6729345" y="-2227768"/>
                <a:ext cx="279794" cy="279794"/>
              </a:xfrm>
              <a:prstGeom prst="ellipse">
                <a:avLst/>
              </a:prstGeom>
              <a:solidFill>
                <a:schemeClr val="bg1">
                  <a:lumMod val="75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97" name="Freeform 24"/>
              <p:cNvSpPr/>
              <p:nvPr/>
            </p:nvSpPr>
            <p:spPr bwMode="auto">
              <a:xfrm>
                <a:off x="6565466" y="-3219037"/>
                <a:ext cx="311770" cy="1107183"/>
              </a:xfrm>
              <a:custGeom>
                <a:avLst/>
                <a:gdLst>
                  <a:gd name="T0" fmla="*/ 148 w 156"/>
                  <a:gd name="T1" fmla="*/ 554 h 554"/>
                  <a:gd name="T2" fmla="*/ 0 w 156"/>
                  <a:gd name="T3" fmla="*/ 0 h 554"/>
                  <a:gd name="T4" fmla="*/ 8 w 156"/>
                  <a:gd name="T5" fmla="*/ 0 h 554"/>
                  <a:gd name="T6" fmla="*/ 156 w 156"/>
                  <a:gd name="T7" fmla="*/ 554 h 554"/>
                  <a:gd name="T8" fmla="*/ 148 w 156"/>
                  <a:gd name="T9" fmla="*/ 554 h 554"/>
                </a:gdLst>
                <a:ahLst/>
                <a:cxnLst>
                  <a:cxn ang="0">
                    <a:pos x="T0" y="T1"/>
                  </a:cxn>
                  <a:cxn ang="0">
                    <a:pos x="T2" y="T3"/>
                  </a:cxn>
                  <a:cxn ang="0">
                    <a:pos x="T4" y="T5"/>
                  </a:cxn>
                  <a:cxn ang="0">
                    <a:pos x="T6" y="T7"/>
                  </a:cxn>
                  <a:cxn ang="0">
                    <a:pos x="T8" y="T9"/>
                  </a:cxn>
                </a:cxnLst>
                <a:rect l="0" t="0" r="r" b="b"/>
                <a:pathLst>
                  <a:path w="156" h="554">
                    <a:moveTo>
                      <a:pt x="148" y="554"/>
                    </a:moveTo>
                    <a:lnTo>
                      <a:pt x="0" y="0"/>
                    </a:lnTo>
                    <a:lnTo>
                      <a:pt x="8" y="0"/>
                    </a:lnTo>
                    <a:lnTo>
                      <a:pt x="156" y="554"/>
                    </a:lnTo>
                    <a:lnTo>
                      <a:pt x="148" y="554"/>
                    </a:lnTo>
                    <a:close/>
                  </a:path>
                </a:pathLst>
              </a:custGeom>
              <a:solidFill>
                <a:schemeClr val="bg1">
                  <a:lumMod val="75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98" name="Freeform 25"/>
              <p:cNvSpPr/>
              <p:nvPr/>
            </p:nvSpPr>
            <p:spPr bwMode="auto">
              <a:xfrm>
                <a:off x="7336898" y="-1782097"/>
                <a:ext cx="1247081" cy="677501"/>
              </a:xfrm>
              <a:custGeom>
                <a:avLst/>
                <a:gdLst>
                  <a:gd name="T0" fmla="*/ 8 w 624"/>
                  <a:gd name="T1" fmla="*/ 339 h 339"/>
                  <a:gd name="T2" fmla="*/ 0 w 624"/>
                  <a:gd name="T3" fmla="*/ 339 h 339"/>
                  <a:gd name="T4" fmla="*/ 624 w 624"/>
                  <a:gd name="T5" fmla="*/ 0 h 339"/>
                  <a:gd name="T6" fmla="*/ 624 w 624"/>
                  <a:gd name="T7" fmla="*/ 0 h 339"/>
                  <a:gd name="T8" fmla="*/ 8 w 624"/>
                  <a:gd name="T9" fmla="*/ 339 h 339"/>
                </a:gdLst>
                <a:ahLst/>
                <a:cxnLst>
                  <a:cxn ang="0">
                    <a:pos x="T0" y="T1"/>
                  </a:cxn>
                  <a:cxn ang="0">
                    <a:pos x="T2" y="T3"/>
                  </a:cxn>
                  <a:cxn ang="0">
                    <a:pos x="T4" y="T5"/>
                  </a:cxn>
                  <a:cxn ang="0">
                    <a:pos x="T6" y="T7"/>
                  </a:cxn>
                  <a:cxn ang="0">
                    <a:pos x="T8" y="T9"/>
                  </a:cxn>
                </a:cxnLst>
                <a:rect l="0" t="0" r="r" b="b"/>
                <a:pathLst>
                  <a:path w="624" h="339">
                    <a:moveTo>
                      <a:pt x="8" y="339"/>
                    </a:moveTo>
                    <a:lnTo>
                      <a:pt x="0" y="339"/>
                    </a:lnTo>
                    <a:lnTo>
                      <a:pt x="624" y="0"/>
                    </a:lnTo>
                    <a:lnTo>
                      <a:pt x="624" y="0"/>
                    </a:lnTo>
                    <a:lnTo>
                      <a:pt x="8" y="339"/>
                    </a:lnTo>
                    <a:close/>
                  </a:path>
                </a:pathLst>
              </a:custGeom>
              <a:solidFill>
                <a:schemeClr val="bg1">
                  <a:lumMod val="75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99" name="Freeform 26"/>
              <p:cNvSpPr/>
              <p:nvPr/>
            </p:nvSpPr>
            <p:spPr bwMode="auto">
              <a:xfrm>
                <a:off x="7320909" y="-3153086"/>
                <a:ext cx="623540" cy="2014514"/>
              </a:xfrm>
              <a:custGeom>
                <a:avLst/>
                <a:gdLst>
                  <a:gd name="T0" fmla="*/ 8 w 312"/>
                  <a:gd name="T1" fmla="*/ 1008 h 1008"/>
                  <a:gd name="T2" fmla="*/ 0 w 312"/>
                  <a:gd name="T3" fmla="*/ 1000 h 1008"/>
                  <a:gd name="T4" fmla="*/ 304 w 312"/>
                  <a:gd name="T5" fmla="*/ 0 h 1008"/>
                  <a:gd name="T6" fmla="*/ 312 w 312"/>
                  <a:gd name="T7" fmla="*/ 0 h 1008"/>
                  <a:gd name="T8" fmla="*/ 8 w 312"/>
                  <a:gd name="T9" fmla="*/ 1008 h 1008"/>
                </a:gdLst>
                <a:ahLst/>
                <a:cxnLst>
                  <a:cxn ang="0">
                    <a:pos x="T0" y="T1"/>
                  </a:cxn>
                  <a:cxn ang="0">
                    <a:pos x="T2" y="T3"/>
                  </a:cxn>
                  <a:cxn ang="0">
                    <a:pos x="T4" y="T5"/>
                  </a:cxn>
                  <a:cxn ang="0">
                    <a:pos x="T6" y="T7"/>
                  </a:cxn>
                  <a:cxn ang="0">
                    <a:pos x="T8" y="T9"/>
                  </a:cxn>
                </a:cxnLst>
                <a:rect l="0" t="0" r="r" b="b"/>
                <a:pathLst>
                  <a:path w="312" h="1008">
                    <a:moveTo>
                      <a:pt x="8" y="1008"/>
                    </a:moveTo>
                    <a:lnTo>
                      <a:pt x="0" y="1000"/>
                    </a:lnTo>
                    <a:lnTo>
                      <a:pt x="304" y="0"/>
                    </a:lnTo>
                    <a:lnTo>
                      <a:pt x="312" y="0"/>
                    </a:lnTo>
                    <a:lnTo>
                      <a:pt x="8" y="1008"/>
                    </a:lnTo>
                    <a:close/>
                  </a:path>
                </a:pathLst>
              </a:custGeom>
              <a:solidFill>
                <a:schemeClr val="bg1">
                  <a:lumMod val="75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1" name="Freeform 29"/>
              <p:cNvSpPr/>
              <p:nvPr/>
            </p:nvSpPr>
            <p:spPr bwMode="auto">
              <a:xfrm>
                <a:off x="6253696" y="-592974"/>
                <a:ext cx="3101713" cy="247817"/>
              </a:xfrm>
              <a:custGeom>
                <a:avLst/>
                <a:gdLst>
                  <a:gd name="T0" fmla="*/ 1552 w 1552"/>
                  <a:gd name="T1" fmla="*/ 124 h 124"/>
                  <a:gd name="T2" fmla="*/ 0 w 1552"/>
                  <a:gd name="T3" fmla="*/ 8 h 124"/>
                  <a:gd name="T4" fmla="*/ 0 w 1552"/>
                  <a:gd name="T5" fmla="*/ 0 h 124"/>
                  <a:gd name="T6" fmla="*/ 1552 w 1552"/>
                  <a:gd name="T7" fmla="*/ 115 h 124"/>
                  <a:gd name="T8" fmla="*/ 1552 w 1552"/>
                  <a:gd name="T9" fmla="*/ 124 h 124"/>
                </a:gdLst>
                <a:ahLst/>
                <a:cxnLst>
                  <a:cxn ang="0">
                    <a:pos x="T0" y="T1"/>
                  </a:cxn>
                  <a:cxn ang="0">
                    <a:pos x="T2" y="T3"/>
                  </a:cxn>
                  <a:cxn ang="0">
                    <a:pos x="T4" y="T5"/>
                  </a:cxn>
                  <a:cxn ang="0">
                    <a:pos x="T6" y="T7"/>
                  </a:cxn>
                  <a:cxn ang="0">
                    <a:pos x="T8" y="T9"/>
                  </a:cxn>
                </a:cxnLst>
                <a:rect l="0" t="0" r="r" b="b"/>
                <a:pathLst>
                  <a:path w="1552" h="124">
                    <a:moveTo>
                      <a:pt x="1552" y="124"/>
                    </a:moveTo>
                    <a:lnTo>
                      <a:pt x="0" y="8"/>
                    </a:lnTo>
                    <a:lnTo>
                      <a:pt x="0" y="0"/>
                    </a:lnTo>
                    <a:lnTo>
                      <a:pt x="1552" y="115"/>
                    </a:lnTo>
                    <a:lnTo>
                      <a:pt x="1552" y="124"/>
                    </a:lnTo>
                    <a:close/>
                  </a:path>
                </a:pathLst>
              </a:custGeom>
              <a:solidFill>
                <a:schemeClr val="bg1">
                  <a:lumMod val="75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2" name="Freeform 30"/>
              <p:cNvSpPr/>
              <p:nvPr/>
            </p:nvSpPr>
            <p:spPr bwMode="auto">
              <a:xfrm>
                <a:off x="9355409" y="-592974"/>
                <a:ext cx="1460924" cy="247817"/>
              </a:xfrm>
              <a:custGeom>
                <a:avLst/>
                <a:gdLst>
                  <a:gd name="T0" fmla="*/ 0 w 731"/>
                  <a:gd name="T1" fmla="*/ 124 h 124"/>
                  <a:gd name="T2" fmla="*/ 0 w 731"/>
                  <a:gd name="T3" fmla="*/ 115 h 124"/>
                  <a:gd name="T4" fmla="*/ 731 w 731"/>
                  <a:gd name="T5" fmla="*/ 0 h 124"/>
                  <a:gd name="T6" fmla="*/ 731 w 731"/>
                  <a:gd name="T7" fmla="*/ 8 h 124"/>
                  <a:gd name="T8" fmla="*/ 0 w 731"/>
                  <a:gd name="T9" fmla="*/ 124 h 124"/>
                </a:gdLst>
                <a:ahLst/>
                <a:cxnLst>
                  <a:cxn ang="0">
                    <a:pos x="T0" y="T1"/>
                  </a:cxn>
                  <a:cxn ang="0">
                    <a:pos x="T2" y="T3"/>
                  </a:cxn>
                  <a:cxn ang="0">
                    <a:pos x="T4" y="T5"/>
                  </a:cxn>
                  <a:cxn ang="0">
                    <a:pos x="T6" y="T7"/>
                  </a:cxn>
                  <a:cxn ang="0">
                    <a:pos x="T8" y="T9"/>
                  </a:cxn>
                </a:cxnLst>
                <a:rect l="0" t="0" r="r" b="b"/>
                <a:pathLst>
                  <a:path w="731" h="124">
                    <a:moveTo>
                      <a:pt x="0" y="124"/>
                    </a:moveTo>
                    <a:lnTo>
                      <a:pt x="0" y="115"/>
                    </a:lnTo>
                    <a:lnTo>
                      <a:pt x="731" y="0"/>
                    </a:lnTo>
                    <a:lnTo>
                      <a:pt x="731" y="8"/>
                    </a:lnTo>
                    <a:lnTo>
                      <a:pt x="0" y="124"/>
                    </a:lnTo>
                    <a:close/>
                  </a:path>
                </a:pathLst>
              </a:custGeom>
              <a:solidFill>
                <a:schemeClr val="bg1">
                  <a:lumMod val="75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3" name="Freeform 31"/>
              <p:cNvSpPr/>
              <p:nvPr/>
            </p:nvSpPr>
            <p:spPr bwMode="auto">
              <a:xfrm>
                <a:off x="10406634" y="-1782097"/>
                <a:ext cx="409699" cy="1189124"/>
              </a:xfrm>
              <a:custGeom>
                <a:avLst/>
                <a:gdLst>
                  <a:gd name="T0" fmla="*/ 205 w 205"/>
                  <a:gd name="T1" fmla="*/ 595 h 595"/>
                  <a:gd name="T2" fmla="*/ 0 w 205"/>
                  <a:gd name="T3" fmla="*/ 0 h 595"/>
                  <a:gd name="T4" fmla="*/ 0 w 205"/>
                  <a:gd name="T5" fmla="*/ 0 h 595"/>
                  <a:gd name="T6" fmla="*/ 205 w 205"/>
                  <a:gd name="T7" fmla="*/ 595 h 595"/>
                  <a:gd name="T8" fmla="*/ 205 w 205"/>
                  <a:gd name="T9" fmla="*/ 595 h 595"/>
                </a:gdLst>
                <a:ahLst/>
                <a:cxnLst>
                  <a:cxn ang="0">
                    <a:pos x="T0" y="T1"/>
                  </a:cxn>
                  <a:cxn ang="0">
                    <a:pos x="T2" y="T3"/>
                  </a:cxn>
                  <a:cxn ang="0">
                    <a:pos x="T4" y="T5"/>
                  </a:cxn>
                  <a:cxn ang="0">
                    <a:pos x="T6" y="T7"/>
                  </a:cxn>
                  <a:cxn ang="0">
                    <a:pos x="T8" y="T9"/>
                  </a:cxn>
                </a:cxnLst>
                <a:rect l="0" t="0" r="r" b="b"/>
                <a:pathLst>
                  <a:path w="205" h="595">
                    <a:moveTo>
                      <a:pt x="205" y="595"/>
                    </a:moveTo>
                    <a:lnTo>
                      <a:pt x="0" y="0"/>
                    </a:lnTo>
                    <a:lnTo>
                      <a:pt x="0" y="0"/>
                    </a:lnTo>
                    <a:lnTo>
                      <a:pt x="205" y="595"/>
                    </a:lnTo>
                    <a:lnTo>
                      <a:pt x="205" y="595"/>
                    </a:lnTo>
                    <a:close/>
                  </a:path>
                </a:pathLst>
              </a:custGeom>
              <a:solidFill>
                <a:schemeClr val="bg1">
                  <a:lumMod val="75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4" name="Freeform 32"/>
              <p:cNvSpPr/>
              <p:nvPr/>
            </p:nvSpPr>
            <p:spPr bwMode="auto">
              <a:xfrm>
                <a:off x="9339421" y="-1782097"/>
                <a:ext cx="1067213" cy="1436941"/>
              </a:xfrm>
              <a:custGeom>
                <a:avLst/>
                <a:gdLst>
                  <a:gd name="T0" fmla="*/ 8 w 534"/>
                  <a:gd name="T1" fmla="*/ 719 h 719"/>
                  <a:gd name="T2" fmla="*/ 0 w 534"/>
                  <a:gd name="T3" fmla="*/ 710 h 719"/>
                  <a:gd name="T4" fmla="*/ 534 w 534"/>
                  <a:gd name="T5" fmla="*/ 0 h 719"/>
                  <a:gd name="T6" fmla="*/ 534 w 534"/>
                  <a:gd name="T7" fmla="*/ 0 h 719"/>
                  <a:gd name="T8" fmla="*/ 8 w 534"/>
                  <a:gd name="T9" fmla="*/ 719 h 719"/>
                </a:gdLst>
                <a:ahLst/>
                <a:cxnLst>
                  <a:cxn ang="0">
                    <a:pos x="T0" y="T1"/>
                  </a:cxn>
                  <a:cxn ang="0">
                    <a:pos x="T2" y="T3"/>
                  </a:cxn>
                  <a:cxn ang="0">
                    <a:pos x="T4" y="T5"/>
                  </a:cxn>
                  <a:cxn ang="0">
                    <a:pos x="T6" y="T7"/>
                  </a:cxn>
                  <a:cxn ang="0">
                    <a:pos x="T8" y="T9"/>
                  </a:cxn>
                </a:cxnLst>
                <a:rect l="0" t="0" r="r" b="b"/>
                <a:pathLst>
                  <a:path w="534" h="719">
                    <a:moveTo>
                      <a:pt x="8" y="719"/>
                    </a:moveTo>
                    <a:lnTo>
                      <a:pt x="0" y="710"/>
                    </a:lnTo>
                    <a:lnTo>
                      <a:pt x="534" y="0"/>
                    </a:lnTo>
                    <a:lnTo>
                      <a:pt x="534" y="0"/>
                    </a:lnTo>
                    <a:lnTo>
                      <a:pt x="8" y="719"/>
                    </a:lnTo>
                    <a:close/>
                  </a:path>
                </a:pathLst>
              </a:custGeom>
              <a:solidFill>
                <a:schemeClr val="bg1">
                  <a:lumMod val="75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5" name="Freeform 33"/>
              <p:cNvSpPr/>
              <p:nvPr/>
            </p:nvSpPr>
            <p:spPr bwMode="auto">
              <a:xfrm>
                <a:off x="8945711" y="-1947974"/>
                <a:ext cx="409699" cy="1602818"/>
              </a:xfrm>
              <a:custGeom>
                <a:avLst/>
                <a:gdLst>
                  <a:gd name="T0" fmla="*/ 197 w 205"/>
                  <a:gd name="T1" fmla="*/ 802 h 802"/>
                  <a:gd name="T2" fmla="*/ 0 w 205"/>
                  <a:gd name="T3" fmla="*/ 0 h 802"/>
                  <a:gd name="T4" fmla="*/ 0 w 205"/>
                  <a:gd name="T5" fmla="*/ 0 h 802"/>
                  <a:gd name="T6" fmla="*/ 205 w 205"/>
                  <a:gd name="T7" fmla="*/ 793 h 802"/>
                  <a:gd name="T8" fmla="*/ 197 w 205"/>
                  <a:gd name="T9" fmla="*/ 802 h 802"/>
                </a:gdLst>
                <a:ahLst/>
                <a:cxnLst>
                  <a:cxn ang="0">
                    <a:pos x="T0" y="T1"/>
                  </a:cxn>
                  <a:cxn ang="0">
                    <a:pos x="T2" y="T3"/>
                  </a:cxn>
                  <a:cxn ang="0">
                    <a:pos x="T4" y="T5"/>
                  </a:cxn>
                  <a:cxn ang="0">
                    <a:pos x="T6" y="T7"/>
                  </a:cxn>
                  <a:cxn ang="0">
                    <a:pos x="T8" y="T9"/>
                  </a:cxn>
                </a:cxnLst>
                <a:rect l="0" t="0" r="r" b="b"/>
                <a:pathLst>
                  <a:path w="205" h="802">
                    <a:moveTo>
                      <a:pt x="197" y="802"/>
                    </a:moveTo>
                    <a:lnTo>
                      <a:pt x="0" y="0"/>
                    </a:lnTo>
                    <a:lnTo>
                      <a:pt x="0" y="0"/>
                    </a:lnTo>
                    <a:lnTo>
                      <a:pt x="205" y="793"/>
                    </a:lnTo>
                    <a:lnTo>
                      <a:pt x="197" y="802"/>
                    </a:lnTo>
                    <a:close/>
                  </a:path>
                </a:pathLst>
              </a:custGeom>
              <a:solidFill>
                <a:schemeClr val="bg1">
                  <a:lumMod val="75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6" name="Freeform 34"/>
              <p:cNvSpPr/>
              <p:nvPr/>
            </p:nvSpPr>
            <p:spPr bwMode="auto">
              <a:xfrm>
                <a:off x="8945711" y="-1947974"/>
                <a:ext cx="1460924" cy="165878"/>
              </a:xfrm>
              <a:custGeom>
                <a:avLst/>
                <a:gdLst>
                  <a:gd name="T0" fmla="*/ 731 w 731"/>
                  <a:gd name="T1" fmla="*/ 83 h 83"/>
                  <a:gd name="T2" fmla="*/ 0 w 731"/>
                  <a:gd name="T3" fmla="*/ 9 h 83"/>
                  <a:gd name="T4" fmla="*/ 0 w 731"/>
                  <a:gd name="T5" fmla="*/ 0 h 83"/>
                  <a:gd name="T6" fmla="*/ 731 w 731"/>
                  <a:gd name="T7" fmla="*/ 83 h 83"/>
                  <a:gd name="T8" fmla="*/ 731 w 731"/>
                  <a:gd name="T9" fmla="*/ 83 h 83"/>
                </a:gdLst>
                <a:ahLst/>
                <a:cxnLst>
                  <a:cxn ang="0">
                    <a:pos x="T0" y="T1"/>
                  </a:cxn>
                  <a:cxn ang="0">
                    <a:pos x="T2" y="T3"/>
                  </a:cxn>
                  <a:cxn ang="0">
                    <a:pos x="T4" y="T5"/>
                  </a:cxn>
                  <a:cxn ang="0">
                    <a:pos x="T6" y="T7"/>
                  </a:cxn>
                  <a:cxn ang="0">
                    <a:pos x="T8" y="T9"/>
                  </a:cxn>
                </a:cxnLst>
                <a:rect l="0" t="0" r="r" b="b"/>
                <a:pathLst>
                  <a:path w="731" h="83">
                    <a:moveTo>
                      <a:pt x="731" y="83"/>
                    </a:moveTo>
                    <a:lnTo>
                      <a:pt x="0" y="9"/>
                    </a:lnTo>
                    <a:lnTo>
                      <a:pt x="0" y="0"/>
                    </a:lnTo>
                    <a:lnTo>
                      <a:pt x="731" y="83"/>
                    </a:lnTo>
                    <a:lnTo>
                      <a:pt x="731" y="83"/>
                    </a:lnTo>
                    <a:close/>
                  </a:path>
                </a:pathLst>
              </a:custGeom>
              <a:solidFill>
                <a:schemeClr val="bg1">
                  <a:lumMod val="75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7" name="Freeform 35"/>
              <p:cNvSpPr/>
              <p:nvPr/>
            </p:nvSpPr>
            <p:spPr bwMode="auto">
              <a:xfrm>
                <a:off x="10406634" y="-2095865"/>
                <a:ext cx="1460924" cy="313769"/>
              </a:xfrm>
              <a:custGeom>
                <a:avLst/>
                <a:gdLst>
                  <a:gd name="T0" fmla="*/ 0 w 731"/>
                  <a:gd name="T1" fmla="*/ 157 h 157"/>
                  <a:gd name="T2" fmla="*/ 0 w 731"/>
                  <a:gd name="T3" fmla="*/ 157 h 157"/>
                  <a:gd name="T4" fmla="*/ 731 w 731"/>
                  <a:gd name="T5" fmla="*/ 0 h 157"/>
                  <a:gd name="T6" fmla="*/ 731 w 731"/>
                  <a:gd name="T7" fmla="*/ 8 h 157"/>
                  <a:gd name="T8" fmla="*/ 0 w 731"/>
                  <a:gd name="T9" fmla="*/ 157 h 157"/>
                </a:gdLst>
                <a:ahLst/>
                <a:cxnLst>
                  <a:cxn ang="0">
                    <a:pos x="T0" y="T1"/>
                  </a:cxn>
                  <a:cxn ang="0">
                    <a:pos x="T2" y="T3"/>
                  </a:cxn>
                  <a:cxn ang="0">
                    <a:pos x="T4" y="T5"/>
                  </a:cxn>
                  <a:cxn ang="0">
                    <a:pos x="T6" y="T7"/>
                  </a:cxn>
                  <a:cxn ang="0">
                    <a:pos x="T8" y="T9"/>
                  </a:cxn>
                </a:cxnLst>
                <a:rect l="0" t="0" r="r" b="b"/>
                <a:pathLst>
                  <a:path w="731" h="157">
                    <a:moveTo>
                      <a:pt x="0" y="157"/>
                    </a:moveTo>
                    <a:lnTo>
                      <a:pt x="0" y="157"/>
                    </a:lnTo>
                    <a:lnTo>
                      <a:pt x="731" y="0"/>
                    </a:lnTo>
                    <a:lnTo>
                      <a:pt x="731" y="8"/>
                    </a:lnTo>
                    <a:lnTo>
                      <a:pt x="0" y="157"/>
                    </a:lnTo>
                    <a:close/>
                  </a:path>
                </a:pathLst>
              </a:custGeom>
              <a:solidFill>
                <a:schemeClr val="bg1">
                  <a:lumMod val="75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8" name="Freeform 36"/>
              <p:cNvSpPr/>
              <p:nvPr/>
            </p:nvSpPr>
            <p:spPr bwMode="auto">
              <a:xfrm>
                <a:off x="10834319" y="-2095865"/>
                <a:ext cx="1033239" cy="1502891"/>
              </a:xfrm>
              <a:custGeom>
                <a:avLst/>
                <a:gdLst>
                  <a:gd name="T0" fmla="*/ 0 w 517"/>
                  <a:gd name="T1" fmla="*/ 752 h 752"/>
                  <a:gd name="T2" fmla="*/ 0 w 517"/>
                  <a:gd name="T3" fmla="*/ 752 h 752"/>
                  <a:gd name="T4" fmla="*/ 517 w 517"/>
                  <a:gd name="T5" fmla="*/ 0 h 752"/>
                  <a:gd name="T6" fmla="*/ 517 w 517"/>
                  <a:gd name="T7" fmla="*/ 8 h 752"/>
                  <a:gd name="T8" fmla="*/ 0 w 517"/>
                  <a:gd name="T9" fmla="*/ 752 h 752"/>
                </a:gdLst>
                <a:ahLst/>
                <a:cxnLst>
                  <a:cxn ang="0">
                    <a:pos x="T0" y="T1"/>
                  </a:cxn>
                  <a:cxn ang="0">
                    <a:pos x="T2" y="T3"/>
                  </a:cxn>
                  <a:cxn ang="0">
                    <a:pos x="T4" y="T5"/>
                  </a:cxn>
                  <a:cxn ang="0">
                    <a:pos x="T6" y="T7"/>
                  </a:cxn>
                  <a:cxn ang="0">
                    <a:pos x="T8" y="T9"/>
                  </a:cxn>
                </a:cxnLst>
                <a:rect l="0" t="0" r="r" b="b"/>
                <a:pathLst>
                  <a:path w="517" h="752">
                    <a:moveTo>
                      <a:pt x="0" y="752"/>
                    </a:moveTo>
                    <a:lnTo>
                      <a:pt x="0" y="752"/>
                    </a:lnTo>
                    <a:lnTo>
                      <a:pt x="517" y="0"/>
                    </a:lnTo>
                    <a:lnTo>
                      <a:pt x="517" y="8"/>
                    </a:lnTo>
                    <a:lnTo>
                      <a:pt x="0" y="752"/>
                    </a:lnTo>
                    <a:close/>
                  </a:path>
                </a:pathLst>
              </a:custGeom>
              <a:solidFill>
                <a:schemeClr val="bg1">
                  <a:lumMod val="75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9" name="Freeform 37"/>
              <p:cNvSpPr/>
              <p:nvPr/>
            </p:nvSpPr>
            <p:spPr bwMode="auto">
              <a:xfrm>
                <a:off x="9339421" y="-2095865"/>
                <a:ext cx="2512148" cy="1750709"/>
              </a:xfrm>
              <a:custGeom>
                <a:avLst/>
                <a:gdLst>
                  <a:gd name="T0" fmla="*/ 8 w 1257"/>
                  <a:gd name="T1" fmla="*/ 876 h 876"/>
                  <a:gd name="T2" fmla="*/ 0 w 1257"/>
                  <a:gd name="T3" fmla="*/ 867 h 876"/>
                  <a:gd name="T4" fmla="*/ 1257 w 1257"/>
                  <a:gd name="T5" fmla="*/ 0 h 876"/>
                  <a:gd name="T6" fmla="*/ 1257 w 1257"/>
                  <a:gd name="T7" fmla="*/ 8 h 876"/>
                  <a:gd name="T8" fmla="*/ 8 w 1257"/>
                  <a:gd name="T9" fmla="*/ 876 h 876"/>
                </a:gdLst>
                <a:ahLst/>
                <a:cxnLst>
                  <a:cxn ang="0">
                    <a:pos x="T0" y="T1"/>
                  </a:cxn>
                  <a:cxn ang="0">
                    <a:pos x="T2" y="T3"/>
                  </a:cxn>
                  <a:cxn ang="0">
                    <a:pos x="T4" y="T5"/>
                  </a:cxn>
                  <a:cxn ang="0">
                    <a:pos x="T6" y="T7"/>
                  </a:cxn>
                  <a:cxn ang="0">
                    <a:pos x="T8" y="T9"/>
                  </a:cxn>
                </a:cxnLst>
                <a:rect l="0" t="0" r="r" b="b"/>
                <a:pathLst>
                  <a:path w="1257" h="876">
                    <a:moveTo>
                      <a:pt x="8" y="876"/>
                    </a:moveTo>
                    <a:lnTo>
                      <a:pt x="0" y="867"/>
                    </a:lnTo>
                    <a:lnTo>
                      <a:pt x="1257" y="0"/>
                    </a:lnTo>
                    <a:lnTo>
                      <a:pt x="1257" y="8"/>
                    </a:lnTo>
                    <a:lnTo>
                      <a:pt x="8" y="876"/>
                    </a:lnTo>
                    <a:close/>
                  </a:path>
                </a:pathLst>
              </a:custGeom>
              <a:solidFill>
                <a:schemeClr val="bg1">
                  <a:lumMod val="75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10" name="Freeform 38"/>
              <p:cNvSpPr/>
              <p:nvPr/>
            </p:nvSpPr>
            <p:spPr bwMode="auto">
              <a:xfrm>
                <a:off x="7960438" y="-3498831"/>
                <a:ext cx="1247081" cy="345746"/>
              </a:xfrm>
              <a:custGeom>
                <a:avLst/>
                <a:gdLst>
                  <a:gd name="T0" fmla="*/ 0 w 624"/>
                  <a:gd name="T1" fmla="*/ 173 h 173"/>
                  <a:gd name="T2" fmla="*/ 0 w 624"/>
                  <a:gd name="T3" fmla="*/ 165 h 173"/>
                  <a:gd name="T4" fmla="*/ 624 w 624"/>
                  <a:gd name="T5" fmla="*/ 0 h 173"/>
                  <a:gd name="T6" fmla="*/ 624 w 624"/>
                  <a:gd name="T7" fmla="*/ 8 h 173"/>
                  <a:gd name="T8" fmla="*/ 0 w 624"/>
                  <a:gd name="T9" fmla="*/ 173 h 173"/>
                </a:gdLst>
                <a:ahLst/>
                <a:cxnLst>
                  <a:cxn ang="0">
                    <a:pos x="T0" y="T1"/>
                  </a:cxn>
                  <a:cxn ang="0">
                    <a:pos x="T2" y="T3"/>
                  </a:cxn>
                  <a:cxn ang="0">
                    <a:pos x="T4" y="T5"/>
                  </a:cxn>
                  <a:cxn ang="0">
                    <a:pos x="T6" y="T7"/>
                  </a:cxn>
                  <a:cxn ang="0">
                    <a:pos x="T8" y="T9"/>
                  </a:cxn>
                </a:cxnLst>
                <a:rect l="0" t="0" r="r" b="b"/>
                <a:pathLst>
                  <a:path w="624" h="173">
                    <a:moveTo>
                      <a:pt x="0" y="173"/>
                    </a:moveTo>
                    <a:lnTo>
                      <a:pt x="0" y="165"/>
                    </a:lnTo>
                    <a:lnTo>
                      <a:pt x="624" y="0"/>
                    </a:lnTo>
                    <a:lnTo>
                      <a:pt x="624" y="8"/>
                    </a:lnTo>
                    <a:lnTo>
                      <a:pt x="0" y="173"/>
                    </a:lnTo>
                    <a:close/>
                  </a:path>
                </a:pathLst>
              </a:custGeom>
              <a:solidFill>
                <a:schemeClr val="bg1">
                  <a:lumMod val="75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11" name="Freeform 39"/>
              <p:cNvSpPr/>
              <p:nvPr/>
            </p:nvSpPr>
            <p:spPr bwMode="auto">
              <a:xfrm>
                <a:off x="7944450" y="-3169074"/>
                <a:ext cx="985274" cy="1205112"/>
              </a:xfrm>
              <a:custGeom>
                <a:avLst/>
                <a:gdLst>
                  <a:gd name="T0" fmla="*/ 493 w 493"/>
                  <a:gd name="T1" fmla="*/ 603 h 603"/>
                  <a:gd name="T2" fmla="*/ 0 w 493"/>
                  <a:gd name="T3" fmla="*/ 8 h 603"/>
                  <a:gd name="T4" fmla="*/ 8 w 493"/>
                  <a:gd name="T5" fmla="*/ 0 h 603"/>
                  <a:gd name="T6" fmla="*/ 493 w 493"/>
                  <a:gd name="T7" fmla="*/ 603 h 603"/>
                  <a:gd name="T8" fmla="*/ 493 w 493"/>
                  <a:gd name="T9" fmla="*/ 603 h 603"/>
                </a:gdLst>
                <a:ahLst/>
                <a:cxnLst>
                  <a:cxn ang="0">
                    <a:pos x="T0" y="T1"/>
                  </a:cxn>
                  <a:cxn ang="0">
                    <a:pos x="T2" y="T3"/>
                  </a:cxn>
                  <a:cxn ang="0">
                    <a:pos x="T4" y="T5"/>
                  </a:cxn>
                  <a:cxn ang="0">
                    <a:pos x="T6" y="T7"/>
                  </a:cxn>
                  <a:cxn ang="0">
                    <a:pos x="T8" y="T9"/>
                  </a:cxn>
                </a:cxnLst>
                <a:rect l="0" t="0" r="r" b="b"/>
                <a:pathLst>
                  <a:path w="493" h="603">
                    <a:moveTo>
                      <a:pt x="493" y="603"/>
                    </a:moveTo>
                    <a:lnTo>
                      <a:pt x="0" y="8"/>
                    </a:lnTo>
                    <a:lnTo>
                      <a:pt x="8" y="0"/>
                    </a:lnTo>
                    <a:lnTo>
                      <a:pt x="493" y="603"/>
                    </a:lnTo>
                    <a:lnTo>
                      <a:pt x="493" y="603"/>
                    </a:lnTo>
                    <a:close/>
                  </a:path>
                </a:pathLst>
              </a:custGeom>
              <a:solidFill>
                <a:schemeClr val="bg1">
                  <a:lumMod val="75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12" name="Freeform 40"/>
              <p:cNvSpPr/>
              <p:nvPr/>
            </p:nvSpPr>
            <p:spPr bwMode="auto">
              <a:xfrm>
                <a:off x="8913734" y="-3498831"/>
                <a:ext cx="293784" cy="1534868"/>
              </a:xfrm>
              <a:custGeom>
                <a:avLst/>
                <a:gdLst>
                  <a:gd name="T0" fmla="*/ 8 w 147"/>
                  <a:gd name="T1" fmla="*/ 768 h 768"/>
                  <a:gd name="T2" fmla="*/ 0 w 147"/>
                  <a:gd name="T3" fmla="*/ 768 h 768"/>
                  <a:gd name="T4" fmla="*/ 139 w 147"/>
                  <a:gd name="T5" fmla="*/ 0 h 768"/>
                  <a:gd name="T6" fmla="*/ 147 w 147"/>
                  <a:gd name="T7" fmla="*/ 0 h 768"/>
                  <a:gd name="T8" fmla="*/ 8 w 147"/>
                  <a:gd name="T9" fmla="*/ 768 h 768"/>
                </a:gdLst>
                <a:ahLst/>
                <a:cxnLst>
                  <a:cxn ang="0">
                    <a:pos x="T0" y="T1"/>
                  </a:cxn>
                  <a:cxn ang="0">
                    <a:pos x="T2" y="T3"/>
                  </a:cxn>
                  <a:cxn ang="0">
                    <a:pos x="T4" y="T5"/>
                  </a:cxn>
                  <a:cxn ang="0">
                    <a:pos x="T6" y="T7"/>
                  </a:cxn>
                  <a:cxn ang="0">
                    <a:pos x="T8" y="T9"/>
                  </a:cxn>
                </a:cxnLst>
                <a:rect l="0" t="0" r="r" b="b"/>
                <a:pathLst>
                  <a:path w="147" h="768">
                    <a:moveTo>
                      <a:pt x="8" y="768"/>
                    </a:moveTo>
                    <a:lnTo>
                      <a:pt x="0" y="768"/>
                    </a:lnTo>
                    <a:lnTo>
                      <a:pt x="139" y="0"/>
                    </a:lnTo>
                    <a:lnTo>
                      <a:pt x="147" y="0"/>
                    </a:lnTo>
                    <a:lnTo>
                      <a:pt x="8" y="768"/>
                    </a:lnTo>
                    <a:close/>
                  </a:path>
                </a:pathLst>
              </a:custGeom>
              <a:solidFill>
                <a:schemeClr val="bg1">
                  <a:lumMod val="75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13" name="Freeform 41"/>
              <p:cNvSpPr/>
              <p:nvPr/>
            </p:nvSpPr>
            <p:spPr bwMode="auto">
              <a:xfrm>
                <a:off x="9207518" y="-3498831"/>
                <a:ext cx="1494898" cy="147891"/>
              </a:xfrm>
              <a:custGeom>
                <a:avLst/>
                <a:gdLst>
                  <a:gd name="T0" fmla="*/ 748 w 748"/>
                  <a:gd name="T1" fmla="*/ 74 h 74"/>
                  <a:gd name="T2" fmla="*/ 0 w 748"/>
                  <a:gd name="T3" fmla="*/ 8 h 74"/>
                  <a:gd name="T4" fmla="*/ 0 w 748"/>
                  <a:gd name="T5" fmla="*/ 0 h 74"/>
                  <a:gd name="T6" fmla="*/ 748 w 748"/>
                  <a:gd name="T7" fmla="*/ 66 h 74"/>
                  <a:gd name="T8" fmla="*/ 748 w 748"/>
                  <a:gd name="T9" fmla="*/ 74 h 74"/>
                </a:gdLst>
                <a:ahLst/>
                <a:cxnLst>
                  <a:cxn ang="0">
                    <a:pos x="T0" y="T1"/>
                  </a:cxn>
                  <a:cxn ang="0">
                    <a:pos x="T2" y="T3"/>
                  </a:cxn>
                  <a:cxn ang="0">
                    <a:pos x="T4" y="T5"/>
                  </a:cxn>
                  <a:cxn ang="0">
                    <a:pos x="T6" y="T7"/>
                  </a:cxn>
                  <a:cxn ang="0">
                    <a:pos x="T8" y="T9"/>
                  </a:cxn>
                </a:cxnLst>
                <a:rect l="0" t="0" r="r" b="b"/>
                <a:pathLst>
                  <a:path w="748" h="74">
                    <a:moveTo>
                      <a:pt x="748" y="74"/>
                    </a:moveTo>
                    <a:lnTo>
                      <a:pt x="0" y="8"/>
                    </a:lnTo>
                    <a:lnTo>
                      <a:pt x="0" y="0"/>
                    </a:lnTo>
                    <a:lnTo>
                      <a:pt x="748" y="66"/>
                    </a:lnTo>
                    <a:lnTo>
                      <a:pt x="748" y="74"/>
                    </a:lnTo>
                    <a:close/>
                  </a:path>
                </a:pathLst>
              </a:custGeom>
              <a:solidFill>
                <a:schemeClr val="bg1">
                  <a:lumMod val="75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14" name="Freeform 42"/>
              <p:cNvSpPr/>
              <p:nvPr/>
            </p:nvSpPr>
            <p:spPr bwMode="auto">
              <a:xfrm>
                <a:off x="10406634" y="-3350940"/>
                <a:ext cx="295782" cy="1534868"/>
              </a:xfrm>
              <a:custGeom>
                <a:avLst/>
                <a:gdLst>
                  <a:gd name="T0" fmla="*/ 0 w 148"/>
                  <a:gd name="T1" fmla="*/ 768 h 768"/>
                  <a:gd name="T2" fmla="*/ 0 w 148"/>
                  <a:gd name="T3" fmla="*/ 768 h 768"/>
                  <a:gd name="T4" fmla="*/ 148 w 148"/>
                  <a:gd name="T5" fmla="*/ 0 h 768"/>
                  <a:gd name="T6" fmla="*/ 148 w 148"/>
                  <a:gd name="T7" fmla="*/ 0 h 768"/>
                  <a:gd name="T8" fmla="*/ 0 w 148"/>
                  <a:gd name="T9" fmla="*/ 768 h 768"/>
                </a:gdLst>
                <a:ahLst/>
                <a:cxnLst>
                  <a:cxn ang="0">
                    <a:pos x="T0" y="T1"/>
                  </a:cxn>
                  <a:cxn ang="0">
                    <a:pos x="T2" y="T3"/>
                  </a:cxn>
                  <a:cxn ang="0">
                    <a:pos x="T4" y="T5"/>
                  </a:cxn>
                  <a:cxn ang="0">
                    <a:pos x="T6" y="T7"/>
                  </a:cxn>
                  <a:cxn ang="0">
                    <a:pos x="T8" y="T9"/>
                  </a:cxn>
                </a:cxnLst>
                <a:rect l="0" t="0" r="r" b="b"/>
                <a:pathLst>
                  <a:path w="148" h="768">
                    <a:moveTo>
                      <a:pt x="0" y="768"/>
                    </a:moveTo>
                    <a:lnTo>
                      <a:pt x="0" y="768"/>
                    </a:lnTo>
                    <a:lnTo>
                      <a:pt x="148" y="0"/>
                    </a:lnTo>
                    <a:lnTo>
                      <a:pt x="148" y="0"/>
                    </a:lnTo>
                    <a:lnTo>
                      <a:pt x="0" y="768"/>
                    </a:lnTo>
                    <a:close/>
                  </a:path>
                </a:pathLst>
              </a:custGeom>
              <a:solidFill>
                <a:schemeClr val="bg1">
                  <a:lumMod val="75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15" name="Freeform 43"/>
              <p:cNvSpPr/>
              <p:nvPr/>
            </p:nvSpPr>
            <p:spPr bwMode="auto">
              <a:xfrm>
                <a:off x="10702416" y="-3350940"/>
                <a:ext cx="1149153" cy="1239086"/>
              </a:xfrm>
              <a:custGeom>
                <a:avLst/>
                <a:gdLst>
                  <a:gd name="T0" fmla="*/ 567 w 575"/>
                  <a:gd name="T1" fmla="*/ 620 h 620"/>
                  <a:gd name="T2" fmla="*/ 0 w 575"/>
                  <a:gd name="T3" fmla="*/ 8 h 620"/>
                  <a:gd name="T4" fmla="*/ 0 w 575"/>
                  <a:gd name="T5" fmla="*/ 0 h 620"/>
                  <a:gd name="T6" fmla="*/ 575 w 575"/>
                  <a:gd name="T7" fmla="*/ 620 h 620"/>
                  <a:gd name="T8" fmla="*/ 567 w 575"/>
                  <a:gd name="T9" fmla="*/ 620 h 620"/>
                </a:gdLst>
                <a:ahLst/>
                <a:cxnLst>
                  <a:cxn ang="0">
                    <a:pos x="T0" y="T1"/>
                  </a:cxn>
                  <a:cxn ang="0">
                    <a:pos x="T2" y="T3"/>
                  </a:cxn>
                  <a:cxn ang="0">
                    <a:pos x="T4" y="T5"/>
                  </a:cxn>
                  <a:cxn ang="0">
                    <a:pos x="T6" y="T7"/>
                  </a:cxn>
                  <a:cxn ang="0">
                    <a:pos x="T8" y="T9"/>
                  </a:cxn>
                </a:cxnLst>
                <a:rect l="0" t="0" r="r" b="b"/>
                <a:pathLst>
                  <a:path w="575" h="620">
                    <a:moveTo>
                      <a:pt x="567" y="620"/>
                    </a:moveTo>
                    <a:lnTo>
                      <a:pt x="0" y="8"/>
                    </a:lnTo>
                    <a:lnTo>
                      <a:pt x="0" y="0"/>
                    </a:lnTo>
                    <a:lnTo>
                      <a:pt x="575" y="620"/>
                    </a:lnTo>
                    <a:lnTo>
                      <a:pt x="567" y="620"/>
                    </a:lnTo>
                    <a:close/>
                  </a:path>
                </a:pathLst>
              </a:custGeom>
              <a:solidFill>
                <a:schemeClr val="bg1">
                  <a:lumMod val="75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16" name="Freeform 44"/>
              <p:cNvSpPr/>
              <p:nvPr/>
            </p:nvSpPr>
            <p:spPr bwMode="auto">
              <a:xfrm>
                <a:off x="8977687" y="-3350940"/>
                <a:ext cx="1724729" cy="1337014"/>
              </a:xfrm>
              <a:custGeom>
                <a:avLst/>
                <a:gdLst>
                  <a:gd name="T0" fmla="*/ 9 w 863"/>
                  <a:gd name="T1" fmla="*/ 669 h 669"/>
                  <a:gd name="T2" fmla="*/ 0 w 863"/>
                  <a:gd name="T3" fmla="*/ 669 h 669"/>
                  <a:gd name="T4" fmla="*/ 863 w 863"/>
                  <a:gd name="T5" fmla="*/ 0 h 669"/>
                  <a:gd name="T6" fmla="*/ 863 w 863"/>
                  <a:gd name="T7" fmla="*/ 8 h 669"/>
                  <a:gd name="T8" fmla="*/ 9 w 863"/>
                  <a:gd name="T9" fmla="*/ 669 h 669"/>
                </a:gdLst>
                <a:ahLst/>
                <a:cxnLst>
                  <a:cxn ang="0">
                    <a:pos x="T0" y="T1"/>
                  </a:cxn>
                  <a:cxn ang="0">
                    <a:pos x="T2" y="T3"/>
                  </a:cxn>
                  <a:cxn ang="0">
                    <a:pos x="T4" y="T5"/>
                  </a:cxn>
                  <a:cxn ang="0">
                    <a:pos x="T6" y="T7"/>
                  </a:cxn>
                  <a:cxn ang="0">
                    <a:pos x="T8" y="T9"/>
                  </a:cxn>
                </a:cxnLst>
                <a:rect l="0" t="0" r="r" b="b"/>
                <a:pathLst>
                  <a:path w="863" h="669">
                    <a:moveTo>
                      <a:pt x="9" y="669"/>
                    </a:moveTo>
                    <a:lnTo>
                      <a:pt x="0" y="669"/>
                    </a:lnTo>
                    <a:lnTo>
                      <a:pt x="863" y="0"/>
                    </a:lnTo>
                    <a:lnTo>
                      <a:pt x="863" y="8"/>
                    </a:lnTo>
                    <a:lnTo>
                      <a:pt x="9" y="669"/>
                    </a:lnTo>
                    <a:close/>
                  </a:path>
                </a:pathLst>
              </a:custGeom>
              <a:solidFill>
                <a:schemeClr val="bg1">
                  <a:lumMod val="75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17" name="Freeform 45"/>
              <p:cNvSpPr/>
              <p:nvPr/>
            </p:nvSpPr>
            <p:spPr bwMode="auto">
              <a:xfrm>
                <a:off x="9191530" y="-3498831"/>
                <a:ext cx="1215104" cy="1716734"/>
              </a:xfrm>
              <a:custGeom>
                <a:avLst/>
                <a:gdLst>
                  <a:gd name="T0" fmla="*/ 608 w 608"/>
                  <a:gd name="T1" fmla="*/ 859 h 859"/>
                  <a:gd name="T2" fmla="*/ 0 w 608"/>
                  <a:gd name="T3" fmla="*/ 0 h 859"/>
                  <a:gd name="T4" fmla="*/ 8 w 608"/>
                  <a:gd name="T5" fmla="*/ 0 h 859"/>
                  <a:gd name="T6" fmla="*/ 608 w 608"/>
                  <a:gd name="T7" fmla="*/ 859 h 859"/>
                  <a:gd name="T8" fmla="*/ 608 w 608"/>
                  <a:gd name="T9" fmla="*/ 859 h 859"/>
                </a:gdLst>
                <a:ahLst/>
                <a:cxnLst>
                  <a:cxn ang="0">
                    <a:pos x="T0" y="T1"/>
                  </a:cxn>
                  <a:cxn ang="0">
                    <a:pos x="T2" y="T3"/>
                  </a:cxn>
                  <a:cxn ang="0">
                    <a:pos x="T4" y="T5"/>
                  </a:cxn>
                  <a:cxn ang="0">
                    <a:pos x="T6" y="T7"/>
                  </a:cxn>
                  <a:cxn ang="0">
                    <a:pos x="T8" y="T9"/>
                  </a:cxn>
                </a:cxnLst>
                <a:rect l="0" t="0" r="r" b="b"/>
                <a:pathLst>
                  <a:path w="608" h="859">
                    <a:moveTo>
                      <a:pt x="608" y="859"/>
                    </a:moveTo>
                    <a:lnTo>
                      <a:pt x="0" y="0"/>
                    </a:lnTo>
                    <a:lnTo>
                      <a:pt x="8" y="0"/>
                    </a:lnTo>
                    <a:lnTo>
                      <a:pt x="608" y="859"/>
                    </a:lnTo>
                    <a:lnTo>
                      <a:pt x="608" y="859"/>
                    </a:lnTo>
                    <a:close/>
                  </a:path>
                </a:pathLst>
              </a:custGeom>
              <a:solidFill>
                <a:schemeClr val="bg1">
                  <a:lumMod val="75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18" name="Freeform 46"/>
              <p:cNvSpPr/>
              <p:nvPr/>
            </p:nvSpPr>
            <p:spPr bwMode="auto">
              <a:xfrm>
                <a:off x="10702416" y="-3350940"/>
                <a:ext cx="147891" cy="2708003"/>
              </a:xfrm>
              <a:custGeom>
                <a:avLst/>
                <a:gdLst>
                  <a:gd name="T0" fmla="*/ 66 w 74"/>
                  <a:gd name="T1" fmla="*/ 1355 h 1355"/>
                  <a:gd name="T2" fmla="*/ 0 w 74"/>
                  <a:gd name="T3" fmla="*/ 8 h 1355"/>
                  <a:gd name="T4" fmla="*/ 0 w 74"/>
                  <a:gd name="T5" fmla="*/ 0 h 1355"/>
                  <a:gd name="T6" fmla="*/ 74 w 74"/>
                  <a:gd name="T7" fmla="*/ 1355 h 1355"/>
                  <a:gd name="T8" fmla="*/ 66 w 74"/>
                  <a:gd name="T9" fmla="*/ 1355 h 1355"/>
                </a:gdLst>
                <a:ahLst/>
                <a:cxnLst>
                  <a:cxn ang="0">
                    <a:pos x="T0" y="T1"/>
                  </a:cxn>
                  <a:cxn ang="0">
                    <a:pos x="T2" y="T3"/>
                  </a:cxn>
                  <a:cxn ang="0">
                    <a:pos x="T4" y="T5"/>
                  </a:cxn>
                  <a:cxn ang="0">
                    <a:pos x="T6" y="T7"/>
                  </a:cxn>
                  <a:cxn ang="0">
                    <a:pos x="T8" y="T9"/>
                  </a:cxn>
                </a:cxnLst>
                <a:rect l="0" t="0" r="r" b="b"/>
                <a:pathLst>
                  <a:path w="74" h="1355">
                    <a:moveTo>
                      <a:pt x="66" y="1355"/>
                    </a:moveTo>
                    <a:lnTo>
                      <a:pt x="0" y="8"/>
                    </a:lnTo>
                    <a:lnTo>
                      <a:pt x="0" y="0"/>
                    </a:lnTo>
                    <a:lnTo>
                      <a:pt x="74" y="1355"/>
                    </a:lnTo>
                    <a:lnTo>
                      <a:pt x="66" y="1355"/>
                    </a:lnTo>
                    <a:close/>
                  </a:path>
                </a:pathLst>
              </a:custGeom>
              <a:solidFill>
                <a:schemeClr val="bg1">
                  <a:lumMod val="75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19" name="Freeform 47"/>
              <p:cNvSpPr/>
              <p:nvPr/>
            </p:nvSpPr>
            <p:spPr bwMode="auto">
              <a:xfrm>
                <a:off x="9339421" y="-3350940"/>
                <a:ext cx="1362995" cy="3005783"/>
              </a:xfrm>
              <a:custGeom>
                <a:avLst/>
                <a:gdLst>
                  <a:gd name="T0" fmla="*/ 8 w 682"/>
                  <a:gd name="T1" fmla="*/ 1504 h 1504"/>
                  <a:gd name="T2" fmla="*/ 0 w 682"/>
                  <a:gd name="T3" fmla="*/ 1495 h 1504"/>
                  <a:gd name="T4" fmla="*/ 682 w 682"/>
                  <a:gd name="T5" fmla="*/ 0 h 1504"/>
                  <a:gd name="T6" fmla="*/ 682 w 682"/>
                  <a:gd name="T7" fmla="*/ 8 h 1504"/>
                  <a:gd name="T8" fmla="*/ 8 w 682"/>
                  <a:gd name="T9" fmla="*/ 1504 h 1504"/>
                </a:gdLst>
                <a:ahLst/>
                <a:cxnLst>
                  <a:cxn ang="0">
                    <a:pos x="T0" y="T1"/>
                  </a:cxn>
                  <a:cxn ang="0">
                    <a:pos x="T2" y="T3"/>
                  </a:cxn>
                  <a:cxn ang="0">
                    <a:pos x="T4" y="T5"/>
                  </a:cxn>
                  <a:cxn ang="0">
                    <a:pos x="T6" y="T7"/>
                  </a:cxn>
                  <a:cxn ang="0">
                    <a:pos x="T8" y="T9"/>
                  </a:cxn>
                </a:cxnLst>
                <a:rect l="0" t="0" r="r" b="b"/>
                <a:pathLst>
                  <a:path w="682" h="1504">
                    <a:moveTo>
                      <a:pt x="8" y="1504"/>
                    </a:moveTo>
                    <a:lnTo>
                      <a:pt x="0" y="1495"/>
                    </a:lnTo>
                    <a:lnTo>
                      <a:pt x="682" y="0"/>
                    </a:lnTo>
                    <a:lnTo>
                      <a:pt x="682" y="8"/>
                    </a:lnTo>
                    <a:lnTo>
                      <a:pt x="8" y="1504"/>
                    </a:lnTo>
                    <a:close/>
                  </a:path>
                </a:pathLst>
              </a:custGeom>
              <a:solidFill>
                <a:schemeClr val="bg1">
                  <a:lumMod val="75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20" name="Freeform 48"/>
              <p:cNvSpPr/>
              <p:nvPr/>
            </p:nvSpPr>
            <p:spPr bwMode="auto">
              <a:xfrm>
                <a:off x="9207518" y="-3498831"/>
                <a:ext cx="2660039" cy="1418953"/>
              </a:xfrm>
              <a:custGeom>
                <a:avLst/>
                <a:gdLst>
                  <a:gd name="T0" fmla="*/ 1331 w 1331"/>
                  <a:gd name="T1" fmla="*/ 710 h 710"/>
                  <a:gd name="T2" fmla="*/ 0 w 1331"/>
                  <a:gd name="T3" fmla="*/ 0 h 710"/>
                  <a:gd name="T4" fmla="*/ 0 w 1331"/>
                  <a:gd name="T5" fmla="*/ 0 h 710"/>
                  <a:gd name="T6" fmla="*/ 1331 w 1331"/>
                  <a:gd name="T7" fmla="*/ 702 h 710"/>
                  <a:gd name="T8" fmla="*/ 1331 w 1331"/>
                  <a:gd name="T9" fmla="*/ 710 h 710"/>
                </a:gdLst>
                <a:ahLst/>
                <a:cxnLst>
                  <a:cxn ang="0">
                    <a:pos x="T0" y="T1"/>
                  </a:cxn>
                  <a:cxn ang="0">
                    <a:pos x="T2" y="T3"/>
                  </a:cxn>
                  <a:cxn ang="0">
                    <a:pos x="T4" y="T5"/>
                  </a:cxn>
                  <a:cxn ang="0">
                    <a:pos x="T6" y="T7"/>
                  </a:cxn>
                  <a:cxn ang="0">
                    <a:pos x="T8" y="T9"/>
                  </a:cxn>
                </a:cxnLst>
                <a:rect l="0" t="0" r="r" b="b"/>
                <a:pathLst>
                  <a:path w="1331" h="710">
                    <a:moveTo>
                      <a:pt x="1331" y="710"/>
                    </a:moveTo>
                    <a:lnTo>
                      <a:pt x="0" y="0"/>
                    </a:lnTo>
                    <a:lnTo>
                      <a:pt x="0" y="0"/>
                    </a:lnTo>
                    <a:lnTo>
                      <a:pt x="1331" y="702"/>
                    </a:lnTo>
                    <a:lnTo>
                      <a:pt x="1331" y="710"/>
                    </a:lnTo>
                    <a:close/>
                  </a:path>
                </a:pathLst>
              </a:custGeom>
              <a:solidFill>
                <a:schemeClr val="bg1">
                  <a:lumMod val="75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21" name="Freeform 49"/>
              <p:cNvSpPr/>
              <p:nvPr/>
            </p:nvSpPr>
            <p:spPr bwMode="auto">
              <a:xfrm>
                <a:off x="8895748" y="-2095865"/>
                <a:ext cx="2971810" cy="147891"/>
              </a:xfrm>
              <a:custGeom>
                <a:avLst/>
                <a:gdLst>
                  <a:gd name="T0" fmla="*/ 0 w 1487"/>
                  <a:gd name="T1" fmla="*/ 74 h 74"/>
                  <a:gd name="T2" fmla="*/ 0 w 1487"/>
                  <a:gd name="T3" fmla="*/ 66 h 74"/>
                  <a:gd name="T4" fmla="*/ 1487 w 1487"/>
                  <a:gd name="T5" fmla="*/ 0 h 74"/>
                  <a:gd name="T6" fmla="*/ 1487 w 1487"/>
                  <a:gd name="T7" fmla="*/ 8 h 74"/>
                  <a:gd name="T8" fmla="*/ 0 w 1487"/>
                  <a:gd name="T9" fmla="*/ 74 h 74"/>
                </a:gdLst>
                <a:ahLst/>
                <a:cxnLst>
                  <a:cxn ang="0">
                    <a:pos x="T0" y="T1"/>
                  </a:cxn>
                  <a:cxn ang="0">
                    <a:pos x="T2" y="T3"/>
                  </a:cxn>
                  <a:cxn ang="0">
                    <a:pos x="T4" y="T5"/>
                  </a:cxn>
                  <a:cxn ang="0">
                    <a:pos x="T6" y="T7"/>
                  </a:cxn>
                  <a:cxn ang="0">
                    <a:pos x="T8" y="T9"/>
                  </a:cxn>
                </a:cxnLst>
                <a:rect l="0" t="0" r="r" b="b"/>
                <a:pathLst>
                  <a:path w="1487" h="74">
                    <a:moveTo>
                      <a:pt x="0" y="74"/>
                    </a:moveTo>
                    <a:lnTo>
                      <a:pt x="0" y="66"/>
                    </a:lnTo>
                    <a:lnTo>
                      <a:pt x="1487" y="0"/>
                    </a:lnTo>
                    <a:lnTo>
                      <a:pt x="1487" y="8"/>
                    </a:lnTo>
                    <a:lnTo>
                      <a:pt x="0" y="74"/>
                    </a:lnTo>
                    <a:close/>
                  </a:path>
                </a:pathLst>
              </a:custGeom>
              <a:solidFill>
                <a:schemeClr val="bg1">
                  <a:lumMod val="75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23" name="Oval 141"/>
              <p:cNvSpPr/>
              <p:nvPr/>
            </p:nvSpPr>
            <p:spPr bwMode="auto">
              <a:xfrm>
                <a:off x="9056172" y="-648939"/>
                <a:ext cx="584486" cy="587578"/>
              </a:xfrm>
              <a:prstGeom prst="ellipse">
                <a:avLst/>
              </a:prstGeom>
              <a:solidFill>
                <a:schemeClr val="bg1">
                  <a:lumMod val="75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24" name="Oval 143"/>
              <p:cNvSpPr/>
              <p:nvPr/>
            </p:nvSpPr>
            <p:spPr bwMode="auto">
              <a:xfrm>
                <a:off x="10487633" y="-3565722"/>
                <a:ext cx="429564" cy="429564"/>
              </a:xfrm>
              <a:prstGeom prst="ellipse">
                <a:avLst/>
              </a:prstGeom>
              <a:solidFill>
                <a:schemeClr val="bg1">
                  <a:lumMod val="75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25" name="Oval 23"/>
              <p:cNvSpPr/>
              <p:nvPr/>
            </p:nvSpPr>
            <p:spPr bwMode="auto">
              <a:xfrm>
                <a:off x="7846521" y="-3269001"/>
                <a:ext cx="229831" cy="231829"/>
              </a:xfrm>
              <a:prstGeom prst="ellipse">
                <a:avLst/>
              </a:prstGeom>
              <a:solidFill>
                <a:schemeClr val="accent6">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grpSp>
        <p:sp>
          <p:nvSpPr>
            <p:cNvPr id="18" name="椭圆 17"/>
            <p:cNvSpPr/>
            <p:nvPr/>
          </p:nvSpPr>
          <p:spPr>
            <a:xfrm>
              <a:off x="1772464" y="3791892"/>
              <a:ext cx="1484026" cy="1484026"/>
            </a:xfrm>
            <a:prstGeom prst="ellipse">
              <a:avLst/>
            </a:prstGeom>
            <a:solidFill>
              <a:schemeClr val="accent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b="1" dirty="0"/>
                <a:t>烦躁</a:t>
              </a:r>
            </a:p>
          </p:txBody>
        </p:sp>
        <p:sp>
          <p:nvSpPr>
            <p:cNvPr id="19" name="椭圆 18"/>
            <p:cNvSpPr/>
            <p:nvPr/>
          </p:nvSpPr>
          <p:spPr>
            <a:xfrm>
              <a:off x="4448759" y="1672651"/>
              <a:ext cx="1025071" cy="1025071"/>
            </a:xfrm>
            <a:prstGeom prst="ellipse">
              <a:avLst/>
            </a:prstGeom>
            <a:solidFill>
              <a:schemeClr val="accent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身体不适</a:t>
              </a:r>
            </a:p>
          </p:txBody>
        </p:sp>
        <p:sp>
          <p:nvSpPr>
            <p:cNvPr id="20" name="椭圆 19"/>
            <p:cNvSpPr/>
            <p:nvPr/>
          </p:nvSpPr>
          <p:spPr>
            <a:xfrm>
              <a:off x="2603666" y="968602"/>
              <a:ext cx="1334309" cy="1334309"/>
            </a:xfrm>
            <a:prstGeom prst="ellipse">
              <a:avLst/>
            </a:prstGeom>
            <a:solidFill>
              <a:schemeClr val="accent3">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a:t>失眠</a:t>
              </a:r>
            </a:p>
          </p:txBody>
        </p:sp>
        <p:sp>
          <p:nvSpPr>
            <p:cNvPr id="21" name="椭圆 20"/>
            <p:cNvSpPr/>
            <p:nvPr/>
          </p:nvSpPr>
          <p:spPr>
            <a:xfrm>
              <a:off x="7643481" y="1271355"/>
              <a:ext cx="1025071" cy="1025071"/>
            </a:xfrm>
            <a:prstGeom prst="ellipse">
              <a:avLst/>
            </a:prstGeom>
            <a:solidFill>
              <a:schemeClr val="accent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a:t>暴饮暴食</a:t>
              </a:r>
            </a:p>
          </p:txBody>
        </p:sp>
        <p:sp>
          <p:nvSpPr>
            <p:cNvPr id="22" name="椭圆 21"/>
            <p:cNvSpPr/>
            <p:nvPr/>
          </p:nvSpPr>
          <p:spPr>
            <a:xfrm>
              <a:off x="9105219" y="2517835"/>
              <a:ext cx="1408955" cy="1408955"/>
            </a:xfrm>
            <a:prstGeom prst="ellipse">
              <a:avLst/>
            </a:prstGeom>
            <a:solidFill>
              <a:schemeClr val="accent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注意力和记忆力下降 </a:t>
              </a:r>
            </a:p>
          </p:txBody>
        </p:sp>
        <p:grpSp>
          <p:nvGrpSpPr>
            <p:cNvPr id="204" name="组合 203"/>
            <p:cNvGrpSpPr/>
            <p:nvPr/>
          </p:nvGrpSpPr>
          <p:grpSpPr>
            <a:xfrm>
              <a:off x="4076700" y="758826"/>
              <a:ext cx="3757613" cy="5181599"/>
              <a:chOff x="4076700" y="758826"/>
              <a:chExt cx="3757613" cy="5181599"/>
            </a:xfrm>
          </p:grpSpPr>
          <p:sp>
            <p:nvSpPr>
              <p:cNvPr id="26" name="Freeform 5"/>
              <p:cNvSpPr/>
              <p:nvPr/>
            </p:nvSpPr>
            <p:spPr bwMode="auto">
              <a:xfrm>
                <a:off x="4076700" y="2847975"/>
                <a:ext cx="1514475" cy="2136775"/>
              </a:xfrm>
              <a:custGeom>
                <a:avLst/>
                <a:gdLst>
                  <a:gd name="T0" fmla="*/ 245 w 247"/>
                  <a:gd name="T1" fmla="*/ 51 h 349"/>
                  <a:gd name="T2" fmla="*/ 209 w 247"/>
                  <a:gd name="T3" fmla="*/ 134 h 349"/>
                  <a:gd name="T4" fmla="*/ 174 w 247"/>
                  <a:gd name="T5" fmla="*/ 192 h 349"/>
                  <a:gd name="T6" fmla="*/ 170 w 247"/>
                  <a:gd name="T7" fmla="*/ 198 h 349"/>
                  <a:gd name="T8" fmla="*/ 157 w 247"/>
                  <a:gd name="T9" fmla="*/ 216 h 349"/>
                  <a:gd name="T10" fmla="*/ 112 w 247"/>
                  <a:gd name="T11" fmla="*/ 277 h 349"/>
                  <a:gd name="T12" fmla="*/ 129 w 247"/>
                  <a:gd name="T13" fmla="*/ 312 h 349"/>
                  <a:gd name="T14" fmla="*/ 61 w 247"/>
                  <a:gd name="T15" fmla="*/ 349 h 349"/>
                  <a:gd name="T16" fmla="*/ 19 w 247"/>
                  <a:gd name="T17" fmla="*/ 304 h 349"/>
                  <a:gd name="T18" fmla="*/ 13 w 247"/>
                  <a:gd name="T19" fmla="*/ 239 h 349"/>
                  <a:gd name="T20" fmla="*/ 64 w 247"/>
                  <a:gd name="T21" fmla="*/ 167 h 349"/>
                  <a:gd name="T22" fmla="*/ 141 w 247"/>
                  <a:gd name="T23" fmla="*/ 71 h 349"/>
                  <a:gd name="T24" fmla="*/ 201 w 247"/>
                  <a:gd name="T25" fmla="*/ 13 h 349"/>
                  <a:gd name="T26" fmla="*/ 208 w 247"/>
                  <a:gd name="T27" fmla="*/ 7 h 349"/>
                  <a:gd name="T28" fmla="*/ 225 w 247"/>
                  <a:gd name="T29" fmla="*/ 7 h 349"/>
                  <a:gd name="T30" fmla="*/ 244 w 247"/>
                  <a:gd name="T31" fmla="*/ 25 h 349"/>
                  <a:gd name="T32" fmla="*/ 245 w 247"/>
                  <a:gd name="T33" fmla="*/ 51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7" h="349">
                    <a:moveTo>
                      <a:pt x="245" y="51"/>
                    </a:moveTo>
                    <a:cubicBezTo>
                      <a:pt x="242" y="84"/>
                      <a:pt x="226" y="107"/>
                      <a:pt x="209" y="134"/>
                    </a:cubicBezTo>
                    <a:cubicBezTo>
                      <a:pt x="198" y="154"/>
                      <a:pt x="187" y="173"/>
                      <a:pt x="174" y="192"/>
                    </a:cubicBezTo>
                    <a:cubicBezTo>
                      <a:pt x="173" y="194"/>
                      <a:pt x="172" y="196"/>
                      <a:pt x="170" y="198"/>
                    </a:cubicBezTo>
                    <a:cubicBezTo>
                      <a:pt x="166" y="204"/>
                      <a:pt x="161" y="210"/>
                      <a:pt x="157" y="216"/>
                    </a:cubicBezTo>
                    <a:cubicBezTo>
                      <a:pt x="142" y="237"/>
                      <a:pt x="127" y="257"/>
                      <a:pt x="112" y="277"/>
                    </a:cubicBezTo>
                    <a:cubicBezTo>
                      <a:pt x="112" y="277"/>
                      <a:pt x="119" y="292"/>
                      <a:pt x="129" y="312"/>
                    </a:cubicBezTo>
                    <a:cubicBezTo>
                      <a:pt x="61" y="349"/>
                      <a:pt x="61" y="349"/>
                      <a:pt x="61" y="349"/>
                    </a:cubicBezTo>
                    <a:cubicBezTo>
                      <a:pt x="47" y="334"/>
                      <a:pt x="33" y="319"/>
                      <a:pt x="19" y="304"/>
                    </a:cubicBezTo>
                    <a:cubicBezTo>
                      <a:pt x="0" y="284"/>
                      <a:pt x="0" y="262"/>
                      <a:pt x="13" y="239"/>
                    </a:cubicBezTo>
                    <a:cubicBezTo>
                      <a:pt x="27" y="214"/>
                      <a:pt x="47" y="191"/>
                      <a:pt x="64" y="167"/>
                    </a:cubicBezTo>
                    <a:cubicBezTo>
                      <a:pt x="86" y="136"/>
                      <a:pt x="113" y="102"/>
                      <a:pt x="141" y="71"/>
                    </a:cubicBezTo>
                    <a:cubicBezTo>
                      <a:pt x="161" y="50"/>
                      <a:pt x="181" y="30"/>
                      <a:pt x="201" y="13"/>
                    </a:cubicBezTo>
                    <a:cubicBezTo>
                      <a:pt x="203" y="11"/>
                      <a:pt x="205" y="9"/>
                      <a:pt x="208" y="7"/>
                    </a:cubicBezTo>
                    <a:cubicBezTo>
                      <a:pt x="217" y="0"/>
                      <a:pt x="214" y="5"/>
                      <a:pt x="225" y="7"/>
                    </a:cubicBezTo>
                    <a:cubicBezTo>
                      <a:pt x="234" y="9"/>
                      <a:pt x="240" y="16"/>
                      <a:pt x="244" y="25"/>
                    </a:cubicBezTo>
                    <a:cubicBezTo>
                      <a:pt x="247" y="33"/>
                      <a:pt x="246" y="42"/>
                      <a:pt x="245" y="51"/>
                    </a:cubicBezTo>
                    <a:close/>
                  </a:path>
                </a:pathLst>
              </a:custGeom>
              <a:solidFill>
                <a:schemeClr val="accent5"/>
              </a:solidFill>
              <a:ln>
                <a:noFill/>
              </a:ln>
            </p:spPr>
            <p:txBody>
              <a:bodyPr vert="horz" wrap="square" lIns="91440" tIns="45720" rIns="91440" bIns="45720" numCol="1" anchor="t" anchorCtr="0" compatLnSpc="1"/>
              <a:lstStyle/>
              <a:p>
                <a:endParaRPr lang="zh-CN" altLang="en-US"/>
              </a:p>
            </p:txBody>
          </p:sp>
          <p:sp>
            <p:nvSpPr>
              <p:cNvPr id="28" name="Freeform 7"/>
              <p:cNvSpPr/>
              <p:nvPr/>
            </p:nvSpPr>
            <p:spPr bwMode="auto">
              <a:xfrm>
                <a:off x="4451350" y="4757738"/>
                <a:ext cx="642938" cy="796925"/>
              </a:xfrm>
              <a:custGeom>
                <a:avLst/>
                <a:gdLst>
                  <a:gd name="T0" fmla="*/ 105 w 105"/>
                  <a:gd name="T1" fmla="*/ 75 h 130"/>
                  <a:gd name="T2" fmla="*/ 86 w 105"/>
                  <a:gd name="T3" fmla="*/ 130 h 130"/>
                  <a:gd name="T4" fmla="*/ 24 w 105"/>
                  <a:gd name="T5" fmla="*/ 63 h 130"/>
                  <a:gd name="T6" fmla="*/ 0 w 105"/>
                  <a:gd name="T7" fmla="*/ 37 h 130"/>
                  <a:gd name="T8" fmla="*/ 68 w 105"/>
                  <a:gd name="T9" fmla="*/ 0 h 130"/>
                  <a:gd name="T10" fmla="*/ 79 w 105"/>
                  <a:gd name="T11" fmla="*/ 23 h 130"/>
                  <a:gd name="T12" fmla="*/ 105 w 105"/>
                  <a:gd name="T13" fmla="*/ 75 h 130"/>
                </a:gdLst>
                <a:ahLst/>
                <a:cxnLst>
                  <a:cxn ang="0">
                    <a:pos x="T0" y="T1"/>
                  </a:cxn>
                  <a:cxn ang="0">
                    <a:pos x="T2" y="T3"/>
                  </a:cxn>
                  <a:cxn ang="0">
                    <a:pos x="T4" y="T5"/>
                  </a:cxn>
                  <a:cxn ang="0">
                    <a:pos x="T6" y="T7"/>
                  </a:cxn>
                  <a:cxn ang="0">
                    <a:pos x="T8" y="T9"/>
                  </a:cxn>
                  <a:cxn ang="0">
                    <a:pos x="T10" y="T11"/>
                  </a:cxn>
                  <a:cxn ang="0">
                    <a:pos x="T12" y="T13"/>
                  </a:cxn>
                </a:cxnLst>
                <a:rect l="0" t="0" r="r" b="b"/>
                <a:pathLst>
                  <a:path w="105" h="130">
                    <a:moveTo>
                      <a:pt x="105" y="75"/>
                    </a:moveTo>
                    <a:cubicBezTo>
                      <a:pt x="94" y="89"/>
                      <a:pt x="96" y="116"/>
                      <a:pt x="86" y="130"/>
                    </a:cubicBezTo>
                    <a:cubicBezTo>
                      <a:pt x="69" y="112"/>
                      <a:pt x="41" y="81"/>
                      <a:pt x="24" y="63"/>
                    </a:cubicBezTo>
                    <a:cubicBezTo>
                      <a:pt x="16" y="54"/>
                      <a:pt x="8" y="46"/>
                      <a:pt x="0" y="37"/>
                    </a:cubicBezTo>
                    <a:cubicBezTo>
                      <a:pt x="68" y="0"/>
                      <a:pt x="68" y="0"/>
                      <a:pt x="68" y="0"/>
                    </a:cubicBezTo>
                    <a:cubicBezTo>
                      <a:pt x="71" y="7"/>
                      <a:pt x="75" y="15"/>
                      <a:pt x="79" y="23"/>
                    </a:cubicBezTo>
                    <a:cubicBezTo>
                      <a:pt x="89" y="44"/>
                      <a:pt x="100" y="65"/>
                      <a:pt x="105" y="75"/>
                    </a:cubicBezTo>
                    <a:close/>
                  </a:path>
                </a:pathLst>
              </a:custGeom>
              <a:solidFill>
                <a:srgbClr val="FFB773"/>
              </a:solidFill>
              <a:ln>
                <a:noFill/>
              </a:ln>
            </p:spPr>
            <p:txBody>
              <a:bodyPr vert="horz" wrap="square" lIns="91440" tIns="45720" rIns="91440" bIns="45720" numCol="1" anchor="t" anchorCtr="0" compatLnSpc="1"/>
              <a:lstStyle/>
              <a:p>
                <a:endParaRPr lang="zh-CN" altLang="en-US"/>
              </a:p>
            </p:txBody>
          </p:sp>
          <p:sp>
            <p:nvSpPr>
              <p:cNvPr id="29" name="Freeform 8"/>
              <p:cNvSpPr/>
              <p:nvPr/>
            </p:nvSpPr>
            <p:spPr bwMode="auto">
              <a:xfrm>
                <a:off x="4316413" y="4322763"/>
                <a:ext cx="404813" cy="477837"/>
              </a:xfrm>
              <a:custGeom>
                <a:avLst/>
                <a:gdLst>
                  <a:gd name="T0" fmla="*/ 66 w 66"/>
                  <a:gd name="T1" fmla="*/ 32 h 78"/>
                  <a:gd name="T2" fmla="*/ 9 w 66"/>
                  <a:gd name="T3" fmla="*/ 13 h 78"/>
                  <a:gd name="T4" fmla="*/ 40 w 66"/>
                  <a:gd name="T5" fmla="*/ 38 h 78"/>
                  <a:gd name="T6" fmla="*/ 18 w 66"/>
                  <a:gd name="T7" fmla="*/ 71 h 78"/>
                  <a:gd name="T8" fmla="*/ 66 w 66"/>
                  <a:gd name="T9" fmla="*/ 32 h 78"/>
                </a:gdLst>
                <a:ahLst/>
                <a:cxnLst>
                  <a:cxn ang="0">
                    <a:pos x="T0" y="T1"/>
                  </a:cxn>
                  <a:cxn ang="0">
                    <a:pos x="T2" y="T3"/>
                  </a:cxn>
                  <a:cxn ang="0">
                    <a:pos x="T4" y="T5"/>
                  </a:cxn>
                  <a:cxn ang="0">
                    <a:pos x="T6" y="T7"/>
                  </a:cxn>
                  <a:cxn ang="0">
                    <a:pos x="T8" y="T9"/>
                  </a:cxn>
                </a:cxnLst>
                <a:rect l="0" t="0" r="r" b="b"/>
                <a:pathLst>
                  <a:path w="66" h="78">
                    <a:moveTo>
                      <a:pt x="66" y="32"/>
                    </a:moveTo>
                    <a:cubicBezTo>
                      <a:pt x="64" y="28"/>
                      <a:pt x="12" y="0"/>
                      <a:pt x="9" y="13"/>
                    </a:cubicBezTo>
                    <a:cubicBezTo>
                      <a:pt x="6" y="26"/>
                      <a:pt x="40" y="38"/>
                      <a:pt x="40" y="38"/>
                    </a:cubicBezTo>
                    <a:cubicBezTo>
                      <a:pt x="40" y="38"/>
                      <a:pt x="0" y="64"/>
                      <a:pt x="18" y="71"/>
                    </a:cubicBezTo>
                    <a:cubicBezTo>
                      <a:pt x="37" y="78"/>
                      <a:pt x="66" y="32"/>
                      <a:pt x="66" y="32"/>
                    </a:cubicBezTo>
                    <a:close/>
                  </a:path>
                </a:pathLst>
              </a:custGeom>
              <a:solidFill>
                <a:schemeClr val="accent3">
                  <a:lumMod val="75000"/>
                </a:schemeClr>
              </a:solidFill>
              <a:ln>
                <a:noFill/>
              </a:ln>
            </p:spPr>
            <p:txBody>
              <a:bodyPr vert="horz" wrap="square" lIns="91440" tIns="45720" rIns="91440" bIns="45720" numCol="1" anchor="t" anchorCtr="0" compatLnSpc="1"/>
              <a:lstStyle/>
              <a:p>
                <a:endParaRPr lang="zh-CN" altLang="en-US"/>
              </a:p>
            </p:txBody>
          </p:sp>
          <p:sp>
            <p:nvSpPr>
              <p:cNvPr id="31" name="Freeform 10"/>
              <p:cNvSpPr/>
              <p:nvPr/>
            </p:nvSpPr>
            <p:spPr bwMode="auto">
              <a:xfrm>
                <a:off x="4273550" y="4654550"/>
                <a:ext cx="649288" cy="452437"/>
              </a:xfrm>
              <a:custGeom>
                <a:avLst/>
                <a:gdLst>
                  <a:gd name="T0" fmla="*/ 371 w 409"/>
                  <a:gd name="T1" fmla="*/ 0 h 285"/>
                  <a:gd name="T2" fmla="*/ 0 w 409"/>
                  <a:gd name="T3" fmla="*/ 189 h 285"/>
                  <a:gd name="T4" fmla="*/ 131 w 409"/>
                  <a:gd name="T5" fmla="*/ 285 h 285"/>
                  <a:gd name="T6" fmla="*/ 409 w 409"/>
                  <a:gd name="T7" fmla="*/ 92 h 285"/>
                  <a:gd name="T8" fmla="*/ 371 w 409"/>
                  <a:gd name="T9" fmla="*/ 0 h 285"/>
                </a:gdLst>
                <a:ahLst/>
                <a:cxnLst>
                  <a:cxn ang="0">
                    <a:pos x="T0" y="T1"/>
                  </a:cxn>
                  <a:cxn ang="0">
                    <a:pos x="T2" y="T3"/>
                  </a:cxn>
                  <a:cxn ang="0">
                    <a:pos x="T4" y="T5"/>
                  </a:cxn>
                  <a:cxn ang="0">
                    <a:pos x="T6" y="T7"/>
                  </a:cxn>
                  <a:cxn ang="0">
                    <a:pos x="T8" y="T9"/>
                  </a:cxn>
                </a:cxnLst>
                <a:rect l="0" t="0" r="r" b="b"/>
                <a:pathLst>
                  <a:path w="409" h="285">
                    <a:moveTo>
                      <a:pt x="371" y="0"/>
                    </a:moveTo>
                    <a:lnTo>
                      <a:pt x="0" y="189"/>
                    </a:lnTo>
                    <a:lnTo>
                      <a:pt x="131" y="285"/>
                    </a:lnTo>
                    <a:lnTo>
                      <a:pt x="409" y="92"/>
                    </a:lnTo>
                    <a:lnTo>
                      <a:pt x="371" y="0"/>
                    </a:lnTo>
                    <a:close/>
                  </a:path>
                </a:pathLst>
              </a:custGeom>
              <a:solidFill>
                <a:schemeClr val="accent3">
                  <a:lumMod val="75000"/>
                </a:schemeClr>
              </a:solidFill>
              <a:ln>
                <a:noFill/>
              </a:ln>
            </p:spPr>
            <p:txBody>
              <a:bodyPr vert="horz" wrap="square" lIns="91440" tIns="45720" rIns="91440" bIns="45720" numCol="1" anchor="t" anchorCtr="0" compatLnSpc="1"/>
              <a:lstStyle/>
              <a:p>
                <a:endParaRPr lang="zh-CN" altLang="en-US"/>
              </a:p>
            </p:txBody>
          </p:sp>
          <p:sp>
            <p:nvSpPr>
              <p:cNvPr id="32" name="Freeform 11"/>
              <p:cNvSpPr/>
              <p:nvPr/>
            </p:nvSpPr>
            <p:spPr bwMode="auto">
              <a:xfrm>
                <a:off x="4438650" y="4916488"/>
                <a:ext cx="92075" cy="92075"/>
              </a:xfrm>
              <a:custGeom>
                <a:avLst/>
                <a:gdLst>
                  <a:gd name="T0" fmla="*/ 6 w 15"/>
                  <a:gd name="T1" fmla="*/ 1 h 15"/>
                  <a:gd name="T2" fmla="*/ 5 w 15"/>
                  <a:gd name="T3" fmla="*/ 2 h 15"/>
                  <a:gd name="T4" fmla="*/ 1 w 15"/>
                  <a:gd name="T5" fmla="*/ 10 h 15"/>
                  <a:gd name="T6" fmla="*/ 9 w 15"/>
                  <a:gd name="T7" fmla="*/ 14 h 15"/>
                  <a:gd name="T8" fmla="*/ 10 w 15"/>
                  <a:gd name="T9" fmla="*/ 14 h 15"/>
                  <a:gd name="T10" fmla="*/ 14 w 15"/>
                  <a:gd name="T11" fmla="*/ 5 h 15"/>
                  <a:gd name="T12" fmla="*/ 6 w 15"/>
                  <a:gd name="T13" fmla="*/ 1 h 15"/>
                </a:gdLst>
                <a:ahLst/>
                <a:cxnLst>
                  <a:cxn ang="0">
                    <a:pos x="T0" y="T1"/>
                  </a:cxn>
                  <a:cxn ang="0">
                    <a:pos x="T2" y="T3"/>
                  </a:cxn>
                  <a:cxn ang="0">
                    <a:pos x="T4" y="T5"/>
                  </a:cxn>
                  <a:cxn ang="0">
                    <a:pos x="T6" y="T7"/>
                  </a:cxn>
                  <a:cxn ang="0">
                    <a:pos x="T8" y="T9"/>
                  </a:cxn>
                  <a:cxn ang="0">
                    <a:pos x="T10" y="T11"/>
                  </a:cxn>
                  <a:cxn ang="0">
                    <a:pos x="T12" y="T13"/>
                  </a:cxn>
                </a:cxnLst>
                <a:rect l="0" t="0" r="r" b="b"/>
                <a:pathLst>
                  <a:path w="15" h="15">
                    <a:moveTo>
                      <a:pt x="6" y="1"/>
                    </a:moveTo>
                    <a:cubicBezTo>
                      <a:pt x="6" y="2"/>
                      <a:pt x="5" y="2"/>
                      <a:pt x="5" y="2"/>
                    </a:cubicBezTo>
                    <a:cubicBezTo>
                      <a:pt x="2" y="3"/>
                      <a:pt x="0" y="7"/>
                      <a:pt x="1" y="10"/>
                    </a:cubicBezTo>
                    <a:cubicBezTo>
                      <a:pt x="2" y="13"/>
                      <a:pt x="6" y="15"/>
                      <a:pt x="9" y="14"/>
                    </a:cubicBezTo>
                    <a:cubicBezTo>
                      <a:pt x="9" y="14"/>
                      <a:pt x="10" y="14"/>
                      <a:pt x="10" y="14"/>
                    </a:cubicBezTo>
                    <a:cubicBezTo>
                      <a:pt x="13" y="13"/>
                      <a:pt x="15" y="8"/>
                      <a:pt x="14" y="5"/>
                    </a:cubicBezTo>
                    <a:cubicBezTo>
                      <a:pt x="13" y="2"/>
                      <a:pt x="9" y="0"/>
                      <a:pt x="6" y="1"/>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zh-CN" altLang="en-US"/>
              </a:p>
            </p:txBody>
          </p:sp>
          <p:sp>
            <p:nvSpPr>
              <p:cNvPr id="55" name="Freeform 34"/>
              <p:cNvSpPr/>
              <p:nvPr/>
            </p:nvSpPr>
            <p:spPr bwMode="auto">
              <a:xfrm>
                <a:off x="5683250" y="2651125"/>
                <a:ext cx="1030288" cy="1322387"/>
              </a:xfrm>
              <a:custGeom>
                <a:avLst/>
                <a:gdLst>
                  <a:gd name="T0" fmla="*/ 168 w 168"/>
                  <a:gd name="T1" fmla="*/ 16 h 216"/>
                  <a:gd name="T2" fmla="*/ 168 w 168"/>
                  <a:gd name="T3" fmla="*/ 17 h 216"/>
                  <a:gd name="T4" fmla="*/ 98 w 168"/>
                  <a:gd name="T5" fmla="*/ 144 h 216"/>
                  <a:gd name="T6" fmla="*/ 59 w 168"/>
                  <a:gd name="T7" fmla="*/ 216 h 216"/>
                  <a:gd name="T8" fmla="*/ 35 w 168"/>
                  <a:gd name="T9" fmla="*/ 133 h 216"/>
                  <a:gd name="T10" fmla="*/ 0 w 168"/>
                  <a:gd name="T11" fmla="*/ 12 h 216"/>
                  <a:gd name="T12" fmla="*/ 0 w 168"/>
                  <a:gd name="T13" fmla="*/ 11 h 216"/>
                  <a:gd name="T14" fmla="*/ 74 w 168"/>
                  <a:gd name="T15" fmla="*/ 0 h 216"/>
                  <a:gd name="T16" fmla="*/ 168 w 168"/>
                  <a:gd name="T17" fmla="*/ 1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8" h="216">
                    <a:moveTo>
                      <a:pt x="168" y="16"/>
                    </a:moveTo>
                    <a:cubicBezTo>
                      <a:pt x="168" y="17"/>
                      <a:pt x="168" y="17"/>
                      <a:pt x="168" y="17"/>
                    </a:cubicBezTo>
                    <a:cubicBezTo>
                      <a:pt x="98" y="144"/>
                      <a:pt x="98" y="144"/>
                      <a:pt x="98" y="144"/>
                    </a:cubicBezTo>
                    <a:cubicBezTo>
                      <a:pt x="59" y="216"/>
                      <a:pt x="59" y="216"/>
                      <a:pt x="59" y="216"/>
                    </a:cubicBezTo>
                    <a:cubicBezTo>
                      <a:pt x="35" y="133"/>
                      <a:pt x="35" y="133"/>
                      <a:pt x="35" y="133"/>
                    </a:cubicBezTo>
                    <a:cubicBezTo>
                      <a:pt x="0" y="12"/>
                      <a:pt x="0" y="12"/>
                      <a:pt x="0" y="12"/>
                    </a:cubicBezTo>
                    <a:cubicBezTo>
                      <a:pt x="0" y="11"/>
                      <a:pt x="0" y="11"/>
                      <a:pt x="0" y="11"/>
                    </a:cubicBezTo>
                    <a:cubicBezTo>
                      <a:pt x="27" y="1"/>
                      <a:pt x="55" y="0"/>
                      <a:pt x="74" y="0"/>
                    </a:cubicBezTo>
                    <a:cubicBezTo>
                      <a:pt x="93" y="0"/>
                      <a:pt x="131" y="3"/>
                      <a:pt x="168" y="16"/>
                    </a:cubicBezTo>
                    <a:close/>
                  </a:path>
                </a:pathLst>
              </a:custGeom>
              <a:solidFill>
                <a:schemeClr val="accent3">
                  <a:lumMod val="75000"/>
                </a:schemeClr>
              </a:solidFill>
              <a:ln>
                <a:noFill/>
              </a:ln>
            </p:spPr>
            <p:txBody>
              <a:bodyPr vert="horz" wrap="square" lIns="91440" tIns="45720" rIns="91440" bIns="45720" numCol="1" anchor="t" anchorCtr="0" compatLnSpc="1"/>
              <a:lstStyle/>
              <a:p>
                <a:endParaRPr lang="zh-CN" altLang="en-US"/>
              </a:p>
            </p:txBody>
          </p:sp>
          <p:sp>
            <p:nvSpPr>
              <p:cNvPr id="56" name="Freeform 35"/>
              <p:cNvSpPr/>
              <p:nvPr/>
            </p:nvSpPr>
            <p:spPr bwMode="auto">
              <a:xfrm>
                <a:off x="4948238" y="2719388"/>
                <a:ext cx="2359025" cy="3195637"/>
              </a:xfrm>
              <a:custGeom>
                <a:avLst/>
                <a:gdLst>
                  <a:gd name="T0" fmla="*/ 378 w 385"/>
                  <a:gd name="T1" fmla="*/ 303 h 522"/>
                  <a:gd name="T2" fmla="*/ 369 w 385"/>
                  <a:gd name="T3" fmla="*/ 422 h 522"/>
                  <a:gd name="T4" fmla="*/ 359 w 385"/>
                  <a:gd name="T5" fmla="*/ 522 h 522"/>
                  <a:gd name="T6" fmla="*/ 169 w 385"/>
                  <a:gd name="T7" fmla="*/ 516 h 522"/>
                  <a:gd name="T8" fmla="*/ 153 w 385"/>
                  <a:gd name="T9" fmla="*/ 515 h 522"/>
                  <a:gd name="T10" fmla="*/ 5 w 385"/>
                  <a:gd name="T11" fmla="*/ 510 h 522"/>
                  <a:gd name="T12" fmla="*/ 0 w 385"/>
                  <a:gd name="T13" fmla="*/ 366 h 522"/>
                  <a:gd name="T14" fmla="*/ 4 w 385"/>
                  <a:gd name="T15" fmla="*/ 256 h 522"/>
                  <a:gd name="T16" fmla="*/ 64 w 385"/>
                  <a:gd name="T17" fmla="*/ 36 h 522"/>
                  <a:gd name="T18" fmla="*/ 72 w 385"/>
                  <a:gd name="T19" fmla="*/ 28 h 522"/>
                  <a:gd name="T20" fmla="*/ 120 w 385"/>
                  <a:gd name="T21" fmla="*/ 0 h 522"/>
                  <a:gd name="T22" fmla="*/ 120 w 385"/>
                  <a:gd name="T23" fmla="*/ 1 h 522"/>
                  <a:gd name="T24" fmla="*/ 155 w 385"/>
                  <a:gd name="T25" fmla="*/ 122 h 522"/>
                  <a:gd name="T26" fmla="*/ 179 w 385"/>
                  <a:gd name="T27" fmla="*/ 205 h 522"/>
                  <a:gd name="T28" fmla="*/ 218 w 385"/>
                  <a:gd name="T29" fmla="*/ 133 h 522"/>
                  <a:gd name="T30" fmla="*/ 288 w 385"/>
                  <a:gd name="T31" fmla="*/ 6 h 522"/>
                  <a:gd name="T32" fmla="*/ 288 w 385"/>
                  <a:gd name="T33" fmla="*/ 5 h 522"/>
                  <a:gd name="T34" fmla="*/ 318 w 385"/>
                  <a:gd name="T35" fmla="*/ 18 h 522"/>
                  <a:gd name="T36" fmla="*/ 366 w 385"/>
                  <a:gd name="T37" fmla="*/ 59 h 522"/>
                  <a:gd name="T38" fmla="*/ 378 w 385"/>
                  <a:gd name="T39" fmla="*/ 303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85" h="522">
                    <a:moveTo>
                      <a:pt x="378" y="303"/>
                    </a:moveTo>
                    <a:cubicBezTo>
                      <a:pt x="376" y="345"/>
                      <a:pt x="372" y="386"/>
                      <a:pt x="369" y="422"/>
                    </a:cubicBezTo>
                    <a:cubicBezTo>
                      <a:pt x="364" y="480"/>
                      <a:pt x="359" y="522"/>
                      <a:pt x="359" y="522"/>
                    </a:cubicBezTo>
                    <a:cubicBezTo>
                      <a:pt x="169" y="516"/>
                      <a:pt x="169" y="516"/>
                      <a:pt x="169" y="516"/>
                    </a:cubicBezTo>
                    <a:cubicBezTo>
                      <a:pt x="153" y="515"/>
                      <a:pt x="153" y="515"/>
                      <a:pt x="153" y="515"/>
                    </a:cubicBezTo>
                    <a:cubicBezTo>
                      <a:pt x="5" y="510"/>
                      <a:pt x="5" y="510"/>
                      <a:pt x="5" y="510"/>
                    </a:cubicBezTo>
                    <a:cubicBezTo>
                      <a:pt x="5" y="510"/>
                      <a:pt x="0" y="447"/>
                      <a:pt x="0" y="366"/>
                    </a:cubicBezTo>
                    <a:cubicBezTo>
                      <a:pt x="0" y="332"/>
                      <a:pt x="1" y="294"/>
                      <a:pt x="4" y="256"/>
                    </a:cubicBezTo>
                    <a:cubicBezTo>
                      <a:pt x="11" y="167"/>
                      <a:pt x="27" y="78"/>
                      <a:pt x="64" y="36"/>
                    </a:cubicBezTo>
                    <a:cubicBezTo>
                      <a:pt x="66" y="33"/>
                      <a:pt x="69" y="31"/>
                      <a:pt x="72" y="28"/>
                    </a:cubicBezTo>
                    <a:cubicBezTo>
                      <a:pt x="86" y="14"/>
                      <a:pt x="103" y="5"/>
                      <a:pt x="120" y="0"/>
                    </a:cubicBezTo>
                    <a:cubicBezTo>
                      <a:pt x="120" y="1"/>
                      <a:pt x="120" y="1"/>
                      <a:pt x="120" y="1"/>
                    </a:cubicBezTo>
                    <a:cubicBezTo>
                      <a:pt x="155" y="122"/>
                      <a:pt x="155" y="122"/>
                      <a:pt x="155" y="122"/>
                    </a:cubicBezTo>
                    <a:cubicBezTo>
                      <a:pt x="179" y="205"/>
                      <a:pt x="179" y="205"/>
                      <a:pt x="179" y="205"/>
                    </a:cubicBezTo>
                    <a:cubicBezTo>
                      <a:pt x="218" y="133"/>
                      <a:pt x="218" y="133"/>
                      <a:pt x="218" y="133"/>
                    </a:cubicBezTo>
                    <a:cubicBezTo>
                      <a:pt x="288" y="6"/>
                      <a:pt x="288" y="6"/>
                      <a:pt x="288" y="6"/>
                    </a:cubicBezTo>
                    <a:cubicBezTo>
                      <a:pt x="288" y="5"/>
                      <a:pt x="288" y="5"/>
                      <a:pt x="288" y="5"/>
                    </a:cubicBezTo>
                    <a:cubicBezTo>
                      <a:pt x="298" y="8"/>
                      <a:pt x="308" y="13"/>
                      <a:pt x="318" y="18"/>
                    </a:cubicBezTo>
                    <a:cubicBezTo>
                      <a:pt x="337" y="28"/>
                      <a:pt x="354" y="41"/>
                      <a:pt x="366" y="59"/>
                    </a:cubicBezTo>
                    <a:cubicBezTo>
                      <a:pt x="385" y="87"/>
                      <a:pt x="384" y="197"/>
                      <a:pt x="378" y="303"/>
                    </a:cubicBezTo>
                    <a:close/>
                  </a:path>
                </a:pathLst>
              </a:custGeom>
              <a:solidFill>
                <a:schemeClr val="accent5"/>
              </a:solidFill>
              <a:ln>
                <a:noFill/>
              </a:ln>
            </p:spPr>
            <p:txBody>
              <a:bodyPr vert="horz" wrap="square" lIns="91440" tIns="45720" rIns="91440" bIns="45720" numCol="1" anchor="t" anchorCtr="0" compatLnSpc="1"/>
              <a:lstStyle/>
              <a:p>
                <a:endParaRPr lang="zh-CN" altLang="en-US"/>
              </a:p>
            </p:txBody>
          </p:sp>
          <p:sp>
            <p:nvSpPr>
              <p:cNvPr id="57" name="Freeform 36"/>
              <p:cNvSpPr/>
              <p:nvPr/>
            </p:nvSpPr>
            <p:spPr bwMode="auto">
              <a:xfrm>
                <a:off x="6062663" y="3006725"/>
                <a:ext cx="111125" cy="2933700"/>
              </a:xfrm>
              <a:custGeom>
                <a:avLst/>
                <a:gdLst>
                  <a:gd name="T0" fmla="*/ 10 w 18"/>
                  <a:gd name="T1" fmla="*/ 6 h 479"/>
                  <a:gd name="T2" fmla="*/ 0 w 18"/>
                  <a:gd name="T3" fmla="*/ 471 h 479"/>
                  <a:gd name="T4" fmla="*/ 13 w 18"/>
                  <a:gd name="T5" fmla="*/ 471 h 479"/>
                  <a:gd name="T6" fmla="*/ 18 w 18"/>
                  <a:gd name="T7" fmla="*/ 5 h 479"/>
                  <a:gd name="T8" fmla="*/ 10 w 18"/>
                  <a:gd name="T9" fmla="*/ 6 h 479"/>
                </a:gdLst>
                <a:ahLst/>
                <a:cxnLst>
                  <a:cxn ang="0">
                    <a:pos x="T0" y="T1"/>
                  </a:cxn>
                  <a:cxn ang="0">
                    <a:pos x="T2" y="T3"/>
                  </a:cxn>
                  <a:cxn ang="0">
                    <a:pos x="T4" y="T5"/>
                  </a:cxn>
                  <a:cxn ang="0">
                    <a:pos x="T6" y="T7"/>
                  </a:cxn>
                  <a:cxn ang="0">
                    <a:pos x="T8" y="T9"/>
                  </a:cxn>
                </a:cxnLst>
                <a:rect l="0" t="0" r="r" b="b"/>
                <a:pathLst>
                  <a:path w="18" h="479">
                    <a:moveTo>
                      <a:pt x="10" y="6"/>
                    </a:moveTo>
                    <a:cubicBezTo>
                      <a:pt x="9" y="161"/>
                      <a:pt x="2" y="316"/>
                      <a:pt x="0" y="471"/>
                    </a:cubicBezTo>
                    <a:cubicBezTo>
                      <a:pt x="0" y="479"/>
                      <a:pt x="12" y="478"/>
                      <a:pt x="13" y="471"/>
                    </a:cubicBezTo>
                    <a:cubicBezTo>
                      <a:pt x="16" y="316"/>
                      <a:pt x="15" y="160"/>
                      <a:pt x="18" y="5"/>
                    </a:cubicBezTo>
                    <a:cubicBezTo>
                      <a:pt x="18" y="0"/>
                      <a:pt x="11" y="0"/>
                      <a:pt x="10" y="6"/>
                    </a:cubicBezTo>
                    <a:close/>
                  </a:path>
                </a:pathLst>
              </a:custGeom>
              <a:solidFill>
                <a:schemeClr val="accent3">
                  <a:lumMod val="50000"/>
                </a:schemeClr>
              </a:solidFill>
              <a:ln>
                <a:noFill/>
              </a:ln>
            </p:spPr>
            <p:txBody>
              <a:bodyPr vert="horz" wrap="square" lIns="91440" tIns="45720" rIns="91440" bIns="45720" numCol="1" anchor="t" anchorCtr="0" compatLnSpc="1"/>
              <a:lstStyle/>
              <a:p>
                <a:endParaRPr lang="zh-CN" altLang="en-US"/>
              </a:p>
            </p:txBody>
          </p:sp>
          <p:sp>
            <p:nvSpPr>
              <p:cNvPr id="58" name="Freeform 37"/>
              <p:cNvSpPr/>
              <p:nvPr/>
            </p:nvSpPr>
            <p:spPr bwMode="auto">
              <a:xfrm>
                <a:off x="4959350" y="5835650"/>
                <a:ext cx="2116138" cy="92075"/>
              </a:xfrm>
              <a:custGeom>
                <a:avLst/>
                <a:gdLst>
                  <a:gd name="T0" fmla="*/ 343 w 345"/>
                  <a:gd name="T1" fmla="*/ 8 h 15"/>
                  <a:gd name="T2" fmla="*/ 343 w 345"/>
                  <a:gd name="T3" fmla="*/ 5 h 15"/>
                  <a:gd name="T4" fmla="*/ 174 w 345"/>
                  <a:gd name="T5" fmla="*/ 4 h 15"/>
                  <a:gd name="T6" fmla="*/ 5 w 345"/>
                  <a:gd name="T7" fmla="*/ 0 h 15"/>
                  <a:gd name="T8" fmla="*/ 5 w 345"/>
                  <a:gd name="T9" fmla="*/ 8 h 15"/>
                  <a:gd name="T10" fmla="*/ 174 w 345"/>
                  <a:gd name="T11" fmla="*/ 15 h 15"/>
                </a:gdLst>
                <a:ahLst/>
                <a:cxnLst>
                  <a:cxn ang="0">
                    <a:pos x="T0" y="T1"/>
                  </a:cxn>
                  <a:cxn ang="0">
                    <a:pos x="T2" y="T3"/>
                  </a:cxn>
                  <a:cxn ang="0">
                    <a:pos x="T4" y="T5"/>
                  </a:cxn>
                  <a:cxn ang="0">
                    <a:pos x="T6" y="T7"/>
                  </a:cxn>
                  <a:cxn ang="0">
                    <a:pos x="T8" y="T9"/>
                  </a:cxn>
                  <a:cxn ang="0">
                    <a:pos x="T10" y="T11"/>
                  </a:cxn>
                </a:cxnLst>
                <a:rect l="0" t="0" r="r" b="b"/>
                <a:pathLst>
                  <a:path w="345" h="15">
                    <a:moveTo>
                      <a:pt x="343" y="8"/>
                    </a:moveTo>
                    <a:cubicBezTo>
                      <a:pt x="345" y="8"/>
                      <a:pt x="345" y="5"/>
                      <a:pt x="343" y="5"/>
                    </a:cubicBezTo>
                    <a:cubicBezTo>
                      <a:pt x="287" y="2"/>
                      <a:pt x="230" y="5"/>
                      <a:pt x="174" y="4"/>
                    </a:cubicBezTo>
                    <a:cubicBezTo>
                      <a:pt x="118" y="3"/>
                      <a:pt x="61" y="2"/>
                      <a:pt x="5" y="0"/>
                    </a:cubicBezTo>
                    <a:cubicBezTo>
                      <a:pt x="0" y="0"/>
                      <a:pt x="0" y="7"/>
                      <a:pt x="5" y="8"/>
                    </a:cubicBezTo>
                    <a:cubicBezTo>
                      <a:pt x="62" y="13"/>
                      <a:pt x="118" y="15"/>
                      <a:pt x="174" y="15"/>
                    </a:cubicBezTo>
                  </a:path>
                </a:pathLst>
              </a:custGeom>
              <a:solidFill>
                <a:schemeClr val="accent3">
                  <a:lumMod val="50000"/>
                </a:schemeClr>
              </a:solidFill>
              <a:ln>
                <a:noFill/>
              </a:ln>
            </p:spPr>
            <p:txBody>
              <a:bodyPr vert="horz" wrap="square" lIns="91440" tIns="45720" rIns="91440" bIns="45720" numCol="1" anchor="t" anchorCtr="0" compatLnSpc="1"/>
              <a:lstStyle/>
              <a:p>
                <a:endParaRPr lang="zh-CN" altLang="en-US"/>
              </a:p>
            </p:txBody>
          </p:sp>
          <p:sp>
            <p:nvSpPr>
              <p:cNvPr id="59" name="Freeform 38"/>
              <p:cNvSpPr/>
              <p:nvPr/>
            </p:nvSpPr>
            <p:spPr bwMode="auto">
              <a:xfrm>
                <a:off x="5775325" y="2940050"/>
                <a:ext cx="557213" cy="2308225"/>
              </a:xfrm>
              <a:custGeom>
                <a:avLst/>
                <a:gdLst>
                  <a:gd name="T0" fmla="*/ 91 w 91"/>
                  <a:gd name="T1" fmla="*/ 285 h 377"/>
                  <a:gd name="T2" fmla="*/ 44 w 91"/>
                  <a:gd name="T3" fmla="*/ 377 h 377"/>
                  <a:gd name="T4" fmla="*/ 0 w 91"/>
                  <a:gd name="T5" fmla="*/ 288 h 377"/>
                  <a:gd name="T6" fmla="*/ 50 w 91"/>
                  <a:gd name="T7" fmla="*/ 8 h 377"/>
                  <a:gd name="T8" fmla="*/ 54 w 91"/>
                  <a:gd name="T9" fmla="*/ 7 h 377"/>
                  <a:gd name="T10" fmla="*/ 59 w 91"/>
                  <a:gd name="T11" fmla="*/ 5 h 377"/>
                  <a:gd name="T12" fmla="*/ 69 w 91"/>
                  <a:gd name="T13" fmla="*/ 0 h 377"/>
                  <a:gd name="T14" fmla="*/ 91 w 91"/>
                  <a:gd name="T15" fmla="*/ 285 h 37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1" h="377">
                    <a:moveTo>
                      <a:pt x="91" y="285"/>
                    </a:moveTo>
                    <a:cubicBezTo>
                      <a:pt x="44" y="377"/>
                      <a:pt x="44" y="377"/>
                      <a:pt x="44" y="377"/>
                    </a:cubicBezTo>
                    <a:cubicBezTo>
                      <a:pt x="0" y="288"/>
                      <a:pt x="0" y="288"/>
                      <a:pt x="0" y="288"/>
                    </a:cubicBezTo>
                    <a:cubicBezTo>
                      <a:pt x="8" y="232"/>
                      <a:pt x="50" y="8"/>
                      <a:pt x="50" y="8"/>
                    </a:cubicBezTo>
                    <a:cubicBezTo>
                      <a:pt x="54" y="7"/>
                      <a:pt x="54" y="7"/>
                      <a:pt x="54" y="7"/>
                    </a:cubicBezTo>
                    <a:cubicBezTo>
                      <a:pt x="59" y="5"/>
                      <a:pt x="59" y="5"/>
                      <a:pt x="59" y="5"/>
                    </a:cubicBezTo>
                    <a:cubicBezTo>
                      <a:pt x="69" y="0"/>
                      <a:pt x="69" y="0"/>
                      <a:pt x="69" y="0"/>
                    </a:cubicBezTo>
                    <a:lnTo>
                      <a:pt x="91" y="285"/>
                    </a:lnTo>
                    <a:close/>
                  </a:path>
                </a:pathLst>
              </a:custGeom>
              <a:solidFill>
                <a:schemeClr val="accent4"/>
              </a:solidFill>
              <a:ln>
                <a:noFill/>
              </a:ln>
            </p:spPr>
            <p:txBody>
              <a:bodyPr vert="horz" wrap="square" lIns="91440" tIns="45720" rIns="91440" bIns="45720" numCol="1" anchor="t" anchorCtr="0" compatLnSpc="1"/>
              <a:lstStyle/>
              <a:p>
                <a:endParaRPr lang="zh-CN" altLang="en-US"/>
              </a:p>
            </p:txBody>
          </p:sp>
          <p:sp>
            <p:nvSpPr>
              <p:cNvPr id="60" name="Freeform 39"/>
              <p:cNvSpPr/>
              <p:nvPr/>
            </p:nvSpPr>
            <p:spPr bwMode="auto">
              <a:xfrm>
                <a:off x="6246813" y="2749550"/>
                <a:ext cx="466725" cy="319087"/>
              </a:xfrm>
              <a:custGeom>
                <a:avLst/>
                <a:gdLst>
                  <a:gd name="T0" fmla="*/ 0 w 294"/>
                  <a:gd name="T1" fmla="*/ 89 h 201"/>
                  <a:gd name="T2" fmla="*/ 39 w 294"/>
                  <a:gd name="T3" fmla="*/ 201 h 201"/>
                  <a:gd name="T4" fmla="*/ 294 w 294"/>
                  <a:gd name="T5" fmla="*/ 0 h 201"/>
                  <a:gd name="T6" fmla="*/ 8 w 294"/>
                  <a:gd name="T7" fmla="*/ 39 h 201"/>
                  <a:gd name="T8" fmla="*/ 0 w 294"/>
                  <a:gd name="T9" fmla="*/ 89 h 201"/>
                </a:gdLst>
                <a:ahLst/>
                <a:cxnLst>
                  <a:cxn ang="0">
                    <a:pos x="T0" y="T1"/>
                  </a:cxn>
                  <a:cxn ang="0">
                    <a:pos x="T2" y="T3"/>
                  </a:cxn>
                  <a:cxn ang="0">
                    <a:pos x="T4" y="T5"/>
                  </a:cxn>
                  <a:cxn ang="0">
                    <a:pos x="T6" y="T7"/>
                  </a:cxn>
                  <a:cxn ang="0">
                    <a:pos x="T8" y="T9"/>
                  </a:cxn>
                </a:cxnLst>
                <a:rect l="0" t="0" r="r" b="b"/>
                <a:pathLst>
                  <a:path w="294" h="201">
                    <a:moveTo>
                      <a:pt x="0" y="89"/>
                    </a:moveTo>
                    <a:lnTo>
                      <a:pt x="39" y="201"/>
                    </a:lnTo>
                    <a:lnTo>
                      <a:pt x="294" y="0"/>
                    </a:lnTo>
                    <a:lnTo>
                      <a:pt x="8" y="39"/>
                    </a:lnTo>
                    <a:lnTo>
                      <a:pt x="0" y="89"/>
                    </a:lnTo>
                    <a:close/>
                  </a:path>
                </a:pathLst>
              </a:custGeom>
              <a:solidFill>
                <a:schemeClr val="accent5"/>
              </a:solidFill>
              <a:ln>
                <a:noFill/>
              </a:ln>
            </p:spPr>
            <p:txBody>
              <a:bodyPr vert="horz" wrap="square" lIns="91440" tIns="45720" rIns="91440" bIns="45720" numCol="1" anchor="t" anchorCtr="0" compatLnSpc="1"/>
              <a:lstStyle/>
              <a:p>
                <a:endParaRPr lang="zh-CN" altLang="en-US"/>
              </a:p>
            </p:txBody>
          </p:sp>
          <p:sp>
            <p:nvSpPr>
              <p:cNvPr id="61" name="Freeform 40"/>
              <p:cNvSpPr/>
              <p:nvPr/>
            </p:nvSpPr>
            <p:spPr bwMode="auto">
              <a:xfrm>
                <a:off x="5683250" y="2719388"/>
                <a:ext cx="368300" cy="349250"/>
              </a:xfrm>
              <a:custGeom>
                <a:avLst/>
                <a:gdLst>
                  <a:gd name="T0" fmla="*/ 0 w 232"/>
                  <a:gd name="T1" fmla="*/ 0 h 220"/>
                  <a:gd name="T2" fmla="*/ 135 w 232"/>
                  <a:gd name="T3" fmla="*/ 220 h 220"/>
                  <a:gd name="T4" fmla="*/ 232 w 232"/>
                  <a:gd name="T5" fmla="*/ 108 h 220"/>
                  <a:gd name="T6" fmla="*/ 185 w 232"/>
                  <a:gd name="T7" fmla="*/ 0 h 220"/>
                  <a:gd name="T8" fmla="*/ 0 w 232"/>
                  <a:gd name="T9" fmla="*/ 0 h 220"/>
                </a:gdLst>
                <a:ahLst/>
                <a:cxnLst>
                  <a:cxn ang="0">
                    <a:pos x="T0" y="T1"/>
                  </a:cxn>
                  <a:cxn ang="0">
                    <a:pos x="T2" y="T3"/>
                  </a:cxn>
                  <a:cxn ang="0">
                    <a:pos x="T4" y="T5"/>
                  </a:cxn>
                  <a:cxn ang="0">
                    <a:pos x="T6" y="T7"/>
                  </a:cxn>
                  <a:cxn ang="0">
                    <a:pos x="T8" y="T9"/>
                  </a:cxn>
                </a:cxnLst>
                <a:rect l="0" t="0" r="r" b="b"/>
                <a:pathLst>
                  <a:path w="232" h="220">
                    <a:moveTo>
                      <a:pt x="0" y="0"/>
                    </a:moveTo>
                    <a:lnTo>
                      <a:pt x="135" y="220"/>
                    </a:lnTo>
                    <a:lnTo>
                      <a:pt x="232" y="108"/>
                    </a:lnTo>
                    <a:lnTo>
                      <a:pt x="185" y="0"/>
                    </a:lnTo>
                    <a:lnTo>
                      <a:pt x="0" y="0"/>
                    </a:lnTo>
                    <a:close/>
                  </a:path>
                </a:pathLst>
              </a:custGeom>
              <a:solidFill>
                <a:schemeClr val="accent5"/>
              </a:solidFill>
              <a:ln>
                <a:noFill/>
              </a:ln>
            </p:spPr>
            <p:txBody>
              <a:bodyPr vert="horz" wrap="square" lIns="91440" tIns="45720" rIns="91440" bIns="45720" numCol="1" anchor="t" anchorCtr="0" compatLnSpc="1"/>
              <a:lstStyle/>
              <a:p>
                <a:endParaRPr lang="zh-CN" altLang="en-US"/>
              </a:p>
            </p:txBody>
          </p:sp>
          <p:sp>
            <p:nvSpPr>
              <p:cNvPr id="62" name="Freeform 41"/>
              <p:cNvSpPr/>
              <p:nvPr/>
            </p:nvSpPr>
            <p:spPr bwMode="auto">
              <a:xfrm>
                <a:off x="5995988" y="2651125"/>
                <a:ext cx="330200" cy="385762"/>
              </a:xfrm>
              <a:custGeom>
                <a:avLst/>
                <a:gdLst>
                  <a:gd name="T0" fmla="*/ 54 w 54"/>
                  <a:gd name="T1" fmla="*/ 21 h 63"/>
                  <a:gd name="T2" fmla="*/ 40 w 54"/>
                  <a:gd name="T3" fmla="*/ 61 h 63"/>
                  <a:gd name="T4" fmla="*/ 20 w 54"/>
                  <a:gd name="T5" fmla="*/ 61 h 63"/>
                  <a:gd name="T6" fmla="*/ 8 w 54"/>
                  <a:gd name="T7" fmla="*/ 56 h 63"/>
                  <a:gd name="T8" fmla="*/ 0 w 54"/>
                  <a:gd name="T9" fmla="*/ 26 h 63"/>
                  <a:gd name="T10" fmla="*/ 0 w 54"/>
                  <a:gd name="T11" fmla="*/ 1 h 63"/>
                  <a:gd name="T12" fmla="*/ 4 w 54"/>
                  <a:gd name="T13" fmla="*/ 1 h 63"/>
                  <a:gd name="T14" fmla="*/ 23 w 54"/>
                  <a:gd name="T15" fmla="*/ 0 h 63"/>
                  <a:gd name="T16" fmla="*/ 30 w 54"/>
                  <a:gd name="T17" fmla="*/ 0 h 63"/>
                  <a:gd name="T18" fmla="*/ 35 w 54"/>
                  <a:gd name="T19" fmla="*/ 0 h 63"/>
                  <a:gd name="T20" fmla="*/ 46 w 54"/>
                  <a:gd name="T21" fmla="*/ 1 h 63"/>
                  <a:gd name="T22" fmla="*/ 54 w 54"/>
                  <a:gd name="T23" fmla="*/ 2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4" h="63">
                    <a:moveTo>
                      <a:pt x="54" y="21"/>
                    </a:moveTo>
                    <a:cubicBezTo>
                      <a:pt x="54" y="32"/>
                      <a:pt x="43" y="58"/>
                      <a:pt x="40" y="61"/>
                    </a:cubicBezTo>
                    <a:cubicBezTo>
                      <a:pt x="38" y="63"/>
                      <a:pt x="29" y="63"/>
                      <a:pt x="20" y="61"/>
                    </a:cubicBezTo>
                    <a:cubicBezTo>
                      <a:pt x="15" y="60"/>
                      <a:pt x="10" y="59"/>
                      <a:pt x="8" y="56"/>
                    </a:cubicBezTo>
                    <a:cubicBezTo>
                      <a:pt x="4" y="52"/>
                      <a:pt x="0" y="26"/>
                      <a:pt x="0" y="26"/>
                    </a:cubicBezTo>
                    <a:cubicBezTo>
                      <a:pt x="0" y="1"/>
                      <a:pt x="0" y="1"/>
                      <a:pt x="0" y="1"/>
                    </a:cubicBezTo>
                    <a:cubicBezTo>
                      <a:pt x="1" y="1"/>
                      <a:pt x="3" y="1"/>
                      <a:pt x="4" y="1"/>
                    </a:cubicBezTo>
                    <a:cubicBezTo>
                      <a:pt x="11" y="0"/>
                      <a:pt x="18" y="0"/>
                      <a:pt x="23" y="0"/>
                    </a:cubicBezTo>
                    <a:cubicBezTo>
                      <a:pt x="25" y="0"/>
                      <a:pt x="28" y="0"/>
                      <a:pt x="30" y="0"/>
                    </a:cubicBezTo>
                    <a:cubicBezTo>
                      <a:pt x="32" y="0"/>
                      <a:pt x="34" y="0"/>
                      <a:pt x="35" y="0"/>
                    </a:cubicBezTo>
                    <a:cubicBezTo>
                      <a:pt x="39" y="1"/>
                      <a:pt x="42" y="1"/>
                      <a:pt x="46" y="1"/>
                    </a:cubicBezTo>
                    <a:cubicBezTo>
                      <a:pt x="50" y="9"/>
                      <a:pt x="54" y="16"/>
                      <a:pt x="54" y="21"/>
                    </a:cubicBezTo>
                    <a:close/>
                  </a:path>
                </a:pathLst>
              </a:custGeom>
              <a:solidFill>
                <a:schemeClr val="accent4"/>
              </a:solidFill>
              <a:ln>
                <a:noFill/>
              </a:ln>
            </p:spPr>
            <p:txBody>
              <a:bodyPr vert="horz" wrap="square" lIns="91440" tIns="45720" rIns="91440" bIns="45720" numCol="1" anchor="t" anchorCtr="0" compatLnSpc="1"/>
              <a:lstStyle/>
              <a:p>
                <a:endParaRPr lang="zh-CN" altLang="en-US"/>
              </a:p>
            </p:txBody>
          </p:sp>
          <p:sp>
            <p:nvSpPr>
              <p:cNvPr id="63" name="Freeform 42"/>
              <p:cNvSpPr/>
              <p:nvPr/>
            </p:nvSpPr>
            <p:spPr bwMode="auto">
              <a:xfrm>
                <a:off x="5995988" y="2651125"/>
                <a:ext cx="250825" cy="374650"/>
              </a:xfrm>
              <a:custGeom>
                <a:avLst/>
                <a:gdLst>
                  <a:gd name="T0" fmla="*/ 4 w 41"/>
                  <a:gd name="T1" fmla="*/ 1 h 61"/>
                  <a:gd name="T2" fmla="*/ 0 w 41"/>
                  <a:gd name="T3" fmla="*/ 3 h 61"/>
                  <a:gd name="T4" fmla="*/ 0 w 41"/>
                  <a:gd name="T5" fmla="*/ 26 h 61"/>
                  <a:gd name="T6" fmla="*/ 8 w 41"/>
                  <a:gd name="T7" fmla="*/ 56 h 61"/>
                  <a:gd name="T8" fmla="*/ 20 w 41"/>
                  <a:gd name="T9" fmla="*/ 61 h 61"/>
                  <a:gd name="T10" fmla="*/ 15 w 41"/>
                  <a:gd name="T11" fmla="*/ 36 h 61"/>
                  <a:gd name="T12" fmla="*/ 41 w 41"/>
                  <a:gd name="T13" fmla="*/ 11 h 61"/>
                  <a:gd name="T14" fmla="*/ 35 w 41"/>
                  <a:gd name="T15" fmla="*/ 0 h 61"/>
                  <a:gd name="T16" fmla="*/ 4 w 41"/>
                  <a:gd name="T17" fmla="*/ 1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 h="61">
                    <a:moveTo>
                      <a:pt x="4" y="1"/>
                    </a:moveTo>
                    <a:cubicBezTo>
                      <a:pt x="0" y="3"/>
                      <a:pt x="0" y="3"/>
                      <a:pt x="0" y="3"/>
                    </a:cubicBezTo>
                    <a:cubicBezTo>
                      <a:pt x="0" y="26"/>
                      <a:pt x="0" y="26"/>
                      <a:pt x="0" y="26"/>
                    </a:cubicBezTo>
                    <a:cubicBezTo>
                      <a:pt x="0" y="26"/>
                      <a:pt x="4" y="52"/>
                      <a:pt x="8" y="56"/>
                    </a:cubicBezTo>
                    <a:cubicBezTo>
                      <a:pt x="10" y="59"/>
                      <a:pt x="15" y="60"/>
                      <a:pt x="20" y="61"/>
                    </a:cubicBezTo>
                    <a:cubicBezTo>
                      <a:pt x="15" y="36"/>
                      <a:pt x="15" y="36"/>
                      <a:pt x="15" y="36"/>
                    </a:cubicBezTo>
                    <a:cubicBezTo>
                      <a:pt x="41" y="11"/>
                      <a:pt x="41" y="11"/>
                      <a:pt x="41" y="11"/>
                    </a:cubicBezTo>
                    <a:cubicBezTo>
                      <a:pt x="35" y="0"/>
                      <a:pt x="35" y="0"/>
                      <a:pt x="35" y="0"/>
                    </a:cubicBezTo>
                    <a:lnTo>
                      <a:pt x="4" y="1"/>
                    </a:lnTo>
                    <a:close/>
                  </a:path>
                </a:pathLst>
              </a:custGeom>
              <a:solidFill>
                <a:schemeClr val="accent4">
                  <a:lumMod val="75000"/>
                </a:schemeClr>
              </a:solidFill>
              <a:ln>
                <a:noFill/>
              </a:ln>
            </p:spPr>
            <p:txBody>
              <a:bodyPr vert="horz" wrap="square" lIns="91440" tIns="45720" rIns="91440" bIns="45720" numCol="1" anchor="t" anchorCtr="0" compatLnSpc="1"/>
              <a:lstStyle/>
              <a:p>
                <a:endParaRPr lang="zh-CN" altLang="en-US"/>
              </a:p>
            </p:txBody>
          </p:sp>
          <p:sp>
            <p:nvSpPr>
              <p:cNvPr id="64" name="Freeform 43"/>
              <p:cNvSpPr/>
              <p:nvPr/>
            </p:nvSpPr>
            <p:spPr bwMode="auto">
              <a:xfrm>
                <a:off x="6180138" y="2651125"/>
                <a:ext cx="533400" cy="319087"/>
              </a:xfrm>
              <a:custGeom>
                <a:avLst/>
                <a:gdLst>
                  <a:gd name="T0" fmla="*/ 87 w 87"/>
                  <a:gd name="T1" fmla="*/ 16 h 52"/>
                  <a:gd name="T2" fmla="*/ 25 w 87"/>
                  <a:gd name="T3" fmla="*/ 52 h 52"/>
                  <a:gd name="T4" fmla="*/ 0 w 87"/>
                  <a:gd name="T5" fmla="*/ 0 h 52"/>
                  <a:gd name="T6" fmla="*/ 87 w 87"/>
                  <a:gd name="T7" fmla="*/ 16 h 52"/>
                </a:gdLst>
                <a:ahLst/>
                <a:cxnLst>
                  <a:cxn ang="0">
                    <a:pos x="T0" y="T1"/>
                  </a:cxn>
                  <a:cxn ang="0">
                    <a:pos x="T2" y="T3"/>
                  </a:cxn>
                  <a:cxn ang="0">
                    <a:pos x="T4" y="T5"/>
                  </a:cxn>
                  <a:cxn ang="0">
                    <a:pos x="T6" y="T7"/>
                  </a:cxn>
                </a:cxnLst>
                <a:rect l="0" t="0" r="r" b="b"/>
                <a:pathLst>
                  <a:path w="87" h="52">
                    <a:moveTo>
                      <a:pt x="87" y="16"/>
                    </a:moveTo>
                    <a:cubicBezTo>
                      <a:pt x="25" y="52"/>
                      <a:pt x="25" y="52"/>
                      <a:pt x="25" y="52"/>
                    </a:cubicBezTo>
                    <a:cubicBezTo>
                      <a:pt x="0" y="0"/>
                      <a:pt x="0" y="0"/>
                      <a:pt x="0" y="0"/>
                    </a:cubicBezTo>
                    <a:cubicBezTo>
                      <a:pt x="21" y="1"/>
                      <a:pt x="54" y="5"/>
                      <a:pt x="87" y="16"/>
                    </a:cubicBezTo>
                    <a:close/>
                  </a:path>
                </a:pathLst>
              </a:custGeom>
              <a:solidFill>
                <a:schemeClr val="accent5"/>
              </a:solidFill>
              <a:ln>
                <a:noFill/>
              </a:ln>
            </p:spPr>
            <p:txBody>
              <a:bodyPr vert="horz" wrap="square" lIns="91440" tIns="45720" rIns="91440" bIns="45720" numCol="1" anchor="t" anchorCtr="0" compatLnSpc="1"/>
              <a:lstStyle/>
              <a:p>
                <a:endParaRPr lang="zh-CN" altLang="en-US"/>
              </a:p>
            </p:txBody>
          </p:sp>
          <p:sp>
            <p:nvSpPr>
              <p:cNvPr id="65" name="Freeform 44"/>
              <p:cNvSpPr/>
              <p:nvPr/>
            </p:nvSpPr>
            <p:spPr bwMode="auto">
              <a:xfrm>
                <a:off x="5683250" y="2651125"/>
                <a:ext cx="496888" cy="319087"/>
              </a:xfrm>
              <a:custGeom>
                <a:avLst/>
                <a:gdLst>
                  <a:gd name="T0" fmla="*/ 81 w 81"/>
                  <a:gd name="T1" fmla="*/ 0 h 52"/>
                  <a:gd name="T2" fmla="*/ 38 w 81"/>
                  <a:gd name="T3" fmla="*/ 52 h 52"/>
                  <a:gd name="T4" fmla="*/ 0 w 81"/>
                  <a:gd name="T5" fmla="*/ 11 h 52"/>
                  <a:gd name="T6" fmla="*/ 74 w 81"/>
                  <a:gd name="T7" fmla="*/ 0 h 52"/>
                  <a:gd name="T8" fmla="*/ 81 w 81"/>
                  <a:gd name="T9" fmla="*/ 0 h 52"/>
                </a:gdLst>
                <a:ahLst/>
                <a:cxnLst>
                  <a:cxn ang="0">
                    <a:pos x="T0" y="T1"/>
                  </a:cxn>
                  <a:cxn ang="0">
                    <a:pos x="T2" y="T3"/>
                  </a:cxn>
                  <a:cxn ang="0">
                    <a:pos x="T4" y="T5"/>
                  </a:cxn>
                  <a:cxn ang="0">
                    <a:pos x="T6" y="T7"/>
                  </a:cxn>
                  <a:cxn ang="0">
                    <a:pos x="T8" y="T9"/>
                  </a:cxn>
                </a:cxnLst>
                <a:rect l="0" t="0" r="r" b="b"/>
                <a:pathLst>
                  <a:path w="81" h="52">
                    <a:moveTo>
                      <a:pt x="81" y="0"/>
                    </a:moveTo>
                    <a:cubicBezTo>
                      <a:pt x="38" y="52"/>
                      <a:pt x="38" y="52"/>
                      <a:pt x="38" y="52"/>
                    </a:cubicBezTo>
                    <a:cubicBezTo>
                      <a:pt x="0" y="11"/>
                      <a:pt x="0" y="11"/>
                      <a:pt x="0" y="11"/>
                    </a:cubicBezTo>
                    <a:cubicBezTo>
                      <a:pt x="27" y="1"/>
                      <a:pt x="55" y="0"/>
                      <a:pt x="74" y="0"/>
                    </a:cubicBezTo>
                    <a:cubicBezTo>
                      <a:pt x="76" y="0"/>
                      <a:pt x="79" y="0"/>
                      <a:pt x="81" y="0"/>
                    </a:cubicBezTo>
                    <a:close/>
                  </a:path>
                </a:pathLst>
              </a:custGeom>
              <a:solidFill>
                <a:schemeClr val="accent5"/>
              </a:solidFill>
              <a:ln>
                <a:noFill/>
              </a:ln>
            </p:spPr>
            <p:txBody>
              <a:bodyPr vert="horz" wrap="square" lIns="91440" tIns="45720" rIns="91440" bIns="45720" numCol="1" anchor="t" anchorCtr="0" compatLnSpc="1"/>
              <a:lstStyle/>
              <a:p>
                <a:endParaRPr lang="zh-CN" altLang="en-US"/>
              </a:p>
            </p:txBody>
          </p:sp>
          <p:sp>
            <p:nvSpPr>
              <p:cNvPr id="66" name="Freeform 45"/>
              <p:cNvSpPr/>
              <p:nvPr/>
            </p:nvSpPr>
            <p:spPr bwMode="auto">
              <a:xfrm>
                <a:off x="7086600" y="3313113"/>
                <a:ext cx="227013" cy="2614612"/>
              </a:xfrm>
              <a:custGeom>
                <a:avLst/>
                <a:gdLst>
                  <a:gd name="T0" fmla="*/ 37 w 37"/>
                  <a:gd name="T1" fmla="*/ 52 h 427"/>
                  <a:gd name="T2" fmla="*/ 35 w 37"/>
                  <a:gd name="T3" fmla="*/ 8 h 427"/>
                  <a:gd name="T4" fmla="*/ 24 w 37"/>
                  <a:gd name="T5" fmla="*/ 7 h 427"/>
                  <a:gd name="T6" fmla="*/ 22 w 37"/>
                  <a:gd name="T7" fmla="*/ 47 h 427"/>
                  <a:gd name="T8" fmla="*/ 20 w 37"/>
                  <a:gd name="T9" fmla="*/ 87 h 427"/>
                  <a:gd name="T10" fmla="*/ 17 w 37"/>
                  <a:gd name="T11" fmla="*/ 168 h 427"/>
                  <a:gd name="T12" fmla="*/ 7 w 37"/>
                  <a:gd name="T13" fmla="*/ 328 h 427"/>
                  <a:gd name="T14" fmla="*/ 4 w 37"/>
                  <a:gd name="T15" fmla="*/ 372 h 427"/>
                  <a:gd name="T16" fmla="*/ 0 w 37"/>
                  <a:gd name="T17" fmla="*/ 419 h 427"/>
                  <a:gd name="T18" fmla="*/ 13 w 37"/>
                  <a:gd name="T19" fmla="*/ 420 h 427"/>
                  <a:gd name="T20" fmla="*/ 24 w 37"/>
                  <a:gd name="T21" fmla="*/ 334 h 427"/>
                  <a:gd name="T22" fmla="*/ 31 w 37"/>
                  <a:gd name="T23" fmla="*/ 255 h 427"/>
                  <a:gd name="T24" fmla="*/ 37 w 37"/>
                  <a:gd name="T25" fmla="*/ 97 h 427"/>
                  <a:gd name="T26" fmla="*/ 37 w 37"/>
                  <a:gd name="T27" fmla="*/ 52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 h="427">
                    <a:moveTo>
                      <a:pt x="37" y="52"/>
                    </a:moveTo>
                    <a:cubicBezTo>
                      <a:pt x="36" y="38"/>
                      <a:pt x="37" y="22"/>
                      <a:pt x="35" y="8"/>
                    </a:cubicBezTo>
                    <a:cubicBezTo>
                      <a:pt x="34" y="2"/>
                      <a:pt x="25" y="0"/>
                      <a:pt x="24" y="7"/>
                    </a:cubicBezTo>
                    <a:cubicBezTo>
                      <a:pt x="22" y="20"/>
                      <a:pt x="22" y="33"/>
                      <a:pt x="22" y="47"/>
                    </a:cubicBezTo>
                    <a:cubicBezTo>
                      <a:pt x="22" y="60"/>
                      <a:pt x="21" y="74"/>
                      <a:pt x="20" y="87"/>
                    </a:cubicBezTo>
                    <a:cubicBezTo>
                      <a:pt x="19" y="114"/>
                      <a:pt x="18" y="141"/>
                      <a:pt x="17" y="168"/>
                    </a:cubicBezTo>
                    <a:cubicBezTo>
                      <a:pt x="14" y="222"/>
                      <a:pt x="10" y="275"/>
                      <a:pt x="7" y="328"/>
                    </a:cubicBezTo>
                    <a:cubicBezTo>
                      <a:pt x="6" y="343"/>
                      <a:pt x="5" y="358"/>
                      <a:pt x="4" y="372"/>
                    </a:cubicBezTo>
                    <a:cubicBezTo>
                      <a:pt x="3" y="388"/>
                      <a:pt x="1" y="403"/>
                      <a:pt x="0" y="419"/>
                    </a:cubicBezTo>
                    <a:cubicBezTo>
                      <a:pt x="0" y="426"/>
                      <a:pt x="11" y="427"/>
                      <a:pt x="13" y="420"/>
                    </a:cubicBezTo>
                    <a:cubicBezTo>
                      <a:pt x="18" y="392"/>
                      <a:pt x="21" y="362"/>
                      <a:pt x="24" y="334"/>
                    </a:cubicBezTo>
                    <a:cubicBezTo>
                      <a:pt x="27" y="307"/>
                      <a:pt x="29" y="281"/>
                      <a:pt x="31" y="255"/>
                    </a:cubicBezTo>
                    <a:cubicBezTo>
                      <a:pt x="35" y="202"/>
                      <a:pt x="37" y="150"/>
                      <a:pt x="37" y="97"/>
                    </a:cubicBezTo>
                    <a:cubicBezTo>
                      <a:pt x="37" y="82"/>
                      <a:pt x="37" y="67"/>
                      <a:pt x="37" y="52"/>
                    </a:cubicBezTo>
                    <a:close/>
                  </a:path>
                </a:pathLst>
              </a:custGeom>
              <a:solidFill>
                <a:schemeClr val="accent3">
                  <a:lumMod val="50000"/>
                </a:schemeClr>
              </a:solidFill>
              <a:ln>
                <a:noFill/>
              </a:ln>
            </p:spPr>
            <p:txBody>
              <a:bodyPr vert="horz" wrap="square" lIns="91440" tIns="45720" rIns="91440" bIns="45720" numCol="1" anchor="t" anchorCtr="0" compatLnSpc="1"/>
              <a:lstStyle/>
              <a:p>
                <a:endParaRPr lang="zh-CN" altLang="en-US"/>
              </a:p>
            </p:txBody>
          </p:sp>
          <p:sp>
            <p:nvSpPr>
              <p:cNvPr id="67" name="Freeform 46"/>
              <p:cNvSpPr/>
              <p:nvPr/>
            </p:nvSpPr>
            <p:spPr bwMode="auto">
              <a:xfrm>
                <a:off x="5775325" y="2982913"/>
                <a:ext cx="428625" cy="2265362"/>
              </a:xfrm>
              <a:custGeom>
                <a:avLst/>
                <a:gdLst>
                  <a:gd name="T0" fmla="*/ 63 w 70"/>
                  <a:gd name="T1" fmla="*/ 271 h 370"/>
                  <a:gd name="T2" fmla="*/ 46 w 70"/>
                  <a:gd name="T3" fmla="*/ 305 h 370"/>
                  <a:gd name="T4" fmla="*/ 44 w 70"/>
                  <a:gd name="T5" fmla="*/ 370 h 370"/>
                  <a:gd name="T6" fmla="*/ 0 w 70"/>
                  <a:gd name="T7" fmla="*/ 281 h 370"/>
                  <a:gd name="T8" fmla="*/ 50 w 70"/>
                  <a:gd name="T9" fmla="*/ 1 h 370"/>
                  <a:gd name="T10" fmla="*/ 54 w 70"/>
                  <a:gd name="T11" fmla="*/ 0 h 370"/>
                  <a:gd name="T12" fmla="*/ 56 w 70"/>
                  <a:gd name="T13" fmla="*/ 7 h 370"/>
                  <a:gd name="T14" fmla="*/ 36 w 70"/>
                  <a:gd name="T15" fmla="*/ 277 h 370"/>
                  <a:gd name="T16" fmla="*/ 63 w 70"/>
                  <a:gd name="T17" fmla="*/ 271 h 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0" h="370">
                    <a:moveTo>
                      <a:pt x="63" y="271"/>
                    </a:moveTo>
                    <a:cubicBezTo>
                      <a:pt x="56" y="289"/>
                      <a:pt x="46" y="305"/>
                      <a:pt x="46" y="305"/>
                    </a:cubicBezTo>
                    <a:cubicBezTo>
                      <a:pt x="44" y="370"/>
                      <a:pt x="44" y="370"/>
                      <a:pt x="44" y="370"/>
                    </a:cubicBezTo>
                    <a:cubicBezTo>
                      <a:pt x="0" y="281"/>
                      <a:pt x="0" y="281"/>
                      <a:pt x="0" y="281"/>
                    </a:cubicBezTo>
                    <a:cubicBezTo>
                      <a:pt x="8" y="225"/>
                      <a:pt x="50" y="1"/>
                      <a:pt x="50" y="1"/>
                    </a:cubicBezTo>
                    <a:cubicBezTo>
                      <a:pt x="54" y="0"/>
                      <a:pt x="54" y="0"/>
                      <a:pt x="54" y="0"/>
                    </a:cubicBezTo>
                    <a:cubicBezTo>
                      <a:pt x="56" y="7"/>
                      <a:pt x="56" y="7"/>
                      <a:pt x="56" y="7"/>
                    </a:cubicBezTo>
                    <a:cubicBezTo>
                      <a:pt x="56" y="7"/>
                      <a:pt x="32" y="249"/>
                      <a:pt x="36" y="277"/>
                    </a:cubicBezTo>
                    <a:cubicBezTo>
                      <a:pt x="58" y="254"/>
                      <a:pt x="70" y="254"/>
                      <a:pt x="63" y="271"/>
                    </a:cubicBezTo>
                    <a:close/>
                  </a:path>
                </a:pathLst>
              </a:custGeom>
              <a:solidFill>
                <a:schemeClr val="accent4">
                  <a:lumMod val="75000"/>
                </a:schemeClr>
              </a:solidFill>
              <a:ln>
                <a:noFill/>
              </a:ln>
            </p:spPr>
            <p:txBody>
              <a:bodyPr vert="horz" wrap="square" lIns="91440" tIns="45720" rIns="91440" bIns="45720" numCol="1" anchor="t" anchorCtr="0" compatLnSpc="1"/>
              <a:lstStyle/>
              <a:p>
                <a:endParaRPr lang="zh-CN" altLang="en-US"/>
              </a:p>
            </p:txBody>
          </p:sp>
          <p:sp>
            <p:nvSpPr>
              <p:cNvPr id="68" name="Freeform 47"/>
              <p:cNvSpPr/>
              <p:nvPr/>
            </p:nvSpPr>
            <p:spPr bwMode="auto">
              <a:xfrm>
                <a:off x="5162550" y="3582988"/>
                <a:ext cx="606425" cy="642937"/>
              </a:xfrm>
              <a:custGeom>
                <a:avLst/>
                <a:gdLst>
                  <a:gd name="T0" fmla="*/ 5 w 99"/>
                  <a:gd name="T1" fmla="*/ 0 h 105"/>
                  <a:gd name="T2" fmla="*/ 96 w 99"/>
                  <a:gd name="T3" fmla="*/ 3 h 105"/>
                  <a:gd name="T4" fmla="*/ 87 w 99"/>
                  <a:gd name="T5" fmla="*/ 75 h 105"/>
                  <a:gd name="T6" fmla="*/ 37 w 99"/>
                  <a:gd name="T7" fmla="*/ 103 h 105"/>
                  <a:gd name="T8" fmla="*/ 1 w 99"/>
                  <a:gd name="T9" fmla="*/ 60 h 105"/>
                  <a:gd name="T10" fmla="*/ 5 w 99"/>
                  <a:gd name="T11" fmla="*/ 0 h 105"/>
                </a:gdLst>
                <a:ahLst/>
                <a:cxnLst>
                  <a:cxn ang="0">
                    <a:pos x="T0" y="T1"/>
                  </a:cxn>
                  <a:cxn ang="0">
                    <a:pos x="T2" y="T3"/>
                  </a:cxn>
                  <a:cxn ang="0">
                    <a:pos x="T4" y="T5"/>
                  </a:cxn>
                  <a:cxn ang="0">
                    <a:pos x="T6" y="T7"/>
                  </a:cxn>
                  <a:cxn ang="0">
                    <a:pos x="T8" y="T9"/>
                  </a:cxn>
                  <a:cxn ang="0">
                    <a:pos x="T10" y="T11"/>
                  </a:cxn>
                </a:cxnLst>
                <a:rect l="0" t="0" r="r" b="b"/>
                <a:pathLst>
                  <a:path w="99" h="105">
                    <a:moveTo>
                      <a:pt x="5" y="0"/>
                    </a:moveTo>
                    <a:cubicBezTo>
                      <a:pt x="5" y="0"/>
                      <a:pt x="93" y="4"/>
                      <a:pt x="96" y="3"/>
                    </a:cubicBezTo>
                    <a:cubicBezTo>
                      <a:pt x="99" y="1"/>
                      <a:pt x="87" y="75"/>
                      <a:pt x="87" y="75"/>
                    </a:cubicBezTo>
                    <a:cubicBezTo>
                      <a:pt x="87" y="75"/>
                      <a:pt x="49" y="105"/>
                      <a:pt x="37" y="103"/>
                    </a:cubicBezTo>
                    <a:cubicBezTo>
                      <a:pt x="25" y="100"/>
                      <a:pt x="3" y="71"/>
                      <a:pt x="1" y="60"/>
                    </a:cubicBezTo>
                    <a:cubicBezTo>
                      <a:pt x="0" y="49"/>
                      <a:pt x="5" y="0"/>
                      <a:pt x="5" y="0"/>
                    </a:cubicBezTo>
                    <a:close/>
                  </a:path>
                </a:pathLst>
              </a:custGeom>
              <a:solidFill>
                <a:schemeClr val="accent3">
                  <a:lumMod val="75000"/>
                </a:schemeClr>
              </a:solidFill>
              <a:ln>
                <a:noFill/>
              </a:ln>
            </p:spPr>
            <p:txBody>
              <a:bodyPr vert="horz" wrap="square" lIns="91440" tIns="45720" rIns="91440" bIns="45720" numCol="1" anchor="t" anchorCtr="0" compatLnSpc="1"/>
              <a:lstStyle/>
              <a:p>
                <a:endParaRPr lang="zh-CN" altLang="en-US"/>
              </a:p>
            </p:txBody>
          </p:sp>
          <p:sp>
            <p:nvSpPr>
              <p:cNvPr id="69" name="Freeform 48"/>
              <p:cNvSpPr/>
              <p:nvPr/>
            </p:nvSpPr>
            <p:spPr bwMode="auto">
              <a:xfrm>
                <a:off x="6681788" y="2940050"/>
                <a:ext cx="1128713" cy="1989137"/>
              </a:xfrm>
              <a:custGeom>
                <a:avLst/>
                <a:gdLst>
                  <a:gd name="T0" fmla="*/ 152 w 184"/>
                  <a:gd name="T1" fmla="*/ 291 h 325"/>
                  <a:gd name="T2" fmla="*/ 101 w 184"/>
                  <a:gd name="T3" fmla="*/ 325 h 325"/>
                  <a:gd name="T4" fmla="*/ 43 w 184"/>
                  <a:gd name="T5" fmla="*/ 274 h 325"/>
                  <a:gd name="T6" fmla="*/ 67 w 184"/>
                  <a:gd name="T7" fmla="*/ 244 h 325"/>
                  <a:gd name="T8" fmla="*/ 4 w 184"/>
                  <a:gd name="T9" fmla="*/ 79 h 325"/>
                  <a:gd name="T10" fmla="*/ 3 w 184"/>
                  <a:gd name="T11" fmla="*/ 37 h 325"/>
                  <a:gd name="T12" fmla="*/ 27 w 184"/>
                  <a:gd name="T13" fmla="*/ 5 h 325"/>
                  <a:gd name="T14" fmla="*/ 56 w 184"/>
                  <a:gd name="T15" fmla="*/ 8 h 325"/>
                  <a:gd name="T16" fmla="*/ 87 w 184"/>
                  <a:gd name="T17" fmla="*/ 50 h 325"/>
                  <a:gd name="T18" fmla="*/ 131 w 184"/>
                  <a:gd name="T19" fmla="*/ 129 h 325"/>
                  <a:gd name="T20" fmla="*/ 167 w 184"/>
                  <a:gd name="T21" fmla="*/ 214 h 325"/>
                  <a:gd name="T22" fmla="*/ 152 w 184"/>
                  <a:gd name="T23" fmla="*/ 291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4" h="325">
                    <a:moveTo>
                      <a:pt x="152" y="291"/>
                    </a:moveTo>
                    <a:cubicBezTo>
                      <a:pt x="135" y="303"/>
                      <a:pt x="118" y="314"/>
                      <a:pt x="101" y="325"/>
                    </a:cubicBezTo>
                    <a:cubicBezTo>
                      <a:pt x="43" y="274"/>
                      <a:pt x="43" y="274"/>
                      <a:pt x="43" y="274"/>
                    </a:cubicBezTo>
                    <a:cubicBezTo>
                      <a:pt x="57" y="257"/>
                      <a:pt x="67" y="244"/>
                      <a:pt x="67" y="244"/>
                    </a:cubicBezTo>
                    <a:cubicBezTo>
                      <a:pt x="67" y="244"/>
                      <a:pt x="12" y="123"/>
                      <a:pt x="4" y="79"/>
                    </a:cubicBezTo>
                    <a:cubicBezTo>
                      <a:pt x="1" y="65"/>
                      <a:pt x="0" y="51"/>
                      <a:pt x="3" y="37"/>
                    </a:cubicBezTo>
                    <a:cubicBezTo>
                      <a:pt x="6" y="24"/>
                      <a:pt x="14" y="10"/>
                      <a:pt x="27" y="5"/>
                    </a:cubicBezTo>
                    <a:cubicBezTo>
                      <a:pt x="38" y="0"/>
                      <a:pt x="48" y="2"/>
                      <a:pt x="56" y="8"/>
                    </a:cubicBezTo>
                    <a:cubicBezTo>
                      <a:pt x="69" y="17"/>
                      <a:pt x="79" y="37"/>
                      <a:pt x="87" y="50"/>
                    </a:cubicBezTo>
                    <a:cubicBezTo>
                      <a:pt x="103" y="75"/>
                      <a:pt x="118" y="102"/>
                      <a:pt x="131" y="129"/>
                    </a:cubicBezTo>
                    <a:cubicBezTo>
                      <a:pt x="145" y="156"/>
                      <a:pt x="158" y="185"/>
                      <a:pt x="167" y="214"/>
                    </a:cubicBezTo>
                    <a:cubicBezTo>
                      <a:pt x="178" y="246"/>
                      <a:pt x="184" y="270"/>
                      <a:pt x="152" y="291"/>
                    </a:cubicBezTo>
                    <a:close/>
                  </a:path>
                </a:pathLst>
              </a:custGeom>
              <a:solidFill>
                <a:schemeClr val="accent5"/>
              </a:solidFill>
              <a:ln>
                <a:noFill/>
              </a:ln>
            </p:spPr>
            <p:txBody>
              <a:bodyPr vert="horz" wrap="square" lIns="91440" tIns="45720" rIns="91440" bIns="45720" numCol="1" anchor="t" anchorCtr="0" compatLnSpc="1"/>
              <a:lstStyle/>
              <a:p>
                <a:endParaRPr lang="zh-CN" altLang="en-US"/>
              </a:p>
            </p:txBody>
          </p:sp>
          <p:sp>
            <p:nvSpPr>
              <p:cNvPr id="70" name="Freeform 49"/>
              <p:cNvSpPr/>
              <p:nvPr/>
            </p:nvSpPr>
            <p:spPr bwMode="auto">
              <a:xfrm>
                <a:off x="7161213" y="4237038"/>
                <a:ext cx="342900" cy="379412"/>
              </a:xfrm>
              <a:custGeom>
                <a:avLst/>
                <a:gdLst>
                  <a:gd name="T0" fmla="*/ 0 w 56"/>
                  <a:gd name="T1" fmla="*/ 27 h 62"/>
                  <a:gd name="T2" fmla="*/ 46 w 56"/>
                  <a:gd name="T3" fmla="*/ 13 h 62"/>
                  <a:gd name="T4" fmla="*/ 28 w 56"/>
                  <a:gd name="T5" fmla="*/ 31 h 62"/>
                  <a:gd name="T6" fmla="*/ 48 w 56"/>
                  <a:gd name="T7" fmla="*/ 53 h 62"/>
                  <a:gd name="T8" fmla="*/ 0 w 56"/>
                  <a:gd name="T9" fmla="*/ 27 h 62"/>
                </a:gdLst>
                <a:ahLst/>
                <a:cxnLst>
                  <a:cxn ang="0">
                    <a:pos x="T0" y="T1"/>
                  </a:cxn>
                  <a:cxn ang="0">
                    <a:pos x="T2" y="T3"/>
                  </a:cxn>
                  <a:cxn ang="0">
                    <a:pos x="T4" y="T5"/>
                  </a:cxn>
                  <a:cxn ang="0">
                    <a:pos x="T6" y="T7"/>
                  </a:cxn>
                  <a:cxn ang="0">
                    <a:pos x="T8" y="T9"/>
                  </a:cxn>
                </a:cxnLst>
                <a:rect l="0" t="0" r="r" b="b"/>
                <a:pathLst>
                  <a:path w="56" h="62">
                    <a:moveTo>
                      <a:pt x="0" y="27"/>
                    </a:moveTo>
                    <a:cubicBezTo>
                      <a:pt x="0" y="27"/>
                      <a:pt x="45" y="0"/>
                      <a:pt x="46" y="13"/>
                    </a:cubicBezTo>
                    <a:cubicBezTo>
                      <a:pt x="47" y="26"/>
                      <a:pt x="28" y="31"/>
                      <a:pt x="28" y="31"/>
                    </a:cubicBezTo>
                    <a:cubicBezTo>
                      <a:pt x="28" y="31"/>
                      <a:pt x="56" y="44"/>
                      <a:pt x="48" y="53"/>
                    </a:cubicBezTo>
                    <a:cubicBezTo>
                      <a:pt x="39" y="62"/>
                      <a:pt x="0" y="27"/>
                      <a:pt x="0" y="27"/>
                    </a:cubicBezTo>
                    <a:close/>
                  </a:path>
                </a:pathLst>
              </a:custGeom>
              <a:solidFill>
                <a:schemeClr val="accent3">
                  <a:lumMod val="75000"/>
                </a:schemeClr>
              </a:solidFill>
              <a:ln>
                <a:noFill/>
              </a:ln>
            </p:spPr>
            <p:txBody>
              <a:bodyPr vert="horz" wrap="square" lIns="91440" tIns="45720" rIns="91440" bIns="45720" numCol="1" anchor="t" anchorCtr="0" compatLnSpc="1"/>
              <a:lstStyle/>
              <a:p>
                <a:endParaRPr lang="zh-CN" altLang="en-US"/>
              </a:p>
            </p:txBody>
          </p:sp>
          <p:sp>
            <p:nvSpPr>
              <p:cNvPr id="71" name="Freeform 50"/>
              <p:cNvSpPr/>
              <p:nvPr/>
            </p:nvSpPr>
            <p:spPr bwMode="auto">
              <a:xfrm>
                <a:off x="7000875" y="2970213"/>
                <a:ext cx="833438" cy="1935162"/>
              </a:xfrm>
              <a:custGeom>
                <a:avLst/>
                <a:gdLst>
                  <a:gd name="T0" fmla="*/ 131 w 136"/>
                  <a:gd name="T1" fmla="*/ 254 h 316"/>
                  <a:gd name="T2" fmla="*/ 107 w 136"/>
                  <a:gd name="T3" fmla="*/ 165 h 316"/>
                  <a:gd name="T4" fmla="*/ 61 w 136"/>
                  <a:gd name="T5" fmla="*/ 78 h 316"/>
                  <a:gd name="T6" fmla="*/ 35 w 136"/>
                  <a:gd name="T7" fmla="*/ 36 h 316"/>
                  <a:gd name="T8" fmla="*/ 3 w 136"/>
                  <a:gd name="T9" fmla="*/ 3 h 316"/>
                  <a:gd name="T10" fmla="*/ 45 w 136"/>
                  <a:gd name="T11" fmla="*/ 69 h 316"/>
                  <a:gd name="T12" fmla="*/ 86 w 136"/>
                  <a:gd name="T13" fmla="*/ 142 h 316"/>
                  <a:gd name="T14" fmla="*/ 119 w 136"/>
                  <a:gd name="T15" fmla="*/ 229 h 316"/>
                  <a:gd name="T16" fmla="*/ 63 w 136"/>
                  <a:gd name="T17" fmla="*/ 309 h 316"/>
                  <a:gd name="T18" fmla="*/ 66 w 136"/>
                  <a:gd name="T19" fmla="*/ 315 h 316"/>
                  <a:gd name="T20" fmla="*/ 131 w 136"/>
                  <a:gd name="T21" fmla="*/ 254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6" h="316">
                    <a:moveTo>
                      <a:pt x="131" y="254"/>
                    </a:moveTo>
                    <a:cubicBezTo>
                      <a:pt x="136" y="225"/>
                      <a:pt x="118" y="192"/>
                      <a:pt x="107" y="165"/>
                    </a:cubicBezTo>
                    <a:cubicBezTo>
                      <a:pt x="95" y="135"/>
                      <a:pt x="78" y="106"/>
                      <a:pt x="61" y="78"/>
                    </a:cubicBezTo>
                    <a:cubicBezTo>
                      <a:pt x="53" y="64"/>
                      <a:pt x="45" y="52"/>
                      <a:pt x="35" y="36"/>
                    </a:cubicBezTo>
                    <a:cubicBezTo>
                      <a:pt x="30" y="29"/>
                      <a:pt x="7" y="0"/>
                      <a:pt x="3" y="3"/>
                    </a:cubicBezTo>
                    <a:cubicBezTo>
                      <a:pt x="0" y="5"/>
                      <a:pt x="30" y="47"/>
                      <a:pt x="45" y="69"/>
                    </a:cubicBezTo>
                    <a:cubicBezTo>
                      <a:pt x="60" y="92"/>
                      <a:pt x="74" y="117"/>
                      <a:pt x="86" y="142"/>
                    </a:cubicBezTo>
                    <a:cubicBezTo>
                      <a:pt x="98" y="169"/>
                      <a:pt x="113" y="199"/>
                      <a:pt x="119" y="229"/>
                    </a:cubicBezTo>
                    <a:cubicBezTo>
                      <a:pt x="126" y="271"/>
                      <a:pt x="94" y="290"/>
                      <a:pt x="63" y="309"/>
                    </a:cubicBezTo>
                    <a:cubicBezTo>
                      <a:pt x="60" y="311"/>
                      <a:pt x="63" y="316"/>
                      <a:pt x="66" y="315"/>
                    </a:cubicBezTo>
                    <a:cubicBezTo>
                      <a:pt x="94" y="304"/>
                      <a:pt x="125" y="286"/>
                      <a:pt x="131" y="254"/>
                    </a:cubicBezTo>
                    <a:close/>
                  </a:path>
                </a:pathLst>
              </a:custGeom>
              <a:solidFill>
                <a:schemeClr val="accent3">
                  <a:lumMod val="50000"/>
                </a:schemeClr>
              </a:solidFill>
              <a:ln>
                <a:noFill/>
              </a:ln>
            </p:spPr>
            <p:txBody>
              <a:bodyPr vert="horz" wrap="square" lIns="91440" tIns="45720" rIns="91440" bIns="45720" numCol="1" anchor="t" anchorCtr="0" compatLnSpc="1"/>
              <a:lstStyle/>
              <a:p>
                <a:endParaRPr lang="zh-CN" altLang="en-US"/>
              </a:p>
            </p:txBody>
          </p:sp>
          <p:sp>
            <p:nvSpPr>
              <p:cNvPr id="72" name="Freeform 51"/>
              <p:cNvSpPr/>
              <p:nvPr/>
            </p:nvSpPr>
            <p:spPr bwMode="auto">
              <a:xfrm>
                <a:off x="6854825" y="4616450"/>
                <a:ext cx="446088" cy="441325"/>
              </a:xfrm>
              <a:custGeom>
                <a:avLst/>
                <a:gdLst>
                  <a:gd name="T0" fmla="*/ 73 w 73"/>
                  <a:gd name="T1" fmla="*/ 51 h 72"/>
                  <a:gd name="T2" fmla="*/ 41 w 73"/>
                  <a:gd name="T3" fmla="*/ 72 h 72"/>
                  <a:gd name="T4" fmla="*/ 0 w 73"/>
                  <a:gd name="T5" fmla="*/ 19 h 72"/>
                  <a:gd name="T6" fmla="*/ 15 w 73"/>
                  <a:gd name="T7" fmla="*/ 0 h 72"/>
                  <a:gd name="T8" fmla="*/ 73 w 73"/>
                  <a:gd name="T9" fmla="*/ 51 h 72"/>
                </a:gdLst>
                <a:ahLst/>
                <a:cxnLst>
                  <a:cxn ang="0">
                    <a:pos x="T0" y="T1"/>
                  </a:cxn>
                  <a:cxn ang="0">
                    <a:pos x="T2" y="T3"/>
                  </a:cxn>
                  <a:cxn ang="0">
                    <a:pos x="T4" y="T5"/>
                  </a:cxn>
                  <a:cxn ang="0">
                    <a:pos x="T6" y="T7"/>
                  </a:cxn>
                  <a:cxn ang="0">
                    <a:pos x="T8" y="T9"/>
                  </a:cxn>
                </a:cxnLst>
                <a:rect l="0" t="0" r="r" b="b"/>
                <a:pathLst>
                  <a:path w="73" h="72">
                    <a:moveTo>
                      <a:pt x="73" y="51"/>
                    </a:moveTo>
                    <a:cubicBezTo>
                      <a:pt x="62" y="58"/>
                      <a:pt x="52" y="65"/>
                      <a:pt x="41" y="72"/>
                    </a:cubicBezTo>
                    <a:cubicBezTo>
                      <a:pt x="0" y="19"/>
                      <a:pt x="0" y="19"/>
                      <a:pt x="0" y="19"/>
                    </a:cubicBezTo>
                    <a:cubicBezTo>
                      <a:pt x="5" y="12"/>
                      <a:pt x="10" y="6"/>
                      <a:pt x="15" y="0"/>
                    </a:cubicBezTo>
                    <a:lnTo>
                      <a:pt x="73" y="51"/>
                    </a:lnTo>
                    <a:close/>
                  </a:path>
                </a:pathLst>
              </a:custGeom>
              <a:solidFill>
                <a:srgbClr val="FFB773"/>
              </a:solidFill>
              <a:ln>
                <a:noFill/>
              </a:ln>
            </p:spPr>
            <p:txBody>
              <a:bodyPr vert="horz" wrap="square" lIns="91440" tIns="45720" rIns="91440" bIns="45720" numCol="1" anchor="t" anchorCtr="0" compatLnSpc="1"/>
              <a:lstStyle/>
              <a:p>
                <a:endParaRPr lang="zh-CN" altLang="en-US"/>
              </a:p>
            </p:txBody>
          </p:sp>
          <p:sp>
            <p:nvSpPr>
              <p:cNvPr id="73" name="Freeform 52"/>
              <p:cNvSpPr/>
              <p:nvPr/>
            </p:nvSpPr>
            <p:spPr bwMode="auto">
              <a:xfrm>
                <a:off x="6897688" y="4433888"/>
                <a:ext cx="685800" cy="581025"/>
              </a:xfrm>
              <a:custGeom>
                <a:avLst/>
                <a:gdLst>
                  <a:gd name="T0" fmla="*/ 84 w 432"/>
                  <a:gd name="T1" fmla="*/ 0 h 366"/>
                  <a:gd name="T2" fmla="*/ 432 w 432"/>
                  <a:gd name="T3" fmla="*/ 277 h 366"/>
                  <a:gd name="T4" fmla="*/ 281 w 432"/>
                  <a:gd name="T5" fmla="*/ 366 h 366"/>
                  <a:gd name="T6" fmla="*/ 0 w 432"/>
                  <a:gd name="T7" fmla="*/ 112 h 366"/>
                  <a:gd name="T8" fmla="*/ 84 w 432"/>
                  <a:gd name="T9" fmla="*/ 0 h 366"/>
                </a:gdLst>
                <a:ahLst/>
                <a:cxnLst>
                  <a:cxn ang="0">
                    <a:pos x="T0" y="T1"/>
                  </a:cxn>
                  <a:cxn ang="0">
                    <a:pos x="T2" y="T3"/>
                  </a:cxn>
                  <a:cxn ang="0">
                    <a:pos x="T4" y="T5"/>
                  </a:cxn>
                  <a:cxn ang="0">
                    <a:pos x="T6" y="T7"/>
                  </a:cxn>
                  <a:cxn ang="0">
                    <a:pos x="T8" y="T9"/>
                  </a:cxn>
                </a:cxnLst>
                <a:rect l="0" t="0" r="r" b="b"/>
                <a:pathLst>
                  <a:path w="432" h="366">
                    <a:moveTo>
                      <a:pt x="84" y="0"/>
                    </a:moveTo>
                    <a:lnTo>
                      <a:pt x="432" y="277"/>
                    </a:lnTo>
                    <a:lnTo>
                      <a:pt x="281" y="366"/>
                    </a:lnTo>
                    <a:lnTo>
                      <a:pt x="0" y="112"/>
                    </a:lnTo>
                    <a:lnTo>
                      <a:pt x="84" y="0"/>
                    </a:lnTo>
                    <a:close/>
                  </a:path>
                </a:pathLst>
              </a:custGeom>
              <a:solidFill>
                <a:schemeClr val="accent3">
                  <a:lumMod val="75000"/>
                </a:schemeClr>
              </a:solidFill>
              <a:ln>
                <a:noFill/>
              </a:ln>
            </p:spPr>
            <p:txBody>
              <a:bodyPr vert="horz" wrap="square" lIns="91440" tIns="45720" rIns="91440" bIns="45720" numCol="1" anchor="t" anchorCtr="0" compatLnSpc="1"/>
              <a:lstStyle/>
              <a:p>
                <a:endParaRPr lang="zh-CN" altLang="en-US"/>
              </a:p>
            </p:txBody>
          </p:sp>
          <p:sp>
            <p:nvSpPr>
              <p:cNvPr id="74" name="Freeform 53"/>
              <p:cNvSpPr/>
              <p:nvPr/>
            </p:nvSpPr>
            <p:spPr bwMode="auto">
              <a:xfrm>
                <a:off x="7307263" y="4787900"/>
                <a:ext cx="98425" cy="104775"/>
              </a:xfrm>
              <a:custGeom>
                <a:avLst/>
                <a:gdLst>
                  <a:gd name="T0" fmla="*/ 10 w 16"/>
                  <a:gd name="T1" fmla="*/ 2 h 17"/>
                  <a:gd name="T2" fmla="*/ 1 w 16"/>
                  <a:gd name="T3" fmla="*/ 6 h 17"/>
                  <a:gd name="T4" fmla="*/ 5 w 16"/>
                  <a:gd name="T5" fmla="*/ 15 h 17"/>
                  <a:gd name="T6" fmla="*/ 15 w 16"/>
                  <a:gd name="T7" fmla="*/ 11 h 17"/>
                  <a:gd name="T8" fmla="*/ 10 w 16"/>
                  <a:gd name="T9" fmla="*/ 2 h 17"/>
                </a:gdLst>
                <a:ahLst/>
                <a:cxnLst>
                  <a:cxn ang="0">
                    <a:pos x="T0" y="T1"/>
                  </a:cxn>
                  <a:cxn ang="0">
                    <a:pos x="T2" y="T3"/>
                  </a:cxn>
                  <a:cxn ang="0">
                    <a:pos x="T4" y="T5"/>
                  </a:cxn>
                  <a:cxn ang="0">
                    <a:pos x="T6" y="T7"/>
                  </a:cxn>
                  <a:cxn ang="0">
                    <a:pos x="T8" y="T9"/>
                  </a:cxn>
                </a:cxnLst>
                <a:rect l="0" t="0" r="r" b="b"/>
                <a:pathLst>
                  <a:path w="16" h="17">
                    <a:moveTo>
                      <a:pt x="10" y="2"/>
                    </a:moveTo>
                    <a:cubicBezTo>
                      <a:pt x="7" y="0"/>
                      <a:pt x="2" y="2"/>
                      <a:pt x="1" y="6"/>
                    </a:cubicBezTo>
                    <a:cubicBezTo>
                      <a:pt x="0" y="10"/>
                      <a:pt x="2" y="14"/>
                      <a:pt x="5" y="15"/>
                    </a:cubicBezTo>
                    <a:cubicBezTo>
                      <a:pt x="9" y="17"/>
                      <a:pt x="14" y="14"/>
                      <a:pt x="15" y="11"/>
                    </a:cubicBezTo>
                    <a:cubicBezTo>
                      <a:pt x="16" y="7"/>
                      <a:pt x="14" y="3"/>
                      <a:pt x="10" y="2"/>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zh-CN" altLang="en-US"/>
              </a:p>
            </p:txBody>
          </p:sp>
          <p:sp>
            <p:nvSpPr>
              <p:cNvPr id="75" name="Freeform 54"/>
              <p:cNvSpPr/>
              <p:nvPr/>
            </p:nvSpPr>
            <p:spPr bwMode="auto">
              <a:xfrm>
                <a:off x="6780213" y="4648200"/>
                <a:ext cx="355600" cy="477837"/>
              </a:xfrm>
              <a:custGeom>
                <a:avLst/>
                <a:gdLst>
                  <a:gd name="T0" fmla="*/ 19 w 224"/>
                  <a:gd name="T1" fmla="*/ 0 h 301"/>
                  <a:gd name="T2" fmla="*/ 224 w 224"/>
                  <a:gd name="T3" fmla="*/ 274 h 301"/>
                  <a:gd name="T4" fmla="*/ 193 w 224"/>
                  <a:gd name="T5" fmla="*/ 301 h 301"/>
                  <a:gd name="T6" fmla="*/ 0 w 224"/>
                  <a:gd name="T7" fmla="*/ 11 h 301"/>
                  <a:gd name="T8" fmla="*/ 19 w 224"/>
                  <a:gd name="T9" fmla="*/ 0 h 301"/>
                </a:gdLst>
                <a:ahLst/>
                <a:cxnLst>
                  <a:cxn ang="0">
                    <a:pos x="T0" y="T1"/>
                  </a:cxn>
                  <a:cxn ang="0">
                    <a:pos x="T2" y="T3"/>
                  </a:cxn>
                  <a:cxn ang="0">
                    <a:pos x="T4" y="T5"/>
                  </a:cxn>
                  <a:cxn ang="0">
                    <a:pos x="T6" y="T7"/>
                  </a:cxn>
                  <a:cxn ang="0">
                    <a:pos x="T8" y="T9"/>
                  </a:cxn>
                </a:cxnLst>
                <a:rect l="0" t="0" r="r" b="b"/>
                <a:pathLst>
                  <a:path w="224" h="301">
                    <a:moveTo>
                      <a:pt x="19" y="0"/>
                    </a:moveTo>
                    <a:lnTo>
                      <a:pt x="224" y="274"/>
                    </a:lnTo>
                    <a:lnTo>
                      <a:pt x="193" y="301"/>
                    </a:lnTo>
                    <a:lnTo>
                      <a:pt x="0" y="11"/>
                    </a:lnTo>
                    <a:lnTo>
                      <a:pt x="19" y="0"/>
                    </a:lnTo>
                    <a:close/>
                  </a:path>
                </a:pathLst>
              </a:custGeom>
              <a:solidFill>
                <a:schemeClr val="accent3">
                  <a:lumMod val="75000"/>
                </a:schemeClr>
              </a:solidFill>
              <a:ln>
                <a:noFill/>
              </a:ln>
            </p:spPr>
            <p:txBody>
              <a:bodyPr vert="horz" wrap="square" lIns="91440" tIns="45720" rIns="91440" bIns="45720" numCol="1" anchor="t" anchorCtr="0" compatLnSpc="1"/>
              <a:lstStyle/>
              <a:p>
                <a:endParaRPr lang="zh-CN" altLang="en-US"/>
              </a:p>
            </p:txBody>
          </p:sp>
          <p:grpSp>
            <p:nvGrpSpPr>
              <p:cNvPr id="77" name="组合 76"/>
              <p:cNvGrpSpPr/>
              <p:nvPr/>
            </p:nvGrpSpPr>
            <p:grpSpPr>
              <a:xfrm>
                <a:off x="5567363" y="758826"/>
                <a:ext cx="1458913" cy="1928811"/>
                <a:chOff x="5567363" y="758826"/>
                <a:chExt cx="1458913" cy="1928811"/>
              </a:xfrm>
            </p:grpSpPr>
            <p:sp>
              <p:nvSpPr>
                <p:cNvPr id="33" name="Freeform 12"/>
                <p:cNvSpPr/>
                <p:nvPr/>
              </p:nvSpPr>
              <p:spPr bwMode="auto">
                <a:xfrm>
                  <a:off x="5567363" y="758826"/>
                  <a:ext cx="1458913" cy="1409700"/>
                </a:xfrm>
                <a:custGeom>
                  <a:avLst/>
                  <a:gdLst>
                    <a:gd name="T0" fmla="*/ 204 w 238"/>
                    <a:gd name="T1" fmla="*/ 198 h 230"/>
                    <a:gd name="T2" fmla="*/ 238 w 238"/>
                    <a:gd name="T3" fmla="*/ 122 h 230"/>
                    <a:gd name="T4" fmla="*/ 16 w 238"/>
                    <a:gd name="T5" fmla="*/ 59 h 230"/>
                    <a:gd name="T6" fmla="*/ 63 w 238"/>
                    <a:gd name="T7" fmla="*/ 103 h 230"/>
                    <a:gd name="T8" fmla="*/ 150 w 238"/>
                    <a:gd name="T9" fmla="*/ 230 h 230"/>
                    <a:gd name="T10" fmla="*/ 192 w 238"/>
                    <a:gd name="T11" fmla="*/ 208 h 230"/>
                    <a:gd name="T12" fmla="*/ 204 w 238"/>
                    <a:gd name="T13" fmla="*/ 198 h 230"/>
                  </a:gdLst>
                  <a:ahLst/>
                  <a:cxnLst>
                    <a:cxn ang="0">
                      <a:pos x="T0" y="T1"/>
                    </a:cxn>
                    <a:cxn ang="0">
                      <a:pos x="T2" y="T3"/>
                    </a:cxn>
                    <a:cxn ang="0">
                      <a:pos x="T4" y="T5"/>
                    </a:cxn>
                    <a:cxn ang="0">
                      <a:pos x="T6" y="T7"/>
                    </a:cxn>
                    <a:cxn ang="0">
                      <a:pos x="T8" y="T9"/>
                    </a:cxn>
                    <a:cxn ang="0">
                      <a:pos x="T10" y="T11"/>
                    </a:cxn>
                    <a:cxn ang="0">
                      <a:pos x="T12" y="T13"/>
                    </a:cxn>
                  </a:cxnLst>
                  <a:rect l="0" t="0" r="r" b="b"/>
                  <a:pathLst>
                    <a:path w="238" h="230">
                      <a:moveTo>
                        <a:pt x="204" y="198"/>
                      </a:moveTo>
                      <a:cubicBezTo>
                        <a:pt x="204" y="198"/>
                        <a:pt x="238" y="164"/>
                        <a:pt x="238" y="122"/>
                      </a:cubicBezTo>
                      <a:cubicBezTo>
                        <a:pt x="238" y="80"/>
                        <a:pt x="49" y="0"/>
                        <a:pt x="16" y="59"/>
                      </a:cubicBezTo>
                      <a:cubicBezTo>
                        <a:pt x="0" y="87"/>
                        <a:pt x="19" y="101"/>
                        <a:pt x="63" y="103"/>
                      </a:cubicBezTo>
                      <a:cubicBezTo>
                        <a:pt x="82" y="103"/>
                        <a:pt x="150" y="230"/>
                        <a:pt x="150" y="230"/>
                      </a:cubicBezTo>
                      <a:cubicBezTo>
                        <a:pt x="192" y="208"/>
                        <a:pt x="192" y="208"/>
                        <a:pt x="192" y="208"/>
                      </a:cubicBezTo>
                      <a:lnTo>
                        <a:pt x="204" y="198"/>
                      </a:lnTo>
                      <a:close/>
                    </a:path>
                  </a:pathLst>
                </a:custGeom>
                <a:solidFill>
                  <a:schemeClr val="accent2"/>
                </a:solidFill>
                <a:ln>
                  <a:noFill/>
                </a:ln>
              </p:spPr>
              <p:txBody>
                <a:bodyPr vert="horz" wrap="square" lIns="91440" tIns="45720" rIns="91440" bIns="45720" numCol="1" anchor="t" anchorCtr="0" compatLnSpc="1"/>
                <a:lstStyle/>
                <a:p>
                  <a:endParaRPr lang="zh-CN" altLang="en-US"/>
                </a:p>
              </p:txBody>
            </p:sp>
            <p:sp>
              <p:nvSpPr>
                <p:cNvPr id="34" name="Freeform 13"/>
                <p:cNvSpPr/>
                <p:nvPr/>
              </p:nvSpPr>
              <p:spPr bwMode="auto">
                <a:xfrm>
                  <a:off x="5653088" y="1390650"/>
                  <a:ext cx="1287463" cy="1296987"/>
                </a:xfrm>
                <a:custGeom>
                  <a:avLst/>
                  <a:gdLst>
                    <a:gd name="T0" fmla="*/ 185 w 210"/>
                    <a:gd name="T1" fmla="*/ 135 h 212"/>
                    <a:gd name="T2" fmla="*/ 154 w 210"/>
                    <a:gd name="T3" fmla="*/ 133 h 212"/>
                    <a:gd name="T4" fmla="*/ 124 w 210"/>
                    <a:gd name="T5" fmla="*/ 176 h 212"/>
                    <a:gd name="T6" fmla="*/ 122 w 210"/>
                    <a:gd name="T7" fmla="*/ 212 h 212"/>
                    <a:gd name="T8" fmla="*/ 57 w 210"/>
                    <a:gd name="T9" fmla="*/ 210 h 212"/>
                    <a:gd name="T10" fmla="*/ 50 w 210"/>
                    <a:gd name="T11" fmla="*/ 189 h 212"/>
                    <a:gd name="T12" fmla="*/ 48 w 210"/>
                    <a:gd name="T13" fmla="*/ 184 h 212"/>
                    <a:gd name="T14" fmla="*/ 15 w 210"/>
                    <a:gd name="T15" fmla="*/ 146 h 212"/>
                    <a:gd name="T16" fmla="*/ 9 w 210"/>
                    <a:gd name="T17" fmla="*/ 130 h 212"/>
                    <a:gd name="T18" fmla="*/ 49 w 210"/>
                    <a:gd name="T19" fmla="*/ 0 h 212"/>
                    <a:gd name="T20" fmla="*/ 109 w 210"/>
                    <a:gd name="T21" fmla="*/ 5 h 212"/>
                    <a:gd name="T22" fmla="*/ 173 w 210"/>
                    <a:gd name="T23" fmla="*/ 14 h 212"/>
                    <a:gd name="T24" fmla="*/ 153 w 210"/>
                    <a:gd name="T25" fmla="*/ 104 h 212"/>
                    <a:gd name="T26" fmla="*/ 185 w 210"/>
                    <a:gd name="T27" fmla="*/ 82 h 212"/>
                    <a:gd name="T28" fmla="*/ 185 w 210"/>
                    <a:gd name="T29" fmla="*/ 135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0" h="212">
                      <a:moveTo>
                        <a:pt x="185" y="135"/>
                      </a:moveTo>
                      <a:cubicBezTo>
                        <a:pt x="175" y="145"/>
                        <a:pt x="164" y="143"/>
                        <a:pt x="154" y="133"/>
                      </a:cubicBezTo>
                      <a:cubicBezTo>
                        <a:pt x="147" y="147"/>
                        <a:pt x="124" y="176"/>
                        <a:pt x="124" y="176"/>
                      </a:cubicBezTo>
                      <a:cubicBezTo>
                        <a:pt x="122" y="212"/>
                        <a:pt x="122" y="212"/>
                        <a:pt x="122" y="212"/>
                      </a:cubicBezTo>
                      <a:cubicBezTo>
                        <a:pt x="57" y="210"/>
                        <a:pt x="57" y="210"/>
                        <a:pt x="57" y="210"/>
                      </a:cubicBezTo>
                      <a:cubicBezTo>
                        <a:pt x="57" y="210"/>
                        <a:pt x="55" y="204"/>
                        <a:pt x="50" y="189"/>
                      </a:cubicBezTo>
                      <a:cubicBezTo>
                        <a:pt x="49" y="188"/>
                        <a:pt x="49" y="186"/>
                        <a:pt x="48" y="184"/>
                      </a:cubicBezTo>
                      <a:cubicBezTo>
                        <a:pt x="41" y="168"/>
                        <a:pt x="25" y="169"/>
                        <a:pt x="15" y="146"/>
                      </a:cubicBezTo>
                      <a:cubicBezTo>
                        <a:pt x="13" y="142"/>
                        <a:pt x="11" y="136"/>
                        <a:pt x="9" y="130"/>
                      </a:cubicBezTo>
                      <a:cubicBezTo>
                        <a:pt x="0" y="90"/>
                        <a:pt x="49" y="0"/>
                        <a:pt x="49" y="0"/>
                      </a:cubicBezTo>
                      <a:cubicBezTo>
                        <a:pt x="49" y="0"/>
                        <a:pt x="79" y="2"/>
                        <a:pt x="109" y="5"/>
                      </a:cubicBezTo>
                      <a:cubicBezTo>
                        <a:pt x="135" y="7"/>
                        <a:pt x="162" y="11"/>
                        <a:pt x="173" y="14"/>
                      </a:cubicBezTo>
                      <a:cubicBezTo>
                        <a:pt x="165" y="51"/>
                        <a:pt x="153" y="102"/>
                        <a:pt x="153" y="104"/>
                      </a:cubicBezTo>
                      <a:cubicBezTo>
                        <a:pt x="153" y="103"/>
                        <a:pt x="161" y="79"/>
                        <a:pt x="185" y="82"/>
                      </a:cubicBezTo>
                      <a:cubicBezTo>
                        <a:pt x="210" y="85"/>
                        <a:pt x="194" y="126"/>
                        <a:pt x="185" y="135"/>
                      </a:cubicBezTo>
                      <a:close/>
                    </a:path>
                  </a:pathLst>
                </a:custGeom>
                <a:solidFill>
                  <a:srgbClr val="FFB773"/>
                </a:solidFill>
                <a:ln>
                  <a:noFill/>
                </a:ln>
              </p:spPr>
              <p:txBody>
                <a:bodyPr vert="horz" wrap="square" lIns="91440" tIns="45720" rIns="91440" bIns="45720" numCol="1" anchor="t" anchorCtr="0" compatLnSpc="1"/>
                <a:lstStyle/>
                <a:p>
                  <a:endParaRPr lang="zh-CN" altLang="en-US"/>
                </a:p>
              </p:txBody>
            </p:sp>
            <p:sp>
              <p:nvSpPr>
                <p:cNvPr id="35" name="Freeform 14"/>
                <p:cNvSpPr/>
                <p:nvPr/>
              </p:nvSpPr>
              <p:spPr bwMode="auto">
                <a:xfrm>
                  <a:off x="6240463" y="1647825"/>
                  <a:ext cx="141288" cy="177800"/>
                </a:xfrm>
                <a:custGeom>
                  <a:avLst/>
                  <a:gdLst>
                    <a:gd name="T0" fmla="*/ 19 w 23"/>
                    <a:gd name="T1" fmla="*/ 21 h 29"/>
                    <a:gd name="T2" fmla="*/ 9 w 23"/>
                    <a:gd name="T3" fmla="*/ 16 h 29"/>
                    <a:gd name="T4" fmla="*/ 10 w 23"/>
                    <a:gd name="T5" fmla="*/ 5 h 29"/>
                    <a:gd name="T6" fmla="*/ 7 w 23"/>
                    <a:gd name="T7" fmla="*/ 2 h 29"/>
                    <a:gd name="T8" fmla="*/ 1 w 23"/>
                    <a:gd name="T9" fmla="*/ 11 h 29"/>
                    <a:gd name="T10" fmla="*/ 3 w 23"/>
                    <a:gd name="T11" fmla="*/ 21 h 29"/>
                    <a:gd name="T12" fmla="*/ 20 w 23"/>
                    <a:gd name="T13" fmla="*/ 26 h 29"/>
                    <a:gd name="T14" fmla="*/ 19 w 23"/>
                    <a:gd name="T15" fmla="*/ 21 h 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29">
                      <a:moveTo>
                        <a:pt x="19" y="21"/>
                      </a:moveTo>
                      <a:cubicBezTo>
                        <a:pt x="15" y="21"/>
                        <a:pt x="11" y="20"/>
                        <a:pt x="9" y="16"/>
                      </a:cubicBezTo>
                      <a:cubicBezTo>
                        <a:pt x="7" y="13"/>
                        <a:pt x="8" y="8"/>
                        <a:pt x="10" y="5"/>
                      </a:cubicBezTo>
                      <a:cubicBezTo>
                        <a:pt x="11" y="3"/>
                        <a:pt x="8" y="0"/>
                        <a:pt x="7" y="2"/>
                      </a:cubicBezTo>
                      <a:cubicBezTo>
                        <a:pt x="5" y="5"/>
                        <a:pt x="2" y="7"/>
                        <a:pt x="1" y="11"/>
                      </a:cubicBezTo>
                      <a:cubicBezTo>
                        <a:pt x="0" y="15"/>
                        <a:pt x="1" y="18"/>
                        <a:pt x="3" y="21"/>
                      </a:cubicBezTo>
                      <a:cubicBezTo>
                        <a:pt x="7" y="27"/>
                        <a:pt x="14" y="29"/>
                        <a:pt x="20" y="26"/>
                      </a:cubicBezTo>
                      <a:cubicBezTo>
                        <a:pt x="23" y="24"/>
                        <a:pt x="21" y="20"/>
                        <a:pt x="19" y="21"/>
                      </a:cubicBezTo>
                      <a:close/>
                    </a:path>
                  </a:pathLst>
                </a:custGeom>
                <a:solidFill>
                  <a:schemeClr val="accent2">
                    <a:lumMod val="20000"/>
                    <a:lumOff val="80000"/>
                    <a:alpha val="46000"/>
                  </a:schemeClr>
                </a:solidFill>
                <a:ln>
                  <a:noFill/>
                </a:ln>
              </p:spPr>
              <p:txBody>
                <a:bodyPr vert="horz" wrap="square" lIns="91440" tIns="45720" rIns="91440" bIns="45720" numCol="1" anchor="t" anchorCtr="0" compatLnSpc="1"/>
                <a:lstStyle/>
                <a:p>
                  <a:endParaRPr lang="zh-CN" altLang="en-US"/>
                </a:p>
              </p:txBody>
            </p:sp>
            <p:sp>
              <p:nvSpPr>
                <p:cNvPr id="37" name="Freeform 16"/>
                <p:cNvSpPr/>
                <p:nvPr/>
              </p:nvSpPr>
              <p:spPr bwMode="auto">
                <a:xfrm>
                  <a:off x="5848350" y="1598613"/>
                  <a:ext cx="196850" cy="165100"/>
                </a:xfrm>
                <a:custGeom>
                  <a:avLst/>
                  <a:gdLst>
                    <a:gd name="T0" fmla="*/ 28 w 32"/>
                    <a:gd name="T1" fmla="*/ 2 h 27"/>
                    <a:gd name="T2" fmla="*/ 24 w 32"/>
                    <a:gd name="T3" fmla="*/ 4 h 27"/>
                    <a:gd name="T4" fmla="*/ 19 w 32"/>
                    <a:gd name="T5" fmla="*/ 16 h 27"/>
                    <a:gd name="T6" fmla="*/ 4 w 32"/>
                    <a:gd name="T7" fmla="*/ 16 h 27"/>
                    <a:gd name="T8" fmla="*/ 2 w 32"/>
                    <a:gd name="T9" fmla="*/ 19 h 27"/>
                    <a:gd name="T10" fmla="*/ 23 w 32"/>
                    <a:gd name="T11" fmla="*/ 22 h 27"/>
                    <a:gd name="T12" fmla="*/ 28 w 32"/>
                    <a:gd name="T13" fmla="*/ 2 h 27"/>
                  </a:gdLst>
                  <a:ahLst/>
                  <a:cxnLst>
                    <a:cxn ang="0">
                      <a:pos x="T0" y="T1"/>
                    </a:cxn>
                    <a:cxn ang="0">
                      <a:pos x="T2" y="T3"/>
                    </a:cxn>
                    <a:cxn ang="0">
                      <a:pos x="T4" y="T5"/>
                    </a:cxn>
                    <a:cxn ang="0">
                      <a:pos x="T6" y="T7"/>
                    </a:cxn>
                    <a:cxn ang="0">
                      <a:pos x="T8" y="T9"/>
                    </a:cxn>
                    <a:cxn ang="0">
                      <a:pos x="T10" y="T11"/>
                    </a:cxn>
                    <a:cxn ang="0">
                      <a:pos x="T12" y="T13"/>
                    </a:cxn>
                  </a:cxnLst>
                  <a:rect l="0" t="0" r="r" b="b"/>
                  <a:pathLst>
                    <a:path w="32" h="27">
                      <a:moveTo>
                        <a:pt x="28" y="2"/>
                      </a:moveTo>
                      <a:cubicBezTo>
                        <a:pt x="27" y="0"/>
                        <a:pt x="24" y="2"/>
                        <a:pt x="24" y="4"/>
                      </a:cubicBezTo>
                      <a:cubicBezTo>
                        <a:pt x="23" y="9"/>
                        <a:pt x="23" y="13"/>
                        <a:pt x="19" y="16"/>
                      </a:cubicBezTo>
                      <a:cubicBezTo>
                        <a:pt x="15" y="19"/>
                        <a:pt x="8" y="19"/>
                        <a:pt x="4" y="16"/>
                      </a:cubicBezTo>
                      <a:cubicBezTo>
                        <a:pt x="2" y="14"/>
                        <a:pt x="0" y="17"/>
                        <a:pt x="2" y="19"/>
                      </a:cubicBezTo>
                      <a:cubicBezTo>
                        <a:pt x="7" y="24"/>
                        <a:pt x="15" y="27"/>
                        <a:pt x="23" y="22"/>
                      </a:cubicBezTo>
                      <a:cubicBezTo>
                        <a:pt x="28" y="18"/>
                        <a:pt x="32" y="9"/>
                        <a:pt x="28" y="2"/>
                      </a:cubicBezTo>
                      <a:close/>
                    </a:path>
                  </a:pathLst>
                </a:custGeom>
                <a:solidFill>
                  <a:schemeClr val="accent2">
                    <a:lumMod val="20000"/>
                    <a:lumOff val="80000"/>
                    <a:alpha val="46000"/>
                  </a:schemeClr>
                </a:solidFill>
                <a:ln>
                  <a:noFill/>
                </a:ln>
              </p:spPr>
              <p:txBody>
                <a:bodyPr vert="horz" wrap="square" lIns="91440" tIns="45720" rIns="91440" bIns="45720" numCol="1" anchor="t" anchorCtr="0" compatLnSpc="1"/>
                <a:lstStyle/>
                <a:p>
                  <a:endParaRPr lang="zh-CN" altLang="en-US"/>
                </a:p>
              </p:txBody>
            </p:sp>
            <p:sp>
              <p:nvSpPr>
                <p:cNvPr id="40" name="Freeform 19"/>
                <p:cNvSpPr/>
                <p:nvPr/>
              </p:nvSpPr>
              <p:spPr bwMode="auto">
                <a:xfrm>
                  <a:off x="5891213" y="1562100"/>
                  <a:ext cx="344488" cy="458787"/>
                </a:xfrm>
                <a:custGeom>
                  <a:avLst/>
                  <a:gdLst>
                    <a:gd name="T0" fmla="*/ 51 w 56"/>
                    <a:gd name="T1" fmla="*/ 3 h 75"/>
                    <a:gd name="T2" fmla="*/ 3 w 56"/>
                    <a:gd name="T3" fmla="*/ 71 h 75"/>
                    <a:gd name="T4" fmla="*/ 32 w 56"/>
                    <a:gd name="T5" fmla="*/ 65 h 75"/>
                    <a:gd name="T6" fmla="*/ 14 w 56"/>
                    <a:gd name="T7" fmla="*/ 65 h 75"/>
                    <a:gd name="T8" fmla="*/ 51 w 56"/>
                    <a:gd name="T9" fmla="*/ 3 h 75"/>
                  </a:gdLst>
                  <a:ahLst/>
                  <a:cxnLst>
                    <a:cxn ang="0">
                      <a:pos x="T0" y="T1"/>
                    </a:cxn>
                    <a:cxn ang="0">
                      <a:pos x="T2" y="T3"/>
                    </a:cxn>
                    <a:cxn ang="0">
                      <a:pos x="T4" y="T5"/>
                    </a:cxn>
                    <a:cxn ang="0">
                      <a:pos x="T6" y="T7"/>
                    </a:cxn>
                    <a:cxn ang="0">
                      <a:pos x="T8" y="T9"/>
                    </a:cxn>
                  </a:cxnLst>
                  <a:rect l="0" t="0" r="r" b="b"/>
                  <a:pathLst>
                    <a:path w="56" h="75">
                      <a:moveTo>
                        <a:pt x="51" y="3"/>
                      </a:moveTo>
                      <a:cubicBezTo>
                        <a:pt x="48" y="0"/>
                        <a:pt x="0" y="68"/>
                        <a:pt x="3" y="71"/>
                      </a:cubicBezTo>
                      <a:cubicBezTo>
                        <a:pt x="6" y="75"/>
                        <a:pt x="33" y="66"/>
                        <a:pt x="32" y="65"/>
                      </a:cubicBezTo>
                      <a:cubicBezTo>
                        <a:pt x="31" y="64"/>
                        <a:pt x="14" y="65"/>
                        <a:pt x="14" y="65"/>
                      </a:cubicBezTo>
                      <a:cubicBezTo>
                        <a:pt x="14" y="65"/>
                        <a:pt x="56" y="8"/>
                        <a:pt x="51" y="3"/>
                      </a:cubicBezTo>
                      <a:close/>
                    </a:path>
                  </a:pathLst>
                </a:custGeom>
                <a:solidFill>
                  <a:schemeClr val="accent2"/>
                </a:solidFill>
                <a:ln>
                  <a:noFill/>
                </a:ln>
              </p:spPr>
              <p:txBody>
                <a:bodyPr vert="horz" wrap="square" lIns="91440" tIns="45720" rIns="91440" bIns="45720" numCol="1" anchor="t" anchorCtr="0" compatLnSpc="1"/>
                <a:lstStyle/>
                <a:p>
                  <a:endParaRPr lang="zh-CN" altLang="en-US"/>
                </a:p>
              </p:txBody>
            </p:sp>
            <p:sp>
              <p:nvSpPr>
                <p:cNvPr id="41" name="Freeform 20"/>
                <p:cNvSpPr/>
                <p:nvPr/>
              </p:nvSpPr>
              <p:spPr bwMode="auto">
                <a:xfrm>
                  <a:off x="5664200" y="216852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EE929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 name="Freeform 21"/>
                <p:cNvSpPr/>
                <p:nvPr/>
              </p:nvSpPr>
              <p:spPr bwMode="auto">
                <a:xfrm>
                  <a:off x="6259513" y="1654175"/>
                  <a:ext cx="115888" cy="109537"/>
                </a:xfrm>
                <a:custGeom>
                  <a:avLst/>
                  <a:gdLst>
                    <a:gd name="T0" fmla="*/ 18 w 19"/>
                    <a:gd name="T1" fmla="*/ 6 h 18"/>
                    <a:gd name="T2" fmla="*/ 16 w 19"/>
                    <a:gd name="T3" fmla="*/ 3 h 18"/>
                    <a:gd name="T4" fmla="*/ 14 w 19"/>
                    <a:gd name="T5" fmla="*/ 1 h 18"/>
                    <a:gd name="T6" fmla="*/ 10 w 19"/>
                    <a:gd name="T7" fmla="*/ 0 h 18"/>
                    <a:gd name="T8" fmla="*/ 7 w 19"/>
                    <a:gd name="T9" fmla="*/ 1 h 18"/>
                    <a:gd name="T10" fmla="*/ 3 w 19"/>
                    <a:gd name="T11" fmla="*/ 3 h 18"/>
                    <a:gd name="T12" fmla="*/ 3 w 19"/>
                    <a:gd name="T13" fmla="*/ 3 h 18"/>
                    <a:gd name="T14" fmla="*/ 1 w 19"/>
                    <a:gd name="T15" fmla="*/ 10 h 18"/>
                    <a:gd name="T16" fmla="*/ 1 w 19"/>
                    <a:gd name="T17" fmla="*/ 12 h 18"/>
                    <a:gd name="T18" fmla="*/ 3 w 19"/>
                    <a:gd name="T19" fmla="*/ 15 h 18"/>
                    <a:gd name="T20" fmla="*/ 4 w 19"/>
                    <a:gd name="T21" fmla="*/ 16 h 18"/>
                    <a:gd name="T22" fmla="*/ 8 w 19"/>
                    <a:gd name="T23" fmla="*/ 18 h 18"/>
                    <a:gd name="T24" fmla="*/ 14 w 19"/>
                    <a:gd name="T25" fmla="*/ 17 h 18"/>
                    <a:gd name="T26" fmla="*/ 14 w 19"/>
                    <a:gd name="T27" fmla="*/ 16 h 18"/>
                    <a:gd name="T28" fmla="*/ 18 w 19"/>
                    <a:gd name="T29" fmla="*/ 11 h 18"/>
                    <a:gd name="T30" fmla="*/ 18 w 19"/>
                    <a:gd name="T31" fmla="*/ 6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 h="18">
                      <a:moveTo>
                        <a:pt x="18" y="6"/>
                      </a:moveTo>
                      <a:cubicBezTo>
                        <a:pt x="18" y="5"/>
                        <a:pt x="17" y="4"/>
                        <a:pt x="16" y="3"/>
                      </a:cubicBezTo>
                      <a:cubicBezTo>
                        <a:pt x="16" y="2"/>
                        <a:pt x="15" y="2"/>
                        <a:pt x="14" y="1"/>
                      </a:cubicBezTo>
                      <a:cubicBezTo>
                        <a:pt x="13" y="1"/>
                        <a:pt x="11" y="0"/>
                        <a:pt x="10" y="0"/>
                      </a:cubicBezTo>
                      <a:cubicBezTo>
                        <a:pt x="9" y="0"/>
                        <a:pt x="8" y="0"/>
                        <a:pt x="7" y="1"/>
                      </a:cubicBezTo>
                      <a:cubicBezTo>
                        <a:pt x="5" y="1"/>
                        <a:pt x="4" y="2"/>
                        <a:pt x="3" y="3"/>
                      </a:cubicBezTo>
                      <a:cubicBezTo>
                        <a:pt x="3" y="3"/>
                        <a:pt x="3" y="3"/>
                        <a:pt x="3" y="3"/>
                      </a:cubicBezTo>
                      <a:cubicBezTo>
                        <a:pt x="1" y="5"/>
                        <a:pt x="0" y="7"/>
                        <a:pt x="1" y="10"/>
                      </a:cubicBezTo>
                      <a:cubicBezTo>
                        <a:pt x="1" y="10"/>
                        <a:pt x="1" y="11"/>
                        <a:pt x="1" y="12"/>
                      </a:cubicBezTo>
                      <a:cubicBezTo>
                        <a:pt x="1" y="13"/>
                        <a:pt x="2" y="14"/>
                        <a:pt x="3" y="15"/>
                      </a:cubicBezTo>
                      <a:cubicBezTo>
                        <a:pt x="3" y="16"/>
                        <a:pt x="4" y="16"/>
                        <a:pt x="4" y="16"/>
                      </a:cubicBezTo>
                      <a:cubicBezTo>
                        <a:pt x="5" y="17"/>
                        <a:pt x="6" y="18"/>
                        <a:pt x="8" y="18"/>
                      </a:cubicBezTo>
                      <a:cubicBezTo>
                        <a:pt x="10" y="18"/>
                        <a:pt x="12" y="18"/>
                        <a:pt x="14" y="17"/>
                      </a:cubicBezTo>
                      <a:cubicBezTo>
                        <a:pt x="14" y="17"/>
                        <a:pt x="14" y="17"/>
                        <a:pt x="14" y="16"/>
                      </a:cubicBezTo>
                      <a:cubicBezTo>
                        <a:pt x="16" y="15"/>
                        <a:pt x="18" y="13"/>
                        <a:pt x="18" y="11"/>
                      </a:cubicBezTo>
                      <a:cubicBezTo>
                        <a:pt x="19" y="9"/>
                        <a:pt x="18" y="8"/>
                        <a:pt x="18" y="6"/>
                      </a:cubicBezTo>
                      <a:close/>
                    </a:path>
                  </a:pathLst>
                </a:custGeom>
                <a:solidFill>
                  <a:schemeClr val="accent4"/>
                </a:solidFill>
                <a:ln>
                  <a:noFill/>
                </a:ln>
              </p:spPr>
              <p:txBody>
                <a:bodyPr vert="horz" wrap="square" lIns="91440" tIns="45720" rIns="91440" bIns="45720" numCol="1" anchor="t" anchorCtr="0" compatLnSpc="1"/>
                <a:lstStyle/>
                <a:p>
                  <a:endParaRPr lang="zh-CN" altLang="en-US"/>
                </a:p>
              </p:txBody>
            </p:sp>
            <p:sp>
              <p:nvSpPr>
                <p:cNvPr id="43" name="Freeform 22"/>
                <p:cNvSpPr/>
                <p:nvPr/>
              </p:nvSpPr>
              <p:spPr bwMode="auto">
                <a:xfrm>
                  <a:off x="5922963" y="1585913"/>
                  <a:ext cx="109538" cy="111125"/>
                </a:xfrm>
                <a:custGeom>
                  <a:avLst/>
                  <a:gdLst>
                    <a:gd name="T0" fmla="*/ 18 w 18"/>
                    <a:gd name="T1" fmla="*/ 6 h 18"/>
                    <a:gd name="T2" fmla="*/ 16 w 18"/>
                    <a:gd name="T3" fmla="*/ 3 h 18"/>
                    <a:gd name="T4" fmla="*/ 13 w 18"/>
                    <a:gd name="T5" fmla="*/ 1 h 18"/>
                    <a:gd name="T6" fmla="*/ 10 w 18"/>
                    <a:gd name="T7" fmla="*/ 0 h 18"/>
                    <a:gd name="T8" fmla="*/ 7 w 18"/>
                    <a:gd name="T9" fmla="*/ 0 h 18"/>
                    <a:gd name="T10" fmla="*/ 3 w 18"/>
                    <a:gd name="T11" fmla="*/ 3 h 18"/>
                    <a:gd name="T12" fmla="*/ 3 w 18"/>
                    <a:gd name="T13" fmla="*/ 3 h 18"/>
                    <a:gd name="T14" fmla="*/ 0 w 18"/>
                    <a:gd name="T15" fmla="*/ 9 h 18"/>
                    <a:gd name="T16" fmla="*/ 1 w 18"/>
                    <a:gd name="T17" fmla="*/ 12 h 18"/>
                    <a:gd name="T18" fmla="*/ 3 w 18"/>
                    <a:gd name="T19" fmla="*/ 14 h 18"/>
                    <a:gd name="T20" fmla="*/ 4 w 18"/>
                    <a:gd name="T21" fmla="*/ 16 h 18"/>
                    <a:gd name="T22" fmla="*/ 7 w 18"/>
                    <a:gd name="T23" fmla="*/ 17 h 18"/>
                    <a:gd name="T24" fmla="*/ 14 w 18"/>
                    <a:gd name="T25" fmla="*/ 16 h 18"/>
                    <a:gd name="T26" fmla="*/ 14 w 18"/>
                    <a:gd name="T27" fmla="*/ 16 h 18"/>
                    <a:gd name="T28" fmla="*/ 18 w 18"/>
                    <a:gd name="T29" fmla="*/ 11 h 18"/>
                    <a:gd name="T30" fmla="*/ 18 w 18"/>
                    <a:gd name="T31" fmla="*/ 6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 h="18">
                      <a:moveTo>
                        <a:pt x="18" y="6"/>
                      </a:moveTo>
                      <a:cubicBezTo>
                        <a:pt x="17" y="5"/>
                        <a:pt x="17" y="4"/>
                        <a:pt x="16" y="3"/>
                      </a:cubicBezTo>
                      <a:cubicBezTo>
                        <a:pt x="15" y="2"/>
                        <a:pt x="14" y="1"/>
                        <a:pt x="13" y="1"/>
                      </a:cubicBezTo>
                      <a:cubicBezTo>
                        <a:pt x="12" y="0"/>
                        <a:pt x="11" y="0"/>
                        <a:pt x="10" y="0"/>
                      </a:cubicBezTo>
                      <a:cubicBezTo>
                        <a:pt x="9" y="0"/>
                        <a:pt x="8" y="0"/>
                        <a:pt x="7" y="0"/>
                      </a:cubicBezTo>
                      <a:cubicBezTo>
                        <a:pt x="5" y="1"/>
                        <a:pt x="4" y="2"/>
                        <a:pt x="3" y="3"/>
                      </a:cubicBezTo>
                      <a:cubicBezTo>
                        <a:pt x="3" y="3"/>
                        <a:pt x="3" y="3"/>
                        <a:pt x="3" y="3"/>
                      </a:cubicBezTo>
                      <a:cubicBezTo>
                        <a:pt x="1" y="5"/>
                        <a:pt x="0" y="7"/>
                        <a:pt x="0" y="9"/>
                      </a:cubicBezTo>
                      <a:cubicBezTo>
                        <a:pt x="1" y="10"/>
                        <a:pt x="1" y="11"/>
                        <a:pt x="1" y="12"/>
                      </a:cubicBezTo>
                      <a:cubicBezTo>
                        <a:pt x="1" y="13"/>
                        <a:pt x="2" y="14"/>
                        <a:pt x="3" y="14"/>
                      </a:cubicBezTo>
                      <a:cubicBezTo>
                        <a:pt x="3" y="15"/>
                        <a:pt x="4" y="16"/>
                        <a:pt x="4" y="16"/>
                      </a:cubicBezTo>
                      <a:cubicBezTo>
                        <a:pt x="5" y="17"/>
                        <a:pt x="6" y="17"/>
                        <a:pt x="7" y="17"/>
                      </a:cubicBezTo>
                      <a:cubicBezTo>
                        <a:pt x="10" y="18"/>
                        <a:pt x="12" y="17"/>
                        <a:pt x="14" y="16"/>
                      </a:cubicBezTo>
                      <a:cubicBezTo>
                        <a:pt x="14" y="16"/>
                        <a:pt x="14" y="16"/>
                        <a:pt x="14" y="16"/>
                      </a:cubicBezTo>
                      <a:cubicBezTo>
                        <a:pt x="16" y="15"/>
                        <a:pt x="17" y="13"/>
                        <a:pt x="18" y="11"/>
                      </a:cubicBezTo>
                      <a:cubicBezTo>
                        <a:pt x="18" y="9"/>
                        <a:pt x="18" y="7"/>
                        <a:pt x="18" y="6"/>
                      </a:cubicBezTo>
                      <a:close/>
                    </a:path>
                  </a:pathLst>
                </a:custGeom>
                <a:solidFill>
                  <a:schemeClr val="accent4"/>
                </a:solidFill>
                <a:ln>
                  <a:noFill/>
                </a:ln>
              </p:spPr>
              <p:txBody>
                <a:bodyPr vert="horz" wrap="square" lIns="91440" tIns="45720" rIns="91440" bIns="45720" numCol="1" anchor="t" anchorCtr="0" compatLnSpc="1"/>
                <a:lstStyle/>
                <a:p>
                  <a:endParaRPr lang="zh-CN" altLang="en-US"/>
                </a:p>
              </p:txBody>
            </p:sp>
            <p:sp>
              <p:nvSpPr>
                <p:cNvPr id="44" name="Line 23"/>
                <p:cNvSpPr>
                  <a:spLocks noChangeShapeType="1"/>
                </p:cNvSpPr>
                <p:nvPr/>
              </p:nvSpPr>
              <p:spPr bwMode="auto">
                <a:xfrm>
                  <a:off x="6596063" y="2357438"/>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 name="Line 24"/>
                <p:cNvSpPr>
                  <a:spLocks noChangeShapeType="1"/>
                </p:cNvSpPr>
                <p:nvPr/>
              </p:nvSpPr>
              <p:spPr bwMode="auto">
                <a:xfrm>
                  <a:off x="6596063" y="2357438"/>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 name="Freeform 25"/>
                <p:cNvSpPr/>
                <p:nvPr/>
              </p:nvSpPr>
              <p:spPr bwMode="auto">
                <a:xfrm>
                  <a:off x="6608763" y="1941513"/>
                  <a:ext cx="201613" cy="238125"/>
                </a:xfrm>
                <a:custGeom>
                  <a:avLst/>
                  <a:gdLst>
                    <a:gd name="T0" fmla="*/ 30 w 33"/>
                    <a:gd name="T1" fmla="*/ 4 h 39"/>
                    <a:gd name="T2" fmla="*/ 20 w 33"/>
                    <a:gd name="T3" fmla="*/ 1 h 39"/>
                    <a:gd name="T4" fmla="*/ 1 w 33"/>
                    <a:gd name="T5" fmla="*/ 21 h 39"/>
                    <a:gd name="T6" fmla="*/ 7 w 33"/>
                    <a:gd name="T7" fmla="*/ 24 h 39"/>
                    <a:gd name="T8" fmla="*/ 16 w 33"/>
                    <a:gd name="T9" fmla="*/ 24 h 39"/>
                    <a:gd name="T10" fmla="*/ 10 w 33"/>
                    <a:gd name="T11" fmla="*/ 27 h 39"/>
                    <a:gd name="T12" fmla="*/ 5 w 33"/>
                    <a:gd name="T13" fmla="*/ 29 h 39"/>
                    <a:gd name="T14" fmla="*/ 22 w 33"/>
                    <a:gd name="T15" fmla="*/ 27 h 39"/>
                    <a:gd name="T16" fmla="*/ 16 w 33"/>
                    <a:gd name="T17" fmla="*/ 17 h 39"/>
                    <a:gd name="T18" fmla="*/ 12 w 33"/>
                    <a:gd name="T19" fmla="*/ 16 h 39"/>
                    <a:gd name="T20" fmla="*/ 15 w 33"/>
                    <a:gd name="T21" fmla="*/ 13 h 39"/>
                    <a:gd name="T22" fmla="*/ 20 w 33"/>
                    <a:gd name="T23" fmla="*/ 9 h 39"/>
                    <a:gd name="T24" fmla="*/ 25 w 33"/>
                    <a:gd name="T25" fmla="*/ 7 h 39"/>
                    <a:gd name="T26" fmla="*/ 26 w 33"/>
                    <a:gd name="T27" fmla="*/ 15 h 39"/>
                    <a:gd name="T28" fmla="*/ 31 w 33"/>
                    <a:gd name="T29" fmla="*/ 16 h 39"/>
                    <a:gd name="T30" fmla="*/ 30 w 33"/>
                    <a:gd name="T31" fmla="*/ 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3" h="39">
                      <a:moveTo>
                        <a:pt x="30" y="4"/>
                      </a:moveTo>
                      <a:cubicBezTo>
                        <a:pt x="28" y="0"/>
                        <a:pt x="24" y="0"/>
                        <a:pt x="20" y="1"/>
                      </a:cubicBezTo>
                      <a:cubicBezTo>
                        <a:pt x="12" y="4"/>
                        <a:pt x="4" y="13"/>
                        <a:pt x="1" y="21"/>
                      </a:cubicBezTo>
                      <a:cubicBezTo>
                        <a:pt x="0" y="25"/>
                        <a:pt x="5" y="27"/>
                        <a:pt x="7" y="24"/>
                      </a:cubicBezTo>
                      <a:cubicBezTo>
                        <a:pt x="10" y="21"/>
                        <a:pt x="14" y="21"/>
                        <a:pt x="16" y="24"/>
                      </a:cubicBezTo>
                      <a:cubicBezTo>
                        <a:pt x="18" y="29"/>
                        <a:pt x="13" y="32"/>
                        <a:pt x="10" y="27"/>
                      </a:cubicBezTo>
                      <a:cubicBezTo>
                        <a:pt x="8" y="25"/>
                        <a:pt x="4" y="27"/>
                        <a:pt x="5" y="29"/>
                      </a:cubicBezTo>
                      <a:cubicBezTo>
                        <a:pt x="8" y="39"/>
                        <a:pt x="21" y="36"/>
                        <a:pt x="22" y="27"/>
                      </a:cubicBezTo>
                      <a:cubicBezTo>
                        <a:pt x="23" y="23"/>
                        <a:pt x="20" y="19"/>
                        <a:pt x="16" y="17"/>
                      </a:cubicBezTo>
                      <a:cubicBezTo>
                        <a:pt x="15" y="16"/>
                        <a:pt x="14" y="16"/>
                        <a:pt x="12" y="16"/>
                      </a:cubicBezTo>
                      <a:cubicBezTo>
                        <a:pt x="13" y="15"/>
                        <a:pt x="14" y="14"/>
                        <a:pt x="15" y="13"/>
                      </a:cubicBezTo>
                      <a:cubicBezTo>
                        <a:pt x="16" y="12"/>
                        <a:pt x="18" y="10"/>
                        <a:pt x="20" y="9"/>
                      </a:cubicBezTo>
                      <a:cubicBezTo>
                        <a:pt x="21" y="8"/>
                        <a:pt x="23" y="7"/>
                        <a:pt x="25" y="7"/>
                      </a:cubicBezTo>
                      <a:cubicBezTo>
                        <a:pt x="27" y="10"/>
                        <a:pt x="28" y="12"/>
                        <a:pt x="26" y="15"/>
                      </a:cubicBezTo>
                      <a:cubicBezTo>
                        <a:pt x="25" y="18"/>
                        <a:pt x="31" y="20"/>
                        <a:pt x="31" y="16"/>
                      </a:cubicBezTo>
                      <a:cubicBezTo>
                        <a:pt x="31" y="11"/>
                        <a:pt x="33" y="8"/>
                        <a:pt x="30" y="4"/>
                      </a:cubicBezTo>
                      <a:close/>
                    </a:path>
                  </a:pathLst>
                </a:custGeom>
                <a:solidFill>
                  <a:schemeClr val="accent2"/>
                </a:solidFill>
                <a:ln>
                  <a:noFill/>
                </a:ln>
              </p:spPr>
              <p:txBody>
                <a:bodyPr vert="horz" wrap="square" lIns="91440" tIns="45720" rIns="91440" bIns="45720" numCol="1" anchor="t" anchorCtr="0" compatLnSpc="1"/>
                <a:lstStyle/>
                <a:p>
                  <a:endParaRPr lang="zh-CN" altLang="en-US"/>
                </a:p>
              </p:txBody>
            </p:sp>
            <p:sp>
              <p:nvSpPr>
                <p:cNvPr id="47" name="Freeform 26"/>
                <p:cNvSpPr/>
                <p:nvPr/>
              </p:nvSpPr>
              <p:spPr bwMode="auto">
                <a:xfrm>
                  <a:off x="6278563" y="1512888"/>
                  <a:ext cx="201613" cy="146050"/>
                </a:xfrm>
                <a:custGeom>
                  <a:avLst/>
                  <a:gdLst>
                    <a:gd name="T0" fmla="*/ 29 w 33"/>
                    <a:gd name="T1" fmla="*/ 15 h 24"/>
                    <a:gd name="T2" fmla="*/ 18 w 33"/>
                    <a:gd name="T3" fmla="*/ 12 h 24"/>
                    <a:gd name="T4" fmla="*/ 10 w 33"/>
                    <a:gd name="T5" fmla="*/ 4 h 24"/>
                    <a:gd name="T6" fmla="*/ 2 w 33"/>
                    <a:gd name="T7" fmla="*/ 7 h 24"/>
                    <a:gd name="T8" fmla="*/ 13 w 33"/>
                    <a:gd name="T9" fmla="*/ 19 h 24"/>
                    <a:gd name="T10" fmla="*/ 28 w 33"/>
                    <a:gd name="T11" fmla="*/ 22 h 24"/>
                    <a:gd name="T12" fmla="*/ 29 w 33"/>
                    <a:gd name="T13" fmla="*/ 15 h 24"/>
                  </a:gdLst>
                  <a:ahLst/>
                  <a:cxnLst>
                    <a:cxn ang="0">
                      <a:pos x="T0" y="T1"/>
                    </a:cxn>
                    <a:cxn ang="0">
                      <a:pos x="T2" y="T3"/>
                    </a:cxn>
                    <a:cxn ang="0">
                      <a:pos x="T4" y="T5"/>
                    </a:cxn>
                    <a:cxn ang="0">
                      <a:pos x="T6" y="T7"/>
                    </a:cxn>
                    <a:cxn ang="0">
                      <a:pos x="T8" y="T9"/>
                    </a:cxn>
                    <a:cxn ang="0">
                      <a:pos x="T10" y="T11"/>
                    </a:cxn>
                    <a:cxn ang="0">
                      <a:pos x="T12" y="T13"/>
                    </a:cxn>
                  </a:cxnLst>
                  <a:rect l="0" t="0" r="r" b="b"/>
                  <a:pathLst>
                    <a:path w="33" h="24">
                      <a:moveTo>
                        <a:pt x="29" y="15"/>
                      </a:moveTo>
                      <a:cubicBezTo>
                        <a:pt x="26" y="13"/>
                        <a:pt x="22" y="13"/>
                        <a:pt x="18" y="12"/>
                      </a:cubicBezTo>
                      <a:cubicBezTo>
                        <a:pt x="14" y="10"/>
                        <a:pt x="12" y="7"/>
                        <a:pt x="10" y="4"/>
                      </a:cubicBezTo>
                      <a:cubicBezTo>
                        <a:pt x="7" y="0"/>
                        <a:pt x="0" y="3"/>
                        <a:pt x="2" y="7"/>
                      </a:cubicBezTo>
                      <a:cubicBezTo>
                        <a:pt x="5" y="12"/>
                        <a:pt x="8" y="16"/>
                        <a:pt x="13" y="19"/>
                      </a:cubicBezTo>
                      <a:cubicBezTo>
                        <a:pt x="17" y="22"/>
                        <a:pt x="24" y="24"/>
                        <a:pt x="28" y="22"/>
                      </a:cubicBezTo>
                      <a:cubicBezTo>
                        <a:pt x="31" y="21"/>
                        <a:pt x="33" y="16"/>
                        <a:pt x="29" y="15"/>
                      </a:cubicBezTo>
                      <a:close/>
                    </a:path>
                  </a:pathLst>
                </a:custGeom>
                <a:solidFill>
                  <a:schemeClr val="accent4"/>
                </a:solidFill>
                <a:ln>
                  <a:noFill/>
                </a:ln>
              </p:spPr>
              <p:txBody>
                <a:bodyPr vert="horz" wrap="square" lIns="91440" tIns="45720" rIns="91440" bIns="45720" numCol="1" anchor="t" anchorCtr="0" compatLnSpc="1"/>
                <a:lstStyle/>
                <a:p>
                  <a:endParaRPr lang="zh-CN" altLang="en-US"/>
                </a:p>
              </p:txBody>
            </p:sp>
            <p:sp>
              <p:nvSpPr>
                <p:cNvPr id="48" name="Freeform 27"/>
                <p:cNvSpPr/>
                <p:nvPr/>
              </p:nvSpPr>
              <p:spPr bwMode="auto">
                <a:xfrm>
                  <a:off x="5891213" y="1457325"/>
                  <a:ext cx="257175" cy="111125"/>
                </a:xfrm>
                <a:custGeom>
                  <a:avLst/>
                  <a:gdLst>
                    <a:gd name="T0" fmla="*/ 36 w 42"/>
                    <a:gd name="T1" fmla="*/ 2 h 18"/>
                    <a:gd name="T2" fmla="*/ 7 w 42"/>
                    <a:gd name="T3" fmla="*/ 7 h 18"/>
                    <a:gd name="T4" fmla="*/ 5 w 42"/>
                    <a:gd name="T5" fmla="*/ 15 h 18"/>
                    <a:gd name="T6" fmla="*/ 40 w 42"/>
                    <a:gd name="T7" fmla="*/ 7 h 18"/>
                    <a:gd name="T8" fmla="*/ 36 w 42"/>
                    <a:gd name="T9" fmla="*/ 2 h 18"/>
                  </a:gdLst>
                  <a:ahLst/>
                  <a:cxnLst>
                    <a:cxn ang="0">
                      <a:pos x="T0" y="T1"/>
                    </a:cxn>
                    <a:cxn ang="0">
                      <a:pos x="T2" y="T3"/>
                    </a:cxn>
                    <a:cxn ang="0">
                      <a:pos x="T4" y="T5"/>
                    </a:cxn>
                    <a:cxn ang="0">
                      <a:pos x="T6" y="T7"/>
                    </a:cxn>
                    <a:cxn ang="0">
                      <a:pos x="T8" y="T9"/>
                    </a:cxn>
                  </a:cxnLst>
                  <a:rect l="0" t="0" r="r" b="b"/>
                  <a:pathLst>
                    <a:path w="42" h="18">
                      <a:moveTo>
                        <a:pt x="36" y="2"/>
                      </a:moveTo>
                      <a:cubicBezTo>
                        <a:pt x="26" y="6"/>
                        <a:pt x="18" y="10"/>
                        <a:pt x="7" y="7"/>
                      </a:cubicBezTo>
                      <a:cubicBezTo>
                        <a:pt x="2" y="6"/>
                        <a:pt x="0" y="14"/>
                        <a:pt x="5" y="15"/>
                      </a:cubicBezTo>
                      <a:cubicBezTo>
                        <a:pt x="16" y="18"/>
                        <a:pt x="32" y="17"/>
                        <a:pt x="40" y="7"/>
                      </a:cubicBezTo>
                      <a:cubicBezTo>
                        <a:pt x="42" y="5"/>
                        <a:pt x="40" y="0"/>
                        <a:pt x="36" y="2"/>
                      </a:cubicBezTo>
                      <a:close/>
                    </a:path>
                  </a:pathLst>
                </a:custGeom>
                <a:solidFill>
                  <a:schemeClr val="accent4"/>
                </a:solidFill>
                <a:ln>
                  <a:noFill/>
                </a:ln>
              </p:spPr>
              <p:txBody>
                <a:bodyPr vert="horz" wrap="square" lIns="91440" tIns="45720" rIns="91440" bIns="45720" numCol="1" anchor="t" anchorCtr="0" compatLnSpc="1"/>
                <a:lstStyle/>
                <a:p>
                  <a:endParaRPr lang="zh-CN" altLang="en-US"/>
                </a:p>
              </p:txBody>
            </p:sp>
            <p:sp>
              <p:nvSpPr>
                <p:cNvPr id="49" name="Freeform 28"/>
                <p:cNvSpPr/>
                <p:nvPr/>
              </p:nvSpPr>
              <p:spPr bwMode="auto">
                <a:xfrm>
                  <a:off x="5861050" y="1744663"/>
                  <a:ext cx="79375" cy="49212"/>
                </a:xfrm>
                <a:custGeom>
                  <a:avLst/>
                  <a:gdLst>
                    <a:gd name="T0" fmla="*/ 10 w 13"/>
                    <a:gd name="T1" fmla="*/ 3 h 8"/>
                    <a:gd name="T2" fmla="*/ 4 w 13"/>
                    <a:gd name="T3" fmla="*/ 2 h 8"/>
                    <a:gd name="T4" fmla="*/ 2 w 13"/>
                    <a:gd name="T5" fmla="*/ 5 h 8"/>
                    <a:gd name="T6" fmla="*/ 11 w 13"/>
                    <a:gd name="T7" fmla="*/ 6 h 8"/>
                    <a:gd name="T8" fmla="*/ 10 w 13"/>
                    <a:gd name="T9" fmla="*/ 3 h 8"/>
                  </a:gdLst>
                  <a:ahLst/>
                  <a:cxnLst>
                    <a:cxn ang="0">
                      <a:pos x="T0" y="T1"/>
                    </a:cxn>
                    <a:cxn ang="0">
                      <a:pos x="T2" y="T3"/>
                    </a:cxn>
                    <a:cxn ang="0">
                      <a:pos x="T4" y="T5"/>
                    </a:cxn>
                    <a:cxn ang="0">
                      <a:pos x="T6" y="T7"/>
                    </a:cxn>
                    <a:cxn ang="0">
                      <a:pos x="T8" y="T9"/>
                    </a:cxn>
                  </a:cxnLst>
                  <a:rect l="0" t="0" r="r" b="b"/>
                  <a:pathLst>
                    <a:path w="13" h="8">
                      <a:moveTo>
                        <a:pt x="10" y="3"/>
                      </a:moveTo>
                      <a:cubicBezTo>
                        <a:pt x="8" y="4"/>
                        <a:pt x="6" y="3"/>
                        <a:pt x="4" y="2"/>
                      </a:cubicBezTo>
                      <a:cubicBezTo>
                        <a:pt x="3" y="0"/>
                        <a:pt x="0" y="3"/>
                        <a:pt x="2" y="5"/>
                      </a:cubicBezTo>
                      <a:cubicBezTo>
                        <a:pt x="5" y="7"/>
                        <a:pt x="8" y="8"/>
                        <a:pt x="11" y="6"/>
                      </a:cubicBezTo>
                      <a:cubicBezTo>
                        <a:pt x="13" y="6"/>
                        <a:pt x="12" y="3"/>
                        <a:pt x="10" y="3"/>
                      </a:cubicBezTo>
                      <a:close/>
                    </a:path>
                  </a:pathLst>
                </a:custGeom>
                <a:solidFill>
                  <a:schemeClr val="accent2">
                    <a:lumMod val="20000"/>
                    <a:lumOff val="80000"/>
                    <a:alpha val="46000"/>
                  </a:schemeClr>
                </a:solidFill>
                <a:ln>
                  <a:noFill/>
                </a:ln>
              </p:spPr>
              <p:txBody>
                <a:bodyPr vert="horz" wrap="square" lIns="91440" tIns="45720" rIns="91440" bIns="45720" numCol="1" anchor="t" anchorCtr="0" compatLnSpc="1"/>
                <a:lstStyle/>
                <a:p>
                  <a:endParaRPr lang="zh-CN" altLang="en-US"/>
                </a:p>
              </p:txBody>
            </p:sp>
            <p:sp>
              <p:nvSpPr>
                <p:cNvPr id="50" name="Freeform 29"/>
                <p:cNvSpPr/>
                <p:nvPr/>
              </p:nvSpPr>
              <p:spPr bwMode="auto">
                <a:xfrm>
                  <a:off x="6216650" y="1776413"/>
                  <a:ext cx="66675" cy="66675"/>
                </a:xfrm>
                <a:custGeom>
                  <a:avLst/>
                  <a:gdLst>
                    <a:gd name="T0" fmla="*/ 10 w 11"/>
                    <a:gd name="T1" fmla="*/ 8 h 11"/>
                    <a:gd name="T2" fmla="*/ 5 w 11"/>
                    <a:gd name="T3" fmla="*/ 2 h 11"/>
                    <a:gd name="T4" fmla="*/ 2 w 11"/>
                    <a:gd name="T5" fmla="*/ 5 h 11"/>
                    <a:gd name="T6" fmla="*/ 7 w 11"/>
                    <a:gd name="T7" fmla="*/ 10 h 11"/>
                    <a:gd name="T8" fmla="*/ 10 w 11"/>
                    <a:gd name="T9" fmla="*/ 8 h 11"/>
                  </a:gdLst>
                  <a:ahLst/>
                  <a:cxnLst>
                    <a:cxn ang="0">
                      <a:pos x="T0" y="T1"/>
                    </a:cxn>
                    <a:cxn ang="0">
                      <a:pos x="T2" y="T3"/>
                    </a:cxn>
                    <a:cxn ang="0">
                      <a:pos x="T4" y="T5"/>
                    </a:cxn>
                    <a:cxn ang="0">
                      <a:pos x="T6" y="T7"/>
                    </a:cxn>
                    <a:cxn ang="0">
                      <a:pos x="T8" y="T9"/>
                    </a:cxn>
                  </a:cxnLst>
                  <a:rect l="0" t="0" r="r" b="b"/>
                  <a:pathLst>
                    <a:path w="11" h="11">
                      <a:moveTo>
                        <a:pt x="10" y="8"/>
                      </a:moveTo>
                      <a:cubicBezTo>
                        <a:pt x="8" y="6"/>
                        <a:pt x="6" y="4"/>
                        <a:pt x="5" y="2"/>
                      </a:cubicBezTo>
                      <a:cubicBezTo>
                        <a:pt x="3" y="0"/>
                        <a:pt x="0" y="3"/>
                        <a:pt x="2" y="5"/>
                      </a:cubicBezTo>
                      <a:cubicBezTo>
                        <a:pt x="4" y="6"/>
                        <a:pt x="5" y="9"/>
                        <a:pt x="7" y="10"/>
                      </a:cubicBezTo>
                      <a:cubicBezTo>
                        <a:pt x="8" y="11"/>
                        <a:pt x="11" y="9"/>
                        <a:pt x="10" y="8"/>
                      </a:cubicBezTo>
                      <a:close/>
                    </a:path>
                  </a:pathLst>
                </a:custGeom>
                <a:solidFill>
                  <a:schemeClr val="accent2">
                    <a:lumMod val="20000"/>
                    <a:lumOff val="80000"/>
                    <a:alpha val="46000"/>
                  </a:schemeClr>
                </a:solidFill>
                <a:ln>
                  <a:noFill/>
                </a:ln>
              </p:spPr>
              <p:txBody>
                <a:bodyPr vert="horz" wrap="square" lIns="91440" tIns="45720" rIns="91440" bIns="45720" numCol="1" anchor="t" anchorCtr="0" compatLnSpc="1"/>
                <a:lstStyle/>
                <a:p>
                  <a:endParaRPr lang="zh-CN" altLang="en-US"/>
                </a:p>
              </p:txBody>
            </p:sp>
            <p:sp>
              <p:nvSpPr>
                <p:cNvPr id="51" name="Freeform 30"/>
                <p:cNvSpPr/>
                <p:nvPr/>
              </p:nvSpPr>
              <p:spPr bwMode="auto">
                <a:xfrm>
                  <a:off x="5940425" y="2039938"/>
                  <a:ext cx="417513" cy="158750"/>
                </a:xfrm>
                <a:custGeom>
                  <a:avLst/>
                  <a:gdLst>
                    <a:gd name="T0" fmla="*/ 66 w 68"/>
                    <a:gd name="T1" fmla="*/ 18 h 26"/>
                    <a:gd name="T2" fmla="*/ 36 w 68"/>
                    <a:gd name="T3" fmla="*/ 1 h 26"/>
                    <a:gd name="T4" fmla="*/ 4 w 68"/>
                    <a:gd name="T5" fmla="*/ 17 h 26"/>
                    <a:gd name="T6" fmla="*/ 9 w 68"/>
                    <a:gd name="T7" fmla="*/ 22 h 26"/>
                    <a:gd name="T8" fmla="*/ 35 w 68"/>
                    <a:gd name="T9" fmla="*/ 11 h 26"/>
                    <a:gd name="T10" fmla="*/ 59 w 68"/>
                    <a:gd name="T11" fmla="*/ 23 h 26"/>
                    <a:gd name="T12" fmla="*/ 66 w 68"/>
                    <a:gd name="T13" fmla="*/ 18 h 26"/>
                  </a:gdLst>
                  <a:ahLst/>
                  <a:cxnLst>
                    <a:cxn ang="0">
                      <a:pos x="T0" y="T1"/>
                    </a:cxn>
                    <a:cxn ang="0">
                      <a:pos x="T2" y="T3"/>
                    </a:cxn>
                    <a:cxn ang="0">
                      <a:pos x="T4" y="T5"/>
                    </a:cxn>
                    <a:cxn ang="0">
                      <a:pos x="T6" y="T7"/>
                    </a:cxn>
                    <a:cxn ang="0">
                      <a:pos x="T8" y="T9"/>
                    </a:cxn>
                    <a:cxn ang="0">
                      <a:pos x="T10" y="T11"/>
                    </a:cxn>
                    <a:cxn ang="0">
                      <a:pos x="T12" y="T13"/>
                    </a:cxn>
                  </a:cxnLst>
                  <a:rect l="0" t="0" r="r" b="b"/>
                  <a:pathLst>
                    <a:path w="68" h="26">
                      <a:moveTo>
                        <a:pt x="66" y="18"/>
                      </a:moveTo>
                      <a:cubicBezTo>
                        <a:pt x="61" y="7"/>
                        <a:pt x="47" y="1"/>
                        <a:pt x="36" y="1"/>
                      </a:cubicBezTo>
                      <a:cubicBezTo>
                        <a:pt x="23" y="0"/>
                        <a:pt x="12" y="7"/>
                        <a:pt x="4" y="17"/>
                      </a:cubicBezTo>
                      <a:cubicBezTo>
                        <a:pt x="0" y="21"/>
                        <a:pt x="6" y="26"/>
                        <a:pt x="9" y="22"/>
                      </a:cubicBezTo>
                      <a:cubicBezTo>
                        <a:pt x="16" y="14"/>
                        <a:pt x="25" y="10"/>
                        <a:pt x="35" y="11"/>
                      </a:cubicBezTo>
                      <a:cubicBezTo>
                        <a:pt x="45" y="11"/>
                        <a:pt x="52" y="17"/>
                        <a:pt x="59" y="23"/>
                      </a:cubicBezTo>
                      <a:cubicBezTo>
                        <a:pt x="63" y="26"/>
                        <a:pt x="68" y="22"/>
                        <a:pt x="66" y="18"/>
                      </a:cubicBezTo>
                      <a:close/>
                    </a:path>
                  </a:pathLst>
                </a:custGeom>
                <a:solidFill>
                  <a:schemeClr val="accent2"/>
                </a:solidFill>
                <a:ln>
                  <a:noFill/>
                </a:ln>
              </p:spPr>
              <p:txBody>
                <a:bodyPr vert="horz" wrap="square" lIns="91440" tIns="45720" rIns="91440" bIns="45720" numCol="1" anchor="t" anchorCtr="0" compatLnSpc="1"/>
                <a:lstStyle/>
                <a:p>
                  <a:endParaRPr lang="zh-CN" altLang="en-US"/>
                </a:p>
              </p:txBody>
            </p:sp>
            <p:sp>
              <p:nvSpPr>
                <p:cNvPr id="52" name="Freeform 31"/>
                <p:cNvSpPr/>
                <p:nvPr/>
              </p:nvSpPr>
              <p:spPr bwMode="auto">
                <a:xfrm>
                  <a:off x="6088063" y="2136775"/>
                  <a:ext cx="60325" cy="61912"/>
                </a:xfrm>
                <a:custGeom>
                  <a:avLst/>
                  <a:gdLst>
                    <a:gd name="T0" fmla="*/ 8 w 10"/>
                    <a:gd name="T1" fmla="*/ 2 h 10"/>
                    <a:gd name="T2" fmla="*/ 6 w 10"/>
                    <a:gd name="T3" fmla="*/ 2 h 10"/>
                    <a:gd name="T4" fmla="*/ 0 w 10"/>
                    <a:gd name="T5" fmla="*/ 5 h 10"/>
                    <a:gd name="T6" fmla="*/ 6 w 10"/>
                    <a:gd name="T7" fmla="*/ 8 h 10"/>
                    <a:gd name="T8" fmla="*/ 8 w 10"/>
                    <a:gd name="T9" fmla="*/ 8 h 10"/>
                    <a:gd name="T10" fmla="*/ 8 w 10"/>
                    <a:gd name="T11" fmla="*/ 2 h 10"/>
                  </a:gdLst>
                  <a:ahLst/>
                  <a:cxnLst>
                    <a:cxn ang="0">
                      <a:pos x="T0" y="T1"/>
                    </a:cxn>
                    <a:cxn ang="0">
                      <a:pos x="T2" y="T3"/>
                    </a:cxn>
                    <a:cxn ang="0">
                      <a:pos x="T4" y="T5"/>
                    </a:cxn>
                    <a:cxn ang="0">
                      <a:pos x="T6" y="T7"/>
                    </a:cxn>
                    <a:cxn ang="0">
                      <a:pos x="T8" y="T9"/>
                    </a:cxn>
                    <a:cxn ang="0">
                      <a:pos x="T10" y="T11"/>
                    </a:cxn>
                  </a:cxnLst>
                  <a:rect l="0" t="0" r="r" b="b"/>
                  <a:pathLst>
                    <a:path w="10" h="10">
                      <a:moveTo>
                        <a:pt x="8" y="2"/>
                      </a:moveTo>
                      <a:cubicBezTo>
                        <a:pt x="7" y="2"/>
                        <a:pt x="6" y="2"/>
                        <a:pt x="6" y="2"/>
                      </a:cubicBezTo>
                      <a:cubicBezTo>
                        <a:pt x="3" y="0"/>
                        <a:pt x="0" y="2"/>
                        <a:pt x="0" y="5"/>
                      </a:cubicBezTo>
                      <a:cubicBezTo>
                        <a:pt x="0" y="8"/>
                        <a:pt x="4" y="10"/>
                        <a:pt x="6" y="8"/>
                      </a:cubicBezTo>
                      <a:cubicBezTo>
                        <a:pt x="7" y="8"/>
                        <a:pt x="7" y="8"/>
                        <a:pt x="8" y="8"/>
                      </a:cubicBezTo>
                      <a:cubicBezTo>
                        <a:pt x="10" y="7"/>
                        <a:pt x="9" y="3"/>
                        <a:pt x="8" y="2"/>
                      </a:cubicBezTo>
                      <a:close/>
                    </a:path>
                  </a:pathLst>
                </a:custGeom>
                <a:solidFill>
                  <a:schemeClr val="accent2"/>
                </a:solidFill>
                <a:ln>
                  <a:noFill/>
                </a:ln>
              </p:spPr>
              <p:txBody>
                <a:bodyPr vert="horz" wrap="square" lIns="91440" tIns="45720" rIns="91440" bIns="45720" numCol="1" anchor="t" anchorCtr="0" compatLnSpc="1"/>
                <a:lstStyle/>
                <a:p>
                  <a:endParaRPr lang="zh-CN" altLang="en-US"/>
                </a:p>
              </p:txBody>
            </p:sp>
          </p:grpSp>
        </p:grpSp>
        <p:sp>
          <p:nvSpPr>
            <p:cNvPr id="5" name="文本框 4"/>
            <p:cNvSpPr txBox="1"/>
            <p:nvPr/>
          </p:nvSpPr>
          <p:spPr>
            <a:xfrm>
              <a:off x="1447468" y="5589047"/>
              <a:ext cx="9297064" cy="400110"/>
            </a:xfrm>
            <a:prstGeom prst="rect">
              <a:avLst/>
            </a:prstGeom>
            <a:solidFill>
              <a:schemeClr val="accent1">
                <a:lumMod val="75000"/>
              </a:schemeClr>
            </a:solidFill>
          </p:spPr>
          <p:txBody>
            <a:bodyPr wrap="square" rtlCol="0">
              <a:spAutoFit/>
            </a:bodyPr>
            <a:lstStyle/>
            <a:p>
              <a:pPr algn="ctr"/>
              <a:r>
                <a:rPr lang="zh-CN" altLang="en-US" sz="2000" b="1" dirty="0">
                  <a:solidFill>
                    <a:schemeClr val="bg1"/>
                  </a:solidFill>
                </a:rPr>
                <a:t>这就是很多人工作越忙越容易长胖的原因，因为你的负情绪会让你变成大胃王。</a:t>
              </a:r>
            </a:p>
          </p:txBody>
        </p:sp>
      </p:grpSp>
    </p:spTree>
  </p:cSld>
  <p:clrMapOvr>
    <a:masterClrMapping/>
  </p:clrMapOvr>
  <mc:AlternateContent xmlns:mc="http://schemas.openxmlformats.org/markup-compatibility/2006" xmlns:p14="http://schemas.microsoft.com/office/powerpoint/2010/main">
    <mc:Choice Requires="p14">
      <p:transition spd="slow" p14:dur="2000" advTm="0">
        <p:split orient="vert"/>
      </p:transition>
    </mc:Choice>
    <mc:Fallback xmlns="">
      <p:transition spd="slow" advTm="0">
        <p:split orient="vert"/>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千万不要让老板来关心的你情绪数据报告卡通ppt模板"/>
</p:tagLst>
</file>

<file path=ppt/theme/theme1.xml><?xml version="1.0" encoding="utf-8"?>
<a:theme xmlns:a="http://schemas.openxmlformats.org/drawingml/2006/main" name="Office 主题">
  <a:themeElements>
    <a:clrScheme name="情绪管理">
      <a:dk1>
        <a:sysClr val="windowText" lastClr="000000"/>
      </a:dk1>
      <a:lt1>
        <a:sysClr val="window" lastClr="FFFFFF"/>
      </a:lt1>
      <a:dk2>
        <a:srgbClr val="44546A"/>
      </a:dk2>
      <a:lt2>
        <a:srgbClr val="E7E6E6"/>
      </a:lt2>
      <a:accent1>
        <a:srgbClr val="4AC8CF"/>
      </a:accent1>
      <a:accent2>
        <a:srgbClr val="E25C25"/>
      </a:accent2>
      <a:accent3>
        <a:srgbClr val="F2E143"/>
      </a:accent3>
      <a:accent4>
        <a:srgbClr val="1F314D"/>
      </a:accent4>
      <a:accent5>
        <a:srgbClr val="BDA028"/>
      </a:accent5>
      <a:accent6>
        <a:srgbClr val="D0CECE"/>
      </a:accent6>
      <a:hlink>
        <a:srgbClr val="0563C1"/>
      </a:hlink>
      <a:folHlink>
        <a:srgbClr val="954F72"/>
      </a:folHlink>
    </a:clrScheme>
    <a:fontScheme name="A微">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818</Words>
  <Application>Microsoft Office PowerPoint</Application>
  <PresentationFormat>宽屏</PresentationFormat>
  <Paragraphs>127</Paragraphs>
  <Slides>15</Slides>
  <Notes>15</Notes>
  <HiddenSlides>0</HiddenSlides>
  <MMClips>1</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15</vt:i4>
      </vt:variant>
    </vt:vector>
  </HeadingPairs>
  <TitlesOfParts>
    <vt:vector size="21" baseType="lpstr">
      <vt:lpstr>华文行楷</vt:lpstr>
      <vt:lpstr>微软雅黑</vt:lpstr>
      <vt:lpstr>Arial</vt:lpstr>
      <vt:lpstr>Calibri</vt:lpstr>
      <vt:lpstr>Impact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天 下</cp:lastModifiedBy>
  <cp:revision>125</cp:revision>
  <dcterms:created xsi:type="dcterms:W3CDTF">2017-06-15T07:12:00Z</dcterms:created>
  <dcterms:modified xsi:type="dcterms:W3CDTF">2021-01-05T15:55:50Z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