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62" r:id="rId3"/>
    <p:sldId id="261" r:id="rId4"/>
    <p:sldId id="264" r:id="rId5"/>
    <p:sldId id="263" r:id="rId6"/>
    <p:sldId id="265" r:id="rId7"/>
    <p:sldId id="268" r:id="rId8"/>
    <p:sldId id="292" r:id="rId9"/>
    <p:sldId id="267" r:id="rId10"/>
    <p:sldId id="287" r:id="rId11"/>
    <p:sldId id="269" r:id="rId12"/>
    <p:sldId id="290" r:id="rId13"/>
    <p:sldId id="270" r:id="rId14"/>
    <p:sldId id="271" r:id="rId15"/>
    <p:sldId id="274" r:id="rId16"/>
    <p:sldId id="272" r:id="rId17"/>
    <p:sldId id="288" r:id="rId18"/>
    <p:sldId id="276" r:id="rId19"/>
    <p:sldId id="275" r:id="rId20"/>
    <p:sldId id="284" r:id="rId21"/>
    <p:sldId id="285" r:id="rId22"/>
    <p:sldId id="286" r:id="rId23"/>
    <p:sldId id="277" r:id="rId24"/>
    <p:sldId id="289" r:id="rId25"/>
    <p:sldId id="281" r:id="rId26"/>
    <p:sldId id="278" r:id="rId27"/>
    <p:sldId id="282" r:id="rId28"/>
    <p:sldId id="293" r:id="rId29"/>
    <p:sldId id="280" r:id="rId30"/>
    <p:sldId id="279" r:id="rId31"/>
    <p:sldId id="295" r:id="rId3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A8D3"/>
    <a:srgbClr val="7F92C7"/>
    <a:srgbClr val="5670B5"/>
    <a:srgbClr val="F0687B"/>
    <a:srgbClr val="F2BF5D"/>
    <a:srgbClr val="8CC886"/>
    <a:srgbClr val="3EA097"/>
    <a:srgbClr val="47B7AC"/>
    <a:srgbClr val="59BF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98" autoAdjust="0"/>
    <p:restoredTop sz="94660"/>
  </p:normalViewPr>
  <p:slideViewPr>
    <p:cSldViewPr snapToGrid="0">
      <p:cViewPr varScale="1">
        <p:scale>
          <a:sx n="56" d="100"/>
          <a:sy n="56" d="100"/>
        </p:scale>
        <p:origin x="102" y="52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02109D-E900-42CA-8502-EF314D974965}"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967982-7478-454F-881C-C9FF03B44036}"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C6A3E7-7B0A-43E6-AF50-B970C3A8BCF7}" type="slidenum">
              <a:rPr lang="id-ID" smtClean="0"/>
              <a:t>16</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18</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C819F8-A4CB-48C2-AA45-0E4078537C1C}" type="slidenum">
              <a:rPr lang="zh-CN" altLang="en-US" smtClean="0"/>
              <a:t>19</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1AE2D31-2B6A-425C-8DAF-63D853CEDF05}" type="slidenum">
              <a:rPr lang="zh-CN" altLang="en-US" smtClean="0"/>
              <a:t>20</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21</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CA5E8DB0-55DC-4221-A99C-988BCD133BF3}" type="slidenum">
              <a:rPr lang="en-US" altLang="zh-CN" smtClean="0"/>
              <a:t>22</a:t>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t>23</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25</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554745-8413-4732-B5EB-1684930933F1}" type="slidenum">
              <a:rPr lang="zh-CN" altLang="en-US" smtClean="0"/>
              <a:t>26</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27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28</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29</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C5934F-EAF2-4BA1-98D1-AB7BE00B8F72}" type="slidenum">
              <a:rPr lang="zh-CN" altLang="en-US" smtClean="0"/>
              <a:t>30</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26B02EC-97C0-4E19-AA45-E904FCC1D11E}" type="slidenum">
              <a:rPr lang="en-GB" smtClean="0"/>
              <a:t>8</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t>9</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554745-8413-4732-B5EB-1684930933F1}" type="slidenum">
              <a:rPr lang="zh-CN" altLang="en-US" smtClean="0"/>
              <a:t>11</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C6A3E7-7B0A-43E6-AF50-B970C3A8BCF7}" type="slidenum">
              <a:rPr lang="id-ID" smtClean="0"/>
              <a:t>13</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77D52DC-2AC0-40EB-AE3E-9EAE589A4496}" type="slidenum">
              <a:rPr lang="zh-CN" altLang="en-US" smtClean="0"/>
              <a:t>14</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604509D-BEB1-46BE-BA4E-82A12FF6F9BB}" type="slidenum">
              <a:rPr lang="zh-CN" altLang="en-US" smtClean="0"/>
              <a:t>15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997B5FA-0921-464F-AAE1-844C04324D75}"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pic>
        <p:nvPicPr>
          <p:cNvPr id="19" name="图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718" y="4300491"/>
            <a:ext cx="3315224" cy="2491003"/>
          </a:xfrm>
          <a:prstGeom prst="rect">
            <a:avLst/>
          </a:prstGeom>
        </p:spPr>
      </p:pic>
      <p:pic>
        <p:nvPicPr>
          <p:cNvPr id="20" name="图片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2371" y="4418473"/>
            <a:ext cx="2446007" cy="2560701"/>
          </a:xfrm>
          <a:prstGeom prst="rect">
            <a:avLst/>
          </a:prstGeom>
        </p:spPr>
      </p:pic>
      <p:pic>
        <p:nvPicPr>
          <p:cNvPr id="21" name="图片 20"/>
          <p:cNvPicPr>
            <a:picLocks noChangeAspect="1"/>
          </p:cNvPicPr>
          <p:nvPr/>
        </p:nvPicPr>
        <p:blipFill rotWithShape="1">
          <a:blip r:embed="rId4" cstate="print">
            <a:extLst>
              <a:ext uri="{28A0092B-C50C-407E-A947-70E740481C1C}">
                <a14:useLocalDpi xmlns:a14="http://schemas.microsoft.com/office/drawing/2010/main" val="0"/>
              </a:ext>
            </a:extLst>
          </a:blip>
          <a:srcRect b="8631"/>
          <a:stretch>
            <a:fillRect/>
          </a:stretch>
        </p:blipFill>
        <p:spPr>
          <a:xfrm>
            <a:off x="4004950" y="3689614"/>
            <a:ext cx="4514582" cy="3168386"/>
          </a:xfrm>
          <a:prstGeom prst="rect">
            <a:avLst/>
          </a:prstGeom>
        </p:spPr>
      </p:pic>
      <p:sp>
        <p:nvSpPr>
          <p:cNvPr id="22" name="文本框 7"/>
          <p:cNvSpPr txBox="1"/>
          <p:nvPr/>
        </p:nvSpPr>
        <p:spPr>
          <a:xfrm>
            <a:off x="1406739" y="1518468"/>
            <a:ext cx="9378523" cy="1123380"/>
          </a:xfrm>
          <a:prstGeom prst="rect">
            <a:avLst/>
          </a:prstGeom>
          <a:noFill/>
        </p:spPr>
        <p:txBody>
          <a:bodyPr wrap="none" lIns="121917" tIns="60958" rIns="121917" bIns="60958" rtlCol="0">
            <a:spAutoFit/>
          </a:bodyPr>
          <a:lstStyle/>
          <a:p>
            <a:pPr algn="ctr"/>
            <a:r>
              <a:rPr lang="zh-CN" altLang="en-US" sz="6500" b="1" spc="600" dirty="0">
                <a:solidFill>
                  <a:schemeClr val="bg1"/>
                </a:solidFill>
                <a:latin typeface="微软雅黑" panose="020B0503020204020204" pitchFamily="34" charset="-122"/>
                <a:ea typeface="微软雅黑" panose="020B0503020204020204" pitchFamily="34" charset="-122"/>
              </a:rPr>
              <a:t>财务数据统计分析</a:t>
            </a:r>
            <a:r>
              <a:rPr lang="en-US" altLang="zh-CN" sz="6500" b="1" spc="600" dirty="0">
                <a:solidFill>
                  <a:schemeClr val="bg1"/>
                </a:solidFill>
                <a:latin typeface="微软雅黑" panose="020B0503020204020204" pitchFamily="34" charset="-122"/>
                <a:ea typeface="微软雅黑" panose="020B0503020204020204" pitchFamily="34" charset="-122"/>
              </a:rPr>
              <a:t>PPT</a:t>
            </a:r>
            <a:endParaRPr lang="zh-CN" altLang="en-US" sz="6500" b="1" spc="600" dirty="0">
              <a:solidFill>
                <a:schemeClr val="bg1"/>
              </a:solidFill>
              <a:latin typeface="微软雅黑" panose="020B0503020204020204" pitchFamily="34" charset="-122"/>
              <a:ea typeface="微软雅黑" panose="020B0503020204020204" pitchFamily="34" charset="-122"/>
            </a:endParaRPr>
          </a:p>
        </p:txBody>
      </p:sp>
      <p:sp>
        <p:nvSpPr>
          <p:cNvPr id="23" name="文本框 8"/>
          <p:cNvSpPr txBox="1"/>
          <p:nvPr/>
        </p:nvSpPr>
        <p:spPr>
          <a:xfrm>
            <a:off x="4343344" y="578147"/>
            <a:ext cx="3505313" cy="815604"/>
          </a:xfrm>
          <a:prstGeom prst="rect">
            <a:avLst/>
          </a:prstGeom>
          <a:noFill/>
        </p:spPr>
        <p:txBody>
          <a:bodyPr wrap="none" lIns="121917" tIns="60958" rIns="121917" bIns="60958" rtlCol="0">
            <a:spAutoFit/>
          </a:bodyPr>
          <a:lstStyle/>
          <a:p>
            <a:pPr algn="ctr"/>
            <a:r>
              <a:rPr lang="en-US" altLang="zh-CN" sz="4500" dirty="0">
                <a:solidFill>
                  <a:schemeClr val="bg1"/>
                </a:solidFill>
              </a:rPr>
              <a:t>POWERPOINT</a:t>
            </a:r>
            <a:endParaRPr lang="zh-CN" altLang="en-US" sz="4500" dirty="0">
              <a:solidFill>
                <a:schemeClr val="bg1"/>
              </a:solidFill>
            </a:endParaRPr>
          </a:p>
        </p:txBody>
      </p:sp>
      <p:sp>
        <p:nvSpPr>
          <p:cNvPr id="24" name="文本框 14"/>
          <p:cNvSpPr txBox="1"/>
          <p:nvPr/>
        </p:nvSpPr>
        <p:spPr>
          <a:xfrm>
            <a:off x="4059712" y="2848210"/>
            <a:ext cx="4072584" cy="400105"/>
          </a:xfrm>
          <a:prstGeom prst="rect">
            <a:avLst/>
          </a:prstGeom>
          <a:noFill/>
        </p:spPr>
        <p:txBody>
          <a:bodyPr wrap="none" lIns="121917" tIns="60958" rIns="121917" bIns="60958" rtlCol="0">
            <a:spAutoFit/>
          </a:bodyPr>
          <a:lstStyle/>
          <a:p>
            <a:pPr algn="ctr"/>
            <a:r>
              <a:rPr lang="zh-CN" altLang="en-US">
                <a:solidFill>
                  <a:schemeClr val="bg1"/>
                </a:solidFill>
                <a:latin typeface="微软雅黑" panose="020B0503020204020204" pitchFamily="34" charset="-122"/>
                <a:ea typeface="微软雅黑" panose="020B0503020204020204" pitchFamily="34" charset="-122"/>
              </a:rPr>
              <a:t>汇报人：</a:t>
            </a:r>
            <a:r>
              <a:rPr lang="en-US" altLang="zh-CN">
                <a:solidFill>
                  <a:schemeClr val="bg1"/>
                </a:solidFill>
                <a:latin typeface="微软雅黑" panose="020B0503020204020204" pitchFamily="34" charset="-122"/>
                <a:ea typeface="微软雅黑" panose="020B0503020204020204" pitchFamily="34" charset="-122"/>
              </a:rPr>
              <a:t>xiazaii       </a:t>
            </a:r>
            <a:r>
              <a:rPr lang="zh-CN" altLang="en-US">
                <a:solidFill>
                  <a:schemeClr val="bg1"/>
                </a:solidFill>
                <a:latin typeface="微软雅黑" panose="020B0503020204020204" pitchFamily="34" charset="-122"/>
                <a:ea typeface="微软雅黑" panose="020B0503020204020204" pitchFamily="34" charset="-122"/>
              </a:rPr>
              <a:t>时间：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月</a:t>
            </a:r>
            <a:endParaRPr lang="zh-CN" altLang="en-US"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000"/>
                                        <p:tgtEl>
                                          <p:spTgt spid="20"/>
                                        </p:tgtEl>
                                      </p:cBhvr>
                                    </p:animEffect>
                                    <p:anim calcmode="lin" valueType="num">
                                      <p:cBhvr>
                                        <p:cTn id="14" dur="1000" fill="hold"/>
                                        <p:tgtEl>
                                          <p:spTgt spid="20"/>
                                        </p:tgtEl>
                                        <p:attrNameLst>
                                          <p:attrName>ppt_x</p:attrName>
                                        </p:attrNameLst>
                                      </p:cBhvr>
                                      <p:tavLst>
                                        <p:tav tm="0">
                                          <p:val>
                                            <p:strVal val="#ppt_x"/>
                                          </p:val>
                                        </p:tav>
                                        <p:tav tm="100000">
                                          <p:val>
                                            <p:strVal val="#ppt_x"/>
                                          </p:val>
                                        </p:tav>
                                      </p:tavLst>
                                    </p:anim>
                                    <p:anim calcmode="lin" valueType="num">
                                      <p:cBhvr>
                                        <p:cTn id="15" dur="10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1000" fill="hold"/>
                                        <p:tgtEl>
                                          <p:spTgt spid="21"/>
                                        </p:tgtEl>
                                        <p:attrNameLst>
                                          <p:attrName>ppt_w</p:attrName>
                                        </p:attrNameLst>
                                      </p:cBhvr>
                                      <p:tavLst>
                                        <p:tav tm="0">
                                          <p:val>
                                            <p:strVal val="#ppt_w+.3"/>
                                          </p:val>
                                        </p:tav>
                                        <p:tav tm="100000">
                                          <p:val>
                                            <p:strVal val="#ppt_w"/>
                                          </p:val>
                                        </p:tav>
                                      </p:tavLst>
                                    </p:anim>
                                    <p:anim calcmode="lin" valueType="num">
                                      <p:cBhvr>
                                        <p:cTn id="20" dur="1000" fill="hold"/>
                                        <p:tgtEl>
                                          <p:spTgt spid="21"/>
                                        </p:tgtEl>
                                        <p:attrNameLst>
                                          <p:attrName>ppt_h</p:attrName>
                                        </p:attrNameLst>
                                      </p:cBhvr>
                                      <p:tavLst>
                                        <p:tav tm="0">
                                          <p:val>
                                            <p:strVal val="#ppt_h"/>
                                          </p:val>
                                        </p:tav>
                                        <p:tav tm="100000">
                                          <p:val>
                                            <p:strVal val="#ppt_h"/>
                                          </p:val>
                                        </p:tav>
                                      </p:tavLst>
                                    </p:anim>
                                    <p:animEffect transition="in" filter="fade">
                                      <p:cBhvr>
                                        <p:cTn id="21" dur="1000"/>
                                        <p:tgtEl>
                                          <p:spTgt spid="21"/>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3500"/>
                            </p:stCondLst>
                            <p:childTnLst>
                              <p:par>
                                <p:cTn id="27" presetID="56" presetClass="entr" presetSubtype="0" fill="hold" grpId="0" nodeType="afterEffect">
                                  <p:stCondLst>
                                    <p:cond delay="0"/>
                                  </p:stCondLst>
                                  <p:iterate type="lt">
                                    <p:tmPct val="10000"/>
                                  </p:iterate>
                                  <p:childTnLst>
                                    <p:set>
                                      <p:cBhvr>
                                        <p:cTn id="28" dur="1" fill="hold">
                                          <p:stCondLst>
                                            <p:cond delay="0"/>
                                          </p:stCondLst>
                                        </p:cTn>
                                        <p:tgtEl>
                                          <p:spTgt spid="22"/>
                                        </p:tgtEl>
                                        <p:attrNameLst>
                                          <p:attrName>style.visibility</p:attrName>
                                        </p:attrNameLst>
                                      </p:cBhvr>
                                      <p:to>
                                        <p:strVal val="visible"/>
                                      </p:to>
                                    </p:set>
                                    <p:anim by="(-#ppt_w*2)" calcmode="lin" valueType="num">
                                      <p:cBhvr rctx="PPT">
                                        <p:cTn id="29" dur="500" autoRev="1" fill="hold">
                                          <p:stCondLst>
                                            <p:cond delay="0"/>
                                          </p:stCondLst>
                                        </p:cTn>
                                        <p:tgtEl>
                                          <p:spTgt spid="22"/>
                                        </p:tgtEl>
                                        <p:attrNameLst>
                                          <p:attrName>ppt_w</p:attrName>
                                        </p:attrNameLst>
                                      </p:cBhvr>
                                    </p:anim>
                                    <p:anim by="(#ppt_w*0.50)" calcmode="lin" valueType="num">
                                      <p:cBhvr>
                                        <p:cTn id="30" dur="500" decel="50000" autoRev="1" fill="hold">
                                          <p:stCondLst>
                                            <p:cond delay="0"/>
                                          </p:stCondLst>
                                        </p:cTn>
                                        <p:tgtEl>
                                          <p:spTgt spid="22"/>
                                        </p:tgtEl>
                                        <p:attrNameLst>
                                          <p:attrName>ppt_x</p:attrName>
                                        </p:attrNameLst>
                                      </p:cBhvr>
                                    </p:anim>
                                    <p:anim from="(-#ppt_h/2)" to="(#ppt_y)" calcmode="lin" valueType="num">
                                      <p:cBhvr>
                                        <p:cTn id="31" dur="1000" fill="hold">
                                          <p:stCondLst>
                                            <p:cond delay="0"/>
                                          </p:stCondLst>
                                        </p:cTn>
                                        <p:tgtEl>
                                          <p:spTgt spid="22"/>
                                        </p:tgtEl>
                                        <p:attrNameLst>
                                          <p:attrName>ppt_y</p:attrName>
                                        </p:attrNameLst>
                                      </p:cBhvr>
                                    </p:anim>
                                    <p:animRot by="21600000">
                                      <p:cBhvr>
                                        <p:cTn id="32" dur="1000" fill="hold">
                                          <p:stCondLst>
                                            <p:cond delay="0"/>
                                          </p:stCondLst>
                                        </p:cTn>
                                        <p:tgtEl>
                                          <p:spTgt spid="22"/>
                                        </p:tgtEl>
                                        <p:attrNameLst>
                                          <p:attrName>r</p:attrName>
                                        </p:attrNameLst>
                                      </p:cBhvr>
                                    </p:animRot>
                                  </p:childTnLst>
                                </p:cTn>
                              </p:par>
                            </p:childTnLst>
                          </p:cTn>
                        </p:par>
                        <p:par>
                          <p:cTn id="33" fill="hold">
                            <p:stCondLst>
                              <p:cond delay="5500"/>
                            </p:stCondLst>
                            <p:childTnLst>
                              <p:par>
                                <p:cTn id="34" presetID="42" presetClass="entr" presetSubtype="0"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anim calcmode="lin" valueType="num">
                                      <p:cBhvr>
                                        <p:cTn id="37" dur="500" fill="hold"/>
                                        <p:tgtEl>
                                          <p:spTgt spid="24"/>
                                        </p:tgtEl>
                                        <p:attrNameLst>
                                          <p:attrName>ppt_x</p:attrName>
                                        </p:attrNameLst>
                                      </p:cBhvr>
                                      <p:tavLst>
                                        <p:tav tm="0">
                                          <p:val>
                                            <p:strVal val="#ppt_x"/>
                                          </p:val>
                                        </p:tav>
                                        <p:tav tm="100000">
                                          <p:val>
                                            <p:strVal val="#ppt_x"/>
                                          </p:val>
                                        </p:tav>
                                      </p:tavLst>
                                    </p:anim>
                                    <p:anim calcmode="lin" valueType="num">
                                      <p:cBhvr>
                                        <p:cTn id="38"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36257" y="602166"/>
            <a:ext cx="9919486" cy="5430644"/>
          </a:xfrm>
          <a:prstGeom prst="rect">
            <a:avLst/>
          </a:prstGeom>
          <a:solidFill>
            <a:schemeClr val="accent5">
              <a:alpha val="9372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382751" y="791737"/>
            <a:ext cx="9433932" cy="5051504"/>
          </a:xfrm>
          <a:prstGeom prst="rect">
            <a:avLst/>
          </a:prstGeom>
          <a:noFill/>
          <a:ln w="28575">
            <a:solidFill>
              <a:schemeClr val="bg1">
                <a:lumMod val="9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fontAlgn="base">
              <a:spcBef>
                <a:spcPct val="0"/>
              </a:spcBef>
              <a:spcAft>
                <a:spcPct val="0"/>
              </a:spcAft>
            </a:pPr>
            <a:endParaRPr lang="zh-CN" altLang="en-US"/>
          </a:p>
        </p:txBody>
      </p:sp>
      <p:sp>
        <p:nvSpPr>
          <p:cNvPr id="4" name="文本框 10"/>
          <p:cNvSpPr txBox="1"/>
          <p:nvPr/>
        </p:nvSpPr>
        <p:spPr>
          <a:xfrm>
            <a:off x="4666615" y="1550102"/>
            <a:ext cx="2858135" cy="768350"/>
          </a:xfrm>
          <a:prstGeom prst="rect">
            <a:avLst/>
          </a:prstGeom>
          <a:noFill/>
        </p:spPr>
        <p:txBody>
          <a:bodyPr wrap="square" rtlCol="0">
            <a:spAutoFit/>
          </a:bodyPr>
          <a:lstStyle/>
          <a:p>
            <a:pPr algn="dist"/>
            <a:r>
              <a:rPr lang="en-US" altLang="zh-CN" sz="4400" b="1" dirty="0">
                <a:solidFill>
                  <a:schemeClr val="bg1"/>
                </a:solidFill>
                <a:latin typeface="微软雅黑" panose="020B0503020204020204" pitchFamily="34" charset="-122"/>
                <a:ea typeface="微软雅黑" panose="020B0503020204020204" pitchFamily="34" charset="-122"/>
              </a:rPr>
              <a:t>PART.02</a:t>
            </a:r>
          </a:p>
        </p:txBody>
      </p:sp>
      <p:cxnSp>
        <p:nvCxnSpPr>
          <p:cNvPr id="5" name="直接连接符 4"/>
          <p:cNvCxnSpPr/>
          <p:nvPr/>
        </p:nvCxnSpPr>
        <p:spPr>
          <a:xfrm>
            <a:off x="3994785" y="2487362"/>
            <a:ext cx="420243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994785" y="3626552"/>
            <a:ext cx="420243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文本框 14"/>
          <p:cNvSpPr txBox="1"/>
          <p:nvPr/>
        </p:nvSpPr>
        <p:spPr>
          <a:xfrm>
            <a:off x="3994785" y="2734377"/>
            <a:ext cx="4203065" cy="645160"/>
          </a:xfrm>
          <a:prstGeom prst="rect">
            <a:avLst/>
          </a:prstGeom>
          <a:noFill/>
        </p:spPr>
        <p:txBody>
          <a:bodyPr wrap="square" rtlCol="0">
            <a:spAutoFit/>
          </a:bodyPr>
          <a:lstStyle/>
          <a:p>
            <a:pPr algn="dist"/>
            <a:r>
              <a:rPr lang="zh-CN" altLang="en-US" sz="3600" b="1">
                <a:solidFill>
                  <a:schemeClr val="bg1"/>
                </a:solidFill>
                <a:latin typeface="微软雅黑" panose="020B0503020204020204" pitchFamily="34" charset="-122"/>
                <a:ea typeface="微软雅黑" panose="020B0503020204020204" pitchFamily="34" charset="-122"/>
              </a:rPr>
              <a:t>单击此处输入标题</a:t>
            </a:r>
          </a:p>
        </p:txBody>
      </p:sp>
      <p:sp>
        <p:nvSpPr>
          <p:cNvPr id="8" name="矩形 7"/>
          <p:cNvSpPr/>
          <p:nvPr/>
        </p:nvSpPr>
        <p:spPr>
          <a:xfrm>
            <a:off x="3994785" y="3747202"/>
            <a:ext cx="4203065" cy="922020"/>
          </a:xfrm>
          <a:prstGeom prst="rect">
            <a:avLst/>
          </a:prstGeom>
        </p:spPr>
        <p:txBody>
          <a:bodyPr wrap="square">
            <a:spAutoFit/>
          </a:bodyPr>
          <a:lstStyle/>
          <a:p>
            <a:pPr algn="ctr" fontAlgn="auto">
              <a:lnSpc>
                <a:spcPct val="150000"/>
              </a:lnSpc>
            </a:pPr>
            <a:r>
              <a:rPr lang="zh-CN" altLang="en-US" sz="1200">
                <a:solidFill>
                  <a:schemeClr val="bg1"/>
                </a:solidFill>
                <a:latin typeface="微软雅黑" panose="020B0503020204020204" pitchFamily="34" charset="-122"/>
                <a:ea typeface="微软雅黑" panose="020B0503020204020204" pitchFamily="34" charset="-122"/>
                <a:sym typeface="+mn-ea"/>
              </a:rPr>
              <a:t>Good love makes you see the whole world from one person while bad love makes you abandon the whole world for one person.</a:t>
            </a:r>
            <a:endParaRPr lang="zh-CN" altLang="en-US" sz="1200" dirty="0">
              <a:solidFill>
                <a:schemeClr val="bg1"/>
              </a:solidFill>
              <a:latin typeface="微软雅黑" panose="020B0503020204020204" pitchFamily="34" charset="-122"/>
              <a:ea typeface="微软雅黑" panose="020B0503020204020204" pitchFamily="34" charset="-122"/>
              <a:sym typeface="+mn-ea"/>
            </a:endParaRPr>
          </a:p>
        </p:txBody>
      </p:sp>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b="8631"/>
          <a:stretch>
            <a:fillRect/>
          </a:stretch>
        </p:blipFill>
        <p:spPr>
          <a:xfrm>
            <a:off x="0" y="3847170"/>
            <a:ext cx="4290082" cy="3010829"/>
          </a:xfrm>
          <a:prstGeom prst="rect">
            <a:avLst/>
          </a:prstGeom>
        </p:spPr>
      </p:pic>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2371" y="4418473"/>
            <a:ext cx="2446007" cy="25607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2"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right)">
                                      <p:cBhvr>
                                        <p:cTn id="16" dur="500"/>
                                        <p:tgtEl>
                                          <p:spTgt spid="6"/>
                                        </p:tgtEl>
                                      </p:cBhvr>
                                    </p:animEffect>
                                  </p:childTnLst>
                                </p:cTn>
                              </p:par>
                            </p:childTnLst>
                          </p:cTn>
                        </p:par>
                        <p:par>
                          <p:cTn id="17" fill="hold">
                            <p:stCondLst>
                              <p:cond delay="1000"/>
                            </p:stCondLst>
                            <p:childTnLst>
                              <p:par>
                                <p:cTn id="18" presetID="1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ppt_y</p:attrName>
                                        </p:attrNameLst>
                                      </p:cBhvr>
                                      <p:tavLst>
                                        <p:tav tm="0">
                                          <p:val>
                                            <p:strVal val="#ppt_y+#ppt_h*1.125000"/>
                                          </p:val>
                                        </p:tav>
                                        <p:tav tm="100000">
                                          <p:val>
                                            <p:strVal val="#ppt_y"/>
                                          </p:val>
                                        </p:tav>
                                      </p:tavLst>
                                    </p:anim>
                                    <p:animEffect transition="in" filter="wipe(up)">
                                      <p:cBhvr>
                                        <p:cTn id="21" dur="500"/>
                                        <p:tgtEl>
                                          <p:spTgt spid="7"/>
                                        </p:tgtEl>
                                      </p:cBhvr>
                                    </p:animEffect>
                                  </p:childTnLst>
                                </p:cTn>
                              </p:par>
                            </p:childTnLst>
                          </p:cTn>
                        </p:par>
                        <p:par>
                          <p:cTn id="22" fill="hold">
                            <p:stCondLst>
                              <p:cond delay="1500"/>
                            </p:stCondLst>
                            <p:childTnLst>
                              <p:par>
                                <p:cTn id="23" presetID="6"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500"/>
                                        <p:tgtEl>
                                          <p:spTgt spid="8"/>
                                        </p:tgtEl>
                                      </p:cBhvr>
                                    </p:animEffect>
                                  </p:childTnLst>
                                </p:cTn>
                              </p:par>
                            </p:childTnLst>
                          </p:cTn>
                        </p:par>
                        <p:par>
                          <p:cTn id="26" fill="hold">
                            <p:stCondLst>
                              <p:cond delay="2000"/>
                            </p:stCondLst>
                            <p:childTnLst>
                              <p:par>
                                <p:cTn id="27" presetID="50" presetClass="entr" presetSubtype="0" decel="100000"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strVal val="#ppt_w+.3"/>
                                          </p:val>
                                        </p:tav>
                                        <p:tav tm="100000">
                                          <p:val>
                                            <p:strVal val="#ppt_w"/>
                                          </p:val>
                                        </p:tav>
                                      </p:tavLst>
                                    </p:anim>
                                    <p:anim calcmode="lin" valueType="num">
                                      <p:cBhvr>
                                        <p:cTn id="30" dur="1000" fill="hold"/>
                                        <p:tgtEl>
                                          <p:spTgt spid="13"/>
                                        </p:tgtEl>
                                        <p:attrNameLst>
                                          <p:attrName>ppt_h</p:attrName>
                                        </p:attrNameLst>
                                      </p:cBhvr>
                                      <p:tavLst>
                                        <p:tav tm="0">
                                          <p:val>
                                            <p:strVal val="#ppt_h"/>
                                          </p:val>
                                        </p:tav>
                                        <p:tav tm="100000">
                                          <p:val>
                                            <p:strVal val="#ppt_h"/>
                                          </p:val>
                                        </p:tav>
                                      </p:tavLst>
                                    </p:anim>
                                    <p:animEffect transition="in" filter="fade">
                                      <p:cBhvr>
                                        <p:cTn id="31" dur="1000"/>
                                        <p:tgtEl>
                                          <p:spTgt spid="13"/>
                                        </p:tgtEl>
                                      </p:cBhvr>
                                    </p:animEffect>
                                  </p:childTnLst>
                                </p:cTn>
                              </p:par>
                            </p:childTnLst>
                          </p:cTn>
                        </p:par>
                        <p:par>
                          <p:cTn id="32" fill="hold">
                            <p:stCondLst>
                              <p:cond delay="3000"/>
                            </p:stCondLst>
                            <p:childTnLst>
                              <p:par>
                                <p:cTn id="33" presetID="42"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空心弧 11"/>
          <p:cNvSpPr>
            <a:spLocks noChangeArrowheads="1"/>
          </p:cNvSpPr>
          <p:nvPr/>
        </p:nvSpPr>
        <p:spPr bwMode="auto">
          <a:xfrm>
            <a:off x="4517253" y="2086430"/>
            <a:ext cx="3284912" cy="3285874"/>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4"/>
          </a:solidFill>
          <a:ln w="12700" algn="ctr">
            <a:solidFill>
              <a:schemeClr val="bg1"/>
            </a:solidFill>
            <a:miter lim="800000"/>
          </a:ln>
        </p:spPr>
        <p:txBody>
          <a:bodyPr lIns="0" tIns="45715" rIns="431945" bIns="215973" anchor="ctr"/>
          <a:lstStyle/>
          <a:p>
            <a:pPr algn="ctr" defTabSz="913765"/>
            <a:r>
              <a:rPr lang="en-US" altLang="zh-CN" sz="2700" dirty="0">
                <a:solidFill>
                  <a:schemeClr val="bg1"/>
                </a:solidFill>
                <a:latin typeface="微软雅黑" panose="020B0503020204020204" pitchFamily="34" charset="-122"/>
              </a:rPr>
              <a:t>A</a:t>
            </a:r>
            <a:endParaRPr lang="zh-CN" altLang="en-US" sz="2700" dirty="0">
              <a:solidFill>
                <a:schemeClr val="bg1"/>
              </a:solidFill>
              <a:latin typeface="微软雅黑" panose="020B0503020204020204" pitchFamily="34" charset="-122"/>
            </a:endParaRPr>
          </a:p>
        </p:txBody>
      </p:sp>
      <p:sp>
        <p:nvSpPr>
          <p:cNvPr id="3" name="空心弧 12"/>
          <p:cNvSpPr>
            <a:spLocks noChangeArrowheads="1"/>
          </p:cNvSpPr>
          <p:nvPr/>
        </p:nvSpPr>
        <p:spPr bwMode="auto">
          <a:xfrm flipH="1">
            <a:off x="4517253" y="2086430"/>
            <a:ext cx="3284912" cy="3285874"/>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1"/>
          </a:solidFill>
          <a:ln w="12700" algn="ctr">
            <a:solidFill>
              <a:schemeClr val="bg1"/>
            </a:solidFill>
            <a:miter lim="800000"/>
          </a:ln>
        </p:spPr>
        <p:txBody>
          <a:bodyPr lIns="431945" tIns="45715" rIns="0" bIns="215973" anchor="ctr"/>
          <a:lstStyle/>
          <a:p>
            <a:pPr algn="ctr" defTabSz="913765"/>
            <a:r>
              <a:rPr lang="en-US" altLang="zh-CN" sz="2700" dirty="0">
                <a:solidFill>
                  <a:schemeClr val="bg1"/>
                </a:solidFill>
                <a:latin typeface="微软雅黑" panose="020B0503020204020204" pitchFamily="34" charset="-122"/>
              </a:rPr>
              <a:t>B</a:t>
            </a:r>
            <a:endParaRPr lang="zh-CN" altLang="en-US" sz="2700" dirty="0">
              <a:solidFill>
                <a:schemeClr val="bg1"/>
              </a:solidFill>
              <a:latin typeface="微软雅黑" panose="020B0503020204020204" pitchFamily="34" charset="-122"/>
            </a:endParaRPr>
          </a:p>
        </p:txBody>
      </p:sp>
      <p:sp>
        <p:nvSpPr>
          <p:cNvPr id="4" name="空心弧 13"/>
          <p:cNvSpPr>
            <a:spLocks noChangeArrowheads="1"/>
          </p:cNvSpPr>
          <p:nvPr/>
        </p:nvSpPr>
        <p:spPr bwMode="auto">
          <a:xfrm>
            <a:off x="4517253" y="2086430"/>
            <a:ext cx="3284912" cy="3285874"/>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3"/>
          </a:solidFill>
          <a:ln w="12700" algn="ctr">
            <a:solidFill>
              <a:schemeClr val="bg1"/>
            </a:solidFill>
            <a:miter lim="800000"/>
          </a:ln>
        </p:spPr>
        <p:txBody>
          <a:bodyPr lIns="0" tIns="215973" rIns="431945" bIns="0" anchor="ctr"/>
          <a:lstStyle/>
          <a:p>
            <a:pPr algn="ctr" defTabSz="913765"/>
            <a:r>
              <a:rPr lang="en-US" altLang="zh-CN" sz="2700" dirty="0">
                <a:solidFill>
                  <a:schemeClr val="bg1"/>
                </a:solidFill>
                <a:latin typeface="微软雅黑" panose="020B0503020204020204" pitchFamily="34" charset="-122"/>
              </a:rPr>
              <a:t>C</a:t>
            </a:r>
            <a:endParaRPr lang="zh-CN" altLang="en-US" sz="2700" dirty="0">
              <a:solidFill>
                <a:schemeClr val="bg1"/>
              </a:solidFill>
              <a:latin typeface="微软雅黑" panose="020B0503020204020204" pitchFamily="34" charset="-122"/>
            </a:endParaRPr>
          </a:p>
        </p:txBody>
      </p:sp>
      <p:sp>
        <p:nvSpPr>
          <p:cNvPr id="5" name="空心弧 14"/>
          <p:cNvSpPr>
            <a:spLocks noChangeArrowheads="1"/>
          </p:cNvSpPr>
          <p:nvPr/>
        </p:nvSpPr>
        <p:spPr bwMode="auto">
          <a:xfrm flipH="1">
            <a:off x="4531188" y="2086430"/>
            <a:ext cx="3284912" cy="3285874"/>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2"/>
          </a:solidFill>
          <a:ln w="12700" algn="ctr">
            <a:solidFill>
              <a:schemeClr val="bg1"/>
            </a:solidFill>
            <a:miter lim="800000"/>
          </a:ln>
        </p:spPr>
        <p:txBody>
          <a:bodyPr lIns="431945" tIns="215973" rIns="0" bIns="0" anchor="ctr"/>
          <a:lstStyle/>
          <a:p>
            <a:pPr algn="ctr" defTabSz="913765"/>
            <a:r>
              <a:rPr lang="en-US" altLang="zh-CN" sz="2700" dirty="0">
                <a:solidFill>
                  <a:schemeClr val="bg1"/>
                </a:solidFill>
                <a:latin typeface="微软雅黑" panose="020B0503020204020204" pitchFamily="34" charset="-122"/>
              </a:rPr>
              <a:t>D</a:t>
            </a:r>
            <a:endParaRPr lang="zh-CN" altLang="en-US" sz="2700" dirty="0">
              <a:solidFill>
                <a:schemeClr val="bg1"/>
              </a:solidFill>
              <a:latin typeface="微软雅黑" panose="020B0503020204020204" pitchFamily="34" charset="-122"/>
            </a:endParaRPr>
          </a:p>
        </p:txBody>
      </p:sp>
      <p:sp>
        <p:nvSpPr>
          <p:cNvPr id="6" name="等腰三角形 5"/>
          <p:cNvSpPr>
            <a:spLocks noChangeArrowheads="1"/>
          </p:cNvSpPr>
          <p:nvPr/>
        </p:nvSpPr>
        <p:spPr bwMode="auto">
          <a:xfrm rot="-2700000">
            <a:off x="4738237" y="2427113"/>
            <a:ext cx="328492" cy="282221"/>
          </a:xfrm>
          <a:prstGeom prst="triangle">
            <a:avLst>
              <a:gd name="adj" fmla="val 50000"/>
            </a:avLst>
          </a:prstGeom>
          <a:solidFill>
            <a:schemeClr val="accent4"/>
          </a:solidFill>
          <a:ln w="12700" algn="ctr">
            <a:noFill/>
            <a:miter lim="800000"/>
          </a:ln>
        </p:spPr>
        <p:txBody>
          <a:bodyPr lIns="91428" tIns="45715" rIns="91428" bIns="45715" anchor="ctr"/>
          <a:lstStyle/>
          <a:p>
            <a:pPr algn="ctr" defTabSz="913765"/>
            <a:endParaRPr lang="zh-CN" altLang="en-US" sz="1700" dirty="0">
              <a:solidFill>
                <a:srgbClr val="FFFFFF"/>
              </a:solidFill>
              <a:latin typeface="微软雅黑" panose="020B0503020204020204" pitchFamily="34" charset="-122"/>
            </a:endParaRPr>
          </a:p>
        </p:txBody>
      </p:sp>
      <p:sp>
        <p:nvSpPr>
          <p:cNvPr id="7" name="等腰三角形 6"/>
          <p:cNvSpPr>
            <a:spLocks noChangeArrowheads="1"/>
          </p:cNvSpPr>
          <p:nvPr/>
        </p:nvSpPr>
        <p:spPr bwMode="auto">
          <a:xfrm rot="2700000" flipV="1">
            <a:off x="4736173" y="4741083"/>
            <a:ext cx="332620" cy="280711"/>
          </a:xfrm>
          <a:prstGeom prst="triangle">
            <a:avLst>
              <a:gd name="adj" fmla="val 50000"/>
            </a:avLst>
          </a:prstGeom>
          <a:solidFill>
            <a:schemeClr val="accent3"/>
          </a:solidFill>
          <a:ln w="12700" algn="ctr">
            <a:noFill/>
            <a:miter lim="800000"/>
          </a:ln>
        </p:spPr>
        <p:txBody>
          <a:bodyPr rot="10800000" lIns="91428" tIns="45715" rIns="91428" bIns="45715" anchor="ctr"/>
          <a:lstStyle/>
          <a:p>
            <a:pPr algn="ctr" defTabSz="913765"/>
            <a:endParaRPr lang="zh-CN" altLang="en-US" sz="1700" dirty="0">
              <a:solidFill>
                <a:srgbClr val="FFFFFF"/>
              </a:solidFill>
              <a:latin typeface="微软雅黑" panose="020B0503020204020204" pitchFamily="34" charset="-122"/>
            </a:endParaRPr>
          </a:p>
        </p:txBody>
      </p:sp>
      <p:sp>
        <p:nvSpPr>
          <p:cNvPr id="8" name="等腰三角形 7"/>
          <p:cNvSpPr>
            <a:spLocks noChangeArrowheads="1"/>
          </p:cNvSpPr>
          <p:nvPr/>
        </p:nvSpPr>
        <p:spPr bwMode="auto">
          <a:xfrm rot="2700000" flipH="1">
            <a:off x="7250626" y="2428863"/>
            <a:ext cx="332619" cy="278720"/>
          </a:xfrm>
          <a:prstGeom prst="triangle">
            <a:avLst>
              <a:gd name="adj" fmla="val 50000"/>
            </a:avLst>
          </a:prstGeom>
          <a:solidFill>
            <a:schemeClr val="accent1"/>
          </a:solidFill>
          <a:ln w="12700" algn="ctr">
            <a:noFill/>
            <a:miter lim="800000"/>
          </a:ln>
        </p:spPr>
        <p:txBody>
          <a:bodyPr lIns="91428" tIns="45715" rIns="91428" bIns="45715" anchor="ctr"/>
          <a:lstStyle/>
          <a:p>
            <a:pPr algn="ctr" defTabSz="913765"/>
            <a:endParaRPr lang="zh-CN" altLang="en-US" sz="1700" dirty="0">
              <a:solidFill>
                <a:srgbClr val="FFFFFF"/>
              </a:solidFill>
              <a:latin typeface="微软雅黑" panose="020B0503020204020204" pitchFamily="34" charset="-122"/>
            </a:endParaRPr>
          </a:p>
        </p:txBody>
      </p:sp>
      <p:sp>
        <p:nvSpPr>
          <p:cNvPr id="9" name="等腰三角形 8"/>
          <p:cNvSpPr>
            <a:spLocks noChangeArrowheads="1"/>
          </p:cNvSpPr>
          <p:nvPr/>
        </p:nvSpPr>
        <p:spPr bwMode="auto">
          <a:xfrm rot="-2700000" flipH="1" flipV="1">
            <a:off x="7252690" y="4739318"/>
            <a:ext cx="328490" cy="284238"/>
          </a:xfrm>
          <a:prstGeom prst="triangle">
            <a:avLst>
              <a:gd name="adj" fmla="val 50000"/>
            </a:avLst>
          </a:prstGeom>
          <a:solidFill>
            <a:schemeClr val="accent2"/>
          </a:solidFill>
          <a:ln w="12700" algn="ctr">
            <a:noFill/>
            <a:miter lim="800000"/>
          </a:ln>
        </p:spPr>
        <p:txBody>
          <a:bodyPr rot="10800000" lIns="91428" tIns="45715" rIns="91428" bIns="45715" anchor="ctr"/>
          <a:lstStyle/>
          <a:p>
            <a:pPr algn="ctr" defTabSz="913765"/>
            <a:endParaRPr lang="zh-CN" altLang="en-US" sz="1700" dirty="0">
              <a:solidFill>
                <a:srgbClr val="FFFFFF"/>
              </a:solidFill>
              <a:latin typeface="微软雅黑" panose="020B0503020204020204" pitchFamily="34" charset="-122"/>
            </a:endParaRPr>
          </a:p>
        </p:txBody>
      </p:sp>
      <p:sp>
        <p:nvSpPr>
          <p:cNvPr id="10" name="椭圆 9"/>
          <p:cNvSpPr>
            <a:spLocks noChangeArrowheads="1"/>
          </p:cNvSpPr>
          <p:nvPr/>
        </p:nvSpPr>
        <p:spPr bwMode="auto">
          <a:xfrm>
            <a:off x="4188762" y="1757842"/>
            <a:ext cx="3941894" cy="3943048"/>
          </a:xfrm>
          <a:prstGeom prst="ellipse">
            <a:avLst/>
          </a:prstGeom>
          <a:noFill/>
          <a:ln w="12700" algn="ctr">
            <a:solidFill>
              <a:srgbClr val="7F7F7F"/>
            </a:solidFill>
            <a:prstDash val="dash"/>
            <a:miter lim="800000"/>
          </a:ln>
        </p:spPr>
        <p:txBody>
          <a:bodyPr lIns="91428" tIns="45715" rIns="91428" bIns="45715" anchor="ctr"/>
          <a:lstStyle/>
          <a:p>
            <a:pPr algn="ctr" defTabSz="913765"/>
            <a:endParaRPr lang="zh-CN" altLang="en-US" sz="1700" dirty="0">
              <a:solidFill>
                <a:srgbClr val="FFFFFF"/>
              </a:solidFill>
              <a:latin typeface="微软雅黑" panose="020B0503020204020204" pitchFamily="34" charset="-122"/>
            </a:endParaRPr>
          </a:p>
        </p:txBody>
      </p:sp>
      <p:sp>
        <p:nvSpPr>
          <p:cNvPr id="11" name="文本框 23"/>
          <p:cNvSpPr txBox="1">
            <a:spLocks noChangeArrowheads="1"/>
          </p:cNvSpPr>
          <p:nvPr/>
        </p:nvSpPr>
        <p:spPr bwMode="auto">
          <a:xfrm>
            <a:off x="5182199" y="3368524"/>
            <a:ext cx="1957011" cy="1020032"/>
          </a:xfrm>
          <a:prstGeom prst="rect">
            <a:avLst/>
          </a:prstGeom>
          <a:noFill/>
          <a:ln w="9525">
            <a:noFill/>
            <a:miter lim="800000"/>
          </a:ln>
        </p:spPr>
        <p:txBody>
          <a:bodyPr lIns="91428" tIns="45715" rIns="91428" bIns="45715">
            <a:spAutoFit/>
          </a:bodyPr>
          <a:lstStyle/>
          <a:p>
            <a:pPr algn="ctr" defTabSz="913765"/>
            <a:r>
              <a:rPr lang="zh-CN" altLang="en-US" sz="2900" dirty="0">
                <a:solidFill>
                  <a:srgbClr val="808080"/>
                </a:solidFill>
                <a:latin typeface="微软雅黑" panose="020B0503020204020204" pitchFamily="34" charset="-122"/>
              </a:rPr>
              <a:t>标题</a:t>
            </a:r>
          </a:p>
          <a:p>
            <a:pPr algn="ctr" defTabSz="913765"/>
            <a:r>
              <a:rPr lang="zh-CN" altLang="en-US" sz="2900" dirty="0">
                <a:solidFill>
                  <a:srgbClr val="808080"/>
                </a:solidFill>
                <a:latin typeface="微软雅黑" panose="020B0503020204020204" pitchFamily="34" charset="-122"/>
              </a:rPr>
              <a:t>内容</a:t>
            </a:r>
          </a:p>
        </p:txBody>
      </p:sp>
      <p:sp>
        <p:nvSpPr>
          <p:cNvPr id="12" name="文本框 27"/>
          <p:cNvSpPr txBox="1">
            <a:spLocks noChangeArrowheads="1"/>
          </p:cNvSpPr>
          <p:nvPr/>
        </p:nvSpPr>
        <p:spPr bwMode="auto">
          <a:xfrm>
            <a:off x="416091" y="2027968"/>
            <a:ext cx="3728872" cy="788209"/>
          </a:xfrm>
          <a:prstGeom prst="rect">
            <a:avLst/>
          </a:prstGeom>
          <a:noFill/>
          <a:ln w="9525">
            <a:noFill/>
            <a:miter lim="800000"/>
          </a:ln>
        </p:spPr>
        <p:txBody>
          <a:bodyPr lIns="91428" tIns="45715" rIns="91428" bIns="45715">
            <a:spAutoFit/>
          </a:bodyPr>
          <a:lstStyle/>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p:txBody>
      </p:sp>
      <p:sp>
        <p:nvSpPr>
          <p:cNvPr id="13" name="文本框 27"/>
          <p:cNvSpPr txBox="1">
            <a:spLocks noChangeArrowheads="1"/>
          </p:cNvSpPr>
          <p:nvPr/>
        </p:nvSpPr>
        <p:spPr bwMode="auto">
          <a:xfrm>
            <a:off x="406137" y="4775604"/>
            <a:ext cx="3728874" cy="788207"/>
          </a:xfrm>
          <a:prstGeom prst="rect">
            <a:avLst/>
          </a:prstGeom>
          <a:noFill/>
          <a:ln w="9525">
            <a:noFill/>
            <a:miter lim="800000"/>
          </a:ln>
        </p:spPr>
        <p:txBody>
          <a:bodyPr lIns="91428" tIns="45715" rIns="91428" bIns="45715">
            <a:spAutoFit/>
          </a:bodyPr>
          <a:lstStyle/>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p:txBody>
      </p:sp>
      <p:sp>
        <p:nvSpPr>
          <p:cNvPr id="14" name="文本框 27"/>
          <p:cNvSpPr txBox="1">
            <a:spLocks noChangeArrowheads="1"/>
          </p:cNvSpPr>
          <p:nvPr/>
        </p:nvSpPr>
        <p:spPr bwMode="auto">
          <a:xfrm>
            <a:off x="7449784" y="4775604"/>
            <a:ext cx="3728874" cy="788207"/>
          </a:xfrm>
          <a:prstGeom prst="rect">
            <a:avLst/>
          </a:prstGeom>
          <a:noFill/>
          <a:ln w="9525">
            <a:noFill/>
            <a:miter lim="800000"/>
          </a:ln>
        </p:spPr>
        <p:txBody>
          <a:bodyPr lIns="91428" tIns="45715" rIns="91428" bIns="45715">
            <a:spAutoFit/>
          </a:bodyPr>
          <a:lstStyle/>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p:txBody>
      </p:sp>
      <p:sp>
        <p:nvSpPr>
          <p:cNvPr id="15" name="文本框 27"/>
          <p:cNvSpPr txBox="1">
            <a:spLocks noChangeArrowheads="1"/>
          </p:cNvSpPr>
          <p:nvPr/>
        </p:nvSpPr>
        <p:spPr bwMode="auto">
          <a:xfrm>
            <a:off x="7449784" y="2032000"/>
            <a:ext cx="3728874" cy="788209"/>
          </a:xfrm>
          <a:prstGeom prst="rect">
            <a:avLst/>
          </a:prstGeom>
          <a:noFill/>
          <a:ln w="9525">
            <a:noFill/>
            <a:miter lim="800000"/>
          </a:ln>
        </p:spPr>
        <p:txBody>
          <a:bodyPr lIns="91428" tIns="45715" rIns="91428" bIns="45715">
            <a:spAutoFit/>
          </a:bodyPr>
          <a:lstStyle/>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p:txBody>
      </p:sp>
      <p:sp>
        <p:nvSpPr>
          <p:cNvPr id="16" name="矩形 15"/>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17" name="矩形 16"/>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18"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10855">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750"/>
                                        <p:tgtEl>
                                          <p:spTgt spid="11"/>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750"/>
                                        <p:tgtEl>
                                          <p:spTgt spid="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750"/>
                                        <p:tgtEl>
                                          <p:spTgt spid="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750"/>
                                        <p:tgtEl>
                                          <p:spTgt spid="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right)">
                                      <p:cBhvr>
                                        <p:cTn id="23" dur="750"/>
                                        <p:tgtEl>
                                          <p:spTgt spid="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1000"/>
                                        <p:tgtEl>
                                          <p:spTgt spid="10"/>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right)">
                                      <p:cBhvr>
                                        <p:cTn id="31" dur="500"/>
                                        <p:tgtEl>
                                          <p:spTgt spid="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750"/>
                                        <p:tgtEl>
                                          <p:spTgt spid="12"/>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750"/>
                                        <p:tgtEl>
                                          <p:spTgt spid="15"/>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right)">
                                      <p:cBhvr>
                                        <p:cTn id="47" dur="500"/>
                                        <p:tgtEl>
                                          <p:spTgt spid="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750"/>
                                        <p:tgtEl>
                                          <p:spTgt spid="13"/>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652080" y="1891123"/>
            <a:ext cx="5147626" cy="3962825"/>
          </a:xfrm>
          <a:prstGeom prst="rect">
            <a:avLst/>
          </a:prstGeom>
          <a:blipFill dpi="0" rotWithShape="1">
            <a:blip r:embed="rId2"/>
            <a:srcRect/>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121914" tIns="60957" rIns="121914" bIns="60957" anchor="ctr"/>
          <a:lstStyle/>
          <a:p>
            <a:pPr algn="ctr"/>
            <a:endParaRPr/>
          </a:p>
        </p:txBody>
      </p:sp>
      <p:grpSp>
        <p:nvGrpSpPr>
          <p:cNvPr id="2" name="组合 4"/>
          <p:cNvGrpSpPr/>
          <p:nvPr/>
        </p:nvGrpSpPr>
        <p:grpSpPr>
          <a:xfrm>
            <a:off x="2120319" y="1916011"/>
            <a:ext cx="2006237" cy="1512989"/>
            <a:chOff x="2399137" y="1456900"/>
            <a:chExt cx="2006237" cy="1512989"/>
          </a:xfrm>
        </p:grpSpPr>
        <p:sp>
          <p:nvSpPr>
            <p:cNvPr id="27" name="文本框 9"/>
            <p:cNvSpPr txBox="1"/>
            <p:nvPr/>
          </p:nvSpPr>
          <p:spPr>
            <a:xfrm>
              <a:off x="2399137" y="1456900"/>
              <a:ext cx="2006237" cy="707886"/>
            </a:xfrm>
            <a:prstGeom prst="rect">
              <a:avLst/>
            </a:prstGeom>
            <a:noFill/>
          </p:spPr>
          <p:txBody>
            <a:bodyPr wrap="none" lIns="0" tIns="0" rIns="0" bIns="0" anchor="ctr" anchorCtr="0">
              <a:normAutofit/>
            </a:bodyPr>
            <a:lstStyle/>
            <a:p>
              <a:r>
                <a:rPr lang="zh-CN" altLang="en-US" sz="32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8" name="文本框 12"/>
            <p:cNvSpPr txBox="1"/>
            <p:nvPr/>
          </p:nvSpPr>
          <p:spPr bwMode="auto">
            <a:xfrm>
              <a:off x="2399137" y="2157359"/>
              <a:ext cx="2006237" cy="812530"/>
            </a:xfrm>
            <a:prstGeom prst="rect">
              <a:avLst/>
            </a:prstGeom>
            <a:noFill/>
            <a:ln w="9525">
              <a:noFill/>
              <a:miter lim="800000"/>
            </a:ln>
          </p:spPr>
          <p:txBody>
            <a:bodyPr wrap="square" lIns="0" tIns="0" rIns="0" bIns="0" anchor="ctr" anchorCtr="0">
              <a:normAutofit fontScale="77500" lnSpcReduction="20000"/>
              <a:scene3d>
                <a:camera prst="orthographicFront"/>
                <a:lightRig rig="threePt" dir="t"/>
              </a:scene3d>
              <a:sp3d>
                <a:bevelT w="0" h="0"/>
              </a:sp3d>
            </a:bodyPr>
            <a:lstStyle/>
            <a:p>
              <a:pPr algn="l">
                <a:lnSpc>
                  <a:spcPct val="120000"/>
                </a:lnSpc>
                <a:defRPr/>
              </a:pPr>
              <a:r>
                <a:rPr lang="zh-CN" altLang="en-US" sz="1500"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此部分内容作为文字排版占位显示（建议使用主题字体）</a:t>
              </a:r>
              <a:br>
                <a:rPr lang="zh-CN" altLang="en-US" sz="1500" dirty="0">
                  <a:solidFill>
                    <a:schemeClr val="bg1">
                      <a:lumMod val="50000"/>
                    </a:schemeClr>
                  </a:solidFill>
                  <a:latin typeface="微软雅黑" panose="020B0503020204020204" pitchFamily="34" charset="-122"/>
                  <a:ea typeface="微软雅黑" panose="020B0503020204020204" pitchFamily="34" charset="-122"/>
                </a:rPr>
              </a:br>
              <a:r>
                <a:rPr lang="zh-CN" altLang="en-US" sz="1500" dirty="0">
                  <a:solidFill>
                    <a:schemeClr val="bg1">
                      <a:lumMod val="50000"/>
                    </a:schemeClr>
                  </a:solidFill>
                  <a:latin typeface="微软雅黑" panose="020B0503020204020204" pitchFamily="34" charset="-122"/>
                  <a:ea typeface="微软雅黑" panose="020B0503020204020204" pitchFamily="34" charset="-122"/>
                </a:rPr>
                <a:t>如需更改请在（设置形状格式）菜单下（文本选项）中调整</a:t>
              </a:r>
            </a:p>
          </p:txBody>
        </p:sp>
      </p:grpSp>
      <p:grpSp>
        <p:nvGrpSpPr>
          <p:cNvPr id="3" name="组合 5"/>
          <p:cNvGrpSpPr/>
          <p:nvPr/>
        </p:nvGrpSpPr>
        <p:grpSpPr>
          <a:xfrm>
            <a:off x="2120320" y="3668994"/>
            <a:ext cx="2613001" cy="658233"/>
            <a:chOff x="1487488" y="2204864"/>
            <a:chExt cx="2613001" cy="658233"/>
          </a:xfrm>
        </p:grpSpPr>
        <p:sp>
          <p:nvSpPr>
            <p:cNvPr id="21" name="圆角矩形 15"/>
            <p:cNvSpPr/>
            <p:nvPr/>
          </p:nvSpPr>
          <p:spPr>
            <a:xfrm>
              <a:off x="1487488" y="2312730"/>
              <a:ext cx="2613001" cy="442502"/>
            </a:xfrm>
            <a:prstGeom prst="roundRect">
              <a:avLst>
                <a:gd name="adj" fmla="val 21525"/>
              </a:avLst>
            </a:prstGeom>
            <a:solidFill>
              <a:schemeClr val="accent4">
                <a:lumMod val="100000"/>
              </a:schemeClr>
            </a:solidFill>
            <a:ln w="12700" cap="flat">
              <a:noFill/>
              <a:miter lim="400000"/>
            </a:ln>
            <a:effectLst/>
          </p:spPr>
          <p:txBody>
            <a:bodyPr anchor="ctr"/>
            <a:lstStyle/>
            <a:p>
              <a:pPr algn="ctr"/>
              <a:endParaRPr/>
            </a:p>
          </p:txBody>
        </p:sp>
        <p:sp>
          <p:nvSpPr>
            <p:cNvPr id="22" name="任意多边形 19"/>
            <p:cNvSpPr/>
            <p:nvPr/>
          </p:nvSpPr>
          <p:spPr>
            <a:xfrm>
              <a:off x="1769354" y="2204864"/>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algn="ctr"/>
              <a:endParaRPr/>
            </a:p>
          </p:txBody>
        </p:sp>
        <p:sp>
          <p:nvSpPr>
            <p:cNvPr id="23" name="矩形 22"/>
            <p:cNvSpPr/>
            <p:nvPr/>
          </p:nvSpPr>
          <p:spPr>
            <a:xfrm>
              <a:off x="2474831" y="2404750"/>
              <a:ext cx="1499260" cy="234875"/>
            </a:xfrm>
            <a:prstGeom prst="rect">
              <a:avLst/>
            </a:prstGeom>
            <a:noFill/>
            <a:ln w="12700" cap="flat">
              <a:noFill/>
              <a:miter lim="400000"/>
            </a:ln>
            <a:effectLst/>
          </p:spPr>
          <p:txBody>
            <a:bodyPr wrap="none" lIns="0" tIns="0" rIns="0" bIns="0" anchor="ctr">
              <a:normAutofit lnSpcReduction="10000"/>
            </a:bodyPr>
            <a:lstStyle/>
            <a:p>
              <a:pPr lvl="0">
                <a:defRPr sz="1800">
                  <a:solidFill>
                    <a:srgbClr val="000000"/>
                  </a:solidFill>
                </a:defRPr>
              </a:pPr>
              <a:r>
                <a:rPr lang="zh-CN" altLang="en-US" sz="1600" dirty="0">
                  <a:solidFill>
                    <a:schemeClr val="bg1"/>
                  </a:solidFill>
                </a:rPr>
                <a:t>标题文本预设</a:t>
              </a:r>
            </a:p>
          </p:txBody>
        </p:sp>
        <p:grpSp>
          <p:nvGrpSpPr>
            <p:cNvPr id="5" name="组合 23"/>
            <p:cNvGrpSpPr/>
            <p:nvPr/>
          </p:nvGrpSpPr>
          <p:grpSpPr>
            <a:xfrm>
              <a:off x="1877220" y="2312730"/>
              <a:ext cx="442502" cy="442502"/>
              <a:chOff x="0" y="0"/>
              <a:chExt cx="885002" cy="885002"/>
            </a:xfrm>
          </p:grpSpPr>
          <p:sp>
            <p:nvSpPr>
              <p:cNvPr id="25" name="任意多边形 23"/>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4"/>
                </a:solidFill>
                <a:prstDash val="solid"/>
                <a:miter lim="400000"/>
              </a:ln>
              <a:effectLst/>
            </p:spPr>
            <p:txBody>
              <a:bodyPr anchor="ctr"/>
              <a:lstStyle/>
              <a:p>
                <a:pPr algn="ctr"/>
                <a:endParaRPr/>
              </a:p>
            </p:txBody>
          </p:sp>
          <p:sp>
            <p:nvSpPr>
              <p:cNvPr id="26" name="任意多边形 24"/>
              <p:cNvSpPr/>
              <p:nvPr/>
            </p:nvSpPr>
            <p:spPr>
              <a:xfrm>
                <a:off x="204600" y="195529"/>
                <a:ext cx="475801" cy="401439"/>
              </a:xfrm>
              <a:custGeom>
                <a:avLst/>
                <a:gdLst/>
                <a:ahLst/>
                <a:cxnLst>
                  <a:cxn ang="0">
                    <a:pos x="wd2" y="hd2"/>
                  </a:cxn>
                  <a:cxn ang="5400000">
                    <a:pos x="wd2" y="hd2"/>
                  </a:cxn>
                  <a:cxn ang="10800000">
                    <a:pos x="wd2" y="hd2"/>
                  </a:cxn>
                  <a:cxn ang="16200000">
                    <a:pos x="wd2" y="hd2"/>
                  </a:cxn>
                </a:cxnLst>
                <a:rect l="0" t="0" r="r" b="b"/>
                <a:pathLst>
                  <a:path w="21600" h="21600" extrusionOk="0">
                    <a:moveTo>
                      <a:pt x="7427" y="0"/>
                    </a:moveTo>
                    <a:cubicBezTo>
                      <a:pt x="6595" y="0"/>
                      <a:pt x="5854" y="590"/>
                      <a:pt x="5543" y="1508"/>
                    </a:cubicBezTo>
                    <a:lnTo>
                      <a:pt x="4621" y="4258"/>
                    </a:lnTo>
                    <a:lnTo>
                      <a:pt x="1689" y="4833"/>
                    </a:lnTo>
                    <a:cubicBezTo>
                      <a:pt x="708" y="5026"/>
                      <a:pt x="0" y="6024"/>
                      <a:pt x="0" y="7204"/>
                    </a:cubicBezTo>
                    <a:lnTo>
                      <a:pt x="0" y="19206"/>
                    </a:lnTo>
                    <a:cubicBezTo>
                      <a:pt x="0" y="20530"/>
                      <a:pt x="912" y="21600"/>
                      <a:pt x="2029" y="21600"/>
                    </a:cubicBezTo>
                    <a:lnTo>
                      <a:pt x="19571" y="21600"/>
                    </a:lnTo>
                    <a:cubicBezTo>
                      <a:pt x="20687" y="21600"/>
                      <a:pt x="21600" y="20530"/>
                      <a:pt x="21600" y="19206"/>
                    </a:cubicBezTo>
                    <a:lnTo>
                      <a:pt x="21600" y="7204"/>
                    </a:lnTo>
                    <a:cubicBezTo>
                      <a:pt x="21600" y="6024"/>
                      <a:pt x="20892" y="5026"/>
                      <a:pt x="19911" y="4833"/>
                    </a:cubicBezTo>
                    <a:lnTo>
                      <a:pt x="16979" y="4258"/>
                    </a:lnTo>
                    <a:lnTo>
                      <a:pt x="16057" y="1508"/>
                    </a:lnTo>
                    <a:cubicBezTo>
                      <a:pt x="15747" y="591"/>
                      <a:pt x="15005" y="0"/>
                      <a:pt x="14173" y="0"/>
                    </a:cubicBezTo>
                    <a:lnTo>
                      <a:pt x="7427" y="0"/>
                    </a:lnTo>
                    <a:close/>
                    <a:moveTo>
                      <a:pt x="7320" y="1841"/>
                    </a:moveTo>
                    <a:lnTo>
                      <a:pt x="14067" y="1841"/>
                    </a:lnTo>
                    <a:cubicBezTo>
                      <a:pt x="14342" y="1841"/>
                      <a:pt x="14595" y="2044"/>
                      <a:pt x="14698" y="2348"/>
                    </a:cubicBezTo>
                    <a:lnTo>
                      <a:pt x="15901" y="5926"/>
                    </a:lnTo>
                    <a:lnTo>
                      <a:pt x="19581" y="6651"/>
                    </a:lnTo>
                    <a:cubicBezTo>
                      <a:pt x="19906" y="6715"/>
                      <a:pt x="20144" y="7054"/>
                      <a:pt x="20144" y="7445"/>
                    </a:cubicBezTo>
                    <a:cubicBezTo>
                      <a:pt x="20144" y="7445"/>
                      <a:pt x="20144" y="19448"/>
                      <a:pt x="20144" y="19448"/>
                    </a:cubicBezTo>
                    <a:cubicBezTo>
                      <a:pt x="20144" y="19890"/>
                      <a:pt x="19837" y="20242"/>
                      <a:pt x="19464" y="20242"/>
                    </a:cubicBezTo>
                    <a:lnTo>
                      <a:pt x="1922" y="20242"/>
                    </a:lnTo>
                    <a:cubicBezTo>
                      <a:pt x="1549" y="20242"/>
                      <a:pt x="1243" y="19890"/>
                      <a:pt x="1243" y="19448"/>
                    </a:cubicBezTo>
                    <a:lnTo>
                      <a:pt x="1243" y="7445"/>
                    </a:lnTo>
                    <a:cubicBezTo>
                      <a:pt x="1243" y="7054"/>
                      <a:pt x="1480" y="6715"/>
                      <a:pt x="1806" y="6651"/>
                    </a:cubicBezTo>
                    <a:lnTo>
                      <a:pt x="5485" y="5926"/>
                    </a:lnTo>
                    <a:lnTo>
                      <a:pt x="6689" y="2348"/>
                    </a:lnTo>
                    <a:cubicBezTo>
                      <a:pt x="6792" y="2044"/>
                      <a:pt x="7043" y="1841"/>
                      <a:pt x="7320" y="1841"/>
                    </a:cubicBezTo>
                    <a:close/>
                    <a:moveTo>
                      <a:pt x="10679" y="5892"/>
                    </a:moveTo>
                    <a:cubicBezTo>
                      <a:pt x="7695" y="5892"/>
                      <a:pt x="5281" y="8755"/>
                      <a:pt x="5281" y="12290"/>
                    </a:cubicBezTo>
                    <a:cubicBezTo>
                      <a:pt x="5281" y="15826"/>
                      <a:pt x="7695" y="18689"/>
                      <a:pt x="10679" y="18689"/>
                    </a:cubicBezTo>
                    <a:cubicBezTo>
                      <a:pt x="13661" y="18689"/>
                      <a:pt x="16076" y="15826"/>
                      <a:pt x="16076" y="12290"/>
                    </a:cubicBezTo>
                    <a:cubicBezTo>
                      <a:pt x="16076" y="8755"/>
                      <a:pt x="13661" y="5892"/>
                      <a:pt x="10679" y="5892"/>
                    </a:cubicBezTo>
                    <a:close/>
                    <a:moveTo>
                      <a:pt x="10261" y="7376"/>
                    </a:moveTo>
                    <a:cubicBezTo>
                      <a:pt x="11295" y="7282"/>
                      <a:pt x="12363" y="7653"/>
                      <a:pt x="13212" y="8516"/>
                    </a:cubicBezTo>
                    <a:cubicBezTo>
                      <a:pt x="14911" y="10240"/>
                      <a:pt x="15105" y="13280"/>
                      <a:pt x="13649" y="15294"/>
                    </a:cubicBezTo>
                    <a:cubicBezTo>
                      <a:pt x="12194" y="17308"/>
                      <a:pt x="9639" y="17537"/>
                      <a:pt x="7941" y="15812"/>
                    </a:cubicBezTo>
                    <a:cubicBezTo>
                      <a:pt x="6242" y="14086"/>
                      <a:pt x="6039" y="11058"/>
                      <a:pt x="7494" y="9045"/>
                    </a:cubicBezTo>
                    <a:cubicBezTo>
                      <a:pt x="8222" y="8038"/>
                      <a:pt x="9228" y="7470"/>
                      <a:pt x="10261" y="7376"/>
                    </a:cubicBezTo>
                    <a:close/>
                    <a:moveTo>
                      <a:pt x="10776" y="8838"/>
                    </a:moveTo>
                    <a:cubicBezTo>
                      <a:pt x="9285" y="8838"/>
                      <a:pt x="8077" y="10270"/>
                      <a:pt x="8077" y="12037"/>
                    </a:cubicBezTo>
                    <a:cubicBezTo>
                      <a:pt x="8077" y="12258"/>
                      <a:pt x="8229" y="12440"/>
                      <a:pt x="8417" y="12440"/>
                    </a:cubicBezTo>
                    <a:cubicBezTo>
                      <a:pt x="8603" y="12440"/>
                      <a:pt x="8756" y="12258"/>
                      <a:pt x="8756" y="12037"/>
                    </a:cubicBezTo>
                    <a:cubicBezTo>
                      <a:pt x="8756" y="10711"/>
                      <a:pt x="9657" y="9643"/>
                      <a:pt x="10776" y="9643"/>
                    </a:cubicBezTo>
                    <a:cubicBezTo>
                      <a:pt x="10962" y="9643"/>
                      <a:pt x="11116" y="9461"/>
                      <a:pt x="11116" y="9241"/>
                    </a:cubicBezTo>
                    <a:cubicBezTo>
                      <a:pt x="11116" y="9020"/>
                      <a:pt x="10962" y="8838"/>
                      <a:pt x="10776" y="8838"/>
                    </a:cubicBezTo>
                    <a:close/>
                  </a:path>
                </a:pathLst>
              </a:custGeom>
              <a:solidFill>
                <a:schemeClr val="accent4"/>
              </a:solidFill>
              <a:ln w="12700" cap="flat">
                <a:noFill/>
                <a:miter lim="400000"/>
              </a:ln>
              <a:effectLst/>
            </p:spPr>
            <p:txBody>
              <a:bodyPr anchor="ctr"/>
              <a:lstStyle/>
              <a:p>
                <a:pPr algn="ctr"/>
                <a:endParaRPr/>
              </a:p>
            </p:txBody>
          </p:sp>
        </p:grpSp>
      </p:grpSp>
      <p:grpSp>
        <p:nvGrpSpPr>
          <p:cNvPr id="6" name="组合 6"/>
          <p:cNvGrpSpPr/>
          <p:nvPr/>
        </p:nvGrpSpPr>
        <p:grpSpPr>
          <a:xfrm>
            <a:off x="2120320" y="4432355"/>
            <a:ext cx="2613001" cy="658233"/>
            <a:chOff x="1487488" y="2807457"/>
            <a:chExt cx="2613001" cy="658233"/>
          </a:xfrm>
        </p:grpSpPr>
        <p:sp>
          <p:nvSpPr>
            <p:cNvPr id="15" name="圆角矩形 26"/>
            <p:cNvSpPr/>
            <p:nvPr/>
          </p:nvSpPr>
          <p:spPr>
            <a:xfrm>
              <a:off x="1487488" y="2915323"/>
              <a:ext cx="2613001" cy="442502"/>
            </a:xfrm>
            <a:prstGeom prst="roundRect">
              <a:avLst>
                <a:gd name="adj" fmla="val 21525"/>
              </a:avLst>
            </a:prstGeom>
            <a:solidFill>
              <a:schemeClr val="accent1"/>
            </a:solidFill>
            <a:ln w="12700" cap="flat">
              <a:noFill/>
              <a:miter lim="400000"/>
            </a:ln>
            <a:effectLst/>
          </p:spPr>
          <p:txBody>
            <a:bodyPr anchor="ctr"/>
            <a:lstStyle/>
            <a:p>
              <a:pPr algn="ctr"/>
              <a:endParaRPr/>
            </a:p>
          </p:txBody>
        </p:sp>
        <p:sp>
          <p:nvSpPr>
            <p:cNvPr id="16" name="任意多边形 27"/>
            <p:cNvSpPr/>
            <p:nvPr/>
          </p:nvSpPr>
          <p:spPr>
            <a:xfrm>
              <a:off x="1769354" y="2807457"/>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algn="ctr"/>
              <a:endParaRPr/>
            </a:p>
          </p:txBody>
        </p:sp>
        <p:sp>
          <p:nvSpPr>
            <p:cNvPr id="17" name="矩形 16"/>
            <p:cNvSpPr/>
            <p:nvPr/>
          </p:nvSpPr>
          <p:spPr>
            <a:xfrm>
              <a:off x="2474831" y="3007343"/>
              <a:ext cx="1499260" cy="234875"/>
            </a:xfrm>
            <a:prstGeom prst="rect">
              <a:avLst/>
            </a:prstGeom>
            <a:noFill/>
            <a:ln w="12700" cap="flat">
              <a:noFill/>
              <a:miter lim="400000"/>
            </a:ln>
            <a:effectLst/>
          </p:spPr>
          <p:txBody>
            <a:bodyPr wrap="none" lIns="0" tIns="0" rIns="0" bIns="0" anchor="ctr">
              <a:normAutofit lnSpcReduction="10000"/>
            </a:bodyPr>
            <a:lstStyle/>
            <a:p>
              <a:pPr lvl="0">
                <a:defRPr sz="1800">
                  <a:solidFill>
                    <a:srgbClr val="000000"/>
                  </a:solidFill>
                </a:defRPr>
              </a:pPr>
              <a:r>
                <a:rPr lang="zh-CN" altLang="en-US" sz="1600" dirty="0">
                  <a:solidFill>
                    <a:schemeClr val="bg1"/>
                  </a:solidFill>
                </a:rPr>
                <a:t>标题文本预设</a:t>
              </a:r>
            </a:p>
          </p:txBody>
        </p:sp>
        <p:grpSp>
          <p:nvGrpSpPr>
            <p:cNvPr id="7" name="组合 17"/>
            <p:cNvGrpSpPr/>
            <p:nvPr/>
          </p:nvGrpSpPr>
          <p:grpSpPr>
            <a:xfrm>
              <a:off x="1877220" y="2915323"/>
              <a:ext cx="442502" cy="442502"/>
              <a:chOff x="0" y="0"/>
              <a:chExt cx="885002" cy="885002"/>
            </a:xfrm>
          </p:grpSpPr>
          <p:sp>
            <p:nvSpPr>
              <p:cNvPr id="19" name="任意多边形 30"/>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1"/>
                </a:solidFill>
                <a:prstDash val="solid"/>
                <a:miter lim="400000"/>
              </a:ln>
              <a:effectLst/>
            </p:spPr>
            <p:txBody>
              <a:bodyPr anchor="ctr"/>
              <a:lstStyle/>
              <a:p>
                <a:pPr algn="ctr"/>
                <a:endParaRPr/>
              </a:p>
            </p:txBody>
          </p:sp>
          <p:sp>
            <p:nvSpPr>
              <p:cNvPr id="20" name="任意多边形 31"/>
              <p:cNvSpPr/>
              <p:nvPr/>
            </p:nvSpPr>
            <p:spPr>
              <a:xfrm>
                <a:off x="205258" y="215586"/>
                <a:ext cx="449085" cy="449089"/>
              </a:xfrm>
              <a:custGeom>
                <a:avLst/>
                <a:gdLst/>
                <a:ahLst/>
                <a:cxnLst>
                  <a:cxn ang="0">
                    <a:pos x="wd2" y="hd2"/>
                  </a:cxn>
                  <a:cxn ang="5400000">
                    <a:pos x="wd2" y="hd2"/>
                  </a:cxn>
                  <a:cxn ang="10800000">
                    <a:pos x="wd2" y="hd2"/>
                  </a:cxn>
                  <a:cxn ang="16200000">
                    <a:pos x="wd2" y="hd2"/>
                  </a:cxn>
                </a:cxnLst>
                <a:rect l="0" t="0" r="r" b="b"/>
                <a:pathLst>
                  <a:path w="21600" h="21600" extrusionOk="0">
                    <a:moveTo>
                      <a:pt x="4727" y="0"/>
                    </a:moveTo>
                    <a:cubicBezTo>
                      <a:pt x="3608" y="0"/>
                      <a:pt x="2704" y="903"/>
                      <a:pt x="2704" y="2023"/>
                    </a:cubicBezTo>
                    <a:lnTo>
                      <a:pt x="2704" y="3375"/>
                    </a:lnTo>
                    <a:lnTo>
                      <a:pt x="2023" y="3375"/>
                    </a:lnTo>
                    <a:cubicBezTo>
                      <a:pt x="904" y="3375"/>
                      <a:pt x="0" y="4278"/>
                      <a:pt x="0" y="5397"/>
                    </a:cubicBezTo>
                    <a:lnTo>
                      <a:pt x="0" y="18896"/>
                    </a:lnTo>
                    <a:cubicBezTo>
                      <a:pt x="0" y="20387"/>
                      <a:pt x="1213" y="21600"/>
                      <a:pt x="2704" y="21600"/>
                    </a:cubicBezTo>
                    <a:lnTo>
                      <a:pt x="18896" y="21600"/>
                    </a:lnTo>
                    <a:cubicBezTo>
                      <a:pt x="20387" y="21600"/>
                      <a:pt x="21600" y="20387"/>
                      <a:pt x="21600" y="18896"/>
                    </a:cubicBezTo>
                    <a:lnTo>
                      <a:pt x="21600" y="2023"/>
                    </a:lnTo>
                    <a:cubicBezTo>
                      <a:pt x="21600" y="903"/>
                      <a:pt x="20696" y="0"/>
                      <a:pt x="19577" y="0"/>
                    </a:cubicBezTo>
                    <a:lnTo>
                      <a:pt x="4727" y="0"/>
                    </a:lnTo>
                    <a:close/>
                    <a:moveTo>
                      <a:pt x="4696" y="1321"/>
                    </a:moveTo>
                    <a:lnTo>
                      <a:pt x="19546" y="1321"/>
                    </a:lnTo>
                    <a:cubicBezTo>
                      <a:pt x="19919" y="1321"/>
                      <a:pt x="20217" y="1619"/>
                      <a:pt x="20217" y="1992"/>
                    </a:cubicBezTo>
                    <a:cubicBezTo>
                      <a:pt x="20217" y="1992"/>
                      <a:pt x="20217" y="18865"/>
                      <a:pt x="20217" y="18865"/>
                    </a:cubicBezTo>
                    <a:cubicBezTo>
                      <a:pt x="20217" y="19608"/>
                      <a:pt x="19610" y="20217"/>
                      <a:pt x="18865" y="20217"/>
                    </a:cubicBezTo>
                    <a:lnTo>
                      <a:pt x="2673" y="20217"/>
                    </a:lnTo>
                    <a:cubicBezTo>
                      <a:pt x="1928" y="20217"/>
                      <a:pt x="1321" y="19608"/>
                      <a:pt x="1321" y="18865"/>
                    </a:cubicBezTo>
                    <a:lnTo>
                      <a:pt x="1321" y="5366"/>
                    </a:lnTo>
                    <a:cubicBezTo>
                      <a:pt x="1321" y="4994"/>
                      <a:pt x="1620" y="4696"/>
                      <a:pt x="1992" y="4696"/>
                    </a:cubicBezTo>
                    <a:lnTo>
                      <a:pt x="2673" y="4696"/>
                    </a:lnTo>
                    <a:lnTo>
                      <a:pt x="2673" y="18194"/>
                    </a:lnTo>
                    <a:cubicBezTo>
                      <a:pt x="2673" y="18567"/>
                      <a:pt x="2971" y="18865"/>
                      <a:pt x="3344" y="18865"/>
                    </a:cubicBezTo>
                    <a:cubicBezTo>
                      <a:pt x="3717" y="18865"/>
                      <a:pt x="4025" y="18567"/>
                      <a:pt x="4025" y="18194"/>
                    </a:cubicBezTo>
                    <a:lnTo>
                      <a:pt x="4025" y="1992"/>
                    </a:lnTo>
                    <a:cubicBezTo>
                      <a:pt x="4025" y="1619"/>
                      <a:pt x="4323" y="1321"/>
                      <a:pt x="4696" y="1321"/>
                    </a:cubicBezTo>
                    <a:close/>
                    <a:moveTo>
                      <a:pt x="5955" y="2642"/>
                    </a:moveTo>
                    <a:cubicBezTo>
                      <a:pt x="5582" y="2642"/>
                      <a:pt x="5284" y="2940"/>
                      <a:pt x="5284" y="3313"/>
                    </a:cubicBezTo>
                    <a:lnTo>
                      <a:pt x="5284" y="8039"/>
                    </a:lnTo>
                    <a:cubicBezTo>
                      <a:pt x="5284" y="8412"/>
                      <a:pt x="5582" y="8710"/>
                      <a:pt x="5955" y="8710"/>
                    </a:cubicBezTo>
                    <a:lnTo>
                      <a:pt x="10681" y="8710"/>
                    </a:lnTo>
                    <a:cubicBezTo>
                      <a:pt x="11054" y="8710"/>
                      <a:pt x="11362" y="8412"/>
                      <a:pt x="11362" y="8039"/>
                    </a:cubicBezTo>
                    <a:lnTo>
                      <a:pt x="11362" y="3313"/>
                    </a:lnTo>
                    <a:cubicBezTo>
                      <a:pt x="11362" y="2940"/>
                      <a:pt x="11054" y="2642"/>
                      <a:pt x="10681" y="2642"/>
                    </a:cubicBezTo>
                    <a:lnTo>
                      <a:pt x="5955" y="2642"/>
                    </a:lnTo>
                    <a:close/>
                    <a:moveTo>
                      <a:pt x="6605" y="3963"/>
                    </a:moveTo>
                    <a:lnTo>
                      <a:pt x="9980" y="3963"/>
                    </a:lnTo>
                    <a:lnTo>
                      <a:pt x="9980" y="7338"/>
                    </a:lnTo>
                    <a:lnTo>
                      <a:pt x="6605" y="7338"/>
                    </a:lnTo>
                    <a:cubicBezTo>
                      <a:pt x="6605" y="7338"/>
                      <a:pt x="6605" y="3963"/>
                      <a:pt x="6605" y="3963"/>
                    </a:cubicBezTo>
                    <a:close/>
                    <a:moveTo>
                      <a:pt x="13045" y="3963"/>
                    </a:moveTo>
                    <a:cubicBezTo>
                      <a:pt x="12858" y="3963"/>
                      <a:pt x="12704" y="4117"/>
                      <a:pt x="12704" y="4303"/>
                    </a:cubicBezTo>
                    <a:cubicBezTo>
                      <a:pt x="12704" y="4490"/>
                      <a:pt x="12858" y="4634"/>
                      <a:pt x="13045" y="4634"/>
                    </a:cubicBezTo>
                    <a:lnTo>
                      <a:pt x="18442" y="4634"/>
                    </a:lnTo>
                    <a:cubicBezTo>
                      <a:pt x="18629" y="4634"/>
                      <a:pt x="18783" y="4490"/>
                      <a:pt x="18783" y="4303"/>
                    </a:cubicBezTo>
                    <a:cubicBezTo>
                      <a:pt x="18783" y="4117"/>
                      <a:pt x="18629" y="3963"/>
                      <a:pt x="18442" y="3963"/>
                    </a:cubicBezTo>
                    <a:lnTo>
                      <a:pt x="13045" y="3963"/>
                    </a:lnTo>
                    <a:close/>
                    <a:moveTo>
                      <a:pt x="13045" y="5986"/>
                    </a:moveTo>
                    <a:cubicBezTo>
                      <a:pt x="12858" y="5986"/>
                      <a:pt x="12704" y="6140"/>
                      <a:pt x="12704" y="6326"/>
                    </a:cubicBezTo>
                    <a:cubicBezTo>
                      <a:pt x="12704" y="6512"/>
                      <a:pt x="12858" y="6667"/>
                      <a:pt x="13045" y="6667"/>
                    </a:cubicBezTo>
                    <a:lnTo>
                      <a:pt x="18442" y="6667"/>
                    </a:lnTo>
                    <a:cubicBezTo>
                      <a:pt x="18629" y="6667"/>
                      <a:pt x="18783" y="6512"/>
                      <a:pt x="18783" y="6326"/>
                    </a:cubicBezTo>
                    <a:cubicBezTo>
                      <a:pt x="18783" y="6140"/>
                      <a:pt x="18629" y="5986"/>
                      <a:pt x="18442" y="5986"/>
                    </a:cubicBezTo>
                    <a:lnTo>
                      <a:pt x="13045" y="5986"/>
                    </a:lnTo>
                    <a:close/>
                    <a:moveTo>
                      <a:pt x="13045" y="8008"/>
                    </a:moveTo>
                    <a:cubicBezTo>
                      <a:pt x="12858" y="8008"/>
                      <a:pt x="12704" y="8163"/>
                      <a:pt x="12704" y="8349"/>
                    </a:cubicBezTo>
                    <a:cubicBezTo>
                      <a:pt x="12704" y="8535"/>
                      <a:pt x="12858" y="8690"/>
                      <a:pt x="13045" y="8690"/>
                    </a:cubicBezTo>
                    <a:lnTo>
                      <a:pt x="18442" y="8690"/>
                    </a:lnTo>
                    <a:cubicBezTo>
                      <a:pt x="18629" y="8690"/>
                      <a:pt x="18783" y="8535"/>
                      <a:pt x="18783" y="8349"/>
                    </a:cubicBezTo>
                    <a:cubicBezTo>
                      <a:pt x="18783" y="8163"/>
                      <a:pt x="18629" y="8008"/>
                      <a:pt x="18442" y="8008"/>
                    </a:cubicBezTo>
                    <a:lnTo>
                      <a:pt x="13045" y="8008"/>
                    </a:lnTo>
                    <a:close/>
                    <a:moveTo>
                      <a:pt x="5624" y="10041"/>
                    </a:moveTo>
                    <a:cubicBezTo>
                      <a:pt x="5439" y="10041"/>
                      <a:pt x="5284" y="10186"/>
                      <a:pt x="5284" y="10372"/>
                    </a:cubicBezTo>
                    <a:cubicBezTo>
                      <a:pt x="5284" y="10558"/>
                      <a:pt x="5439" y="10712"/>
                      <a:pt x="5624" y="10712"/>
                    </a:cubicBezTo>
                    <a:lnTo>
                      <a:pt x="18442" y="10712"/>
                    </a:lnTo>
                    <a:cubicBezTo>
                      <a:pt x="18628" y="10712"/>
                      <a:pt x="18783" y="10558"/>
                      <a:pt x="18783" y="10372"/>
                    </a:cubicBezTo>
                    <a:cubicBezTo>
                      <a:pt x="18783" y="10186"/>
                      <a:pt x="18628" y="10041"/>
                      <a:pt x="18442" y="10041"/>
                    </a:cubicBezTo>
                    <a:lnTo>
                      <a:pt x="5624" y="10041"/>
                    </a:lnTo>
                    <a:close/>
                    <a:moveTo>
                      <a:pt x="5624" y="12064"/>
                    </a:moveTo>
                    <a:cubicBezTo>
                      <a:pt x="5439" y="12064"/>
                      <a:pt x="5284" y="12209"/>
                      <a:pt x="5284" y="12394"/>
                    </a:cubicBezTo>
                    <a:cubicBezTo>
                      <a:pt x="5284" y="12582"/>
                      <a:pt x="5439" y="12735"/>
                      <a:pt x="5624" y="12735"/>
                    </a:cubicBezTo>
                    <a:lnTo>
                      <a:pt x="18442" y="12735"/>
                    </a:lnTo>
                    <a:cubicBezTo>
                      <a:pt x="18628" y="12735"/>
                      <a:pt x="18783" y="12582"/>
                      <a:pt x="18783" y="12394"/>
                    </a:cubicBezTo>
                    <a:cubicBezTo>
                      <a:pt x="18783" y="12209"/>
                      <a:pt x="18628" y="12064"/>
                      <a:pt x="18442" y="12064"/>
                    </a:cubicBezTo>
                    <a:lnTo>
                      <a:pt x="5624" y="12064"/>
                    </a:lnTo>
                    <a:close/>
                    <a:moveTo>
                      <a:pt x="5624" y="14087"/>
                    </a:moveTo>
                    <a:cubicBezTo>
                      <a:pt x="5439" y="14087"/>
                      <a:pt x="5284" y="14241"/>
                      <a:pt x="5284" y="14428"/>
                    </a:cubicBezTo>
                    <a:cubicBezTo>
                      <a:pt x="5284" y="14615"/>
                      <a:pt x="5439" y="14758"/>
                      <a:pt x="5624" y="14758"/>
                    </a:cubicBezTo>
                    <a:lnTo>
                      <a:pt x="11022" y="14758"/>
                    </a:lnTo>
                    <a:cubicBezTo>
                      <a:pt x="11208" y="14758"/>
                      <a:pt x="11362" y="14615"/>
                      <a:pt x="11362" y="14428"/>
                    </a:cubicBezTo>
                    <a:cubicBezTo>
                      <a:pt x="11362" y="14241"/>
                      <a:pt x="11208" y="14087"/>
                      <a:pt x="11022" y="14087"/>
                    </a:cubicBezTo>
                    <a:lnTo>
                      <a:pt x="5624" y="14087"/>
                    </a:lnTo>
                    <a:close/>
                    <a:moveTo>
                      <a:pt x="13045" y="14087"/>
                    </a:moveTo>
                    <a:cubicBezTo>
                      <a:pt x="12859" y="14087"/>
                      <a:pt x="12704" y="14241"/>
                      <a:pt x="12704" y="14428"/>
                    </a:cubicBezTo>
                    <a:cubicBezTo>
                      <a:pt x="12704" y="14615"/>
                      <a:pt x="12859" y="14758"/>
                      <a:pt x="13045" y="14758"/>
                    </a:cubicBezTo>
                    <a:lnTo>
                      <a:pt x="18442" y="14758"/>
                    </a:lnTo>
                    <a:cubicBezTo>
                      <a:pt x="18628" y="14758"/>
                      <a:pt x="18783" y="14615"/>
                      <a:pt x="18783" y="14428"/>
                    </a:cubicBezTo>
                    <a:cubicBezTo>
                      <a:pt x="18783" y="14241"/>
                      <a:pt x="18628" y="14087"/>
                      <a:pt x="18442" y="14087"/>
                    </a:cubicBezTo>
                    <a:lnTo>
                      <a:pt x="13045" y="14087"/>
                    </a:lnTo>
                    <a:close/>
                    <a:moveTo>
                      <a:pt x="5624" y="16110"/>
                    </a:moveTo>
                    <a:cubicBezTo>
                      <a:pt x="5439" y="16110"/>
                      <a:pt x="5284" y="16264"/>
                      <a:pt x="5284" y="16450"/>
                    </a:cubicBezTo>
                    <a:cubicBezTo>
                      <a:pt x="5284" y="16637"/>
                      <a:pt x="5439" y="16791"/>
                      <a:pt x="5624" y="16791"/>
                    </a:cubicBezTo>
                    <a:lnTo>
                      <a:pt x="11022" y="16791"/>
                    </a:lnTo>
                    <a:cubicBezTo>
                      <a:pt x="11208" y="16791"/>
                      <a:pt x="11362" y="16637"/>
                      <a:pt x="11362" y="16450"/>
                    </a:cubicBezTo>
                    <a:cubicBezTo>
                      <a:pt x="11362" y="16264"/>
                      <a:pt x="11208" y="16110"/>
                      <a:pt x="11022" y="16110"/>
                    </a:cubicBezTo>
                    <a:lnTo>
                      <a:pt x="5624" y="16110"/>
                    </a:lnTo>
                    <a:close/>
                    <a:moveTo>
                      <a:pt x="13045" y="16110"/>
                    </a:moveTo>
                    <a:cubicBezTo>
                      <a:pt x="12859" y="16110"/>
                      <a:pt x="12704" y="16264"/>
                      <a:pt x="12704" y="16450"/>
                    </a:cubicBezTo>
                    <a:cubicBezTo>
                      <a:pt x="12704" y="16637"/>
                      <a:pt x="12859" y="16791"/>
                      <a:pt x="13045" y="16791"/>
                    </a:cubicBezTo>
                    <a:lnTo>
                      <a:pt x="18442" y="16791"/>
                    </a:lnTo>
                    <a:cubicBezTo>
                      <a:pt x="18628" y="16791"/>
                      <a:pt x="18783" y="16637"/>
                      <a:pt x="18783" y="16450"/>
                    </a:cubicBezTo>
                    <a:cubicBezTo>
                      <a:pt x="18783" y="16264"/>
                      <a:pt x="18628" y="16110"/>
                      <a:pt x="18442" y="16110"/>
                    </a:cubicBezTo>
                    <a:lnTo>
                      <a:pt x="13045" y="16110"/>
                    </a:lnTo>
                    <a:close/>
                    <a:moveTo>
                      <a:pt x="5624" y="18132"/>
                    </a:moveTo>
                    <a:cubicBezTo>
                      <a:pt x="5439" y="18132"/>
                      <a:pt x="5284" y="18287"/>
                      <a:pt x="5284" y="18473"/>
                    </a:cubicBezTo>
                    <a:cubicBezTo>
                      <a:pt x="5284" y="18660"/>
                      <a:pt x="5439" y="18814"/>
                      <a:pt x="5624" y="18814"/>
                    </a:cubicBezTo>
                    <a:lnTo>
                      <a:pt x="11022" y="18814"/>
                    </a:lnTo>
                    <a:cubicBezTo>
                      <a:pt x="11208" y="18814"/>
                      <a:pt x="11362" y="18660"/>
                      <a:pt x="11362" y="18473"/>
                    </a:cubicBezTo>
                    <a:cubicBezTo>
                      <a:pt x="11362" y="18287"/>
                      <a:pt x="11208" y="18132"/>
                      <a:pt x="11022" y="18132"/>
                    </a:cubicBezTo>
                    <a:lnTo>
                      <a:pt x="5624" y="18132"/>
                    </a:lnTo>
                    <a:close/>
                    <a:moveTo>
                      <a:pt x="13045" y="18132"/>
                    </a:moveTo>
                    <a:cubicBezTo>
                      <a:pt x="12859" y="18132"/>
                      <a:pt x="12704" y="18287"/>
                      <a:pt x="12704" y="18473"/>
                    </a:cubicBezTo>
                    <a:cubicBezTo>
                      <a:pt x="12704" y="18660"/>
                      <a:pt x="12859" y="18814"/>
                      <a:pt x="13045" y="18814"/>
                    </a:cubicBezTo>
                    <a:lnTo>
                      <a:pt x="18442" y="18814"/>
                    </a:lnTo>
                    <a:cubicBezTo>
                      <a:pt x="18628" y="18814"/>
                      <a:pt x="18783" y="18660"/>
                      <a:pt x="18783" y="18473"/>
                    </a:cubicBezTo>
                    <a:cubicBezTo>
                      <a:pt x="18783" y="18287"/>
                      <a:pt x="18628" y="18132"/>
                      <a:pt x="18442" y="18132"/>
                    </a:cubicBezTo>
                    <a:lnTo>
                      <a:pt x="13045" y="18132"/>
                    </a:lnTo>
                    <a:close/>
                  </a:path>
                </a:pathLst>
              </a:custGeom>
              <a:solidFill>
                <a:schemeClr val="accent1"/>
              </a:solidFill>
              <a:ln w="12700" cap="flat">
                <a:noFill/>
                <a:miter lim="400000"/>
              </a:ln>
              <a:effectLst/>
            </p:spPr>
            <p:txBody>
              <a:bodyPr anchor="ctr"/>
              <a:lstStyle/>
              <a:p>
                <a:pPr algn="ctr"/>
                <a:endParaRPr/>
              </a:p>
            </p:txBody>
          </p:sp>
        </p:grpSp>
      </p:grpSp>
      <p:grpSp>
        <p:nvGrpSpPr>
          <p:cNvPr id="8" name="组合 7"/>
          <p:cNvGrpSpPr/>
          <p:nvPr/>
        </p:nvGrpSpPr>
        <p:grpSpPr>
          <a:xfrm>
            <a:off x="2120320" y="5195715"/>
            <a:ext cx="2613001" cy="658233"/>
            <a:chOff x="1487488" y="3410050"/>
            <a:chExt cx="2613001" cy="658233"/>
          </a:xfrm>
        </p:grpSpPr>
        <p:sp>
          <p:nvSpPr>
            <p:cNvPr id="9" name="圆角矩形 33"/>
            <p:cNvSpPr/>
            <p:nvPr/>
          </p:nvSpPr>
          <p:spPr>
            <a:xfrm>
              <a:off x="1487488" y="3517916"/>
              <a:ext cx="2613001" cy="442502"/>
            </a:xfrm>
            <a:prstGeom prst="roundRect">
              <a:avLst>
                <a:gd name="adj" fmla="val 21525"/>
              </a:avLst>
            </a:prstGeom>
            <a:solidFill>
              <a:schemeClr val="accent2"/>
            </a:solidFill>
            <a:ln w="12700" cap="flat">
              <a:noFill/>
              <a:miter lim="400000"/>
            </a:ln>
            <a:effectLst/>
          </p:spPr>
          <p:txBody>
            <a:bodyPr anchor="ctr"/>
            <a:lstStyle/>
            <a:p>
              <a:pPr algn="ctr"/>
              <a:endParaRPr/>
            </a:p>
          </p:txBody>
        </p:sp>
        <p:sp>
          <p:nvSpPr>
            <p:cNvPr id="10" name="任意多边形 34"/>
            <p:cNvSpPr/>
            <p:nvPr/>
          </p:nvSpPr>
          <p:spPr>
            <a:xfrm>
              <a:off x="1769354" y="3410050"/>
              <a:ext cx="658232" cy="65823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FFFF"/>
            </a:solidFill>
            <a:ln w="12700" cap="flat">
              <a:noFill/>
              <a:miter lim="400000"/>
            </a:ln>
            <a:effectLst/>
          </p:spPr>
          <p:txBody>
            <a:bodyPr anchor="ctr"/>
            <a:lstStyle/>
            <a:p>
              <a:pPr algn="ctr"/>
              <a:endParaRPr/>
            </a:p>
          </p:txBody>
        </p:sp>
        <p:sp>
          <p:nvSpPr>
            <p:cNvPr id="11" name="矩形 10"/>
            <p:cNvSpPr/>
            <p:nvPr/>
          </p:nvSpPr>
          <p:spPr>
            <a:xfrm>
              <a:off x="2474831" y="3603889"/>
              <a:ext cx="1499260" cy="234875"/>
            </a:xfrm>
            <a:prstGeom prst="rect">
              <a:avLst/>
            </a:prstGeom>
            <a:noFill/>
            <a:ln w="12700" cap="flat">
              <a:noFill/>
              <a:miter lim="400000"/>
            </a:ln>
            <a:effectLst/>
          </p:spPr>
          <p:txBody>
            <a:bodyPr wrap="none" lIns="0" tIns="0" rIns="0" bIns="0" anchor="ctr">
              <a:normAutofit lnSpcReduction="10000"/>
            </a:bodyPr>
            <a:lstStyle/>
            <a:p>
              <a:pPr lvl="0">
                <a:defRPr sz="1800">
                  <a:solidFill>
                    <a:srgbClr val="000000"/>
                  </a:solidFill>
                </a:defRPr>
              </a:pPr>
              <a:r>
                <a:rPr lang="zh-CN" altLang="en-US" sz="1600" dirty="0">
                  <a:solidFill>
                    <a:schemeClr val="bg1"/>
                  </a:solidFill>
                </a:rPr>
                <a:t>标题文本预设</a:t>
              </a:r>
            </a:p>
          </p:txBody>
        </p:sp>
        <p:grpSp>
          <p:nvGrpSpPr>
            <p:cNvPr id="12" name="组合 11"/>
            <p:cNvGrpSpPr/>
            <p:nvPr/>
          </p:nvGrpSpPr>
          <p:grpSpPr>
            <a:xfrm>
              <a:off x="1877220" y="3517915"/>
              <a:ext cx="442502" cy="442503"/>
              <a:chOff x="0" y="0"/>
              <a:chExt cx="885002" cy="885002"/>
            </a:xfrm>
          </p:grpSpPr>
          <p:sp>
            <p:nvSpPr>
              <p:cNvPr id="13" name="任意多边形 37"/>
              <p:cNvSpPr/>
              <p:nvPr/>
            </p:nvSpPr>
            <p:spPr>
              <a:xfrm>
                <a:off x="0" y="0"/>
                <a:ext cx="885002" cy="8850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63500" cap="flat">
                <a:solidFill>
                  <a:schemeClr val="accent2"/>
                </a:solidFill>
                <a:prstDash val="solid"/>
                <a:miter lim="400000"/>
              </a:ln>
              <a:effectLst/>
            </p:spPr>
            <p:txBody>
              <a:bodyPr anchor="ctr"/>
              <a:lstStyle/>
              <a:p>
                <a:pPr algn="ctr"/>
                <a:endParaRPr/>
              </a:p>
            </p:txBody>
          </p:sp>
          <p:sp>
            <p:nvSpPr>
              <p:cNvPr id="14" name="任意多边形 38"/>
              <p:cNvSpPr/>
              <p:nvPr/>
            </p:nvSpPr>
            <p:spPr>
              <a:xfrm>
                <a:off x="160666" y="222246"/>
                <a:ext cx="512869" cy="449089"/>
              </a:xfrm>
              <a:custGeom>
                <a:avLst/>
                <a:gdLst/>
                <a:ahLst/>
                <a:cxnLst>
                  <a:cxn ang="0">
                    <a:pos x="wd2" y="hd2"/>
                  </a:cxn>
                  <a:cxn ang="5400000">
                    <a:pos x="wd2" y="hd2"/>
                  </a:cxn>
                  <a:cxn ang="10800000">
                    <a:pos x="wd2" y="hd2"/>
                  </a:cxn>
                  <a:cxn ang="16200000">
                    <a:pos x="wd2" y="hd2"/>
                  </a:cxn>
                </a:cxnLst>
                <a:rect l="0" t="0" r="r" b="b"/>
                <a:pathLst>
                  <a:path w="21600" h="21600" extrusionOk="0">
                    <a:moveTo>
                      <a:pt x="10782" y="0"/>
                    </a:moveTo>
                    <a:cubicBezTo>
                      <a:pt x="10633" y="0"/>
                      <a:pt x="10476" y="23"/>
                      <a:pt x="10320" y="63"/>
                    </a:cubicBezTo>
                    <a:lnTo>
                      <a:pt x="1569" y="2361"/>
                    </a:lnTo>
                    <a:cubicBezTo>
                      <a:pt x="647" y="2604"/>
                      <a:pt x="0" y="3536"/>
                      <a:pt x="0" y="4617"/>
                    </a:cubicBezTo>
                    <a:cubicBezTo>
                      <a:pt x="0" y="5699"/>
                      <a:pt x="647" y="6620"/>
                      <a:pt x="1569" y="6863"/>
                    </a:cubicBezTo>
                    <a:lnTo>
                      <a:pt x="3369" y="7337"/>
                    </a:lnTo>
                    <a:lnTo>
                      <a:pt x="3369" y="13841"/>
                    </a:lnTo>
                    <a:cubicBezTo>
                      <a:pt x="3369" y="15882"/>
                      <a:pt x="5418" y="17689"/>
                      <a:pt x="10782" y="17689"/>
                    </a:cubicBezTo>
                    <a:cubicBezTo>
                      <a:pt x="16144" y="17689"/>
                      <a:pt x="18185" y="15882"/>
                      <a:pt x="18185" y="13841"/>
                    </a:cubicBezTo>
                    <a:lnTo>
                      <a:pt x="18185" y="7337"/>
                    </a:lnTo>
                    <a:lnTo>
                      <a:pt x="19985" y="6863"/>
                    </a:lnTo>
                    <a:cubicBezTo>
                      <a:pt x="20907" y="6620"/>
                      <a:pt x="21554" y="5699"/>
                      <a:pt x="21554" y="4617"/>
                    </a:cubicBezTo>
                    <a:cubicBezTo>
                      <a:pt x="21554" y="3536"/>
                      <a:pt x="20906" y="2604"/>
                      <a:pt x="19985" y="2361"/>
                    </a:cubicBezTo>
                    <a:lnTo>
                      <a:pt x="11225" y="53"/>
                    </a:lnTo>
                    <a:cubicBezTo>
                      <a:pt x="11078" y="15"/>
                      <a:pt x="10930" y="0"/>
                      <a:pt x="10782" y="0"/>
                    </a:cubicBezTo>
                    <a:close/>
                    <a:moveTo>
                      <a:pt x="10615" y="1687"/>
                    </a:moveTo>
                    <a:cubicBezTo>
                      <a:pt x="10666" y="1687"/>
                      <a:pt x="10713" y="1695"/>
                      <a:pt x="10763" y="1708"/>
                    </a:cubicBezTo>
                    <a:lnTo>
                      <a:pt x="19523" y="4016"/>
                    </a:lnTo>
                    <a:cubicBezTo>
                      <a:pt x="19830" y="4097"/>
                      <a:pt x="20040" y="4407"/>
                      <a:pt x="20040" y="4765"/>
                    </a:cubicBezTo>
                    <a:cubicBezTo>
                      <a:pt x="20040" y="5123"/>
                      <a:pt x="19830" y="5433"/>
                      <a:pt x="19523" y="5513"/>
                    </a:cubicBezTo>
                    <a:lnTo>
                      <a:pt x="10763" y="7822"/>
                    </a:lnTo>
                    <a:cubicBezTo>
                      <a:pt x="10713" y="7835"/>
                      <a:pt x="10666" y="7843"/>
                      <a:pt x="10615" y="7843"/>
                    </a:cubicBezTo>
                    <a:cubicBezTo>
                      <a:pt x="10564" y="7843"/>
                      <a:pt x="10508" y="7835"/>
                      <a:pt x="10458" y="7822"/>
                    </a:cubicBezTo>
                    <a:lnTo>
                      <a:pt x="1708" y="5513"/>
                    </a:lnTo>
                    <a:cubicBezTo>
                      <a:pt x="1402" y="5433"/>
                      <a:pt x="1182" y="5123"/>
                      <a:pt x="1182" y="4765"/>
                    </a:cubicBezTo>
                    <a:cubicBezTo>
                      <a:pt x="1182" y="4407"/>
                      <a:pt x="1402" y="4097"/>
                      <a:pt x="1708" y="4016"/>
                    </a:cubicBezTo>
                    <a:lnTo>
                      <a:pt x="10458" y="1708"/>
                    </a:lnTo>
                    <a:cubicBezTo>
                      <a:pt x="10508" y="1695"/>
                      <a:pt x="10564" y="1687"/>
                      <a:pt x="10615" y="1687"/>
                    </a:cubicBezTo>
                    <a:close/>
                    <a:moveTo>
                      <a:pt x="4726" y="7759"/>
                    </a:moveTo>
                    <a:lnTo>
                      <a:pt x="10338" y="9235"/>
                    </a:lnTo>
                    <a:cubicBezTo>
                      <a:pt x="10486" y="9272"/>
                      <a:pt x="10642" y="9298"/>
                      <a:pt x="10791" y="9298"/>
                    </a:cubicBezTo>
                    <a:cubicBezTo>
                      <a:pt x="10939" y="9298"/>
                      <a:pt x="11086" y="9275"/>
                      <a:pt x="11243" y="9235"/>
                    </a:cubicBezTo>
                    <a:lnTo>
                      <a:pt x="16846" y="7759"/>
                    </a:lnTo>
                    <a:cubicBezTo>
                      <a:pt x="16846" y="7759"/>
                      <a:pt x="16846" y="13915"/>
                      <a:pt x="16846" y="13915"/>
                    </a:cubicBezTo>
                    <a:cubicBezTo>
                      <a:pt x="16846" y="14765"/>
                      <a:pt x="14832" y="16213"/>
                      <a:pt x="10791" y="16213"/>
                    </a:cubicBezTo>
                    <a:cubicBezTo>
                      <a:pt x="6749" y="16213"/>
                      <a:pt x="4726" y="14765"/>
                      <a:pt x="4726" y="13915"/>
                    </a:cubicBezTo>
                    <a:lnTo>
                      <a:pt x="4726" y="7759"/>
                    </a:lnTo>
                    <a:close/>
                    <a:moveTo>
                      <a:pt x="20252" y="7759"/>
                    </a:moveTo>
                    <a:cubicBezTo>
                      <a:pt x="19881" y="7759"/>
                      <a:pt x="19578" y="8103"/>
                      <a:pt x="19578" y="8528"/>
                    </a:cubicBezTo>
                    <a:lnTo>
                      <a:pt x="19578" y="15454"/>
                    </a:lnTo>
                    <a:cubicBezTo>
                      <a:pt x="19578" y="15880"/>
                      <a:pt x="19881" y="16224"/>
                      <a:pt x="20252" y="16224"/>
                    </a:cubicBezTo>
                    <a:cubicBezTo>
                      <a:pt x="20624" y="16224"/>
                      <a:pt x="20926" y="15880"/>
                      <a:pt x="20926" y="15454"/>
                    </a:cubicBezTo>
                    <a:lnTo>
                      <a:pt x="20926" y="8528"/>
                    </a:lnTo>
                    <a:cubicBezTo>
                      <a:pt x="20926" y="8103"/>
                      <a:pt x="20624" y="7759"/>
                      <a:pt x="20252" y="7759"/>
                    </a:cubicBezTo>
                    <a:close/>
                    <a:moveTo>
                      <a:pt x="20252" y="16993"/>
                    </a:moveTo>
                    <a:cubicBezTo>
                      <a:pt x="19509" y="16993"/>
                      <a:pt x="18905" y="19222"/>
                      <a:pt x="18905" y="20071"/>
                    </a:cubicBezTo>
                    <a:cubicBezTo>
                      <a:pt x="18905" y="20920"/>
                      <a:pt x="19509" y="21600"/>
                      <a:pt x="20252" y="21600"/>
                    </a:cubicBezTo>
                    <a:cubicBezTo>
                      <a:pt x="20995" y="21600"/>
                      <a:pt x="21600" y="20920"/>
                      <a:pt x="21600" y="20071"/>
                    </a:cubicBezTo>
                    <a:cubicBezTo>
                      <a:pt x="21600" y="19222"/>
                      <a:pt x="20995" y="16993"/>
                      <a:pt x="20252" y="16993"/>
                    </a:cubicBezTo>
                    <a:close/>
                  </a:path>
                </a:pathLst>
              </a:custGeom>
              <a:solidFill>
                <a:schemeClr val="accent2"/>
              </a:solidFill>
              <a:ln w="12700" cap="flat">
                <a:noFill/>
                <a:miter lim="400000"/>
              </a:ln>
              <a:effectLst/>
            </p:spPr>
            <p:txBody>
              <a:bodyPr anchor="ctr"/>
              <a:lstStyle/>
              <a:p>
                <a:pPr algn="ctr"/>
                <a:endParaRPr/>
              </a:p>
            </p:txBody>
          </p:sp>
        </p:grpSp>
      </p:grpSp>
      <p:sp>
        <p:nvSpPr>
          <p:cNvPr id="29" name="矩形 28"/>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0" name="矩形 29"/>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1"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0-#ppt_w/2"/>
                                          </p:val>
                                        </p:tav>
                                        <p:tav tm="100000">
                                          <p:val>
                                            <p:strVal val="#ppt_x"/>
                                          </p:val>
                                        </p:tav>
                                      </p:tavLst>
                                    </p:anim>
                                    <p:anim calcmode="lin" valueType="num">
                                      <p:cBhvr additive="base">
                                        <p:cTn id="23" dur="500" fill="hold"/>
                                        <p:tgtEl>
                                          <p:spTgt spid="3"/>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0-#ppt_w/2"/>
                                          </p:val>
                                        </p:tav>
                                        <p:tav tm="100000">
                                          <p:val>
                                            <p:strVal val="#ppt_x"/>
                                          </p:val>
                                        </p:tav>
                                      </p:tavLst>
                                    </p:anim>
                                    <p:anim calcmode="lin" valueType="num">
                                      <p:cBhvr additive="base">
                                        <p:cTn id="27" dur="500" fill="hold"/>
                                        <p:tgtEl>
                                          <p:spTgt spid="6"/>
                                        </p:tgtEl>
                                        <p:attrNameLst>
                                          <p:attrName>ppt_y</p:attrName>
                                        </p:attrNameLst>
                                      </p:cBhvr>
                                      <p:tavLst>
                                        <p:tav tm="0">
                                          <p:val>
                                            <p:strVal val="#ppt_y"/>
                                          </p:val>
                                        </p:tav>
                                        <p:tav tm="100000">
                                          <p:val>
                                            <p:strVal val="#ppt_y"/>
                                          </p:val>
                                        </p:tav>
                                      </p:tavLst>
                                    </p:anim>
                                  </p:childTnLst>
                                </p:cTn>
                              </p:par>
                              <p:par>
                                <p:cTn id="28" presetID="2" presetClass="entr" presetSubtype="8" fill="hold"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2"/>
          <p:cNvSpPr/>
          <p:nvPr/>
        </p:nvSpPr>
        <p:spPr>
          <a:xfrm>
            <a:off x="4554368" y="4279189"/>
            <a:ext cx="3083269" cy="816624"/>
          </a:xfrm>
          <a:custGeom>
            <a:avLst/>
            <a:gdLst>
              <a:gd name="connsiteX0" fmla="*/ 0 w 4780608"/>
              <a:gd name="connsiteY0" fmla="*/ 0 h 1266177"/>
              <a:gd name="connsiteX1" fmla="*/ 9039 w 4780608"/>
              <a:gd name="connsiteY1" fmla="*/ 14387 h 1266177"/>
              <a:gd name="connsiteX2" fmla="*/ 2390304 w 4780608"/>
              <a:gd name="connsiteY2" fmla="*/ 1101077 h 1266177"/>
              <a:gd name="connsiteX3" fmla="*/ 4771569 w 4780608"/>
              <a:gd name="connsiteY3" fmla="*/ 14387 h 1266177"/>
              <a:gd name="connsiteX4" fmla="*/ 4780608 w 4780608"/>
              <a:gd name="connsiteY4" fmla="*/ 0 h 1266177"/>
              <a:gd name="connsiteX5" fmla="*/ 4748251 w 4780608"/>
              <a:gd name="connsiteY5" fmla="*/ 67785 h 1266177"/>
              <a:gd name="connsiteX6" fmla="*/ 2390304 w 4780608"/>
              <a:gd name="connsiteY6" fmla="*/ 1266177 h 1266177"/>
              <a:gd name="connsiteX7" fmla="*/ 32357 w 4780608"/>
              <a:gd name="connsiteY7" fmla="*/ 67785 h 1266177"/>
              <a:gd name="connsiteX8" fmla="*/ 0 w 4780608"/>
              <a:gd name="connsiteY8" fmla="*/ 0 h 126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80608" h="1266177">
                <a:moveTo>
                  <a:pt x="0" y="0"/>
                </a:moveTo>
                <a:lnTo>
                  <a:pt x="9039" y="14387"/>
                </a:lnTo>
                <a:cubicBezTo>
                  <a:pt x="467630" y="661669"/>
                  <a:pt x="1362042" y="1101077"/>
                  <a:pt x="2390304" y="1101077"/>
                </a:cubicBezTo>
                <a:cubicBezTo>
                  <a:pt x="3418566" y="1101077"/>
                  <a:pt x="4312978" y="661669"/>
                  <a:pt x="4771569" y="14387"/>
                </a:cubicBezTo>
                <a:lnTo>
                  <a:pt x="4780608" y="0"/>
                </a:lnTo>
                <a:lnTo>
                  <a:pt x="4748251" y="67785"/>
                </a:lnTo>
                <a:cubicBezTo>
                  <a:pt x="4359766" y="772030"/>
                  <a:pt x="3450297" y="1266177"/>
                  <a:pt x="2390304" y="1266177"/>
                </a:cubicBezTo>
                <a:cubicBezTo>
                  <a:pt x="1330311" y="1266177"/>
                  <a:pt x="420842" y="772030"/>
                  <a:pt x="32357" y="67785"/>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grpSp>
        <p:nvGrpSpPr>
          <p:cNvPr id="3" name="组合 2"/>
          <p:cNvGrpSpPr/>
          <p:nvPr/>
        </p:nvGrpSpPr>
        <p:grpSpPr>
          <a:xfrm>
            <a:off x="5016501" y="2641686"/>
            <a:ext cx="2159000" cy="2045815"/>
            <a:chOff x="7410825" y="2727325"/>
            <a:chExt cx="7237414" cy="6858001"/>
          </a:xfrm>
          <a:solidFill>
            <a:schemeClr val="accent2"/>
          </a:solidFill>
        </p:grpSpPr>
        <p:sp>
          <p:nvSpPr>
            <p:cNvPr id="4" name="任意多边形 8"/>
            <p:cNvSpPr/>
            <p:nvPr/>
          </p:nvSpPr>
          <p:spPr>
            <a:xfrm>
              <a:off x="7410825" y="3128963"/>
              <a:ext cx="2333625" cy="6456362"/>
            </a:xfrm>
            <a:custGeom>
              <a:avLst/>
              <a:gdLst>
                <a:gd name="connsiteX0" fmla="*/ 1045369 w 2333625"/>
                <a:gd name="connsiteY0" fmla="*/ 1287462 h 6456362"/>
                <a:gd name="connsiteX1" fmla="*/ 1260475 w 2333625"/>
                <a:gd name="connsiteY1" fmla="*/ 2108074 h 6456362"/>
                <a:gd name="connsiteX2" fmla="*/ 1377156 w 2333625"/>
                <a:gd name="connsiteY2" fmla="*/ 1538249 h 6456362"/>
                <a:gd name="connsiteX3" fmla="*/ 1262856 w 2333625"/>
                <a:gd name="connsiteY3" fmla="*/ 1424760 h 6456362"/>
                <a:gd name="connsiteX4" fmla="*/ 1391444 w 2333625"/>
                <a:gd name="connsiteY4" fmla="*/ 1296986 h 6456362"/>
                <a:gd name="connsiteX5" fmla="*/ 1458119 w 2333625"/>
                <a:gd name="connsiteY5" fmla="*/ 1296986 h 6456362"/>
                <a:gd name="connsiteX6" fmla="*/ 1524794 w 2333625"/>
                <a:gd name="connsiteY6" fmla="*/ 1296986 h 6456362"/>
                <a:gd name="connsiteX7" fmla="*/ 1652588 w 2333625"/>
                <a:gd name="connsiteY7" fmla="*/ 1424760 h 6456362"/>
                <a:gd name="connsiteX8" fmla="*/ 1539081 w 2333625"/>
                <a:gd name="connsiteY8" fmla="*/ 1538249 h 6456362"/>
                <a:gd name="connsiteX9" fmla="*/ 1655763 w 2333625"/>
                <a:gd name="connsiteY9" fmla="*/ 2108074 h 6456362"/>
                <a:gd name="connsiteX10" fmla="*/ 1871663 w 2333625"/>
                <a:gd name="connsiteY10" fmla="*/ 1287462 h 6456362"/>
                <a:gd name="connsiteX11" fmla="*/ 2153444 w 2333625"/>
                <a:gd name="connsiteY11" fmla="*/ 1348572 h 6456362"/>
                <a:gd name="connsiteX12" fmla="*/ 2170113 w 2333625"/>
                <a:gd name="connsiteY12" fmla="*/ 1354127 h 6456362"/>
                <a:gd name="connsiteX13" fmla="*/ 2186781 w 2333625"/>
                <a:gd name="connsiteY13" fmla="*/ 1358095 h 6456362"/>
                <a:gd name="connsiteX14" fmla="*/ 2175669 w 2333625"/>
                <a:gd name="connsiteY14" fmla="*/ 1393015 h 6456362"/>
                <a:gd name="connsiteX15" fmla="*/ 2166144 w 2333625"/>
                <a:gd name="connsiteY15" fmla="*/ 1429522 h 6456362"/>
                <a:gd name="connsiteX16" fmla="*/ 2156619 w 2333625"/>
                <a:gd name="connsiteY16" fmla="*/ 1466029 h 6456362"/>
                <a:gd name="connsiteX17" fmla="*/ 2150269 w 2333625"/>
                <a:gd name="connsiteY17" fmla="*/ 1501742 h 6456362"/>
                <a:gd name="connsiteX18" fmla="*/ 1829594 w 2333625"/>
                <a:gd name="connsiteY18" fmla="*/ 3485018 h 6456362"/>
                <a:gd name="connsiteX19" fmla="*/ 1826419 w 2333625"/>
                <a:gd name="connsiteY19" fmla="*/ 3508827 h 6456362"/>
                <a:gd name="connsiteX20" fmla="*/ 1824038 w 2333625"/>
                <a:gd name="connsiteY20" fmla="*/ 3533430 h 6456362"/>
                <a:gd name="connsiteX21" fmla="*/ 1824038 w 2333625"/>
                <a:gd name="connsiteY21" fmla="*/ 3557239 h 6456362"/>
                <a:gd name="connsiteX22" fmla="*/ 1824038 w 2333625"/>
                <a:gd name="connsiteY22" fmla="*/ 3581841 h 6456362"/>
                <a:gd name="connsiteX23" fmla="*/ 1824831 w 2333625"/>
                <a:gd name="connsiteY23" fmla="*/ 3604856 h 6456362"/>
                <a:gd name="connsiteX24" fmla="*/ 1827213 w 2333625"/>
                <a:gd name="connsiteY24" fmla="*/ 3628665 h 6456362"/>
                <a:gd name="connsiteX25" fmla="*/ 1830388 w 2333625"/>
                <a:gd name="connsiteY25" fmla="*/ 3651680 h 6456362"/>
                <a:gd name="connsiteX26" fmla="*/ 1835150 w 2333625"/>
                <a:gd name="connsiteY26" fmla="*/ 3674696 h 6456362"/>
                <a:gd name="connsiteX27" fmla="*/ 1840706 w 2333625"/>
                <a:gd name="connsiteY27" fmla="*/ 3696917 h 6456362"/>
                <a:gd name="connsiteX28" fmla="*/ 1846263 w 2333625"/>
                <a:gd name="connsiteY28" fmla="*/ 3719932 h 6456362"/>
                <a:gd name="connsiteX29" fmla="*/ 1853406 w 2333625"/>
                <a:gd name="connsiteY29" fmla="*/ 3742154 h 6456362"/>
                <a:gd name="connsiteX30" fmla="*/ 1862138 w 2333625"/>
                <a:gd name="connsiteY30" fmla="*/ 3762788 h 6456362"/>
                <a:gd name="connsiteX31" fmla="*/ 1871663 w 2333625"/>
                <a:gd name="connsiteY31" fmla="*/ 3783423 h 6456362"/>
                <a:gd name="connsiteX32" fmla="*/ 1881188 w 2333625"/>
                <a:gd name="connsiteY32" fmla="*/ 3804851 h 6456362"/>
                <a:gd name="connsiteX33" fmla="*/ 1893094 w 2333625"/>
                <a:gd name="connsiteY33" fmla="*/ 3825485 h 6456362"/>
                <a:gd name="connsiteX34" fmla="*/ 1904206 w 2333625"/>
                <a:gd name="connsiteY34" fmla="*/ 3845326 h 6456362"/>
                <a:gd name="connsiteX35" fmla="*/ 1917700 w 2333625"/>
                <a:gd name="connsiteY35" fmla="*/ 3863579 h 6456362"/>
                <a:gd name="connsiteX36" fmla="*/ 1931988 w 2333625"/>
                <a:gd name="connsiteY36" fmla="*/ 3882626 h 6456362"/>
                <a:gd name="connsiteX37" fmla="*/ 1946275 w 2333625"/>
                <a:gd name="connsiteY37" fmla="*/ 3900086 h 6456362"/>
                <a:gd name="connsiteX38" fmla="*/ 1961356 w 2333625"/>
                <a:gd name="connsiteY38" fmla="*/ 3917546 h 6456362"/>
                <a:gd name="connsiteX39" fmla="*/ 1976438 w 2333625"/>
                <a:gd name="connsiteY39" fmla="*/ 3934212 h 6456362"/>
                <a:gd name="connsiteX40" fmla="*/ 1994694 w 2333625"/>
                <a:gd name="connsiteY40" fmla="*/ 3949291 h 6456362"/>
                <a:gd name="connsiteX41" fmla="*/ 2012156 w 2333625"/>
                <a:gd name="connsiteY41" fmla="*/ 3965163 h 6456362"/>
                <a:gd name="connsiteX42" fmla="*/ 2030413 w 2333625"/>
                <a:gd name="connsiteY42" fmla="*/ 3979449 h 6456362"/>
                <a:gd name="connsiteX43" fmla="*/ 2049463 w 2333625"/>
                <a:gd name="connsiteY43" fmla="*/ 3992147 h 6456362"/>
                <a:gd name="connsiteX44" fmla="*/ 2069306 w 2333625"/>
                <a:gd name="connsiteY44" fmla="*/ 4005638 h 6456362"/>
                <a:gd name="connsiteX45" fmla="*/ 2089944 w 2333625"/>
                <a:gd name="connsiteY45" fmla="*/ 4017543 h 6456362"/>
                <a:gd name="connsiteX46" fmla="*/ 2110581 w 2333625"/>
                <a:gd name="connsiteY46" fmla="*/ 4028654 h 6456362"/>
                <a:gd name="connsiteX47" fmla="*/ 2132013 w 2333625"/>
                <a:gd name="connsiteY47" fmla="*/ 4038177 h 6456362"/>
                <a:gd name="connsiteX48" fmla="*/ 2155031 w 2333625"/>
                <a:gd name="connsiteY48" fmla="*/ 4047701 h 6456362"/>
                <a:gd name="connsiteX49" fmla="*/ 2178050 w 2333625"/>
                <a:gd name="connsiteY49" fmla="*/ 4056431 h 6456362"/>
                <a:gd name="connsiteX50" fmla="*/ 2201069 w 2333625"/>
                <a:gd name="connsiteY50" fmla="*/ 4062780 h 6456362"/>
                <a:gd name="connsiteX51" fmla="*/ 2201863 w 2333625"/>
                <a:gd name="connsiteY51" fmla="*/ 4062780 h 6456362"/>
                <a:gd name="connsiteX52" fmla="*/ 2332831 w 2333625"/>
                <a:gd name="connsiteY52" fmla="*/ 6119070 h 6456362"/>
                <a:gd name="connsiteX53" fmla="*/ 2333625 w 2333625"/>
                <a:gd name="connsiteY53" fmla="*/ 6136530 h 6456362"/>
                <a:gd name="connsiteX54" fmla="*/ 2332831 w 2333625"/>
                <a:gd name="connsiteY54" fmla="*/ 6153196 h 6456362"/>
                <a:gd name="connsiteX55" fmla="*/ 2332038 w 2333625"/>
                <a:gd name="connsiteY55" fmla="*/ 6169862 h 6456362"/>
                <a:gd name="connsiteX56" fmla="*/ 2330450 w 2333625"/>
                <a:gd name="connsiteY56" fmla="*/ 6185735 h 6456362"/>
                <a:gd name="connsiteX57" fmla="*/ 2327275 w 2333625"/>
                <a:gd name="connsiteY57" fmla="*/ 6202401 h 6456362"/>
                <a:gd name="connsiteX58" fmla="*/ 2324100 w 2333625"/>
                <a:gd name="connsiteY58" fmla="*/ 6218273 h 6456362"/>
                <a:gd name="connsiteX59" fmla="*/ 2319338 w 2333625"/>
                <a:gd name="connsiteY59" fmla="*/ 6234146 h 6456362"/>
                <a:gd name="connsiteX60" fmla="*/ 2313781 w 2333625"/>
                <a:gd name="connsiteY60" fmla="*/ 6248431 h 6456362"/>
                <a:gd name="connsiteX61" fmla="*/ 2308225 w 2333625"/>
                <a:gd name="connsiteY61" fmla="*/ 6264304 h 6456362"/>
                <a:gd name="connsiteX62" fmla="*/ 2301875 w 2333625"/>
                <a:gd name="connsiteY62" fmla="*/ 6278589 h 6456362"/>
                <a:gd name="connsiteX63" fmla="*/ 2293938 w 2333625"/>
                <a:gd name="connsiteY63" fmla="*/ 6292875 h 6456362"/>
                <a:gd name="connsiteX64" fmla="*/ 2286794 w 2333625"/>
                <a:gd name="connsiteY64" fmla="*/ 6305573 h 6456362"/>
                <a:gd name="connsiteX65" fmla="*/ 2278063 w 2333625"/>
                <a:gd name="connsiteY65" fmla="*/ 6319065 h 6456362"/>
                <a:gd name="connsiteX66" fmla="*/ 2267744 w 2333625"/>
                <a:gd name="connsiteY66" fmla="*/ 6332556 h 6456362"/>
                <a:gd name="connsiteX67" fmla="*/ 2258219 w 2333625"/>
                <a:gd name="connsiteY67" fmla="*/ 6344461 h 6456362"/>
                <a:gd name="connsiteX68" fmla="*/ 2247900 w 2333625"/>
                <a:gd name="connsiteY68" fmla="*/ 6356365 h 6456362"/>
                <a:gd name="connsiteX69" fmla="*/ 2237581 w 2333625"/>
                <a:gd name="connsiteY69" fmla="*/ 6367475 h 6456362"/>
                <a:gd name="connsiteX70" fmla="*/ 2224881 w 2333625"/>
                <a:gd name="connsiteY70" fmla="*/ 6378587 h 6456362"/>
                <a:gd name="connsiteX71" fmla="*/ 2212975 w 2333625"/>
                <a:gd name="connsiteY71" fmla="*/ 6388110 h 6456362"/>
                <a:gd name="connsiteX72" fmla="*/ 2199481 w 2333625"/>
                <a:gd name="connsiteY72" fmla="*/ 6398427 h 6456362"/>
                <a:gd name="connsiteX73" fmla="*/ 2186781 w 2333625"/>
                <a:gd name="connsiteY73" fmla="*/ 6407157 h 6456362"/>
                <a:gd name="connsiteX74" fmla="*/ 2173288 w 2333625"/>
                <a:gd name="connsiteY74" fmla="*/ 6414299 h 6456362"/>
                <a:gd name="connsiteX75" fmla="*/ 2159000 w 2333625"/>
                <a:gd name="connsiteY75" fmla="*/ 6422236 h 6456362"/>
                <a:gd name="connsiteX76" fmla="*/ 2144713 w 2333625"/>
                <a:gd name="connsiteY76" fmla="*/ 6428585 h 6456362"/>
                <a:gd name="connsiteX77" fmla="*/ 2130425 w 2333625"/>
                <a:gd name="connsiteY77" fmla="*/ 6435727 h 6456362"/>
                <a:gd name="connsiteX78" fmla="*/ 2115344 w 2333625"/>
                <a:gd name="connsiteY78" fmla="*/ 6441283 h 6456362"/>
                <a:gd name="connsiteX79" fmla="*/ 2099469 w 2333625"/>
                <a:gd name="connsiteY79" fmla="*/ 6445251 h 6456362"/>
                <a:gd name="connsiteX80" fmla="*/ 2083594 w 2333625"/>
                <a:gd name="connsiteY80" fmla="*/ 6450013 h 6456362"/>
                <a:gd name="connsiteX81" fmla="*/ 2066925 w 2333625"/>
                <a:gd name="connsiteY81" fmla="*/ 6451600 h 6456362"/>
                <a:gd name="connsiteX82" fmla="*/ 2050256 w 2333625"/>
                <a:gd name="connsiteY82" fmla="*/ 6453981 h 6456362"/>
                <a:gd name="connsiteX83" fmla="*/ 2033588 w 2333625"/>
                <a:gd name="connsiteY83" fmla="*/ 6455569 h 6456362"/>
                <a:gd name="connsiteX84" fmla="*/ 2017713 w 2333625"/>
                <a:gd name="connsiteY84" fmla="*/ 6456362 h 6456362"/>
                <a:gd name="connsiteX85" fmla="*/ 2001838 w 2333625"/>
                <a:gd name="connsiteY85" fmla="*/ 6456362 h 6456362"/>
                <a:gd name="connsiteX86" fmla="*/ 1986756 w 2333625"/>
                <a:gd name="connsiteY86" fmla="*/ 6455569 h 6456362"/>
                <a:gd name="connsiteX87" fmla="*/ 1972469 w 2333625"/>
                <a:gd name="connsiteY87" fmla="*/ 6453187 h 6456362"/>
                <a:gd name="connsiteX88" fmla="*/ 1957388 w 2333625"/>
                <a:gd name="connsiteY88" fmla="*/ 6450807 h 6456362"/>
                <a:gd name="connsiteX89" fmla="*/ 1943100 w 2333625"/>
                <a:gd name="connsiteY89" fmla="*/ 6447632 h 6456362"/>
                <a:gd name="connsiteX90" fmla="*/ 1929606 w 2333625"/>
                <a:gd name="connsiteY90" fmla="*/ 6444457 h 6456362"/>
                <a:gd name="connsiteX91" fmla="*/ 1915319 w 2333625"/>
                <a:gd name="connsiteY91" fmla="*/ 6439696 h 6456362"/>
                <a:gd name="connsiteX92" fmla="*/ 1901825 w 2333625"/>
                <a:gd name="connsiteY92" fmla="*/ 6434141 h 6456362"/>
                <a:gd name="connsiteX93" fmla="*/ 1875631 w 2333625"/>
                <a:gd name="connsiteY93" fmla="*/ 6423029 h 6456362"/>
                <a:gd name="connsiteX94" fmla="*/ 1850231 w 2333625"/>
                <a:gd name="connsiteY94" fmla="*/ 6408745 h 6456362"/>
                <a:gd name="connsiteX95" fmla="*/ 1827213 w 2333625"/>
                <a:gd name="connsiteY95" fmla="*/ 6392871 h 6456362"/>
                <a:gd name="connsiteX96" fmla="*/ 1804988 w 2333625"/>
                <a:gd name="connsiteY96" fmla="*/ 6375412 h 6456362"/>
                <a:gd name="connsiteX97" fmla="*/ 1784350 w 2333625"/>
                <a:gd name="connsiteY97" fmla="*/ 6355571 h 6456362"/>
                <a:gd name="connsiteX98" fmla="*/ 1766094 w 2333625"/>
                <a:gd name="connsiteY98" fmla="*/ 6333349 h 6456362"/>
                <a:gd name="connsiteX99" fmla="*/ 1749425 w 2333625"/>
                <a:gd name="connsiteY99" fmla="*/ 6309541 h 6456362"/>
                <a:gd name="connsiteX100" fmla="*/ 1735138 w 2333625"/>
                <a:gd name="connsiteY100" fmla="*/ 6284939 h 6456362"/>
                <a:gd name="connsiteX101" fmla="*/ 1729581 w 2333625"/>
                <a:gd name="connsiteY101" fmla="*/ 6271447 h 6456362"/>
                <a:gd name="connsiteX102" fmla="*/ 1723231 w 2333625"/>
                <a:gd name="connsiteY102" fmla="*/ 6258749 h 6456362"/>
                <a:gd name="connsiteX103" fmla="*/ 1718469 w 2333625"/>
                <a:gd name="connsiteY103" fmla="*/ 6244463 h 6456362"/>
                <a:gd name="connsiteX104" fmla="*/ 1714500 w 2333625"/>
                <a:gd name="connsiteY104" fmla="*/ 6230971 h 6456362"/>
                <a:gd name="connsiteX105" fmla="*/ 1709738 w 2333625"/>
                <a:gd name="connsiteY105" fmla="*/ 6216687 h 6456362"/>
                <a:gd name="connsiteX106" fmla="*/ 1706563 w 2333625"/>
                <a:gd name="connsiteY106" fmla="*/ 6202401 h 6456362"/>
                <a:gd name="connsiteX107" fmla="*/ 1704181 w 2333625"/>
                <a:gd name="connsiteY107" fmla="*/ 6187322 h 6456362"/>
                <a:gd name="connsiteX108" fmla="*/ 1701800 w 2333625"/>
                <a:gd name="connsiteY108" fmla="*/ 6171449 h 6456362"/>
                <a:gd name="connsiteX109" fmla="*/ 1458119 w 2333625"/>
                <a:gd name="connsiteY109" fmla="*/ 3814374 h 6456362"/>
                <a:gd name="connsiteX110" fmla="*/ 1212850 w 2333625"/>
                <a:gd name="connsiteY110" fmla="*/ 6171449 h 6456362"/>
                <a:gd name="connsiteX111" fmla="*/ 1212056 w 2333625"/>
                <a:gd name="connsiteY111" fmla="*/ 6187322 h 6456362"/>
                <a:gd name="connsiteX112" fmla="*/ 1208881 w 2333625"/>
                <a:gd name="connsiteY112" fmla="*/ 6202401 h 6456362"/>
                <a:gd name="connsiteX113" fmla="*/ 1205706 w 2333625"/>
                <a:gd name="connsiteY113" fmla="*/ 6216687 h 6456362"/>
                <a:gd name="connsiteX114" fmla="*/ 1201738 w 2333625"/>
                <a:gd name="connsiteY114" fmla="*/ 6230971 h 6456362"/>
                <a:gd name="connsiteX115" fmla="*/ 1197769 w 2333625"/>
                <a:gd name="connsiteY115" fmla="*/ 6244463 h 6456362"/>
                <a:gd name="connsiteX116" fmla="*/ 1192213 w 2333625"/>
                <a:gd name="connsiteY116" fmla="*/ 6258749 h 6456362"/>
                <a:gd name="connsiteX117" fmla="*/ 1186656 w 2333625"/>
                <a:gd name="connsiteY117" fmla="*/ 6271447 h 6456362"/>
                <a:gd name="connsiteX118" fmla="*/ 1180306 w 2333625"/>
                <a:gd name="connsiteY118" fmla="*/ 6284939 h 6456362"/>
                <a:gd name="connsiteX119" fmla="*/ 1166019 w 2333625"/>
                <a:gd name="connsiteY119" fmla="*/ 6309541 h 6456362"/>
                <a:gd name="connsiteX120" fmla="*/ 1149350 w 2333625"/>
                <a:gd name="connsiteY120" fmla="*/ 6333349 h 6456362"/>
                <a:gd name="connsiteX121" fmla="*/ 1130300 w 2333625"/>
                <a:gd name="connsiteY121" fmla="*/ 6355571 h 6456362"/>
                <a:gd name="connsiteX122" fmla="*/ 1111250 w 2333625"/>
                <a:gd name="connsiteY122" fmla="*/ 6375412 h 6456362"/>
                <a:gd name="connsiteX123" fmla="*/ 1089025 w 2333625"/>
                <a:gd name="connsiteY123" fmla="*/ 6392871 h 6456362"/>
                <a:gd name="connsiteX124" fmla="*/ 1064419 w 2333625"/>
                <a:gd name="connsiteY124" fmla="*/ 6408745 h 6456362"/>
                <a:gd name="connsiteX125" fmla="*/ 1040606 w 2333625"/>
                <a:gd name="connsiteY125" fmla="*/ 6423029 h 6456362"/>
                <a:gd name="connsiteX126" fmla="*/ 1014413 w 2333625"/>
                <a:gd name="connsiteY126" fmla="*/ 6434141 h 6456362"/>
                <a:gd name="connsiteX127" fmla="*/ 1000125 w 2333625"/>
                <a:gd name="connsiteY127" fmla="*/ 6439696 h 6456362"/>
                <a:gd name="connsiteX128" fmla="*/ 986631 w 2333625"/>
                <a:gd name="connsiteY128" fmla="*/ 6444457 h 6456362"/>
                <a:gd name="connsiteX129" fmla="*/ 972344 w 2333625"/>
                <a:gd name="connsiteY129" fmla="*/ 6447632 h 6456362"/>
                <a:gd name="connsiteX130" fmla="*/ 958056 w 2333625"/>
                <a:gd name="connsiteY130" fmla="*/ 6450807 h 6456362"/>
                <a:gd name="connsiteX131" fmla="*/ 943769 w 2333625"/>
                <a:gd name="connsiteY131" fmla="*/ 6453187 h 6456362"/>
                <a:gd name="connsiteX132" fmla="*/ 928688 w 2333625"/>
                <a:gd name="connsiteY132" fmla="*/ 6455569 h 6456362"/>
                <a:gd name="connsiteX133" fmla="*/ 914400 w 2333625"/>
                <a:gd name="connsiteY133" fmla="*/ 6456362 h 6456362"/>
                <a:gd name="connsiteX134" fmla="*/ 898525 w 2333625"/>
                <a:gd name="connsiteY134" fmla="*/ 6456362 h 6456362"/>
                <a:gd name="connsiteX135" fmla="*/ 881063 w 2333625"/>
                <a:gd name="connsiteY135" fmla="*/ 6455569 h 6456362"/>
                <a:gd name="connsiteX136" fmla="*/ 864394 w 2333625"/>
                <a:gd name="connsiteY136" fmla="*/ 6453981 h 6456362"/>
                <a:gd name="connsiteX137" fmla="*/ 848519 w 2333625"/>
                <a:gd name="connsiteY137" fmla="*/ 6451600 h 6456362"/>
                <a:gd name="connsiteX138" fmla="*/ 831850 w 2333625"/>
                <a:gd name="connsiteY138" fmla="*/ 6450013 h 6456362"/>
                <a:gd name="connsiteX139" fmla="*/ 816769 w 2333625"/>
                <a:gd name="connsiteY139" fmla="*/ 6445251 h 6456362"/>
                <a:gd name="connsiteX140" fmla="*/ 800894 w 2333625"/>
                <a:gd name="connsiteY140" fmla="*/ 6441283 h 6456362"/>
                <a:gd name="connsiteX141" fmla="*/ 785813 w 2333625"/>
                <a:gd name="connsiteY141" fmla="*/ 6435727 h 6456362"/>
                <a:gd name="connsiteX142" fmla="*/ 769938 w 2333625"/>
                <a:gd name="connsiteY142" fmla="*/ 6428585 h 6456362"/>
                <a:gd name="connsiteX143" fmla="*/ 755650 w 2333625"/>
                <a:gd name="connsiteY143" fmla="*/ 6422236 h 6456362"/>
                <a:gd name="connsiteX144" fmla="*/ 741363 w 2333625"/>
                <a:gd name="connsiteY144" fmla="*/ 6414299 h 6456362"/>
                <a:gd name="connsiteX145" fmla="*/ 728663 w 2333625"/>
                <a:gd name="connsiteY145" fmla="*/ 6407157 h 6456362"/>
                <a:gd name="connsiteX146" fmla="*/ 715169 w 2333625"/>
                <a:gd name="connsiteY146" fmla="*/ 6398427 h 6456362"/>
                <a:gd name="connsiteX147" fmla="*/ 702469 w 2333625"/>
                <a:gd name="connsiteY147" fmla="*/ 6388110 h 6456362"/>
                <a:gd name="connsiteX148" fmla="*/ 689769 w 2333625"/>
                <a:gd name="connsiteY148" fmla="*/ 6378587 h 6456362"/>
                <a:gd name="connsiteX149" fmla="*/ 679450 w 2333625"/>
                <a:gd name="connsiteY149" fmla="*/ 6367475 h 6456362"/>
                <a:gd name="connsiteX150" fmla="*/ 668338 w 2333625"/>
                <a:gd name="connsiteY150" fmla="*/ 6356365 h 6456362"/>
                <a:gd name="connsiteX151" fmla="*/ 657225 w 2333625"/>
                <a:gd name="connsiteY151" fmla="*/ 6344461 h 6456362"/>
                <a:gd name="connsiteX152" fmla="*/ 646906 w 2333625"/>
                <a:gd name="connsiteY152" fmla="*/ 6332556 h 6456362"/>
                <a:gd name="connsiteX153" fmla="*/ 638175 w 2333625"/>
                <a:gd name="connsiteY153" fmla="*/ 6319065 h 6456362"/>
                <a:gd name="connsiteX154" fmla="*/ 629444 w 2333625"/>
                <a:gd name="connsiteY154" fmla="*/ 6305573 h 6456362"/>
                <a:gd name="connsiteX155" fmla="*/ 622300 w 2333625"/>
                <a:gd name="connsiteY155" fmla="*/ 6292875 h 6456362"/>
                <a:gd name="connsiteX156" fmla="*/ 614363 w 2333625"/>
                <a:gd name="connsiteY156" fmla="*/ 6278589 h 6456362"/>
                <a:gd name="connsiteX157" fmla="*/ 608012 w 2333625"/>
                <a:gd name="connsiteY157" fmla="*/ 6264304 h 6456362"/>
                <a:gd name="connsiteX158" fmla="*/ 600869 w 2333625"/>
                <a:gd name="connsiteY158" fmla="*/ 6248431 h 6456362"/>
                <a:gd name="connsiteX159" fmla="*/ 596900 w 2333625"/>
                <a:gd name="connsiteY159" fmla="*/ 6234146 h 6456362"/>
                <a:gd name="connsiteX160" fmla="*/ 592137 w 2333625"/>
                <a:gd name="connsiteY160" fmla="*/ 6218273 h 6456362"/>
                <a:gd name="connsiteX161" fmla="*/ 588169 w 2333625"/>
                <a:gd name="connsiteY161" fmla="*/ 6202401 h 6456362"/>
                <a:gd name="connsiteX162" fmla="*/ 585788 w 2333625"/>
                <a:gd name="connsiteY162" fmla="*/ 6185735 h 6456362"/>
                <a:gd name="connsiteX163" fmla="*/ 583406 w 2333625"/>
                <a:gd name="connsiteY163" fmla="*/ 6169862 h 6456362"/>
                <a:gd name="connsiteX164" fmla="*/ 582613 w 2333625"/>
                <a:gd name="connsiteY164" fmla="*/ 6153196 h 6456362"/>
                <a:gd name="connsiteX165" fmla="*/ 582613 w 2333625"/>
                <a:gd name="connsiteY165" fmla="*/ 6136530 h 6456362"/>
                <a:gd name="connsiteX166" fmla="*/ 582613 w 2333625"/>
                <a:gd name="connsiteY166" fmla="*/ 6119070 h 6456362"/>
                <a:gd name="connsiteX167" fmla="*/ 746125 w 2333625"/>
                <a:gd name="connsiteY167" fmla="*/ 3549302 h 6456362"/>
                <a:gd name="connsiteX168" fmla="*/ 749300 w 2333625"/>
                <a:gd name="connsiteY168" fmla="*/ 3496129 h 6456362"/>
                <a:gd name="connsiteX169" fmla="*/ 750888 w 2333625"/>
                <a:gd name="connsiteY169" fmla="*/ 3440575 h 6456362"/>
                <a:gd name="connsiteX170" fmla="*/ 750888 w 2333625"/>
                <a:gd name="connsiteY170" fmla="*/ 3387402 h 6456362"/>
                <a:gd name="connsiteX171" fmla="*/ 749300 w 2333625"/>
                <a:gd name="connsiteY171" fmla="*/ 3331848 h 6456362"/>
                <a:gd name="connsiteX172" fmla="*/ 723900 w 2333625"/>
                <a:gd name="connsiteY172" fmla="*/ 2545363 h 6456362"/>
                <a:gd name="connsiteX173" fmla="*/ 500063 w 2333625"/>
                <a:gd name="connsiteY173" fmla="*/ 3781835 h 6456362"/>
                <a:gd name="connsiteX174" fmla="*/ 496888 w 2333625"/>
                <a:gd name="connsiteY174" fmla="*/ 3794533 h 6456362"/>
                <a:gd name="connsiteX175" fmla="*/ 493713 w 2333625"/>
                <a:gd name="connsiteY175" fmla="*/ 3808025 h 6456362"/>
                <a:gd name="connsiteX176" fmla="*/ 488950 w 2333625"/>
                <a:gd name="connsiteY176" fmla="*/ 3820723 h 6456362"/>
                <a:gd name="connsiteX177" fmla="*/ 484188 w 2333625"/>
                <a:gd name="connsiteY177" fmla="*/ 3833421 h 6456362"/>
                <a:gd name="connsiteX178" fmla="*/ 479425 w 2333625"/>
                <a:gd name="connsiteY178" fmla="*/ 3845326 h 6456362"/>
                <a:gd name="connsiteX179" fmla="*/ 473869 w 2333625"/>
                <a:gd name="connsiteY179" fmla="*/ 3857230 h 6456362"/>
                <a:gd name="connsiteX180" fmla="*/ 466725 w 2333625"/>
                <a:gd name="connsiteY180" fmla="*/ 3868341 h 6456362"/>
                <a:gd name="connsiteX181" fmla="*/ 459581 w 2333625"/>
                <a:gd name="connsiteY181" fmla="*/ 3879452 h 6456362"/>
                <a:gd name="connsiteX182" fmla="*/ 451644 w 2333625"/>
                <a:gd name="connsiteY182" fmla="*/ 3888975 h 6456362"/>
                <a:gd name="connsiteX183" fmla="*/ 443706 w 2333625"/>
                <a:gd name="connsiteY183" fmla="*/ 3900086 h 6456362"/>
                <a:gd name="connsiteX184" fmla="*/ 426244 w 2333625"/>
                <a:gd name="connsiteY184" fmla="*/ 3917546 h 6456362"/>
                <a:gd name="connsiteX185" fmla="*/ 406400 w 2333625"/>
                <a:gd name="connsiteY185" fmla="*/ 3935006 h 6456362"/>
                <a:gd name="connsiteX186" fmla="*/ 385763 w 2333625"/>
                <a:gd name="connsiteY186" fmla="*/ 3949291 h 6456362"/>
                <a:gd name="connsiteX187" fmla="*/ 363538 w 2333625"/>
                <a:gd name="connsiteY187" fmla="*/ 3961989 h 6456362"/>
                <a:gd name="connsiteX188" fmla="*/ 340519 w 2333625"/>
                <a:gd name="connsiteY188" fmla="*/ 3972306 h 6456362"/>
                <a:gd name="connsiteX189" fmla="*/ 315119 w 2333625"/>
                <a:gd name="connsiteY189" fmla="*/ 3980242 h 6456362"/>
                <a:gd name="connsiteX190" fmla="*/ 303213 w 2333625"/>
                <a:gd name="connsiteY190" fmla="*/ 3982623 h 6456362"/>
                <a:gd name="connsiteX191" fmla="*/ 289719 w 2333625"/>
                <a:gd name="connsiteY191" fmla="*/ 3985004 h 6456362"/>
                <a:gd name="connsiteX192" fmla="*/ 277812 w 2333625"/>
                <a:gd name="connsiteY192" fmla="*/ 3986591 h 6456362"/>
                <a:gd name="connsiteX193" fmla="*/ 265112 w 2333625"/>
                <a:gd name="connsiteY193" fmla="*/ 3988179 h 6456362"/>
                <a:gd name="connsiteX194" fmla="*/ 251619 w 2333625"/>
                <a:gd name="connsiteY194" fmla="*/ 3988179 h 6456362"/>
                <a:gd name="connsiteX195" fmla="*/ 238125 w 2333625"/>
                <a:gd name="connsiteY195" fmla="*/ 3988179 h 6456362"/>
                <a:gd name="connsiteX196" fmla="*/ 225425 w 2333625"/>
                <a:gd name="connsiteY196" fmla="*/ 3986591 h 6456362"/>
                <a:gd name="connsiteX197" fmla="*/ 211931 w 2333625"/>
                <a:gd name="connsiteY197" fmla="*/ 3985004 h 6456362"/>
                <a:gd name="connsiteX198" fmla="*/ 197644 w 2333625"/>
                <a:gd name="connsiteY198" fmla="*/ 3982623 h 6456362"/>
                <a:gd name="connsiteX199" fmla="*/ 184944 w 2333625"/>
                <a:gd name="connsiteY199" fmla="*/ 3979449 h 6456362"/>
                <a:gd name="connsiteX200" fmla="*/ 162719 w 2333625"/>
                <a:gd name="connsiteY200" fmla="*/ 3971512 h 6456362"/>
                <a:gd name="connsiteX201" fmla="*/ 140494 w 2333625"/>
                <a:gd name="connsiteY201" fmla="*/ 3961989 h 6456362"/>
                <a:gd name="connsiteX202" fmla="*/ 120650 w 2333625"/>
                <a:gd name="connsiteY202" fmla="*/ 3950878 h 6456362"/>
                <a:gd name="connsiteX203" fmla="*/ 100806 w 2333625"/>
                <a:gd name="connsiteY203" fmla="*/ 3938180 h 6456362"/>
                <a:gd name="connsiteX204" fmla="*/ 83344 w 2333625"/>
                <a:gd name="connsiteY204" fmla="*/ 3923101 h 6456362"/>
                <a:gd name="connsiteX205" fmla="*/ 68262 w 2333625"/>
                <a:gd name="connsiteY205" fmla="*/ 3908022 h 6456362"/>
                <a:gd name="connsiteX206" fmla="*/ 52387 w 2333625"/>
                <a:gd name="connsiteY206" fmla="*/ 3890562 h 6456362"/>
                <a:gd name="connsiteX207" fmla="*/ 39687 w 2333625"/>
                <a:gd name="connsiteY207" fmla="*/ 3872309 h 6456362"/>
                <a:gd name="connsiteX208" fmla="*/ 28575 w 2333625"/>
                <a:gd name="connsiteY208" fmla="*/ 3853262 h 6456362"/>
                <a:gd name="connsiteX209" fmla="*/ 19050 w 2333625"/>
                <a:gd name="connsiteY209" fmla="*/ 3831834 h 6456362"/>
                <a:gd name="connsiteX210" fmla="*/ 11112 w 2333625"/>
                <a:gd name="connsiteY210" fmla="*/ 3811200 h 6456362"/>
                <a:gd name="connsiteX211" fmla="*/ 5556 w 2333625"/>
                <a:gd name="connsiteY211" fmla="*/ 3788978 h 6456362"/>
                <a:gd name="connsiteX212" fmla="*/ 2381 w 2333625"/>
                <a:gd name="connsiteY212" fmla="*/ 3765963 h 6456362"/>
                <a:gd name="connsiteX213" fmla="*/ 0 w 2333625"/>
                <a:gd name="connsiteY213" fmla="*/ 3742948 h 6456362"/>
                <a:gd name="connsiteX214" fmla="*/ 794 w 2333625"/>
                <a:gd name="connsiteY214" fmla="*/ 3719932 h 6456362"/>
                <a:gd name="connsiteX215" fmla="*/ 3175 w 2333625"/>
                <a:gd name="connsiteY215" fmla="*/ 3696123 h 6456362"/>
                <a:gd name="connsiteX216" fmla="*/ 304006 w 2333625"/>
                <a:gd name="connsiteY216" fmla="*/ 1830304 h 6456362"/>
                <a:gd name="connsiteX217" fmla="*/ 308769 w 2333625"/>
                <a:gd name="connsiteY217" fmla="*/ 1807289 h 6456362"/>
                <a:gd name="connsiteX218" fmla="*/ 313531 w 2333625"/>
                <a:gd name="connsiteY218" fmla="*/ 1785861 h 6456362"/>
                <a:gd name="connsiteX219" fmla="*/ 318294 w 2333625"/>
                <a:gd name="connsiteY219" fmla="*/ 1764433 h 6456362"/>
                <a:gd name="connsiteX220" fmla="*/ 325437 w 2333625"/>
                <a:gd name="connsiteY220" fmla="*/ 1743005 h 6456362"/>
                <a:gd name="connsiteX221" fmla="*/ 332581 w 2333625"/>
                <a:gd name="connsiteY221" fmla="*/ 1721577 h 6456362"/>
                <a:gd name="connsiteX222" fmla="*/ 340519 w 2333625"/>
                <a:gd name="connsiteY222" fmla="*/ 1700942 h 6456362"/>
                <a:gd name="connsiteX223" fmla="*/ 349250 w 2333625"/>
                <a:gd name="connsiteY223" fmla="*/ 1681102 h 6456362"/>
                <a:gd name="connsiteX224" fmla="*/ 359569 w 2333625"/>
                <a:gd name="connsiteY224" fmla="*/ 1661261 h 6456362"/>
                <a:gd name="connsiteX225" fmla="*/ 369094 w 2333625"/>
                <a:gd name="connsiteY225" fmla="*/ 1641420 h 6456362"/>
                <a:gd name="connsiteX226" fmla="*/ 380206 w 2333625"/>
                <a:gd name="connsiteY226" fmla="*/ 1623167 h 6456362"/>
                <a:gd name="connsiteX227" fmla="*/ 391319 w 2333625"/>
                <a:gd name="connsiteY227" fmla="*/ 1604120 h 6456362"/>
                <a:gd name="connsiteX228" fmla="*/ 403225 w 2333625"/>
                <a:gd name="connsiteY228" fmla="*/ 1585866 h 6456362"/>
                <a:gd name="connsiteX229" fmla="*/ 416719 w 2333625"/>
                <a:gd name="connsiteY229" fmla="*/ 1567613 h 6456362"/>
                <a:gd name="connsiteX230" fmla="*/ 429419 w 2333625"/>
                <a:gd name="connsiteY230" fmla="*/ 1551740 h 6456362"/>
                <a:gd name="connsiteX231" fmla="*/ 443706 w 2333625"/>
                <a:gd name="connsiteY231" fmla="*/ 1535074 h 6456362"/>
                <a:gd name="connsiteX232" fmla="*/ 459581 w 2333625"/>
                <a:gd name="connsiteY232" fmla="*/ 1518408 h 6456362"/>
                <a:gd name="connsiteX233" fmla="*/ 474663 w 2333625"/>
                <a:gd name="connsiteY233" fmla="*/ 1503329 h 6456362"/>
                <a:gd name="connsiteX234" fmla="*/ 489744 w 2333625"/>
                <a:gd name="connsiteY234" fmla="*/ 1487457 h 6456362"/>
                <a:gd name="connsiteX235" fmla="*/ 506413 w 2333625"/>
                <a:gd name="connsiteY235" fmla="*/ 1473171 h 6456362"/>
                <a:gd name="connsiteX236" fmla="*/ 523081 w 2333625"/>
                <a:gd name="connsiteY236" fmla="*/ 1460473 h 6456362"/>
                <a:gd name="connsiteX237" fmla="*/ 540544 w 2333625"/>
                <a:gd name="connsiteY237" fmla="*/ 1446981 h 6456362"/>
                <a:gd name="connsiteX238" fmla="*/ 558006 w 2333625"/>
                <a:gd name="connsiteY238" fmla="*/ 1435077 h 6456362"/>
                <a:gd name="connsiteX239" fmla="*/ 577056 w 2333625"/>
                <a:gd name="connsiteY239" fmla="*/ 1423173 h 6456362"/>
                <a:gd name="connsiteX240" fmla="*/ 595313 w 2333625"/>
                <a:gd name="connsiteY240" fmla="*/ 1412062 h 6456362"/>
                <a:gd name="connsiteX241" fmla="*/ 615156 w 2333625"/>
                <a:gd name="connsiteY241" fmla="*/ 1400951 h 6456362"/>
                <a:gd name="connsiteX242" fmla="*/ 635000 w 2333625"/>
                <a:gd name="connsiteY242" fmla="*/ 1391428 h 6456362"/>
                <a:gd name="connsiteX243" fmla="*/ 654844 w 2333625"/>
                <a:gd name="connsiteY243" fmla="*/ 1382698 h 6456362"/>
                <a:gd name="connsiteX244" fmla="*/ 675481 w 2333625"/>
                <a:gd name="connsiteY244" fmla="*/ 1373174 h 6456362"/>
                <a:gd name="connsiteX245" fmla="*/ 696913 w 2333625"/>
                <a:gd name="connsiteY245" fmla="*/ 1366825 h 6456362"/>
                <a:gd name="connsiteX246" fmla="*/ 718344 w 2333625"/>
                <a:gd name="connsiteY246" fmla="*/ 1358889 h 6456362"/>
                <a:gd name="connsiteX247" fmla="*/ 740569 w 2333625"/>
                <a:gd name="connsiteY247" fmla="*/ 1354127 h 6456362"/>
                <a:gd name="connsiteX248" fmla="*/ 762794 w 2333625"/>
                <a:gd name="connsiteY248" fmla="*/ 1348572 h 6456362"/>
                <a:gd name="connsiteX249" fmla="*/ 1457276 w 2333625"/>
                <a:gd name="connsiteY249" fmla="*/ 0 h 6456362"/>
                <a:gd name="connsiteX250" fmla="*/ 2022476 w 2333625"/>
                <a:gd name="connsiteY250" fmla="*/ 565200 h 6456362"/>
                <a:gd name="connsiteX251" fmla="*/ 1457276 w 2333625"/>
                <a:gd name="connsiteY251" fmla="*/ 1130400 h 6456362"/>
                <a:gd name="connsiteX252" fmla="*/ 892076 w 2333625"/>
                <a:gd name="connsiteY252" fmla="*/ 565200 h 6456362"/>
                <a:gd name="connsiteX253" fmla="*/ 1457276 w 2333625"/>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3625" h="6456362">
                  <a:moveTo>
                    <a:pt x="1045369" y="1287462"/>
                  </a:moveTo>
                  <a:lnTo>
                    <a:pt x="1260475" y="2108074"/>
                  </a:lnTo>
                  <a:lnTo>
                    <a:pt x="1377156" y="1538249"/>
                  </a:lnTo>
                  <a:lnTo>
                    <a:pt x="1262856" y="1424760"/>
                  </a:lnTo>
                  <a:lnTo>
                    <a:pt x="1391444" y="1296986"/>
                  </a:lnTo>
                  <a:lnTo>
                    <a:pt x="1458119" y="1296986"/>
                  </a:lnTo>
                  <a:lnTo>
                    <a:pt x="1524794" y="1296986"/>
                  </a:lnTo>
                  <a:lnTo>
                    <a:pt x="1652588" y="1424760"/>
                  </a:lnTo>
                  <a:lnTo>
                    <a:pt x="1539081" y="1538249"/>
                  </a:lnTo>
                  <a:lnTo>
                    <a:pt x="1655763" y="2108074"/>
                  </a:lnTo>
                  <a:lnTo>
                    <a:pt x="1871663" y="1287462"/>
                  </a:lnTo>
                  <a:lnTo>
                    <a:pt x="2153444" y="1348572"/>
                  </a:lnTo>
                  <a:lnTo>
                    <a:pt x="2170113" y="1354127"/>
                  </a:lnTo>
                  <a:lnTo>
                    <a:pt x="2186781" y="1358095"/>
                  </a:lnTo>
                  <a:lnTo>
                    <a:pt x="2175669" y="1393015"/>
                  </a:lnTo>
                  <a:lnTo>
                    <a:pt x="2166144" y="1429522"/>
                  </a:lnTo>
                  <a:lnTo>
                    <a:pt x="2156619" y="1466029"/>
                  </a:lnTo>
                  <a:lnTo>
                    <a:pt x="2150269" y="1501742"/>
                  </a:lnTo>
                  <a:lnTo>
                    <a:pt x="1829594" y="3485018"/>
                  </a:lnTo>
                  <a:lnTo>
                    <a:pt x="1826419" y="3508827"/>
                  </a:lnTo>
                  <a:lnTo>
                    <a:pt x="1824038" y="3533430"/>
                  </a:lnTo>
                  <a:lnTo>
                    <a:pt x="1824038" y="3557239"/>
                  </a:lnTo>
                  <a:lnTo>
                    <a:pt x="1824038" y="3581841"/>
                  </a:lnTo>
                  <a:lnTo>
                    <a:pt x="1824831" y="3604856"/>
                  </a:lnTo>
                  <a:lnTo>
                    <a:pt x="1827213" y="3628665"/>
                  </a:lnTo>
                  <a:lnTo>
                    <a:pt x="1830388" y="3651680"/>
                  </a:lnTo>
                  <a:lnTo>
                    <a:pt x="1835150" y="3674696"/>
                  </a:lnTo>
                  <a:lnTo>
                    <a:pt x="1840706" y="3696917"/>
                  </a:lnTo>
                  <a:lnTo>
                    <a:pt x="1846263" y="3719932"/>
                  </a:lnTo>
                  <a:lnTo>
                    <a:pt x="1853406" y="3742154"/>
                  </a:lnTo>
                  <a:lnTo>
                    <a:pt x="1862138" y="3762788"/>
                  </a:lnTo>
                  <a:lnTo>
                    <a:pt x="1871663" y="3783423"/>
                  </a:lnTo>
                  <a:lnTo>
                    <a:pt x="1881188" y="3804851"/>
                  </a:lnTo>
                  <a:lnTo>
                    <a:pt x="1893094" y="3825485"/>
                  </a:lnTo>
                  <a:lnTo>
                    <a:pt x="1904206" y="3845326"/>
                  </a:lnTo>
                  <a:lnTo>
                    <a:pt x="1917700" y="3863579"/>
                  </a:lnTo>
                  <a:lnTo>
                    <a:pt x="1931988" y="3882626"/>
                  </a:lnTo>
                  <a:lnTo>
                    <a:pt x="1946275" y="3900086"/>
                  </a:lnTo>
                  <a:lnTo>
                    <a:pt x="1961356" y="3917546"/>
                  </a:lnTo>
                  <a:lnTo>
                    <a:pt x="1976438" y="3934212"/>
                  </a:lnTo>
                  <a:lnTo>
                    <a:pt x="1994694" y="3949291"/>
                  </a:lnTo>
                  <a:lnTo>
                    <a:pt x="2012156" y="3965163"/>
                  </a:lnTo>
                  <a:lnTo>
                    <a:pt x="2030413" y="3979449"/>
                  </a:lnTo>
                  <a:lnTo>
                    <a:pt x="2049463" y="3992147"/>
                  </a:lnTo>
                  <a:lnTo>
                    <a:pt x="2069306" y="4005638"/>
                  </a:lnTo>
                  <a:lnTo>
                    <a:pt x="2089944" y="4017543"/>
                  </a:lnTo>
                  <a:lnTo>
                    <a:pt x="2110581" y="4028654"/>
                  </a:lnTo>
                  <a:lnTo>
                    <a:pt x="2132013" y="4038177"/>
                  </a:lnTo>
                  <a:lnTo>
                    <a:pt x="2155031" y="4047701"/>
                  </a:lnTo>
                  <a:lnTo>
                    <a:pt x="2178050" y="4056431"/>
                  </a:lnTo>
                  <a:lnTo>
                    <a:pt x="2201069" y="4062780"/>
                  </a:lnTo>
                  <a:lnTo>
                    <a:pt x="2201863" y="4062780"/>
                  </a:lnTo>
                  <a:lnTo>
                    <a:pt x="2332831" y="6119070"/>
                  </a:lnTo>
                  <a:lnTo>
                    <a:pt x="2333625" y="6136530"/>
                  </a:lnTo>
                  <a:lnTo>
                    <a:pt x="2332831" y="6153196"/>
                  </a:lnTo>
                  <a:lnTo>
                    <a:pt x="2332038" y="6169862"/>
                  </a:lnTo>
                  <a:lnTo>
                    <a:pt x="2330450" y="6185735"/>
                  </a:lnTo>
                  <a:lnTo>
                    <a:pt x="2327275" y="6202401"/>
                  </a:lnTo>
                  <a:lnTo>
                    <a:pt x="2324100" y="6218273"/>
                  </a:lnTo>
                  <a:lnTo>
                    <a:pt x="2319338" y="6234146"/>
                  </a:lnTo>
                  <a:lnTo>
                    <a:pt x="2313781" y="6248431"/>
                  </a:lnTo>
                  <a:lnTo>
                    <a:pt x="2308225" y="6264304"/>
                  </a:lnTo>
                  <a:lnTo>
                    <a:pt x="2301875" y="6278589"/>
                  </a:lnTo>
                  <a:lnTo>
                    <a:pt x="2293938" y="6292875"/>
                  </a:lnTo>
                  <a:lnTo>
                    <a:pt x="2286794" y="6305573"/>
                  </a:lnTo>
                  <a:lnTo>
                    <a:pt x="2278063" y="6319065"/>
                  </a:lnTo>
                  <a:lnTo>
                    <a:pt x="2267744" y="6332556"/>
                  </a:lnTo>
                  <a:lnTo>
                    <a:pt x="2258219" y="6344461"/>
                  </a:lnTo>
                  <a:lnTo>
                    <a:pt x="2247900" y="6356365"/>
                  </a:lnTo>
                  <a:lnTo>
                    <a:pt x="2237581" y="6367475"/>
                  </a:lnTo>
                  <a:lnTo>
                    <a:pt x="2224881" y="6378587"/>
                  </a:lnTo>
                  <a:lnTo>
                    <a:pt x="2212975" y="6388110"/>
                  </a:lnTo>
                  <a:lnTo>
                    <a:pt x="2199481" y="6398427"/>
                  </a:lnTo>
                  <a:lnTo>
                    <a:pt x="2186781" y="6407157"/>
                  </a:lnTo>
                  <a:lnTo>
                    <a:pt x="2173288" y="6414299"/>
                  </a:lnTo>
                  <a:lnTo>
                    <a:pt x="2159000" y="6422236"/>
                  </a:lnTo>
                  <a:lnTo>
                    <a:pt x="2144713" y="6428585"/>
                  </a:lnTo>
                  <a:lnTo>
                    <a:pt x="2130425" y="6435727"/>
                  </a:lnTo>
                  <a:lnTo>
                    <a:pt x="2115344" y="6441283"/>
                  </a:lnTo>
                  <a:lnTo>
                    <a:pt x="2099469" y="6445251"/>
                  </a:lnTo>
                  <a:lnTo>
                    <a:pt x="2083594" y="6450013"/>
                  </a:lnTo>
                  <a:lnTo>
                    <a:pt x="2066925" y="6451600"/>
                  </a:lnTo>
                  <a:lnTo>
                    <a:pt x="2050256" y="6453981"/>
                  </a:lnTo>
                  <a:lnTo>
                    <a:pt x="2033588" y="6455569"/>
                  </a:lnTo>
                  <a:lnTo>
                    <a:pt x="2017713" y="6456362"/>
                  </a:lnTo>
                  <a:lnTo>
                    <a:pt x="2001838" y="6456362"/>
                  </a:lnTo>
                  <a:lnTo>
                    <a:pt x="1986756" y="6455569"/>
                  </a:lnTo>
                  <a:lnTo>
                    <a:pt x="1972469" y="6453187"/>
                  </a:lnTo>
                  <a:lnTo>
                    <a:pt x="1957388" y="6450807"/>
                  </a:lnTo>
                  <a:lnTo>
                    <a:pt x="1943100" y="6447632"/>
                  </a:lnTo>
                  <a:lnTo>
                    <a:pt x="1929606" y="6444457"/>
                  </a:lnTo>
                  <a:lnTo>
                    <a:pt x="1915319" y="6439696"/>
                  </a:lnTo>
                  <a:lnTo>
                    <a:pt x="1901825" y="6434141"/>
                  </a:lnTo>
                  <a:lnTo>
                    <a:pt x="1875631" y="6423029"/>
                  </a:lnTo>
                  <a:lnTo>
                    <a:pt x="1850231" y="6408745"/>
                  </a:lnTo>
                  <a:lnTo>
                    <a:pt x="1827213" y="6392871"/>
                  </a:lnTo>
                  <a:lnTo>
                    <a:pt x="1804988" y="6375412"/>
                  </a:lnTo>
                  <a:lnTo>
                    <a:pt x="1784350" y="6355571"/>
                  </a:lnTo>
                  <a:lnTo>
                    <a:pt x="1766094" y="6333349"/>
                  </a:lnTo>
                  <a:lnTo>
                    <a:pt x="1749425" y="6309541"/>
                  </a:lnTo>
                  <a:lnTo>
                    <a:pt x="1735138" y="6284939"/>
                  </a:lnTo>
                  <a:lnTo>
                    <a:pt x="1729581" y="6271447"/>
                  </a:lnTo>
                  <a:lnTo>
                    <a:pt x="1723231" y="6258749"/>
                  </a:lnTo>
                  <a:lnTo>
                    <a:pt x="1718469" y="6244463"/>
                  </a:lnTo>
                  <a:lnTo>
                    <a:pt x="1714500" y="6230971"/>
                  </a:lnTo>
                  <a:lnTo>
                    <a:pt x="1709738" y="6216687"/>
                  </a:lnTo>
                  <a:lnTo>
                    <a:pt x="1706563" y="6202401"/>
                  </a:lnTo>
                  <a:lnTo>
                    <a:pt x="1704181" y="6187322"/>
                  </a:lnTo>
                  <a:lnTo>
                    <a:pt x="1701800" y="6171449"/>
                  </a:lnTo>
                  <a:lnTo>
                    <a:pt x="1458119" y="3814374"/>
                  </a:lnTo>
                  <a:lnTo>
                    <a:pt x="1212850" y="6171449"/>
                  </a:lnTo>
                  <a:lnTo>
                    <a:pt x="1212056" y="6187322"/>
                  </a:lnTo>
                  <a:lnTo>
                    <a:pt x="1208881" y="6202401"/>
                  </a:lnTo>
                  <a:lnTo>
                    <a:pt x="1205706" y="6216687"/>
                  </a:lnTo>
                  <a:lnTo>
                    <a:pt x="1201738" y="6230971"/>
                  </a:lnTo>
                  <a:lnTo>
                    <a:pt x="1197769" y="6244463"/>
                  </a:lnTo>
                  <a:lnTo>
                    <a:pt x="1192213" y="6258749"/>
                  </a:lnTo>
                  <a:lnTo>
                    <a:pt x="1186656" y="6271447"/>
                  </a:lnTo>
                  <a:lnTo>
                    <a:pt x="1180306" y="6284939"/>
                  </a:lnTo>
                  <a:lnTo>
                    <a:pt x="1166019" y="6309541"/>
                  </a:lnTo>
                  <a:lnTo>
                    <a:pt x="1149350" y="6333349"/>
                  </a:lnTo>
                  <a:lnTo>
                    <a:pt x="1130300" y="6355571"/>
                  </a:lnTo>
                  <a:lnTo>
                    <a:pt x="1111250" y="6375412"/>
                  </a:lnTo>
                  <a:lnTo>
                    <a:pt x="1089025" y="6392871"/>
                  </a:lnTo>
                  <a:lnTo>
                    <a:pt x="1064419" y="6408745"/>
                  </a:lnTo>
                  <a:lnTo>
                    <a:pt x="1040606" y="6423029"/>
                  </a:lnTo>
                  <a:lnTo>
                    <a:pt x="1014413" y="6434141"/>
                  </a:lnTo>
                  <a:lnTo>
                    <a:pt x="1000125" y="6439696"/>
                  </a:lnTo>
                  <a:lnTo>
                    <a:pt x="986631" y="6444457"/>
                  </a:lnTo>
                  <a:lnTo>
                    <a:pt x="972344" y="6447632"/>
                  </a:lnTo>
                  <a:lnTo>
                    <a:pt x="958056" y="6450807"/>
                  </a:lnTo>
                  <a:lnTo>
                    <a:pt x="943769" y="6453187"/>
                  </a:lnTo>
                  <a:lnTo>
                    <a:pt x="928688" y="6455569"/>
                  </a:lnTo>
                  <a:lnTo>
                    <a:pt x="914400" y="6456362"/>
                  </a:lnTo>
                  <a:lnTo>
                    <a:pt x="898525" y="6456362"/>
                  </a:lnTo>
                  <a:lnTo>
                    <a:pt x="881063" y="6455569"/>
                  </a:lnTo>
                  <a:lnTo>
                    <a:pt x="864394" y="6453981"/>
                  </a:lnTo>
                  <a:lnTo>
                    <a:pt x="848519" y="6451600"/>
                  </a:lnTo>
                  <a:lnTo>
                    <a:pt x="831850" y="6450013"/>
                  </a:lnTo>
                  <a:lnTo>
                    <a:pt x="816769" y="6445251"/>
                  </a:lnTo>
                  <a:lnTo>
                    <a:pt x="800894" y="6441283"/>
                  </a:lnTo>
                  <a:lnTo>
                    <a:pt x="785813" y="6435727"/>
                  </a:lnTo>
                  <a:lnTo>
                    <a:pt x="769938" y="6428585"/>
                  </a:lnTo>
                  <a:lnTo>
                    <a:pt x="755650" y="6422236"/>
                  </a:lnTo>
                  <a:lnTo>
                    <a:pt x="741363" y="6414299"/>
                  </a:lnTo>
                  <a:lnTo>
                    <a:pt x="728663" y="6407157"/>
                  </a:lnTo>
                  <a:lnTo>
                    <a:pt x="715169" y="6398427"/>
                  </a:lnTo>
                  <a:lnTo>
                    <a:pt x="702469" y="6388110"/>
                  </a:lnTo>
                  <a:lnTo>
                    <a:pt x="689769" y="6378587"/>
                  </a:lnTo>
                  <a:lnTo>
                    <a:pt x="679450" y="6367475"/>
                  </a:lnTo>
                  <a:lnTo>
                    <a:pt x="668338" y="6356365"/>
                  </a:lnTo>
                  <a:lnTo>
                    <a:pt x="657225" y="6344461"/>
                  </a:lnTo>
                  <a:lnTo>
                    <a:pt x="646906" y="6332556"/>
                  </a:lnTo>
                  <a:lnTo>
                    <a:pt x="638175" y="6319065"/>
                  </a:lnTo>
                  <a:lnTo>
                    <a:pt x="629444" y="6305573"/>
                  </a:lnTo>
                  <a:lnTo>
                    <a:pt x="622300" y="6292875"/>
                  </a:lnTo>
                  <a:lnTo>
                    <a:pt x="614363" y="6278589"/>
                  </a:lnTo>
                  <a:lnTo>
                    <a:pt x="608012" y="6264304"/>
                  </a:lnTo>
                  <a:lnTo>
                    <a:pt x="600869" y="6248431"/>
                  </a:lnTo>
                  <a:lnTo>
                    <a:pt x="596900" y="6234146"/>
                  </a:lnTo>
                  <a:lnTo>
                    <a:pt x="592137" y="6218273"/>
                  </a:lnTo>
                  <a:lnTo>
                    <a:pt x="588169" y="6202401"/>
                  </a:lnTo>
                  <a:lnTo>
                    <a:pt x="585788" y="6185735"/>
                  </a:lnTo>
                  <a:lnTo>
                    <a:pt x="583406" y="6169862"/>
                  </a:lnTo>
                  <a:lnTo>
                    <a:pt x="582613" y="6153196"/>
                  </a:lnTo>
                  <a:lnTo>
                    <a:pt x="582613" y="6136530"/>
                  </a:lnTo>
                  <a:lnTo>
                    <a:pt x="582613" y="6119070"/>
                  </a:lnTo>
                  <a:lnTo>
                    <a:pt x="746125" y="3549302"/>
                  </a:lnTo>
                  <a:lnTo>
                    <a:pt x="749300" y="3496129"/>
                  </a:lnTo>
                  <a:lnTo>
                    <a:pt x="750888" y="3440575"/>
                  </a:lnTo>
                  <a:lnTo>
                    <a:pt x="750888" y="3387402"/>
                  </a:lnTo>
                  <a:lnTo>
                    <a:pt x="749300" y="3331848"/>
                  </a:lnTo>
                  <a:lnTo>
                    <a:pt x="723900" y="2545363"/>
                  </a:lnTo>
                  <a:lnTo>
                    <a:pt x="500063" y="3781835"/>
                  </a:lnTo>
                  <a:lnTo>
                    <a:pt x="496888" y="3794533"/>
                  </a:lnTo>
                  <a:lnTo>
                    <a:pt x="493713" y="3808025"/>
                  </a:lnTo>
                  <a:lnTo>
                    <a:pt x="488950" y="3820723"/>
                  </a:lnTo>
                  <a:lnTo>
                    <a:pt x="484188" y="3833421"/>
                  </a:lnTo>
                  <a:lnTo>
                    <a:pt x="479425" y="3845326"/>
                  </a:lnTo>
                  <a:lnTo>
                    <a:pt x="473869" y="3857230"/>
                  </a:lnTo>
                  <a:lnTo>
                    <a:pt x="466725" y="3868341"/>
                  </a:lnTo>
                  <a:lnTo>
                    <a:pt x="459581" y="3879452"/>
                  </a:lnTo>
                  <a:lnTo>
                    <a:pt x="451644" y="3888975"/>
                  </a:lnTo>
                  <a:lnTo>
                    <a:pt x="443706" y="3900086"/>
                  </a:lnTo>
                  <a:lnTo>
                    <a:pt x="426244" y="3917546"/>
                  </a:lnTo>
                  <a:lnTo>
                    <a:pt x="406400" y="3935006"/>
                  </a:lnTo>
                  <a:lnTo>
                    <a:pt x="385763" y="3949291"/>
                  </a:lnTo>
                  <a:lnTo>
                    <a:pt x="363538" y="3961989"/>
                  </a:lnTo>
                  <a:lnTo>
                    <a:pt x="340519" y="3972306"/>
                  </a:lnTo>
                  <a:lnTo>
                    <a:pt x="315119" y="3980242"/>
                  </a:lnTo>
                  <a:lnTo>
                    <a:pt x="303213" y="3982623"/>
                  </a:lnTo>
                  <a:lnTo>
                    <a:pt x="289719" y="3985004"/>
                  </a:lnTo>
                  <a:lnTo>
                    <a:pt x="277812" y="3986591"/>
                  </a:lnTo>
                  <a:lnTo>
                    <a:pt x="265112" y="3988179"/>
                  </a:lnTo>
                  <a:lnTo>
                    <a:pt x="251619" y="3988179"/>
                  </a:lnTo>
                  <a:lnTo>
                    <a:pt x="238125" y="3988179"/>
                  </a:lnTo>
                  <a:lnTo>
                    <a:pt x="225425" y="3986591"/>
                  </a:lnTo>
                  <a:lnTo>
                    <a:pt x="211931" y="3985004"/>
                  </a:lnTo>
                  <a:lnTo>
                    <a:pt x="197644" y="3982623"/>
                  </a:lnTo>
                  <a:lnTo>
                    <a:pt x="184944" y="3979449"/>
                  </a:lnTo>
                  <a:lnTo>
                    <a:pt x="162719" y="3971512"/>
                  </a:lnTo>
                  <a:lnTo>
                    <a:pt x="140494" y="3961989"/>
                  </a:lnTo>
                  <a:lnTo>
                    <a:pt x="120650" y="3950878"/>
                  </a:lnTo>
                  <a:lnTo>
                    <a:pt x="100806" y="3938180"/>
                  </a:lnTo>
                  <a:lnTo>
                    <a:pt x="83344" y="3923101"/>
                  </a:lnTo>
                  <a:lnTo>
                    <a:pt x="68262" y="3908022"/>
                  </a:lnTo>
                  <a:lnTo>
                    <a:pt x="52387" y="3890562"/>
                  </a:lnTo>
                  <a:lnTo>
                    <a:pt x="39687" y="3872309"/>
                  </a:lnTo>
                  <a:lnTo>
                    <a:pt x="28575" y="3853262"/>
                  </a:lnTo>
                  <a:lnTo>
                    <a:pt x="19050" y="3831834"/>
                  </a:lnTo>
                  <a:lnTo>
                    <a:pt x="11112" y="3811200"/>
                  </a:lnTo>
                  <a:lnTo>
                    <a:pt x="5556" y="3788978"/>
                  </a:lnTo>
                  <a:lnTo>
                    <a:pt x="2381" y="3765963"/>
                  </a:lnTo>
                  <a:lnTo>
                    <a:pt x="0" y="3742948"/>
                  </a:lnTo>
                  <a:lnTo>
                    <a:pt x="794" y="3719932"/>
                  </a:lnTo>
                  <a:lnTo>
                    <a:pt x="3175" y="3696123"/>
                  </a:lnTo>
                  <a:lnTo>
                    <a:pt x="304006" y="1830304"/>
                  </a:lnTo>
                  <a:lnTo>
                    <a:pt x="308769" y="1807289"/>
                  </a:lnTo>
                  <a:lnTo>
                    <a:pt x="313531" y="1785861"/>
                  </a:lnTo>
                  <a:lnTo>
                    <a:pt x="318294" y="1764433"/>
                  </a:lnTo>
                  <a:lnTo>
                    <a:pt x="325437" y="1743005"/>
                  </a:lnTo>
                  <a:lnTo>
                    <a:pt x="332581" y="1721577"/>
                  </a:lnTo>
                  <a:lnTo>
                    <a:pt x="340519" y="1700942"/>
                  </a:lnTo>
                  <a:lnTo>
                    <a:pt x="349250" y="1681102"/>
                  </a:lnTo>
                  <a:lnTo>
                    <a:pt x="359569" y="1661261"/>
                  </a:lnTo>
                  <a:lnTo>
                    <a:pt x="369094" y="1641420"/>
                  </a:lnTo>
                  <a:lnTo>
                    <a:pt x="380206" y="1623167"/>
                  </a:lnTo>
                  <a:lnTo>
                    <a:pt x="391319" y="1604120"/>
                  </a:lnTo>
                  <a:lnTo>
                    <a:pt x="403225" y="1585866"/>
                  </a:lnTo>
                  <a:lnTo>
                    <a:pt x="416719" y="1567613"/>
                  </a:lnTo>
                  <a:lnTo>
                    <a:pt x="429419" y="1551740"/>
                  </a:lnTo>
                  <a:lnTo>
                    <a:pt x="443706" y="1535074"/>
                  </a:lnTo>
                  <a:lnTo>
                    <a:pt x="459581" y="1518408"/>
                  </a:lnTo>
                  <a:lnTo>
                    <a:pt x="474663" y="1503329"/>
                  </a:lnTo>
                  <a:lnTo>
                    <a:pt x="489744" y="1487457"/>
                  </a:lnTo>
                  <a:lnTo>
                    <a:pt x="506413" y="1473171"/>
                  </a:lnTo>
                  <a:lnTo>
                    <a:pt x="523081" y="1460473"/>
                  </a:lnTo>
                  <a:lnTo>
                    <a:pt x="540544" y="1446981"/>
                  </a:lnTo>
                  <a:lnTo>
                    <a:pt x="558006" y="1435077"/>
                  </a:lnTo>
                  <a:lnTo>
                    <a:pt x="577056" y="1423173"/>
                  </a:lnTo>
                  <a:lnTo>
                    <a:pt x="595313" y="1412062"/>
                  </a:lnTo>
                  <a:lnTo>
                    <a:pt x="615156" y="1400951"/>
                  </a:lnTo>
                  <a:lnTo>
                    <a:pt x="635000" y="1391428"/>
                  </a:lnTo>
                  <a:lnTo>
                    <a:pt x="654844" y="1382698"/>
                  </a:lnTo>
                  <a:lnTo>
                    <a:pt x="675481" y="1373174"/>
                  </a:lnTo>
                  <a:lnTo>
                    <a:pt x="696913" y="1366825"/>
                  </a:lnTo>
                  <a:lnTo>
                    <a:pt x="718344" y="1358889"/>
                  </a:lnTo>
                  <a:lnTo>
                    <a:pt x="740569" y="1354127"/>
                  </a:lnTo>
                  <a:lnTo>
                    <a:pt x="762794" y="1348572"/>
                  </a:lnTo>
                  <a:close/>
                  <a:moveTo>
                    <a:pt x="1457276" y="0"/>
                  </a:moveTo>
                  <a:cubicBezTo>
                    <a:pt x="1769427" y="0"/>
                    <a:pt x="2022476" y="253049"/>
                    <a:pt x="2022476" y="565200"/>
                  </a:cubicBezTo>
                  <a:cubicBezTo>
                    <a:pt x="2022476" y="877351"/>
                    <a:pt x="1769427" y="1130400"/>
                    <a:pt x="1457276" y="1130400"/>
                  </a:cubicBezTo>
                  <a:cubicBezTo>
                    <a:pt x="1145125" y="1130400"/>
                    <a:pt x="892076" y="877351"/>
                    <a:pt x="892076" y="565200"/>
                  </a:cubicBezTo>
                  <a:cubicBezTo>
                    <a:pt x="892076" y="253049"/>
                    <a:pt x="1145125" y="0"/>
                    <a:pt x="145727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9"/>
            <p:cNvSpPr/>
            <p:nvPr/>
          </p:nvSpPr>
          <p:spPr>
            <a:xfrm>
              <a:off x="12316201" y="3128963"/>
              <a:ext cx="2332038" cy="6456362"/>
            </a:xfrm>
            <a:custGeom>
              <a:avLst/>
              <a:gdLst>
                <a:gd name="connsiteX0" fmla="*/ 461806 w 2332038"/>
                <a:gd name="connsiteY0" fmla="*/ 1287462 h 6456362"/>
                <a:gd name="connsiteX1" fmla="*/ 677632 w 2332038"/>
                <a:gd name="connsiteY1" fmla="*/ 2108074 h 6456362"/>
                <a:gd name="connsiteX2" fmla="*/ 794274 w 2332038"/>
                <a:gd name="connsiteY2" fmla="*/ 1538249 h 6456362"/>
                <a:gd name="connsiteX3" fmla="*/ 680013 w 2332038"/>
                <a:gd name="connsiteY3" fmla="*/ 1424760 h 6456362"/>
                <a:gd name="connsiteX4" fmla="*/ 808556 w 2332038"/>
                <a:gd name="connsiteY4" fmla="*/ 1296986 h 6456362"/>
                <a:gd name="connsiteX5" fmla="*/ 875209 w 2332038"/>
                <a:gd name="connsiteY5" fmla="*/ 1296986 h 6456362"/>
                <a:gd name="connsiteX6" fmla="*/ 941861 w 2332038"/>
                <a:gd name="connsiteY6" fmla="*/ 1296986 h 6456362"/>
                <a:gd name="connsiteX7" fmla="*/ 1069611 w 2332038"/>
                <a:gd name="connsiteY7" fmla="*/ 1424760 h 6456362"/>
                <a:gd name="connsiteX8" fmla="*/ 956144 w 2332038"/>
                <a:gd name="connsiteY8" fmla="*/ 1538249 h 6456362"/>
                <a:gd name="connsiteX9" fmla="*/ 1072785 w 2332038"/>
                <a:gd name="connsiteY9" fmla="*/ 2108074 h 6456362"/>
                <a:gd name="connsiteX10" fmla="*/ 1287818 w 2332038"/>
                <a:gd name="connsiteY10" fmla="*/ 1287462 h 6456362"/>
                <a:gd name="connsiteX11" fmla="*/ 1570297 w 2332038"/>
                <a:gd name="connsiteY11" fmla="*/ 1348572 h 6456362"/>
                <a:gd name="connsiteX12" fmla="*/ 1592515 w 2332038"/>
                <a:gd name="connsiteY12" fmla="*/ 1354127 h 6456362"/>
                <a:gd name="connsiteX13" fmla="*/ 1614732 w 2332038"/>
                <a:gd name="connsiteY13" fmla="*/ 1358889 h 6456362"/>
                <a:gd name="connsiteX14" fmla="*/ 1635363 w 2332038"/>
                <a:gd name="connsiteY14" fmla="*/ 1366825 h 6456362"/>
                <a:gd name="connsiteX15" fmla="*/ 1657580 w 2332038"/>
                <a:gd name="connsiteY15" fmla="*/ 1373174 h 6456362"/>
                <a:gd name="connsiteX16" fmla="*/ 1677417 w 2332038"/>
                <a:gd name="connsiteY16" fmla="*/ 1382698 h 6456362"/>
                <a:gd name="connsiteX17" fmla="*/ 1698048 w 2332038"/>
                <a:gd name="connsiteY17" fmla="*/ 1391428 h 6456362"/>
                <a:gd name="connsiteX18" fmla="*/ 1717885 w 2332038"/>
                <a:gd name="connsiteY18" fmla="*/ 1400951 h 6456362"/>
                <a:gd name="connsiteX19" fmla="*/ 1736135 w 2332038"/>
                <a:gd name="connsiteY19" fmla="*/ 1412062 h 6456362"/>
                <a:gd name="connsiteX20" fmla="*/ 1755178 w 2332038"/>
                <a:gd name="connsiteY20" fmla="*/ 1423173 h 6456362"/>
                <a:gd name="connsiteX21" fmla="*/ 1773428 w 2332038"/>
                <a:gd name="connsiteY21" fmla="*/ 1435077 h 6456362"/>
                <a:gd name="connsiteX22" fmla="*/ 1792472 w 2332038"/>
                <a:gd name="connsiteY22" fmla="*/ 1446981 h 6456362"/>
                <a:gd name="connsiteX23" fmla="*/ 1809135 w 2332038"/>
                <a:gd name="connsiteY23" fmla="*/ 1460473 h 6456362"/>
                <a:gd name="connsiteX24" fmla="*/ 1826591 w 2332038"/>
                <a:gd name="connsiteY24" fmla="*/ 1473171 h 6456362"/>
                <a:gd name="connsiteX25" fmla="*/ 1843254 w 2332038"/>
                <a:gd name="connsiteY25" fmla="*/ 1487457 h 6456362"/>
                <a:gd name="connsiteX26" fmla="*/ 1858331 w 2332038"/>
                <a:gd name="connsiteY26" fmla="*/ 1503329 h 6456362"/>
                <a:gd name="connsiteX27" fmla="*/ 1873407 w 2332038"/>
                <a:gd name="connsiteY27" fmla="*/ 1518408 h 6456362"/>
                <a:gd name="connsiteX28" fmla="*/ 1887689 w 2332038"/>
                <a:gd name="connsiteY28" fmla="*/ 1535074 h 6456362"/>
                <a:gd name="connsiteX29" fmla="*/ 1901972 w 2332038"/>
                <a:gd name="connsiteY29" fmla="*/ 1551740 h 6456362"/>
                <a:gd name="connsiteX30" fmla="*/ 1916255 w 2332038"/>
                <a:gd name="connsiteY30" fmla="*/ 1567613 h 6456362"/>
                <a:gd name="connsiteX31" fmla="*/ 1928950 w 2332038"/>
                <a:gd name="connsiteY31" fmla="*/ 1585866 h 6456362"/>
                <a:gd name="connsiteX32" fmla="*/ 1940853 w 2332038"/>
                <a:gd name="connsiteY32" fmla="*/ 1604120 h 6456362"/>
                <a:gd name="connsiteX33" fmla="*/ 1952755 w 2332038"/>
                <a:gd name="connsiteY33" fmla="*/ 1623167 h 6456362"/>
                <a:gd name="connsiteX34" fmla="*/ 1963863 w 2332038"/>
                <a:gd name="connsiteY34" fmla="*/ 1641420 h 6456362"/>
                <a:gd name="connsiteX35" fmla="*/ 1973385 w 2332038"/>
                <a:gd name="connsiteY35" fmla="*/ 1661261 h 6456362"/>
                <a:gd name="connsiteX36" fmla="*/ 1983700 w 2332038"/>
                <a:gd name="connsiteY36" fmla="*/ 1681102 h 6456362"/>
                <a:gd name="connsiteX37" fmla="*/ 1990842 w 2332038"/>
                <a:gd name="connsiteY37" fmla="*/ 1700942 h 6456362"/>
                <a:gd name="connsiteX38" fmla="*/ 2000364 w 2332038"/>
                <a:gd name="connsiteY38" fmla="*/ 1721577 h 6456362"/>
                <a:gd name="connsiteX39" fmla="*/ 2006711 w 2332038"/>
                <a:gd name="connsiteY39" fmla="*/ 1743005 h 6456362"/>
                <a:gd name="connsiteX40" fmla="*/ 2013059 w 2332038"/>
                <a:gd name="connsiteY40" fmla="*/ 1764433 h 6456362"/>
                <a:gd name="connsiteX41" fmla="*/ 2018614 w 2332038"/>
                <a:gd name="connsiteY41" fmla="*/ 1785861 h 6456362"/>
                <a:gd name="connsiteX42" fmla="*/ 2024168 w 2332038"/>
                <a:gd name="connsiteY42" fmla="*/ 1807289 h 6456362"/>
                <a:gd name="connsiteX43" fmla="*/ 2027342 w 2332038"/>
                <a:gd name="connsiteY43" fmla="*/ 1830304 h 6456362"/>
                <a:gd name="connsiteX44" fmla="*/ 2329658 w 2332038"/>
                <a:gd name="connsiteY44" fmla="*/ 3696123 h 6456362"/>
                <a:gd name="connsiteX45" fmla="*/ 2332038 w 2332038"/>
                <a:gd name="connsiteY45" fmla="*/ 3719932 h 6456362"/>
                <a:gd name="connsiteX46" fmla="*/ 2332038 w 2332038"/>
                <a:gd name="connsiteY46" fmla="*/ 3742948 h 6456362"/>
                <a:gd name="connsiteX47" fmla="*/ 2330451 w 2332038"/>
                <a:gd name="connsiteY47" fmla="*/ 3765963 h 6456362"/>
                <a:gd name="connsiteX48" fmla="*/ 2326484 w 2332038"/>
                <a:gd name="connsiteY48" fmla="*/ 3788978 h 6456362"/>
                <a:gd name="connsiteX49" fmla="*/ 2320929 w 2332038"/>
                <a:gd name="connsiteY49" fmla="*/ 3811200 h 6456362"/>
                <a:gd name="connsiteX50" fmla="*/ 2312995 w 2332038"/>
                <a:gd name="connsiteY50" fmla="*/ 3831834 h 6456362"/>
                <a:gd name="connsiteX51" fmla="*/ 2304266 w 2332038"/>
                <a:gd name="connsiteY51" fmla="*/ 3853262 h 6456362"/>
                <a:gd name="connsiteX52" fmla="*/ 2292364 w 2332038"/>
                <a:gd name="connsiteY52" fmla="*/ 3872309 h 6456362"/>
                <a:gd name="connsiteX53" fmla="*/ 2278875 w 2332038"/>
                <a:gd name="connsiteY53" fmla="*/ 3890562 h 6456362"/>
                <a:gd name="connsiteX54" fmla="*/ 2264592 w 2332038"/>
                <a:gd name="connsiteY54" fmla="*/ 3908022 h 6456362"/>
                <a:gd name="connsiteX55" fmla="*/ 2247929 w 2332038"/>
                <a:gd name="connsiteY55" fmla="*/ 3923101 h 6456362"/>
                <a:gd name="connsiteX56" fmla="*/ 2230473 w 2332038"/>
                <a:gd name="connsiteY56" fmla="*/ 3938180 h 6456362"/>
                <a:gd name="connsiteX57" fmla="*/ 2212223 w 2332038"/>
                <a:gd name="connsiteY57" fmla="*/ 3950878 h 6456362"/>
                <a:gd name="connsiteX58" fmla="*/ 2192386 w 2332038"/>
                <a:gd name="connsiteY58" fmla="*/ 3961989 h 6456362"/>
                <a:gd name="connsiteX59" fmla="*/ 2170168 w 2332038"/>
                <a:gd name="connsiteY59" fmla="*/ 3971512 h 6456362"/>
                <a:gd name="connsiteX60" fmla="*/ 2147157 w 2332038"/>
                <a:gd name="connsiteY60" fmla="*/ 3979449 h 6456362"/>
                <a:gd name="connsiteX61" fmla="*/ 2133668 w 2332038"/>
                <a:gd name="connsiteY61" fmla="*/ 3982623 h 6456362"/>
                <a:gd name="connsiteX62" fmla="*/ 2120972 w 2332038"/>
                <a:gd name="connsiteY62" fmla="*/ 3985004 h 6456362"/>
                <a:gd name="connsiteX63" fmla="*/ 2107483 w 2332038"/>
                <a:gd name="connsiteY63" fmla="*/ 3986591 h 6456362"/>
                <a:gd name="connsiteX64" fmla="*/ 2094788 w 2332038"/>
                <a:gd name="connsiteY64" fmla="*/ 3988179 h 6456362"/>
                <a:gd name="connsiteX65" fmla="*/ 2081298 w 2332038"/>
                <a:gd name="connsiteY65" fmla="*/ 3988179 h 6456362"/>
                <a:gd name="connsiteX66" fmla="*/ 2067809 w 2332038"/>
                <a:gd name="connsiteY66" fmla="*/ 3988179 h 6456362"/>
                <a:gd name="connsiteX67" fmla="*/ 2055114 w 2332038"/>
                <a:gd name="connsiteY67" fmla="*/ 3986591 h 6456362"/>
                <a:gd name="connsiteX68" fmla="*/ 2041624 w 2332038"/>
                <a:gd name="connsiteY68" fmla="*/ 3985004 h 6456362"/>
                <a:gd name="connsiteX69" fmla="*/ 2029722 w 2332038"/>
                <a:gd name="connsiteY69" fmla="*/ 3982623 h 6456362"/>
                <a:gd name="connsiteX70" fmla="*/ 2016233 w 2332038"/>
                <a:gd name="connsiteY70" fmla="*/ 3980242 h 6456362"/>
                <a:gd name="connsiteX71" fmla="*/ 1992429 w 2332038"/>
                <a:gd name="connsiteY71" fmla="*/ 3972306 h 6456362"/>
                <a:gd name="connsiteX72" fmla="*/ 1969418 w 2332038"/>
                <a:gd name="connsiteY72" fmla="*/ 3961989 h 6456362"/>
                <a:gd name="connsiteX73" fmla="*/ 1946407 w 2332038"/>
                <a:gd name="connsiteY73" fmla="*/ 3949291 h 6456362"/>
                <a:gd name="connsiteX74" fmla="*/ 1924983 w 2332038"/>
                <a:gd name="connsiteY74" fmla="*/ 3935006 h 6456362"/>
                <a:gd name="connsiteX75" fmla="*/ 1906733 w 2332038"/>
                <a:gd name="connsiteY75" fmla="*/ 3917546 h 6456362"/>
                <a:gd name="connsiteX76" fmla="*/ 1889276 w 2332038"/>
                <a:gd name="connsiteY76" fmla="*/ 3900086 h 6456362"/>
                <a:gd name="connsiteX77" fmla="*/ 1880548 w 2332038"/>
                <a:gd name="connsiteY77" fmla="*/ 3888975 h 6456362"/>
                <a:gd name="connsiteX78" fmla="*/ 1872613 w 2332038"/>
                <a:gd name="connsiteY78" fmla="*/ 3879452 h 6456362"/>
                <a:gd name="connsiteX79" fmla="*/ 1866265 w 2332038"/>
                <a:gd name="connsiteY79" fmla="*/ 3868341 h 6456362"/>
                <a:gd name="connsiteX80" fmla="*/ 1859124 w 2332038"/>
                <a:gd name="connsiteY80" fmla="*/ 3857230 h 6456362"/>
                <a:gd name="connsiteX81" fmla="*/ 1853570 w 2332038"/>
                <a:gd name="connsiteY81" fmla="*/ 3845326 h 6456362"/>
                <a:gd name="connsiteX82" fmla="*/ 1848809 w 2332038"/>
                <a:gd name="connsiteY82" fmla="*/ 3833421 h 6456362"/>
                <a:gd name="connsiteX83" fmla="*/ 1843254 w 2332038"/>
                <a:gd name="connsiteY83" fmla="*/ 3820723 h 6456362"/>
                <a:gd name="connsiteX84" fmla="*/ 1838494 w 2332038"/>
                <a:gd name="connsiteY84" fmla="*/ 3808025 h 6456362"/>
                <a:gd name="connsiteX85" fmla="*/ 1835320 w 2332038"/>
                <a:gd name="connsiteY85" fmla="*/ 3794533 h 6456362"/>
                <a:gd name="connsiteX86" fmla="*/ 1832939 w 2332038"/>
                <a:gd name="connsiteY86" fmla="*/ 3781835 h 6456362"/>
                <a:gd name="connsiteX87" fmla="*/ 1609178 w 2332038"/>
                <a:gd name="connsiteY87" fmla="*/ 2545363 h 6456362"/>
                <a:gd name="connsiteX88" fmla="*/ 1582199 w 2332038"/>
                <a:gd name="connsiteY88" fmla="*/ 3331848 h 6456362"/>
                <a:gd name="connsiteX89" fmla="*/ 1581406 w 2332038"/>
                <a:gd name="connsiteY89" fmla="*/ 3387402 h 6456362"/>
                <a:gd name="connsiteX90" fmla="*/ 1581406 w 2332038"/>
                <a:gd name="connsiteY90" fmla="*/ 3440575 h 6456362"/>
                <a:gd name="connsiteX91" fmla="*/ 1583786 w 2332038"/>
                <a:gd name="connsiteY91" fmla="*/ 3496129 h 6456362"/>
                <a:gd name="connsiteX92" fmla="*/ 1586167 w 2332038"/>
                <a:gd name="connsiteY92" fmla="*/ 3549302 h 6456362"/>
                <a:gd name="connsiteX93" fmla="*/ 1749624 w 2332038"/>
                <a:gd name="connsiteY93" fmla="*/ 6119070 h 6456362"/>
                <a:gd name="connsiteX94" fmla="*/ 1750417 w 2332038"/>
                <a:gd name="connsiteY94" fmla="*/ 6136530 h 6456362"/>
                <a:gd name="connsiteX95" fmla="*/ 1750417 w 2332038"/>
                <a:gd name="connsiteY95" fmla="*/ 6153196 h 6456362"/>
                <a:gd name="connsiteX96" fmla="*/ 1749624 w 2332038"/>
                <a:gd name="connsiteY96" fmla="*/ 6169862 h 6456362"/>
                <a:gd name="connsiteX97" fmla="*/ 1747243 w 2332038"/>
                <a:gd name="connsiteY97" fmla="*/ 6185735 h 6456362"/>
                <a:gd name="connsiteX98" fmla="*/ 1744069 w 2332038"/>
                <a:gd name="connsiteY98" fmla="*/ 6202401 h 6456362"/>
                <a:gd name="connsiteX99" fmla="*/ 1740896 w 2332038"/>
                <a:gd name="connsiteY99" fmla="*/ 6218273 h 6456362"/>
                <a:gd name="connsiteX100" fmla="*/ 1736135 w 2332038"/>
                <a:gd name="connsiteY100" fmla="*/ 6234146 h 6456362"/>
                <a:gd name="connsiteX101" fmla="*/ 1730580 w 2332038"/>
                <a:gd name="connsiteY101" fmla="*/ 6248431 h 6456362"/>
                <a:gd name="connsiteX102" fmla="*/ 1725026 w 2332038"/>
                <a:gd name="connsiteY102" fmla="*/ 6264304 h 6456362"/>
                <a:gd name="connsiteX103" fmla="*/ 1718678 w 2332038"/>
                <a:gd name="connsiteY103" fmla="*/ 6278589 h 6456362"/>
                <a:gd name="connsiteX104" fmla="*/ 1710743 w 2332038"/>
                <a:gd name="connsiteY104" fmla="*/ 6292875 h 6456362"/>
                <a:gd name="connsiteX105" fmla="*/ 1703602 w 2332038"/>
                <a:gd name="connsiteY105" fmla="*/ 6305573 h 6456362"/>
                <a:gd name="connsiteX106" fmla="*/ 1694874 w 2332038"/>
                <a:gd name="connsiteY106" fmla="*/ 6319065 h 6456362"/>
                <a:gd name="connsiteX107" fmla="*/ 1686145 w 2332038"/>
                <a:gd name="connsiteY107" fmla="*/ 6332556 h 6456362"/>
                <a:gd name="connsiteX108" fmla="*/ 1675037 w 2332038"/>
                <a:gd name="connsiteY108" fmla="*/ 6344461 h 6456362"/>
                <a:gd name="connsiteX109" fmla="*/ 1664721 w 2332038"/>
                <a:gd name="connsiteY109" fmla="*/ 6356365 h 6456362"/>
                <a:gd name="connsiteX110" fmla="*/ 1653613 w 2332038"/>
                <a:gd name="connsiteY110" fmla="*/ 6367475 h 6456362"/>
                <a:gd name="connsiteX111" fmla="*/ 1641711 w 2332038"/>
                <a:gd name="connsiteY111" fmla="*/ 6378587 h 6456362"/>
                <a:gd name="connsiteX112" fmla="*/ 1629808 w 2332038"/>
                <a:gd name="connsiteY112" fmla="*/ 6388110 h 6456362"/>
                <a:gd name="connsiteX113" fmla="*/ 1617906 w 2332038"/>
                <a:gd name="connsiteY113" fmla="*/ 6398427 h 6456362"/>
                <a:gd name="connsiteX114" fmla="*/ 1604417 w 2332038"/>
                <a:gd name="connsiteY114" fmla="*/ 6407157 h 6456362"/>
                <a:gd name="connsiteX115" fmla="*/ 1590134 w 2332038"/>
                <a:gd name="connsiteY115" fmla="*/ 6414299 h 6456362"/>
                <a:gd name="connsiteX116" fmla="*/ 1577439 w 2332038"/>
                <a:gd name="connsiteY116" fmla="*/ 6422236 h 6456362"/>
                <a:gd name="connsiteX117" fmla="*/ 1561569 w 2332038"/>
                <a:gd name="connsiteY117" fmla="*/ 6428585 h 6456362"/>
                <a:gd name="connsiteX118" fmla="*/ 1547286 w 2332038"/>
                <a:gd name="connsiteY118" fmla="*/ 6435727 h 6456362"/>
                <a:gd name="connsiteX119" fmla="*/ 1532210 w 2332038"/>
                <a:gd name="connsiteY119" fmla="*/ 6441283 h 6456362"/>
                <a:gd name="connsiteX120" fmla="*/ 1516341 w 2332038"/>
                <a:gd name="connsiteY120" fmla="*/ 6445251 h 6456362"/>
                <a:gd name="connsiteX121" fmla="*/ 1500471 w 2332038"/>
                <a:gd name="connsiteY121" fmla="*/ 6450013 h 6456362"/>
                <a:gd name="connsiteX122" fmla="*/ 1484601 w 2332038"/>
                <a:gd name="connsiteY122" fmla="*/ 6451600 h 6456362"/>
                <a:gd name="connsiteX123" fmla="*/ 1468732 w 2332038"/>
                <a:gd name="connsiteY123" fmla="*/ 6453981 h 6456362"/>
                <a:gd name="connsiteX124" fmla="*/ 1450482 w 2332038"/>
                <a:gd name="connsiteY124" fmla="*/ 6455569 h 6456362"/>
                <a:gd name="connsiteX125" fmla="*/ 1434612 w 2332038"/>
                <a:gd name="connsiteY125" fmla="*/ 6456362 h 6456362"/>
                <a:gd name="connsiteX126" fmla="*/ 1418743 w 2332038"/>
                <a:gd name="connsiteY126" fmla="*/ 6456362 h 6456362"/>
                <a:gd name="connsiteX127" fmla="*/ 1403666 w 2332038"/>
                <a:gd name="connsiteY127" fmla="*/ 6455569 h 6456362"/>
                <a:gd name="connsiteX128" fmla="*/ 1389384 w 2332038"/>
                <a:gd name="connsiteY128" fmla="*/ 6453187 h 6456362"/>
                <a:gd name="connsiteX129" fmla="*/ 1375101 w 2332038"/>
                <a:gd name="connsiteY129" fmla="*/ 6450807 h 6456362"/>
                <a:gd name="connsiteX130" fmla="*/ 1360819 w 2332038"/>
                <a:gd name="connsiteY130" fmla="*/ 6447632 h 6456362"/>
                <a:gd name="connsiteX131" fmla="*/ 1346536 w 2332038"/>
                <a:gd name="connsiteY131" fmla="*/ 6444457 h 6456362"/>
                <a:gd name="connsiteX132" fmla="*/ 1332253 w 2332038"/>
                <a:gd name="connsiteY132" fmla="*/ 6439696 h 6456362"/>
                <a:gd name="connsiteX133" fmla="*/ 1318764 w 2332038"/>
                <a:gd name="connsiteY133" fmla="*/ 6434141 h 6456362"/>
                <a:gd name="connsiteX134" fmla="*/ 1292579 w 2332038"/>
                <a:gd name="connsiteY134" fmla="*/ 6423029 h 6456362"/>
                <a:gd name="connsiteX135" fmla="*/ 1267188 w 2332038"/>
                <a:gd name="connsiteY135" fmla="*/ 6408745 h 6456362"/>
                <a:gd name="connsiteX136" fmla="*/ 1244177 w 2332038"/>
                <a:gd name="connsiteY136" fmla="*/ 6392871 h 6456362"/>
                <a:gd name="connsiteX137" fmla="*/ 1221960 w 2332038"/>
                <a:gd name="connsiteY137" fmla="*/ 6375412 h 6456362"/>
                <a:gd name="connsiteX138" fmla="*/ 1201329 w 2332038"/>
                <a:gd name="connsiteY138" fmla="*/ 6355571 h 6456362"/>
                <a:gd name="connsiteX139" fmla="*/ 1183872 w 2332038"/>
                <a:gd name="connsiteY139" fmla="*/ 6333349 h 6456362"/>
                <a:gd name="connsiteX140" fmla="*/ 1167209 w 2332038"/>
                <a:gd name="connsiteY140" fmla="*/ 6309541 h 6456362"/>
                <a:gd name="connsiteX141" fmla="*/ 1152927 w 2332038"/>
                <a:gd name="connsiteY141" fmla="*/ 6284939 h 6456362"/>
                <a:gd name="connsiteX142" fmla="*/ 1146579 w 2332038"/>
                <a:gd name="connsiteY142" fmla="*/ 6271447 h 6456362"/>
                <a:gd name="connsiteX143" fmla="*/ 1141025 w 2332038"/>
                <a:gd name="connsiteY143" fmla="*/ 6258749 h 6456362"/>
                <a:gd name="connsiteX144" fmla="*/ 1135470 w 2332038"/>
                <a:gd name="connsiteY144" fmla="*/ 6244463 h 6456362"/>
                <a:gd name="connsiteX145" fmla="*/ 1131503 w 2332038"/>
                <a:gd name="connsiteY145" fmla="*/ 6230971 h 6456362"/>
                <a:gd name="connsiteX146" fmla="*/ 1126742 w 2332038"/>
                <a:gd name="connsiteY146" fmla="*/ 6216687 h 6456362"/>
                <a:gd name="connsiteX147" fmla="*/ 1123568 w 2332038"/>
                <a:gd name="connsiteY147" fmla="*/ 6202401 h 6456362"/>
                <a:gd name="connsiteX148" fmla="*/ 1121188 w 2332038"/>
                <a:gd name="connsiteY148" fmla="*/ 6187322 h 6456362"/>
                <a:gd name="connsiteX149" fmla="*/ 1118807 w 2332038"/>
                <a:gd name="connsiteY149" fmla="*/ 6171449 h 6456362"/>
                <a:gd name="connsiteX150" fmla="*/ 875209 w 2332038"/>
                <a:gd name="connsiteY150" fmla="*/ 3814374 h 6456362"/>
                <a:gd name="connsiteX151" fmla="*/ 631610 w 2332038"/>
                <a:gd name="connsiteY151" fmla="*/ 6171449 h 6456362"/>
                <a:gd name="connsiteX152" fmla="*/ 629230 w 2332038"/>
                <a:gd name="connsiteY152" fmla="*/ 6187322 h 6456362"/>
                <a:gd name="connsiteX153" fmla="*/ 626849 w 2332038"/>
                <a:gd name="connsiteY153" fmla="*/ 6202401 h 6456362"/>
                <a:gd name="connsiteX154" fmla="*/ 623676 w 2332038"/>
                <a:gd name="connsiteY154" fmla="*/ 6216687 h 6456362"/>
                <a:gd name="connsiteX155" fmla="*/ 618915 w 2332038"/>
                <a:gd name="connsiteY155" fmla="*/ 6230971 h 6456362"/>
                <a:gd name="connsiteX156" fmla="*/ 614947 w 2332038"/>
                <a:gd name="connsiteY156" fmla="*/ 6244463 h 6456362"/>
                <a:gd name="connsiteX157" fmla="*/ 609393 w 2332038"/>
                <a:gd name="connsiteY157" fmla="*/ 6258749 h 6456362"/>
                <a:gd name="connsiteX158" fmla="*/ 603839 w 2332038"/>
                <a:gd name="connsiteY158" fmla="*/ 6271447 h 6456362"/>
                <a:gd name="connsiteX159" fmla="*/ 597491 w 2332038"/>
                <a:gd name="connsiteY159" fmla="*/ 6284939 h 6456362"/>
                <a:gd name="connsiteX160" fmla="*/ 583208 w 2332038"/>
                <a:gd name="connsiteY160" fmla="*/ 6309541 h 6456362"/>
                <a:gd name="connsiteX161" fmla="*/ 566545 w 2332038"/>
                <a:gd name="connsiteY161" fmla="*/ 6333349 h 6456362"/>
                <a:gd name="connsiteX162" fmla="*/ 549088 w 2332038"/>
                <a:gd name="connsiteY162" fmla="*/ 6355571 h 6456362"/>
                <a:gd name="connsiteX163" fmla="*/ 528458 w 2332038"/>
                <a:gd name="connsiteY163" fmla="*/ 6375412 h 6456362"/>
                <a:gd name="connsiteX164" fmla="*/ 506241 w 2332038"/>
                <a:gd name="connsiteY164" fmla="*/ 6392871 h 6456362"/>
                <a:gd name="connsiteX165" fmla="*/ 483230 w 2332038"/>
                <a:gd name="connsiteY165" fmla="*/ 6408745 h 6456362"/>
                <a:gd name="connsiteX166" fmla="*/ 457838 w 2332038"/>
                <a:gd name="connsiteY166" fmla="*/ 6423029 h 6456362"/>
                <a:gd name="connsiteX167" fmla="*/ 431653 w 2332038"/>
                <a:gd name="connsiteY167" fmla="*/ 6434141 h 6456362"/>
                <a:gd name="connsiteX168" fmla="*/ 418164 w 2332038"/>
                <a:gd name="connsiteY168" fmla="*/ 6439696 h 6456362"/>
                <a:gd name="connsiteX169" fmla="*/ 403882 w 2332038"/>
                <a:gd name="connsiteY169" fmla="*/ 6444457 h 6456362"/>
                <a:gd name="connsiteX170" fmla="*/ 389599 w 2332038"/>
                <a:gd name="connsiteY170" fmla="*/ 6447632 h 6456362"/>
                <a:gd name="connsiteX171" fmla="*/ 375316 w 2332038"/>
                <a:gd name="connsiteY171" fmla="*/ 6450807 h 6456362"/>
                <a:gd name="connsiteX172" fmla="*/ 361034 w 2332038"/>
                <a:gd name="connsiteY172" fmla="*/ 6453187 h 6456362"/>
                <a:gd name="connsiteX173" fmla="*/ 346751 w 2332038"/>
                <a:gd name="connsiteY173" fmla="*/ 6455569 h 6456362"/>
                <a:gd name="connsiteX174" fmla="*/ 331675 w 2332038"/>
                <a:gd name="connsiteY174" fmla="*/ 6456362 h 6456362"/>
                <a:gd name="connsiteX175" fmla="*/ 315805 w 2332038"/>
                <a:gd name="connsiteY175" fmla="*/ 6456362 h 6456362"/>
                <a:gd name="connsiteX176" fmla="*/ 299935 w 2332038"/>
                <a:gd name="connsiteY176" fmla="*/ 6455569 h 6456362"/>
                <a:gd name="connsiteX177" fmla="*/ 281685 w 2332038"/>
                <a:gd name="connsiteY177" fmla="*/ 6453981 h 6456362"/>
                <a:gd name="connsiteX178" fmla="*/ 265816 w 2332038"/>
                <a:gd name="connsiteY178" fmla="*/ 6451600 h 6456362"/>
                <a:gd name="connsiteX179" fmla="*/ 249946 w 2332038"/>
                <a:gd name="connsiteY179" fmla="*/ 6450013 h 6456362"/>
                <a:gd name="connsiteX180" fmla="*/ 234076 w 2332038"/>
                <a:gd name="connsiteY180" fmla="*/ 6445251 h 6456362"/>
                <a:gd name="connsiteX181" fmla="*/ 218207 w 2332038"/>
                <a:gd name="connsiteY181" fmla="*/ 6441283 h 6456362"/>
                <a:gd name="connsiteX182" fmla="*/ 203131 w 2332038"/>
                <a:gd name="connsiteY182" fmla="*/ 6435727 h 6456362"/>
                <a:gd name="connsiteX183" fmla="*/ 188848 w 2332038"/>
                <a:gd name="connsiteY183" fmla="*/ 6428585 h 6456362"/>
                <a:gd name="connsiteX184" fmla="*/ 172978 w 2332038"/>
                <a:gd name="connsiteY184" fmla="*/ 6422236 h 6456362"/>
                <a:gd name="connsiteX185" fmla="*/ 160283 w 2332038"/>
                <a:gd name="connsiteY185" fmla="*/ 6414299 h 6456362"/>
                <a:gd name="connsiteX186" fmla="*/ 146000 w 2332038"/>
                <a:gd name="connsiteY186" fmla="*/ 6407157 h 6456362"/>
                <a:gd name="connsiteX187" fmla="*/ 132511 w 2332038"/>
                <a:gd name="connsiteY187" fmla="*/ 6398427 h 6456362"/>
                <a:gd name="connsiteX188" fmla="*/ 120609 w 2332038"/>
                <a:gd name="connsiteY188" fmla="*/ 6388110 h 6456362"/>
                <a:gd name="connsiteX189" fmla="*/ 108707 w 2332038"/>
                <a:gd name="connsiteY189" fmla="*/ 6378587 h 6456362"/>
                <a:gd name="connsiteX190" fmla="*/ 96011 w 2332038"/>
                <a:gd name="connsiteY190" fmla="*/ 6367475 h 6456362"/>
                <a:gd name="connsiteX191" fmla="*/ 85696 w 2332038"/>
                <a:gd name="connsiteY191" fmla="*/ 6356365 h 6456362"/>
                <a:gd name="connsiteX192" fmla="*/ 74587 w 2332038"/>
                <a:gd name="connsiteY192" fmla="*/ 6344461 h 6456362"/>
                <a:gd name="connsiteX193" fmla="*/ 64272 w 2332038"/>
                <a:gd name="connsiteY193" fmla="*/ 6332556 h 6456362"/>
                <a:gd name="connsiteX194" fmla="*/ 55543 w 2332038"/>
                <a:gd name="connsiteY194" fmla="*/ 6319065 h 6456362"/>
                <a:gd name="connsiteX195" fmla="*/ 46815 w 2332038"/>
                <a:gd name="connsiteY195" fmla="*/ 6305573 h 6456362"/>
                <a:gd name="connsiteX196" fmla="*/ 39674 w 2332038"/>
                <a:gd name="connsiteY196" fmla="*/ 6292875 h 6456362"/>
                <a:gd name="connsiteX197" fmla="*/ 31739 w 2332038"/>
                <a:gd name="connsiteY197" fmla="*/ 6278589 h 6456362"/>
                <a:gd name="connsiteX198" fmla="*/ 25391 w 2332038"/>
                <a:gd name="connsiteY198" fmla="*/ 6264304 h 6456362"/>
                <a:gd name="connsiteX199" fmla="*/ 19837 w 2332038"/>
                <a:gd name="connsiteY199" fmla="*/ 6248431 h 6456362"/>
                <a:gd name="connsiteX200" fmla="*/ 14282 w 2332038"/>
                <a:gd name="connsiteY200" fmla="*/ 6234146 h 6456362"/>
                <a:gd name="connsiteX201" fmla="*/ 9522 w 2332038"/>
                <a:gd name="connsiteY201" fmla="*/ 6218273 h 6456362"/>
                <a:gd name="connsiteX202" fmla="*/ 6348 w 2332038"/>
                <a:gd name="connsiteY202" fmla="*/ 6202401 h 6456362"/>
                <a:gd name="connsiteX203" fmla="*/ 3174 w 2332038"/>
                <a:gd name="connsiteY203" fmla="*/ 6185735 h 6456362"/>
                <a:gd name="connsiteX204" fmla="*/ 793 w 2332038"/>
                <a:gd name="connsiteY204" fmla="*/ 6169862 h 6456362"/>
                <a:gd name="connsiteX205" fmla="*/ 0 w 2332038"/>
                <a:gd name="connsiteY205" fmla="*/ 6153196 h 6456362"/>
                <a:gd name="connsiteX206" fmla="*/ 0 w 2332038"/>
                <a:gd name="connsiteY206" fmla="*/ 6136530 h 6456362"/>
                <a:gd name="connsiteX207" fmla="*/ 793 w 2332038"/>
                <a:gd name="connsiteY207" fmla="*/ 6119070 h 6456362"/>
                <a:gd name="connsiteX208" fmla="*/ 131717 w 2332038"/>
                <a:gd name="connsiteY208" fmla="*/ 4062780 h 6456362"/>
                <a:gd name="connsiteX209" fmla="*/ 132511 w 2332038"/>
                <a:gd name="connsiteY209" fmla="*/ 4062780 h 6456362"/>
                <a:gd name="connsiteX210" fmla="*/ 155522 w 2332038"/>
                <a:gd name="connsiteY210" fmla="*/ 4056431 h 6456362"/>
                <a:gd name="connsiteX211" fmla="*/ 178533 w 2332038"/>
                <a:gd name="connsiteY211" fmla="*/ 4047701 h 6456362"/>
                <a:gd name="connsiteX212" fmla="*/ 200750 w 2332038"/>
                <a:gd name="connsiteY212" fmla="*/ 4038177 h 6456362"/>
                <a:gd name="connsiteX213" fmla="*/ 222968 w 2332038"/>
                <a:gd name="connsiteY213" fmla="*/ 4028654 h 6456362"/>
                <a:gd name="connsiteX214" fmla="*/ 243598 w 2332038"/>
                <a:gd name="connsiteY214" fmla="*/ 4017543 h 6456362"/>
                <a:gd name="connsiteX215" fmla="*/ 264229 w 2332038"/>
                <a:gd name="connsiteY215" fmla="*/ 4005638 h 6456362"/>
                <a:gd name="connsiteX216" fmla="*/ 284066 w 2332038"/>
                <a:gd name="connsiteY216" fmla="*/ 3992147 h 6456362"/>
                <a:gd name="connsiteX217" fmla="*/ 303109 w 2332038"/>
                <a:gd name="connsiteY217" fmla="*/ 3979449 h 6456362"/>
                <a:gd name="connsiteX218" fmla="*/ 321360 w 2332038"/>
                <a:gd name="connsiteY218" fmla="*/ 3965163 h 6456362"/>
                <a:gd name="connsiteX219" fmla="*/ 338816 w 2332038"/>
                <a:gd name="connsiteY219" fmla="*/ 3949291 h 6456362"/>
                <a:gd name="connsiteX220" fmla="*/ 355479 w 2332038"/>
                <a:gd name="connsiteY220" fmla="*/ 3934212 h 6456362"/>
                <a:gd name="connsiteX221" fmla="*/ 372142 w 2332038"/>
                <a:gd name="connsiteY221" fmla="*/ 3917546 h 6456362"/>
                <a:gd name="connsiteX222" fmla="*/ 387219 w 2332038"/>
                <a:gd name="connsiteY222" fmla="*/ 3900086 h 6456362"/>
                <a:gd name="connsiteX223" fmla="*/ 401501 w 2332038"/>
                <a:gd name="connsiteY223" fmla="*/ 3882626 h 6456362"/>
                <a:gd name="connsiteX224" fmla="*/ 415784 w 2332038"/>
                <a:gd name="connsiteY224" fmla="*/ 3863579 h 6456362"/>
                <a:gd name="connsiteX225" fmla="*/ 428479 w 2332038"/>
                <a:gd name="connsiteY225" fmla="*/ 3845326 h 6456362"/>
                <a:gd name="connsiteX226" fmla="*/ 440382 w 2332038"/>
                <a:gd name="connsiteY226" fmla="*/ 3825485 h 6456362"/>
                <a:gd name="connsiteX227" fmla="*/ 451490 w 2332038"/>
                <a:gd name="connsiteY227" fmla="*/ 3804851 h 6456362"/>
                <a:gd name="connsiteX228" fmla="*/ 461806 w 2332038"/>
                <a:gd name="connsiteY228" fmla="*/ 3783423 h 6456362"/>
                <a:gd name="connsiteX229" fmla="*/ 471327 w 2332038"/>
                <a:gd name="connsiteY229" fmla="*/ 3762788 h 6456362"/>
                <a:gd name="connsiteX230" fmla="*/ 480056 w 2332038"/>
                <a:gd name="connsiteY230" fmla="*/ 3742154 h 6456362"/>
                <a:gd name="connsiteX231" fmla="*/ 486404 w 2332038"/>
                <a:gd name="connsiteY231" fmla="*/ 3719932 h 6456362"/>
                <a:gd name="connsiteX232" fmla="*/ 492751 w 2332038"/>
                <a:gd name="connsiteY232" fmla="*/ 3696917 h 6456362"/>
                <a:gd name="connsiteX233" fmla="*/ 498306 w 2332038"/>
                <a:gd name="connsiteY233" fmla="*/ 3674696 h 6456362"/>
                <a:gd name="connsiteX234" fmla="*/ 503067 w 2332038"/>
                <a:gd name="connsiteY234" fmla="*/ 3651680 h 6456362"/>
                <a:gd name="connsiteX235" fmla="*/ 506241 w 2332038"/>
                <a:gd name="connsiteY235" fmla="*/ 3628665 h 6456362"/>
                <a:gd name="connsiteX236" fmla="*/ 508621 w 2332038"/>
                <a:gd name="connsiteY236" fmla="*/ 3604856 h 6456362"/>
                <a:gd name="connsiteX237" fmla="*/ 509414 w 2332038"/>
                <a:gd name="connsiteY237" fmla="*/ 3581841 h 6456362"/>
                <a:gd name="connsiteX238" fmla="*/ 509414 w 2332038"/>
                <a:gd name="connsiteY238" fmla="*/ 3557239 h 6456362"/>
                <a:gd name="connsiteX239" fmla="*/ 508621 w 2332038"/>
                <a:gd name="connsiteY239" fmla="*/ 3533430 h 6456362"/>
                <a:gd name="connsiteX240" fmla="*/ 506241 w 2332038"/>
                <a:gd name="connsiteY240" fmla="*/ 3508827 h 6456362"/>
                <a:gd name="connsiteX241" fmla="*/ 503067 w 2332038"/>
                <a:gd name="connsiteY241" fmla="*/ 3485018 h 6456362"/>
                <a:gd name="connsiteX242" fmla="*/ 183294 w 2332038"/>
                <a:gd name="connsiteY242" fmla="*/ 1501742 h 6456362"/>
                <a:gd name="connsiteX243" fmla="*/ 176946 w 2332038"/>
                <a:gd name="connsiteY243" fmla="*/ 1466029 h 6456362"/>
                <a:gd name="connsiteX244" fmla="*/ 167424 w 2332038"/>
                <a:gd name="connsiteY244" fmla="*/ 1429522 h 6456362"/>
                <a:gd name="connsiteX245" fmla="*/ 157902 w 2332038"/>
                <a:gd name="connsiteY245" fmla="*/ 1393015 h 6456362"/>
                <a:gd name="connsiteX246" fmla="*/ 146794 w 2332038"/>
                <a:gd name="connsiteY246" fmla="*/ 1358095 h 6456362"/>
                <a:gd name="connsiteX247" fmla="*/ 163457 w 2332038"/>
                <a:gd name="connsiteY247" fmla="*/ 1354127 h 6456362"/>
                <a:gd name="connsiteX248" fmla="*/ 180120 w 2332038"/>
                <a:gd name="connsiteY248" fmla="*/ 1348572 h 6456362"/>
                <a:gd name="connsiteX249" fmla="*/ 874663 w 2332038"/>
                <a:gd name="connsiteY249" fmla="*/ 0 h 6456362"/>
                <a:gd name="connsiteX250" fmla="*/ 1439863 w 2332038"/>
                <a:gd name="connsiteY250" fmla="*/ 565200 h 6456362"/>
                <a:gd name="connsiteX251" fmla="*/ 874663 w 2332038"/>
                <a:gd name="connsiteY251" fmla="*/ 1130400 h 6456362"/>
                <a:gd name="connsiteX252" fmla="*/ 309463 w 2332038"/>
                <a:gd name="connsiteY252" fmla="*/ 565200 h 6456362"/>
                <a:gd name="connsiteX253" fmla="*/ 874663 w 2332038"/>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2038" h="6456362">
                  <a:moveTo>
                    <a:pt x="461806" y="1287462"/>
                  </a:moveTo>
                  <a:lnTo>
                    <a:pt x="677632" y="2108074"/>
                  </a:lnTo>
                  <a:lnTo>
                    <a:pt x="794274" y="1538249"/>
                  </a:lnTo>
                  <a:lnTo>
                    <a:pt x="680013" y="1424760"/>
                  </a:lnTo>
                  <a:lnTo>
                    <a:pt x="808556" y="1296986"/>
                  </a:lnTo>
                  <a:lnTo>
                    <a:pt x="875209" y="1296986"/>
                  </a:lnTo>
                  <a:lnTo>
                    <a:pt x="941861" y="1296986"/>
                  </a:lnTo>
                  <a:lnTo>
                    <a:pt x="1069611" y="1424760"/>
                  </a:lnTo>
                  <a:lnTo>
                    <a:pt x="956144" y="1538249"/>
                  </a:lnTo>
                  <a:lnTo>
                    <a:pt x="1072785" y="2108074"/>
                  </a:lnTo>
                  <a:lnTo>
                    <a:pt x="1287818" y="1287462"/>
                  </a:lnTo>
                  <a:lnTo>
                    <a:pt x="1570297" y="1348572"/>
                  </a:lnTo>
                  <a:lnTo>
                    <a:pt x="1592515" y="1354127"/>
                  </a:lnTo>
                  <a:lnTo>
                    <a:pt x="1614732" y="1358889"/>
                  </a:lnTo>
                  <a:lnTo>
                    <a:pt x="1635363" y="1366825"/>
                  </a:lnTo>
                  <a:lnTo>
                    <a:pt x="1657580" y="1373174"/>
                  </a:lnTo>
                  <a:lnTo>
                    <a:pt x="1677417" y="1382698"/>
                  </a:lnTo>
                  <a:lnTo>
                    <a:pt x="1698048" y="1391428"/>
                  </a:lnTo>
                  <a:lnTo>
                    <a:pt x="1717885" y="1400951"/>
                  </a:lnTo>
                  <a:lnTo>
                    <a:pt x="1736135" y="1412062"/>
                  </a:lnTo>
                  <a:lnTo>
                    <a:pt x="1755178" y="1423173"/>
                  </a:lnTo>
                  <a:lnTo>
                    <a:pt x="1773428" y="1435077"/>
                  </a:lnTo>
                  <a:lnTo>
                    <a:pt x="1792472" y="1446981"/>
                  </a:lnTo>
                  <a:lnTo>
                    <a:pt x="1809135" y="1460473"/>
                  </a:lnTo>
                  <a:lnTo>
                    <a:pt x="1826591" y="1473171"/>
                  </a:lnTo>
                  <a:lnTo>
                    <a:pt x="1843254" y="1487457"/>
                  </a:lnTo>
                  <a:lnTo>
                    <a:pt x="1858331" y="1503329"/>
                  </a:lnTo>
                  <a:lnTo>
                    <a:pt x="1873407" y="1518408"/>
                  </a:lnTo>
                  <a:lnTo>
                    <a:pt x="1887689" y="1535074"/>
                  </a:lnTo>
                  <a:lnTo>
                    <a:pt x="1901972" y="1551740"/>
                  </a:lnTo>
                  <a:lnTo>
                    <a:pt x="1916255" y="1567613"/>
                  </a:lnTo>
                  <a:lnTo>
                    <a:pt x="1928950" y="1585866"/>
                  </a:lnTo>
                  <a:lnTo>
                    <a:pt x="1940853" y="1604120"/>
                  </a:lnTo>
                  <a:lnTo>
                    <a:pt x="1952755" y="1623167"/>
                  </a:lnTo>
                  <a:lnTo>
                    <a:pt x="1963863" y="1641420"/>
                  </a:lnTo>
                  <a:lnTo>
                    <a:pt x="1973385" y="1661261"/>
                  </a:lnTo>
                  <a:lnTo>
                    <a:pt x="1983700" y="1681102"/>
                  </a:lnTo>
                  <a:lnTo>
                    <a:pt x="1990842" y="1700942"/>
                  </a:lnTo>
                  <a:lnTo>
                    <a:pt x="2000364" y="1721577"/>
                  </a:lnTo>
                  <a:lnTo>
                    <a:pt x="2006711" y="1743005"/>
                  </a:lnTo>
                  <a:lnTo>
                    <a:pt x="2013059" y="1764433"/>
                  </a:lnTo>
                  <a:lnTo>
                    <a:pt x="2018614" y="1785861"/>
                  </a:lnTo>
                  <a:lnTo>
                    <a:pt x="2024168" y="1807289"/>
                  </a:lnTo>
                  <a:lnTo>
                    <a:pt x="2027342" y="1830304"/>
                  </a:lnTo>
                  <a:lnTo>
                    <a:pt x="2329658" y="3696123"/>
                  </a:lnTo>
                  <a:lnTo>
                    <a:pt x="2332038" y="3719932"/>
                  </a:lnTo>
                  <a:lnTo>
                    <a:pt x="2332038" y="3742948"/>
                  </a:lnTo>
                  <a:lnTo>
                    <a:pt x="2330451" y="3765963"/>
                  </a:lnTo>
                  <a:lnTo>
                    <a:pt x="2326484" y="3788978"/>
                  </a:lnTo>
                  <a:lnTo>
                    <a:pt x="2320929" y="3811200"/>
                  </a:lnTo>
                  <a:lnTo>
                    <a:pt x="2312995" y="3831834"/>
                  </a:lnTo>
                  <a:lnTo>
                    <a:pt x="2304266" y="3853262"/>
                  </a:lnTo>
                  <a:lnTo>
                    <a:pt x="2292364" y="3872309"/>
                  </a:lnTo>
                  <a:lnTo>
                    <a:pt x="2278875" y="3890562"/>
                  </a:lnTo>
                  <a:lnTo>
                    <a:pt x="2264592" y="3908022"/>
                  </a:lnTo>
                  <a:lnTo>
                    <a:pt x="2247929" y="3923101"/>
                  </a:lnTo>
                  <a:lnTo>
                    <a:pt x="2230473" y="3938180"/>
                  </a:lnTo>
                  <a:lnTo>
                    <a:pt x="2212223" y="3950878"/>
                  </a:lnTo>
                  <a:lnTo>
                    <a:pt x="2192386" y="3961989"/>
                  </a:lnTo>
                  <a:lnTo>
                    <a:pt x="2170168" y="3971512"/>
                  </a:lnTo>
                  <a:lnTo>
                    <a:pt x="2147157" y="3979449"/>
                  </a:lnTo>
                  <a:lnTo>
                    <a:pt x="2133668" y="3982623"/>
                  </a:lnTo>
                  <a:lnTo>
                    <a:pt x="2120972" y="3985004"/>
                  </a:lnTo>
                  <a:lnTo>
                    <a:pt x="2107483" y="3986591"/>
                  </a:lnTo>
                  <a:lnTo>
                    <a:pt x="2094788" y="3988179"/>
                  </a:lnTo>
                  <a:lnTo>
                    <a:pt x="2081298" y="3988179"/>
                  </a:lnTo>
                  <a:lnTo>
                    <a:pt x="2067809" y="3988179"/>
                  </a:lnTo>
                  <a:lnTo>
                    <a:pt x="2055114" y="3986591"/>
                  </a:lnTo>
                  <a:lnTo>
                    <a:pt x="2041624" y="3985004"/>
                  </a:lnTo>
                  <a:lnTo>
                    <a:pt x="2029722" y="3982623"/>
                  </a:lnTo>
                  <a:lnTo>
                    <a:pt x="2016233" y="3980242"/>
                  </a:lnTo>
                  <a:lnTo>
                    <a:pt x="1992429" y="3972306"/>
                  </a:lnTo>
                  <a:lnTo>
                    <a:pt x="1969418" y="3961989"/>
                  </a:lnTo>
                  <a:lnTo>
                    <a:pt x="1946407" y="3949291"/>
                  </a:lnTo>
                  <a:lnTo>
                    <a:pt x="1924983" y="3935006"/>
                  </a:lnTo>
                  <a:lnTo>
                    <a:pt x="1906733" y="3917546"/>
                  </a:lnTo>
                  <a:lnTo>
                    <a:pt x="1889276" y="3900086"/>
                  </a:lnTo>
                  <a:lnTo>
                    <a:pt x="1880548" y="3888975"/>
                  </a:lnTo>
                  <a:lnTo>
                    <a:pt x="1872613" y="3879452"/>
                  </a:lnTo>
                  <a:lnTo>
                    <a:pt x="1866265" y="3868341"/>
                  </a:lnTo>
                  <a:lnTo>
                    <a:pt x="1859124" y="3857230"/>
                  </a:lnTo>
                  <a:lnTo>
                    <a:pt x="1853570" y="3845326"/>
                  </a:lnTo>
                  <a:lnTo>
                    <a:pt x="1848809" y="3833421"/>
                  </a:lnTo>
                  <a:lnTo>
                    <a:pt x="1843254" y="3820723"/>
                  </a:lnTo>
                  <a:lnTo>
                    <a:pt x="1838494" y="3808025"/>
                  </a:lnTo>
                  <a:lnTo>
                    <a:pt x="1835320" y="3794533"/>
                  </a:lnTo>
                  <a:lnTo>
                    <a:pt x="1832939" y="3781835"/>
                  </a:lnTo>
                  <a:lnTo>
                    <a:pt x="1609178" y="2545363"/>
                  </a:lnTo>
                  <a:lnTo>
                    <a:pt x="1582199" y="3331848"/>
                  </a:lnTo>
                  <a:lnTo>
                    <a:pt x="1581406" y="3387402"/>
                  </a:lnTo>
                  <a:lnTo>
                    <a:pt x="1581406" y="3440575"/>
                  </a:lnTo>
                  <a:lnTo>
                    <a:pt x="1583786" y="3496129"/>
                  </a:lnTo>
                  <a:lnTo>
                    <a:pt x="1586167" y="3549302"/>
                  </a:lnTo>
                  <a:lnTo>
                    <a:pt x="1749624" y="6119070"/>
                  </a:lnTo>
                  <a:lnTo>
                    <a:pt x="1750417" y="6136530"/>
                  </a:lnTo>
                  <a:lnTo>
                    <a:pt x="1750417" y="6153196"/>
                  </a:lnTo>
                  <a:lnTo>
                    <a:pt x="1749624" y="6169862"/>
                  </a:lnTo>
                  <a:lnTo>
                    <a:pt x="1747243" y="6185735"/>
                  </a:lnTo>
                  <a:lnTo>
                    <a:pt x="1744069" y="6202401"/>
                  </a:lnTo>
                  <a:lnTo>
                    <a:pt x="1740896" y="6218273"/>
                  </a:lnTo>
                  <a:lnTo>
                    <a:pt x="1736135" y="6234146"/>
                  </a:lnTo>
                  <a:lnTo>
                    <a:pt x="1730580" y="6248431"/>
                  </a:lnTo>
                  <a:lnTo>
                    <a:pt x="1725026" y="6264304"/>
                  </a:lnTo>
                  <a:lnTo>
                    <a:pt x="1718678" y="6278589"/>
                  </a:lnTo>
                  <a:lnTo>
                    <a:pt x="1710743" y="6292875"/>
                  </a:lnTo>
                  <a:lnTo>
                    <a:pt x="1703602" y="6305573"/>
                  </a:lnTo>
                  <a:lnTo>
                    <a:pt x="1694874" y="6319065"/>
                  </a:lnTo>
                  <a:lnTo>
                    <a:pt x="1686145" y="6332556"/>
                  </a:lnTo>
                  <a:lnTo>
                    <a:pt x="1675037" y="6344461"/>
                  </a:lnTo>
                  <a:lnTo>
                    <a:pt x="1664721" y="6356365"/>
                  </a:lnTo>
                  <a:lnTo>
                    <a:pt x="1653613" y="6367475"/>
                  </a:lnTo>
                  <a:lnTo>
                    <a:pt x="1641711" y="6378587"/>
                  </a:lnTo>
                  <a:lnTo>
                    <a:pt x="1629808" y="6388110"/>
                  </a:lnTo>
                  <a:lnTo>
                    <a:pt x="1617906" y="6398427"/>
                  </a:lnTo>
                  <a:lnTo>
                    <a:pt x="1604417" y="6407157"/>
                  </a:lnTo>
                  <a:lnTo>
                    <a:pt x="1590134" y="6414299"/>
                  </a:lnTo>
                  <a:lnTo>
                    <a:pt x="1577439" y="6422236"/>
                  </a:lnTo>
                  <a:lnTo>
                    <a:pt x="1561569" y="6428585"/>
                  </a:lnTo>
                  <a:lnTo>
                    <a:pt x="1547286" y="6435727"/>
                  </a:lnTo>
                  <a:lnTo>
                    <a:pt x="1532210" y="6441283"/>
                  </a:lnTo>
                  <a:lnTo>
                    <a:pt x="1516341" y="6445251"/>
                  </a:lnTo>
                  <a:lnTo>
                    <a:pt x="1500471" y="6450013"/>
                  </a:lnTo>
                  <a:lnTo>
                    <a:pt x="1484601" y="6451600"/>
                  </a:lnTo>
                  <a:lnTo>
                    <a:pt x="1468732" y="6453981"/>
                  </a:lnTo>
                  <a:lnTo>
                    <a:pt x="1450482" y="6455569"/>
                  </a:lnTo>
                  <a:lnTo>
                    <a:pt x="1434612" y="6456362"/>
                  </a:lnTo>
                  <a:lnTo>
                    <a:pt x="1418743" y="6456362"/>
                  </a:lnTo>
                  <a:lnTo>
                    <a:pt x="1403666" y="6455569"/>
                  </a:lnTo>
                  <a:lnTo>
                    <a:pt x="1389384" y="6453187"/>
                  </a:lnTo>
                  <a:lnTo>
                    <a:pt x="1375101" y="6450807"/>
                  </a:lnTo>
                  <a:lnTo>
                    <a:pt x="1360819" y="6447632"/>
                  </a:lnTo>
                  <a:lnTo>
                    <a:pt x="1346536" y="6444457"/>
                  </a:lnTo>
                  <a:lnTo>
                    <a:pt x="1332253" y="6439696"/>
                  </a:lnTo>
                  <a:lnTo>
                    <a:pt x="1318764" y="6434141"/>
                  </a:lnTo>
                  <a:lnTo>
                    <a:pt x="1292579" y="6423029"/>
                  </a:lnTo>
                  <a:lnTo>
                    <a:pt x="1267188" y="6408745"/>
                  </a:lnTo>
                  <a:lnTo>
                    <a:pt x="1244177" y="6392871"/>
                  </a:lnTo>
                  <a:lnTo>
                    <a:pt x="1221960" y="6375412"/>
                  </a:lnTo>
                  <a:lnTo>
                    <a:pt x="1201329" y="6355571"/>
                  </a:lnTo>
                  <a:lnTo>
                    <a:pt x="1183872" y="6333349"/>
                  </a:lnTo>
                  <a:lnTo>
                    <a:pt x="1167209" y="6309541"/>
                  </a:lnTo>
                  <a:lnTo>
                    <a:pt x="1152927" y="6284939"/>
                  </a:lnTo>
                  <a:lnTo>
                    <a:pt x="1146579" y="6271447"/>
                  </a:lnTo>
                  <a:lnTo>
                    <a:pt x="1141025" y="6258749"/>
                  </a:lnTo>
                  <a:lnTo>
                    <a:pt x="1135470" y="6244463"/>
                  </a:lnTo>
                  <a:lnTo>
                    <a:pt x="1131503" y="6230971"/>
                  </a:lnTo>
                  <a:lnTo>
                    <a:pt x="1126742" y="6216687"/>
                  </a:lnTo>
                  <a:lnTo>
                    <a:pt x="1123568" y="6202401"/>
                  </a:lnTo>
                  <a:lnTo>
                    <a:pt x="1121188" y="6187322"/>
                  </a:lnTo>
                  <a:lnTo>
                    <a:pt x="1118807" y="6171449"/>
                  </a:lnTo>
                  <a:lnTo>
                    <a:pt x="875209" y="3814374"/>
                  </a:lnTo>
                  <a:lnTo>
                    <a:pt x="631610" y="6171449"/>
                  </a:lnTo>
                  <a:lnTo>
                    <a:pt x="629230" y="6187322"/>
                  </a:lnTo>
                  <a:lnTo>
                    <a:pt x="626849" y="6202401"/>
                  </a:lnTo>
                  <a:lnTo>
                    <a:pt x="623676" y="6216687"/>
                  </a:lnTo>
                  <a:lnTo>
                    <a:pt x="618915" y="6230971"/>
                  </a:lnTo>
                  <a:lnTo>
                    <a:pt x="614947" y="6244463"/>
                  </a:lnTo>
                  <a:lnTo>
                    <a:pt x="609393" y="6258749"/>
                  </a:lnTo>
                  <a:lnTo>
                    <a:pt x="603839" y="6271447"/>
                  </a:lnTo>
                  <a:lnTo>
                    <a:pt x="597491" y="6284939"/>
                  </a:lnTo>
                  <a:lnTo>
                    <a:pt x="583208" y="6309541"/>
                  </a:lnTo>
                  <a:lnTo>
                    <a:pt x="566545" y="6333349"/>
                  </a:lnTo>
                  <a:lnTo>
                    <a:pt x="549088" y="6355571"/>
                  </a:lnTo>
                  <a:lnTo>
                    <a:pt x="528458" y="6375412"/>
                  </a:lnTo>
                  <a:lnTo>
                    <a:pt x="506241" y="6392871"/>
                  </a:lnTo>
                  <a:lnTo>
                    <a:pt x="483230" y="6408745"/>
                  </a:lnTo>
                  <a:lnTo>
                    <a:pt x="457838" y="6423029"/>
                  </a:lnTo>
                  <a:lnTo>
                    <a:pt x="431653" y="6434141"/>
                  </a:lnTo>
                  <a:lnTo>
                    <a:pt x="418164" y="6439696"/>
                  </a:lnTo>
                  <a:lnTo>
                    <a:pt x="403882" y="6444457"/>
                  </a:lnTo>
                  <a:lnTo>
                    <a:pt x="389599" y="6447632"/>
                  </a:lnTo>
                  <a:lnTo>
                    <a:pt x="375316" y="6450807"/>
                  </a:lnTo>
                  <a:lnTo>
                    <a:pt x="361034" y="6453187"/>
                  </a:lnTo>
                  <a:lnTo>
                    <a:pt x="346751" y="6455569"/>
                  </a:lnTo>
                  <a:lnTo>
                    <a:pt x="331675" y="6456362"/>
                  </a:lnTo>
                  <a:lnTo>
                    <a:pt x="315805" y="6456362"/>
                  </a:lnTo>
                  <a:lnTo>
                    <a:pt x="299935" y="6455569"/>
                  </a:lnTo>
                  <a:lnTo>
                    <a:pt x="281685" y="6453981"/>
                  </a:lnTo>
                  <a:lnTo>
                    <a:pt x="265816" y="6451600"/>
                  </a:lnTo>
                  <a:lnTo>
                    <a:pt x="249946" y="6450013"/>
                  </a:lnTo>
                  <a:lnTo>
                    <a:pt x="234076" y="6445251"/>
                  </a:lnTo>
                  <a:lnTo>
                    <a:pt x="218207" y="6441283"/>
                  </a:lnTo>
                  <a:lnTo>
                    <a:pt x="203131" y="6435727"/>
                  </a:lnTo>
                  <a:lnTo>
                    <a:pt x="188848" y="6428585"/>
                  </a:lnTo>
                  <a:lnTo>
                    <a:pt x="172978" y="6422236"/>
                  </a:lnTo>
                  <a:lnTo>
                    <a:pt x="160283" y="6414299"/>
                  </a:lnTo>
                  <a:lnTo>
                    <a:pt x="146000" y="6407157"/>
                  </a:lnTo>
                  <a:lnTo>
                    <a:pt x="132511" y="6398427"/>
                  </a:lnTo>
                  <a:lnTo>
                    <a:pt x="120609" y="6388110"/>
                  </a:lnTo>
                  <a:lnTo>
                    <a:pt x="108707" y="6378587"/>
                  </a:lnTo>
                  <a:lnTo>
                    <a:pt x="96011" y="6367475"/>
                  </a:lnTo>
                  <a:lnTo>
                    <a:pt x="85696" y="6356365"/>
                  </a:lnTo>
                  <a:lnTo>
                    <a:pt x="74587" y="6344461"/>
                  </a:lnTo>
                  <a:lnTo>
                    <a:pt x="64272" y="6332556"/>
                  </a:lnTo>
                  <a:lnTo>
                    <a:pt x="55543" y="6319065"/>
                  </a:lnTo>
                  <a:lnTo>
                    <a:pt x="46815" y="6305573"/>
                  </a:lnTo>
                  <a:lnTo>
                    <a:pt x="39674" y="6292875"/>
                  </a:lnTo>
                  <a:lnTo>
                    <a:pt x="31739" y="6278589"/>
                  </a:lnTo>
                  <a:lnTo>
                    <a:pt x="25391" y="6264304"/>
                  </a:lnTo>
                  <a:lnTo>
                    <a:pt x="19837" y="6248431"/>
                  </a:lnTo>
                  <a:lnTo>
                    <a:pt x="14282" y="6234146"/>
                  </a:lnTo>
                  <a:lnTo>
                    <a:pt x="9522" y="6218273"/>
                  </a:lnTo>
                  <a:lnTo>
                    <a:pt x="6348" y="6202401"/>
                  </a:lnTo>
                  <a:lnTo>
                    <a:pt x="3174" y="6185735"/>
                  </a:lnTo>
                  <a:lnTo>
                    <a:pt x="793" y="6169862"/>
                  </a:lnTo>
                  <a:lnTo>
                    <a:pt x="0" y="6153196"/>
                  </a:lnTo>
                  <a:lnTo>
                    <a:pt x="0" y="6136530"/>
                  </a:lnTo>
                  <a:lnTo>
                    <a:pt x="793" y="6119070"/>
                  </a:lnTo>
                  <a:lnTo>
                    <a:pt x="131717" y="4062780"/>
                  </a:lnTo>
                  <a:lnTo>
                    <a:pt x="132511" y="4062780"/>
                  </a:lnTo>
                  <a:lnTo>
                    <a:pt x="155522" y="4056431"/>
                  </a:lnTo>
                  <a:lnTo>
                    <a:pt x="178533" y="4047701"/>
                  </a:lnTo>
                  <a:lnTo>
                    <a:pt x="200750" y="4038177"/>
                  </a:lnTo>
                  <a:lnTo>
                    <a:pt x="222968" y="4028654"/>
                  </a:lnTo>
                  <a:lnTo>
                    <a:pt x="243598" y="4017543"/>
                  </a:lnTo>
                  <a:lnTo>
                    <a:pt x="264229" y="4005638"/>
                  </a:lnTo>
                  <a:lnTo>
                    <a:pt x="284066" y="3992147"/>
                  </a:lnTo>
                  <a:lnTo>
                    <a:pt x="303109" y="3979449"/>
                  </a:lnTo>
                  <a:lnTo>
                    <a:pt x="321360" y="3965163"/>
                  </a:lnTo>
                  <a:lnTo>
                    <a:pt x="338816" y="3949291"/>
                  </a:lnTo>
                  <a:lnTo>
                    <a:pt x="355479" y="3934212"/>
                  </a:lnTo>
                  <a:lnTo>
                    <a:pt x="372142" y="3917546"/>
                  </a:lnTo>
                  <a:lnTo>
                    <a:pt x="387219" y="3900086"/>
                  </a:lnTo>
                  <a:lnTo>
                    <a:pt x="401501" y="3882626"/>
                  </a:lnTo>
                  <a:lnTo>
                    <a:pt x="415784" y="3863579"/>
                  </a:lnTo>
                  <a:lnTo>
                    <a:pt x="428479" y="3845326"/>
                  </a:lnTo>
                  <a:lnTo>
                    <a:pt x="440382" y="3825485"/>
                  </a:lnTo>
                  <a:lnTo>
                    <a:pt x="451490" y="3804851"/>
                  </a:lnTo>
                  <a:lnTo>
                    <a:pt x="461806" y="3783423"/>
                  </a:lnTo>
                  <a:lnTo>
                    <a:pt x="471327" y="3762788"/>
                  </a:lnTo>
                  <a:lnTo>
                    <a:pt x="480056" y="3742154"/>
                  </a:lnTo>
                  <a:lnTo>
                    <a:pt x="486404" y="3719932"/>
                  </a:lnTo>
                  <a:lnTo>
                    <a:pt x="492751" y="3696917"/>
                  </a:lnTo>
                  <a:lnTo>
                    <a:pt x="498306" y="3674696"/>
                  </a:lnTo>
                  <a:lnTo>
                    <a:pt x="503067" y="3651680"/>
                  </a:lnTo>
                  <a:lnTo>
                    <a:pt x="506241" y="3628665"/>
                  </a:lnTo>
                  <a:lnTo>
                    <a:pt x="508621" y="3604856"/>
                  </a:lnTo>
                  <a:lnTo>
                    <a:pt x="509414" y="3581841"/>
                  </a:lnTo>
                  <a:lnTo>
                    <a:pt x="509414" y="3557239"/>
                  </a:lnTo>
                  <a:lnTo>
                    <a:pt x="508621" y="3533430"/>
                  </a:lnTo>
                  <a:lnTo>
                    <a:pt x="506241" y="3508827"/>
                  </a:lnTo>
                  <a:lnTo>
                    <a:pt x="503067" y="3485018"/>
                  </a:lnTo>
                  <a:lnTo>
                    <a:pt x="183294" y="1501742"/>
                  </a:lnTo>
                  <a:lnTo>
                    <a:pt x="176946" y="1466029"/>
                  </a:lnTo>
                  <a:lnTo>
                    <a:pt x="167424" y="1429522"/>
                  </a:lnTo>
                  <a:lnTo>
                    <a:pt x="157902" y="1393015"/>
                  </a:lnTo>
                  <a:lnTo>
                    <a:pt x="146794" y="1358095"/>
                  </a:lnTo>
                  <a:lnTo>
                    <a:pt x="163457" y="1354127"/>
                  </a:lnTo>
                  <a:lnTo>
                    <a:pt x="180120" y="1348572"/>
                  </a:lnTo>
                  <a:close/>
                  <a:moveTo>
                    <a:pt x="874663" y="0"/>
                  </a:moveTo>
                  <a:cubicBezTo>
                    <a:pt x="1186814" y="0"/>
                    <a:pt x="1439863" y="253049"/>
                    <a:pt x="1439863" y="565200"/>
                  </a:cubicBezTo>
                  <a:cubicBezTo>
                    <a:pt x="1439863" y="877351"/>
                    <a:pt x="1186814" y="1130400"/>
                    <a:pt x="874663" y="1130400"/>
                  </a:cubicBezTo>
                  <a:cubicBezTo>
                    <a:pt x="562512" y="1130400"/>
                    <a:pt x="309463" y="877351"/>
                    <a:pt x="309463" y="565200"/>
                  </a:cubicBezTo>
                  <a:cubicBezTo>
                    <a:pt x="309463" y="253049"/>
                    <a:pt x="562512" y="0"/>
                    <a:pt x="87466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10"/>
            <p:cNvSpPr/>
            <p:nvPr/>
          </p:nvSpPr>
          <p:spPr>
            <a:xfrm>
              <a:off x="9482513" y="2727325"/>
              <a:ext cx="3095625" cy="6858001"/>
            </a:xfrm>
            <a:custGeom>
              <a:avLst/>
              <a:gdLst>
                <a:gd name="connsiteX0" fmla="*/ 1108301 w 3095625"/>
                <a:gd name="connsiteY0" fmla="*/ 1366838 h 6858001"/>
                <a:gd name="connsiteX1" fmla="*/ 1336783 w 3095625"/>
                <a:gd name="connsiteY1" fmla="*/ 2238376 h 6858001"/>
                <a:gd name="connsiteX2" fmla="*/ 1461338 w 3095625"/>
                <a:gd name="connsiteY2" fmla="*/ 1632745 h 6858001"/>
                <a:gd name="connsiteX3" fmla="*/ 1339957 w 3095625"/>
                <a:gd name="connsiteY3" fmla="*/ 1512095 h 6858001"/>
                <a:gd name="connsiteX4" fmla="*/ 1476412 w 3095625"/>
                <a:gd name="connsiteY4" fmla="*/ 1375569 h 6858001"/>
                <a:gd name="connsiteX5" fmla="*/ 1547813 w 3095625"/>
                <a:gd name="connsiteY5" fmla="*/ 1375569 h 6858001"/>
                <a:gd name="connsiteX6" fmla="*/ 1619214 w 3095625"/>
                <a:gd name="connsiteY6" fmla="*/ 1375569 h 6858001"/>
                <a:gd name="connsiteX7" fmla="*/ 1754082 w 3095625"/>
                <a:gd name="connsiteY7" fmla="*/ 1512095 h 6858001"/>
                <a:gd name="connsiteX8" fmla="*/ 1634287 w 3095625"/>
                <a:gd name="connsiteY8" fmla="*/ 1632745 h 6858001"/>
                <a:gd name="connsiteX9" fmla="*/ 1757255 w 3095625"/>
                <a:gd name="connsiteY9" fmla="*/ 2238376 h 6858001"/>
                <a:gd name="connsiteX10" fmla="*/ 1985738 w 3095625"/>
                <a:gd name="connsiteY10" fmla="*/ 1366838 h 6858001"/>
                <a:gd name="connsiteX11" fmla="*/ 2285622 w 3095625"/>
                <a:gd name="connsiteY11" fmla="*/ 1430338 h 6858001"/>
                <a:gd name="connsiteX12" fmla="*/ 2310215 w 3095625"/>
                <a:gd name="connsiteY12" fmla="*/ 1435894 h 6858001"/>
                <a:gd name="connsiteX13" fmla="*/ 2333222 w 3095625"/>
                <a:gd name="connsiteY13" fmla="*/ 1442244 h 6858001"/>
                <a:gd name="connsiteX14" fmla="*/ 2354643 w 3095625"/>
                <a:gd name="connsiteY14" fmla="*/ 1450182 h 6858001"/>
                <a:gd name="connsiteX15" fmla="*/ 2378443 w 3095625"/>
                <a:gd name="connsiteY15" fmla="*/ 1458120 h 6858001"/>
                <a:gd name="connsiteX16" fmla="*/ 2399863 w 3095625"/>
                <a:gd name="connsiteY16" fmla="*/ 1466851 h 6858001"/>
                <a:gd name="connsiteX17" fmla="*/ 2421283 w 3095625"/>
                <a:gd name="connsiteY17" fmla="*/ 1476376 h 6858001"/>
                <a:gd name="connsiteX18" fmla="*/ 2441910 w 3095625"/>
                <a:gd name="connsiteY18" fmla="*/ 1486695 h 6858001"/>
                <a:gd name="connsiteX19" fmla="*/ 2462537 w 3095625"/>
                <a:gd name="connsiteY19" fmla="*/ 1497807 h 6858001"/>
                <a:gd name="connsiteX20" fmla="*/ 2482371 w 3095625"/>
                <a:gd name="connsiteY20" fmla="*/ 1509713 h 6858001"/>
                <a:gd name="connsiteX21" fmla="*/ 2502204 w 3095625"/>
                <a:gd name="connsiteY21" fmla="*/ 1522413 h 6858001"/>
                <a:gd name="connsiteX22" fmla="*/ 2521245 w 3095625"/>
                <a:gd name="connsiteY22" fmla="*/ 1535907 h 6858001"/>
                <a:gd name="connsiteX23" fmla="*/ 2539492 w 3095625"/>
                <a:gd name="connsiteY23" fmla="*/ 1549401 h 6858001"/>
                <a:gd name="connsiteX24" fmla="*/ 2558532 w 3095625"/>
                <a:gd name="connsiteY24" fmla="*/ 1564482 h 6858001"/>
                <a:gd name="connsiteX25" fmla="*/ 2575985 w 3095625"/>
                <a:gd name="connsiteY25" fmla="*/ 1578770 h 6858001"/>
                <a:gd name="connsiteX26" fmla="*/ 2592646 w 3095625"/>
                <a:gd name="connsiteY26" fmla="*/ 1595438 h 6858001"/>
                <a:gd name="connsiteX27" fmla="*/ 2608512 w 3095625"/>
                <a:gd name="connsiteY27" fmla="*/ 1612107 h 6858001"/>
                <a:gd name="connsiteX28" fmla="*/ 2624379 w 3095625"/>
                <a:gd name="connsiteY28" fmla="*/ 1627982 h 6858001"/>
                <a:gd name="connsiteX29" fmla="*/ 2638659 w 3095625"/>
                <a:gd name="connsiteY29" fmla="*/ 1645445 h 6858001"/>
                <a:gd name="connsiteX30" fmla="*/ 2652940 w 3095625"/>
                <a:gd name="connsiteY30" fmla="*/ 1664495 h 6858001"/>
                <a:gd name="connsiteX31" fmla="*/ 2667220 w 3095625"/>
                <a:gd name="connsiteY31" fmla="*/ 1683545 h 6858001"/>
                <a:gd name="connsiteX32" fmla="*/ 2679913 w 3095625"/>
                <a:gd name="connsiteY32" fmla="*/ 1701801 h 6858001"/>
                <a:gd name="connsiteX33" fmla="*/ 2691813 w 3095625"/>
                <a:gd name="connsiteY33" fmla="*/ 1721645 h 6858001"/>
                <a:gd name="connsiteX34" fmla="*/ 2702920 w 3095625"/>
                <a:gd name="connsiteY34" fmla="*/ 1742282 h 6858001"/>
                <a:gd name="connsiteX35" fmla="*/ 2714027 w 3095625"/>
                <a:gd name="connsiteY35" fmla="*/ 1763713 h 6858001"/>
                <a:gd name="connsiteX36" fmla="*/ 2724341 w 3095625"/>
                <a:gd name="connsiteY36" fmla="*/ 1784351 h 6858001"/>
                <a:gd name="connsiteX37" fmla="*/ 2733861 w 3095625"/>
                <a:gd name="connsiteY37" fmla="*/ 1804988 h 6858001"/>
                <a:gd name="connsiteX38" fmla="*/ 2741794 w 3095625"/>
                <a:gd name="connsiteY38" fmla="*/ 1827213 h 6858001"/>
                <a:gd name="connsiteX39" fmla="*/ 2748934 w 3095625"/>
                <a:gd name="connsiteY39" fmla="*/ 1850232 h 6858001"/>
                <a:gd name="connsiteX40" fmla="*/ 2756868 w 3095625"/>
                <a:gd name="connsiteY40" fmla="*/ 1872457 h 6858001"/>
                <a:gd name="connsiteX41" fmla="*/ 2762421 w 3095625"/>
                <a:gd name="connsiteY41" fmla="*/ 1895476 h 6858001"/>
                <a:gd name="connsiteX42" fmla="*/ 2767974 w 3095625"/>
                <a:gd name="connsiteY42" fmla="*/ 1919288 h 6858001"/>
                <a:gd name="connsiteX43" fmla="*/ 2772734 w 3095625"/>
                <a:gd name="connsiteY43" fmla="*/ 1942307 h 6858001"/>
                <a:gd name="connsiteX44" fmla="*/ 3091658 w 3095625"/>
                <a:gd name="connsiteY44" fmla="*/ 3925888 h 6858001"/>
                <a:gd name="connsiteX45" fmla="*/ 3095625 w 3095625"/>
                <a:gd name="connsiteY45" fmla="*/ 3950495 h 6858001"/>
                <a:gd name="connsiteX46" fmla="*/ 3095625 w 3095625"/>
                <a:gd name="connsiteY46" fmla="*/ 3975101 h 6858001"/>
                <a:gd name="connsiteX47" fmla="*/ 3093245 w 3095625"/>
                <a:gd name="connsiteY47" fmla="*/ 4000501 h 6858001"/>
                <a:gd name="connsiteX48" fmla="*/ 3090072 w 3095625"/>
                <a:gd name="connsiteY48" fmla="*/ 4023520 h 6858001"/>
                <a:gd name="connsiteX49" fmla="*/ 3082932 w 3095625"/>
                <a:gd name="connsiteY49" fmla="*/ 4047332 h 6858001"/>
                <a:gd name="connsiteX50" fmla="*/ 3075792 w 3095625"/>
                <a:gd name="connsiteY50" fmla="*/ 4069557 h 6858001"/>
                <a:gd name="connsiteX51" fmla="*/ 3064685 w 3095625"/>
                <a:gd name="connsiteY51" fmla="*/ 4091782 h 6858001"/>
                <a:gd name="connsiteX52" fmla="*/ 3053578 w 3095625"/>
                <a:gd name="connsiteY52" fmla="*/ 4112420 h 6858001"/>
                <a:gd name="connsiteX53" fmla="*/ 3039298 w 3095625"/>
                <a:gd name="connsiteY53" fmla="*/ 4132263 h 6858001"/>
                <a:gd name="connsiteX54" fmla="*/ 3024224 w 3095625"/>
                <a:gd name="connsiteY54" fmla="*/ 4149726 h 6858001"/>
                <a:gd name="connsiteX55" fmla="*/ 3005977 w 3095625"/>
                <a:gd name="connsiteY55" fmla="*/ 4167188 h 6858001"/>
                <a:gd name="connsiteX56" fmla="*/ 2987730 w 3095625"/>
                <a:gd name="connsiteY56" fmla="*/ 4183063 h 6858001"/>
                <a:gd name="connsiteX57" fmla="*/ 2967897 w 3095625"/>
                <a:gd name="connsiteY57" fmla="*/ 4195763 h 6858001"/>
                <a:gd name="connsiteX58" fmla="*/ 2945683 w 3095625"/>
                <a:gd name="connsiteY58" fmla="*/ 4207670 h 6858001"/>
                <a:gd name="connsiteX59" fmla="*/ 2922676 w 3095625"/>
                <a:gd name="connsiteY59" fmla="*/ 4217988 h 6858001"/>
                <a:gd name="connsiteX60" fmla="*/ 2899669 w 3095625"/>
                <a:gd name="connsiteY60" fmla="*/ 4225926 h 6858001"/>
                <a:gd name="connsiteX61" fmla="*/ 2885389 w 3095625"/>
                <a:gd name="connsiteY61" fmla="*/ 4229101 h 6858001"/>
                <a:gd name="connsiteX62" fmla="*/ 2871109 w 3095625"/>
                <a:gd name="connsiteY62" fmla="*/ 4232276 h 6858001"/>
                <a:gd name="connsiteX63" fmla="*/ 2856829 w 3095625"/>
                <a:gd name="connsiteY63" fmla="*/ 4234657 h 6858001"/>
                <a:gd name="connsiteX64" fmla="*/ 2842549 w 3095625"/>
                <a:gd name="connsiteY64" fmla="*/ 4235451 h 6858001"/>
                <a:gd name="connsiteX65" fmla="*/ 2828268 w 3095625"/>
                <a:gd name="connsiteY65" fmla="*/ 4235451 h 6858001"/>
                <a:gd name="connsiteX66" fmla="*/ 2813988 w 3095625"/>
                <a:gd name="connsiteY66" fmla="*/ 4235451 h 6858001"/>
                <a:gd name="connsiteX67" fmla="*/ 2801295 w 3095625"/>
                <a:gd name="connsiteY67" fmla="*/ 4234657 h 6858001"/>
                <a:gd name="connsiteX68" fmla="*/ 2787015 w 3095625"/>
                <a:gd name="connsiteY68" fmla="*/ 4232276 h 6858001"/>
                <a:gd name="connsiteX69" fmla="*/ 2773528 w 3095625"/>
                <a:gd name="connsiteY69" fmla="*/ 4229895 h 6858001"/>
                <a:gd name="connsiteX70" fmla="*/ 2760041 w 3095625"/>
                <a:gd name="connsiteY70" fmla="*/ 4226720 h 6858001"/>
                <a:gd name="connsiteX71" fmla="*/ 2747347 w 3095625"/>
                <a:gd name="connsiteY71" fmla="*/ 4223545 h 6858001"/>
                <a:gd name="connsiteX72" fmla="*/ 2733861 w 3095625"/>
                <a:gd name="connsiteY72" fmla="*/ 4218782 h 6858001"/>
                <a:gd name="connsiteX73" fmla="*/ 2721960 w 3095625"/>
                <a:gd name="connsiteY73" fmla="*/ 4213226 h 6858001"/>
                <a:gd name="connsiteX74" fmla="*/ 2710060 w 3095625"/>
                <a:gd name="connsiteY74" fmla="*/ 4207670 h 6858001"/>
                <a:gd name="connsiteX75" fmla="*/ 2697367 w 3095625"/>
                <a:gd name="connsiteY75" fmla="*/ 4201320 h 6858001"/>
                <a:gd name="connsiteX76" fmla="*/ 2685467 w 3095625"/>
                <a:gd name="connsiteY76" fmla="*/ 4194970 h 6858001"/>
                <a:gd name="connsiteX77" fmla="*/ 2674360 w 3095625"/>
                <a:gd name="connsiteY77" fmla="*/ 4187032 h 6858001"/>
                <a:gd name="connsiteX78" fmla="*/ 2663253 w 3095625"/>
                <a:gd name="connsiteY78" fmla="*/ 4179095 h 6858001"/>
                <a:gd name="connsiteX79" fmla="*/ 2652940 w 3095625"/>
                <a:gd name="connsiteY79" fmla="*/ 4170363 h 6858001"/>
                <a:gd name="connsiteX80" fmla="*/ 2642626 w 3095625"/>
                <a:gd name="connsiteY80" fmla="*/ 4160838 h 6858001"/>
                <a:gd name="connsiteX81" fmla="*/ 2633106 w 3095625"/>
                <a:gd name="connsiteY81" fmla="*/ 4152107 h 6858001"/>
                <a:gd name="connsiteX82" fmla="*/ 2624379 w 3095625"/>
                <a:gd name="connsiteY82" fmla="*/ 4140995 h 6858001"/>
                <a:gd name="connsiteX83" fmla="*/ 2615653 w 3095625"/>
                <a:gd name="connsiteY83" fmla="*/ 4130676 h 6858001"/>
                <a:gd name="connsiteX84" fmla="*/ 2607719 w 3095625"/>
                <a:gd name="connsiteY84" fmla="*/ 4120357 h 6858001"/>
                <a:gd name="connsiteX85" fmla="*/ 2599786 w 3095625"/>
                <a:gd name="connsiteY85" fmla="*/ 4107657 h 6858001"/>
                <a:gd name="connsiteX86" fmla="*/ 2593439 w 3095625"/>
                <a:gd name="connsiteY86" fmla="*/ 4095751 h 6858001"/>
                <a:gd name="connsiteX87" fmla="*/ 2587092 w 3095625"/>
                <a:gd name="connsiteY87" fmla="*/ 4083845 h 6858001"/>
                <a:gd name="connsiteX88" fmla="*/ 2581539 w 3095625"/>
                <a:gd name="connsiteY88" fmla="*/ 4070351 h 6858001"/>
                <a:gd name="connsiteX89" fmla="*/ 2575985 w 3095625"/>
                <a:gd name="connsiteY89" fmla="*/ 4057651 h 6858001"/>
                <a:gd name="connsiteX90" fmla="*/ 2571225 w 3095625"/>
                <a:gd name="connsiteY90" fmla="*/ 4044157 h 6858001"/>
                <a:gd name="connsiteX91" fmla="*/ 2568052 w 3095625"/>
                <a:gd name="connsiteY91" fmla="*/ 4029870 h 6858001"/>
                <a:gd name="connsiteX92" fmla="*/ 2564879 w 3095625"/>
                <a:gd name="connsiteY92" fmla="*/ 4015582 h 6858001"/>
                <a:gd name="connsiteX93" fmla="*/ 2326082 w 3095625"/>
                <a:gd name="connsiteY93" fmla="*/ 2702720 h 6858001"/>
                <a:gd name="connsiteX94" fmla="*/ 2299109 w 3095625"/>
                <a:gd name="connsiteY94" fmla="*/ 3538538 h 6858001"/>
                <a:gd name="connsiteX95" fmla="*/ 2298315 w 3095625"/>
                <a:gd name="connsiteY95" fmla="*/ 3597276 h 6858001"/>
                <a:gd name="connsiteX96" fmla="*/ 2298315 w 3095625"/>
                <a:gd name="connsiteY96" fmla="*/ 3654426 h 6858001"/>
                <a:gd name="connsiteX97" fmla="*/ 2299902 w 3095625"/>
                <a:gd name="connsiteY97" fmla="*/ 3712370 h 6858001"/>
                <a:gd name="connsiteX98" fmla="*/ 2303075 w 3095625"/>
                <a:gd name="connsiteY98" fmla="*/ 3769520 h 6858001"/>
                <a:gd name="connsiteX99" fmla="*/ 2476817 w 3095625"/>
                <a:gd name="connsiteY99" fmla="*/ 6500019 h 6858001"/>
                <a:gd name="connsiteX100" fmla="*/ 2476817 w 3095625"/>
                <a:gd name="connsiteY100" fmla="*/ 6518276 h 6858001"/>
                <a:gd name="connsiteX101" fmla="*/ 2476817 w 3095625"/>
                <a:gd name="connsiteY101" fmla="*/ 6535739 h 6858001"/>
                <a:gd name="connsiteX102" fmla="*/ 2476024 w 3095625"/>
                <a:gd name="connsiteY102" fmla="*/ 6553995 h 6858001"/>
                <a:gd name="connsiteX103" fmla="*/ 2473644 w 3095625"/>
                <a:gd name="connsiteY103" fmla="*/ 6571457 h 6858001"/>
                <a:gd name="connsiteX104" fmla="*/ 2471264 w 3095625"/>
                <a:gd name="connsiteY104" fmla="*/ 6588919 h 6858001"/>
                <a:gd name="connsiteX105" fmla="*/ 2467297 w 3095625"/>
                <a:gd name="connsiteY105" fmla="*/ 6605589 h 6858001"/>
                <a:gd name="connsiteX106" fmla="*/ 2462537 w 3095625"/>
                <a:gd name="connsiteY106" fmla="*/ 6621463 h 6858001"/>
                <a:gd name="connsiteX107" fmla="*/ 2456984 w 3095625"/>
                <a:gd name="connsiteY107" fmla="*/ 6638132 h 6858001"/>
                <a:gd name="connsiteX108" fmla="*/ 2450637 w 3095625"/>
                <a:gd name="connsiteY108" fmla="*/ 6654007 h 6858001"/>
                <a:gd name="connsiteX109" fmla="*/ 2444290 w 3095625"/>
                <a:gd name="connsiteY109" fmla="*/ 6669089 h 6858001"/>
                <a:gd name="connsiteX110" fmla="*/ 2436357 w 3095625"/>
                <a:gd name="connsiteY110" fmla="*/ 6684169 h 6858001"/>
                <a:gd name="connsiteX111" fmla="*/ 2427630 w 3095625"/>
                <a:gd name="connsiteY111" fmla="*/ 6698457 h 6858001"/>
                <a:gd name="connsiteX112" fmla="*/ 2417317 w 3095625"/>
                <a:gd name="connsiteY112" fmla="*/ 6712745 h 6858001"/>
                <a:gd name="connsiteX113" fmla="*/ 2407797 w 3095625"/>
                <a:gd name="connsiteY113" fmla="*/ 6726239 h 6858001"/>
                <a:gd name="connsiteX114" fmla="*/ 2397483 w 3095625"/>
                <a:gd name="connsiteY114" fmla="*/ 6739732 h 6858001"/>
                <a:gd name="connsiteX115" fmla="*/ 2387170 w 3095625"/>
                <a:gd name="connsiteY115" fmla="*/ 6751639 h 6858001"/>
                <a:gd name="connsiteX116" fmla="*/ 2374476 w 3095625"/>
                <a:gd name="connsiteY116" fmla="*/ 6763545 h 6858001"/>
                <a:gd name="connsiteX117" fmla="*/ 2362576 w 3095625"/>
                <a:gd name="connsiteY117" fmla="*/ 6774657 h 6858001"/>
                <a:gd name="connsiteX118" fmla="*/ 2349883 w 3095625"/>
                <a:gd name="connsiteY118" fmla="*/ 6785769 h 6858001"/>
                <a:gd name="connsiteX119" fmla="*/ 2336396 w 3095625"/>
                <a:gd name="connsiteY119" fmla="*/ 6795295 h 6858001"/>
                <a:gd name="connsiteX120" fmla="*/ 2322116 w 3095625"/>
                <a:gd name="connsiteY120" fmla="*/ 6805613 h 6858001"/>
                <a:gd name="connsiteX121" fmla="*/ 2307835 w 3095625"/>
                <a:gd name="connsiteY121" fmla="*/ 6814345 h 6858001"/>
                <a:gd name="connsiteX122" fmla="*/ 2292762 w 3095625"/>
                <a:gd name="connsiteY122" fmla="*/ 6821489 h 6858001"/>
                <a:gd name="connsiteX123" fmla="*/ 2276895 w 3095625"/>
                <a:gd name="connsiteY123" fmla="*/ 6829426 h 6858001"/>
                <a:gd name="connsiteX124" fmla="*/ 2261821 w 3095625"/>
                <a:gd name="connsiteY124" fmla="*/ 6835776 h 6858001"/>
                <a:gd name="connsiteX125" fmla="*/ 2245161 w 3095625"/>
                <a:gd name="connsiteY125" fmla="*/ 6841332 h 6858001"/>
                <a:gd name="connsiteX126" fmla="*/ 2228501 w 3095625"/>
                <a:gd name="connsiteY126" fmla="*/ 6846095 h 6858001"/>
                <a:gd name="connsiteX127" fmla="*/ 2212634 w 3095625"/>
                <a:gd name="connsiteY127" fmla="*/ 6850063 h 6858001"/>
                <a:gd name="connsiteX128" fmla="*/ 2194387 w 3095625"/>
                <a:gd name="connsiteY128" fmla="*/ 6853239 h 6858001"/>
                <a:gd name="connsiteX129" fmla="*/ 2176934 w 3095625"/>
                <a:gd name="connsiteY129" fmla="*/ 6855619 h 6858001"/>
                <a:gd name="connsiteX130" fmla="*/ 2159480 w 3095625"/>
                <a:gd name="connsiteY130" fmla="*/ 6857207 h 6858001"/>
                <a:gd name="connsiteX131" fmla="*/ 2141233 w 3095625"/>
                <a:gd name="connsiteY131" fmla="*/ 6858001 h 6858001"/>
                <a:gd name="connsiteX132" fmla="*/ 2125366 w 3095625"/>
                <a:gd name="connsiteY132" fmla="*/ 6858001 h 6858001"/>
                <a:gd name="connsiteX133" fmla="*/ 2108706 w 3095625"/>
                <a:gd name="connsiteY133" fmla="*/ 6857207 h 6858001"/>
                <a:gd name="connsiteX134" fmla="*/ 2093633 w 3095625"/>
                <a:gd name="connsiteY134" fmla="*/ 6854826 h 6858001"/>
                <a:gd name="connsiteX135" fmla="*/ 2078559 w 3095625"/>
                <a:gd name="connsiteY135" fmla="*/ 6851651 h 6858001"/>
                <a:gd name="connsiteX136" fmla="*/ 2062692 w 3095625"/>
                <a:gd name="connsiteY136" fmla="*/ 6849269 h 6858001"/>
                <a:gd name="connsiteX137" fmla="*/ 2047619 w 3095625"/>
                <a:gd name="connsiteY137" fmla="*/ 6844507 h 6858001"/>
                <a:gd name="connsiteX138" fmla="*/ 2033339 w 3095625"/>
                <a:gd name="connsiteY138" fmla="*/ 6840539 h 6858001"/>
                <a:gd name="connsiteX139" fmla="*/ 2019059 w 3095625"/>
                <a:gd name="connsiteY139" fmla="*/ 6834982 h 6858001"/>
                <a:gd name="connsiteX140" fmla="*/ 2004778 w 3095625"/>
                <a:gd name="connsiteY140" fmla="*/ 6829426 h 6858001"/>
                <a:gd name="connsiteX141" fmla="*/ 1991292 w 3095625"/>
                <a:gd name="connsiteY141" fmla="*/ 6823076 h 6858001"/>
                <a:gd name="connsiteX142" fmla="*/ 1977011 w 3095625"/>
                <a:gd name="connsiteY142" fmla="*/ 6815139 h 6858001"/>
                <a:gd name="connsiteX143" fmla="*/ 1964318 w 3095625"/>
                <a:gd name="connsiteY143" fmla="*/ 6807201 h 6858001"/>
                <a:gd name="connsiteX144" fmla="*/ 1951624 w 3095625"/>
                <a:gd name="connsiteY144" fmla="*/ 6800057 h 6858001"/>
                <a:gd name="connsiteX145" fmla="*/ 1939724 w 3095625"/>
                <a:gd name="connsiteY145" fmla="*/ 6791326 h 6858001"/>
                <a:gd name="connsiteX146" fmla="*/ 1927824 w 3095625"/>
                <a:gd name="connsiteY146" fmla="*/ 6781007 h 6858001"/>
                <a:gd name="connsiteX147" fmla="*/ 1915924 w 3095625"/>
                <a:gd name="connsiteY147" fmla="*/ 6771482 h 6858001"/>
                <a:gd name="connsiteX148" fmla="*/ 1904817 w 3095625"/>
                <a:gd name="connsiteY148" fmla="*/ 6761163 h 6858001"/>
                <a:gd name="connsiteX149" fmla="*/ 1894504 w 3095625"/>
                <a:gd name="connsiteY149" fmla="*/ 6750051 h 6858001"/>
                <a:gd name="connsiteX150" fmla="*/ 1884984 w 3095625"/>
                <a:gd name="connsiteY150" fmla="*/ 6738145 h 6858001"/>
                <a:gd name="connsiteX151" fmla="*/ 1875463 w 3095625"/>
                <a:gd name="connsiteY151" fmla="*/ 6727032 h 6858001"/>
                <a:gd name="connsiteX152" fmla="*/ 1865943 w 3095625"/>
                <a:gd name="connsiteY152" fmla="*/ 6715126 h 6858001"/>
                <a:gd name="connsiteX153" fmla="*/ 1857217 w 3095625"/>
                <a:gd name="connsiteY153" fmla="*/ 6701632 h 6858001"/>
                <a:gd name="connsiteX154" fmla="*/ 1850076 w 3095625"/>
                <a:gd name="connsiteY154" fmla="*/ 6688932 h 6858001"/>
                <a:gd name="connsiteX155" fmla="*/ 1842143 w 3095625"/>
                <a:gd name="connsiteY155" fmla="*/ 6675439 h 6858001"/>
                <a:gd name="connsiteX156" fmla="*/ 1835796 w 3095625"/>
                <a:gd name="connsiteY156" fmla="*/ 6661151 h 6858001"/>
                <a:gd name="connsiteX157" fmla="*/ 1830243 w 3095625"/>
                <a:gd name="connsiteY157" fmla="*/ 6648451 h 6858001"/>
                <a:gd name="connsiteX158" fmla="*/ 1824689 w 3095625"/>
                <a:gd name="connsiteY158" fmla="*/ 6632576 h 6858001"/>
                <a:gd name="connsiteX159" fmla="*/ 1819136 w 3095625"/>
                <a:gd name="connsiteY159" fmla="*/ 6618289 h 6858001"/>
                <a:gd name="connsiteX160" fmla="*/ 1814376 w 3095625"/>
                <a:gd name="connsiteY160" fmla="*/ 6603207 h 6858001"/>
                <a:gd name="connsiteX161" fmla="*/ 1811203 w 3095625"/>
                <a:gd name="connsiteY161" fmla="*/ 6587332 h 6858001"/>
                <a:gd name="connsiteX162" fmla="*/ 1808823 w 3095625"/>
                <a:gd name="connsiteY162" fmla="*/ 6572251 h 6858001"/>
                <a:gd name="connsiteX163" fmla="*/ 1807236 w 3095625"/>
                <a:gd name="connsiteY163" fmla="*/ 6555582 h 6858001"/>
                <a:gd name="connsiteX164" fmla="*/ 1547813 w 3095625"/>
                <a:gd name="connsiteY164" fmla="*/ 4050507 h 6858001"/>
                <a:gd name="connsiteX165" fmla="*/ 1288389 w 3095625"/>
                <a:gd name="connsiteY165" fmla="*/ 6555582 h 6858001"/>
                <a:gd name="connsiteX166" fmla="*/ 1286803 w 3095625"/>
                <a:gd name="connsiteY166" fmla="*/ 6572251 h 6858001"/>
                <a:gd name="connsiteX167" fmla="*/ 1282836 w 3095625"/>
                <a:gd name="connsiteY167" fmla="*/ 6587332 h 6858001"/>
                <a:gd name="connsiteX168" fmla="*/ 1279663 w 3095625"/>
                <a:gd name="connsiteY168" fmla="*/ 6603207 h 6858001"/>
                <a:gd name="connsiteX169" fmla="*/ 1275696 w 3095625"/>
                <a:gd name="connsiteY169" fmla="*/ 6618289 h 6858001"/>
                <a:gd name="connsiteX170" fmla="*/ 1270936 w 3095625"/>
                <a:gd name="connsiteY170" fmla="*/ 6632576 h 6858001"/>
                <a:gd name="connsiteX171" fmla="*/ 1265383 w 3095625"/>
                <a:gd name="connsiteY171" fmla="*/ 6648451 h 6858001"/>
                <a:gd name="connsiteX172" fmla="*/ 1259829 w 3095625"/>
                <a:gd name="connsiteY172" fmla="*/ 6661151 h 6858001"/>
                <a:gd name="connsiteX173" fmla="*/ 1252689 w 3095625"/>
                <a:gd name="connsiteY173" fmla="*/ 6675439 h 6858001"/>
                <a:gd name="connsiteX174" fmla="*/ 1245549 w 3095625"/>
                <a:gd name="connsiteY174" fmla="*/ 6688932 h 6858001"/>
                <a:gd name="connsiteX175" fmla="*/ 1238409 w 3095625"/>
                <a:gd name="connsiteY175" fmla="*/ 6701632 h 6858001"/>
                <a:gd name="connsiteX176" fmla="*/ 1229682 w 3095625"/>
                <a:gd name="connsiteY176" fmla="*/ 6715126 h 6858001"/>
                <a:gd name="connsiteX177" fmla="*/ 1220162 w 3095625"/>
                <a:gd name="connsiteY177" fmla="*/ 6727032 h 6858001"/>
                <a:gd name="connsiteX178" fmla="*/ 1210642 w 3095625"/>
                <a:gd name="connsiteY178" fmla="*/ 6738145 h 6858001"/>
                <a:gd name="connsiteX179" fmla="*/ 1201122 w 3095625"/>
                <a:gd name="connsiteY179" fmla="*/ 6750051 h 6858001"/>
                <a:gd name="connsiteX180" fmla="*/ 1190015 w 3095625"/>
                <a:gd name="connsiteY180" fmla="*/ 6761163 h 6858001"/>
                <a:gd name="connsiteX181" fmla="*/ 1178908 w 3095625"/>
                <a:gd name="connsiteY181" fmla="*/ 6771482 h 6858001"/>
                <a:gd name="connsiteX182" fmla="*/ 1167801 w 3095625"/>
                <a:gd name="connsiteY182" fmla="*/ 6781007 h 6858001"/>
                <a:gd name="connsiteX183" fmla="*/ 1155901 w 3095625"/>
                <a:gd name="connsiteY183" fmla="*/ 6791326 h 6858001"/>
                <a:gd name="connsiteX184" fmla="*/ 1144001 w 3095625"/>
                <a:gd name="connsiteY184" fmla="*/ 6800057 h 6858001"/>
                <a:gd name="connsiteX185" fmla="*/ 1130514 w 3095625"/>
                <a:gd name="connsiteY185" fmla="*/ 6807201 h 6858001"/>
                <a:gd name="connsiteX186" fmla="*/ 1117027 w 3095625"/>
                <a:gd name="connsiteY186" fmla="*/ 6815139 h 6858001"/>
                <a:gd name="connsiteX187" fmla="*/ 1104334 w 3095625"/>
                <a:gd name="connsiteY187" fmla="*/ 6823076 h 6858001"/>
                <a:gd name="connsiteX188" fmla="*/ 1090847 w 3095625"/>
                <a:gd name="connsiteY188" fmla="*/ 6829426 h 6858001"/>
                <a:gd name="connsiteX189" fmla="*/ 1076567 w 3095625"/>
                <a:gd name="connsiteY189" fmla="*/ 6834982 h 6858001"/>
                <a:gd name="connsiteX190" fmla="*/ 1062287 w 3095625"/>
                <a:gd name="connsiteY190" fmla="*/ 6840539 h 6858001"/>
                <a:gd name="connsiteX191" fmla="*/ 1047213 w 3095625"/>
                <a:gd name="connsiteY191" fmla="*/ 6844507 h 6858001"/>
                <a:gd name="connsiteX192" fmla="*/ 1032933 w 3095625"/>
                <a:gd name="connsiteY192" fmla="*/ 6849269 h 6858001"/>
                <a:gd name="connsiteX193" fmla="*/ 1017066 w 3095625"/>
                <a:gd name="connsiteY193" fmla="*/ 6851651 h 6858001"/>
                <a:gd name="connsiteX194" fmla="*/ 1001993 w 3095625"/>
                <a:gd name="connsiteY194" fmla="*/ 6854826 h 6858001"/>
                <a:gd name="connsiteX195" fmla="*/ 985332 w 3095625"/>
                <a:gd name="connsiteY195" fmla="*/ 6857207 h 6858001"/>
                <a:gd name="connsiteX196" fmla="*/ 970259 w 3095625"/>
                <a:gd name="connsiteY196" fmla="*/ 6858001 h 6858001"/>
                <a:gd name="connsiteX197" fmla="*/ 953599 w 3095625"/>
                <a:gd name="connsiteY197" fmla="*/ 6858001 h 6858001"/>
                <a:gd name="connsiteX198" fmla="*/ 936145 w 3095625"/>
                <a:gd name="connsiteY198" fmla="*/ 6857207 h 6858001"/>
                <a:gd name="connsiteX199" fmla="*/ 918691 w 3095625"/>
                <a:gd name="connsiteY199" fmla="*/ 6855619 h 6858001"/>
                <a:gd name="connsiteX200" fmla="*/ 901238 w 3095625"/>
                <a:gd name="connsiteY200" fmla="*/ 6853239 h 6858001"/>
                <a:gd name="connsiteX201" fmla="*/ 882991 w 3095625"/>
                <a:gd name="connsiteY201" fmla="*/ 6850063 h 6858001"/>
                <a:gd name="connsiteX202" fmla="*/ 867124 w 3095625"/>
                <a:gd name="connsiteY202" fmla="*/ 6846095 h 6858001"/>
                <a:gd name="connsiteX203" fmla="*/ 850464 w 3095625"/>
                <a:gd name="connsiteY203" fmla="*/ 6841332 h 6858001"/>
                <a:gd name="connsiteX204" fmla="*/ 833804 w 3095625"/>
                <a:gd name="connsiteY204" fmla="*/ 6835776 h 6858001"/>
                <a:gd name="connsiteX205" fmla="*/ 817143 w 3095625"/>
                <a:gd name="connsiteY205" fmla="*/ 6829426 h 6858001"/>
                <a:gd name="connsiteX206" fmla="*/ 802070 w 3095625"/>
                <a:gd name="connsiteY206" fmla="*/ 6821489 h 6858001"/>
                <a:gd name="connsiteX207" fmla="*/ 787790 w 3095625"/>
                <a:gd name="connsiteY207" fmla="*/ 6814345 h 6858001"/>
                <a:gd name="connsiteX208" fmla="*/ 773509 w 3095625"/>
                <a:gd name="connsiteY208" fmla="*/ 6805613 h 6858001"/>
                <a:gd name="connsiteX209" fmla="*/ 759229 w 3095625"/>
                <a:gd name="connsiteY209" fmla="*/ 6795295 h 6858001"/>
                <a:gd name="connsiteX210" fmla="*/ 745742 w 3095625"/>
                <a:gd name="connsiteY210" fmla="*/ 6785769 h 6858001"/>
                <a:gd name="connsiteX211" fmla="*/ 733049 w 3095625"/>
                <a:gd name="connsiteY211" fmla="*/ 6774657 h 6858001"/>
                <a:gd name="connsiteX212" fmla="*/ 721149 w 3095625"/>
                <a:gd name="connsiteY212" fmla="*/ 6763545 h 6858001"/>
                <a:gd name="connsiteX213" fmla="*/ 708455 w 3095625"/>
                <a:gd name="connsiteY213" fmla="*/ 6751639 h 6858001"/>
                <a:gd name="connsiteX214" fmla="*/ 698142 w 3095625"/>
                <a:gd name="connsiteY214" fmla="*/ 6739732 h 6858001"/>
                <a:gd name="connsiteX215" fmla="*/ 687035 w 3095625"/>
                <a:gd name="connsiteY215" fmla="*/ 6726239 h 6858001"/>
                <a:gd name="connsiteX216" fmla="*/ 676722 w 3095625"/>
                <a:gd name="connsiteY216" fmla="*/ 6712745 h 6858001"/>
                <a:gd name="connsiteX217" fmla="*/ 667995 w 3095625"/>
                <a:gd name="connsiteY217" fmla="*/ 6698457 h 6858001"/>
                <a:gd name="connsiteX218" fmla="*/ 659268 w 3095625"/>
                <a:gd name="connsiteY218" fmla="*/ 6684169 h 6858001"/>
                <a:gd name="connsiteX219" fmla="*/ 651335 w 3095625"/>
                <a:gd name="connsiteY219" fmla="*/ 6669089 h 6858001"/>
                <a:gd name="connsiteX220" fmla="*/ 644988 w 3095625"/>
                <a:gd name="connsiteY220" fmla="*/ 6654007 h 6858001"/>
                <a:gd name="connsiteX221" fmla="*/ 638641 w 3095625"/>
                <a:gd name="connsiteY221" fmla="*/ 6638132 h 6858001"/>
                <a:gd name="connsiteX222" fmla="*/ 633088 w 3095625"/>
                <a:gd name="connsiteY222" fmla="*/ 6621463 h 6858001"/>
                <a:gd name="connsiteX223" fmla="*/ 628328 w 3095625"/>
                <a:gd name="connsiteY223" fmla="*/ 6605589 h 6858001"/>
                <a:gd name="connsiteX224" fmla="*/ 624361 w 3095625"/>
                <a:gd name="connsiteY224" fmla="*/ 6588919 h 6858001"/>
                <a:gd name="connsiteX225" fmla="*/ 621188 w 3095625"/>
                <a:gd name="connsiteY225" fmla="*/ 6571457 h 6858001"/>
                <a:gd name="connsiteX226" fmla="*/ 619601 w 3095625"/>
                <a:gd name="connsiteY226" fmla="*/ 6553995 h 6858001"/>
                <a:gd name="connsiteX227" fmla="*/ 617221 w 3095625"/>
                <a:gd name="connsiteY227" fmla="*/ 6535739 h 6858001"/>
                <a:gd name="connsiteX228" fmla="*/ 617221 w 3095625"/>
                <a:gd name="connsiteY228" fmla="*/ 6518276 h 6858001"/>
                <a:gd name="connsiteX229" fmla="*/ 618808 w 3095625"/>
                <a:gd name="connsiteY229" fmla="*/ 6500019 h 6858001"/>
                <a:gd name="connsiteX230" fmla="*/ 792550 w 3095625"/>
                <a:gd name="connsiteY230" fmla="*/ 3769520 h 6858001"/>
                <a:gd name="connsiteX231" fmla="*/ 795723 w 3095625"/>
                <a:gd name="connsiteY231" fmla="*/ 3712370 h 6858001"/>
                <a:gd name="connsiteX232" fmla="*/ 796516 w 3095625"/>
                <a:gd name="connsiteY232" fmla="*/ 3654426 h 6858001"/>
                <a:gd name="connsiteX233" fmla="*/ 796516 w 3095625"/>
                <a:gd name="connsiteY233" fmla="*/ 3597276 h 6858001"/>
                <a:gd name="connsiteX234" fmla="*/ 795723 w 3095625"/>
                <a:gd name="connsiteY234" fmla="*/ 3538538 h 6858001"/>
                <a:gd name="connsiteX235" fmla="*/ 769543 w 3095625"/>
                <a:gd name="connsiteY235" fmla="*/ 2702720 h 6858001"/>
                <a:gd name="connsiteX236" fmla="*/ 530746 w 3095625"/>
                <a:gd name="connsiteY236" fmla="*/ 4015582 h 6858001"/>
                <a:gd name="connsiteX237" fmla="*/ 527573 w 3095625"/>
                <a:gd name="connsiteY237" fmla="*/ 4029870 h 6858001"/>
                <a:gd name="connsiteX238" fmla="*/ 524400 w 3095625"/>
                <a:gd name="connsiteY238" fmla="*/ 4044157 h 6858001"/>
                <a:gd name="connsiteX239" fmla="*/ 519640 w 3095625"/>
                <a:gd name="connsiteY239" fmla="*/ 4057651 h 6858001"/>
                <a:gd name="connsiteX240" fmla="*/ 514086 w 3095625"/>
                <a:gd name="connsiteY240" fmla="*/ 4070351 h 6858001"/>
                <a:gd name="connsiteX241" fmla="*/ 508533 w 3095625"/>
                <a:gd name="connsiteY241" fmla="*/ 4083845 h 6858001"/>
                <a:gd name="connsiteX242" fmla="*/ 502186 w 3095625"/>
                <a:gd name="connsiteY242" fmla="*/ 4095751 h 6858001"/>
                <a:gd name="connsiteX243" fmla="*/ 495839 w 3095625"/>
                <a:gd name="connsiteY243" fmla="*/ 4107657 h 6858001"/>
                <a:gd name="connsiteX244" fmla="*/ 487906 w 3095625"/>
                <a:gd name="connsiteY244" fmla="*/ 4120357 h 6858001"/>
                <a:gd name="connsiteX245" fmla="*/ 479179 w 3095625"/>
                <a:gd name="connsiteY245" fmla="*/ 4130676 h 6858001"/>
                <a:gd name="connsiteX246" fmla="*/ 471246 w 3095625"/>
                <a:gd name="connsiteY246" fmla="*/ 4140995 h 6858001"/>
                <a:gd name="connsiteX247" fmla="*/ 461726 w 3095625"/>
                <a:gd name="connsiteY247" fmla="*/ 4152107 h 6858001"/>
                <a:gd name="connsiteX248" fmla="*/ 452999 w 3095625"/>
                <a:gd name="connsiteY248" fmla="*/ 4160838 h 6858001"/>
                <a:gd name="connsiteX249" fmla="*/ 441892 w 3095625"/>
                <a:gd name="connsiteY249" fmla="*/ 4170363 h 6858001"/>
                <a:gd name="connsiteX250" fmla="*/ 432372 w 3095625"/>
                <a:gd name="connsiteY250" fmla="*/ 4179095 h 6858001"/>
                <a:gd name="connsiteX251" fmla="*/ 421265 w 3095625"/>
                <a:gd name="connsiteY251" fmla="*/ 4187032 h 6858001"/>
                <a:gd name="connsiteX252" fmla="*/ 410158 w 3095625"/>
                <a:gd name="connsiteY252" fmla="*/ 4194970 h 6858001"/>
                <a:gd name="connsiteX253" fmla="*/ 398258 w 3095625"/>
                <a:gd name="connsiteY253" fmla="*/ 4201320 h 6858001"/>
                <a:gd name="connsiteX254" fmla="*/ 385565 w 3095625"/>
                <a:gd name="connsiteY254" fmla="*/ 4207670 h 6858001"/>
                <a:gd name="connsiteX255" fmla="*/ 373665 w 3095625"/>
                <a:gd name="connsiteY255" fmla="*/ 4213226 h 6858001"/>
                <a:gd name="connsiteX256" fmla="*/ 360971 w 3095625"/>
                <a:gd name="connsiteY256" fmla="*/ 4218782 h 6858001"/>
                <a:gd name="connsiteX257" fmla="*/ 348278 w 3095625"/>
                <a:gd name="connsiteY257" fmla="*/ 4223545 h 6858001"/>
                <a:gd name="connsiteX258" fmla="*/ 335584 w 3095625"/>
                <a:gd name="connsiteY258" fmla="*/ 4226720 h 6858001"/>
                <a:gd name="connsiteX259" fmla="*/ 322097 w 3095625"/>
                <a:gd name="connsiteY259" fmla="*/ 4229895 h 6858001"/>
                <a:gd name="connsiteX260" fmla="*/ 307817 w 3095625"/>
                <a:gd name="connsiteY260" fmla="*/ 4232276 h 6858001"/>
                <a:gd name="connsiteX261" fmla="*/ 294330 w 3095625"/>
                <a:gd name="connsiteY261" fmla="*/ 4234657 h 6858001"/>
                <a:gd name="connsiteX262" fmla="*/ 280050 w 3095625"/>
                <a:gd name="connsiteY262" fmla="*/ 4235451 h 6858001"/>
                <a:gd name="connsiteX263" fmla="*/ 267357 w 3095625"/>
                <a:gd name="connsiteY263" fmla="*/ 4235451 h 6858001"/>
                <a:gd name="connsiteX264" fmla="*/ 253076 w 3095625"/>
                <a:gd name="connsiteY264" fmla="*/ 4235451 h 6858001"/>
                <a:gd name="connsiteX265" fmla="*/ 238796 w 3095625"/>
                <a:gd name="connsiteY265" fmla="*/ 4234657 h 6858001"/>
                <a:gd name="connsiteX266" fmla="*/ 224516 w 3095625"/>
                <a:gd name="connsiteY266" fmla="*/ 4232276 h 6858001"/>
                <a:gd name="connsiteX267" fmla="*/ 210236 w 3095625"/>
                <a:gd name="connsiteY267" fmla="*/ 4229101 h 6858001"/>
                <a:gd name="connsiteX268" fmla="*/ 195956 w 3095625"/>
                <a:gd name="connsiteY268" fmla="*/ 4225926 h 6858001"/>
                <a:gd name="connsiteX269" fmla="*/ 171362 w 3095625"/>
                <a:gd name="connsiteY269" fmla="*/ 4217988 h 6858001"/>
                <a:gd name="connsiteX270" fmla="*/ 148355 w 3095625"/>
                <a:gd name="connsiteY270" fmla="*/ 4207670 h 6858001"/>
                <a:gd name="connsiteX271" fmla="*/ 127728 w 3095625"/>
                <a:gd name="connsiteY271" fmla="*/ 4195763 h 6858001"/>
                <a:gd name="connsiteX272" fmla="*/ 107101 w 3095625"/>
                <a:gd name="connsiteY272" fmla="*/ 4183063 h 6858001"/>
                <a:gd name="connsiteX273" fmla="*/ 88061 w 3095625"/>
                <a:gd name="connsiteY273" fmla="*/ 4167188 h 6858001"/>
                <a:gd name="connsiteX274" fmla="*/ 71401 w 3095625"/>
                <a:gd name="connsiteY274" fmla="*/ 4149726 h 6858001"/>
                <a:gd name="connsiteX275" fmla="*/ 56327 w 3095625"/>
                <a:gd name="connsiteY275" fmla="*/ 4132263 h 6858001"/>
                <a:gd name="connsiteX276" fmla="*/ 42047 w 3095625"/>
                <a:gd name="connsiteY276" fmla="*/ 4112420 h 6858001"/>
                <a:gd name="connsiteX277" fmla="*/ 30147 w 3095625"/>
                <a:gd name="connsiteY277" fmla="*/ 4091782 h 6858001"/>
                <a:gd name="connsiteX278" fmla="*/ 19834 w 3095625"/>
                <a:gd name="connsiteY278" fmla="*/ 4069557 h 6858001"/>
                <a:gd name="connsiteX279" fmla="*/ 12693 w 3095625"/>
                <a:gd name="connsiteY279" fmla="*/ 4047332 h 6858001"/>
                <a:gd name="connsiteX280" fmla="*/ 5553 w 3095625"/>
                <a:gd name="connsiteY280" fmla="*/ 4023520 h 6858001"/>
                <a:gd name="connsiteX281" fmla="*/ 1587 w 3095625"/>
                <a:gd name="connsiteY281" fmla="*/ 4000501 h 6858001"/>
                <a:gd name="connsiteX282" fmla="*/ 0 w 3095625"/>
                <a:gd name="connsiteY282" fmla="*/ 3975101 h 6858001"/>
                <a:gd name="connsiteX283" fmla="*/ 0 w 3095625"/>
                <a:gd name="connsiteY283" fmla="*/ 3950495 h 6858001"/>
                <a:gd name="connsiteX284" fmla="*/ 3967 w 3095625"/>
                <a:gd name="connsiteY284" fmla="*/ 3925888 h 6858001"/>
                <a:gd name="connsiteX285" fmla="*/ 322891 w 3095625"/>
                <a:gd name="connsiteY285" fmla="*/ 1942307 h 6858001"/>
                <a:gd name="connsiteX286" fmla="*/ 327651 w 3095625"/>
                <a:gd name="connsiteY286" fmla="*/ 1919288 h 6858001"/>
                <a:gd name="connsiteX287" fmla="*/ 332411 w 3095625"/>
                <a:gd name="connsiteY287" fmla="*/ 1895476 h 6858001"/>
                <a:gd name="connsiteX288" fmla="*/ 338757 w 3095625"/>
                <a:gd name="connsiteY288" fmla="*/ 1872457 h 6858001"/>
                <a:gd name="connsiteX289" fmla="*/ 345104 w 3095625"/>
                <a:gd name="connsiteY289" fmla="*/ 1850232 h 6858001"/>
                <a:gd name="connsiteX290" fmla="*/ 353038 w 3095625"/>
                <a:gd name="connsiteY290" fmla="*/ 1827213 h 6858001"/>
                <a:gd name="connsiteX291" fmla="*/ 361764 w 3095625"/>
                <a:gd name="connsiteY291" fmla="*/ 1804988 h 6858001"/>
                <a:gd name="connsiteX292" fmla="*/ 370491 w 3095625"/>
                <a:gd name="connsiteY292" fmla="*/ 1784351 h 6858001"/>
                <a:gd name="connsiteX293" fmla="*/ 381598 w 3095625"/>
                <a:gd name="connsiteY293" fmla="*/ 1763713 h 6858001"/>
                <a:gd name="connsiteX294" fmla="*/ 391118 w 3095625"/>
                <a:gd name="connsiteY294" fmla="*/ 1742282 h 6858001"/>
                <a:gd name="connsiteX295" fmla="*/ 403812 w 3095625"/>
                <a:gd name="connsiteY295" fmla="*/ 1721645 h 6858001"/>
                <a:gd name="connsiteX296" fmla="*/ 415712 w 3095625"/>
                <a:gd name="connsiteY296" fmla="*/ 1701801 h 6858001"/>
                <a:gd name="connsiteX297" fmla="*/ 428405 w 3095625"/>
                <a:gd name="connsiteY297" fmla="*/ 1683545 h 6858001"/>
                <a:gd name="connsiteX298" fmla="*/ 441892 w 3095625"/>
                <a:gd name="connsiteY298" fmla="*/ 1664495 h 6858001"/>
                <a:gd name="connsiteX299" fmla="*/ 456172 w 3095625"/>
                <a:gd name="connsiteY299" fmla="*/ 1645445 h 6858001"/>
                <a:gd name="connsiteX300" fmla="*/ 471246 w 3095625"/>
                <a:gd name="connsiteY300" fmla="*/ 1627982 h 6858001"/>
                <a:gd name="connsiteX301" fmla="*/ 487113 w 3095625"/>
                <a:gd name="connsiteY301" fmla="*/ 1612107 h 6858001"/>
                <a:gd name="connsiteX302" fmla="*/ 502979 w 3095625"/>
                <a:gd name="connsiteY302" fmla="*/ 1595438 h 6858001"/>
                <a:gd name="connsiteX303" fmla="*/ 519640 w 3095625"/>
                <a:gd name="connsiteY303" fmla="*/ 1578770 h 6858001"/>
                <a:gd name="connsiteX304" fmla="*/ 537093 w 3095625"/>
                <a:gd name="connsiteY304" fmla="*/ 1564482 h 6858001"/>
                <a:gd name="connsiteX305" fmla="*/ 555340 w 3095625"/>
                <a:gd name="connsiteY305" fmla="*/ 1549401 h 6858001"/>
                <a:gd name="connsiteX306" fmla="*/ 573587 w 3095625"/>
                <a:gd name="connsiteY306" fmla="*/ 1535907 h 6858001"/>
                <a:gd name="connsiteX307" fmla="*/ 593421 w 3095625"/>
                <a:gd name="connsiteY307" fmla="*/ 1522413 h 6858001"/>
                <a:gd name="connsiteX308" fmla="*/ 612461 w 3095625"/>
                <a:gd name="connsiteY308" fmla="*/ 1509713 h 6858001"/>
                <a:gd name="connsiteX309" fmla="*/ 633088 w 3095625"/>
                <a:gd name="connsiteY309" fmla="*/ 1497807 h 6858001"/>
                <a:gd name="connsiteX310" fmla="*/ 652921 w 3095625"/>
                <a:gd name="connsiteY310" fmla="*/ 1486695 h 6858001"/>
                <a:gd name="connsiteX311" fmla="*/ 673548 w 3095625"/>
                <a:gd name="connsiteY311" fmla="*/ 1476376 h 6858001"/>
                <a:gd name="connsiteX312" fmla="*/ 695762 w 3095625"/>
                <a:gd name="connsiteY312" fmla="*/ 1466851 h 6858001"/>
                <a:gd name="connsiteX313" fmla="*/ 717182 w 3095625"/>
                <a:gd name="connsiteY313" fmla="*/ 1458120 h 6858001"/>
                <a:gd name="connsiteX314" fmla="*/ 739396 w 3095625"/>
                <a:gd name="connsiteY314" fmla="*/ 1450182 h 6858001"/>
                <a:gd name="connsiteX315" fmla="*/ 762403 w 3095625"/>
                <a:gd name="connsiteY315" fmla="*/ 1442244 h 6858001"/>
                <a:gd name="connsiteX316" fmla="*/ 785410 w 3095625"/>
                <a:gd name="connsiteY316" fmla="*/ 1435894 h 6858001"/>
                <a:gd name="connsiteX317" fmla="*/ 808417 w 3095625"/>
                <a:gd name="connsiteY317" fmla="*/ 1430338 h 6858001"/>
                <a:gd name="connsiteX318" fmla="*/ 1547137 w 3095625"/>
                <a:gd name="connsiteY318" fmla="*/ 0 h 6858001"/>
                <a:gd name="connsiteX319" fmla="*/ 2146537 w 3095625"/>
                <a:gd name="connsiteY319" fmla="*/ 599400 h 6858001"/>
                <a:gd name="connsiteX320" fmla="*/ 1547137 w 3095625"/>
                <a:gd name="connsiteY320" fmla="*/ 1198800 h 6858001"/>
                <a:gd name="connsiteX321" fmla="*/ 947737 w 3095625"/>
                <a:gd name="connsiteY321" fmla="*/ 599400 h 6858001"/>
                <a:gd name="connsiteX322" fmla="*/ 1547137 w 3095625"/>
                <a:gd name="connsiteY322"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Lst>
              <a:rect l="l" t="t" r="r" b="b"/>
              <a:pathLst>
                <a:path w="3095625" h="6858001">
                  <a:moveTo>
                    <a:pt x="1108301" y="1366838"/>
                  </a:moveTo>
                  <a:lnTo>
                    <a:pt x="1336783" y="2238376"/>
                  </a:lnTo>
                  <a:lnTo>
                    <a:pt x="1461338" y="1632745"/>
                  </a:lnTo>
                  <a:lnTo>
                    <a:pt x="1339957" y="1512095"/>
                  </a:lnTo>
                  <a:lnTo>
                    <a:pt x="1476412" y="1375569"/>
                  </a:lnTo>
                  <a:lnTo>
                    <a:pt x="1547813" y="1375569"/>
                  </a:lnTo>
                  <a:lnTo>
                    <a:pt x="1619214" y="1375569"/>
                  </a:lnTo>
                  <a:lnTo>
                    <a:pt x="1754082" y="1512095"/>
                  </a:lnTo>
                  <a:lnTo>
                    <a:pt x="1634287" y="1632745"/>
                  </a:lnTo>
                  <a:lnTo>
                    <a:pt x="1757255" y="2238376"/>
                  </a:lnTo>
                  <a:lnTo>
                    <a:pt x="1985738" y="1366838"/>
                  </a:lnTo>
                  <a:lnTo>
                    <a:pt x="2285622" y="1430338"/>
                  </a:lnTo>
                  <a:lnTo>
                    <a:pt x="2310215" y="1435894"/>
                  </a:lnTo>
                  <a:lnTo>
                    <a:pt x="2333222" y="1442244"/>
                  </a:lnTo>
                  <a:lnTo>
                    <a:pt x="2354643" y="1450182"/>
                  </a:lnTo>
                  <a:lnTo>
                    <a:pt x="2378443" y="1458120"/>
                  </a:lnTo>
                  <a:lnTo>
                    <a:pt x="2399863" y="1466851"/>
                  </a:lnTo>
                  <a:lnTo>
                    <a:pt x="2421283" y="1476376"/>
                  </a:lnTo>
                  <a:lnTo>
                    <a:pt x="2441910" y="1486695"/>
                  </a:lnTo>
                  <a:lnTo>
                    <a:pt x="2462537" y="1497807"/>
                  </a:lnTo>
                  <a:lnTo>
                    <a:pt x="2482371" y="1509713"/>
                  </a:lnTo>
                  <a:lnTo>
                    <a:pt x="2502204" y="1522413"/>
                  </a:lnTo>
                  <a:lnTo>
                    <a:pt x="2521245" y="1535907"/>
                  </a:lnTo>
                  <a:lnTo>
                    <a:pt x="2539492" y="1549401"/>
                  </a:lnTo>
                  <a:lnTo>
                    <a:pt x="2558532" y="1564482"/>
                  </a:lnTo>
                  <a:lnTo>
                    <a:pt x="2575985" y="1578770"/>
                  </a:lnTo>
                  <a:lnTo>
                    <a:pt x="2592646" y="1595438"/>
                  </a:lnTo>
                  <a:lnTo>
                    <a:pt x="2608512" y="1612107"/>
                  </a:lnTo>
                  <a:lnTo>
                    <a:pt x="2624379" y="1627982"/>
                  </a:lnTo>
                  <a:lnTo>
                    <a:pt x="2638659" y="1645445"/>
                  </a:lnTo>
                  <a:lnTo>
                    <a:pt x="2652940" y="1664495"/>
                  </a:lnTo>
                  <a:lnTo>
                    <a:pt x="2667220" y="1683545"/>
                  </a:lnTo>
                  <a:lnTo>
                    <a:pt x="2679913" y="1701801"/>
                  </a:lnTo>
                  <a:lnTo>
                    <a:pt x="2691813" y="1721645"/>
                  </a:lnTo>
                  <a:lnTo>
                    <a:pt x="2702920" y="1742282"/>
                  </a:lnTo>
                  <a:lnTo>
                    <a:pt x="2714027" y="1763713"/>
                  </a:lnTo>
                  <a:lnTo>
                    <a:pt x="2724341" y="1784351"/>
                  </a:lnTo>
                  <a:lnTo>
                    <a:pt x="2733861" y="1804988"/>
                  </a:lnTo>
                  <a:lnTo>
                    <a:pt x="2741794" y="1827213"/>
                  </a:lnTo>
                  <a:lnTo>
                    <a:pt x="2748934" y="1850232"/>
                  </a:lnTo>
                  <a:lnTo>
                    <a:pt x="2756868" y="1872457"/>
                  </a:lnTo>
                  <a:lnTo>
                    <a:pt x="2762421" y="1895476"/>
                  </a:lnTo>
                  <a:lnTo>
                    <a:pt x="2767974" y="1919288"/>
                  </a:lnTo>
                  <a:lnTo>
                    <a:pt x="2772734" y="1942307"/>
                  </a:lnTo>
                  <a:lnTo>
                    <a:pt x="3091658" y="3925888"/>
                  </a:lnTo>
                  <a:lnTo>
                    <a:pt x="3095625" y="3950495"/>
                  </a:lnTo>
                  <a:lnTo>
                    <a:pt x="3095625" y="3975101"/>
                  </a:lnTo>
                  <a:lnTo>
                    <a:pt x="3093245" y="4000501"/>
                  </a:lnTo>
                  <a:lnTo>
                    <a:pt x="3090072" y="4023520"/>
                  </a:lnTo>
                  <a:lnTo>
                    <a:pt x="3082932" y="4047332"/>
                  </a:lnTo>
                  <a:lnTo>
                    <a:pt x="3075792" y="4069557"/>
                  </a:lnTo>
                  <a:lnTo>
                    <a:pt x="3064685" y="4091782"/>
                  </a:lnTo>
                  <a:lnTo>
                    <a:pt x="3053578" y="4112420"/>
                  </a:lnTo>
                  <a:lnTo>
                    <a:pt x="3039298" y="4132263"/>
                  </a:lnTo>
                  <a:lnTo>
                    <a:pt x="3024224" y="4149726"/>
                  </a:lnTo>
                  <a:lnTo>
                    <a:pt x="3005977" y="4167188"/>
                  </a:lnTo>
                  <a:lnTo>
                    <a:pt x="2987730" y="4183063"/>
                  </a:lnTo>
                  <a:lnTo>
                    <a:pt x="2967897" y="4195763"/>
                  </a:lnTo>
                  <a:lnTo>
                    <a:pt x="2945683" y="4207670"/>
                  </a:lnTo>
                  <a:lnTo>
                    <a:pt x="2922676" y="4217988"/>
                  </a:lnTo>
                  <a:lnTo>
                    <a:pt x="2899669" y="4225926"/>
                  </a:lnTo>
                  <a:lnTo>
                    <a:pt x="2885389" y="4229101"/>
                  </a:lnTo>
                  <a:lnTo>
                    <a:pt x="2871109" y="4232276"/>
                  </a:lnTo>
                  <a:lnTo>
                    <a:pt x="2856829" y="4234657"/>
                  </a:lnTo>
                  <a:lnTo>
                    <a:pt x="2842549" y="4235451"/>
                  </a:lnTo>
                  <a:lnTo>
                    <a:pt x="2828268" y="4235451"/>
                  </a:lnTo>
                  <a:lnTo>
                    <a:pt x="2813988" y="4235451"/>
                  </a:lnTo>
                  <a:lnTo>
                    <a:pt x="2801295" y="4234657"/>
                  </a:lnTo>
                  <a:lnTo>
                    <a:pt x="2787015" y="4232276"/>
                  </a:lnTo>
                  <a:lnTo>
                    <a:pt x="2773528" y="4229895"/>
                  </a:lnTo>
                  <a:lnTo>
                    <a:pt x="2760041" y="4226720"/>
                  </a:lnTo>
                  <a:lnTo>
                    <a:pt x="2747347" y="4223545"/>
                  </a:lnTo>
                  <a:lnTo>
                    <a:pt x="2733861" y="4218782"/>
                  </a:lnTo>
                  <a:lnTo>
                    <a:pt x="2721960" y="4213226"/>
                  </a:lnTo>
                  <a:lnTo>
                    <a:pt x="2710060" y="4207670"/>
                  </a:lnTo>
                  <a:lnTo>
                    <a:pt x="2697367" y="4201320"/>
                  </a:lnTo>
                  <a:lnTo>
                    <a:pt x="2685467" y="4194970"/>
                  </a:lnTo>
                  <a:lnTo>
                    <a:pt x="2674360" y="4187032"/>
                  </a:lnTo>
                  <a:lnTo>
                    <a:pt x="2663253" y="4179095"/>
                  </a:lnTo>
                  <a:lnTo>
                    <a:pt x="2652940" y="4170363"/>
                  </a:lnTo>
                  <a:lnTo>
                    <a:pt x="2642626" y="4160838"/>
                  </a:lnTo>
                  <a:lnTo>
                    <a:pt x="2633106" y="4152107"/>
                  </a:lnTo>
                  <a:lnTo>
                    <a:pt x="2624379" y="4140995"/>
                  </a:lnTo>
                  <a:lnTo>
                    <a:pt x="2615653" y="4130676"/>
                  </a:lnTo>
                  <a:lnTo>
                    <a:pt x="2607719" y="4120357"/>
                  </a:lnTo>
                  <a:lnTo>
                    <a:pt x="2599786" y="4107657"/>
                  </a:lnTo>
                  <a:lnTo>
                    <a:pt x="2593439" y="4095751"/>
                  </a:lnTo>
                  <a:lnTo>
                    <a:pt x="2587092" y="4083845"/>
                  </a:lnTo>
                  <a:lnTo>
                    <a:pt x="2581539" y="4070351"/>
                  </a:lnTo>
                  <a:lnTo>
                    <a:pt x="2575985" y="4057651"/>
                  </a:lnTo>
                  <a:lnTo>
                    <a:pt x="2571225" y="4044157"/>
                  </a:lnTo>
                  <a:lnTo>
                    <a:pt x="2568052" y="4029870"/>
                  </a:lnTo>
                  <a:lnTo>
                    <a:pt x="2564879" y="4015582"/>
                  </a:lnTo>
                  <a:lnTo>
                    <a:pt x="2326082" y="2702720"/>
                  </a:lnTo>
                  <a:lnTo>
                    <a:pt x="2299109" y="3538538"/>
                  </a:lnTo>
                  <a:lnTo>
                    <a:pt x="2298315" y="3597276"/>
                  </a:lnTo>
                  <a:lnTo>
                    <a:pt x="2298315" y="3654426"/>
                  </a:lnTo>
                  <a:lnTo>
                    <a:pt x="2299902" y="3712370"/>
                  </a:lnTo>
                  <a:lnTo>
                    <a:pt x="2303075" y="3769520"/>
                  </a:lnTo>
                  <a:lnTo>
                    <a:pt x="2476817" y="6500019"/>
                  </a:lnTo>
                  <a:lnTo>
                    <a:pt x="2476817" y="6518276"/>
                  </a:lnTo>
                  <a:lnTo>
                    <a:pt x="2476817" y="6535739"/>
                  </a:lnTo>
                  <a:lnTo>
                    <a:pt x="2476024" y="6553995"/>
                  </a:lnTo>
                  <a:lnTo>
                    <a:pt x="2473644" y="6571457"/>
                  </a:lnTo>
                  <a:lnTo>
                    <a:pt x="2471264" y="6588919"/>
                  </a:lnTo>
                  <a:lnTo>
                    <a:pt x="2467297" y="6605589"/>
                  </a:lnTo>
                  <a:lnTo>
                    <a:pt x="2462537" y="6621463"/>
                  </a:lnTo>
                  <a:lnTo>
                    <a:pt x="2456984" y="6638132"/>
                  </a:lnTo>
                  <a:lnTo>
                    <a:pt x="2450637" y="6654007"/>
                  </a:lnTo>
                  <a:lnTo>
                    <a:pt x="2444290" y="6669089"/>
                  </a:lnTo>
                  <a:lnTo>
                    <a:pt x="2436357" y="6684169"/>
                  </a:lnTo>
                  <a:lnTo>
                    <a:pt x="2427630" y="6698457"/>
                  </a:lnTo>
                  <a:lnTo>
                    <a:pt x="2417317" y="6712745"/>
                  </a:lnTo>
                  <a:lnTo>
                    <a:pt x="2407797" y="6726239"/>
                  </a:lnTo>
                  <a:lnTo>
                    <a:pt x="2397483" y="6739732"/>
                  </a:lnTo>
                  <a:lnTo>
                    <a:pt x="2387170" y="6751639"/>
                  </a:lnTo>
                  <a:lnTo>
                    <a:pt x="2374476" y="6763545"/>
                  </a:lnTo>
                  <a:lnTo>
                    <a:pt x="2362576" y="6774657"/>
                  </a:lnTo>
                  <a:lnTo>
                    <a:pt x="2349883" y="6785769"/>
                  </a:lnTo>
                  <a:lnTo>
                    <a:pt x="2336396" y="6795295"/>
                  </a:lnTo>
                  <a:lnTo>
                    <a:pt x="2322116" y="6805613"/>
                  </a:lnTo>
                  <a:lnTo>
                    <a:pt x="2307835" y="6814345"/>
                  </a:lnTo>
                  <a:lnTo>
                    <a:pt x="2292762" y="6821489"/>
                  </a:lnTo>
                  <a:lnTo>
                    <a:pt x="2276895" y="6829426"/>
                  </a:lnTo>
                  <a:lnTo>
                    <a:pt x="2261821" y="6835776"/>
                  </a:lnTo>
                  <a:lnTo>
                    <a:pt x="2245161" y="6841332"/>
                  </a:lnTo>
                  <a:lnTo>
                    <a:pt x="2228501" y="6846095"/>
                  </a:lnTo>
                  <a:lnTo>
                    <a:pt x="2212634" y="6850063"/>
                  </a:lnTo>
                  <a:lnTo>
                    <a:pt x="2194387" y="6853239"/>
                  </a:lnTo>
                  <a:lnTo>
                    <a:pt x="2176934" y="6855619"/>
                  </a:lnTo>
                  <a:lnTo>
                    <a:pt x="2159480" y="6857207"/>
                  </a:lnTo>
                  <a:lnTo>
                    <a:pt x="2141233" y="6858001"/>
                  </a:lnTo>
                  <a:lnTo>
                    <a:pt x="2125366" y="6858001"/>
                  </a:lnTo>
                  <a:lnTo>
                    <a:pt x="2108706" y="6857207"/>
                  </a:lnTo>
                  <a:lnTo>
                    <a:pt x="2093633" y="6854826"/>
                  </a:lnTo>
                  <a:lnTo>
                    <a:pt x="2078559" y="6851651"/>
                  </a:lnTo>
                  <a:lnTo>
                    <a:pt x="2062692" y="6849269"/>
                  </a:lnTo>
                  <a:lnTo>
                    <a:pt x="2047619" y="6844507"/>
                  </a:lnTo>
                  <a:lnTo>
                    <a:pt x="2033339" y="6840539"/>
                  </a:lnTo>
                  <a:lnTo>
                    <a:pt x="2019059" y="6834982"/>
                  </a:lnTo>
                  <a:lnTo>
                    <a:pt x="2004778" y="6829426"/>
                  </a:lnTo>
                  <a:lnTo>
                    <a:pt x="1991292" y="6823076"/>
                  </a:lnTo>
                  <a:lnTo>
                    <a:pt x="1977011" y="6815139"/>
                  </a:lnTo>
                  <a:lnTo>
                    <a:pt x="1964318" y="6807201"/>
                  </a:lnTo>
                  <a:lnTo>
                    <a:pt x="1951624" y="6800057"/>
                  </a:lnTo>
                  <a:lnTo>
                    <a:pt x="1939724" y="6791326"/>
                  </a:lnTo>
                  <a:lnTo>
                    <a:pt x="1927824" y="6781007"/>
                  </a:lnTo>
                  <a:lnTo>
                    <a:pt x="1915924" y="6771482"/>
                  </a:lnTo>
                  <a:lnTo>
                    <a:pt x="1904817" y="6761163"/>
                  </a:lnTo>
                  <a:lnTo>
                    <a:pt x="1894504" y="6750051"/>
                  </a:lnTo>
                  <a:lnTo>
                    <a:pt x="1884984" y="6738145"/>
                  </a:lnTo>
                  <a:lnTo>
                    <a:pt x="1875463" y="6727032"/>
                  </a:lnTo>
                  <a:lnTo>
                    <a:pt x="1865943" y="6715126"/>
                  </a:lnTo>
                  <a:lnTo>
                    <a:pt x="1857217" y="6701632"/>
                  </a:lnTo>
                  <a:lnTo>
                    <a:pt x="1850076" y="6688932"/>
                  </a:lnTo>
                  <a:lnTo>
                    <a:pt x="1842143" y="6675439"/>
                  </a:lnTo>
                  <a:lnTo>
                    <a:pt x="1835796" y="6661151"/>
                  </a:lnTo>
                  <a:lnTo>
                    <a:pt x="1830243" y="6648451"/>
                  </a:lnTo>
                  <a:lnTo>
                    <a:pt x="1824689" y="6632576"/>
                  </a:lnTo>
                  <a:lnTo>
                    <a:pt x="1819136" y="6618289"/>
                  </a:lnTo>
                  <a:lnTo>
                    <a:pt x="1814376" y="6603207"/>
                  </a:lnTo>
                  <a:lnTo>
                    <a:pt x="1811203" y="6587332"/>
                  </a:lnTo>
                  <a:lnTo>
                    <a:pt x="1808823" y="6572251"/>
                  </a:lnTo>
                  <a:lnTo>
                    <a:pt x="1807236" y="6555582"/>
                  </a:lnTo>
                  <a:lnTo>
                    <a:pt x="1547813" y="4050507"/>
                  </a:lnTo>
                  <a:lnTo>
                    <a:pt x="1288389" y="6555582"/>
                  </a:lnTo>
                  <a:lnTo>
                    <a:pt x="1286803" y="6572251"/>
                  </a:lnTo>
                  <a:lnTo>
                    <a:pt x="1282836" y="6587332"/>
                  </a:lnTo>
                  <a:lnTo>
                    <a:pt x="1279663" y="6603207"/>
                  </a:lnTo>
                  <a:lnTo>
                    <a:pt x="1275696" y="6618289"/>
                  </a:lnTo>
                  <a:lnTo>
                    <a:pt x="1270936" y="6632576"/>
                  </a:lnTo>
                  <a:lnTo>
                    <a:pt x="1265383" y="6648451"/>
                  </a:lnTo>
                  <a:lnTo>
                    <a:pt x="1259829" y="6661151"/>
                  </a:lnTo>
                  <a:lnTo>
                    <a:pt x="1252689" y="6675439"/>
                  </a:lnTo>
                  <a:lnTo>
                    <a:pt x="1245549" y="6688932"/>
                  </a:lnTo>
                  <a:lnTo>
                    <a:pt x="1238409" y="6701632"/>
                  </a:lnTo>
                  <a:lnTo>
                    <a:pt x="1229682" y="6715126"/>
                  </a:lnTo>
                  <a:lnTo>
                    <a:pt x="1220162" y="6727032"/>
                  </a:lnTo>
                  <a:lnTo>
                    <a:pt x="1210642" y="6738145"/>
                  </a:lnTo>
                  <a:lnTo>
                    <a:pt x="1201122" y="6750051"/>
                  </a:lnTo>
                  <a:lnTo>
                    <a:pt x="1190015" y="6761163"/>
                  </a:lnTo>
                  <a:lnTo>
                    <a:pt x="1178908" y="6771482"/>
                  </a:lnTo>
                  <a:lnTo>
                    <a:pt x="1167801" y="6781007"/>
                  </a:lnTo>
                  <a:lnTo>
                    <a:pt x="1155901" y="6791326"/>
                  </a:lnTo>
                  <a:lnTo>
                    <a:pt x="1144001" y="6800057"/>
                  </a:lnTo>
                  <a:lnTo>
                    <a:pt x="1130514" y="6807201"/>
                  </a:lnTo>
                  <a:lnTo>
                    <a:pt x="1117027" y="6815139"/>
                  </a:lnTo>
                  <a:lnTo>
                    <a:pt x="1104334" y="6823076"/>
                  </a:lnTo>
                  <a:lnTo>
                    <a:pt x="1090847" y="6829426"/>
                  </a:lnTo>
                  <a:lnTo>
                    <a:pt x="1076567" y="6834982"/>
                  </a:lnTo>
                  <a:lnTo>
                    <a:pt x="1062287" y="6840539"/>
                  </a:lnTo>
                  <a:lnTo>
                    <a:pt x="1047213" y="6844507"/>
                  </a:lnTo>
                  <a:lnTo>
                    <a:pt x="1032933" y="6849269"/>
                  </a:lnTo>
                  <a:lnTo>
                    <a:pt x="1017066" y="6851651"/>
                  </a:lnTo>
                  <a:lnTo>
                    <a:pt x="1001993" y="6854826"/>
                  </a:lnTo>
                  <a:lnTo>
                    <a:pt x="985332" y="6857207"/>
                  </a:lnTo>
                  <a:lnTo>
                    <a:pt x="970259" y="6858001"/>
                  </a:lnTo>
                  <a:lnTo>
                    <a:pt x="953599" y="6858001"/>
                  </a:lnTo>
                  <a:lnTo>
                    <a:pt x="936145" y="6857207"/>
                  </a:lnTo>
                  <a:lnTo>
                    <a:pt x="918691" y="6855619"/>
                  </a:lnTo>
                  <a:lnTo>
                    <a:pt x="901238" y="6853239"/>
                  </a:lnTo>
                  <a:lnTo>
                    <a:pt x="882991" y="6850063"/>
                  </a:lnTo>
                  <a:lnTo>
                    <a:pt x="867124" y="6846095"/>
                  </a:lnTo>
                  <a:lnTo>
                    <a:pt x="850464" y="6841332"/>
                  </a:lnTo>
                  <a:lnTo>
                    <a:pt x="833804" y="6835776"/>
                  </a:lnTo>
                  <a:lnTo>
                    <a:pt x="817143" y="6829426"/>
                  </a:lnTo>
                  <a:lnTo>
                    <a:pt x="802070" y="6821489"/>
                  </a:lnTo>
                  <a:lnTo>
                    <a:pt x="787790" y="6814345"/>
                  </a:lnTo>
                  <a:lnTo>
                    <a:pt x="773509" y="6805613"/>
                  </a:lnTo>
                  <a:lnTo>
                    <a:pt x="759229" y="6795295"/>
                  </a:lnTo>
                  <a:lnTo>
                    <a:pt x="745742" y="6785769"/>
                  </a:lnTo>
                  <a:lnTo>
                    <a:pt x="733049" y="6774657"/>
                  </a:lnTo>
                  <a:lnTo>
                    <a:pt x="721149" y="6763545"/>
                  </a:lnTo>
                  <a:lnTo>
                    <a:pt x="708455" y="6751639"/>
                  </a:lnTo>
                  <a:lnTo>
                    <a:pt x="698142" y="6739732"/>
                  </a:lnTo>
                  <a:lnTo>
                    <a:pt x="687035" y="6726239"/>
                  </a:lnTo>
                  <a:lnTo>
                    <a:pt x="676722" y="6712745"/>
                  </a:lnTo>
                  <a:lnTo>
                    <a:pt x="667995" y="6698457"/>
                  </a:lnTo>
                  <a:lnTo>
                    <a:pt x="659268" y="6684169"/>
                  </a:lnTo>
                  <a:lnTo>
                    <a:pt x="651335" y="6669089"/>
                  </a:lnTo>
                  <a:lnTo>
                    <a:pt x="644988" y="6654007"/>
                  </a:lnTo>
                  <a:lnTo>
                    <a:pt x="638641" y="6638132"/>
                  </a:lnTo>
                  <a:lnTo>
                    <a:pt x="633088" y="6621463"/>
                  </a:lnTo>
                  <a:lnTo>
                    <a:pt x="628328" y="6605589"/>
                  </a:lnTo>
                  <a:lnTo>
                    <a:pt x="624361" y="6588919"/>
                  </a:lnTo>
                  <a:lnTo>
                    <a:pt x="621188" y="6571457"/>
                  </a:lnTo>
                  <a:lnTo>
                    <a:pt x="619601" y="6553995"/>
                  </a:lnTo>
                  <a:lnTo>
                    <a:pt x="617221" y="6535739"/>
                  </a:lnTo>
                  <a:lnTo>
                    <a:pt x="617221" y="6518276"/>
                  </a:lnTo>
                  <a:lnTo>
                    <a:pt x="618808" y="6500019"/>
                  </a:lnTo>
                  <a:lnTo>
                    <a:pt x="792550" y="3769520"/>
                  </a:lnTo>
                  <a:lnTo>
                    <a:pt x="795723" y="3712370"/>
                  </a:lnTo>
                  <a:lnTo>
                    <a:pt x="796516" y="3654426"/>
                  </a:lnTo>
                  <a:lnTo>
                    <a:pt x="796516" y="3597276"/>
                  </a:lnTo>
                  <a:lnTo>
                    <a:pt x="795723" y="3538538"/>
                  </a:lnTo>
                  <a:lnTo>
                    <a:pt x="769543" y="2702720"/>
                  </a:lnTo>
                  <a:lnTo>
                    <a:pt x="530746" y="4015582"/>
                  </a:lnTo>
                  <a:lnTo>
                    <a:pt x="527573" y="4029870"/>
                  </a:lnTo>
                  <a:lnTo>
                    <a:pt x="524400" y="4044157"/>
                  </a:lnTo>
                  <a:lnTo>
                    <a:pt x="519640" y="4057651"/>
                  </a:lnTo>
                  <a:lnTo>
                    <a:pt x="514086" y="4070351"/>
                  </a:lnTo>
                  <a:lnTo>
                    <a:pt x="508533" y="4083845"/>
                  </a:lnTo>
                  <a:lnTo>
                    <a:pt x="502186" y="4095751"/>
                  </a:lnTo>
                  <a:lnTo>
                    <a:pt x="495839" y="4107657"/>
                  </a:lnTo>
                  <a:lnTo>
                    <a:pt x="487906" y="4120357"/>
                  </a:lnTo>
                  <a:lnTo>
                    <a:pt x="479179" y="4130676"/>
                  </a:lnTo>
                  <a:lnTo>
                    <a:pt x="471246" y="4140995"/>
                  </a:lnTo>
                  <a:lnTo>
                    <a:pt x="461726" y="4152107"/>
                  </a:lnTo>
                  <a:lnTo>
                    <a:pt x="452999" y="4160838"/>
                  </a:lnTo>
                  <a:lnTo>
                    <a:pt x="441892" y="4170363"/>
                  </a:lnTo>
                  <a:lnTo>
                    <a:pt x="432372" y="4179095"/>
                  </a:lnTo>
                  <a:lnTo>
                    <a:pt x="421265" y="4187032"/>
                  </a:lnTo>
                  <a:lnTo>
                    <a:pt x="410158" y="4194970"/>
                  </a:lnTo>
                  <a:lnTo>
                    <a:pt x="398258" y="4201320"/>
                  </a:lnTo>
                  <a:lnTo>
                    <a:pt x="385565" y="4207670"/>
                  </a:lnTo>
                  <a:lnTo>
                    <a:pt x="373665" y="4213226"/>
                  </a:lnTo>
                  <a:lnTo>
                    <a:pt x="360971" y="4218782"/>
                  </a:lnTo>
                  <a:lnTo>
                    <a:pt x="348278" y="4223545"/>
                  </a:lnTo>
                  <a:lnTo>
                    <a:pt x="335584" y="4226720"/>
                  </a:lnTo>
                  <a:lnTo>
                    <a:pt x="322097" y="4229895"/>
                  </a:lnTo>
                  <a:lnTo>
                    <a:pt x="307817" y="4232276"/>
                  </a:lnTo>
                  <a:lnTo>
                    <a:pt x="294330" y="4234657"/>
                  </a:lnTo>
                  <a:lnTo>
                    <a:pt x="280050" y="4235451"/>
                  </a:lnTo>
                  <a:lnTo>
                    <a:pt x="267357" y="4235451"/>
                  </a:lnTo>
                  <a:lnTo>
                    <a:pt x="253076" y="4235451"/>
                  </a:lnTo>
                  <a:lnTo>
                    <a:pt x="238796" y="4234657"/>
                  </a:lnTo>
                  <a:lnTo>
                    <a:pt x="224516" y="4232276"/>
                  </a:lnTo>
                  <a:lnTo>
                    <a:pt x="210236" y="4229101"/>
                  </a:lnTo>
                  <a:lnTo>
                    <a:pt x="195956" y="4225926"/>
                  </a:lnTo>
                  <a:lnTo>
                    <a:pt x="171362" y="4217988"/>
                  </a:lnTo>
                  <a:lnTo>
                    <a:pt x="148355" y="4207670"/>
                  </a:lnTo>
                  <a:lnTo>
                    <a:pt x="127728" y="4195763"/>
                  </a:lnTo>
                  <a:lnTo>
                    <a:pt x="107101" y="4183063"/>
                  </a:lnTo>
                  <a:lnTo>
                    <a:pt x="88061" y="4167188"/>
                  </a:lnTo>
                  <a:lnTo>
                    <a:pt x="71401" y="4149726"/>
                  </a:lnTo>
                  <a:lnTo>
                    <a:pt x="56327" y="4132263"/>
                  </a:lnTo>
                  <a:lnTo>
                    <a:pt x="42047" y="4112420"/>
                  </a:lnTo>
                  <a:lnTo>
                    <a:pt x="30147" y="4091782"/>
                  </a:lnTo>
                  <a:lnTo>
                    <a:pt x="19834" y="4069557"/>
                  </a:lnTo>
                  <a:lnTo>
                    <a:pt x="12693" y="4047332"/>
                  </a:lnTo>
                  <a:lnTo>
                    <a:pt x="5553" y="4023520"/>
                  </a:lnTo>
                  <a:lnTo>
                    <a:pt x="1587" y="4000501"/>
                  </a:lnTo>
                  <a:lnTo>
                    <a:pt x="0" y="3975101"/>
                  </a:lnTo>
                  <a:lnTo>
                    <a:pt x="0" y="3950495"/>
                  </a:lnTo>
                  <a:lnTo>
                    <a:pt x="3967" y="3925888"/>
                  </a:lnTo>
                  <a:lnTo>
                    <a:pt x="322891" y="1942307"/>
                  </a:lnTo>
                  <a:lnTo>
                    <a:pt x="327651" y="1919288"/>
                  </a:lnTo>
                  <a:lnTo>
                    <a:pt x="332411" y="1895476"/>
                  </a:lnTo>
                  <a:lnTo>
                    <a:pt x="338757" y="1872457"/>
                  </a:lnTo>
                  <a:lnTo>
                    <a:pt x="345104" y="1850232"/>
                  </a:lnTo>
                  <a:lnTo>
                    <a:pt x="353038" y="1827213"/>
                  </a:lnTo>
                  <a:lnTo>
                    <a:pt x="361764" y="1804988"/>
                  </a:lnTo>
                  <a:lnTo>
                    <a:pt x="370491" y="1784351"/>
                  </a:lnTo>
                  <a:lnTo>
                    <a:pt x="381598" y="1763713"/>
                  </a:lnTo>
                  <a:lnTo>
                    <a:pt x="391118" y="1742282"/>
                  </a:lnTo>
                  <a:lnTo>
                    <a:pt x="403812" y="1721645"/>
                  </a:lnTo>
                  <a:lnTo>
                    <a:pt x="415712" y="1701801"/>
                  </a:lnTo>
                  <a:lnTo>
                    <a:pt x="428405" y="1683545"/>
                  </a:lnTo>
                  <a:lnTo>
                    <a:pt x="441892" y="1664495"/>
                  </a:lnTo>
                  <a:lnTo>
                    <a:pt x="456172" y="1645445"/>
                  </a:lnTo>
                  <a:lnTo>
                    <a:pt x="471246" y="1627982"/>
                  </a:lnTo>
                  <a:lnTo>
                    <a:pt x="487113" y="1612107"/>
                  </a:lnTo>
                  <a:lnTo>
                    <a:pt x="502979" y="1595438"/>
                  </a:lnTo>
                  <a:lnTo>
                    <a:pt x="519640" y="1578770"/>
                  </a:lnTo>
                  <a:lnTo>
                    <a:pt x="537093" y="1564482"/>
                  </a:lnTo>
                  <a:lnTo>
                    <a:pt x="555340" y="1549401"/>
                  </a:lnTo>
                  <a:lnTo>
                    <a:pt x="573587" y="1535907"/>
                  </a:lnTo>
                  <a:lnTo>
                    <a:pt x="593421" y="1522413"/>
                  </a:lnTo>
                  <a:lnTo>
                    <a:pt x="612461" y="1509713"/>
                  </a:lnTo>
                  <a:lnTo>
                    <a:pt x="633088" y="1497807"/>
                  </a:lnTo>
                  <a:lnTo>
                    <a:pt x="652921" y="1486695"/>
                  </a:lnTo>
                  <a:lnTo>
                    <a:pt x="673548" y="1476376"/>
                  </a:lnTo>
                  <a:lnTo>
                    <a:pt x="695762" y="1466851"/>
                  </a:lnTo>
                  <a:lnTo>
                    <a:pt x="717182" y="1458120"/>
                  </a:lnTo>
                  <a:lnTo>
                    <a:pt x="739396" y="1450182"/>
                  </a:lnTo>
                  <a:lnTo>
                    <a:pt x="762403" y="1442244"/>
                  </a:lnTo>
                  <a:lnTo>
                    <a:pt x="785410" y="1435894"/>
                  </a:lnTo>
                  <a:lnTo>
                    <a:pt x="808417" y="1430338"/>
                  </a:lnTo>
                  <a:close/>
                  <a:moveTo>
                    <a:pt x="1547137" y="0"/>
                  </a:moveTo>
                  <a:cubicBezTo>
                    <a:pt x="1878176" y="0"/>
                    <a:pt x="2146537" y="268361"/>
                    <a:pt x="2146537" y="599400"/>
                  </a:cubicBezTo>
                  <a:cubicBezTo>
                    <a:pt x="2146537" y="930439"/>
                    <a:pt x="1878176" y="1198800"/>
                    <a:pt x="1547137" y="1198800"/>
                  </a:cubicBezTo>
                  <a:cubicBezTo>
                    <a:pt x="1216098" y="1198800"/>
                    <a:pt x="947737" y="930439"/>
                    <a:pt x="947737" y="599400"/>
                  </a:cubicBezTo>
                  <a:cubicBezTo>
                    <a:pt x="947737" y="268361"/>
                    <a:pt x="1216098" y="0"/>
                    <a:pt x="154713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3" name="TextBox 42"/>
          <p:cNvSpPr txBox="1">
            <a:spLocks noChangeArrowheads="1"/>
          </p:cNvSpPr>
          <p:nvPr/>
        </p:nvSpPr>
        <p:spPr bwMode="auto">
          <a:xfrm>
            <a:off x="1436821" y="1749779"/>
            <a:ext cx="2834977" cy="270127"/>
          </a:xfrm>
          <a:prstGeom prst="rect">
            <a:avLst/>
          </a:prstGeom>
          <a:noFill/>
          <a:ln w="9525">
            <a:noFill/>
            <a:miter lim="800000"/>
          </a:ln>
        </p:spPr>
        <p:txBody>
          <a:bodyPr lIns="0" tIns="0" rIns="0" bIns="0">
            <a:spAutoFit/>
          </a:bodyPr>
          <a:lstStyle/>
          <a:p>
            <a:r>
              <a:rPr lang="zh-CN" altLang="en-US" sz="1700" dirty="0">
                <a:solidFill>
                  <a:schemeClr val="tx2"/>
                </a:solidFill>
                <a:latin typeface="微软雅黑" panose="020B0503020204020204" pitchFamily="34" charset="-122"/>
              </a:rPr>
              <a:t>请添加文字内容</a:t>
            </a:r>
          </a:p>
        </p:txBody>
      </p:sp>
      <p:sp>
        <p:nvSpPr>
          <p:cNvPr id="46" name="TextBox 45"/>
          <p:cNvSpPr txBox="1">
            <a:spLocks noChangeArrowheads="1"/>
          </p:cNvSpPr>
          <p:nvPr/>
        </p:nvSpPr>
        <p:spPr bwMode="auto">
          <a:xfrm>
            <a:off x="1436819" y="2161018"/>
            <a:ext cx="2783217" cy="553997"/>
          </a:xfrm>
          <a:prstGeom prst="rect">
            <a:avLst/>
          </a:prstGeom>
          <a:noFill/>
          <a:ln w="9525">
            <a:noFill/>
            <a:miter lim="800000"/>
          </a:ln>
        </p:spPr>
        <p:txBody>
          <a:bodyPr lIns="0" tIns="0" rIns="0" bIns="0">
            <a:spAutoFit/>
          </a:bodyPr>
          <a:lstStyle/>
          <a:p>
            <a:pPr algn="just"/>
            <a:r>
              <a:rPr lang="zh-CN" altLang="en-US" sz="1200" dirty="0">
                <a:solidFill>
                  <a:srgbClr val="808080"/>
                </a:solidFill>
              </a:rPr>
              <a:t>请在此处插入你需要的文字内容请在此处插入你需要的文字内容请在此处插入你需要的文字内容</a:t>
            </a:r>
            <a:endParaRPr lang="en-US" altLang="zh-CN" sz="1200" dirty="0">
              <a:solidFill>
                <a:srgbClr val="808080"/>
              </a:solidFill>
            </a:endParaRPr>
          </a:p>
        </p:txBody>
      </p:sp>
      <p:sp>
        <p:nvSpPr>
          <p:cNvPr id="49" name="TextBox 48"/>
          <p:cNvSpPr txBox="1">
            <a:spLocks noChangeArrowheads="1"/>
          </p:cNvSpPr>
          <p:nvPr/>
        </p:nvSpPr>
        <p:spPr bwMode="auto">
          <a:xfrm>
            <a:off x="1436821" y="3166937"/>
            <a:ext cx="2834977" cy="540255"/>
          </a:xfrm>
          <a:prstGeom prst="rect">
            <a:avLst/>
          </a:prstGeom>
          <a:noFill/>
          <a:ln w="9525">
            <a:noFill/>
            <a:miter lim="800000"/>
          </a:ln>
        </p:spPr>
        <p:txBody>
          <a:bodyPr lIns="0" tIns="0" rIns="0" bIns="0">
            <a:spAutoFit/>
          </a:bodyPr>
          <a:lstStyle/>
          <a:p>
            <a:r>
              <a:rPr lang="zh-CN" altLang="en-US" sz="1700" dirty="0">
                <a:solidFill>
                  <a:schemeClr val="tx2"/>
                </a:solidFill>
              </a:rPr>
              <a:t>请添加文字内容</a:t>
            </a:r>
          </a:p>
          <a:p>
            <a:endParaRPr lang="zh-CN" altLang="en-US" sz="1700" dirty="0">
              <a:solidFill>
                <a:schemeClr val="tx2"/>
              </a:solidFill>
              <a:latin typeface="微软雅黑" panose="020B0503020204020204" pitchFamily="34" charset="-122"/>
            </a:endParaRPr>
          </a:p>
        </p:txBody>
      </p:sp>
      <p:sp>
        <p:nvSpPr>
          <p:cNvPr id="52" name="TextBox 51"/>
          <p:cNvSpPr txBox="1">
            <a:spLocks noChangeArrowheads="1"/>
          </p:cNvSpPr>
          <p:nvPr/>
        </p:nvSpPr>
        <p:spPr bwMode="auto">
          <a:xfrm>
            <a:off x="1436819" y="3578177"/>
            <a:ext cx="2783217" cy="738664"/>
          </a:xfrm>
          <a:prstGeom prst="rect">
            <a:avLst/>
          </a:prstGeom>
          <a:noFill/>
          <a:ln w="9525">
            <a:noFill/>
            <a:miter lim="800000"/>
          </a:ln>
        </p:spPr>
        <p:txBody>
          <a:bodyPr lIns="0" tIns="0" rIns="0" bIns="0">
            <a:spAutoFit/>
          </a:bodyPr>
          <a:lstStyle/>
          <a:p>
            <a:pPr algn="just"/>
            <a:r>
              <a:rPr lang="zh-CN" altLang="en-US" sz="1200" dirty="0">
                <a:solidFill>
                  <a:srgbClr val="808080"/>
                </a:solidFill>
              </a:rPr>
              <a:t>请在此处插入你需要的文字内容请在此处插入你需要的文字内容请在此处插入你需要的文字内容</a:t>
            </a:r>
            <a:endParaRPr lang="en-US" altLang="zh-CN" sz="1200" dirty="0">
              <a:solidFill>
                <a:srgbClr val="808080"/>
              </a:solidFill>
            </a:endParaRPr>
          </a:p>
          <a:p>
            <a:pPr algn="just"/>
            <a:endParaRPr lang="en-US" altLang="zh-CN" sz="1200" dirty="0">
              <a:solidFill>
                <a:srgbClr val="808080"/>
              </a:solidFill>
              <a:latin typeface="微软雅黑" panose="020B0503020204020204" pitchFamily="34" charset="-122"/>
            </a:endParaRPr>
          </a:p>
        </p:txBody>
      </p:sp>
      <p:sp>
        <p:nvSpPr>
          <p:cNvPr id="53" name="TextBox 52"/>
          <p:cNvSpPr txBox="1">
            <a:spLocks noChangeArrowheads="1"/>
          </p:cNvSpPr>
          <p:nvPr/>
        </p:nvSpPr>
        <p:spPr bwMode="auto">
          <a:xfrm>
            <a:off x="1436821" y="4646587"/>
            <a:ext cx="2834977" cy="540255"/>
          </a:xfrm>
          <a:prstGeom prst="rect">
            <a:avLst/>
          </a:prstGeom>
          <a:noFill/>
          <a:ln w="9525">
            <a:noFill/>
            <a:miter lim="800000"/>
          </a:ln>
        </p:spPr>
        <p:txBody>
          <a:bodyPr lIns="0" tIns="0" rIns="0" bIns="0">
            <a:spAutoFit/>
          </a:bodyPr>
          <a:lstStyle/>
          <a:p>
            <a:r>
              <a:rPr lang="zh-CN" altLang="en-US" sz="1700" dirty="0">
                <a:solidFill>
                  <a:schemeClr val="tx2"/>
                </a:solidFill>
              </a:rPr>
              <a:t>请添加文字内容</a:t>
            </a:r>
          </a:p>
          <a:p>
            <a:endParaRPr lang="zh-CN" altLang="en-US" sz="1700" dirty="0">
              <a:solidFill>
                <a:schemeClr val="tx2"/>
              </a:solidFill>
              <a:latin typeface="微软雅黑" panose="020B0503020204020204" pitchFamily="34" charset="-122"/>
            </a:endParaRPr>
          </a:p>
        </p:txBody>
      </p:sp>
      <p:sp>
        <p:nvSpPr>
          <p:cNvPr id="54" name="TextBox 53"/>
          <p:cNvSpPr txBox="1">
            <a:spLocks noChangeArrowheads="1"/>
          </p:cNvSpPr>
          <p:nvPr/>
        </p:nvSpPr>
        <p:spPr bwMode="auto">
          <a:xfrm>
            <a:off x="1436819" y="5055811"/>
            <a:ext cx="2783217" cy="553997"/>
          </a:xfrm>
          <a:prstGeom prst="rect">
            <a:avLst/>
          </a:prstGeom>
          <a:noFill/>
          <a:ln w="9525">
            <a:noFill/>
            <a:miter lim="800000"/>
          </a:ln>
        </p:spPr>
        <p:txBody>
          <a:bodyPr lIns="0" tIns="0" rIns="0" bIns="0">
            <a:spAutoFit/>
          </a:bodyPr>
          <a:lstStyle/>
          <a:p>
            <a:pPr algn="just"/>
            <a:r>
              <a:rPr lang="zh-CN" altLang="en-US" sz="1200" dirty="0">
                <a:solidFill>
                  <a:srgbClr val="808080"/>
                </a:solidFill>
              </a:rPr>
              <a:t>请在此处插入你需要的文字内容请在此处插入你需要的文字内容请在此处插入你需要的文字内容</a:t>
            </a:r>
            <a:endParaRPr lang="en-US" altLang="zh-CN" sz="1200" dirty="0">
              <a:solidFill>
                <a:srgbClr val="808080"/>
              </a:solidFill>
            </a:endParaRPr>
          </a:p>
        </p:txBody>
      </p:sp>
      <p:sp>
        <p:nvSpPr>
          <p:cNvPr id="55" name="TextBox 54"/>
          <p:cNvSpPr txBox="1">
            <a:spLocks noChangeArrowheads="1"/>
          </p:cNvSpPr>
          <p:nvPr/>
        </p:nvSpPr>
        <p:spPr bwMode="auto">
          <a:xfrm>
            <a:off x="8061557" y="1796819"/>
            <a:ext cx="2834977" cy="270127"/>
          </a:xfrm>
          <a:prstGeom prst="rect">
            <a:avLst/>
          </a:prstGeom>
          <a:noFill/>
          <a:ln w="9525">
            <a:noFill/>
            <a:miter lim="800000"/>
          </a:ln>
        </p:spPr>
        <p:txBody>
          <a:bodyPr lIns="0" tIns="0" rIns="0" bIns="0">
            <a:spAutoFit/>
          </a:bodyPr>
          <a:lstStyle/>
          <a:p>
            <a:r>
              <a:rPr lang="zh-CN" altLang="en-US" sz="1700" dirty="0">
                <a:solidFill>
                  <a:schemeClr val="tx2"/>
                </a:solidFill>
                <a:latin typeface="微软雅黑" panose="020B0503020204020204" pitchFamily="34" charset="-122"/>
              </a:rPr>
              <a:t>请添加文字内容</a:t>
            </a:r>
          </a:p>
        </p:txBody>
      </p:sp>
      <p:sp>
        <p:nvSpPr>
          <p:cNvPr id="56" name="TextBox 55"/>
          <p:cNvSpPr txBox="1">
            <a:spLocks noChangeArrowheads="1"/>
          </p:cNvSpPr>
          <p:nvPr/>
        </p:nvSpPr>
        <p:spPr bwMode="auto">
          <a:xfrm>
            <a:off x="8061555" y="2208057"/>
            <a:ext cx="2783217" cy="553997"/>
          </a:xfrm>
          <a:prstGeom prst="rect">
            <a:avLst/>
          </a:prstGeom>
          <a:noFill/>
          <a:ln w="9525">
            <a:noFill/>
            <a:miter lim="800000"/>
          </a:ln>
        </p:spPr>
        <p:txBody>
          <a:bodyPr lIns="0" tIns="0" rIns="0" bIns="0">
            <a:spAutoFit/>
          </a:bodyPr>
          <a:lstStyle/>
          <a:p>
            <a:pPr algn="just"/>
            <a:r>
              <a:rPr lang="zh-CN" altLang="en-US" sz="1200" dirty="0">
                <a:solidFill>
                  <a:srgbClr val="808080"/>
                </a:solidFill>
              </a:rPr>
              <a:t>请在此处插入你需要的文字内容请在此处插入你需要的文字内容请在此处插入你需要的文字内容</a:t>
            </a:r>
            <a:endParaRPr lang="en-US" altLang="zh-CN" sz="1200" dirty="0">
              <a:solidFill>
                <a:srgbClr val="808080"/>
              </a:solidFill>
            </a:endParaRPr>
          </a:p>
        </p:txBody>
      </p:sp>
      <p:sp>
        <p:nvSpPr>
          <p:cNvPr id="57" name="TextBox 56"/>
          <p:cNvSpPr txBox="1">
            <a:spLocks noChangeArrowheads="1"/>
          </p:cNvSpPr>
          <p:nvPr/>
        </p:nvSpPr>
        <p:spPr bwMode="auto">
          <a:xfrm>
            <a:off x="8061557" y="3213977"/>
            <a:ext cx="2834977" cy="540255"/>
          </a:xfrm>
          <a:prstGeom prst="rect">
            <a:avLst/>
          </a:prstGeom>
          <a:noFill/>
          <a:ln w="9525">
            <a:noFill/>
            <a:miter lim="800000"/>
          </a:ln>
        </p:spPr>
        <p:txBody>
          <a:bodyPr lIns="0" tIns="0" rIns="0" bIns="0">
            <a:spAutoFit/>
          </a:bodyPr>
          <a:lstStyle/>
          <a:p>
            <a:r>
              <a:rPr lang="zh-CN" altLang="en-US" sz="1700" dirty="0">
                <a:solidFill>
                  <a:schemeClr val="tx2"/>
                </a:solidFill>
              </a:rPr>
              <a:t>请添加文字内容</a:t>
            </a:r>
          </a:p>
          <a:p>
            <a:endParaRPr lang="zh-CN" altLang="en-US" sz="1700" dirty="0">
              <a:solidFill>
                <a:schemeClr val="tx2"/>
              </a:solidFill>
              <a:latin typeface="微软雅黑" panose="020B0503020204020204" pitchFamily="34" charset="-122"/>
            </a:endParaRPr>
          </a:p>
        </p:txBody>
      </p:sp>
      <p:sp>
        <p:nvSpPr>
          <p:cNvPr id="58" name="TextBox 57"/>
          <p:cNvSpPr txBox="1">
            <a:spLocks noChangeArrowheads="1"/>
          </p:cNvSpPr>
          <p:nvPr/>
        </p:nvSpPr>
        <p:spPr bwMode="auto">
          <a:xfrm>
            <a:off x="8061555" y="3625216"/>
            <a:ext cx="2783217" cy="738664"/>
          </a:xfrm>
          <a:prstGeom prst="rect">
            <a:avLst/>
          </a:prstGeom>
          <a:noFill/>
          <a:ln w="9525">
            <a:noFill/>
            <a:miter lim="800000"/>
          </a:ln>
        </p:spPr>
        <p:txBody>
          <a:bodyPr lIns="0" tIns="0" rIns="0" bIns="0">
            <a:spAutoFit/>
          </a:bodyPr>
          <a:lstStyle/>
          <a:p>
            <a:pPr algn="just"/>
            <a:r>
              <a:rPr lang="zh-CN" altLang="en-US" sz="1200" dirty="0">
                <a:solidFill>
                  <a:srgbClr val="808080"/>
                </a:solidFill>
              </a:rPr>
              <a:t>请在此处插入你需要的文字内容请在此处插入你需要的文字内容请在此处插入你需要的文字内容</a:t>
            </a:r>
            <a:endParaRPr lang="en-US" altLang="zh-CN" sz="1200" dirty="0">
              <a:solidFill>
                <a:srgbClr val="808080"/>
              </a:solidFill>
            </a:endParaRPr>
          </a:p>
          <a:p>
            <a:pPr algn="just"/>
            <a:endParaRPr lang="en-US" altLang="zh-CN" sz="1200" dirty="0">
              <a:solidFill>
                <a:srgbClr val="808080"/>
              </a:solidFill>
              <a:latin typeface="微软雅黑" panose="020B0503020204020204" pitchFamily="34" charset="-122"/>
            </a:endParaRPr>
          </a:p>
        </p:txBody>
      </p:sp>
      <p:sp>
        <p:nvSpPr>
          <p:cNvPr id="59" name="TextBox 58"/>
          <p:cNvSpPr txBox="1">
            <a:spLocks noChangeArrowheads="1"/>
          </p:cNvSpPr>
          <p:nvPr/>
        </p:nvSpPr>
        <p:spPr bwMode="auto">
          <a:xfrm>
            <a:off x="8061557" y="4693627"/>
            <a:ext cx="2834977" cy="540255"/>
          </a:xfrm>
          <a:prstGeom prst="rect">
            <a:avLst/>
          </a:prstGeom>
          <a:noFill/>
          <a:ln w="9525">
            <a:noFill/>
            <a:miter lim="800000"/>
          </a:ln>
        </p:spPr>
        <p:txBody>
          <a:bodyPr lIns="0" tIns="0" rIns="0" bIns="0">
            <a:spAutoFit/>
          </a:bodyPr>
          <a:lstStyle/>
          <a:p>
            <a:r>
              <a:rPr lang="zh-CN" altLang="en-US" sz="1700" dirty="0">
                <a:solidFill>
                  <a:schemeClr val="tx2"/>
                </a:solidFill>
              </a:rPr>
              <a:t>请添加文字内容</a:t>
            </a:r>
          </a:p>
          <a:p>
            <a:endParaRPr lang="zh-CN" altLang="en-US" sz="1700" dirty="0">
              <a:solidFill>
                <a:schemeClr val="tx2"/>
              </a:solidFill>
              <a:latin typeface="微软雅黑" panose="020B0503020204020204" pitchFamily="34" charset="-122"/>
            </a:endParaRPr>
          </a:p>
        </p:txBody>
      </p:sp>
      <p:sp>
        <p:nvSpPr>
          <p:cNvPr id="60" name="TextBox 59"/>
          <p:cNvSpPr txBox="1">
            <a:spLocks noChangeArrowheads="1"/>
          </p:cNvSpPr>
          <p:nvPr/>
        </p:nvSpPr>
        <p:spPr bwMode="auto">
          <a:xfrm>
            <a:off x="8061555" y="5102851"/>
            <a:ext cx="2783217" cy="553997"/>
          </a:xfrm>
          <a:prstGeom prst="rect">
            <a:avLst/>
          </a:prstGeom>
          <a:noFill/>
          <a:ln w="9525">
            <a:noFill/>
            <a:miter lim="800000"/>
          </a:ln>
        </p:spPr>
        <p:txBody>
          <a:bodyPr lIns="0" tIns="0" rIns="0" bIns="0">
            <a:spAutoFit/>
          </a:bodyPr>
          <a:lstStyle/>
          <a:p>
            <a:pPr algn="just"/>
            <a:r>
              <a:rPr lang="zh-CN" altLang="en-US" sz="1200" dirty="0">
                <a:solidFill>
                  <a:srgbClr val="808080"/>
                </a:solidFill>
              </a:rPr>
              <a:t>请在此处插入你需要的文字内容请在此处插入你需要的文字内容请在此处插入你需要的文字内容</a:t>
            </a:r>
            <a:endParaRPr lang="en-US" altLang="zh-CN" sz="1200" dirty="0">
              <a:solidFill>
                <a:srgbClr val="808080"/>
              </a:solidFill>
            </a:endParaRPr>
          </a:p>
        </p:txBody>
      </p:sp>
      <p:sp>
        <p:nvSpPr>
          <p:cNvPr id="19" name="矩形 18"/>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0" name="矩形 19"/>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1"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1" presetID="10" presetClass="entr" presetSubtype="0" fill="hold" grpId="0" nodeType="with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right)">
                                      <p:cBhvr>
                                        <p:cTn id="16" dur="500"/>
                                        <p:tgtEl>
                                          <p:spTgt spid="43"/>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right)">
                                      <p:cBhvr>
                                        <p:cTn id="19" dur="500"/>
                                        <p:tgtEl>
                                          <p:spTgt spid="46"/>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wipe(right)">
                                      <p:cBhvr>
                                        <p:cTn id="22" dur="500"/>
                                        <p:tgtEl>
                                          <p:spTgt spid="49"/>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right)">
                                      <p:cBhvr>
                                        <p:cTn id="25" dur="500"/>
                                        <p:tgtEl>
                                          <p:spTgt spid="52"/>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wipe(right)">
                                      <p:cBhvr>
                                        <p:cTn id="28" dur="500"/>
                                        <p:tgtEl>
                                          <p:spTgt spid="53"/>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ipe(right)">
                                      <p:cBhvr>
                                        <p:cTn id="31" dur="500"/>
                                        <p:tgtEl>
                                          <p:spTgt spid="54"/>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right)">
                                      <p:cBhvr>
                                        <p:cTn id="34" dur="500"/>
                                        <p:tgtEl>
                                          <p:spTgt spid="55"/>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right)">
                                      <p:cBhvr>
                                        <p:cTn id="37" dur="500"/>
                                        <p:tgtEl>
                                          <p:spTgt spid="5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wipe(right)">
                                      <p:cBhvr>
                                        <p:cTn id="40" dur="500"/>
                                        <p:tgtEl>
                                          <p:spTgt spid="57"/>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wipe(right)">
                                      <p:cBhvr>
                                        <p:cTn id="43" dur="500"/>
                                        <p:tgtEl>
                                          <p:spTgt spid="58"/>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right)">
                                      <p:cBhvr>
                                        <p:cTn id="46" dur="500"/>
                                        <p:tgtEl>
                                          <p:spTgt spid="59"/>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wipe(right)">
                                      <p:cBhvr>
                                        <p:cTn id="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3" grpId="0"/>
      <p:bldP spid="46" grpId="0"/>
      <p:bldP spid="49" grpId="0"/>
      <p:bldP spid="52" grpId="0"/>
      <p:bldP spid="53" grpId="0"/>
      <p:bldP spid="54" grpId="0"/>
      <p:bldP spid="55" grpId="0"/>
      <p:bldP spid="56" grpId="0"/>
      <p:bldP spid="57" grpId="0"/>
      <p:bldP spid="58" grpId="0"/>
      <p:bldP spid="59" grpId="0"/>
      <p:bldP spid="6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图片占位符 12"/>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5600027" y="1670052"/>
            <a:ext cx="5781962" cy="3975099"/>
          </a:xfrm>
          <a:blipFill>
            <a:blip r:embed="rId3"/>
            <a:stretch>
              <a:fillRect/>
            </a:stretch>
          </a:blipFill>
        </p:spPr>
      </p:pic>
      <p:sp>
        <p:nvSpPr>
          <p:cNvPr id="14" name="矩形 13"/>
          <p:cNvSpPr/>
          <p:nvPr/>
        </p:nvSpPr>
        <p:spPr>
          <a:xfrm>
            <a:off x="1244600" y="2002972"/>
            <a:ext cx="4445001" cy="3265714"/>
          </a:xfrm>
          <a:prstGeom prst="rect">
            <a:avLst/>
          </a:prstGeom>
          <a:solidFill>
            <a:schemeClr val="bg1"/>
          </a:solid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15" name="矩形 14"/>
          <p:cNvSpPr/>
          <p:nvPr/>
        </p:nvSpPr>
        <p:spPr>
          <a:xfrm>
            <a:off x="1118682" y="2298276"/>
            <a:ext cx="329784" cy="26751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grpSp>
        <p:nvGrpSpPr>
          <p:cNvPr id="2" name="组合 19"/>
          <p:cNvGrpSpPr/>
          <p:nvPr/>
        </p:nvGrpSpPr>
        <p:grpSpPr>
          <a:xfrm>
            <a:off x="1448466" y="2947308"/>
            <a:ext cx="3834734" cy="1869805"/>
            <a:chOff x="1448465" y="2947308"/>
            <a:chExt cx="3834735" cy="1869805"/>
          </a:xfrm>
        </p:grpSpPr>
        <p:cxnSp>
          <p:nvCxnSpPr>
            <p:cNvPr id="17" name="直接连接符 16"/>
            <p:cNvCxnSpPr/>
            <p:nvPr/>
          </p:nvCxnSpPr>
          <p:spPr>
            <a:xfrm>
              <a:off x="1596572" y="2947308"/>
              <a:ext cx="841829" cy="0"/>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448465" y="3068943"/>
              <a:ext cx="3834735" cy="1748170"/>
            </a:xfrm>
            <a:prstGeom prst="rect">
              <a:avLst/>
            </a:prstGeom>
          </p:spPr>
          <p:txBody>
            <a:bodyPr wrap="square">
              <a:spAutoFit/>
            </a:bodyPr>
            <a:lstStyle/>
            <a:p>
              <a:pPr algn="just">
                <a:lnSpc>
                  <a:spcPct val="120000"/>
                </a:lnSpc>
              </a:pPr>
              <a:r>
                <a:rPr lang="zh-CN" altLang="en-US" sz="1500" dirty="0">
                  <a:solidFill>
                    <a:schemeClr val="tx1">
                      <a:lumMod val="50000"/>
                      <a:lumOff val="50000"/>
                    </a:schemeClr>
                  </a:solidFill>
                </a:rPr>
                <a:t>用户可以在投影仪或者计算机上进行演示，也可以将演示文稿打印出来，制作成胶片，以便应用到更广泛的领域中。利用</a:t>
              </a:r>
              <a:r>
                <a:rPr lang="en-US" altLang="zh-CN" sz="1500" dirty="0">
                  <a:solidFill>
                    <a:schemeClr val="tx1">
                      <a:lumMod val="50000"/>
                      <a:lumOff val="50000"/>
                    </a:schemeClr>
                  </a:solidFill>
                </a:rPr>
                <a:t>Microsoft Office PowerPoint</a:t>
              </a:r>
              <a:r>
                <a:rPr lang="zh-CN" altLang="en-US" sz="1500" dirty="0">
                  <a:solidFill>
                    <a:schemeClr val="tx1">
                      <a:lumMod val="50000"/>
                      <a:lumOff val="50000"/>
                    </a:schemeClr>
                  </a:solidFill>
                </a:rPr>
                <a:t>不仅可以创建演示文稿，还可以在互联网上召开面对面会议、远程会议或在网上给观众展示演示文稿</a:t>
              </a:r>
            </a:p>
          </p:txBody>
        </p:sp>
      </p:grpSp>
      <p:sp>
        <p:nvSpPr>
          <p:cNvPr id="19" name="矩形 18"/>
          <p:cNvSpPr/>
          <p:nvPr/>
        </p:nvSpPr>
        <p:spPr>
          <a:xfrm>
            <a:off x="1448466" y="2413617"/>
            <a:ext cx="2804222" cy="461542"/>
          </a:xfrm>
          <a:prstGeom prst="rect">
            <a:avLst/>
          </a:prstGeom>
        </p:spPr>
        <p:txBody>
          <a:bodyPr wrap="square" lIns="91436" tIns="45718" rIns="91436" bIns="45718">
            <a:spAutoFit/>
          </a:bodyPr>
          <a:lstStyle/>
          <a:p>
            <a:pPr algn="just">
              <a:lnSpc>
                <a:spcPct val="120000"/>
              </a:lnSpc>
            </a:pPr>
            <a:r>
              <a:rPr lang="zh-CN" altLang="en-US" sz="2000" b="1" dirty="0">
                <a:solidFill>
                  <a:schemeClr val="tx1">
                    <a:lumMod val="65000"/>
                    <a:lumOff val="35000"/>
                  </a:schemeClr>
                </a:solidFill>
              </a:rPr>
              <a:t>标题文字添加</a:t>
            </a:r>
          </a:p>
        </p:txBody>
      </p:sp>
      <p:sp>
        <p:nvSpPr>
          <p:cNvPr id="9" name="矩形 8"/>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10" name="矩形 9"/>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11"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wipe(right)">
                                      <p:cBhvr>
                                        <p:cTn id="13" dur="500"/>
                                        <p:tgtEl>
                                          <p:spTgt spid="1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1"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up)">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1412776"/>
            <a:ext cx="5486401" cy="4165601"/>
          </a:xfrm>
          <a:prstGeom prst="rect">
            <a:avLst/>
          </a:prstGeom>
          <a:noFill/>
        </p:spPr>
        <p:txBody>
          <a:bodyPr lIns="121902" tIns="60950" rIns="121902" bIns="60950"/>
          <a:lstStyle/>
          <a:p>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3" name="任意多边形 2"/>
          <p:cNvSpPr/>
          <p:nvPr/>
        </p:nvSpPr>
        <p:spPr>
          <a:xfrm>
            <a:off x="2483957" y="1412776"/>
            <a:ext cx="1737689" cy="1319357"/>
          </a:xfrm>
          <a:custGeom>
            <a:avLst/>
            <a:gdLst>
              <a:gd name="connsiteX0" fmla="*/ 0 w 1303267"/>
              <a:gd name="connsiteY0" fmla="*/ 989517 h 989517"/>
              <a:gd name="connsiteX1" fmla="*/ 651634 w 1303267"/>
              <a:gd name="connsiteY1" fmla="*/ 0 h 989517"/>
              <a:gd name="connsiteX2" fmla="*/ 651634 w 1303267"/>
              <a:gd name="connsiteY2" fmla="*/ 0 h 989517"/>
              <a:gd name="connsiteX3" fmla="*/ 1303267 w 1303267"/>
              <a:gd name="connsiteY3" fmla="*/ 989517 h 989517"/>
              <a:gd name="connsiteX4" fmla="*/ 0 w 1303267"/>
              <a:gd name="connsiteY4" fmla="*/ 989517 h 9895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3267" h="989517">
                <a:moveTo>
                  <a:pt x="0" y="989517"/>
                </a:moveTo>
                <a:lnTo>
                  <a:pt x="651634" y="0"/>
                </a:lnTo>
                <a:lnTo>
                  <a:pt x="651634" y="0"/>
                </a:lnTo>
                <a:lnTo>
                  <a:pt x="1303267" y="989517"/>
                </a:lnTo>
                <a:lnTo>
                  <a:pt x="0" y="989517"/>
                </a:lnTo>
                <a:close/>
              </a:path>
            </a:pathLst>
          </a:custGeom>
          <a:solidFill>
            <a:schemeClr val="accent4"/>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20316" tIns="20316" rIns="20316" bIns="20316" numCol="1" spcCol="1693" anchor="ctr" anchorCtr="0">
            <a:noAutofit/>
          </a:bodyPr>
          <a:lstStyle/>
          <a:p>
            <a:pPr algn="ctr" defTabSz="711200">
              <a:lnSpc>
                <a:spcPct val="90000"/>
              </a:lnSpc>
              <a:spcAft>
                <a:spcPct val="35000"/>
              </a:spcAft>
            </a:pPr>
            <a:r>
              <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添加文本</a:t>
            </a:r>
            <a:endParaRPr 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4" name="任意多边形 3"/>
          <p:cNvSpPr/>
          <p:nvPr/>
        </p:nvSpPr>
        <p:spPr>
          <a:xfrm>
            <a:off x="1859171" y="2732133"/>
            <a:ext cx="2987259" cy="948747"/>
          </a:xfrm>
          <a:custGeom>
            <a:avLst/>
            <a:gdLst>
              <a:gd name="connsiteX0" fmla="*/ 0 w 2240444"/>
              <a:gd name="connsiteY0" fmla="*/ 711560 h 711560"/>
              <a:gd name="connsiteX1" fmla="*/ 468591 w 2240444"/>
              <a:gd name="connsiteY1" fmla="*/ 0 h 711560"/>
              <a:gd name="connsiteX2" fmla="*/ 1771853 w 2240444"/>
              <a:gd name="connsiteY2" fmla="*/ 0 h 711560"/>
              <a:gd name="connsiteX3" fmla="*/ 2240444 w 2240444"/>
              <a:gd name="connsiteY3" fmla="*/ 711560 h 711560"/>
              <a:gd name="connsiteX4" fmla="*/ 0 w 2240444"/>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0444" h="711560">
                <a:moveTo>
                  <a:pt x="0" y="711560"/>
                </a:moveTo>
                <a:lnTo>
                  <a:pt x="468591" y="0"/>
                </a:lnTo>
                <a:lnTo>
                  <a:pt x="1771853" y="0"/>
                </a:lnTo>
                <a:lnTo>
                  <a:pt x="2240444" y="711560"/>
                </a:lnTo>
                <a:lnTo>
                  <a:pt x="0" y="711560"/>
                </a:lnTo>
                <a:close/>
              </a:path>
            </a:pathLst>
          </a:custGeom>
          <a:solidFill>
            <a:schemeClr val="accent3"/>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543007" tIns="20316" rIns="543006" bIns="20316" numCol="1" spcCol="1693" anchor="ctr" anchorCtr="0">
            <a:noAutofit/>
          </a:bodyPr>
          <a:lstStyle/>
          <a:p>
            <a:pPr algn="ctr" defTabSz="711200">
              <a:lnSpc>
                <a:spcPct val="90000"/>
              </a:lnSpc>
              <a:spcAft>
                <a:spcPct val="35000"/>
              </a:spcAft>
            </a:pPr>
            <a:r>
              <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添加文本</a:t>
            </a:r>
            <a:endParaRPr 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5" name="任意多边形 4"/>
          <p:cNvSpPr/>
          <p:nvPr/>
        </p:nvSpPr>
        <p:spPr>
          <a:xfrm>
            <a:off x="1234384" y="3680881"/>
            <a:ext cx="4236830" cy="948747"/>
          </a:xfrm>
          <a:custGeom>
            <a:avLst/>
            <a:gdLst>
              <a:gd name="connsiteX0" fmla="*/ 0 w 3177622"/>
              <a:gd name="connsiteY0" fmla="*/ 711560 h 711560"/>
              <a:gd name="connsiteX1" fmla="*/ 468591 w 3177622"/>
              <a:gd name="connsiteY1" fmla="*/ 0 h 711560"/>
              <a:gd name="connsiteX2" fmla="*/ 2709031 w 3177622"/>
              <a:gd name="connsiteY2" fmla="*/ 0 h 711560"/>
              <a:gd name="connsiteX3" fmla="*/ 3177622 w 3177622"/>
              <a:gd name="connsiteY3" fmla="*/ 711560 h 711560"/>
              <a:gd name="connsiteX4" fmla="*/ 0 w 3177622"/>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77622" h="711560">
                <a:moveTo>
                  <a:pt x="0" y="711560"/>
                </a:moveTo>
                <a:lnTo>
                  <a:pt x="468591" y="0"/>
                </a:lnTo>
                <a:lnTo>
                  <a:pt x="2709031" y="0"/>
                </a:lnTo>
                <a:lnTo>
                  <a:pt x="3177622" y="711560"/>
                </a:lnTo>
                <a:lnTo>
                  <a:pt x="0" y="711560"/>
                </a:lnTo>
                <a:close/>
              </a:path>
            </a:pathLst>
          </a:custGeom>
          <a:solidFill>
            <a:schemeClr val="accent2"/>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761648" tIns="20316" rIns="761648" bIns="20316" numCol="1" spcCol="1693" anchor="ctr" anchorCtr="0">
            <a:noAutofit/>
          </a:bodyPr>
          <a:lstStyle/>
          <a:p>
            <a:pPr algn="ctr" defTabSz="711200">
              <a:lnSpc>
                <a:spcPct val="90000"/>
              </a:lnSpc>
              <a:spcAft>
                <a:spcPct val="35000"/>
              </a:spcAft>
            </a:pPr>
            <a:r>
              <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添加文本</a:t>
            </a:r>
            <a:endParaRPr 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sp>
        <p:nvSpPr>
          <p:cNvPr id="6" name="任意多边形 5"/>
          <p:cNvSpPr/>
          <p:nvPr/>
        </p:nvSpPr>
        <p:spPr>
          <a:xfrm>
            <a:off x="609600" y="4629629"/>
            <a:ext cx="5486401" cy="948747"/>
          </a:xfrm>
          <a:custGeom>
            <a:avLst/>
            <a:gdLst>
              <a:gd name="connsiteX0" fmla="*/ 0 w 4114800"/>
              <a:gd name="connsiteY0" fmla="*/ 711560 h 711560"/>
              <a:gd name="connsiteX1" fmla="*/ 468591 w 4114800"/>
              <a:gd name="connsiteY1" fmla="*/ 0 h 711560"/>
              <a:gd name="connsiteX2" fmla="*/ 3646209 w 4114800"/>
              <a:gd name="connsiteY2" fmla="*/ 0 h 711560"/>
              <a:gd name="connsiteX3" fmla="*/ 4114800 w 4114800"/>
              <a:gd name="connsiteY3" fmla="*/ 711560 h 711560"/>
              <a:gd name="connsiteX4" fmla="*/ 0 w 4114800"/>
              <a:gd name="connsiteY4" fmla="*/ 711560 h 711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14800" h="711560">
                <a:moveTo>
                  <a:pt x="0" y="711560"/>
                </a:moveTo>
                <a:lnTo>
                  <a:pt x="468591" y="0"/>
                </a:lnTo>
                <a:lnTo>
                  <a:pt x="3646209" y="0"/>
                </a:lnTo>
                <a:lnTo>
                  <a:pt x="4114800" y="711560"/>
                </a:lnTo>
                <a:lnTo>
                  <a:pt x="0" y="711560"/>
                </a:lnTo>
                <a:close/>
              </a:path>
            </a:pathLst>
          </a:custGeom>
          <a:solidFill>
            <a:schemeClr val="accent1"/>
          </a:solidFill>
          <a:ln w="25400" cap="flat" cmpd="sng" algn="ctr">
            <a:solidFill>
              <a:sysClr val="window" lastClr="FFFFFF">
                <a:lumMod val="95000"/>
              </a:sysClr>
            </a:solidFill>
            <a:prstDash val="solid"/>
          </a:ln>
          <a:effectLst/>
        </p:spPr>
        <p:style>
          <a:lnRef idx="2">
            <a:scrgbClr r="0" g="0" b="0"/>
          </a:lnRef>
          <a:fillRef idx="1">
            <a:scrgbClr r="0" g="0" b="0"/>
          </a:fillRef>
          <a:effectRef idx="0">
            <a:scrgbClr r="0" g="0" b="0"/>
          </a:effectRef>
          <a:fontRef idx="minor">
            <a:schemeClr val="lt1"/>
          </a:fontRef>
        </p:style>
        <p:txBody>
          <a:bodyPr spcFirstLastPara="0" vert="horz" wrap="square" lIns="980290" tIns="20316" rIns="980292" bIns="20316" numCol="1" spcCol="1693" anchor="ctr" anchorCtr="0">
            <a:noAutofit/>
          </a:bodyPr>
          <a:lstStyle/>
          <a:p>
            <a:pPr algn="ctr" defTabSz="711200">
              <a:lnSpc>
                <a:spcPct val="90000"/>
              </a:lnSpc>
              <a:spcAft>
                <a:spcPct val="35000"/>
              </a:spcAft>
            </a:pPr>
            <a:r>
              <a:rPr lang="zh-CN" alt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添加文本</a:t>
            </a:r>
            <a:endParaRPr lang="en-US" sz="1600" dirty="0">
              <a:solidFill>
                <a:schemeClr val="bg1"/>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nvGrpSpPr>
          <p:cNvPr id="7" name="组合 6"/>
          <p:cNvGrpSpPr/>
          <p:nvPr/>
        </p:nvGrpSpPr>
        <p:grpSpPr>
          <a:xfrm>
            <a:off x="6486138" y="1558914"/>
            <a:ext cx="5280587" cy="576743"/>
            <a:chOff x="4932040" y="1169181"/>
            <a:chExt cx="3960440" cy="432556"/>
          </a:xfrm>
        </p:grpSpPr>
        <p:sp>
          <p:nvSpPr>
            <p:cNvPr id="8" name="Content Placeholder 9"/>
            <p:cNvSpPr txBox="1"/>
            <p:nvPr/>
          </p:nvSpPr>
          <p:spPr>
            <a:xfrm>
              <a:off x="4932040" y="1235977"/>
              <a:ext cx="609600" cy="365760"/>
            </a:xfrm>
            <a:prstGeom prst="rect">
              <a:avLst/>
            </a:prstGeom>
            <a:solidFill>
              <a:schemeClr val="accent4"/>
            </a:solidFill>
            <a:ln>
              <a:noFill/>
            </a:ln>
          </p:spPr>
          <p:txBody>
            <a:bodyPr vert="horz" wrap="none" lIns="91440" tIns="0" rIns="91440" bIns="45720"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defTabSz="1219200">
                <a:defRPr/>
              </a:pPr>
              <a:endParaRPr lang="en-US" sz="15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p:cNvSpPr/>
            <p:nvPr/>
          </p:nvSpPr>
          <p:spPr>
            <a:xfrm>
              <a:off x="5624395" y="1169181"/>
              <a:ext cx="3268085" cy="430886"/>
            </a:xfrm>
            <a:prstGeom prst="rect">
              <a:avLst/>
            </a:prstGeom>
          </p:spPr>
          <p:txBody>
            <a:bodyPr wrap="square">
              <a:spAutoFit/>
            </a:bodyPr>
            <a:lstStyle/>
            <a:p>
              <a:pPr lvl="0"/>
              <a:r>
                <a:rPr lang="zh-CN" altLang="en-US" sz="15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单击此处添加</a:t>
              </a:r>
              <a:r>
                <a:rPr lang="zh-CN" altLang="en-US" sz="15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文本，单击此处添加文本，单击此处添加文本，单击此处添加文本。</a:t>
              </a:r>
              <a:endParaRPr lang="en-US" altLang="zh-CN" sz="15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0" name="组合 9"/>
          <p:cNvGrpSpPr/>
          <p:nvPr/>
        </p:nvGrpSpPr>
        <p:grpSpPr>
          <a:xfrm>
            <a:off x="6486138" y="2681118"/>
            <a:ext cx="5280587" cy="574516"/>
            <a:chOff x="4932040" y="2010833"/>
            <a:chExt cx="3960440" cy="430886"/>
          </a:xfrm>
        </p:grpSpPr>
        <p:sp>
          <p:nvSpPr>
            <p:cNvPr id="11" name="Content Placeholder 10"/>
            <p:cNvSpPr txBox="1"/>
            <p:nvPr/>
          </p:nvSpPr>
          <p:spPr>
            <a:xfrm>
              <a:off x="4932040" y="2074176"/>
              <a:ext cx="609600" cy="365760"/>
            </a:xfrm>
            <a:prstGeom prst="rect">
              <a:avLst/>
            </a:prstGeom>
            <a:solidFill>
              <a:schemeClr val="accent3"/>
            </a:solidFill>
            <a:ln>
              <a:noFill/>
            </a:ln>
          </p:spPr>
          <p:txBody>
            <a:bodyPr vert="horz" wrap="none" lIns="91440" tIns="0" rIns="91440" bIns="45720"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defTabSz="1219200">
                <a:defRPr/>
              </a:pPr>
              <a:endParaRPr lang="en-US" sz="15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2" name="矩形 11"/>
            <p:cNvSpPr/>
            <p:nvPr/>
          </p:nvSpPr>
          <p:spPr>
            <a:xfrm>
              <a:off x="5624395" y="2010833"/>
              <a:ext cx="3268085" cy="430886"/>
            </a:xfrm>
            <a:prstGeom prst="rect">
              <a:avLst/>
            </a:prstGeom>
          </p:spPr>
          <p:txBody>
            <a:bodyPr wrap="square">
              <a:spAutoFit/>
            </a:bodyPr>
            <a:lstStyle/>
            <a:p>
              <a:pPr lvl="0"/>
              <a:r>
                <a:rPr lang="zh-CN" altLang="en-US" sz="15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单击此处添加</a:t>
              </a:r>
              <a:r>
                <a:rPr lang="zh-CN" altLang="en-US" sz="15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文本，单击此处添加文本，单击此处添加文本，单击此处添加文本。</a:t>
              </a:r>
              <a:endParaRPr lang="en-US" altLang="zh-CN" sz="15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3" name="组合 12"/>
          <p:cNvGrpSpPr/>
          <p:nvPr/>
        </p:nvGrpSpPr>
        <p:grpSpPr>
          <a:xfrm>
            <a:off x="6486138" y="3764852"/>
            <a:ext cx="5280587" cy="574516"/>
            <a:chOff x="4932040" y="2823633"/>
            <a:chExt cx="3960440" cy="430886"/>
          </a:xfrm>
        </p:grpSpPr>
        <p:sp>
          <p:nvSpPr>
            <p:cNvPr id="14" name="Content Placeholder 11"/>
            <p:cNvSpPr txBox="1"/>
            <p:nvPr/>
          </p:nvSpPr>
          <p:spPr>
            <a:xfrm>
              <a:off x="4932040" y="2886977"/>
              <a:ext cx="609600" cy="365760"/>
            </a:xfrm>
            <a:prstGeom prst="rect">
              <a:avLst/>
            </a:prstGeom>
            <a:solidFill>
              <a:schemeClr val="accent2"/>
            </a:solidFill>
            <a:ln>
              <a:noFill/>
            </a:ln>
          </p:spPr>
          <p:txBody>
            <a:bodyPr vert="horz" wrap="none" lIns="91440" tIns="0" rIns="91440" bIns="45720"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defTabSz="1219200">
                <a:defRPr/>
              </a:pPr>
              <a:endParaRPr lang="en-US" sz="15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5" name="矩形 14"/>
            <p:cNvSpPr/>
            <p:nvPr/>
          </p:nvSpPr>
          <p:spPr>
            <a:xfrm>
              <a:off x="5624395" y="2823633"/>
              <a:ext cx="3268085" cy="430886"/>
            </a:xfrm>
            <a:prstGeom prst="rect">
              <a:avLst/>
            </a:prstGeom>
          </p:spPr>
          <p:txBody>
            <a:bodyPr wrap="square">
              <a:spAutoFit/>
            </a:bodyPr>
            <a:lstStyle/>
            <a:p>
              <a:pPr lvl="0"/>
              <a:r>
                <a:rPr lang="zh-CN" altLang="en-US" sz="15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单击此处添加</a:t>
              </a:r>
              <a:r>
                <a:rPr lang="zh-CN" altLang="en-US" sz="15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文本，单击此处添加文本，单击此处添加文本，单击此处添加文本。</a:t>
              </a:r>
              <a:endParaRPr lang="en-US" altLang="zh-CN" sz="15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grpSp>
        <p:nvGrpSpPr>
          <p:cNvPr id="16" name="组合 15"/>
          <p:cNvGrpSpPr/>
          <p:nvPr/>
        </p:nvGrpSpPr>
        <p:grpSpPr>
          <a:xfrm>
            <a:off x="6486138" y="4788640"/>
            <a:ext cx="5280587" cy="632088"/>
            <a:chOff x="4932040" y="3591472"/>
            <a:chExt cx="3960440" cy="474065"/>
          </a:xfrm>
        </p:grpSpPr>
        <p:sp>
          <p:nvSpPr>
            <p:cNvPr id="17" name="Content Placeholder 12"/>
            <p:cNvSpPr txBox="1"/>
            <p:nvPr/>
          </p:nvSpPr>
          <p:spPr>
            <a:xfrm>
              <a:off x="4932040" y="3699777"/>
              <a:ext cx="609600" cy="365760"/>
            </a:xfrm>
            <a:prstGeom prst="rect">
              <a:avLst/>
            </a:prstGeom>
            <a:solidFill>
              <a:schemeClr val="accent1"/>
            </a:solidFill>
            <a:ln>
              <a:noFill/>
            </a:ln>
          </p:spPr>
          <p:txBody>
            <a:bodyPr vert="horz" wrap="none" lIns="91440" tIns="0" rIns="91440" bIns="45720" rtlCol="0" anchor="ctr">
              <a:normAutofit/>
            </a:bodyPr>
            <a:lstStyle>
              <a:lvl1pPr marL="342900" indent="-342900" algn="ctr" defTabSz="914400" rtl="0" eaLnBrk="1" latinLnBrk="0" hangingPunct="1">
                <a:spcBef>
                  <a:spcPct val="20000"/>
                </a:spcBef>
                <a:buFont typeface="Arial" panose="020B0604020202020204" pitchFamily="34" charset="0"/>
                <a:buNone/>
                <a:defRPr sz="1700" b="0" kern="1200">
                  <a:solidFill>
                    <a:schemeClr val="bg1"/>
                  </a:solidFill>
                  <a:latin typeface="Bebas Neue"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indent="-457200" defTabSz="1219200">
                <a:defRPr/>
              </a:pPr>
              <a:endParaRPr lang="en-US" sz="15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18" name="矩形 17"/>
            <p:cNvSpPr/>
            <p:nvPr/>
          </p:nvSpPr>
          <p:spPr>
            <a:xfrm>
              <a:off x="5624395" y="3591472"/>
              <a:ext cx="3268085" cy="430886"/>
            </a:xfrm>
            <a:prstGeom prst="rect">
              <a:avLst/>
            </a:prstGeom>
          </p:spPr>
          <p:txBody>
            <a:bodyPr wrap="square">
              <a:spAutoFit/>
            </a:bodyPr>
            <a:lstStyle/>
            <a:p>
              <a:pPr lvl="0"/>
              <a:r>
                <a:rPr lang="zh-CN" altLang="en-US" sz="15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rPr>
                <a:t>单击此处添加</a:t>
              </a:r>
              <a:r>
                <a:rPr lang="zh-CN" altLang="en-US" sz="15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文本，单击此处添加文本，单击此处添加文本，单击此处添加文本。</a:t>
              </a:r>
              <a:endParaRPr lang="en-US" altLang="zh-CN" sz="1500" dirty="0">
                <a:solidFill>
                  <a:schemeClr val="bg1">
                    <a:lumMod val="50000"/>
                  </a:schemeClr>
                </a:solidFill>
                <a:latin typeface="Arial" panose="020B0604020202020204" pitchFamily="34" charset="0"/>
                <a:ea typeface="微软雅黑" panose="020B0503020204020204" pitchFamily="34" charset="-122"/>
                <a:cs typeface="Arial" panose="020B0604020202020204" pitchFamily="34" charset="0"/>
                <a:sym typeface="Arial" panose="020B0604020202020204" pitchFamily="34" charset="0"/>
              </a:endParaRPr>
            </a:p>
          </p:txBody>
        </p:sp>
      </p:grpSp>
      <p:sp>
        <p:nvSpPr>
          <p:cNvPr id="19" name="矩形 18"/>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0" name="矩形 19"/>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1"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4186">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ppt_x"/>
                                          </p:val>
                                        </p:tav>
                                        <p:tav tm="100000">
                                          <p:val>
                                            <p:strVal val="#ppt_x"/>
                                          </p:val>
                                        </p:tav>
                                      </p:tavLst>
                                    </p:anim>
                                    <p:anim calcmode="lin" valueType="num">
                                      <p:cBhvr additive="base">
                                        <p:cTn id="23" dur="500" fill="hold"/>
                                        <p:tgtEl>
                                          <p:spTgt spid="6"/>
                                        </p:tgtEl>
                                        <p:attrNameLst>
                                          <p:attrName>ppt_y</p:attrName>
                                        </p:attrNameLst>
                                      </p:cBhvr>
                                      <p:tavLst>
                                        <p:tav tm="0">
                                          <p:val>
                                            <p:strVal val="1+#ppt_h/2"/>
                                          </p:val>
                                        </p:tav>
                                        <p:tav tm="100000">
                                          <p:val>
                                            <p:strVal val="#ppt_y"/>
                                          </p:val>
                                        </p:tav>
                                      </p:tavLst>
                                    </p:anim>
                                  </p:childTnLst>
                                </p:cTn>
                              </p:par>
                              <p:par>
                                <p:cTn id="24" presetID="2" presetClass="entr" presetSubtype="2"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 calcmode="lin" valueType="num">
                                      <p:cBhvr additive="base">
                                        <p:cTn id="26" dur="500" fill="hold"/>
                                        <p:tgtEl>
                                          <p:spTgt spid="7"/>
                                        </p:tgtEl>
                                        <p:attrNameLst>
                                          <p:attrName>ppt_x</p:attrName>
                                        </p:attrNameLst>
                                      </p:cBhvr>
                                      <p:tavLst>
                                        <p:tav tm="0">
                                          <p:val>
                                            <p:strVal val="1+#ppt_w/2"/>
                                          </p:val>
                                        </p:tav>
                                        <p:tav tm="100000">
                                          <p:val>
                                            <p:strVal val="#ppt_x"/>
                                          </p:val>
                                        </p:tav>
                                      </p:tavLst>
                                    </p:anim>
                                    <p:anim calcmode="lin" valueType="num">
                                      <p:cBhvr additive="base">
                                        <p:cTn id="27" dur="500" fill="hold"/>
                                        <p:tgtEl>
                                          <p:spTgt spid="7"/>
                                        </p:tgtEl>
                                        <p:attrNameLst>
                                          <p:attrName>ppt_y</p:attrName>
                                        </p:attrNameLst>
                                      </p:cBhvr>
                                      <p:tavLst>
                                        <p:tav tm="0">
                                          <p:val>
                                            <p:strVal val="#ppt_y"/>
                                          </p:val>
                                        </p:tav>
                                        <p:tav tm="100000">
                                          <p:val>
                                            <p:strVal val="#ppt_y"/>
                                          </p:val>
                                        </p:tav>
                                      </p:tavLst>
                                    </p:anim>
                                  </p:childTnLst>
                                </p:cTn>
                              </p:par>
                              <p:par>
                                <p:cTn id="28" presetID="2" presetClass="entr" presetSubtype="2" fill="hold" nodeType="withEffect">
                                  <p:stCondLst>
                                    <p:cond delay="300"/>
                                  </p:stCondLst>
                                  <p:childTnLst>
                                    <p:set>
                                      <p:cBhvr>
                                        <p:cTn id="29" dur="1" fill="hold">
                                          <p:stCondLst>
                                            <p:cond delay="0"/>
                                          </p:stCondLst>
                                        </p:cTn>
                                        <p:tgtEl>
                                          <p:spTgt spid="10"/>
                                        </p:tgtEl>
                                        <p:attrNameLst>
                                          <p:attrName>style.visibility</p:attrName>
                                        </p:attrNameLst>
                                      </p:cBhvr>
                                      <p:to>
                                        <p:strVal val="visible"/>
                                      </p:to>
                                    </p:set>
                                    <p:anim calcmode="lin" valueType="num">
                                      <p:cBhvr additive="base">
                                        <p:cTn id="30" dur="500" fill="hold"/>
                                        <p:tgtEl>
                                          <p:spTgt spid="10"/>
                                        </p:tgtEl>
                                        <p:attrNameLst>
                                          <p:attrName>ppt_x</p:attrName>
                                        </p:attrNameLst>
                                      </p:cBhvr>
                                      <p:tavLst>
                                        <p:tav tm="0">
                                          <p:val>
                                            <p:strVal val="1+#ppt_w/2"/>
                                          </p:val>
                                        </p:tav>
                                        <p:tav tm="100000">
                                          <p:val>
                                            <p:strVal val="#ppt_x"/>
                                          </p:val>
                                        </p:tav>
                                      </p:tavLst>
                                    </p:anim>
                                    <p:anim calcmode="lin" valueType="num">
                                      <p:cBhvr additive="base">
                                        <p:cTn id="31" dur="500" fill="hold"/>
                                        <p:tgtEl>
                                          <p:spTgt spid="10"/>
                                        </p:tgtEl>
                                        <p:attrNameLst>
                                          <p:attrName>ppt_y</p:attrName>
                                        </p:attrNameLst>
                                      </p:cBhvr>
                                      <p:tavLst>
                                        <p:tav tm="0">
                                          <p:val>
                                            <p:strVal val="#ppt_y"/>
                                          </p:val>
                                        </p:tav>
                                        <p:tav tm="100000">
                                          <p:val>
                                            <p:strVal val="#ppt_y"/>
                                          </p:val>
                                        </p:tav>
                                      </p:tavLst>
                                    </p:anim>
                                  </p:childTnLst>
                                </p:cTn>
                              </p:par>
                              <p:par>
                                <p:cTn id="32" presetID="2" presetClass="entr" presetSubtype="2" fill="hold" nodeType="withEffect">
                                  <p:stCondLst>
                                    <p:cond delay="50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1+#ppt_w/2"/>
                                          </p:val>
                                        </p:tav>
                                        <p:tav tm="100000">
                                          <p:val>
                                            <p:strVal val="#ppt_x"/>
                                          </p:val>
                                        </p:tav>
                                      </p:tavLst>
                                    </p:anim>
                                    <p:anim calcmode="lin" valueType="num">
                                      <p:cBhvr additive="base">
                                        <p:cTn id="35" dur="500" fill="hold"/>
                                        <p:tgtEl>
                                          <p:spTgt spid="13"/>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70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fill="hold"/>
                                        <p:tgtEl>
                                          <p:spTgt spid="16"/>
                                        </p:tgtEl>
                                        <p:attrNameLst>
                                          <p:attrName>ppt_x</p:attrName>
                                        </p:attrNameLst>
                                      </p:cBhvr>
                                      <p:tavLst>
                                        <p:tav tm="0">
                                          <p:val>
                                            <p:strVal val="1+#ppt_w/2"/>
                                          </p:val>
                                        </p:tav>
                                        <p:tav tm="100000">
                                          <p:val>
                                            <p:strVal val="#ppt_x"/>
                                          </p:val>
                                        </p:tav>
                                      </p:tavLst>
                                    </p:anim>
                                    <p:anim calcmode="lin" valueType="num">
                                      <p:cBhvr additive="base">
                                        <p:cTn id="39" dur="500" fill="hold"/>
                                        <p:tgtEl>
                                          <p:spTgt spid="16"/>
                                        </p:tgtEl>
                                        <p:attrNameLst>
                                          <p:attrName>ppt_y</p:attrName>
                                        </p:attrNameLst>
                                      </p:cBhvr>
                                      <p:tavLst>
                                        <p:tav tm="0">
                                          <p:val>
                                            <p:strVal val="#ppt_y"/>
                                          </p:val>
                                        </p:tav>
                                        <p:tav tm="100000">
                                          <p:val>
                                            <p:strVal val="#ppt_y"/>
                                          </p:val>
                                        </p:tav>
                                      </p:tavLst>
                                    </p:anim>
                                  </p:childTnLst>
                                </p:cTn>
                              </p:par>
                            </p:childTnLst>
                          </p:cTn>
                        </p:par>
                        <p:par>
                          <p:cTn id="40" fill="hold">
                            <p:stCondLst>
                              <p:cond delay="2000"/>
                            </p:stCondLst>
                            <p:childTnLst>
                              <p:par>
                                <p:cTn id="41" presetID="2" presetClass="entr" presetSubtype="4"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4610103" y="2389618"/>
            <a:ext cx="1641503" cy="1472748"/>
          </a:xfrm>
          <a:custGeom>
            <a:avLst/>
            <a:gdLst>
              <a:gd name="T0" fmla="*/ 102 w 1498"/>
              <a:gd name="T1" fmla="*/ 1272 h 1344"/>
              <a:gd name="T2" fmla="*/ 130 w 1498"/>
              <a:gd name="T3" fmla="*/ 1220 h 1344"/>
              <a:gd name="T4" fmla="*/ 182 w 1498"/>
              <a:gd name="T5" fmla="*/ 1192 h 1344"/>
              <a:gd name="T6" fmla="*/ 224 w 1498"/>
              <a:gd name="T7" fmla="*/ 1192 h 1344"/>
              <a:gd name="T8" fmla="*/ 274 w 1498"/>
              <a:gd name="T9" fmla="*/ 1220 h 1344"/>
              <a:gd name="T10" fmla="*/ 302 w 1498"/>
              <a:gd name="T11" fmla="*/ 1272 h 1344"/>
              <a:gd name="T12" fmla="*/ 304 w 1498"/>
              <a:gd name="T13" fmla="*/ 1306 h 1344"/>
              <a:gd name="T14" fmla="*/ 290 w 1498"/>
              <a:gd name="T15" fmla="*/ 1344 h 1344"/>
              <a:gd name="T16" fmla="*/ 410 w 1498"/>
              <a:gd name="T17" fmla="*/ 1296 h 1344"/>
              <a:gd name="T18" fmla="*/ 428 w 1498"/>
              <a:gd name="T19" fmla="*/ 1156 h 1344"/>
              <a:gd name="T20" fmla="*/ 468 w 1498"/>
              <a:gd name="T21" fmla="*/ 1024 h 1344"/>
              <a:gd name="T22" fmla="*/ 524 w 1498"/>
              <a:gd name="T23" fmla="*/ 900 h 1344"/>
              <a:gd name="T24" fmla="*/ 598 w 1498"/>
              <a:gd name="T25" fmla="*/ 786 h 1344"/>
              <a:gd name="T26" fmla="*/ 686 w 1498"/>
              <a:gd name="T27" fmla="*/ 686 h 1344"/>
              <a:gd name="T28" fmla="*/ 786 w 1498"/>
              <a:gd name="T29" fmla="*/ 598 h 1344"/>
              <a:gd name="T30" fmla="*/ 900 w 1498"/>
              <a:gd name="T31" fmla="*/ 524 h 1344"/>
              <a:gd name="T32" fmla="*/ 1024 w 1498"/>
              <a:gd name="T33" fmla="*/ 468 h 1344"/>
              <a:gd name="T34" fmla="*/ 1156 w 1498"/>
              <a:gd name="T35" fmla="*/ 428 h 1344"/>
              <a:gd name="T36" fmla="*/ 1296 w 1498"/>
              <a:gd name="T37" fmla="*/ 410 h 1344"/>
              <a:gd name="T38" fmla="*/ 1344 w 1498"/>
              <a:gd name="T39" fmla="*/ 266 h 1344"/>
              <a:gd name="T40" fmla="*/ 1352 w 1498"/>
              <a:gd name="T41" fmla="*/ 256 h 1344"/>
              <a:gd name="T42" fmla="*/ 1364 w 1498"/>
              <a:gd name="T43" fmla="*/ 258 h 1344"/>
              <a:gd name="T44" fmla="*/ 1404 w 1498"/>
              <a:gd name="T45" fmla="*/ 280 h 1344"/>
              <a:gd name="T46" fmla="*/ 1436 w 1498"/>
              <a:gd name="T47" fmla="*/ 280 h 1344"/>
              <a:gd name="T48" fmla="*/ 1476 w 1498"/>
              <a:gd name="T49" fmla="*/ 258 h 1344"/>
              <a:gd name="T50" fmla="*/ 1496 w 1498"/>
              <a:gd name="T51" fmla="*/ 218 h 1344"/>
              <a:gd name="T52" fmla="*/ 1496 w 1498"/>
              <a:gd name="T53" fmla="*/ 188 h 1344"/>
              <a:gd name="T54" fmla="*/ 1476 w 1498"/>
              <a:gd name="T55" fmla="*/ 148 h 1344"/>
              <a:gd name="T56" fmla="*/ 1436 w 1498"/>
              <a:gd name="T57" fmla="*/ 126 h 1344"/>
              <a:gd name="T58" fmla="*/ 1404 w 1498"/>
              <a:gd name="T59" fmla="*/ 126 h 1344"/>
              <a:gd name="T60" fmla="*/ 1364 w 1498"/>
              <a:gd name="T61" fmla="*/ 148 h 1344"/>
              <a:gd name="T62" fmla="*/ 1352 w 1498"/>
              <a:gd name="T63" fmla="*/ 152 h 1344"/>
              <a:gd name="T64" fmla="*/ 1344 w 1498"/>
              <a:gd name="T65" fmla="*/ 140 h 1344"/>
              <a:gd name="T66" fmla="*/ 1274 w 1498"/>
              <a:gd name="T67" fmla="*/ 2 h 1344"/>
              <a:gd name="T68" fmla="*/ 1074 w 1498"/>
              <a:gd name="T69" fmla="*/ 28 h 1344"/>
              <a:gd name="T70" fmla="*/ 884 w 1498"/>
              <a:gd name="T71" fmla="*/ 84 h 1344"/>
              <a:gd name="T72" fmla="*/ 706 w 1498"/>
              <a:gd name="T73" fmla="*/ 166 h 1344"/>
              <a:gd name="T74" fmla="*/ 542 w 1498"/>
              <a:gd name="T75" fmla="*/ 270 h 1344"/>
              <a:gd name="T76" fmla="*/ 396 w 1498"/>
              <a:gd name="T77" fmla="*/ 396 h 1344"/>
              <a:gd name="T78" fmla="*/ 270 w 1498"/>
              <a:gd name="T79" fmla="*/ 542 h 1344"/>
              <a:gd name="T80" fmla="*/ 166 w 1498"/>
              <a:gd name="T81" fmla="*/ 706 h 1344"/>
              <a:gd name="T82" fmla="*/ 84 w 1498"/>
              <a:gd name="T83" fmla="*/ 884 h 1344"/>
              <a:gd name="T84" fmla="*/ 30 w 1498"/>
              <a:gd name="T85" fmla="*/ 1074 h 1344"/>
              <a:gd name="T86" fmla="*/ 2 w 1498"/>
              <a:gd name="T87" fmla="*/ 1276 h 1344"/>
              <a:gd name="T88" fmla="*/ 116 w 1498"/>
              <a:gd name="T89" fmla="*/ 1344 h 1344"/>
              <a:gd name="T90" fmla="*/ 102 w 1498"/>
              <a:gd name="T91" fmla="*/ 1306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4">
                <a:moveTo>
                  <a:pt x="100" y="1292"/>
                </a:moveTo>
                <a:lnTo>
                  <a:pt x="100" y="1292"/>
                </a:lnTo>
                <a:lnTo>
                  <a:pt x="102" y="1272"/>
                </a:lnTo>
                <a:lnTo>
                  <a:pt x="108" y="1252"/>
                </a:lnTo>
                <a:lnTo>
                  <a:pt x="118" y="1234"/>
                </a:lnTo>
                <a:lnTo>
                  <a:pt x="130" y="1220"/>
                </a:lnTo>
                <a:lnTo>
                  <a:pt x="146" y="1208"/>
                </a:lnTo>
                <a:lnTo>
                  <a:pt x="164" y="1198"/>
                </a:lnTo>
                <a:lnTo>
                  <a:pt x="182" y="1192"/>
                </a:lnTo>
                <a:lnTo>
                  <a:pt x="202" y="1190"/>
                </a:lnTo>
                <a:lnTo>
                  <a:pt x="202" y="1190"/>
                </a:lnTo>
                <a:lnTo>
                  <a:pt x="224" y="1192"/>
                </a:lnTo>
                <a:lnTo>
                  <a:pt x="242" y="1198"/>
                </a:lnTo>
                <a:lnTo>
                  <a:pt x="260" y="1208"/>
                </a:lnTo>
                <a:lnTo>
                  <a:pt x="274" y="1220"/>
                </a:lnTo>
                <a:lnTo>
                  <a:pt x="288" y="1234"/>
                </a:lnTo>
                <a:lnTo>
                  <a:pt x="296" y="1252"/>
                </a:lnTo>
                <a:lnTo>
                  <a:pt x="302" y="1272"/>
                </a:lnTo>
                <a:lnTo>
                  <a:pt x="304" y="1292"/>
                </a:lnTo>
                <a:lnTo>
                  <a:pt x="304" y="1292"/>
                </a:lnTo>
                <a:lnTo>
                  <a:pt x="304" y="1306"/>
                </a:lnTo>
                <a:lnTo>
                  <a:pt x="302" y="1320"/>
                </a:lnTo>
                <a:lnTo>
                  <a:pt x="296" y="1332"/>
                </a:lnTo>
                <a:lnTo>
                  <a:pt x="290" y="1344"/>
                </a:lnTo>
                <a:lnTo>
                  <a:pt x="408" y="1344"/>
                </a:lnTo>
                <a:lnTo>
                  <a:pt x="408" y="1344"/>
                </a:lnTo>
                <a:lnTo>
                  <a:pt x="410" y="1296"/>
                </a:lnTo>
                <a:lnTo>
                  <a:pt x="414" y="1248"/>
                </a:lnTo>
                <a:lnTo>
                  <a:pt x="420" y="1202"/>
                </a:lnTo>
                <a:lnTo>
                  <a:pt x="428" y="1156"/>
                </a:lnTo>
                <a:lnTo>
                  <a:pt x="440" y="1112"/>
                </a:lnTo>
                <a:lnTo>
                  <a:pt x="452" y="1068"/>
                </a:lnTo>
                <a:lnTo>
                  <a:pt x="468" y="1024"/>
                </a:lnTo>
                <a:lnTo>
                  <a:pt x="484" y="982"/>
                </a:lnTo>
                <a:lnTo>
                  <a:pt x="504" y="940"/>
                </a:lnTo>
                <a:lnTo>
                  <a:pt x="524" y="900"/>
                </a:lnTo>
                <a:lnTo>
                  <a:pt x="546" y="862"/>
                </a:lnTo>
                <a:lnTo>
                  <a:pt x="572" y="824"/>
                </a:lnTo>
                <a:lnTo>
                  <a:pt x="598" y="786"/>
                </a:lnTo>
                <a:lnTo>
                  <a:pt x="624" y="752"/>
                </a:lnTo>
                <a:lnTo>
                  <a:pt x="654" y="718"/>
                </a:lnTo>
                <a:lnTo>
                  <a:pt x="686" y="686"/>
                </a:lnTo>
                <a:lnTo>
                  <a:pt x="718" y="654"/>
                </a:lnTo>
                <a:lnTo>
                  <a:pt x="752" y="624"/>
                </a:lnTo>
                <a:lnTo>
                  <a:pt x="786" y="598"/>
                </a:lnTo>
                <a:lnTo>
                  <a:pt x="824" y="570"/>
                </a:lnTo>
                <a:lnTo>
                  <a:pt x="862" y="546"/>
                </a:lnTo>
                <a:lnTo>
                  <a:pt x="900" y="524"/>
                </a:lnTo>
                <a:lnTo>
                  <a:pt x="940" y="504"/>
                </a:lnTo>
                <a:lnTo>
                  <a:pt x="982" y="484"/>
                </a:lnTo>
                <a:lnTo>
                  <a:pt x="1024" y="468"/>
                </a:lnTo>
                <a:lnTo>
                  <a:pt x="1066" y="452"/>
                </a:lnTo>
                <a:lnTo>
                  <a:pt x="1112" y="440"/>
                </a:lnTo>
                <a:lnTo>
                  <a:pt x="1156" y="428"/>
                </a:lnTo>
                <a:lnTo>
                  <a:pt x="1202" y="420"/>
                </a:lnTo>
                <a:lnTo>
                  <a:pt x="1248" y="414"/>
                </a:lnTo>
                <a:lnTo>
                  <a:pt x="1296" y="410"/>
                </a:lnTo>
                <a:lnTo>
                  <a:pt x="1344" y="408"/>
                </a:lnTo>
                <a:lnTo>
                  <a:pt x="1344" y="266"/>
                </a:lnTo>
                <a:lnTo>
                  <a:pt x="1344" y="266"/>
                </a:lnTo>
                <a:lnTo>
                  <a:pt x="1346" y="260"/>
                </a:lnTo>
                <a:lnTo>
                  <a:pt x="1352" y="256"/>
                </a:lnTo>
                <a:lnTo>
                  <a:pt x="1352" y="256"/>
                </a:lnTo>
                <a:lnTo>
                  <a:pt x="1358" y="254"/>
                </a:lnTo>
                <a:lnTo>
                  <a:pt x="1364" y="258"/>
                </a:lnTo>
                <a:lnTo>
                  <a:pt x="1364" y="258"/>
                </a:lnTo>
                <a:lnTo>
                  <a:pt x="1376" y="268"/>
                </a:lnTo>
                <a:lnTo>
                  <a:pt x="1390" y="276"/>
                </a:lnTo>
                <a:lnTo>
                  <a:pt x="1404" y="280"/>
                </a:lnTo>
                <a:lnTo>
                  <a:pt x="1420" y="282"/>
                </a:lnTo>
                <a:lnTo>
                  <a:pt x="1420" y="282"/>
                </a:lnTo>
                <a:lnTo>
                  <a:pt x="1436" y="280"/>
                </a:lnTo>
                <a:lnTo>
                  <a:pt x="1450" y="276"/>
                </a:lnTo>
                <a:lnTo>
                  <a:pt x="1464" y="268"/>
                </a:lnTo>
                <a:lnTo>
                  <a:pt x="1476" y="258"/>
                </a:lnTo>
                <a:lnTo>
                  <a:pt x="1484" y="246"/>
                </a:lnTo>
                <a:lnTo>
                  <a:pt x="1492" y="234"/>
                </a:lnTo>
                <a:lnTo>
                  <a:pt x="1496" y="218"/>
                </a:lnTo>
                <a:lnTo>
                  <a:pt x="1498" y="204"/>
                </a:lnTo>
                <a:lnTo>
                  <a:pt x="1498" y="204"/>
                </a:lnTo>
                <a:lnTo>
                  <a:pt x="1496" y="188"/>
                </a:lnTo>
                <a:lnTo>
                  <a:pt x="1492" y="172"/>
                </a:lnTo>
                <a:lnTo>
                  <a:pt x="1484" y="160"/>
                </a:lnTo>
                <a:lnTo>
                  <a:pt x="1476" y="148"/>
                </a:lnTo>
                <a:lnTo>
                  <a:pt x="1464" y="138"/>
                </a:lnTo>
                <a:lnTo>
                  <a:pt x="1450" y="132"/>
                </a:lnTo>
                <a:lnTo>
                  <a:pt x="1436" y="126"/>
                </a:lnTo>
                <a:lnTo>
                  <a:pt x="1420" y="126"/>
                </a:lnTo>
                <a:lnTo>
                  <a:pt x="1420" y="126"/>
                </a:lnTo>
                <a:lnTo>
                  <a:pt x="1404" y="126"/>
                </a:lnTo>
                <a:lnTo>
                  <a:pt x="1390" y="132"/>
                </a:lnTo>
                <a:lnTo>
                  <a:pt x="1376" y="138"/>
                </a:lnTo>
                <a:lnTo>
                  <a:pt x="1364" y="148"/>
                </a:lnTo>
                <a:lnTo>
                  <a:pt x="1364" y="148"/>
                </a:lnTo>
                <a:lnTo>
                  <a:pt x="1358" y="152"/>
                </a:lnTo>
                <a:lnTo>
                  <a:pt x="1352" y="152"/>
                </a:lnTo>
                <a:lnTo>
                  <a:pt x="1352" y="152"/>
                </a:lnTo>
                <a:lnTo>
                  <a:pt x="1346" y="146"/>
                </a:lnTo>
                <a:lnTo>
                  <a:pt x="1344" y="140"/>
                </a:lnTo>
                <a:lnTo>
                  <a:pt x="1344" y="0"/>
                </a:lnTo>
                <a:lnTo>
                  <a:pt x="1344" y="0"/>
                </a:lnTo>
                <a:lnTo>
                  <a:pt x="1274" y="2"/>
                </a:lnTo>
                <a:lnTo>
                  <a:pt x="1206" y="8"/>
                </a:lnTo>
                <a:lnTo>
                  <a:pt x="1140" y="16"/>
                </a:lnTo>
                <a:lnTo>
                  <a:pt x="1074" y="28"/>
                </a:lnTo>
                <a:lnTo>
                  <a:pt x="1010" y="44"/>
                </a:lnTo>
                <a:lnTo>
                  <a:pt x="946" y="62"/>
                </a:lnTo>
                <a:lnTo>
                  <a:pt x="884" y="84"/>
                </a:lnTo>
                <a:lnTo>
                  <a:pt x="822" y="108"/>
                </a:lnTo>
                <a:lnTo>
                  <a:pt x="764" y="136"/>
                </a:lnTo>
                <a:lnTo>
                  <a:pt x="706" y="166"/>
                </a:lnTo>
                <a:lnTo>
                  <a:pt x="650" y="198"/>
                </a:lnTo>
                <a:lnTo>
                  <a:pt x="596" y="232"/>
                </a:lnTo>
                <a:lnTo>
                  <a:pt x="542" y="270"/>
                </a:lnTo>
                <a:lnTo>
                  <a:pt x="492" y="310"/>
                </a:lnTo>
                <a:lnTo>
                  <a:pt x="444" y="352"/>
                </a:lnTo>
                <a:lnTo>
                  <a:pt x="396" y="396"/>
                </a:lnTo>
                <a:lnTo>
                  <a:pt x="352" y="444"/>
                </a:lnTo>
                <a:lnTo>
                  <a:pt x="310" y="492"/>
                </a:lnTo>
                <a:lnTo>
                  <a:pt x="270" y="542"/>
                </a:lnTo>
                <a:lnTo>
                  <a:pt x="232" y="596"/>
                </a:lnTo>
                <a:lnTo>
                  <a:pt x="198" y="650"/>
                </a:lnTo>
                <a:lnTo>
                  <a:pt x="166" y="706"/>
                </a:lnTo>
                <a:lnTo>
                  <a:pt x="136" y="764"/>
                </a:lnTo>
                <a:lnTo>
                  <a:pt x="108" y="822"/>
                </a:lnTo>
                <a:lnTo>
                  <a:pt x="84" y="884"/>
                </a:lnTo>
                <a:lnTo>
                  <a:pt x="62" y="946"/>
                </a:lnTo>
                <a:lnTo>
                  <a:pt x="44" y="1010"/>
                </a:lnTo>
                <a:lnTo>
                  <a:pt x="30" y="1074"/>
                </a:lnTo>
                <a:lnTo>
                  <a:pt x="18" y="1140"/>
                </a:lnTo>
                <a:lnTo>
                  <a:pt x="8" y="1208"/>
                </a:lnTo>
                <a:lnTo>
                  <a:pt x="2" y="1276"/>
                </a:lnTo>
                <a:lnTo>
                  <a:pt x="0" y="1344"/>
                </a:lnTo>
                <a:lnTo>
                  <a:pt x="116" y="1344"/>
                </a:lnTo>
                <a:lnTo>
                  <a:pt x="116" y="1344"/>
                </a:lnTo>
                <a:lnTo>
                  <a:pt x="110" y="1332"/>
                </a:lnTo>
                <a:lnTo>
                  <a:pt x="104" y="1320"/>
                </a:lnTo>
                <a:lnTo>
                  <a:pt x="102" y="1306"/>
                </a:lnTo>
                <a:lnTo>
                  <a:pt x="100" y="1292"/>
                </a:lnTo>
                <a:lnTo>
                  <a:pt x="100" y="1292"/>
                </a:lnTo>
                <a:close/>
              </a:path>
            </a:pathLst>
          </a:custGeom>
          <a:solidFill>
            <a:schemeClr val="accent6"/>
          </a:solidFill>
          <a:ln>
            <a:noFill/>
          </a:ln>
        </p:spPr>
        <p:txBody>
          <a:bodyPr vert="horz" wrap="square" lIns="121914" tIns="60957" rIns="121914" bIns="60957" numCol="1" anchor="t" anchorCtr="0" compatLnSpc="1"/>
          <a:lstStyle/>
          <a:p>
            <a:endParaRPr lang="zh-CN" altLang="en-US" dirty="0"/>
          </a:p>
        </p:txBody>
      </p:sp>
      <p:sp>
        <p:nvSpPr>
          <p:cNvPr id="3" name="Freeform 7"/>
          <p:cNvSpPr/>
          <p:nvPr/>
        </p:nvSpPr>
        <p:spPr bwMode="auto">
          <a:xfrm>
            <a:off x="6109151" y="2389619"/>
            <a:ext cx="1472750" cy="1641500"/>
          </a:xfrm>
          <a:custGeom>
            <a:avLst/>
            <a:gdLst>
              <a:gd name="T0" fmla="*/ 72 w 1344"/>
              <a:gd name="T1" fmla="*/ 104 h 1498"/>
              <a:gd name="T2" fmla="*/ 124 w 1344"/>
              <a:gd name="T3" fmla="*/ 132 h 1498"/>
              <a:gd name="T4" fmla="*/ 152 w 1344"/>
              <a:gd name="T5" fmla="*/ 182 h 1498"/>
              <a:gd name="T6" fmla="*/ 152 w 1344"/>
              <a:gd name="T7" fmla="*/ 224 h 1498"/>
              <a:gd name="T8" fmla="*/ 124 w 1344"/>
              <a:gd name="T9" fmla="*/ 276 h 1498"/>
              <a:gd name="T10" fmla="*/ 72 w 1344"/>
              <a:gd name="T11" fmla="*/ 304 h 1498"/>
              <a:gd name="T12" fmla="*/ 38 w 1344"/>
              <a:gd name="T13" fmla="*/ 304 h 1498"/>
              <a:gd name="T14" fmla="*/ 0 w 1344"/>
              <a:gd name="T15" fmla="*/ 290 h 1498"/>
              <a:gd name="T16" fmla="*/ 48 w 1344"/>
              <a:gd name="T17" fmla="*/ 410 h 1498"/>
              <a:gd name="T18" fmla="*/ 188 w 1344"/>
              <a:gd name="T19" fmla="*/ 428 h 1498"/>
              <a:gd name="T20" fmla="*/ 320 w 1344"/>
              <a:gd name="T21" fmla="*/ 468 h 1498"/>
              <a:gd name="T22" fmla="*/ 444 w 1344"/>
              <a:gd name="T23" fmla="*/ 524 h 1498"/>
              <a:gd name="T24" fmla="*/ 556 w 1344"/>
              <a:gd name="T25" fmla="*/ 598 h 1498"/>
              <a:gd name="T26" fmla="*/ 658 w 1344"/>
              <a:gd name="T27" fmla="*/ 686 h 1498"/>
              <a:gd name="T28" fmla="*/ 746 w 1344"/>
              <a:gd name="T29" fmla="*/ 786 h 1498"/>
              <a:gd name="T30" fmla="*/ 820 w 1344"/>
              <a:gd name="T31" fmla="*/ 900 h 1498"/>
              <a:gd name="T32" fmla="*/ 876 w 1344"/>
              <a:gd name="T33" fmla="*/ 1024 h 1498"/>
              <a:gd name="T34" fmla="*/ 914 w 1344"/>
              <a:gd name="T35" fmla="*/ 1156 h 1498"/>
              <a:gd name="T36" fmla="*/ 934 w 1344"/>
              <a:gd name="T37" fmla="*/ 1296 h 1498"/>
              <a:gd name="T38" fmla="*/ 1078 w 1344"/>
              <a:gd name="T39" fmla="*/ 1344 h 1498"/>
              <a:gd name="T40" fmla="*/ 1088 w 1344"/>
              <a:gd name="T41" fmla="*/ 1352 h 1498"/>
              <a:gd name="T42" fmla="*/ 1086 w 1344"/>
              <a:gd name="T43" fmla="*/ 1364 h 1498"/>
              <a:gd name="T44" fmla="*/ 1064 w 1344"/>
              <a:gd name="T45" fmla="*/ 1404 h 1498"/>
              <a:gd name="T46" fmla="*/ 1064 w 1344"/>
              <a:gd name="T47" fmla="*/ 1436 h 1498"/>
              <a:gd name="T48" fmla="*/ 1086 w 1344"/>
              <a:gd name="T49" fmla="*/ 1476 h 1498"/>
              <a:gd name="T50" fmla="*/ 1124 w 1344"/>
              <a:gd name="T51" fmla="*/ 1496 h 1498"/>
              <a:gd name="T52" fmla="*/ 1156 w 1344"/>
              <a:gd name="T53" fmla="*/ 1496 h 1498"/>
              <a:gd name="T54" fmla="*/ 1196 w 1344"/>
              <a:gd name="T55" fmla="*/ 1476 h 1498"/>
              <a:gd name="T56" fmla="*/ 1218 w 1344"/>
              <a:gd name="T57" fmla="*/ 1436 h 1498"/>
              <a:gd name="T58" fmla="*/ 1218 w 1344"/>
              <a:gd name="T59" fmla="*/ 1404 h 1498"/>
              <a:gd name="T60" fmla="*/ 1196 w 1344"/>
              <a:gd name="T61" fmla="*/ 1364 h 1498"/>
              <a:gd name="T62" fmla="*/ 1192 w 1344"/>
              <a:gd name="T63" fmla="*/ 1352 h 1498"/>
              <a:gd name="T64" fmla="*/ 1204 w 1344"/>
              <a:gd name="T65" fmla="*/ 1344 h 1498"/>
              <a:gd name="T66" fmla="*/ 1342 w 1344"/>
              <a:gd name="T67" fmla="*/ 1276 h 1498"/>
              <a:gd name="T68" fmla="*/ 1314 w 1344"/>
              <a:gd name="T69" fmla="*/ 1074 h 1498"/>
              <a:gd name="T70" fmla="*/ 1260 w 1344"/>
              <a:gd name="T71" fmla="*/ 884 h 1498"/>
              <a:gd name="T72" fmla="*/ 1178 w 1344"/>
              <a:gd name="T73" fmla="*/ 706 h 1498"/>
              <a:gd name="T74" fmla="*/ 1074 w 1344"/>
              <a:gd name="T75" fmla="*/ 542 h 1498"/>
              <a:gd name="T76" fmla="*/ 946 w 1344"/>
              <a:gd name="T77" fmla="*/ 396 h 1498"/>
              <a:gd name="T78" fmla="*/ 800 w 1344"/>
              <a:gd name="T79" fmla="*/ 270 h 1498"/>
              <a:gd name="T80" fmla="*/ 638 w 1344"/>
              <a:gd name="T81" fmla="*/ 166 h 1498"/>
              <a:gd name="T82" fmla="*/ 460 w 1344"/>
              <a:gd name="T83" fmla="*/ 84 h 1498"/>
              <a:gd name="T84" fmla="*/ 270 w 1344"/>
              <a:gd name="T85" fmla="*/ 28 h 1498"/>
              <a:gd name="T86" fmla="*/ 68 w 1344"/>
              <a:gd name="T87" fmla="*/ 2 h 1498"/>
              <a:gd name="T88" fmla="*/ 0 w 1344"/>
              <a:gd name="T89" fmla="*/ 116 h 1498"/>
              <a:gd name="T90" fmla="*/ 38 w 1344"/>
              <a:gd name="T91"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8">
                <a:moveTo>
                  <a:pt x="52" y="102"/>
                </a:moveTo>
                <a:lnTo>
                  <a:pt x="52" y="102"/>
                </a:lnTo>
                <a:lnTo>
                  <a:pt x="72" y="104"/>
                </a:lnTo>
                <a:lnTo>
                  <a:pt x="92" y="110"/>
                </a:lnTo>
                <a:lnTo>
                  <a:pt x="108" y="118"/>
                </a:lnTo>
                <a:lnTo>
                  <a:pt x="124" y="132"/>
                </a:lnTo>
                <a:lnTo>
                  <a:pt x="136" y="146"/>
                </a:lnTo>
                <a:lnTo>
                  <a:pt x="146" y="164"/>
                </a:lnTo>
                <a:lnTo>
                  <a:pt x="152" y="182"/>
                </a:lnTo>
                <a:lnTo>
                  <a:pt x="154" y="204"/>
                </a:lnTo>
                <a:lnTo>
                  <a:pt x="154" y="204"/>
                </a:lnTo>
                <a:lnTo>
                  <a:pt x="152" y="224"/>
                </a:lnTo>
                <a:lnTo>
                  <a:pt x="146" y="242"/>
                </a:lnTo>
                <a:lnTo>
                  <a:pt x="136" y="260"/>
                </a:lnTo>
                <a:lnTo>
                  <a:pt x="124" y="276"/>
                </a:lnTo>
                <a:lnTo>
                  <a:pt x="108" y="288"/>
                </a:lnTo>
                <a:lnTo>
                  <a:pt x="92" y="298"/>
                </a:lnTo>
                <a:lnTo>
                  <a:pt x="72" y="304"/>
                </a:lnTo>
                <a:lnTo>
                  <a:pt x="52" y="306"/>
                </a:lnTo>
                <a:lnTo>
                  <a:pt x="52" y="306"/>
                </a:lnTo>
                <a:lnTo>
                  <a:pt x="38" y="304"/>
                </a:lnTo>
                <a:lnTo>
                  <a:pt x="24" y="302"/>
                </a:lnTo>
                <a:lnTo>
                  <a:pt x="12" y="298"/>
                </a:lnTo>
                <a:lnTo>
                  <a:pt x="0" y="290"/>
                </a:lnTo>
                <a:lnTo>
                  <a:pt x="0" y="408"/>
                </a:lnTo>
                <a:lnTo>
                  <a:pt x="0" y="408"/>
                </a:lnTo>
                <a:lnTo>
                  <a:pt x="48" y="410"/>
                </a:lnTo>
                <a:lnTo>
                  <a:pt x="94" y="414"/>
                </a:lnTo>
                <a:lnTo>
                  <a:pt x="142" y="420"/>
                </a:lnTo>
                <a:lnTo>
                  <a:pt x="188" y="428"/>
                </a:lnTo>
                <a:lnTo>
                  <a:pt x="232" y="440"/>
                </a:lnTo>
                <a:lnTo>
                  <a:pt x="276" y="452"/>
                </a:lnTo>
                <a:lnTo>
                  <a:pt x="320" y="468"/>
                </a:lnTo>
                <a:lnTo>
                  <a:pt x="362" y="484"/>
                </a:lnTo>
                <a:lnTo>
                  <a:pt x="404" y="504"/>
                </a:lnTo>
                <a:lnTo>
                  <a:pt x="444" y="524"/>
                </a:lnTo>
                <a:lnTo>
                  <a:pt x="482" y="546"/>
                </a:lnTo>
                <a:lnTo>
                  <a:pt x="520" y="570"/>
                </a:lnTo>
                <a:lnTo>
                  <a:pt x="556" y="598"/>
                </a:lnTo>
                <a:lnTo>
                  <a:pt x="592" y="624"/>
                </a:lnTo>
                <a:lnTo>
                  <a:pt x="626" y="654"/>
                </a:lnTo>
                <a:lnTo>
                  <a:pt x="658" y="686"/>
                </a:lnTo>
                <a:lnTo>
                  <a:pt x="690" y="718"/>
                </a:lnTo>
                <a:lnTo>
                  <a:pt x="718" y="752"/>
                </a:lnTo>
                <a:lnTo>
                  <a:pt x="746" y="786"/>
                </a:lnTo>
                <a:lnTo>
                  <a:pt x="772" y="824"/>
                </a:lnTo>
                <a:lnTo>
                  <a:pt x="796" y="862"/>
                </a:lnTo>
                <a:lnTo>
                  <a:pt x="820" y="900"/>
                </a:lnTo>
                <a:lnTo>
                  <a:pt x="840" y="940"/>
                </a:lnTo>
                <a:lnTo>
                  <a:pt x="860" y="982"/>
                </a:lnTo>
                <a:lnTo>
                  <a:pt x="876" y="1024"/>
                </a:lnTo>
                <a:lnTo>
                  <a:pt x="890" y="1068"/>
                </a:lnTo>
                <a:lnTo>
                  <a:pt x="904" y="1112"/>
                </a:lnTo>
                <a:lnTo>
                  <a:pt x="914" y="1156"/>
                </a:lnTo>
                <a:lnTo>
                  <a:pt x="924" y="1202"/>
                </a:lnTo>
                <a:lnTo>
                  <a:pt x="930" y="1248"/>
                </a:lnTo>
                <a:lnTo>
                  <a:pt x="934" y="1296"/>
                </a:lnTo>
                <a:lnTo>
                  <a:pt x="936" y="1344"/>
                </a:lnTo>
                <a:lnTo>
                  <a:pt x="1078" y="1344"/>
                </a:lnTo>
                <a:lnTo>
                  <a:pt x="1078" y="1344"/>
                </a:lnTo>
                <a:lnTo>
                  <a:pt x="1084" y="1346"/>
                </a:lnTo>
                <a:lnTo>
                  <a:pt x="1088" y="1352"/>
                </a:lnTo>
                <a:lnTo>
                  <a:pt x="1088" y="1352"/>
                </a:lnTo>
                <a:lnTo>
                  <a:pt x="1090" y="1358"/>
                </a:lnTo>
                <a:lnTo>
                  <a:pt x="1086" y="1364"/>
                </a:lnTo>
                <a:lnTo>
                  <a:pt x="1086" y="1364"/>
                </a:lnTo>
                <a:lnTo>
                  <a:pt x="1076" y="1376"/>
                </a:lnTo>
                <a:lnTo>
                  <a:pt x="1068" y="1390"/>
                </a:lnTo>
                <a:lnTo>
                  <a:pt x="1064" y="1404"/>
                </a:lnTo>
                <a:lnTo>
                  <a:pt x="1062" y="1420"/>
                </a:lnTo>
                <a:lnTo>
                  <a:pt x="1062" y="1420"/>
                </a:lnTo>
                <a:lnTo>
                  <a:pt x="1064" y="1436"/>
                </a:lnTo>
                <a:lnTo>
                  <a:pt x="1068" y="1450"/>
                </a:lnTo>
                <a:lnTo>
                  <a:pt x="1076" y="1464"/>
                </a:lnTo>
                <a:lnTo>
                  <a:pt x="1086" y="1476"/>
                </a:lnTo>
                <a:lnTo>
                  <a:pt x="1098" y="1486"/>
                </a:lnTo>
                <a:lnTo>
                  <a:pt x="1110" y="1492"/>
                </a:lnTo>
                <a:lnTo>
                  <a:pt x="1124" y="1496"/>
                </a:lnTo>
                <a:lnTo>
                  <a:pt x="1140" y="1498"/>
                </a:lnTo>
                <a:lnTo>
                  <a:pt x="1140" y="1498"/>
                </a:lnTo>
                <a:lnTo>
                  <a:pt x="1156" y="1496"/>
                </a:lnTo>
                <a:lnTo>
                  <a:pt x="1170" y="1492"/>
                </a:lnTo>
                <a:lnTo>
                  <a:pt x="1184" y="1486"/>
                </a:lnTo>
                <a:lnTo>
                  <a:pt x="1196" y="1476"/>
                </a:lnTo>
                <a:lnTo>
                  <a:pt x="1206" y="1464"/>
                </a:lnTo>
                <a:lnTo>
                  <a:pt x="1212" y="1450"/>
                </a:lnTo>
                <a:lnTo>
                  <a:pt x="1218" y="1436"/>
                </a:lnTo>
                <a:lnTo>
                  <a:pt x="1218" y="1420"/>
                </a:lnTo>
                <a:lnTo>
                  <a:pt x="1218" y="1420"/>
                </a:lnTo>
                <a:lnTo>
                  <a:pt x="1218" y="1404"/>
                </a:lnTo>
                <a:lnTo>
                  <a:pt x="1212" y="1390"/>
                </a:lnTo>
                <a:lnTo>
                  <a:pt x="1206" y="1376"/>
                </a:lnTo>
                <a:lnTo>
                  <a:pt x="1196" y="1364"/>
                </a:lnTo>
                <a:lnTo>
                  <a:pt x="1196" y="1364"/>
                </a:lnTo>
                <a:lnTo>
                  <a:pt x="1192" y="1358"/>
                </a:lnTo>
                <a:lnTo>
                  <a:pt x="1192" y="1352"/>
                </a:lnTo>
                <a:lnTo>
                  <a:pt x="1192" y="1352"/>
                </a:lnTo>
                <a:lnTo>
                  <a:pt x="1196" y="1346"/>
                </a:lnTo>
                <a:lnTo>
                  <a:pt x="1204" y="1344"/>
                </a:lnTo>
                <a:lnTo>
                  <a:pt x="1344" y="1344"/>
                </a:lnTo>
                <a:lnTo>
                  <a:pt x="1344" y="1344"/>
                </a:lnTo>
                <a:lnTo>
                  <a:pt x="1342" y="1276"/>
                </a:lnTo>
                <a:lnTo>
                  <a:pt x="1336" y="1208"/>
                </a:lnTo>
                <a:lnTo>
                  <a:pt x="1326" y="1140"/>
                </a:lnTo>
                <a:lnTo>
                  <a:pt x="1314" y="1074"/>
                </a:lnTo>
                <a:lnTo>
                  <a:pt x="1298" y="1010"/>
                </a:lnTo>
                <a:lnTo>
                  <a:pt x="1280" y="946"/>
                </a:lnTo>
                <a:lnTo>
                  <a:pt x="1260" y="884"/>
                </a:lnTo>
                <a:lnTo>
                  <a:pt x="1234" y="822"/>
                </a:lnTo>
                <a:lnTo>
                  <a:pt x="1208" y="764"/>
                </a:lnTo>
                <a:lnTo>
                  <a:pt x="1178" y="706"/>
                </a:lnTo>
                <a:lnTo>
                  <a:pt x="1146" y="650"/>
                </a:lnTo>
                <a:lnTo>
                  <a:pt x="1110" y="596"/>
                </a:lnTo>
                <a:lnTo>
                  <a:pt x="1074" y="542"/>
                </a:lnTo>
                <a:lnTo>
                  <a:pt x="1034" y="492"/>
                </a:lnTo>
                <a:lnTo>
                  <a:pt x="992" y="444"/>
                </a:lnTo>
                <a:lnTo>
                  <a:pt x="946" y="396"/>
                </a:lnTo>
                <a:lnTo>
                  <a:pt x="900" y="352"/>
                </a:lnTo>
                <a:lnTo>
                  <a:pt x="852" y="310"/>
                </a:lnTo>
                <a:lnTo>
                  <a:pt x="800" y="270"/>
                </a:lnTo>
                <a:lnTo>
                  <a:pt x="748" y="232"/>
                </a:lnTo>
                <a:lnTo>
                  <a:pt x="694" y="198"/>
                </a:lnTo>
                <a:lnTo>
                  <a:pt x="638" y="166"/>
                </a:lnTo>
                <a:lnTo>
                  <a:pt x="580" y="136"/>
                </a:lnTo>
                <a:lnTo>
                  <a:pt x="520" y="108"/>
                </a:lnTo>
                <a:lnTo>
                  <a:pt x="460" y="84"/>
                </a:lnTo>
                <a:lnTo>
                  <a:pt x="398" y="62"/>
                </a:lnTo>
                <a:lnTo>
                  <a:pt x="334" y="44"/>
                </a:lnTo>
                <a:lnTo>
                  <a:pt x="270" y="28"/>
                </a:lnTo>
                <a:lnTo>
                  <a:pt x="204" y="16"/>
                </a:lnTo>
                <a:lnTo>
                  <a:pt x="136" y="8"/>
                </a:lnTo>
                <a:lnTo>
                  <a:pt x="68" y="2"/>
                </a:lnTo>
                <a:lnTo>
                  <a:pt x="0" y="0"/>
                </a:lnTo>
                <a:lnTo>
                  <a:pt x="0" y="116"/>
                </a:lnTo>
                <a:lnTo>
                  <a:pt x="0" y="116"/>
                </a:lnTo>
                <a:lnTo>
                  <a:pt x="12" y="110"/>
                </a:lnTo>
                <a:lnTo>
                  <a:pt x="24" y="104"/>
                </a:lnTo>
                <a:lnTo>
                  <a:pt x="38" y="102"/>
                </a:lnTo>
                <a:lnTo>
                  <a:pt x="52" y="102"/>
                </a:lnTo>
                <a:lnTo>
                  <a:pt x="52" y="102"/>
                </a:lnTo>
                <a:close/>
              </a:path>
            </a:pathLst>
          </a:custGeom>
          <a:solidFill>
            <a:schemeClr val="accent3"/>
          </a:solidFill>
          <a:ln>
            <a:noFill/>
          </a:ln>
        </p:spPr>
        <p:txBody>
          <a:bodyPr vert="horz" wrap="square" lIns="121914" tIns="60957" rIns="121914" bIns="60957" numCol="1" anchor="t" anchorCtr="0" compatLnSpc="1"/>
          <a:lstStyle/>
          <a:p>
            <a:endParaRPr lang="zh-CN" altLang="en-US" dirty="0"/>
          </a:p>
        </p:txBody>
      </p:sp>
      <p:sp>
        <p:nvSpPr>
          <p:cNvPr id="4" name="Freeform 8"/>
          <p:cNvSpPr/>
          <p:nvPr/>
        </p:nvSpPr>
        <p:spPr bwMode="auto">
          <a:xfrm>
            <a:off x="5940398" y="3888664"/>
            <a:ext cx="1641503" cy="1470558"/>
          </a:xfrm>
          <a:custGeom>
            <a:avLst/>
            <a:gdLst>
              <a:gd name="T0" fmla="*/ 1394 w 1498"/>
              <a:gd name="T1" fmla="*/ 72 h 1342"/>
              <a:gd name="T2" fmla="*/ 1366 w 1498"/>
              <a:gd name="T3" fmla="*/ 124 h 1342"/>
              <a:gd name="T4" fmla="*/ 1316 w 1498"/>
              <a:gd name="T5" fmla="*/ 152 h 1342"/>
              <a:gd name="T6" fmla="*/ 1274 w 1498"/>
              <a:gd name="T7" fmla="*/ 152 h 1342"/>
              <a:gd name="T8" fmla="*/ 1222 w 1498"/>
              <a:gd name="T9" fmla="*/ 124 h 1342"/>
              <a:gd name="T10" fmla="*/ 1194 w 1498"/>
              <a:gd name="T11" fmla="*/ 72 h 1342"/>
              <a:gd name="T12" fmla="*/ 1194 w 1498"/>
              <a:gd name="T13" fmla="*/ 38 h 1342"/>
              <a:gd name="T14" fmla="*/ 1208 w 1498"/>
              <a:gd name="T15" fmla="*/ 0 h 1342"/>
              <a:gd name="T16" fmla="*/ 1088 w 1498"/>
              <a:gd name="T17" fmla="*/ 48 h 1342"/>
              <a:gd name="T18" fmla="*/ 1068 w 1498"/>
              <a:gd name="T19" fmla="*/ 188 h 1342"/>
              <a:gd name="T20" fmla="*/ 1030 w 1498"/>
              <a:gd name="T21" fmla="*/ 320 h 1342"/>
              <a:gd name="T22" fmla="*/ 972 w 1498"/>
              <a:gd name="T23" fmla="*/ 444 h 1342"/>
              <a:gd name="T24" fmla="*/ 900 w 1498"/>
              <a:gd name="T25" fmla="*/ 556 h 1342"/>
              <a:gd name="T26" fmla="*/ 812 w 1498"/>
              <a:gd name="T27" fmla="*/ 658 h 1342"/>
              <a:gd name="T28" fmla="*/ 710 w 1498"/>
              <a:gd name="T29" fmla="*/ 746 h 1342"/>
              <a:gd name="T30" fmla="*/ 596 w 1498"/>
              <a:gd name="T31" fmla="*/ 818 h 1342"/>
              <a:gd name="T32" fmla="*/ 474 w 1498"/>
              <a:gd name="T33" fmla="*/ 874 h 1342"/>
              <a:gd name="T34" fmla="*/ 342 w 1498"/>
              <a:gd name="T35" fmla="*/ 914 h 1342"/>
              <a:gd name="T36" fmla="*/ 202 w 1498"/>
              <a:gd name="T37" fmla="*/ 932 h 1342"/>
              <a:gd name="T38" fmla="*/ 154 w 1498"/>
              <a:gd name="T39" fmla="*/ 1078 h 1342"/>
              <a:gd name="T40" fmla="*/ 146 w 1498"/>
              <a:gd name="T41" fmla="*/ 1090 h 1342"/>
              <a:gd name="T42" fmla="*/ 134 w 1498"/>
              <a:gd name="T43" fmla="*/ 1086 h 1342"/>
              <a:gd name="T44" fmla="*/ 92 w 1498"/>
              <a:gd name="T45" fmla="*/ 1064 h 1342"/>
              <a:gd name="T46" fmla="*/ 62 w 1498"/>
              <a:gd name="T47" fmla="*/ 1064 h 1342"/>
              <a:gd name="T48" fmla="*/ 22 w 1498"/>
              <a:gd name="T49" fmla="*/ 1086 h 1342"/>
              <a:gd name="T50" fmla="*/ 2 w 1498"/>
              <a:gd name="T51" fmla="*/ 1126 h 1342"/>
              <a:gd name="T52" fmla="*/ 2 w 1498"/>
              <a:gd name="T53" fmla="*/ 1156 h 1342"/>
              <a:gd name="T54" fmla="*/ 22 w 1498"/>
              <a:gd name="T55" fmla="*/ 1196 h 1342"/>
              <a:gd name="T56" fmla="*/ 62 w 1498"/>
              <a:gd name="T57" fmla="*/ 1218 h 1342"/>
              <a:gd name="T58" fmla="*/ 92 w 1498"/>
              <a:gd name="T59" fmla="*/ 1218 h 1342"/>
              <a:gd name="T60" fmla="*/ 134 w 1498"/>
              <a:gd name="T61" fmla="*/ 1196 h 1342"/>
              <a:gd name="T62" fmla="*/ 146 w 1498"/>
              <a:gd name="T63" fmla="*/ 1192 h 1342"/>
              <a:gd name="T64" fmla="*/ 154 w 1498"/>
              <a:gd name="T65" fmla="*/ 1204 h 1342"/>
              <a:gd name="T66" fmla="*/ 222 w 1498"/>
              <a:gd name="T67" fmla="*/ 1340 h 1342"/>
              <a:gd name="T68" fmla="*/ 424 w 1498"/>
              <a:gd name="T69" fmla="*/ 1314 h 1342"/>
              <a:gd name="T70" fmla="*/ 614 w 1498"/>
              <a:gd name="T71" fmla="*/ 1258 h 1342"/>
              <a:gd name="T72" fmla="*/ 792 w 1498"/>
              <a:gd name="T73" fmla="*/ 1178 h 1342"/>
              <a:gd name="T74" fmla="*/ 954 w 1498"/>
              <a:gd name="T75" fmla="*/ 1072 h 1342"/>
              <a:gd name="T76" fmla="*/ 1100 w 1498"/>
              <a:gd name="T77" fmla="*/ 946 h 1342"/>
              <a:gd name="T78" fmla="*/ 1226 w 1498"/>
              <a:gd name="T79" fmla="*/ 800 h 1342"/>
              <a:gd name="T80" fmla="*/ 1332 w 1498"/>
              <a:gd name="T81" fmla="*/ 638 h 1342"/>
              <a:gd name="T82" fmla="*/ 1412 w 1498"/>
              <a:gd name="T83" fmla="*/ 460 h 1342"/>
              <a:gd name="T84" fmla="*/ 1468 w 1498"/>
              <a:gd name="T85" fmla="*/ 270 h 1342"/>
              <a:gd name="T86" fmla="*/ 1494 w 1498"/>
              <a:gd name="T87" fmla="*/ 68 h 1342"/>
              <a:gd name="T88" fmla="*/ 1382 w 1498"/>
              <a:gd name="T89" fmla="*/ 0 h 1342"/>
              <a:gd name="T90" fmla="*/ 1396 w 1498"/>
              <a:gd name="T91" fmla="*/ 38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2">
                <a:moveTo>
                  <a:pt x="1396" y="52"/>
                </a:moveTo>
                <a:lnTo>
                  <a:pt x="1396" y="52"/>
                </a:lnTo>
                <a:lnTo>
                  <a:pt x="1394" y="72"/>
                </a:lnTo>
                <a:lnTo>
                  <a:pt x="1388" y="92"/>
                </a:lnTo>
                <a:lnTo>
                  <a:pt x="1380" y="110"/>
                </a:lnTo>
                <a:lnTo>
                  <a:pt x="1366" y="124"/>
                </a:lnTo>
                <a:lnTo>
                  <a:pt x="1352" y="136"/>
                </a:lnTo>
                <a:lnTo>
                  <a:pt x="1334" y="146"/>
                </a:lnTo>
                <a:lnTo>
                  <a:pt x="1316" y="152"/>
                </a:lnTo>
                <a:lnTo>
                  <a:pt x="1294" y="154"/>
                </a:lnTo>
                <a:lnTo>
                  <a:pt x="1294" y="154"/>
                </a:lnTo>
                <a:lnTo>
                  <a:pt x="1274" y="152"/>
                </a:lnTo>
                <a:lnTo>
                  <a:pt x="1254" y="146"/>
                </a:lnTo>
                <a:lnTo>
                  <a:pt x="1238" y="136"/>
                </a:lnTo>
                <a:lnTo>
                  <a:pt x="1222" y="124"/>
                </a:lnTo>
                <a:lnTo>
                  <a:pt x="1210" y="110"/>
                </a:lnTo>
                <a:lnTo>
                  <a:pt x="1200" y="92"/>
                </a:lnTo>
                <a:lnTo>
                  <a:pt x="1194" y="72"/>
                </a:lnTo>
                <a:lnTo>
                  <a:pt x="1192" y="52"/>
                </a:lnTo>
                <a:lnTo>
                  <a:pt x="1192" y="52"/>
                </a:lnTo>
                <a:lnTo>
                  <a:pt x="1194" y="38"/>
                </a:lnTo>
                <a:lnTo>
                  <a:pt x="1196" y="26"/>
                </a:lnTo>
                <a:lnTo>
                  <a:pt x="1200" y="12"/>
                </a:lnTo>
                <a:lnTo>
                  <a:pt x="1208" y="0"/>
                </a:lnTo>
                <a:lnTo>
                  <a:pt x="1090" y="0"/>
                </a:lnTo>
                <a:lnTo>
                  <a:pt x="1090" y="0"/>
                </a:lnTo>
                <a:lnTo>
                  <a:pt x="1088" y="48"/>
                </a:lnTo>
                <a:lnTo>
                  <a:pt x="1084" y="96"/>
                </a:lnTo>
                <a:lnTo>
                  <a:pt x="1076" y="142"/>
                </a:lnTo>
                <a:lnTo>
                  <a:pt x="1068" y="188"/>
                </a:lnTo>
                <a:lnTo>
                  <a:pt x="1058" y="232"/>
                </a:lnTo>
                <a:lnTo>
                  <a:pt x="1044" y="276"/>
                </a:lnTo>
                <a:lnTo>
                  <a:pt x="1030" y="320"/>
                </a:lnTo>
                <a:lnTo>
                  <a:pt x="1012" y="362"/>
                </a:lnTo>
                <a:lnTo>
                  <a:pt x="994" y="402"/>
                </a:lnTo>
                <a:lnTo>
                  <a:pt x="972" y="444"/>
                </a:lnTo>
                <a:lnTo>
                  <a:pt x="950" y="482"/>
                </a:lnTo>
                <a:lnTo>
                  <a:pt x="926" y="520"/>
                </a:lnTo>
                <a:lnTo>
                  <a:pt x="900" y="556"/>
                </a:lnTo>
                <a:lnTo>
                  <a:pt x="872" y="592"/>
                </a:lnTo>
                <a:lnTo>
                  <a:pt x="842" y="626"/>
                </a:lnTo>
                <a:lnTo>
                  <a:pt x="812" y="658"/>
                </a:lnTo>
                <a:lnTo>
                  <a:pt x="780" y="688"/>
                </a:lnTo>
                <a:lnTo>
                  <a:pt x="746" y="718"/>
                </a:lnTo>
                <a:lnTo>
                  <a:pt x="710" y="746"/>
                </a:lnTo>
                <a:lnTo>
                  <a:pt x="674" y="772"/>
                </a:lnTo>
                <a:lnTo>
                  <a:pt x="636" y="796"/>
                </a:lnTo>
                <a:lnTo>
                  <a:pt x="596" y="818"/>
                </a:lnTo>
                <a:lnTo>
                  <a:pt x="556" y="840"/>
                </a:lnTo>
                <a:lnTo>
                  <a:pt x="516" y="858"/>
                </a:lnTo>
                <a:lnTo>
                  <a:pt x="474" y="874"/>
                </a:lnTo>
                <a:lnTo>
                  <a:pt x="430" y="890"/>
                </a:lnTo>
                <a:lnTo>
                  <a:pt x="386" y="902"/>
                </a:lnTo>
                <a:lnTo>
                  <a:pt x="342" y="914"/>
                </a:lnTo>
                <a:lnTo>
                  <a:pt x="296" y="922"/>
                </a:lnTo>
                <a:lnTo>
                  <a:pt x="248" y="928"/>
                </a:lnTo>
                <a:lnTo>
                  <a:pt x="202" y="932"/>
                </a:lnTo>
                <a:lnTo>
                  <a:pt x="154" y="934"/>
                </a:lnTo>
                <a:lnTo>
                  <a:pt x="154" y="1078"/>
                </a:lnTo>
                <a:lnTo>
                  <a:pt x="154" y="1078"/>
                </a:lnTo>
                <a:lnTo>
                  <a:pt x="152" y="1084"/>
                </a:lnTo>
                <a:lnTo>
                  <a:pt x="146" y="1090"/>
                </a:lnTo>
                <a:lnTo>
                  <a:pt x="146" y="1090"/>
                </a:lnTo>
                <a:lnTo>
                  <a:pt x="140" y="1090"/>
                </a:lnTo>
                <a:lnTo>
                  <a:pt x="134" y="1086"/>
                </a:lnTo>
                <a:lnTo>
                  <a:pt x="134" y="1086"/>
                </a:lnTo>
                <a:lnTo>
                  <a:pt x="122" y="1076"/>
                </a:lnTo>
                <a:lnTo>
                  <a:pt x="108" y="1070"/>
                </a:lnTo>
                <a:lnTo>
                  <a:pt x="92" y="1064"/>
                </a:lnTo>
                <a:lnTo>
                  <a:pt x="78" y="1064"/>
                </a:lnTo>
                <a:lnTo>
                  <a:pt x="78" y="1064"/>
                </a:lnTo>
                <a:lnTo>
                  <a:pt x="62" y="1064"/>
                </a:lnTo>
                <a:lnTo>
                  <a:pt x="48" y="1070"/>
                </a:lnTo>
                <a:lnTo>
                  <a:pt x="34" y="1076"/>
                </a:lnTo>
                <a:lnTo>
                  <a:pt x="22" y="1086"/>
                </a:lnTo>
                <a:lnTo>
                  <a:pt x="12" y="1098"/>
                </a:lnTo>
                <a:lnTo>
                  <a:pt x="6" y="1110"/>
                </a:lnTo>
                <a:lnTo>
                  <a:pt x="2" y="1126"/>
                </a:lnTo>
                <a:lnTo>
                  <a:pt x="0" y="1142"/>
                </a:lnTo>
                <a:lnTo>
                  <a:pt x="0" y="1142"/>
                </a:lnTo>
                <a:lnTo>
                  <a:pt x="2" y="1156"/>
                </a:lnTo>
                <a:lnTo>
                  <a:pt x="6" y="1172"/>
                </a:lnTo>
                <a:lnTo>
                  <a:pt x="12" y="1184"/>
                </a:lnTo>
                <a:lnTo>
                  <a:pt x="22" y="1196"/>
                </a:lnTo>
                <a:lnTo>
                  <a:pt x="34" y="1206"/>
                </a:lnTo>
                <a:lnTo>
                  <a:pt x="48" y="1212"/>
                </a:lnTo>
                <a:lnTo>
                  <a:pt x="62" y="1218"/>
                </a:lnTo>
                <a:lnTo>
                  <a:pt x="78" y="1220"/>
                </a:lnTo>
                <a:lnTo>
                  <a:pt x="78" y="1220"/>
                </a:lnTo>
                <a:lnTo>
                  <a:pt x="92" y="1218"/>
                </a:lnTo>
                <a:lnTo>
                  <a:pt x="108" y="1212"/>
                </a:lnTo>
                <a:lnTo>
                  <a:pt x="122" y="1206"/>
                </a:lnTo>
                <a:lnTo>
                  <a:pt x="134" y="1196"/>
                </a:lnTo>
                <a:lnTo>
                  <a:pt x="134" y="1196"/>
                </a:lnTo>
                <a:lnTo>
                  <a:pt x="140" y="1192"/>
                </a:lnTo>
                <a:lnTo>
                  <a:pt x="146" y="1192"/>
                </a:lnTo>
                <a:lnTo>
                  <a:pt x="146" y="1192"/>
                </a:lnTo>
                <a:lnTo>
                  <a:pt x="152" y="1198"/>
                </a:lnTo>
                <a:lnTo>
                  <a:pt x="154" y="1204"/>
                </a:lnTo>
                <a:lnTo>
                  <a:pt x="154" y="1342"/>
                </a:lnTo>
                <a:lnTo>
                  <a:pt x="154" y="1342"/>
                </a:lnTo>
                <a:lnTo>
                  <a:pt x="222" y="1340"/>
                </a:lnTo>
                <a:lnTo>
                  <a:pt x="290" y="1334"/>
                </a:lnTo>
                <a:lnTo>
                  <a:pt x="358" y="1326"/>
                </a:lnTo>
                <a:lnTo>
                  <a:pt x="424" y="1314"/>
                </a:lnTo>
                <a:lnTo>
                  <a:pt x="488" y="1298"/>
                </a:lnTo>
                <a:lnTo>
                  <a:pt x="552" y="1280"/>
                </a:lnTo>
                <a:lnTo>
                  <a:pt x="614" y="1258"/>
                </a:lnTo>
                <a:lnTo>
                  <a:pt x="674" y="1234"/>
                </a:lnTo>
                <a:lnTo>
                  <a:pt x="734" y="1206"/>
                </a:lnTo>
                <a:lnTo>
                  <a:pt x="792" y="1178"/>
                </a:lnTo>
                <a:lnTo>
                  <a:pt x="848" y="1144"/>
                </a:lnTo>
                <a:lnTo>
                  <a:pt x="902" y="1110"/>
                </a:lnTo>
                <a:lnTo>
                  <a:pt x="954" y="1072"/>
                </a:lnTo>
                <a:lnTo>
                  <a:pt x="1004" y="1032"/>
                </a:lnTo>
                <a:lnTo>
                  <a:pt x="1054" y="990"/>
                </a:lnTo>
                <a:lnTo>
                  <a:pt x="1100" y="946"/>
                </a:lnTo>
                <a:lnTo>
                  <a:pt x="1144" y="900"/>
                </a:lnTo>
                <a:lnTo>
                  <a:pt x="1186" y="850"/>
                </a:lnTo>
                <a:lnTo>
                  <a:pt x="1226" y="800"/>
                </a:lnTo>
                <a:lnTo>
                  <a:pt x="1264" y="748"/>
                </a:lnTo>
                <a:lnTo>
                  <a:pt x="1298" y="694"/>
                </a:lnTo>
                <a:lnTo>
                  <a:pt x="1332" y="638"/>
                </a:lnTo>
                <a:lnTo>
                  <a:pt x="1362" y="580"/>
                </a:lnTo>
                <a:lnTo>
                  <a:pt x="1388" y="520"/>
                </a:lnTo>
                <a:lnTo>
                  <a:pt x="1412" y="460"/>
                </a:lnTo>
                <a:lnTo>
                  <a:pt x="1434" y="398"/>
                </a:lnTo>
                <a:lnTo>
                  <a:pt x="1452" y="334"/>
                </a:lnTo>
                <a:lnTo>
                  <a:pt x="1468" y="270"/>
                </a:lnTo>
                <a:lnTo>
                  <a:pt x="1480" y="204"/>
                </a:lnTo>
                <a:lnTo>
                  <a:pt x="1490" y="136"/>
                </a:lnTo>
                <a:lnTo>
                  <a:pt x="1494" y="68"/>
                </a:lnTo>
                <a:lnTo>
                  <a:pt x="1498" y="0"/>
                </a:lnTo>
                <a:lnTo>
                  <a:pt x="1382" y="0"/>
                </a:lnTo>
                <a:lnTo>
                  <a:pt x="1382" y="0"/>
                </a:lnTo>
                <a:lnTo>
                  <a:pt x="1388" y="12"/>
                </a:lnTo>
                <a:lnTo>
                  <a:pt x="1392" y="26"/>
                </a:lnTo>
                <a:lnTo>
                  <a:pt x="1396" y="38"/>
                </a:lnTo>
                <a:lnTo>
                  <a:pt x="1396" y="52"/>
                </a:lnTo>
                <a:lnTo>
                  <a:pt x="1396" y="52"/>
                </a:lnTo>
                <a:close/>
              </a:path>
            </a:pathLst>
          </a:custGeom>
          <a:solidFill>
            <a:schemeClr val="accent4"/>
          </a:solidFill>
          <a:ln>
            <a:noFill/>
          </a:ln>
        </p:spPr>
        <p:txBody>
          <a:bodyPr vert="horz" wrap="square" lIns="121914" tIns="60957" rIns="121914" bIns="60957" numCol="1" anchor="t" anchorCtr="0" compatLnSpc="1"/>
          <a:lstStyle/>
          <a:p>
            <a:endParaRPr lang="zh-CN" altLang="en-US" dirty="0"/>
          </a:p>
        </p:txBody>
      </p:sp>
      <p:sp>
        <p:nvSpPr>
          <p:cNvPr id="5" name="Freeform 6"/>
          <p:cNvSpPr/>
          <p:nvPr/>
        </p:nvSpPr>
        <p:spPr bwMode="auto">
          <a:xfrm>
            <a:off x="4610101" y="3719911"/>
            <a:ext cx="1472750" cy="1639310"/>
          </a:xfrm>
          <a:custGeom>
            <a:avLst/>
            <a:gdLst>
              <a:gd name="T0" fmla="*/ 1270 w 1344"/>
              <a:gd name="T1" fmla="*/ 1394 h 1496"/>
              <a:gd name="T2" fmla="*/ 1220 w 1344"/>
              <a:gd name="T3" fmla="*/ 1368 h 1496"/>
              <a:gd name="T4" fmla="*/ 1192 w 1344"/>
              <a:gd name="T5" fmla="*/ 1316 h 1496"/>
              <a:gd name="T6" fmla="*/ 1192 w 1344"/>
              <a:gd name="T7" fmla="*/ 1274 h 1496"/>
              <a:gd name="T8" fmla="*/ 1220 w 1344"/>
              <a:gd name="T9" fmla="*/ 1222 h 1496"/>
              <a:gd name="T10" fmla="*/ 1270 w 1344"/>
              <a:gd name="T11" fmla="*/ 1196 h 1496"/>
              <a:gd name="T12" fmla="*/ 1306 w 1344"/>
              <a:gd name="T13" fmla="*/ 1194 h 1496"/>
              <a:gd name="T14" fmla="*/ 1344 w 1344"/>
              <a:gd name="T15" fmla="*/ 1208 h 1496"/>
              <a:gd name="T16" fmla="*/ 1296 w 1344"/>
              <a:gd name="T17" fmla="*/ 1086 h 1496"/>
              <a:gd name="T18" fmla="*/ 1156 w 1344"/>
              <a:gd name="T19" fmla="*/ 1068 h 1496"/>
              <a:gd name="T20" fmla="*/ 1024 w 1344"/>
              <a:gd name="T21" fmla="*/ 1028 h 1496"/>
              <a:gd name="T22" fmla="*/ 900 w 1344"/>
              <a:gd name="T23" fmla="*/ 972 h 1496"/>
              <a:gd name="T24" fmla="*/ 788 w 1344"/>
              <a:gd name="T25" fmla="*/ 900 h 1496"/>
              <a:gd name="T26" fmla="*/ 686 w 1344"/>
              <a:gd name="T27" fmla="*/ 812 h 1496"/>
              <a:gd name="T28" fmla="*/ 598 w 1344"/>
              <a:gd name="T29" fmla="*/ 710 h 1496"/>
              <a:gd name="T30" fmla="*/ 524 w 1344"/>
              <a:gd name="T31" fmla="*/ 598 h 1496"/>
              <a:gd name="T32" fmla="*/ 468 w 1344"/>
              <a:gd name="T33" fmla="*/ 474 h 1496"/>
              <a:gd name="T34" fmla="*/ 430 w 1344"/>
              <a:gd name="T35" fmla="*/ 342 h 1496"/>
              <a:gd name="T36" fmla="*/ 410 w 1344"/>
              <a:gd name="T37" fmla="*/ 202 h 1496"/>
              <a:gd name="T38" fmla="*/ 266 w 1344"/>
              <a:gd name="T39" fmla="*/ 154 h 1496"/>
              <a:gd name="T40" fmla="*/ 254 w 1344"/>
              <a:gd name="T41" fmla="*/ 146 h 1496"/>
              <a:gd name="T42" fmla="*/ 258 w 1344"/>
              <a:gd name="T43" fmla="*/ 134 h 1496"/>
              <a:gd name="T44" fmla="*/ 280 w 1344"/>
              <a:gd name="T45" fmla="*/ 94 h 1496"/>
              <a:gd name="T46" fmla="*/ 280 w 1344"/>
              <a:gd name="T47" fmla="*/ 62 h 1496"/>
              <a:gd name="T48" fmla="*/ 258 w 1344"/>
              <a:gd name="T49" fmla="*/ 22 h 1496"/>
              <a:gd name="T50" fmla="*/ 218 w 1344"/>
              <a:gd name="T51" fmla="*/ 2 h 1496"/>
              <a:gd name="T52" fmla="*/ 188 w 1344"/>
              <a:gd name="T53" fmla="*/ 2 h 1496"/>
              <a:gd name="T54" fmla="*/ 148 w 1344"/>
              <a:gd name="T55" fmla="*/ 22 h 1496"/>
              <a:gd name="T56" fmla="*/ 126 w 1344"/>
              <a:gd name="T57" fmla="*/ 62 h 1496"/>
              <a:gd name="T58" fmla="*/ 126 w 1344"/>
              <a:gd name="T59" fmla="*/ 94 h 1496"/>
              <a:gd name="T60" fmla="*/ 148 w 1344"/>
              <a:gd name="T61" fmla="*/ 134 h 1496"/>
              <a:gd name="T62" fmla="*/ 150 w 1344"/>
              <a:gd name="T63" fmla="*/ 146 h 1496"/>
              <a:gd name="T64" fmla="*/ 140 w 1344"/>
              <a:gd name="T65" fmla="*/ 154 h 1496"/>
              <a:gd name="T66" fmla="*/ 2 w 1344"/>
              <a:gd name="T67" fmla="*/ 222 h 1496"/>
              <a:gd name="T68" fmla="*/ 30 w 1344"/>
              <a:gd name="T69" fmla="*/ 424 h 1496"/>
              <a:gd name="T70" fmla="*/ 84 w 1344"/>
              <a:gd name="T71" fmla="*/ 614 h 1496"/>
              <a:gd name="T72" fmla="*/ 166 w 1344"/>
              <a:gd name="T73" fmla="*/ 792 h 1496"/>
              <a:gd name="T74" fmla="*/ 272 w 1344"/>
              <a:gd name="T75" fmla="*/ 954 h 1496"/>
              <a:gd name="T76" fmla="*/ 398 w 1344"/>
              <a:gd name="T77" fmla="*/ 1100 h 1496"/>
              <a:gd name="T78" fmla="*/ 544 w 1344"/>
              <a:gd name="T79" fmla="*/ 1226 h 1496"/>
              <a:gd name="T80" fmla="*/ 706 w 1344"/>
              <a:gd name="T81" fmla="*/ 1332 h 1496"/>
              <a:gd name="T82" fmla="*/ 884 w 1344"/>
              <a:gd name="T83" fmla="*/ 1412 h 1496"/>
              <a:gd name="T84" fmla="*/ 1074 w 1344"/>
              <a:gd name="T85" fmla="*/ 1468 h 1496"/>
              <a:gd name="T86" fmla="*/ 1274 w 1344"/>
              <a:gd name="T87" fmla="*/ 1494 h 1496"/>
              <a:gd name="T88" fmla="*/ 1344 w 1344"/>
              <a:gd name="T89" fmla="*/ 1382 h 1496"/>
              <a:gd name="T90" fmla="*/ 1306 w 1344"/>
              <a:gd name="T91" fmla="*/ 1396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6">
                <a:moveTo>
                  <a:pt x="1292" y="1398"/>
                </a:moveTo>
                <a:lnTo>
                  <a:pt x="1292" y="1398"/>
                </a:lnTo>
                <a:lnTo>
                  <a:pt x="1270" y="1394"/>
                </a:lnTo>
                <a:lnTo>
                  <a:pt x="1252" y="1390"/>
                </a:lnTo>
                <a:lnTo>
                  <a:pt x="1234" y="1380"/>
                </a:lnTo>
                <a:lnTo>
                  <a:pt x="1220" y="1368"/>
                </a:lnTo>
                <a:lnTo>
                  <a:pt x="1206" y="1352"/>
                </a:lnTo>
                <a:lnTo>
                  <a:pt x="1198" y="1334"/>
                </a:lnTo>
                <a:lnTo>
                  <a:pt x="1192" y="1316"/>
                </a:lnTo>
                <a:lnTo>
                  <a:pt x="1190" y="1296"/>
                </a:lnTo>
                <a:lnTo>
                  <a:pt x="1190" y="1296"/>
                </a:lnTo>
                <a:lnTo>
                  <a:pt x="1192" y="1274"/>
                </a:lnTo>
                <a:lnTo>
                  <a:pt x="1198" y="1256"/>
                </a:lnTo>
                <a:lnTo>
                  <a:pt x="1206" y="1238"/>
                </a:lnTo>
                <a:lnTo>
                  <a:pt x="1220" y="1222"/>
                </a:lnTo>
                <a:lnTo>
                  <a:pt x="1234" y="1210"/>
                </a:lnTo>
                <a:lnTo>
                  <a:pt x="1252" y="1202"/>
                </a:lnTo>
                <a:lnTo>
                  <a:pt x="1270" y="1196"/>
                </a:lnTo>
                <a:lnTo>
                  <a:pt x="1292" y="1194"/>
                </a:lnTo>
                <a:lnTo>
                  <a:pt x="1292" y="1194"/>
                </a:lnTo>
                <a:lnTo>
                  <a:pt x="1306" y="1194"/>
                </a:lnTo>
                <a:lnTo>
                  <a:pt x="1318" y="1196"/>
                </a:lnTo>
                <a:lnTo>
                  <a:pt x="1332" y="1202"/>
                </a:lnTo>
                <a:lnTo>
                  <a:pt x="1344" y="1208"/>
                </a:lnTo>
                <a:lnTo>
                  <a:pt x="1344" y="1088"/>
                </a:lnTo>
                <a:lnTo>
                  <a:pt x="1344" y="1088"/>
                </a:lnTo>
                <a:lnTo>
                  <a:pt x="1296" y="1086"/>
                </a:lnTo>
                <a:lnTo>
                  <a:pt x="1248" y="1082"/>
                </a:lnTo>
                <a:lnTo>
                  <a:pt x="1202" y="1076"/>
                </a:lnTo>
                <a:lnTo>
                  <a:pt x="1156" y="1068"/>
                </a:lnTo>
                <a:lnTo>
                  <a:pt x="1112" y="1056"/>
                </a:lnTo>
                <a:lnTo>
                  <a:pt x="1068" y="1044"/>
                </a:lnTo>
                <a:lnTo>
                  <a:pt x="1024" y="1028"/>
                </a:lnTo>
                <a:lnTo>
                  <a:pt x="982" y="1012"/>
                </a:lnTo>
                <a:lnTo>
                  <a:pt x="940" y="994"/>
                </a:lnTo>
                <a:lnTo>
                  <a:pt x="900" y="972"/>
                </a:lnTo>
                <a:lnTo>
                  <a:pt x="862" y="950"/>
                </a:lnTo>
                <a:lnTo>
                  <a:pt x="824" y="926"/>
                </a:lnTo>
                <a:lnTo>
                  <a:pt x="788" y="900"/>
                </a:lnTo>
                <a:lnTo>
                  <a:pt x="752" y="872"/>
                </a:lnTo>
                <a:lnTo>
                  <a:pt x="718" y="842"/>
                </a:lnTo>
                <a:lnTo>
                  <a:pt x="686" y="812"/>
                </a:lnTo>
                <a:lnTo>
                  <a:pt x="656" y="780"/>
                </a:lnTo>
                <a:lnTo>
                  <a:pt x="626" y="746"/>
                </a:lnTo>
                <a:lnTo>
                  <a:pt x="598" y="710"/>
                </a:lnTo>
                <a:lnTo>
                  <a:pt x="572" y="674"/>
                </a:lnTo>
                <a:lnTo>
                  <a:pt x="548" y="636"/>
                </a:lnTo>
                <a:lnTo>
                  <a:pt x="524" y="598"/>
                </a:lnTo>
                <a:lnTo>
                  <a:pt x="504" y="556"/>
                </a:lnTo>
                <a:lnTo>
                  <a:pt x="486" y="516"/>
                </a:lnTo>
                <a:lnTo>
                  <a:pt x="468" y="474"/>
                </a:lnTo>
                <a:lnTo>
                  <a:pt x="454" y="430"/>
                </a:lnTo>
                <a:lnTo>
                  <a:pt x="440" y="386"/>
                </a:lnTo>
                <a:lnTo>
                  <a:pt x="430" y="342"/>
                </a:lnTo>
                <a:lnTo>
                  <a:pt x="420" y="296"/>
                </a:lnTo>
                <a:lnTo>
                  <a:pt x="414" y="250"/>
                </a:lnTo>
                <a:lnTo>
                  <a:pt x="410" y="202"/>
                </a:lnTo>
                <a:lnTo>
                  <a:pt x="408" y="154"/>
                </a:lnTo>
                <a:lnTo>
                  <a:pt x="266" y="154"/>
                </a:lnTo>
                <a:lnTo>
                  <a:pt x="266" y="154"/>
                </a:lnTo>
                <a:lnTo>
                  <a:pt x="260" y="152"/>
                </a:lnTo>
                <a:lnTo>
                  <a:pt x="254" y="146"/>
                </a:lnTo>
                <a:lnTo>
                  <a:pt x="254" y="146"/>
                </a:lnTo>
                <a:lnTo>
                  <a:pt x="254" y="140"/>
                </a:lnTo>
                <a:lnTo>
                  <a:pt x="258" y="134"/>
                </a:lnTo>
                <a:lnTo>
                  <a:pt x="258" y="134"/>
                </a:lnTo>
                <a:lnTo>
                  <a:pt x="268" y="122"/>
                </a:lnTo>
                <a:lnTo>
                  <a:pt x="274" y="108"/>
                </a:lnTo>
                <a:lnTo>
                  <a:pt x="280" y="94"/>
                </a:lnTo>
                <a:lnTo>
                  <a:pt x="280" y="78"/>
                </a:lnTo>
                <a:lnTo>
                  <a:pt x="280" y="78"/>
                </a:lnTo>
                <a:lnTo>
                  <a:pt x="280" y="62"/>
                </a:lnTo>
                <a:lnTo>
                  <a:pt x="274" y="48"/>
                </a:lnTo>
                <a:lnTo>
                  <a:pt x="268" y="34"/>
                </a:lnTo>
                <a:lnTo>
                  <a:pt x="258" y="22"/>
                </a:lnTo>
                <a:lnTo>
                  <a:pt x="246" y="14"/>
                </a:lnTo>
                <a:lnTo>
                  <a:pt x="234" y="6"/>
                </a:lnTo>
                <a:lnTo>
                  <a:pt x="218" y="2"/>
                </a:lnTo>
                <a:lnTo>
                  <a:pt x="202" y="0"/>
                </a:lnTo>
                <a:lnTo>
                  <a:pt x="202" y="0"/>
                </a:lnTo>
                <a:lnTo>
                  <a:pt x="188" y="2"/>
                </a:lnTo>
                <a:lnTo>
                  <a:pt x="172" y="6"/>
                </a:lnTo>
                <a:lnTo>
                  <a:pt x="160" y="14"/>
                </a:lnTo>
                <a:lnTo>
                  <a:pt x="148" y="22"/>
                </a:lnTo>
                <a:lnTo>
                  <a:pt x="138" y="34"/>
                </a:lnTo>
                <a:lnTo>
                  <a:pt x="130" y="48"/>
                </a:lnTo>
                <a:lnTo>
                  <a:pt x="126" y="62"/>
                </a:lnTo>
                <a:lnTo>
                  <a:pt x="124" y="78"/>
                </a:lnTo>
                <a:lnTo>
                  <a:pt x="124" y="78"/>
                </a:lnTo>
                <a:lnTo>
                  <a:pt x="126" y="94"/>
                </a:lnTo>
                <a:lnTo>
                  <a:pt x="130" y="108"/>
                </a:lnTo>
                <a:lnTo>
                  <a:pt x="138" y="122"/>
                </a:lnTo>
                <a:lnTo>
                  <a:pt x="148" y="134"/>
                </a:lnTo>
                <a:lnTo>
                  <a:pt x="148" y="134"/>
                </a:lnTo>
                <a:lnTo>
                  <a:pt x="152" y="140"/>
                </a:lnTo>
                <a:lnTo>
                  <a:pt x="150" y="146"/>
                </a:lnTo>
                <a:lnTo>
                  <a:pt x="150" y="146"/>
                </a:lnTo>
                <a:lnTo>
                  <a:pt x="146" y="152"/>
                </a:lnTo>
                <a:lnTo>
                  <a:pt x="140" y="154"/>
                </a:lnTo>
                <a:lnTo>
                  <a:pt x="0" y="154"/>
                </a:lnTo>
                <a:lnTo>
                  <a:pt x="0" y="154"/>
                </a:lnTo>
                <a:lnTo>
                  <a:pt x="2" y="222"/>
                </a:lnTo>
                <a:lnTo>
                  <a:pt x="8" y="290"/>
                </a:lnTo>
                <a:lnTo>
                  <a:pt x="18" y="358"/>
                </a:lnTo>
                <a:lnTo>
                  <a:pt x="30" y="424"/>
                </a:lnTo>
                <a:lnTo>
                  <a:pt x="46" y="488"/>
                </a:lnTo>
                <a:lnTo>
                  <a:pt x="64" y="552"/>
                </a:lnTo>
                <a:lnTo>
                  <a:pt x="84" y="614"/>
                </a:lnTo>
                <a:lnTo>
                  <a:pt x="110" y="674"/>
                </a:lnTo>
                <a:lnTo>
                  <a:pt x="136" y="734"/>
                </a:lnTo>
                <a:lnTo>
                  <a:pt x="166" y="792"/>
                </a:lnTo>
                <a:lnTo>
                  <a:pt x="198" y="848"/>
                </a:lnTo>
                <a:lnTo>
                  <a:pt x="234" y="902"/>
                </a:lnTo>
                <a:lnTo>
                  <a:pt x="272" y="954"/>
                </a:lnTo>
                <a:lnTo>
                  <a:pt x="310" y="1004"/>
                </a:lnTo>
                <a:lnTo>
                  <a:pt x="354" y="1054"/>
                </a:lnTo>
                <a:lnTo>
                  <a:pt x="398" y="1100"/>
                </a:lnTo>
                <a:lnTo>
                  <a:pt x="444" y="1144"/>
                </a:lnTo>
                <a:lnTo>
                  <a:pt x="492" y="1186"/>
                </a:lnTo>
                <a:lnTo>
                  <a:pt x="544" y="1226"/>
                </a:lnTo>
                <a:lnTo>
                  <a:pt x="596" y="1264"/>
                </a:lnTo>
                <a:lnTo>
                  <a:pt x="650" y="1298"/>
                </a:lnTo>
                <a:lnTo>
                  <a:pt x="706" y="1332"/>
                </a:lnTo>
                <a:lnTo>
                  <a:pt x="764" y="1360"/>
                </a:lnTo>
                <a:lnTo>
                  <a:pt x="824" y="1388"/>
                </a:lnTo>
                <a:lnTo>
                  <a:pt x="884" y="1412"/>
                </a:lnTo>
                <a:lnTo>
                  <a:pt x="946" y="1434"/>
                </a:lnTo>
                <a:lnTo>
                  <a:pt x="1010" y="1452"/>
                </a:lnTo>
                <a:lnTo>
                  <a:pt x="1074" y="1468"/>
                </a:lnTo>
                <a:lnTo>
                  <a:pt x="1140" y="1480"/>
                </a:lnTo>
                <a:lnTo>
                  <a:pt x="1206" y="1488"/>
                </a:lnTo>
                <a:lnTo>
                  <a:pt x="1274" y="1494"/>
                </a:lnTo>
                <a:lnTo>
                  <a:pt x="1344" y="1496"/>
                </a:lnTo>
                <a:lnTo>
                  <a:pt x="1344" y="1382"/>
                </a:lnTo>
                <a:lnTo>
                  <a:pt x="1344" y="1382"/>
                </a:lnTo>
                <a:lnTo>
                  <a:pt x="1332" y="1388"/>
                </a:lnTo>
                <a:lnTo>
                  <a:pt x="1318" y="1394"/>
                </a:lnTo>
                <a:lnTo>
                  <a:pt x="1306" y="1396"/>
                </a:lnTo>
                <a:lnTo>
                  <a:pt x="1292" y="1398"/>
                </a:lnTo>
                <a:lnTo>
                  <a:pt x="1292" y="1398"/>
                </a:lnTo>
                <a:close/>
              </a:path>
            </a:pathLst>
          </a:custGeom>
          <a:solidFill>
            <a:schemeClr val="accent5"/>
          </a:solidFill>
          <a:ln>
            <a:noFill/>
          </a:ln>
        </p:spPr>
        <p:txBody>
          <a:bodyPr vert="horz" wrap="square" lIns="121914" tIns="60957" rIns="121914" bIns="60957" numCol="1" anchor="t" anchorCtr="0" compatLnSpc="1"/>
          <a:lstStyle/>
          <a:p>
            <a:endParaRPr lang="zh-CN" altLang="en-US" dirty="0"/>
          </a:p>
        </p:txBody>
      </p:sp>
      <p:grpSp>
        <p:nvGrpSpPr>
          <p:cNvPr id="6" name="组合 5"/>
          <p:cNvGrpSpPr/>
          <p:nvPr/>
        </p:nvGrpSpPr>
        <p:grpSpPr>
          <a:xfrm>
            <a:off x="4798757" y="2584837"/>
            <a:ext cx="2590481" cy="2628915"/>
            <a:chOff x="4798756" y="2114937"/>
            <a:chExt cx="2590481" cy="2628914"/>
          </a:xfrm>
        </p:grpSpPr>
        <p:sp>
          <p:nvSpPr>
            <p:cNvPr id="7" name="矩形 45"/>
            <p:cNvSpPr/>
            <p:nvPr/>
          </p:nvSpPr>
          <p:spPr>
            <a:xfrm rot="19102303">
              <a:off x="4798756" y="2389667"/>
              <a:ext cx="1462907" cy="727599"/>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solidFill>
                    <a:schemeClr val="bg1"/>
                  </a:solidFill>
                  <a:latin typeface="+mj-ea"/>
                  <a:ea typeface="+mj-ea"/>
                </a:rPr>
                <a:t>企业精神</a:t>
              </a:r>
              <a:endParaRPr lang="en-US" altLang="zh-CN" sz="1600" spc="200" dirty="0">
                <a:solidFill>
                  <a:schemeClr val="bg1"/>
                </a:solidFill>
                <a:latin typeface="+mj-ea"/>
                <a:ea typeface="+mj-ea"/>
              </a:endParaRPr>
            </a:p>
          </p:txBody>
        </p:sp>
        <p:sp>
          <p:nvSpPr>
            <p:cNvPr id="8" name="矩形 45"/>
            <p:cNvSpPr/>
            <p:nvPr/>
          </p:nvSpPr>
          <p:spPr>
            <a:xfrm rot="3015817">
              <a:off x="6044902" y="2482590"/>
              <a:ext cx="1462906"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solidFill>
                    <a:schemeClr val="bg1"/>
                  </a:solidFill>
                  <a:latin typeface="+mj-ea"/>
                  <a:ea typeface="+mj-ea"/>
                </a:rPr>
                <a:t>企业宗旨</a:t>
              </a:r>
              <a:endParaRPr lang="en-US" altLang="zh-CN" sz="1600" spc="200" dirty="0">
                <a:solidFill>
                  <a:schemeClr val="bg1"/>
                </a:solidFill>
                <a:latin typeface="+mj-ea"/>
                <a:ea typeface="+mj-ea"/>
              </a:endParaRPr>
            </a:p>
          </p:txBody>
        </p:sp>
        <p:sp>
          <p:nvSpPr>
            <p:cNvPr id="9" name="矩形 45"/>
            <p:cNvSpPr/>
            <p:nvPr/>
          </p:nvSpPr>
          <p:spPr>
            <a:xfrm rot="8284992">
              <a:off x="5926330" y="3698643"/>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solidFill>
                    <a:schemeClr val="bg1"/>
                  </a:solidFill>
                  <a:latin typeface="+mj-ea"/>
                  <a:ea typeface="+mj-ea"/>
                </a:rPr>
                <a:t>服务理念</a:t>
              </a:r>
              <a:endParaRPr lang="en-US" altLang="zh-CN" sz="1600" spc="200" dirty="0">
                <a:solidFill>
                  <a:schemeClr val="bg1"/>
                </a:solidFill>
                <a:latin typeface="+mj-ea"/>
                <a:ea typeface="+mj-ea"/>
              </a:endParaRPr>
            </a:p>
          </p:txBody>
        </p:sp>
        <p:sp>
          <p:nvSpPr>
            <p:cNvPr id="10" name="矩形 45"/>
            <p:cNvSpPr/>
            <p:nvPr/>
          </p:nvSpPr>
          <p:spPr>
            <a:xfrm rot="13772023">
              <a:off x="4744301" y="3648598"/>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1" fmla="*/ 0 w 1511952"/>
                <a:gd name="connsiteY0-2" fmla="*/ 105833 h 401811"/>
                <a:gd name="connsiteX1-3" fmla="*/ 1511952 w 1511952"/>
                <a:gd name="connsiteY1-4" fmla="*/ 105833 h 401811"/>
                <a:gd name="connsiteX2-5" fmla="*/ 1511952 w 1511952"/>
                <a:gd name="connsiteY2-6" fmla="*/ 401811 h 401811"/>
                <a:gd name="connsiteX3-7" fmla="*/ 0 w 1511952"/>
                <a:gd name="connsiteY3-8" fmla="*/ 401811 h 401811"/>
                <a:gd name="connsiteX4-9" fmla="*/ 0 w 1511952"/>
                <a:gd name="connsiteY4-10" fmla="*/ 105833 h 401811"/>
                <a:gd name="connsiteX0-11" fmla="*/ 0 w 1511952"/>
                <a:gd name="connsiteY0-12" fmla="*/ 171524 h 467502"/>
                <a:gd name="connsiteX1-13" fmla="*/ 1511952 w 1511952"/>
                <a:gd name="connsiteY1-14" fmla="*/ 171524 h 467502"/>
                <a:gd name="connsiteX2-15" fmla="*/ 1511952 w 1511952"/>
                <a:gd name="connsiteY2-16" fmla="*/ 467502 h 467502"/>
                <a:gd name="connsiteX3-17" fmla="*/ 0 w 1511952"/>
                <a:gd name="connsiteY3-18" fmla="*/ 467502 h 467502"/>
                <a:gd name="connsiteX4-19" fmla="*/ 0 w 1511952"/>
                <a:gd name="connsiteY4-20" fmla="*/ 171524 h 467502"/>
                <a:gd name="connsiteX0-21" fmla="*/ 0 w 1623871"/>
                <a:gd name="connsiteY0-22" fmla="*/ 216069 h 431085"/>
                <a:gd name="connsiteX1-23" fmla="*/ 1623871 w 1623871"/>
                <a:gd name="connsiteY1-24" fmla="*/ 135107 h 431085"/>
                <a:gd name="connsiteX2-25" fmla="*/ 1623871 w 1623871"/>
                <a:gd name="connsiteY2-26" fmla="*/ 431085 h 431085"/>
                <a:gd name="connsiteX3-27" fmla="*/ 111919 w 1623871"/>
                <a:gd name="connsiteY3-28" fmla="*/ 431085 h 431085"/>
                <a:gd name="connsiteX4-29" fmla="*/ 0 w 1623871"/>
                <a:gd name="connsiteY4-30" fmla="*/ 216069 h 431085"/>
                <a:gd name="connsiteX0-31" fmla="*/ 0 w 1811990"/>
                <a:gd name="connsiteY0-32" fmla="*/ 178613 h 393629"/>
                <a:gd name="connsiteX1-33" fmla="*/ 1811990 w 1811990"/>
                <a:gd name="connsiteY1-34" fmla="*/ 164326 h 393629"/>
                <a:gd name="connsiteX2-35" fmla="*/ 1623871 w 1811990"/>
                <a:gd name="connsiteY2-36" fmla="*/ 393629 h 393629"/>
                <a:gd name="connsiteX3-37" fmla="*/ 111919 w 1811990"/>
                <a:gd name="connsiteY3-38" fmla="*/ 393629 h 393629"/>
                <a:gd name="connsiteX4-39" fmla="*/ 0 w 1811990"/>
                <a:gd name="connsiteY4-40" fmla="*/ 178613 h 393629"/>
                <a:gd name="connsiteX0-41" fmla="*/ 0 w 1811990"/>
                <a:gd name="connsiteY0-42" fmla="*/ 313434 h 528450"/>
                <a:gd name="connsiteX1-43" fmla="*/ 1811990 w 1811990"/>
                <a:gd name="connsiteY1-44" fmla="*/ 299147 h 528450"/>
                <a:gd name="connsiteX2-45" fmla="*/ 1623871 w 1811990"/>
                <a:gd name="connsiteY2-46" fmla="*/ 528450 h 528450"/>
                <a:gd name="connsiteX3-47" fmla="*/ 111919 w 1811990"/>
                <a:gd name="connsiteY3-48" fmla="*/ 528450 h 528450"/>
                <a:gd name="connsiteX4-49" fmla="*/ 0 w 1811990"/>
                <a:gd name="connsiteY4-50" fmla="*/ 313434 h 528450"/>
                <a:gd name="connsiteX0-51" fmla="*/ 0 w 1811990"/>
                <a:gd name="connsiteY0-52" fmla="*/ 416193 h 631209"/>
                <a:gd name="connsiteX1-53" fmla="*/ 1811990 w 1811990"/>
                <a:gd name="connsiteY1-54" fmla="*/ 401906 h 631209"/>
                <a:gd name="connsiteX2-55" fmla="*/ 1623871 w 1811990"/>
                <a:gd name="connsiteY2-56" fmla="*/ 631209 h 631209"/>
                <a:gd name="connsiteX3-57" fmla="*/ 111919 w 1811990"/>
                <a:gd name="connsiteY3-58" fmla="*/ 631209 h 631209"/>
                <a:gd name="connsiteX4-59" fmla="*/ 0 w 1811990"/>
                <a:gd name="connsiteY4-60" fmla="*/ 416193 h 63120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a:lnSpc>
                  <a:spcPct val="150000"/>
                </a:lnSpc>
              </a:pPr>
              <a:r>
                <a:rPr lang="zh-CN" altLang="en-US" sz="1600" spc="200" dirty="0">
                  <a:solidFill>
                    <a:schemeClr val="bg1"/>
                  </a:solidFill>
                  <a:latin typeface="+mj-ea"/>
                  <a:ea typeface="+mj-ea"/>
                </a:rPr>
                <a:t>经营理念</a:t>
              </a:r>
              <a:endParaRPr lang="en-US" altLang="zh-CN" sz="1600" spc="200" dirty="0">
                <a:solidFill>
                  <a:schemeClr val="bg1"/>
                </a:solidFill>
                <a:latin typeface="+mj-ea"/>
                <a:ea typeface="+mj-ea"/>
              </a:endParaRPr>
            </a:p>
          </p:txBody>
        </p:sp>
      </p:grpSp>
      <p:grpSp>
        <p:nvGrpSpPr>
          <p:cNvPr id="11" name="组合 14"/>
          <p:cNvGrpSpPr/>
          <p:nvPr/>
        </p:nvGrpSpPr>
        <p:grpSpPr>
          <a:xfrm>
            <a:off x="5155550" y="2933969"/>
            <a:ext cx="1880900" cy="1880899"/>
            <a:chOff x="5155549" y="2464069"/>
            <a:chExt cx="1880900" cy="1880899"/>
          </a:xfrm>
        </p:grpSpPr>
        <p:sp>
          <p:nvSpPr>
            <p:cNvPr id="16" name="椭圆 15"/>
            <p:cNvSpPr/>
            <p:nvPr/>
          </p:nvSpPr>
          <p:spPr>
            <a:xfrm>
              <a:off x="5155549" y="2464069"/>
              <a:ext cx="1880900" cy="18808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5644596" y="2927466"/>
              <a:ext cx="902811" cy="954107"/>
            </a:xfrm>
            <a:prstGeom prst="rect">
              <a:avLst/>
            </a:prstGeom>
          </p:spPr>
          <p:txBody>
            <a:bodyPr wrap="none" anchor="ctr">
              <a:spAutoFit/>
            </a:bodyPr>
            <a:lstStyle/>
            <a:p>
              <a:pPr algn="ctr"/>
              <a:r>
                <a:rPr lang="zh-CN" altLang="en-US" sz="2800" dirty="0">
                  <a:solidFill>
                    <a:schemeClr val="bg1"/>
                  </a:solidFill>
                  <a:latin typeface="+mj-ea"/>
                  <a:ea typeface="+mj-ea"/>
                </a:rPr>
                <a:t>企业</a:t>
              </a:r>
              <a:endParaRPr lang="en-US" altLang="zh-CN" sz="2800" dirty="0">
                <a:solidFill>
                  <a:schemeClr val="bg1"/>
                </a:solidFill>
                <a:latin typeface="+mj-ea"/>
                <a:ea typeface="+mj-ea"/>
              </a:endParaRPr>
            </a:p>
            <a:p>
              <a:pPr algn="ctr"/>
              <a:r>
                <a:rPr lang="zh-CN" altLang="en-US" sz="2800" dirty="0">
                  <a:solidFill>
                    <a:schemeClr val="bg1"/>
                  </a:solidFill>
                  <a:latin typeface="+mj-ea"/>
                  <a:ea typeface="+mj-ea"/>
                </a:rPr>
                <a:t>文化</a:t>
              </a:r>
            </a:p>
          </p:txBody>
        </p:sp>
      </p:grpSp>
      <p:sp>
        <p:nvSpPr>
          <p:cNvPr id="30" name="文本框 27"/>
          <p:cNvSpPr txBox="1">
            <a:spLocks noChangeArrowheads="1"/>
          </p:cNvSpPr>
          <p:nvPr/>
        </p:nvSpPr>
        <p:spPr bwMode="auto">
          <a:xfrm>
            <a:off x="537336" y="2027968"/>
            <a:ext cx="3728872" cy="788209"/>
          </a:xfrm>
          <a:prstGeom prst="rect">
            <a:avLst/>
          </a:prstGeom>
          <a:noFill/>
          <a:ln w="9525">
            <a:noFill/>
            <a:miter lim="800000"/>
          </a:ln>
        </p:spPr>
        <p:txBody>
          <a:bodyPr lIns="91428" tIns="45715" rIns="91428" bIns="45715">
            <a:spAutoFit/>
          </a:bodyPr>
          <a:lstStyle/>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p:txBody>
      </p:sp>
      <p:sp>
        <p:nvSpPr>
          <p:cNvPr id="35" name="文本框 27"/>
          <p:cNvSpPr txBox="1">
            <a:spLocks noChangeArrowheads="1"/>
          </p:cNvSpPr>
          <p:nvPr/>
        </p:nvSpPr>
        <p:spPr bwMode="auto">
          <a:xfrm>
            <a:off x="527382" y="4775604"/>
            <a:ext cx="3728874" cy="788207"/>
          </a:xfrm>
          <a:prstGeom prst="rect">
            <a:avLst/>
          </a:prstGeom>
          <a:noFill/>
          <a:ln w="9525">
            <a:noFill/>
            <a:miter lim="800000"/>
          </a:ln>
        </p:spPr>
        <p:txBody>
          <a:bodyPr lIns="91428" tIns="45715" rIns="91428" bIns="45715">
            <a:spAutoFit/>
          </a:bodyPr>
          <a:lstStyle/>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p:txBody>
      </p:sp>
      <p:sp>
        <p:nvSpPr>
          <p:cNvPr id="36" name="文本框 27"/>
          <p:cNvSpPr txBox="1">
            <a:spLocks noChangeArrowheads="1"/>
          </p:cNvSpPr>
          <p:nvPr/>
        </p:nvSpPr>
        <p:spPr bwMode="auto">
          <a:xfrm>
            <a:off x="7546115" y="2084851"/>
            <a:ext cx="3728872" cy="788209"/>
          </a:xfrm>
          <a:prstGeom prst="rect">
            <a:avLst/>
          </a:prstGeom>
          <a:noFill/>
          <a:ln w="9525">
            <a:noFill/>
            <a:miter lim="800000"/>
          </a:ln>
        </p:spPr>
        <p:txBody>
          <a:bodyPr lIns="91428" tIns="45715" rIns="91428" bIns="45715">
            <a:spAutoFit/>
          </a:bodyPr>
          <a:lstStyle/>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p:txBody>
      </p:sp>
      <p:sp>
        <p:nvSpPr>
          <p:cNvPr id="37" name="文本框 27"/>
          <p:cNvSpPr txBox="1">
            <a:spLocks noChangeArrowheads="1"/>
          </p:cNvSpPr>
          <p:nvPr/>
        </p:nvSpPr>
        <p:spPr bwMode="auto">
          <a:xfrm>
            <a:off x="7536161" y="4832487"/>
            <a:ext cx="3728874" cy="788207"/>
          </a:xfrm>
          <a:prstGeom prst="rect">
            <a:avLst/>
          </a:prstGeom>
          <a:noFill/>
          <a:ln w="9525">
            <a:noFill/>
            <a:miter lim="800000"/>
          </a:ln>
        </p:spPr>
        <p:txBody>
          <a:bodyPr lIns="91428" tIns="45715" rIns="91428" bIns="45715">
            <a:spAutoFit/>
          </a:bodyPr>
          <a:lstStyle/>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a:p>
            <a:pPr marL="285750" indent="-285750" algn="r" defTabSz="913765">
              <a:buFont typeface="Wingdings" panose="05000000000000000000" pitchFamily="2" charset="2"/>
              <a:buChar char="n"/>
            </a:pPr>
            <a:r>
              <a:rPr lang="zh-CN" altLang="en-US" sz="1500" dirty="0">
                <a:solidFill>
                  <a:srgbClr val="808080"/>
                </a:solidFill>
                <a:latin typeface="微软雅黑" panose="020B0503020204020204" pitchFamily="34" charset="-122"/>
              </a:rPr>
              <a:t>请在此处添加您需要的文字内容</a:t>
            </a:r>
          </a:p>
        </p:txBody>
      </p:sp>
      <p:sp>
        <p:nvSpPr>
          <p:cNvPr id="18" name="矩形 17"/>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19" name="矩形 18"/>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0"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par>
                                <p:cTn id="16" presetID="53" presetClass="entr" presetSubtype="16" fill="hold" grpId="0" nodeType="withEffect">
                                  <p:stCondLst>
                                    <p:cond delay="50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par>
                                <p:cTn id="21" presetID="53" presetClass="entr" presetSubtype="16" fill="hold" grpId="0" nodeType="withEffect">
                                  <p:stCondLst>
                                    <p:cond delay="100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par>
                                <p:cTn id="26" presetID="53" presetClass="entr" presetSubtype="16" fill="hold" grpId="0" nodeType="withEffect">
                                  <p:stCondLst>
                                    <p:cond delay="150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par>
                          <p:cTn id="31" fill="hold">
                            <p:stCondLst>
                              <p:cond delay="1000"/>
                            </p:stCondLst>
                            <p:childTnLst>
                              <p:par>
                                <p:cTn id="32" presetID="10"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par>
                          <p:cTn id="35" fill="hold">
                            <p:stCondLst>
                              <p:cond delay="1500"/>
                            </p:stCondLst>
                            <p:childTnLst>
                              <p:par>
                                <p:cTn id="36" presetID="10" presetClass="entr" presetSubtype="0"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750"/>
                                        <p:tgtEl>
                                          <p:spTgt spid="30"/>
                                        </p:tgtEl>
                                      </p:cBhvr>
                                    </p:animEffect>
                                  </p:childTnLst>
                                </p:cTn>
                              </p:par>
                            </p:childTnLst>
                          </p:cTn>
                        </p:par>
                        <p:par>
                          <p:cTn id="39" fill="hold">
                            <p:stCondLst>
                              <p:cond delay="2500"/>
                            </p:stCondLst>
                            <p:childTnLst>
                              <p:par>
                                <p:cTn id="40" presetID="10" presetClass="entr" presetSubtype="0"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750"/>
                                        <p:tgtEl>
                                          <p:spTgt spid="35"/>
                                        </p:tgtEl>
                                      </p:cBhvr>
                                    </p:animEffect>
                                  </p:childTnLst>
                                </p:cTn>
                              </p:par>
                            </p:childTnLst>
                          </p:cTn>
                        </p:par>
                        <p:par>
                          <p:cTn id="43" fill="hold">
                            <p:stCondLst>
                              <p:cond delay="3500"/>
                            </p:stCondLst>
                            <p:childTnLst>
                              <p:par>
                                <p:cTn id="44" presetID="10" presetClass="entr" presetSubtype="0" fill="hold" grpId="0" nodeType="after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750"/>
                                        <p:tgtEl>
                                          <p:spTgt spid="36"/>
                                        </p:tgtEl>
                                      </p:cBhvr>
                                    </p:animEffect>
                                  </p:childTnLst>
                                </p:cTn>
                              </p:par>
                            </p:childTnLst>
                          </p:cTn>
                        </p:par>
                        <p:par>
                          <p:cTn id="47" fill="hold">
                            <p:stCondLst>
                              <p:cond delay="4500"/>
                            </p:stCondLst>
                            <p:childTnLst>
                              <p:par>
                                <p:cTn id="48" presetID="10" presetClass="entr" presetSubtype="0"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30" grpId="0"/>
      <p:bldP spid="35" grpId="0"/>
      <p:bldP spid="36" grpId="0"/>
      <p:bldP spid="3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36257" y="602166"/>
            <a:ext cx="9919486" cy="5430644"/>
          </a:xfrm>
          <a:prstGeom prst="rect">
            <a:avLst/>
          </a:prstGeom>
          <a:solidFill>
            <a:schemeClr val="accent5">
              <a:alpha val="9372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382751" y="791737"/>
            <a:ext cx="9433932" cy="5051504"/>
          </a:xfrm>
          <a:prstGeom prst="rect">
            <a:avLst/>
          </a:prstGeom>
          <a:noFill/>
          <a:ln w="28575">
            <a:solidFill>
              <a:schemeClr val="bg1">
                <a:lumMod val="9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fontAlgn="base">
              <a:spcBef>
                <a:spcPct val="0"/>
              </a:spcBef>
              <a:spcAft>
                <a:spcPct val="0"/>
              </a:spcAft>
            </a:pPr>
            <a:endParaRPr lang="zh-CN" altLang="en-US"/>
          </a:p>
        </p:txBody>
      </p:sp>
      <p:sp>
        <p:nvSpPr>
          <p:cNvPr id="4" name="文本框 10"/>
          <p:cNvSpPr txBox="1"/>
          <p:nvPr/>
        </p:nvSpPr>
        <p:spPr>
          <a:xfrm>
            <a:off x="4666615" y="1550102"/>
            <a:ext cx="2858135" cy="768350"/>
          </a:xfrm>
          <a:prstGeom prst="rect">
            <a:avLst/>
          </a:prstGeom>
          <a:noFill/>
        </p:spPr>
        <p:txBody>
          <a:bodyPr wrap="square" rtlCol="0">
            <a:spAutoFit/>
          </a:bodyPr>
          <a:lstStyle/>
          <a:p>
            <a:pPr algn="dist"/>
            <a:r>
              <a:rPr lang="en-US" altLang="zh-CN" sz="4400" b="1" dirty="0">
                <a:solidFill>
                  <a:schemeClr val="bg1"/>
                </a:solidFill>
                <a:latin typeface="微软雅黑" panose="020B0503020204020204" pitchFamily="34" charset="-122"/>
                <a:ea typeface="微软雅黑" panose="020B0503020204020204" pitchFamily="34" charset="-122"/>
              </a:rPr>
              <a:t>PART.03</a:t>
            </a:r>
          </a:p>
        </p:txBody>
      </p:sp>
      <p:cxnSp>
        <p:nvCxnSpPr>
          <p:cNvPr id="5" name="直接连接符 4"/>
          <p:cNvCxnSpPr/>
          <p:nvPr/>
        </p:nvCxnSpPr>
        <p:spPr>
          <a:xfrm>
            <a:off x="3994785" y="2487362"/>
            <a:ext cx="420243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994785" y="3626552"/>
            <a:ext cx="420243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文本框 14"/>
          <p:cNvSpPr txBox="1"/>
          <p:nvPr/>
        </p:nvSpPr>
        <p:spPr>
          <a:xfrm>
            <a:off x="3994785" y="2734377"/>
            <a:ext cx="4203065" cy="645160"/>
          </a:xfrm>
          <a:prstGeom prst="rect">
            <a:avLst/>
          </a:prstGeom>
          <a:noFill/>
        </p:spPr>
        <p:txBody>
          <a:bodyPr wrap="square" rtlCol="0">
            <a:spAutoFit/>
          </a:bodyPr>
          <a:lstStyle/>
          <a:p>
            <a:pPr algn="dist"/>
            <a:r>
              <a:rPr lang="zh-CN" altLang="en-US" sz="3600" b="1">
                <a:solidFill>
                  <a:schemeClr val="bg1"/>
                </a:solidFill>
                <a:latin typeface="微软雅黑" panose="020B0503020204020204" pitchFamily="34" charset="-122"/>
                <a:ea typeface="微软雅黑" panose="020B0503020204020204" pitchFamily="34" charset="-122"/>
              </a:rPr>
              <a:t>单击此处输入标题</a:t>
            </a:r>
          </a:p>
        </p:txBody>
      </p:sp>
      <p:sp>
        <p:nvSpPr>
          <p:cNvPr id="8" name="矩形 7"/>
          <p:cNvSpPr/>
          <p:nvPr/>
        </p:nvSpPr>
        <p:spPr>
          <a:xfrm>
            <a:off x="3994785" y="3747202"/>
            <a:ext cx="4203065" cy="922020"/>
          </a:xfrm>
          <a:prstGeom prst="rect">
            <a:avLst/>
          </a:prstGeom>
        </p:spPr>
        <p:txBody>
          <a:bodyPr wrap="square">
            <a:spAutoFit/>
          </a:bodyPr>
          <a:lstStyle/>
          <a:p>
            <a:pPr algn="ctr" fontAlgn="auto">
              <a:lnSpc>
                <a:spcPct val="150000"/>
              </a:lnSpc>
            </a:pPr>
            <a:r>
              <a:rPr lang="zh-CN" altLang="en-US" sz="1200">
                <a:solidFill>
                  <a:schemeClr val="bg1"/>
                </a:solidFill>
                <a:latin typeface="微软雅黑" panose="020B0503020204020204" pitchFamily="34" charset="-122"/>
                <a:ea typeface="微软雅黑" panose="020B0503020204020204" pitchFamily="34" charset="-122"/>
                <a:sym typeface="+mn-ea"/>
              </a:rPr>
              <a:t>Good love makes you see the whole world from one person while bad love makes you abandon the whole world for one person.</a:t>
            </a:r>
            <a:endParaRPr lang="zh-CN" altLang="en-US" sz="1200" dirty="0">
              <a:solidFill>
                <a:schemeClr val="bg1"/>
              </a:solidFill>
              <a:latin typeface="微软雅黑" panose="020B0503020204020204" pitchFamily="34" charset="-122"/>
              <a:ea typeface="微软雅黑" panose="020B0503020204020204" pitchFamily="34" charset="-122"/>
              <a:sym typeface="+mn-ea"/>
            </a:endParaRPr>
          </a:p>
        </p:txBody>
      </p:sp>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b="8631"/>
          <a:stretch>
            <a:fillRect/>
          </a:stretch>
        </p:blipFill>
        <p:spPr>
          <a:xfrm>
            <a:off x="0" y="3847170"/>
            <a:ext cx="4290082" cy="3010829"/>
          </a:xfrm>
          <a:prstGeom prst="rect">
            <a:avLst/>
          </a:prstGeom>
        </p:spPr>
      </p:pic>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2371" y="4418473"/>
            <a:ext cx="2446007" cy="25607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2"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right)">
                                      <p:cBhvr>
                                        <p:cTn id="16" dur="500"/>
                                        <p:tgtEl>
                                          <p:spTgt spid="6"/>
                                        </p:tgtEl>
                                      </p:cBhvr>
                                    </p:animEffect>
                                  </p:childTnLst>
                                </p:cTn>
                              </p:par>
                            </p:childTnLst>
                          </p:cTn>
                        </p:par>
                        <p:par>
                          <p:cTn id="17" fill="hold">
                            <p:stCondLst>
                              <p:cond delay="1000"/>
                            </p:stCondLst>
                            <p:childTnLst>
                              <p:par>
                                <p:cTn id="18" presetID="1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ppt_y</p:attrName>
                                        </p:attrNameLst>
                                      </p:cBhvr>
                                      <p:tavLst>
                                        <p:tav tm="0">
                                          <p:val>
                                            <p:strVal val="#ppt_y+#ppt_h*1.125000"/>
                                          </p:val>
                                        </p:tav>
                                        <p:tav tm="100000">
                                          <p:val>
                                            <p:strVal val="#ppt_y"/>
                                          </p:val>
                                        </p:tav>
                                      </p:tavLst>
                                    </p:anim>
                                    <p:animEffect transition="in" filter="wipe(up)">
                                      <p:cBhvr>
                                        <p:cTn id="21" dur="500"/>
                                        <p:tgtEl>
                                          <p:spTgt spid="7"/>
                                        </p:tgtEl>
                                      </p:cBhvr>
                                    </p:animEffect>
                                  </p:childTnLst>
                                </p:cTn>
                              </p:par>
                            </p:childTnLst>
                          </p:cTn>
                        </p:par>
                        <p:par>
                          <p:cTn id="22" fill="hold">
                            <p:stCondLst>
                              <p:cond delay="1500"/>
                            </p:stCondLst>
                            <p:childTnLst>
                              <p:par>
                                <p:cTn id="23" presetID="6"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500"/>
                                        <p:tgtEl>
                                          <p:spTgt spid="8"/>
                                        </p:tgtEl>
                                      </p:cBhvr>
                                    </p:animEffect>
                                  </p:childTnLst>
                                </p:cTn>
                              </p:par>
                            </p:childTnLst>
                          </p:cTn>
                        </p:par>
                        <p:par>
                          <p:cTn id="26" fill="hold">
                            <p:stCondLst>
                              <p:cond delay="2000"/>
                            </p:stCondLst>
                            <p:childTnLst>
                              <p:par>
                                <p:cTn id="27" presetID="50" presetClass="entr" presetSubtype="0" decel="100000"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strVal val="#ppt_w+.3"/>
                                          </p:val>
                                        </p:tav>
                                        <p:tav tm="100000">
                                          <p:val>
                                            <p:strVal val="#ppt_w"/>
                                          </p:val>
                                        </p:tav>
                                      </p:tavLst>
                                    </p:anim>
                                    <p:anim calcmode="lin" valueType="num">
                                      <p:cBhvr>
                                        <p:cTn id="30" dur="1000" fill="hold"/>
                                        <p:tgtEl>
                                          <p:spTgt spid="13"/>
                                        </p:tgtEl>
                                        <p:attrNameLst>
                                          <p:attrName>ppt_h</p:attrName>
                                        </p:attrNameLst>
                                      </p:cBhvr>
                                      <p:tavLst>
                                        <p:tav tm="0">
                                          <p:val>
                                            <p:strVal val="#ppt_h"/>
                                          </p:val>
                                        </p:tav>
                                        <p:tav tm="100000">
                                          <p:val>
                                            <p:strVal val="#ppt_h"/>
                                          </p:val>
                                        </p:tav>
                                      </p:tavLst>
                                    </p:anim>
                                    <p:animEffect transition="in" filter="fade">
                                      <p:cBhvr>
                                        <p:cTn id="31" dur="1000"/>
                                        <p:tgtEl>
                                          <p:spTgt spid="13"/>
                                        </p:tgtEl>
                                      </p:cBhvr>
                                    </p:animEffect>
                                  </p:childTnLst>
                                </p:cTn>
                              </p:par>
                            </p:childTnLst>
                          </p:cTn>
                        </p:par>
                        <p:par>
                          <p:cTn id="32" fill="hold">
                            <p:stCondLst>
                              <p:cond delay="3000"/>
                            </p:stCondLst>
                            <p:childTnLst>
                              <p:par>
                                <p:cTn id="33" presetID="42"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5762859" y="2184545"/>
            <a:ext cx="576697" cy="57665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ctr"/>
          <a:lstStyle/>
          <a:p>
            <a:pPr algn="ctr"/>
            <a:r>
              <a:rPr lang="en-US" altLang="zh-CN" dirty="0">
                <a:latin typeface="Impact MT Std" pitchFamily="34" charset="0"/>
                <a:ea typeface="微软雅黑" panose="020B0503020204020204" pitchFamily="34" charset="-122"/>
              </a:rPr>
              <a:t>1</a:t>
            </a:r>
            <a:endParaRPr lang="zh-CN" altLang="en-US" dirty="0">
              <a:latin typeface="Impact MT Std" pitchFamily="34" charset="0"/>
              <a:ea typeface="微软雅黑" panose="020B0503020204020204" pitchFamily="34" charset="-122"/>
            </a:endParaRPr>
          </a:p>
        </p:txBody>
      </p:sp>
      <p:cxnSp>
        <p:nvCxnSpPr>
          <p:cNvPr id="7" name="直接连接符 6"/>
          <p:cNvCxnSpPr/>
          <p:nvPr/>
        </p:nvCxnSpPr>
        <p:spPr>
          <a:xfrm>
            <a:off x="6327370" y="2451214"/>
            <a:ext cx="1007170"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9" name="标题 11"/>
          <p:cNvSpPr txBox="1"/>
          <p:nvPr/>
        </p:nvSpPr>
        <p:spPr>
          <a:xfrm>
            <a:off x="7357046" y="2230678"/>
            <a:ext cx="3866434" cy="796467"/>
          </a:xfrm>
          <a:prstGeom prst="rect">
            <a:avLst/>
          </a:prstGeom>
        </p:spPr>
        <p:txBody>
          <a:bodyPr lIns="91424" tIns="45711" rIns="91424" bIns="4571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500" dirty="0">
                <a:solidFill>
                  <a:schemeClr val="bg1">
                    <a:lumMod val="50000"/>
                  </a:schemeClr>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5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500" dirty="0">
                <a:solidFill>
                  <a:schemeClr val="bg1">
                    <a:lumMod val="50000"/>
                  </a:schemeClr>
                </a:solidFill>
                <a:latin typeface="微软雅黑" panose="020B0503020204020204" pitchFamily="34" charset="-122"/>
                <a:ea typeface="微软雅黑" panose="020B0503020204020204" pitchFamily="34" charset="-122"/>
              </a:rPr>
              <a:t>表达图表的含义</a:t>
            </a:r>
            <a:r>
              <a:rPr lang="en-US" altLang="zh-CN" sz="1500" dirty="0">
                <a:solidFill>
                  <a:schemeClr val="bg1">
                    <a:lumMod val="50000"/>
                  </a:schemeClr>
                </a:solidFill>
                <a:latin typeface="微软雅黑" panose="020B0503020204020204" pitchFamily="34" charset="-122"/>
                <a:ea typeface="微软雅黑" panose="020B0503020204020204" pitchFamily="34" charset="-122"/>
              </a:rPr>
              <a:t>.</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a:p>
            <a:pPr algn="l"/>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椭圆 9"/>
          <p:cNvSpPr/>
          <p:nvPr/>
        </p:nvSpPr>
        <p:spPr>
          <a:xfrm>
            <a:off x="5762859" y="3116281"/>
            <a:ext cx="576697" cy="57665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ctr"/>
          <a:lstStyle/>
          <a:p>
            <a:pPr algn="ctr"/>
            <a:r>
              <a:rPr lang="en-US" altLang="zh-CN" dirty="0">
                <a:latin typeface="Impact MT Std" pitchFamily="34" charset="0"/>
                <a:ea typeface="微软雅黑" panose="020B0503020204020204" pitchFamily="34" charset="-122"/>
              </a:rPr>
              <a:t>2</a:t>
            </a:r>
            <a:endParaRPr lang="zh-CN" altLang="en-US" dirty="0">
              <a:latin typeface="Impact MT Std" pitchFamily="34" charset="0"/>
              <a:ea typeface="微软雅黑" panose="020B0503020204020204" pitchFamily="34" charset="-122"/>
            </a:endParaRPr>
          </a:p>
        </p:txBody>
      </p:sp>
      <p:cxnSp>
        <p:nvCxnSpPr>
          <p:cNvPr id="12" name="直接连接符 11"/>
          <p:cNvCxnSpPr/>
          <p:nvPr/>
        </p:nvCxnSpPr>
        <p:spPr>
          <a:xfrm>
            <a:off x="6327371" y="3382949"/>
            <a:ext cx="1007170"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3" name="标题 11"/>
          <p:cNvSpPr txBox="1"/>
          <p:nvPr/>
        </p:nvSpPr>
        <p:spPr>
          <a:xfrm>
            <a:off x="7357047" y="3162414"/>
            <a:ext cx="3866434" cy="796467"/>
          </a:xfrm>
          <a:prstGeom prst="rect">
            <a:avLst/>
          </a:prstGeom>
        </p:spPr>
        <p:txBody>
          <a:bodyPr lIns="91424" tIns="45711" rIns="91424" bIns="4571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500" dirty="0">
                <a:solidFill>
                  <a:schemeClr val="bg1">
                    <a:lumMod val="50000"/>
                  </a:schemeClr>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5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500" dirty="0">
                <a:solidFill>
                  <a:schemeClr val="bg1">
                    <a:lumMod val="50000"/>
                  </a:schemeClr>
                </a:solidFill>
                <a:latin typeface="微软雅黑" panose="020B0503020204020204" pitchFamily="34" charset="-122"/>
                <a:ea typeface="微软雅黑" panose="020B0503020204020204" pitchFamily="34" charset="-122"/>
              </a:rPr>
              <a:t>表达图表的含义</a:t>
            </a:r>
            <a:r>
              <a:rPr lang="en-US" altLang="zh-CN" sz="1500" dirty="0">
                <a:solidFill>
                  <a:schemeClr val="bg1">
                    <a:lumMod val="50000"/>
                  </a:schemeClr>
                </a:solidFill>
                <a:latin typeface="微软雅黑" panose="020B0503020204020204" pitchFamily="34" charset="-122"/>
                <a:ea typeface="微软雅黑" panose="020B0503020204020204" pitchFamily="34" charset="-122"/>
              </a:rPr>
              <a:t>.</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a:p>
            <a:pPr algn="l"/>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椭圆 13"/>
          <p:cNvSpPr/>
          <p:nvPr/>
        </p:nvSpPr>
        <p:spPr>
          <a:xfrm>
            <a:off x="5762859" y="4031367"/>
            <a:ext cx="576697" cy="57665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ctr"/>
          <a:lstStyle/>
          <a:p>
            <a:pPr algn="ctr"/>
            <a:r>
              <a:rPr lang="en-US" altLang="zh-CN" dirty="0">
                <a:latin typeface="Impact MT Std" pitchFamily="34" charset="0"/>
                <a:ea typeface="微软雅黑" panose="020B0503020204020204" pitchFamily="34" charset="-122"/>
              </a:rPr>
              <a:t>3</a:t>
            </a:r>
            <a:endParaRPr lang="zh-CN" altLang="en-US" dirty="0">
              <a:latin typeface="Impact MT Std" pitchFamily="34" charset="0"/>
              <a:ea typeface="微软雅黑" panose="020B0503020204020204" pitchFamily="34" charset="-122"/>
            </a:endParaRPr>
          </a:p>
        </p:txBody>
      </p:sp>
      <p:cxnSp>
        <p:nvCxnSpPr>
          <p:cNvPr id="15" name="直接连接符 14"/>
          <p:cNvCxnSpPr/>
          <p:nvPr/>
        </p:nvCxnSpPr>
        <p:spPr>
          <a:xfrm>
            <a:off x="6327371" y="4298036"/>
            <a:ext cx="1007170"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6" name="标题 11"/>
          <p:cNvSpPr txBox="1"/>
          <p:nvPr/>
        </p:nvSpPr>
        <p:spPr>
          <a:xfrm>
            <a:off x="7357047" y="4077501"/>
            <a:ext cx="3866434" cy="796467"/>
          </a:xfrm>
          <a:prstGeom prst="rect">
            <a:avLst/>
          </a:prstGeom>
        </p:spPr>
        <p:txBody>
          <a:bodyPr lIns="91424" tIns="45711" rIns="91424" bIns="4571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500" dirty="0">
                <a:solidFill>
                  <a:schemeClr val="bg1">
                    <a:lumMod val="50000"/>
                  </a:schemeClr>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5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500" dirty="0">
                <a:solidFill>
                  <a:schemeClr val="bg1">
                    <a:lumMod val="50000"/>
                  </a:schemeClr>
                </a:solidFill>
                <a:latin typeface="微软雅黑" panose="020B0503020204020204" pitchFamily="34" charset="-122"/>
                <a:ea typeface="微软雅黑" panose="020B0503020204020204" pitchFamily="34" charset="-122"/>
              </a:rPr>
              <a:t>表达图表的含义</a:t>
            </a:r>
            <a:r>
              <a:rPr lang="en-US" altLang="zh-CN" sz="1500" dirty="0">
                <a:solidFill>
                  <a:schemeClr val="bg1">
                    <a:lumMod val="50000"/>
                  </a:schemeClr>
                </a:solidFill>
                <a:latin typeface="微软雅黑" panose="020B0503020204020204" pitchFamily="34" charset="-122"/>
                <a:ea typeface="微软雅黑" panose="020B0503020204020204" pitchFamily="34" charset="-122"/>
              </a:rPr>
              <a:t>.</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a:p>
            <a:pPr algn="l"/>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椭圆 16"/>
          <p:cNvSpPr/>
          <p:nvPr/>
        </p:nvSpPr>
        <p:spPr>
          <a:xfrm>
            <a:off x="5762861" y="4929657"/>
            <a:ext cx="576697" cy="57665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ctr"/>
          <a:lstStyle/>
          <a:p>
            <a:pPr algn="ctr"/>
            <a:r>
              <a:rPr lang="en-US" altLang="zh-CN" dirty="0">
                <a:latin typeface="Impact MT Std" pitchFamily="34" charset="0"/>
                <a:ea typeface="微软雅黑" panose="020B0503020204020204" pitchFamily="34" charset="-122"/>
              </a:rPr>
              <a:t>4</a:t>
            </a:r>
            <a:endParaRPr lang="zh-CN" altLang="en-US" dirty="0">
              <a:latin typeface="Impact MT Std" pitchFamily="34" charset="0"/>
              <a:ea typeface="微软雅黑" panose="020B0503020204020204" pitchFamily="34" charset="-122"/>
            </a:endParaRPr>
          </a:p>
        </p:txBody>
      </p:sp>
      <p:cxnSp>
        <p:nvCxnSpPr>
          <p:cNvPr id="18" name="直接连接符 17"/>
          <p:cNvCxnSpPr/>
          <p:nvPr/>
        </p:nvCxnSpPr>
        <p:spPr>
          <a:xfrm>
            <a:off x="6327373" y="5196325"/>
            <a:ext cx="1007170"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9" name="标题 11"/>
          <p:cNvSpPr txBox="1"/>
          <p:nvPr/>
        </p:nvSpPr>
        <p:spPr>
          <a:xfrm>
            <a:off x="7357048" y="4975790"/>
            <a:ext cx="3866434" cy="796467"/>
          </a:xfrm>
          <a:prstGeom prst="rect">
            <a:avLst/>
          </a:prstGeom>
        </p:spPr>
        <p:txBody>
          <a:bodyPr lIns="91424" tIns="45711" rIns="91424" bIns="45711">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500" dirty="0">
                <a:solidFill>
                  <a:schemeClr val="bg1">
                    <a:lumMod val="50000"/>
                  </a:schemeClr>
                </a:solidFill>
                <a:latin typeface="微软雅黑" panose="020B0503020204020204" pitchFamily="34" charset="-122"/>
                <a:ea typeface="微软雅黑" panose="020B0503020204020204" pitchFamily="34" charset="-122"/>
              </a:rPr>
              <a:t>请在此处输入详细的文字介绍信息和简介，表达图表的含义</a:t>
            </a:r>
            <a:r>
              <a:rPr lang="en-US" altLang="zh-CN" sz="15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500" dirty="0">
                <a:solidFill>
                  <a:schemeClr val="bg1">
                    <a:lumMod val="50000"/>
                  </a:schemeClr>
                </a:solidFill>
                <a:latin typeface="微软雅黑" panose="020B0503020204020204" pitchFamily="34" charset="-122"/>
                <a:ea typeface="微软雅黑" panose="020B0503020204020204" pitchFamily="34" charset="-122"/>
              </a:rPr>
              <a:t>表达图表的含义</a:t>
            </a:r>
            <a:r>
              <a:rPr lang="en-US" altLang="zh-CN" sz="1500" dirty="0">
                <a:solidFill>
                  <a:schemeClr val="bg1">
                    <a:lumMod val="50000"/>
                  </a:schemeClr>
                </a:solidFill>
                <a:latin typeface="微软雅黑" panose="020B0503020204020204" pitchFamily="34" charset="-122"/>
                <a:ea typeface="微软雅黑" panose="020B0503020204020204" pitchFamily="34" charset="-122"/>
              </a:rPr>
              <a:t>.</a:t>
            </a:r>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a:p>
            <a:pPr algn="l"/>
            <a:endParaRPr lang="zh-CN" altLang="en-US" sz="15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 name="组合 19"/>
          <p:cNvGrpSpPr/>
          <p:nvPr/>
        </p:nvGrpSpPr>
        <p:grpSpPr>
          <a:xfrm>
            <a:off x="1329388" y="2043020"/>
            <a:ext cx="3758430" cy="3767865"/>
            <a:chOff x="9047294" y="2420132"/>
            <a:chExt cx="3920868" cy="3932135"/>
          </a:xfrm>
        </p:grpSpPr>
        <p:sp>
          <p:nvSpPr>
            <p:cNvPr id="21" name="Oval 7"/>
            <p:cNvSpPr>
              <a:spLocks noChangeArrowheads="1"/>
            </p:cNvSpPr>
            <p:nvPr/>
          </p:nvSpPr>
          <p:spPr bwMode="auto">
            <a:xfrm>
              <a:off x="9047294" y="2420132"/>
              <a:ext cx="3920868" cy="3932135"/>
            </a:xfrm>
            <a:prstGeom prst="ellipse">
              <a:avLst/>
            </a:prstGeom>
            <a:noFill/>
            <a:ln w="9525" cap="flat">
              <a:solidFill>
                <a:schemeClr val="bg1">
                  <a:lumMod val="65000"/>
                </a:schemeClr>
              </a:solidFill>
              <a:prstDash val="sysDash"/>
              <a:miter lim="800000"/>
            </a:ln>
            <a:extLst>
              <a:ext uri="{909E8E84-426E-40DD-AFC4-6F175D3DCCD1}">
                <a14:hiddenFill xmlns:a14="http://schemas.microsoft.com/office/drawing/2010/main">
                  <a:solidFill>
                    <a:srgbClr val="FFFFFF"/>
                  </a:solidFill>
                </a14:hiddenFill>
              </a:ext>
            </a:extLst>
          </p:spPr>
          <p:txBody>
            <a:bodyPr vert="horz" wrap="square" lIns="91356" tIns="45679" rIns="91356" bIns="45679" numCol="1" anchor="t" anchorCtr="0" compatLnSpc="1"/>
            <a:lstStyle/>
            <a:p>
              <a:endParaRPr lang="zh-CN" altLang="en-US" sz="1900" dirty="0"/>
            </a:p>
          </p:txBody>
        </p:sp>
        <p:sp>
          <p:nvSpPr>
            <p:cNvPr id="22" name="Freeform 34"/>
            <p:cNvSpPr/>
            <p:nvPr/>
          </p:nvSpPr>
          <p:spPr bwMode="auto">
            <a:xfrm>
              <a:off x="9521570" y="2931414"/>
              <a:ext cx="1362315" cy="1372639"/>
            </a:xfrm>
            <a:custGeom>
              <a:avLst/>
              <a:gdLst>
                <a:gd name="T0" fmla="*/ 33 w 66"/>
                <a:gd name="T1" fmla="*/ 0 h 66"/>
                <a:gd name="T2" fmla="*/ 66 w 66"/>
                <a:gd name="T3" fmla="*/ 33 h 66"/>
                <a:gd name="T4" fmla="*/ 64 w 66"/>
                <a:gd name="T5" fmla="*/ 46 h 66"/>
                <a:gd name="T6" fmla="*/ 50 w 66"/>
                <a:gd name="T7" fmla="*/ 36 h 66"/>
                <a:gd name="T8" fmla="*/ 50 w 66"/>
                <a:gd name="T9" fmla="*/ 33 h 66"/>
                <a:gd name="T10" fmla="*/ 33 w 66"/>
                <a:gd name="T11" fmla="*/ 16 h 66"/>
                <a:gd name="T12" fmla="*/ 16 w 66"/>
                <a:gd name="T13" fmla="*/ 33 h 66"/>
                <a:gd name="T14" fmla="*/ 33 w 66"/>
                <a:gd name="T15" fmla="*/ 50 h 66"/>
                <a:gd name="T16" fmla="*/ 34 w 66"/>
                <a:gd name="T17" fmla="*/ 50 h 66"/>
                <a:gd name="T18" fmla="*/ 34 w 66"/>
                <a:gd name="T19" fmla="*/ 51 h 66"/>
                <a:gd name="T20" fmla="*/ 42 w 66"/>
                <a:gd name="T21" fmla="*/ 65 h 66"/>
                <a:gd name="T22" fmla="*/ 33 w 66"/>
                <a:gd name="T23" fmla="*/ 66 h 66"/>
                <a:gd name="T24" fmla="*/ 0 w 66"/>
                <a:gd name="T25" fmla="*/ 33 h 66"/>
                <a:gd name="T26" fmla="*/ 33 w 66"/>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6">
                  <a:moveTo>
                    <a:pt x="33" y="0"/>
                  </a:moveTo>
                  <a:cubicBezTo>
                    <a:pt x="51" y="0"/>
                    <a:pt x="66" y="15"/>
                    <a:pt x="66" y="33"/>
                  </a:cubicBezTo>
                  <a:cubicBezTo>
                    <a:pt x="66" y="38"/>
                    <a:pt x="66" y="42"/>
                    <a:pt x="64" y="46"/>
                  </a:cubicBezTo>
                  <a:cubicBezTo>
                    <a:pt x="62" y="40"/>
                    <a:pt x="56" y="36"/>
                    <a:pt x="50" y="36"/>
                  </a:cubicBezTo>
                  <a:cubicBezTo>
                    <a:pt x="50" y="35"/>
                    <a:pt x="50" y="34"/>
                    <a:pt x="50" y="33"/>
                  </a:cubicBezTo>
                  <a:cubicBezTo>
                    <a:pt x="50" y="24"/>
                    <a:pt x="42" y="16"/>
                    <a:pt x="33" y="16"/>
                  </a:cubicBezTo>
                  <a:cubicBezTo>
                    <a:pt x="24" y="16"/>
                    <a:pt x="16" y="24"/>
                    <a:pt x="16" y="33"/>
                  </a:cubicBezTo>
                  <a:cubicBezTo>
                    <a:pt x="16" y="42"/>
                    <a:pt x="24" y="50"/>
                    <a:pt x="33" y="50"/>
                  </a:cubicBezTo>
                  <a:cubicBezTo>
                    <a:pt x="34" y="50"/>
                    <a:pt x="34" y="50"/>
                    <a:pt x="34" y="50"/>
                  </a:cubicBezTo>
                  <a:cubicBezTo>
                    <a:pt x="34" y="50"/>
                    <a:pt x="34" y="51"/>
                    <a:pt x="34" y="51"/>
                  </a:cubicBezTo>
                  <a:cubicBezTo>
                    <a:pt x="34" y="57"/>
                    <a:pt x="37" y="63"/>
                    <a:pt x="42" y="65"/>
                  </a:cubicBezTo>
                  <a:cubicBezTo>
                    <a:pt x="39" y="66"/>
                    <a:pt x="36" y="66"/>
                    <a:pt x="33" y="66"/>
                  </a:cubicBezTo>
                  <a:cubicBezTo>
                    <a:pt x="15" y="66"/>
                    <a:pt x="0" y="51"/>
                    <a:pt x="0" y="33"/>
                  </a:cubicBezTo>
                  <a:cubicBezTo>
                    <a:pt x="0" y="15"/>
                    <a:pt x="15" y="0"/>
                    <a:pt x="33" y="0"/>
                  </a:cubicBezTo>
                  <a:close/>
                </a:path>
              </a:pathLst>
            </a:custGeom>
            <a:solidFill>
              <a:schemeClr val="accent4"/>
            </a:solidFill>
            <a:ln w="4" cap="flat">
              <a:noFill/>
              <a:prstDash val="solid"/>
              <a:miter lim="800000"/>
            </a:ln>
          </p:spPr>
          <p:txBody>
            <a:bodyPr vert="horz" wrap="square" lIns="91356" tIns="45679" rIns="91356" bIns="45679" numCol="1" anchor="t" anchorCtr="0" compatLnSpc="1"/>
            <a:lstStyle/>
            <a:p>
              <a:endParaRPr lang="zh-CN" altLang="en-US" sz="1900" b="1" dirty="0"/>
            </a:p>
          </p:txBody>
        </p:sp>
        <p:sp>
          <p:nvSpPr>
            <p:cNvPr id="23" name="Freeform 35"/>
            <p:cNvSpPr/>
            <p:nvPr/>
          </p:nvSpPr>
          <p:spPr bwMode="auto">
            <a:xfrm>
              <a:off x="9521570" y="4469169"/>
              <a:ext cx="1362315" cy="1382956"/>
            </a:xfrm>
            <a:custGeom>
              <a:avLst/>
              <a:gdLst>
                <a:gd name="T0" fmla="*/ 33 w 66"/>
                <a:gd name="T1" fmla="*/ 67 h 67"/>
                <a:gd name="T2" fmla="*/ 66 w 66"/>
                <a:gd name="T3" fmla="*/ 33 h 67"/>
                <a:gd name="T4" fmla="*/ 64 w 66"/>
                <a:gd name="T5" fmla="*/ 20 h 67"/>
                <a:gd name="T6" fmla="*/ 50 w 66"/>
                <a:gd name="T7" fmla="*/ 30 h 67"/>
                <a:gd name="T8" fmla="*/ 50 w 66"/>
                <a:gd name="T9" fmla="*/ 33 h 67"/>
                <a:gd name="T10" fmla="*/ 33 w 66"/>
                <a:gd name="T11" fmla="*/ 50 h 67"/>
                <a:gd name="T12" fmla="*/ 16 w 66"/>
                <a:gd name="T13" fmla="*/ 33 h 67"/>
                <a:gd name="T14" fmla="*/ 33 w 66"/>
                <a:gd name="T15" fmla="*/ 17 h 67"/>
                <a:gd name="T16" fmla="*/ 34 w 66"/>
                <a:gd name="T17" fmla="*/ 17 h 67"/>
                <a:gd name="T18" fmla="*/ 34 w 66"/>
                <a:gd name="T19" fmla="*/ 15 h 67"/>
                <a:gd name="T20" fmla="*/ 42 w 66"/>
                <a:gd name="T21" fmla="*/ 1 h 67"/>
                <a:gd name="T22" fmla="*/ 33 w 66"/>
                <a:gd name="T23" fmla="*/ 0 h 67"/>
                <a:gd name="T24" fmla="*/ 0 w 66"/>
                <a:gd name="T25" fmla="*/ 33 h 67"/>
                <a:gd name="T26" fmla="*/ 33 w 66"/>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7">
                  <a:moveTo>
                    <a:pt x="33" y="67"/>
                  </a:moveTo>
                  <a:cubicBezTo>
                    <a:pt x="51" y="67"/>
                    <a:pt x="66" y="52"/>
                    <a:pt x="66" y="33"/>
                  </a:cubicBezTo>
                  <a:cubicBezTo>
                    <a:pt x="66" y="29"/>
                    <a:pt x="66" y="24"/>
                    <a:pt x="64" y="20"/>
                  </a:cubicBezTo>
                  <a:cubicBezTo>
                    <a:pt x="62" y="26"/>
                    <a:pt x="56" y="30"/>
                    <a:pt x="50" y="30"/>
                  </a:cubicBezTo>
                  <a:cubicBezTo>
                    <a:pt x="50" y="31"/>
                    <a:pt x="50" y="32"/>
                    <a:pt x="50" y="33"/>
                  </a:cubicBezTo>
                  <a:cubicBezTo>
                    <a:pt x="50" y="43"/>
                    <a:pt x="42" y="50"/>
                    <a:pt x="33" y="50"/>
                  </a:cubicBezTo>
                  <a:cubicBezTo>
                    <a:pt x="24" y="50"/>
                    <a:pt x="16" y="43"/>
                    <a:pt x="16" y="33"/>
                  </a:cubicBezTo>
                  <a:cubicBezTo>
                    <a:pt x="16" y="24"/>
                    <a:pt x="24" y="17"/>
                    <a:pt x="33" y="17"/>
                  </a:cubicBezTo>
                  <a:cubicBezTo>
                    <a:pt x="34" y="17"/>
                    <a:pt x="34" y="17"/>
                    <a:pt x="34" y="17"/>
                  </a:cubicBezTo>
                  <a:cubicBezTo>
                    <a:pt x="34" y="16"/>
                    <a:pt x="34" y="16"/>
                    <a:pt x="34" y="15"/>
                  </a:cubicBezTo>
                  <a:cubicBezTo>
                    <a:pt x="34" y="9"/>
                    <a:pt x="37" y="4"/>
                    <a:pt x="42" y="1"/>
                  </a:cubicBezTo>
                  <a:cubicBezTo>
                    <a:pt x="39" y="0"/>
                    <a:pt x="36" y="0"/>
                    <a:pt x="33" y="0"/>
                  </a:cubicBezTo>
                  <a:cubicBezTo>
                    <a:pt x="15" y="0"/>
                    <a:pt x="0" y="15"/>
                    <a:pt x="0" y="33"/>
                  </a:cubicBezTo>
                  <a:cubicBezTo>
                    <a:pt x="0" y="52"/>
                    <a:pt x="15" y="67"/>
                    <a:pt x="33" y="67"/>
                  </a:cubicBezTo>
                  <a:close/>
                </a:path>
              </a:pathLst>
            </a:custGeom>
            <a:solidFill>
              <a:schemeClr val="accent3"/>
            </a:solidFill>
            <a:ln w="4" cap="flat">
              <a:noFill/>
              <a:prstDash val="solid"/>
              <a:miter lim="800000"/>
            </a:ln>
          </p:spPr>
          <p:txBody>
            <a:bodyPr vert="horz" wrap="square" lIns="91356" tIns="45679" rIns="91356" bIns="45679" numCol="1" anchor="t" anchorCtr="0" compatLnSpc="1"/>
            <a:lstStyle/>
            <a:p>
              <a:endParaRPr lang="zh-CN" altLang="en-US" sz="1900" b="1" dirty="0"/>
            </a:p>
          </p:txBody>
        </p:sp>
        <p:sp>
          <p:nvSpPr>
            <p:cNvPr id="24" name="Freeform 37"/>
            <p:cNvSpPr/>
            <p:nvPr/>
          </p:nvSpPr>
          <p:spPr bwMode="auto">
            <a:xfrm>
              <a:off x="11110936" y="2931414"/>
              <a:ext cx="1382957" cy="1372639"/>
            </a:xfrm>
            <a:custGeom>
              <a:avLst/>
              <a:gdLst>
                <a:gd name="T0" fmla="*/ 34 w 67"/>
                <a:gd name="T1" fmla="*/ 0 h 66"/>
                <a:gd name="T2" fmla="*/ 0 w 67"/>
                <a:gd name="T3" fmla="*/ 33 h 66"/>
                <a:gd name="T4" fmla="*/ 3 w 67"/>
                <a:gd name="T5" fmla="*/ 46 h 66"/>
                <a:gd name="T6" fmla="*/ 17 w 67"/>
                <a:gd name="T7" fmla="*/ 36 h 66"/>
                <a:gd name="T8" fmla="*/ 17 w 67"/>
                <a:gd name="T9" fmla="*/ 33 h 66"/>
                <a:gd name="T10" fmla="*/ 34 w 67"/>
                <a:gd name="T11" fmla="*/ 16 h 66"/>
                <a:gd name="T12" fmla="*/ 51 w 67"/>
                <a:gd name="T13" fmla="*/ 33 h 66"/>
                <a:gd name="T14" fmla="*/ 34 w 67"/>
                <a:gd name="T15" fmla="*/ 50 h 66"/>
                <a:gd name="T16" fmla="*/ 33 w 67"/>
                <a:gd name="T17" fmla="*/ 50 h 66"/>
                <a:gd name="T18" fmla="*/ 33 w 67"/>
                <a:gd name="T19" fmla="*/ 51 h 66"/>
                <a:gd name="T20" fmla="*/ 24 w 67"/>
                <a:gd name="T21" fmla="*/ 65 h 66"/>
                <a:gd name="T22" fmla="*/ 34 w 67"/>
                <a:gd name="T23" fmla="*/ 66 h 66"/>
                <a:gd name="T24" fmla="*/ 67 w 67"/>
                <a:gd name="T25" fmla="*/ 33 h 66"/>
                <a:gd name="T26" fmla="*/ 34 w 67"/>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6">
                  <a:moveTo>
                    <a:pt x="34" y="0"/>
                  </a:moveTo>
                  <a:cubicBezTo>
                    <a:pt x="15" y="0"/>
                    <a:pt x="0" y="15"/>
                    <a:pt x="0" y="33"/>
                  </a:cubicBezTo>
                  <a:cubicBezTo>
                    <a:pt x="0" y="38"/>
                    <a:pt x="1" y="42"/>
                    <a:pt x="3" y="46"/>
                  </a:cubicBezTo>
                  <a:cubicBezTo>
                    <a:pt x="5" y="40"/>
                    <a:pt x="11" y="36"/>
                    <a:pt x="17" y="36"/>
                  </a:cubicBezTo>
                  <a:cubicBezTo>
                    <a:pt x="17" y="35"/>
                    <a:pt x="17" y="34"/>
                    <a:pt x="17" y="33"/>
                  </a:cubicBezTo>
                  <a:cubicBezTo>
                    <a:pt x="17" y="24"/>
                    <a:pt x="24" y="16"/>
                    <a:pt x="34" y="16"/>
                  </a:cubicBezTo>
                  <a:cubicBezTo>
                    <a:pt x="43" y="16"/>
                    <a:pt x="51" y="24"/>
                    <a:pt x="51" y="33"/>
                  </a:cubicBezTo>
                  <a:cubicBezTo>
                    <a:pt x="51" y="42"/>
                    <a:pt x="43" y="50"/>
                    <a:pt x="34" y="50"/>
                  </a:cubicBezTo>
                  <a:cubicBezTo>
                    <a:pt x="33" y="50"/>
                    <a:pt x="33" y="50"/>
                    <a:pt x="33" y="50"/>
                  </a:cubicBezTo>
                  <a:cubicBezTo>
                    <a:pt x="33" y="50"/>
                    <a:pt x="33" y="51"/>
                    <a:pt x="33" y="51"/>
                  </a:cubicBezTo>
                  <a:cubicBezTo>
                    <a:pt x="33" y="57"/>
                    <a:pt x="29" y="63"/>
                    <a:pt x="24" y="65"/>
                  </a:cubicBezTo>
                  <a:cubicBezTo>
                    <a:pt x="27" y="66"/>
                    <a:pt x="30" y="66"/>
                    <a:pt x="34" y="66"/>
                  </a:cubicBezTo>
                  <a:cubicBezTo>
                    <a:pt x="52" y="66"/>
                    <a:pt x="67" y="51"/>
                    <a:pt x="67" y="33"/>
                  </a:cubicBezTo>
                  <a:cubicBezTo>
                    <a:pt x="67" y="15"/>
                    <a:pt x="52" y="0"/>
                    <a:pt x="34" y="0"/>
                  </a:cubicBezTo>
                  <a:close/>
                </a:path>
              </a:pathLst>
            </a:custGeom>
            <a:solidFill>
              <a:schemeClr val="accent1"/>
            </a:solidFill>
            <a:ln w="4" cap="flat">
              <a:noFill/>
              <a:prstDash val="solid"/>
              <a:miter lim="800000"/>
            </a:ln>
          </p:spPr>
          <p:txBody>
            <a:bodyPr vert="horz" wrap="square" lIns="91356" tIns="45679" rIns="91356" bIns="45679" numCol="1" anchor="t" anchorCtr="0" compatLnSpc="1"/>
            <a:lstStyle/>
            <a:p>
              <a:endParaRPr lang="zh-CN" altLang="en-US" sz="1900" b="1" dirty="0"/>
            </a:p>
          </p:txBody>
        </p:sp>
        <p:sp>
          <p:nvSpPr>
            <p:cNvPr id="25" name="Freeform 39"/>
            <p:cNvSpPr/>
            <p:nvPr/>
          </p:nvSpPr>
          <p:spPr bwMode="auto">
            <a:xfrm>
              <a:off x="11110936" y="4469169"/>
              <a:ext cx="1382957" cy="1382956"/>
            </a:xfrm>
            <a:custGeom>
              <a:avLst/>
              <a:gdLst>
                <a:gd name="T0" fmla="*/ 34 w 67"/>
                <a:gd name="T1" fmla="*/ 67 h 67"/>
                <a:gd name="T2" fmla="*/ 0 w 67"/>
                <a:gd name="T3" fmla="*/ 33 h 67"/>
                <a:gd name="T4" fmla="*/ 3 w 67"/>
                <a:gd name="T5" fmla="*/ 20 h 67"/>
                <a:gd name="T6" fmla="*/ 17 w 67"/>
                <a:gd name="T7" fmla="*/ 30 h 67"/>
                <a:gd name="T8" fmla="*/ 17 w 67"/>
                <a:gd name="T9" fmla="*/ 33 h 67"/>
                <a:gd name="T10" fmla="*/ 34 w 67"/>
                <a:gd name="T11" fmla="*/ 50 h 67"/>
                <a:gd name="T12" fmla="*/ 51 w 67"/>
                <a:gd name="T13" fmla="*/ 33 h 67"/>
                <a:gd name="T14" fmla="*/ 34 w 67"/>
                <a:gd name="T15" fmla="*/ 17 h 67"/>
                <a:gd name="T16" fmla="*/ 33 w 67"/>
                <a:gd name="T17" fmla="*/ 17 h 67"/>
                <a:gd name="T18" fmla="*/ 33 w 67"/>
                <a:gd name="T19" fmla="*/ 15 h 67"/>
                <a:gd name="T20" fmla="*/ 24 w 67"/>
                <a:gd name="T21" fmla="*/ 1 h 67"/>
                <a:gd name="T22" fmla="*/ 34 w 67"/>
                <a:gd name="T23" fmla="*/ 0 h 67"/>
                <a:gd name="T24" fmla="*/ 67 w 67"/>
                <a:gd name="T25" fmla="*/ 33 h 67"/>
                <a:gd name="T26" fmla="*/ 34 w 67"/>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7">
                  <a:moveTo>
                    <a:pt x="34" y="67"/>
                  </a:moveTo>
                  <a:cubicBezTo>
                    <a:pt x="15" y="67"/>
                    <a:pt x="0" y="52"/>
                    <a:pt x="0" y="33"/>
                  </a:cubicBezTo>
                  <a:cubicBezTo>
                    <a:pt x="0" y="29"/>
                    <a:pt x="1" y="24"/>
                    <a:pt x="3" y="20"/>
                  </a:cubicBezTo>
                  <a:cubicBezTo>
                    <a:pt x="5" y="26"/>
                    <a:pt x="11" y="30"/>
                    <a:pt x="17" y="30"/>
                  </a:cubicBezTo>
                  <a:cubicBezTo>
                    <a:pt x="17" y="31"/>
                    <a:pt x="17" y="32"/>
                    <a:pt x="17" y="33"/>
                  </a:cubicBezTo>
                  <a:cubicBezTo>
                    <a:pt x="17" y="43"/>
                    <a:pt x="24" y="50"/>
                    <a:pt x="34" y="50"/>
                  </a:cubicBezTo>
                  <a:cubicBezTo>
                    <a:pt x="43" y="50"/>
                    <a:pt x="51" y="43"/>
                    <a:pt x="51" y="33"/>
                  </a:cubicBezTo>
                  <a:cubicBezTo>
                    <a:pt x="51" y="24"/>
                    <a:pt x="43" y="17"/>
                    <a:pt x="34" y="17"/>
                  </a:cubicBezTo>
                  <a:cubicBezTo>
                    <a:pt x="33" y="17"/>
                    <a:pt x="33" y="17"/>
                    <a:pt x="33" y="17"/>
                  </a:cubicBezTo>
                  <a:cubicBezTo>
                    <a:pt x="33" y="16"/>
                    <a:pt x="33" y="16"/>
                    <a:pt x="33" y="15"/>
                  </a:cubicBezTo>
                  <a:cubicBezTo>
                    <a:pt x="33" y="9"/>
                    <a:pt x="29" y="4"/>
                    <a:pt x="24" y="1"/>
                  </a:cubicBezTo>
                  <a:cubicBezTo>
                    <a:pt x="27" y="0"/>
                    <a:pt x="30" y="0"/>
                    <a:pt x="34" y="0"/>
                  </a:cubicBezTo>
                  <a:cubicBezTo>
                    <a:pt x="52" y="0"/>
                    <a:pt x="67" y="15"/>
                    <a:pt x="67" y="33"/>
                  </a:cubicBezTo>
                  <a:cubicBezTo>
                    <a:pt x="67" y="52"/>
                    <a:pt x="52" y="67"/>
                    <a:pt x="34" y="67"/>
                  </a:cubicBezTo>
                  <a:close/>
                </a:path>
              </a:pathLst>
            </a:custGeom>
            <a:solidFill>
              <a:schemeClr val="accent2"/>
            </a:solidFill>
            <a:ln w="4" cap="flat">
              <a:noFill/>
              <a:prstDash val="solid"/>
              <a:miter lim="800000"/>
            </a:ln>
          </p:spPr>
          <p:txBody>
            <a:bodyPr vert="horz" wrap="square" lIns="91356" tIns="45679" rIns="91356" bIns="45679" numCol="1" anchor="t" anchorCtr="0" compatLnSpc="1"/>
            <a:lstStyle/>
            <a:p>
              <a:endParaRPr lang="zh-CN" altLang="en-US" sz="1900" b="1" dirty="0"/>
            </a:p>
          </p:txBody>
        </p:sp>
        <p:grpSp>
          <p:nvGrpSpPr>
            <p:cNvPr id="3" name="组合 25"/>
            <p:cNvGrpSpPr/>
            <p:nvPr/>
          </p:nvGrpSpPr>
          <p:grpSpPr>
            <a:xfrm>
              <a:off x="10264647" y="3726102"/>
              <a:ext cx="617239" cy="536670"/>
              <a:chOff x="5481877" y="3723806"/>
              <a:chExt cx="617239" cy="536669"/>
            </a:xfrm>
            <a:solidFill>
              <a:srgbClr val="7C3D67"/>
            </a:solidFill>
          </p:grpSpPr>
          <p:sp>
            <p:nvSpPr>
              <p:cNvPr id="36" name="Oval 32"/>
              <p:cNvSpPr>
                <a:spLocks noChangeArrowheads="1"/>
              </p:cNvSpPr>
              <p:nvPr/>
            </p:nvSpPr>
            <p:spPr bwMode="auto">
              <a:xfrm>
                <a:off x="5481877" y="3723806"/>
                <a:ext cx="536669" cy="536669"/>
              </a:xfrm>
              <a:prstGeom prst="ellipse">
                <a:avLst/>
              </a:prstGeom>
              <a:grpFill/>
              <a:ln w="9525">
                <a:noFill/>
                <a:round/>
              </a:ln>
            </p:spPr>
            <p:txBody>
              <a:bodyPr vert="horz" wrap="square" lIns="91440" tIns="45720" rIns="91440" bIns="45720" numCol="1" anchor="t" anchorCtr="0" compatLnSpc="1"/>
              <a:lstStyle/>
              <a:p>
                <a:endParaRPr lang="zh-CN" altLang="en-US" sz="1900" b="1" dirty="0"/>
              </a:p>
            </p:txBody>
          </p:sp>
          <p:sp>
            <p:nvSpPr>
              <p:cNvPr id="37" name="Oval 33"/>
              <p:cNvSpPr>
                <a:spLocks noChangeArrowheads="1"/>
              </p:cNvSpPr>
              <p:nvPr/>
            </p:nvSpPr>
            <p:spPr bwMode="auto">
              <a:xfrm>
                <a:off x="5481877" y="3723806"/>
                <a:ext cx="536669" cy="536669"/>
              </a:xfrm>
              <a:prstGeom prst="ellipse">
                <a:avLst/>
              </a:prstGeom>
              <a:solidFill>
                <a:schemeClr val="accent4"/>
              </a:solidFill>
              <a:ln w="4" cap="flat">
                <a:noFill/>
                <a:prstDash val="solid"/>
                <a:miter lim="800000"/>
              </a:ln>
            </p:spPr>
            <p:txBody>
              <a:bodyPr vert="horz" wrap="square" lIns="91440" tIns="45720" rIns="91440" bIns="45720" numCol="1" anchor="t" anchorCtr="0" compatLnSpc="1"/>
              <a:lstStyle/>
              <a:p>
                <a:endParaRPr lang="zh-CN" altLang="en-US" sz="1900" b="1" dirty="0"/>
              </a:p>
            </p:txBody>
          </p:sp>
          <p:sp>
            <p:nvSpPr>
              <p:cNvPr id="38" name="TextBox 20"/>
              <p:cNvSpPr txBox="1"/>
              <p:nvPr/>
            </p:nvSpPr>
            <p:spPr>
              <a:xfrm>
                <a:off x="5516319" y="3774002"/>
                <a:ext cx="582797" cy="433612"/>
              </a:xfrm>
              <a:prstGeom prst="rect">
                <a:avLst/>
              </a:prstGeom>
              <a:noFill/>
            </p:spPr>
            <p:txBody>
              <a:bodyPr wrap="square" rtlCol="0">
                <a:spAutoFit/>
              </a:bodyPr>
              <a:lstStyle/>
              <a:p>
                <a:r>
                  <a:rPr lang="en-US" altLang="zh-CN" sz="2100" spc="-151" dirty="0">
                    <a:solidFill>
                      <a:schemeClr val="bg1"/>
                    </a:solidFill>
                    <a:latin typeface="方正大黑_GBK" pitchFamily="65" charset="-122"/>
                    <a:ea typeface="方正大黑_GBK" pitchFamily="65" charset="-122"/>
                  </a:rPr>
                  <a:t>01</a:t>
                </a:r>
                <a:endParaRPr lang="zh-CN" altLang="en-US" sz="2100" spc="-151" dirty="0">
                  <a:solidFill>
                    <a:schemeClr val="bg1"/>
                  </a:solidFill>
                  <a:latin typeface="方正大黑_GBK" pitchFamily="65" charset="-122"/>
                  <a:ea typeface="方正大黑_GBK" pitchFamily="65" charset="-122"/>
                </a:endParaRPr>
              </a:p>
            </p:txBody>
          </p:sp>
        </p:grpSp>
        <p:grpSp>
          <p:nvGrpSpPr>
            <p:cNvPr id="4" name="组合 26"/>
            <p:cNvGrpSpPr/>
            <p:nvPr/>
          </p:nvGrpSpPr>
          <p:grpSpPr>
            <a:xfrm>
              <a:off x="11193502" y="3726102"/>
              <a:ext cx="608913" cy="536670"/>
              <a:chOff x="6410728" y="3723806"/>
              <a:chExt cx="608913" cy="536669"/>
            </a:xfrm>
            <a:solidFill>
              <a:srgbClr val="DF6282"/>
            </a:solidFill>
          </p:grpSpPr>
          <p:sp>
            <p:nvSpPr>
              <p:cNvPr id="34" name="Oval 38"/>
              <p:cNvSpPr>
                <a:spLocks noChangeArrowheads="1"/>
              </p:cNvSpPr>
              <p:nvPr/>
            </p:nvSpPr>
            <p:spPr bwMode="auto">
              <a:xfrm>
                <a:off x="6410728" y="3723806"/>
                <a:ext cx="536669" cy="536669"/>
              </a:xfrm>
              <a:prstGeom prst="ellipse">
                <a:avLst/>
              </a:prstGeom>
              <a:solidFill>
                <a:schemeClr val="accent1"/>
              </a:solidFill>
              <a:ln w="4" cap="flat">
                <a:noFill/>
                <a:prstDash val="solid"/>
                <a:miter lim="800000"/>
              </a:ln>
            </p:spPr>
            <p:txBody>
              <a:bodyPr vert="horz" wrap="square" lIns="91440" tIns="45720" rIns="91440" bIns="45720" numCol="1" anchor="t" anchorCtr="0" compatLnSpc="1"/>
              <a:lstStyle/>
              <a:p>
                <a:endParaRPr lang="zh-CN" altLang="en-US" sz="1900" b="1" dirty="0"/>
              </a:p>
            </p:txBody>
          </p:sp>
          <p:sp>
            <p:nvSpPr>
              <p:cNvPr id="35" name="TextBox 23"/>
              <p:cNvSpPr txBox="1"/>
              <p:nvPr/>
            </p:nvSpPr>
            <p:spPr>
              <a:xfrm>
                <a:off x="6436843" y="3774006"/>
                <a:ext cx="582798" cy="433612"/>
              </a:xfrm>
              <a:prstGeom prst="rect">
                <a:avLst/>
              </a:prstGeom>
              <a:noFill/>
            </p:spPr>
            <p:txBody>
              <a:bodyPr wrap="square" rtlCol="0">
                <a:spAutoFit/>
              </a:bodyPr>
              <a:lstStyle/>
              <a:p>
                <a:r>
                  <a:rPr lang="en-US" altLang="zh-CN" sz="2100" spc="-151" dirty="0">
                    <a:solidFill>
                      <a:schemeClr val="bg1"/>
                    </a:solidFill>
                    <a:latin typeface="方正大黑_GBK" pitchFamily="65" charset="-122"/>
                    <a:ea typeface="方正大黑_GBK" pitchFamily="65" charset="-122"/>
                  </a:rPr>
                  <a:t>02</a:t>
                </a:r>
                <a:endParaRPr lang="zh-CN" altLang="en-US" sz="2100" spc="-151" dirty="0">
                  <a:solidFill>
                    <a:schemeClr val="bg1"/>
                  </a:solidFill>
                  <a:latin typeface="方正大黑_GBK" pitchFamily="65" charset="-122"/>
                  <a:ea typeface="方正大黑_GBK" pitchFamily="65" charset="-122"/>
                </a:endParaRPr>
              </a:p>
            </p:txBody>
          </p:sp>
        </p:grpSp>
        <p:grpSp>
          <p:nvGrpSpPr>
            <p:cNvPr id="5" name="组合 27"/>
            <p:cNvGrpSpPr/>
            <p:nvPr/>
          </p:nvGrpSpPr>
          <p:grpSpPr>
            <a:xfrm>
              <a:off x="11193502" y="4510459"/>
              <a:ext cx="608913" cy="536669"/>
              <a:chOff x="6410728" y="4508169"/>
              <a:chExt cx="608913" cy="536669"/>
            </a:xfrm>
            <a:solidFill>
              <a:srgbClr val="7C3D67"/>
            </a:solidFill>
          </p:grpSpPr>
          <p:sp>
            <p:nvSpPr>
              <p:cNvPr id="32" name="Oval 40"/>
              <p:cNvSpPr>
                <a:spLocks noChangeArrowheads="1"/>
              </p:cNvSpPr>
              <p:nvPr/>
            </p:nvSpPr>
            <p:spPr bwMode="auto">
              <a:xfrm>
                <a:off x="6410728" y="4508169"/>
                <a:ext cx="536669" cy="536669"/>
              </a:xfrm>
              <a:prstGeom prst="ellipse">
                <a:avLst/>
              </a:prstGeom>
              <a:solidFill>
                <a:schemeClr val="accent2"/>
              </a:solidFill>
              <a:ln w="4" cap="flat">
                <a:noFill/>
                <a:prstDash val="solid"/>
                <a:miter lim="800000"/>
              </a:ln>
            </p:spPr>
            <p:txBody>
              <a:bodyPr vert="horz" wrap="square" lIns="91440" tIns="45720" rIns="91440" bIns="45720" numCol="1" anchor="t" anchorCtr="0" compatLnSpc="1"/>
              <a:lstStyle/>
              <a:p>
                <a:endParaRPr lang="zh-CN" altLang="en-US" sz="1900" b="1" dirty="0"/>
              </a:p>
            </p:txBody>
          </p:sp>
          <p:sp>
            <p:nvSpPr>
              <p:cNvPr id="33" name="TextBox 26"/>
              <p:cNvSpPr txBox="1"/>
              <p:nvPr/>
            </p:nvSpPr>
            <p:spPr>
              <a:xfrm>
                <a:off x="6436843" y="4545670"/>
                <a:ext cx="582798" cy="433613"/>
              </a:xfrm>
              <a:prstGeom prst="rect">
                <a:avLst/>
              </a:prstGeom>
              <a:noFill/>
            </p:spPr>
            <p:txBody>
              <a:bodyPr wrap="square" rtlCol="0">
                <a:spAutoFit/>
              </a:bodyPr>
              <a:lstStyle/>
              <a:p>
                <a:r>
                  <a:rPr lang="en-US" altLang="zh-CN" sz="2100" spc="-151" dirty="0">
                    <a:solidFill>
                      <a:schemeClr val="bg1"/>
                    </a:solidFill>
                    <a:latin typeface="方正大黑_GBK" pitchFamily="65" charset="-122"/>
                    <a:ea typeface="方正大黑_GBK" pitchFamily="65" charset="-122"/>
                  </a:rPr>
                  <a:t>03</a:t>
                </a:r>
                <a:endParaRPr lang="zh-CN" altLang="en-US" sz="2100" spc="-151" dirty="0">
                  <a:solidFill>
                    <a:schemeClr val="bg1"/>
                  </a:solidFill>
                  <a:latin typeface="方正大黑_GBK" pitchFamily="65" charset="-122"/>
                  <a:ea typeface="方正大黑_GBK" pitchFamily="65" charset="-122"/>
                </a:endParaRPr>
              </a:p>
            </p:txBody>
          </p:sp>
        </p:grpSp>
        <p:grpSp>
          <p:nvGrpSpPr>
            <p:cNvPr id="8" name="组合 28"/>
            <p:cNvGrpSpPr/>
            <p:nvPr/>
          </p:nvGrpSpPr>
          <p:grpSpPr>
            <a:xfrm>
              <a:off x="10264651" y="4510459"/>
              <a:ext cx="607823" cy="536669"/>
              <a:chOff x="5481877" y="4508169"/>
              <a:chExt cx="607824" cy="536669"/>
            </a:xfrm>
            <a:solidFill>
              <a:srgbClr val="DF6282"/>
            </a:solidFill>
          </p:grpSpPr>
          <p:sp>
            <p:nvSpPr>
              <p:cNvPr id="30" name="Oval 36"/>
              <p:cNvSpPr>
                <a:spLocks noChangeArrowheads="1"/>
              </p:cNvSpPr>
              <p:nvPr/>
            </p:nvSpPr>
            <p:spPr bwMode="auto">
              <a:xfrm>
                <a:off x="5481877" y="4508169"/>
                <a:ext cx="536669" cy="536669"/>
              </a:xfrm>
              <a:prstGeom prst="ellipse">
                <a:avLst/>
              </a:prstGeom>
              <a:solidFill>
                <a:schemeClr val="accent3"/>
              </a:solidFill>
              <a:ln w="4" cap="flat">
                <a:noFill/>
                <a:prstDash val="solid"/>
                <a:miter lim="800000"/>
              </a:ln>
            </p:spPr>
            <p:txBody>
              <a:bodyPr vert="horz" wrap="square" lIns="91440" tIns="45720" rIns="91440" bIns="45720" numCol="1" anchor="t" anchorCtr="0" compatLnSpc="1"/>
              <a:lstStyle/>
              <a:p>
                <a:endParaRPr lang="zh-CN" altLang="en-US" sz="1900" b="1" dirty="0"/>
              </a:p>
            </p:txBody>
          </p:sp>
          <p:sp>
            <p:nvSpPr>
              <p:cNvPr id="31" name="TextBox 29"/>
              <p:cNvSpPr txBox="1"/>
              <p:nvPr/>
            </p:nvSpPr>
            <p:spPr>
              <a:xfrm>
                <a:off x="5506902" y="4545670"/>
                <a:ext cx="582799" cy="433613"/>
              </a:xfrm>
              <a:prstGeom prst="rect">
                <a:avLst/>
              </a:prstGeom>
              <a:noFill/>
            </p:spPr>
            <p:txBody>
              <a:bodyPr wrap="square" rtlCol="0">
                <a:spAutoFit/>
              </a:bodyPr>
              <a:lstStyle/>
              <a:p>
                <a:r>
                  <a:rPr lang="en-US" altLang="zh-CN" sz="2100" spc="-151" dirty="0">
                    <a:solidFill>
                      <a:schemeClr val="bg1"/>
                    </a:solidFill>
                    <a:latin typeface="方正大黑_GBK" pitchFamily="65" charset="-122"/>
                    <a:ea typeface="方正大黑_GBK" pitchFamily="65" charset="-122"/>
                  </a:rPr>
                  <a:t>04</a:t>
                </a:r>
                <a:endParaRPr lang="zh-CN" altLang="en-US" sz="2100" spc="-151" dirty="0">
                  <a:solidFill>
                    <a:schemeClr val="bg1"/>
                  </a:solidFill>
                  <a:latin typeface="方正大黑_GBK" pitchFamily="65" charset="-122"/>
                  <a:ea typeface="方正大黑_GBK" pitchFamily="65" charset="-122"/>
                </a:endParaRPr>
              </a:p>
            </p:txBody>
          </p:sp>
        </p:grpSp>
      </p:grpSp>
      <p:sp>
        <p:nvSpPr>
          <p:cNvPr id="39" name="矩形 38"/>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40" name="矩形 39"/>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41"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par>
                                <p:cTn id="60" presetID="42" presetClass="entr" presetSubtype="0" fill="hold" nodeType="withEffect">
                                  <p:stCondLst>
                                    <p:cond delay="0"/>
                                  </p:stCondLst>
                                  <p:childTnLst>
                                    <p:set>
                                      <p:cBhvr>
                                        <p:cTn id="61" dur="1" fill="hold">
                                          <p:stCondLst>
                                            <p:cond delay="0"/>
                                          </p:stCondLst>
                                        </p:cTn>
                                        <p:tgtEl>
                                          <p:spTgt spid="2"/>
                                        </p:tgtEl>
                                        <p:attrNameLst>
                                          <p:attrName>style.visibility</p:attrName>
                                        </p:attrNameLst>
                                      </p:cBhvr>
                                      <p:to>
                                        <p:strVal val="visible"/>
                                      </p:to>
                                    </p:set>
                                    <p:animEffect transition="in" filter="fade">
                                      <p:cBhvr>
                                        <p:cTn id="62" dur="1000"/>
                                        <p:tgtEl>
                                          <p:spTgt spid="2"/>
                                        </p:tgtEl>
                                      </p:cBhvr>
                                    </p:animEffect>
                                    <p:anim calcmode="lin" valueType="num">
                                      <p:cBhvr>
                                        <p:cTn id="63" dur="1000" fill="hold"/>
                                        <p:tgtEl>
                                          <p:spTgt spid="2"/>
                                        </p:tgtEl>
                                        <p:attrNameLst>
                                          <p:attrName>ppt_x</p:attrName>
                                        </p:attrNameLst>
                                      </p:cBhvr>
                                      <p:tavLst>
                                        <p:tav tm="0">
                                          <p:val>
                                            <p:strVal val="#ppt_x"/>
                                          </p:val>
                                        </p:tav>
                                        <p:tav tm="100000">
                                          <p:val>
                                            <p:strVal val="#ppt_x"/>
                                          </p:val>
                                        </p:tav>
                                      </p:tavLst>
                                    </p:anim>
                                    <p:anim calcmode="lin" valueType="num">
                                      <p:cBhvr>
                                        <p:cTn id="6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animBg="1"/>
      <p:bldP spid="13" grpId="0"/>
      <p:bldP spid="14" grpId="0" animBg="1"/>
      <p:bldP spid="16" grpId="0"/>
      <p:bldP spid="17" grpId="0" animBg="1"/>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椭圆 10"/>
          <p:cNvSpPr>
            <a:spLocks noChangeAspect="1"/>
          </p:cNvSpPr>
          <p:nvPr/>
        </p:nvSpPr>
        <p:spPr>
          <a:xfrm>
            <a:off x="6010295" y="4051460"/>
            <a:ext cx="2010635" cy="2010634"/>
          </a:xfrm>
          <a:prstGeom prst="ellipse">
            <a:avLst/>
          </a:prstGeom>
          <a:blipFill>
            <a:blip r:embed="rId3"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12" name="椭圆 11"/>
          <p:cNvSpPr>
            <a:spLocks noChangeAspect="1"/>
          </p:cNvSpPr>
          <p:nvPr/>
        </p:nvSpPr>
        <p:spPr>
          <a:xfrm>
            <a:off x="4001769" y="2088466"/>
            <a:ext cx="2010635" cy="2010634"/>
          </a:xfrm>
          <a:prstGeom prst="ellipse">
            <a:avLst/>
          </a:prstGeom>
          <a:blipFill>
            <a:blip r:embed="rId4"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13" name="椭圆 12"/>
          <p:cNvSpPr>
            <a:spLocks noChangeAspect="1"/>
          </p:cNvSpPr>
          <p:nvPr/>
        </p:nvSpPr>
        <p:spPr>
          <a:xfrm>
            <a:off x="8023039" y="2088466"/>
            <a:ext cx="2010635" cy="2010634"/>
          </a:xfrm>
          <a:prstGeom prst="ellipse">
            <a:avLst/>
          </a:prstGeom>
          <a:blipFill>
            <a:blip r:embed="rId5"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sp>
        <p:nvSpPr>
          <p:cNvPr id="14" name="椭圆 13"/>
          <p:cNvSpPr>
            <a:spLocks noChangeAspect="1"/>
          </p:cNvSpPr>
          <p:nvPr/>
        </p:nvSpPr>
        <p:spPr>
          <a:xfrm>
            <a:off x="2031170" y="4099099"/>
            <a:ext cx="2010635" cy="2010634"/>
          </a:xfrm>
          <a:prstGeom prst="ellipse">
            <a:avLst/>
          </a:prstGeom>
          <a:blipFill>
            <a:blip r:embed="rId6"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lang="zh-CN" altLang="en-US"/>
          </a:p>
        </p:txBody>
      </p:sp>
      <p:grpSp>
        <p:nvGrpSpPr>
          <p:cNvPr id="2" name="组合 14"/>
          <p:cNvGrpSpPr/>
          <p:nvPr/>
        </p:nvGrpSpPr>
        <p:grpSpPr>
          <a:xfrm>
            <a:off x="2054913" y="2088465"/>
            <a:ext cx="2371909" cy="2010635"/>
            <a:chOff x="2054912" y="1992929"/>
            <a:chExt cx="2371909" cy="2010634"/>
          </a:xfrm>
        </p:grpSpPr>
        <p:sp>
          <p:nvSpPr>
            <p:cNvPr id="16" name="任意多边形 15"/>
            <p:cNvSpPr>
              <a:spLocks noChangeAspect="1"/>
            </p:cNvSpPr>
            <p:nvPr/>
          </p:nvSpPr>
          <p:spPr>
            <a:xfrm>
              <a:off x="2054912" y="1992929"/>
              <a:ext cx="2371909" cy="2010634"/>
            </a:xfrm>
            <a:custGeom>
              <a:avLst/>
              <a:gdLst>
                <a:gd name="connsiteX0" fmla="*/ 900000 w 2123428"/>
                <a:gd name="connsiteY0" fmla="*/ 0 h 1800000"/>
                <a:gd name="connsiteX1" fmla="*/ 1729274 w 2123428"/>
                <a:gd name="connsiteY1" fmla="*/ 549680 h 1800000"/>
                <a:gd name="connsiteX2" fmla="*/ 1775351 w 2123428"/>
                <a:gd name="connsiteY2" fmla="*/ 698116 h 1800000"/>
                <a:gd name="connsiteX3" fmla="*/ 2123428 w 2123428"/>
                <a:gd name="connsiteY3" fmla="*/ 900000 h 1800000"/>
                <a:gd name="connsiteX4" fmla="*/ 1775351 w 2123428"/>
                <a:gd name="connsiteY4" fmla="*/ 1101883 h 1800000"/>
                <a:gd name="connsiteX5" fmla="*/ 1729274 w 2123428"/>
                <a:gd name="connsiteY5" fmla="*/ 1250321 h 1800000"/>
                <a:gd name="connsiteX6" fmla="*/ 900000 w 2123428"/>
                <a:gd name="connsiteY6" fmla="*/ 1800000 h 1800000"/>
                <a:gd name="connsiteX7" fmla="*/ 0 w 2123428"/>
                <a:gd name="connsiteY7" fmla="*/ 900000 h 1800000"/>
                <a:gd name="connsiteX8" fmla="*/ 900000 w 2123428"/>
                <a:gd name="connsiteY8"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428" h="1800000">
                  <a:moveTo>
                    <a:pt x="900000" y="0"/>
                  </a:moveTo>
                  <a:cubicBezTo>
                    <a:pt x="1272792" y="0"/>
                    <a:pt x="1592646" y="226656"/>
                    <a:pt x="1729274" y="549680"/>
                  </a:cubicBezTo>
                  <a:lnTo>
                    <a:pt x="1775351" y="698116"/>
                  </a:lnTo>
                  <a:lnTo>
                    <a:pt x="2123428" y="900000"/>
                  </a:lnTo>
                  <a:lnTo>
                    <a:pt x="1775351" y="1101883"/>
                  </a:lnTo>
                  <a:lnTo>
                    <a:pt x="1729274" y="1250321"/>
                  </a:lnTo>
                  <a:cubicBezTo>
                    <a:pt x="1592646" y="1573344"/>
                    <a:pt x="1272792" y="1800000"/>
                    <a:pt x="900000" y="1800000"/>
                  </a:cubicBezTo>
                  <a:cubicBezTo>
                    <a:pt x="402944" y="1800000"/>
                    <a:pt x="0" y="1397056"/>
                    <a:pt x="0" y="900000"/>
                  </a:cubicBezTo>
                  <a:cubicBezTo>
                    <a:pt x="0" y="402944"/>
                    <a:pt x="402944" y="0"/>
                    <a:pt x="900000"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Freeform 26"/>
            <p:cNvSpPr>
              <a:spLocks noEditPoints="1"/>
            </p:cNvSpPr>
            <p:nvPr/>
          </p:nvSpPr>
          <p:spPr bwMode="auto">
            <a:xfrm>
              <a:off x="2795544" y="2358136"/>
              <a:ext cx="445322" cy="46787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8F8F8"/>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18" name="矩形 47"/>
            <p:cNvSpPr>
              <a:spLocks noChangeArrowheads="1"/>
            </p:cNvSpPr>
            <p:nvPr/>
          </p:nvSpPr>
          <p:spPr bwMode="auto">
            <a:xfrm>
              <a:off x="2342279" y="3115751"/>
              <a:ext cx="1606805"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400" dirty="0">
                  <a:solidFill>
                    <a:srgbClr val="FEFEFE"/>
                  </a:solidFill>
                </a:rPr>
                <a:t>输入标题</a:t>
              </a:r>
              <a:endParaRPr lang="en-US" altLang="zh-CN" sz="2400" dirty="0">
                <a:solidFill>
                  <a:srgbClr val="FEFEFE"/>
                </a:solidFill>
              </a:endParaRPr>
            </a:p>
          </p:txBody>
        </p:sp>
      </p:grpSp>
      <p:grpSp>
        <p:nvGrpSpPr>
          <p:cNvPr id="3" name="组合 18"/>
          <p:cNvGrpSpPr/>
          <p:nvPr/>
        </p:nvGrpSpPr>
        <p:grpSpPr>
          <a:xfrm>
            <a:off x="6012405" y="2088467"/>
            <a:ext cx="2010635" cy="2371909"/>
            <a:chOff x="6012405" y="1992929"/>
            <a:chExt cx="2010634" cy="2371909"/>
          </a:xfrm>
        </p:grpSpPr>
        <p:sp>
          <p:nvSpPr>
            <p:cNvPr id="20" name="任意多边形 19"/>
            <p:cNvSpPr>
              <a:spLocks noChangeAspect="1"/>
            </p:cNvSpPr>
            <p:nvPr/>
          </p:nvSpPr>
          <p:spPr>
            <a:xfrm rot="5400000">
              <a:off x="5831767" y="2173567"/>
              <a:ext cx="2371909" cy="2010634"/>
            </a:xfrm>
            <a:custGeom>
              <a:avLst/>
              <a:gdLst>
                <a:gd name="connsiteX0" fmla="*/ 900000 w 2123428"/>
                <a:gd name="connsiteY0" fmla="*/ 0 h 1800000"/>
                <a:gd name="connsiteX1" fmla="*/ 1729274 w 2123428"/>
                <a:gd name="connsiteY1" fmla="*/ 549680 h 1800000"/>
                <a:gd name="connsiteX2" fmla="*/ 1775351 w 2123428"/>
                <a:gd name="connsiteY2" fmla="*/ 698116 h 1800000"/>
                <a:gd name="connsiteX3" fmla="*/ 2123428 w 2123428"/>
                <a:gd name="connsiteY3" fmla="*/ 900000 h 1800000"/>
                <a:gd name="connsiteX4" fmla="*/ 1775351 w 2123428"/>
                <a:gd name="connsiteY4" fmla="*/ 1101883 h 1800000"/>
                <a:gd name="connsiteX5" fmla="*/ 1729274 w 2123428"/>
                <a:gd name="connsiteY5" fmla="*/ 1250321 h 1800000"/>
                <a:gd name="connsiteX6" fmla="*/ 900000 w 2123428"/>
                <a:gd name="connsiteY6" fmla="*/ 1800000 h 1800000"/>
                <a:gd name="connsiteX7" fmla="*/ 0 w 2123428"/>
                <a:gd name="connsiteY7" fmla="*/ 900000 h 1800000"/>
                <a:gd name="connsiteX8" fmla="*/ 900000 w 2123428"/>
                <a:gd name="connsiteY8"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428" h="1800000">
                  <a:moveTo>
                    <a:pt x="900000" y="0"/>
                  </a:moveTo>
                  <a:cubicBezTo>
                    <a:pt x="1272792" y="0"/>
                    <a:pt x="1592646" y="226656"/>
                    <a:pt x="1729274" y="549680"/>
                  </a:cubicBezTo>
                  <a:lnTo>
                    <a:pt x="1775351" y="698116"/>
                  </a:lnTo>
                  <a:lnTo>
                    <a:pt x="2123428" y="900000"/>
                  </a:lnTo>
                  <a:lnTo>
                    <a:pt x="1775351" y="1101883"/>
                  </a:lnTo>
                  <a:lnTo>
                    <a:pt x="1729274" y="1250321"/>
                  </a:lnTo>
                  <a:cubicBezTo>
                    <a:pt x="1592646" y="1573344"/>
                    <a:pt x="1272792" y="1800000"/>
                    <a:pt x="900000" y="1800000"/>
                  </a:cubicBezTo>
                  <a:cubicBezTo>
                    <a:pt x="402944" y="1800000"/>
                    <a:pt x="0" y="1397056"/>
                    <a:pt x="0" y="900000"/>
                  </a:cubicBezTo>
                  <a:cubicBezTo>
                    <a:pt x="0" y="402944"/>
                    <a:pt x="402944" y="0"/>
                    <a:pt x="900000"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Freeform 32"/>
            <p:cNvSpPr>
              <a:spLocks noEditPoints="1"/>
            </p:cNvSpPr>
            <p:nvPr/>
          </p:nvSpPr>
          <p:spPr bwMode="auto">
            <a:xfrm>
              <a:off x="6797764" y="2358136"/>
              <a:ext cx="437805" cy="467870"/>
            </a:xfrm>
            <a:custGeom>
              <a:avLst/>
              <a:gdLst>
                <a:gd name="T0" fmla="*/ 171 w 568"/>
                <a:gd name="T1" fmla="*/ 92 h 606"/>
                <a:gd name="T2" fmla="*/ 372 w 568"/>
                <a:gd name="T3" fmla="*/ 67 h 606"/>
                <a:gd name="T4" fmla="*/ 300 w 568"/>
                <a:gd name="T5" fmla="*/ 41 h 606"/>
                <a:gd name="T6" fmla="*/ 217 w 568"/>
                <a:gd name="T7" fmla="*/ 41 h 606"/>
                <a:gd name="T8" fmla="*/ 145 w 568"/>
                <a:gd name="T9" fmla="*/ 67 h 606"/>
                <a:gd name="T10" fmla="*/ 468 w 568"/>
                <a:gd name="T11" fmla="*/ 525 h 606"/>
                <a:gd name="T12" fmla="*/ 475 w 568"/>
                <a:gd name="T13" fmla="*/ 507 h 606"/>
                <a:gd name="T14" fmla="*/ 443 w 568"/>
                <a:gd name="T15" fmla="*/ 393 h 606"/>
                <a:gd name="T16" fmla="*/ 422 w 568"/>
                <a:gd name="T17" fmla="*/ 393 h 606"/>
                <a:gd name="T18" fmla="*/ 422 w 568"/>
                <a:gd name="T19" fmla="*/ 481 h 606"/>
                <a:gd name="T20" fmla="*/ 422 w 568"/>
                <a:gd name="T21" fmla="*/ 483 h 606"/>
                <a:gd name="T22" fmla="*/ 423 w 568"/>
                <a:gd name="T23" fmla="*/ 484 h 606"/>
                <a:gd name="T24" fmla="*/ 425 w 568"/>
                <a:gd name="T25" fmla="*/ 486 h 606"/>
                <a:gd name="T26" fmla="*/ 541 w 568"/>
                <a:gd name="T27" fmla="*/ 400 h 606"/>
                <a:gd name="T28" fmla="*/ 432 w 568"/>
                <a:gd name="T29" fmla="*/ 342 h 606"/>
                <a:gd name="T30" fmla="*/ 407 w 568"/>
                <a:gd name="T31" fmla="*/ 604 h 606"/>
                <a:gd name="T32" fmla="*/ 562 w 568"/>
                <a:gd name="T33" fmla="*/ 499 h 606"/>
                <a:gd name="T34" fmla="*/ 542 w 568"/>
                <a:gd name="T35" fmla="*/ 495 h 606"/>
                <a:gd name="T36" fmla="*/ 432 w 568"/>
                <a:gd name="T37" fmla="*/ 586 h 606"/>
                <a:gd name="T38" fmla="*/ 323 w 568"/>
                <a:gd name="T39" fmla="*/ 453 h 606"/>
                <a:gd name="T40" fmla="*/ 453 w 568"/>
                <a:gd name="T41" fmla="*/ 364 h 606"/>
                <a:gd name="T42" fmla="*/ 542 w 568"/>
                <a:gd name="T43" fmla="*/ 495 h 606"/>
                <a:gd name="T44" fmla="*/ 190 w 568"/>
                <a:gd name="T45" fmla="*/ 494 h 606"/>
                <a:gd name="T46" fmla="*/ 325 w 568"/>
                <a:gd name="T47" fmla="*/ 360 h 606"/>
                <a:gd name="T48" fmla="*/ 353 w 568"/>
                <a:gd name="T49" fmla="*/ 339 h 606"/>
                <a:gd name="T50" fmla="*/ 491 w 568"/>
                <a:gd name="T51" fmla="*/ 205 h 606"/>
                <a:gd name="T52" fmla="*/ 496 w 568"/>
                <a:gd name="T53" fmla="*/ 331 h 606"/>
                <a:gd name="T54" fmla="*/ 518 w 568"/>
                <a:gd name="T55" fmla="*/ 339 h 606"/>
                <a:gd name="T56" fmla="*/ 518 w 568"/>
                <a:gd name="T57" fmla="*/ 139 h 606"/>
                <a:gd name="T58" fmla="*/ 27 w 568"/>
                <a:gd name="T59" fmla="*/ 112 h 606"/>
                <a:gd name="T60" fmla="*/ 0 w 568"/>
                <a:gd name="T61" fmla="*/ 211 h 606"/>
                <a:gd name="T62" fmla="*/ 0 w 568"/>
                <a:gd name="T63" fmla="*/ 360 h 606"/>
                <a:gd name="T64" fmla="*/ 0 w 568"/>
                <a:gd name="T65" fmla="*/ 504 h 606"/>
                <a:gd name="T66" fmla="*/ 286 w 568"/>
                <a:gd name="T67" fmla="*/ 531 h 606"/>
                <a:gd name="T68" fmla="*/ 21 w 568"/>
                <a:gd name="T69" fmla="*/ 211 h 606"/>
                <a:gd name="T70" fmla="*/ 27 w 568"/>
                <a:gd name="T71" fmla="*/ 205 h 606"/>
                <a:gd name="T72" fmla="*/ 169 w 568"/>
                <a:gd name="T73" fmla="*/ 339 h 606"/>
                <a:gd name="T74" fmla="*/ 21 w 568"/>
                <a:gd name="T75" fmla="*/ 211 h 606"/>
                <a:gd name="T76" fmla="*/ 169 w 568"/>
                <a:gd name="T77" fmla="*/ 360 h 606"/>
                <a:gd name="T78" fmla="*/ 27 w 568"/>
                <a:gd name="T79" fmla="*/ 494 h 606"/>
                <a:gd name="T80" fmla="*/ 21 w 568"/>
                <a:gd name="T81" fmla="*/ 360 h 606"/>
                <a:gd name="T82" fmla="*/ 190 w 568"/>
                <a:gd name="T83" fmla="*/ 339 h 606"/>
                <a:gd name="T84" fmla="*/ 190 w 568"/>
                <a:gd name="T85" fmla="*/ 205 h 606"/>
                <a:gd name="T86" fmla="*/ 332 w 568"/>
                <a:gd name="T87" fmla="*/ 339 h 606"/>
                <a:gd name="T88" fmla="*/ 342 w 568"/>
                <a:gd name="T89" fmla="*/ 139 h 606"/>
                <a:gd name="T90" fmla="*/ 361 w 568"/>
                <a:gd name="T91" fmla="*/ 157 h 606"/>
                <a:gd name="T92" fmla="*/ 324 w 568"/>
                <a:gd name="T93" fmla="*/ 157 h 606"/>
                <a:gd name="T94" fmla="*/ 180 w 568"/>
                <a:gd name="T95" fmla="*/ 139 h 606"/>
                <a:gd name="T96" fmla="*/ 198 w 568"/>
                <a:gd name="T97" fmla="*/ 157 h 606"/>
                <a:gd name="T98" fmla="*/ 161 w 568"/>
                <a:gd name="T99" fmla="*/ 15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8" h="606">
                  <a:moveTo>
                    <a:pt x="145" y="67"/>
                  </a:moveTo>
                  <a:cubicBezTo>
                    <a:pt x="145" y="81"/>
                    <a:pt x="157" y="92"/>
                    <a:pt x="171" y="92"/>
                  </a:cubicBezTo>
                  <a:lnTo>
                    <a:pt x="347" y="92"/>
                  </a:lnTo>
                  <a:cubicBezTo>
                    <a:pt x="361" y="92"/>
                    <a:pt x="372" y="81"/>
                    <a:pt x="372" y="67"/>
                  </a:cubicBezTo>
                  <a:cubicBezTo>
                    <a:pt x="372" y="53"/>
                    <a:pt x="361" y="41"/>
                    <a:pt x="347" y="41"/>
                  </a:cubicBezTo>
                  <a:lnTo>
                    <a:pt x="300" y="41"/>
                  </a:lnTo>
                  <a:cubicBezTo>
                    <a:pt x="300" y="18"/>
                    <a:pt x="282" y="0"/>
                    <a:pt x="259" y="0"/>
                  </a:cubicBezTo>
                  <a:cubicBezTo>
                    <a:pt x="236" y="0"/>
                    <a:pt x="217" y="18"/>
                    <a:pt x="217" y="41"/>
                  </a:cubicBezTo>
                  <a:lnTo>
                    <a:pt x="171" y="41"/>
                  </a:lnTo>
                  <a:cubicBezTo>
                    <a:pt x="157" y="41"/>
                    <a:pt x="145" y="53"/>
                    <a:pt x="145" y="67"/>
                  </a:cubicBezTo>
                  <a:close/>
                  <a:moveTo>
                    <a:pt x="460" y="522"/>
                  </a:moveTo>
                  <a:cubicBezTo>
                    <a:pt x="462" y="524"/>
                    <a:pt x="465" y="525"/>
                    <a:pt x="468" y="525"/>
                  </a:cubicBezTo>
                  <a:cubicBezTo>
                    <a:pt x="471" y="525"/>
                    <a:pt x="473" y="524"/>
                    <a:pt x="475" y="522"/>
                  </a:cubicBezTo>
                  <a:cubicBezTo>
                    <a:pt x="480" y="517"/>
                    <a:pt x="480" y="511"/>
                    <a:pt x="475" y="507"/>
                  </a:cubicBezTo>
                  <a:lnTo>
                    <a:pt x="443" y="474"/>
                  </a:lnTo>
                  <a:lnTo>
                    <a:pt x="443" y="393"/>
                  </a:lnTo>
                  <a:cubicBezTo>
                    <a:pt x="443" y="387"/>
                    <a:pt x="438" y="382"/>
                    <a:pt x="432" y="382"/>
                  </a:cubicBezTo>
                  <a:cubicBezTo>
                    <a:pt x="426" y="382"/>
                    <a:pt x="422" y="387"/>
                    <a:pt x="422" y="393"/>
                  </a:cubicBezTo>
                  <a:lnTo>
                    <a:pt x="422" y="478"/>
                  </a:lnTo>
                  <a:cubicBezTo>
                    <a:pt x="422" y="479"/>
                    <a:pt x="422" y="480"/>
                    <a:pt x="422" y="481"/>
                  </a:cubicBezTo>
                  <a:cubicBezTo>
                    <a:pt x="422" y="481"/>
                    <a:pt x="422" y="481"/>
                    <a:pt x="422" y="481"/>
                  </a:cubicBezTo>
                  <a:cubicBezTo>
                    <a:pt x="422" y="482"/>
                    <a:pt x="422" y="482"/>
                    <a:pt x="422" y="483"/>
                  </a:cubicBezTo>
                  <a:cubicBezTo>
                    <a:pt x="423" y="483"/>
                    <a:pt x="423" y="483"/>
                    <a:pt x="423" y="483"/>
                  </a:cubicBezTo>
                  <a:cubicBezTo>
                    <a:pt x="423" y="484"/>
                    <a:pt x="423" y="484"/>
                    <a:pt x="423" y="484"/>
                  </a:cubicBezTo>
                  <a:cubicBezTo>
                    <a:pt x="424" y="485"/>
                    <a:pt x="424" y="485"/>
                    <a:pt x="425" y="486"/>
                  </a:cubicBezTo>
                  <a:cubicBezTo>
                    <a:pt x="425" y="486"/>
                    <a:pt x="425" y="486"/>
                    <a:pt x="425" y="486"/>
                  </a:cubicBezTo>
                  <a:lnTo>
                    <a:pt x="460" y="522"/>
                  </a:lnTo>
                  <a:close/>
                  <a:moveTo>
                    <a:pt x="541" y="400"/>
                  </a:moveTo>
                  <a:cubicBezTo>
                    <a:pt x="522" y="371"/>
                    <a:pt x="492" y="351"/>
                    <a:pt x="457" y="344"/>
                  </a:cubicBezTo>
                  <a:cubicBezTo>
                    <a:pt x="449" y="343"/>
                    <a:pt x="440" y="342"/>
                    <a:pt x="432" y="342"/>
                  </a:cubicBezTo>
                  <a:cubicBezTo>
                    <a:pt x="369" y="342"/>
                    <a:pt x="314" y="387"/>
                    <a:pt x="303" y="449"/>
                  </a:cubicBezTo>
                  <a:cubicBezTo>
                    <a:pt x="289" y="521"/>
                    <a:pt x="336" y="590"/>
                    <a:pt x="407" y="604"/>
                  </a:cubicBezTo>
                  <a:cubicBezTo>
                    <a:pt x="416" y="605"/>
                    <a:pt x="424" y="606"/>
                    <a:pt x="432" y="606"/>
                  </a:cubicBezTo>
                  <a:cubicBezTo>
                    <a:pt x="496" y="606"/>
                    <a:pt x="550" y="561"/>
                    <a:pt x="562" y="499"/>
                  </a:cubicBezTo>
                  <a:cubicBezTo>
                    <a:pt x="568" y="464"/>
                    <a:pt x="561" y="429"/>
                    <a:pt x="541" y="400"/>
                  </a:cubicBezTo>
                  <a:close/>
                  <a:moveTo>
                    <a:pt x="542" y="495"/>
                  </a:moveTo>
                  <a:lnTo>
                    <a:pt x="542" y="495"/>
                  </a:lnTo>
                  <a:cubicBezTo>
                    <a:pt x="532" y="547"/>
                    <a:pt x="486" y="586"/>
                    <a:pt x="432" y="586"/>
                  </a:cubicBezTo>
                  <a:cubicBezTo>
                    <a:pt x="425" y="586"/>
                    <a:pt x="418" y="585"/>
                    <a:pt x="411" y="584"/>
                  </a:cubicBezTo>
                  <a:cubicBezTo>
                    <a:pt x="351" y="572"/>
                    <a:pt x="311" y="513"/>
                    <a:pt x="323" y="453"/>
                  </a:cubicBezTo>
                  <a:cubicBezTo>
                    <a:pt x="333" y="401"/>
                    <a:pt x="379" y="362"/>
                    <a:pt x="432" y="362"/>
                  </a:cubicBezTo>
                  <a:cubicBezTo>
                    <a:pt x="439" y="362"/>
                    <a:pt x="446" y="363"/>
                    <a:pt x="453" y="364"/>
                  </a:cubicBezTo>
                  <a:cubicBezTo>
                    <a:pt x="482" y="370"/>
                    <a:pt x="508" y="387"/>
                    <a:pt x="524" y="411"/>
                  </a:cubicBezTo>
                  <a:cubicBezTo>
                    <a:pt x="541" y="436"/>
                    <a:pt x="547" y="466"/>
                    <a:pt x="542" y="495"/>
                  </a:cubicBezTo>
                  <a:close/>
                  <a:moveTo>
                    <a:pt x="277" y="494"/>
                  </a:moveTo>
                  <a:lnTo>
                    <a:pt x="190" y="494"/>
                  </a:lnTo>
                  <a:lnTo>
                    <a:pt x="190" y="360"/>
                  </a:lnTo>
                  <a:lnTo>
                    <a:pt x="325" y="360"/>
                  </a:lnTo>
                  <a:cubicBezTo>
                    <a:pt x="334" y="352"/>
                    <a:pt x="343" y="345"/>
                    <a:pt x="353" y="339"/>
                  </a:cubicBezTo>
                  <a:lnTo>
                    <a:pt x="353" y="339"/>
                  </a:lnTo>
                  <a:lnTo>
                    <a:pt x="353" y="205"/>
                  </a:lnTo>
                  <a:lnTo>
                    <a:pt x="491" y="205"/>
                  </a:lnTo>
                  <a:cubicBezTo>
                    <a:pt x="494" y="205"/>
                    <a:pt x="496" y="208"/>
                    <a:pt x="496" y="211"/>
                  </a:cubicBezTo>
                  <a:lnTo>
                    <a:pt x="496" y="331"/>
                  </a:lnTo>
                  <a:cubicBezTo>
                    <a:pt x="504" y="335"/>
                    <a:pt x="511" y="339"/>
                    <a:pt x="518" y="343"/>
                  </a:cubicBezTo>
                  <a:lnTo>
                    <a:pt x="518" y="339"/>
                  </a:lnTo>
                  <a:lnTo>
                    <a:pt x="518" y="211"/>
                  </a:lnTo>
                  <a:lnTo>
                    <a:pt x="518" y="139"/>
                  </a:lnTo>
                  <a:cubicBezTo>
                    <a:pt x="518" y="124"/>
                    <a:pt x="506" y="112"/>
                    <a:pt x="491" y="112"/>
                  </a:cubicBezTo>
                  <a:lnTo>
                    <a:pt x="27" y="112"/>
                  </a:lnTo>
                  <a:cubicBezTo>
                    <a:pt x="12" y="112"/>
                    <a:pt x="0" y="124"/>
                    <a:pt x="0" y="139"/>
                  </a:cubicBezTo>
                  <a:lnTo>
                    <a:pt x="0" y="211"/>
                  </a:lnTo>
                  <a:lnTo>
                    <a:pt x="0" y="339"/>
                  </a:lnTo>
                  <a:lnTo>
                    <a:pt x="0" y="360"/>
                  </a:lnTo>
                  <a:lnTo>
                    <a:pt x="0" y="488"/>
                  </a:lnTo>
                  <a:lnTo>
                    <a:pt x="0" y="504"/>
                  </a:lnTo>
                  <a:cubicBezTo>
                    <a:pt x="0" y="519"/>
                    <a:pt x="12" y="531"/>
                    <a:pt x="27" y="531"/>
                  </a:cubicBezTo>
                  <a:lnTo>
                    <a:pt x="286" y="531"/>
                  </a:lnTo>
                  <a:cubicBezTo>
                    <a:pt x="282" y="519"/>
                    <a:pt x="278" y="506"/>
                    <a:pt x="277" y="494"/>
                  </a:cubicBezTo>
                  <a:close/>
                  <a:moveTo>
                    <a:pt x="21" y="211"/>
                  </a:moveTo>
                  <a:lnTo>
                    <a:pt x="21" y="211"/>
                  </a:lnTo>
                  <a:cubicBezTo>
                    <a:pt x="21" y="208"/>
                    <a:pt x="24" y="205"/>
                    <a:pt x="27" y="205"/>
                  </a:cubicBezTo>
                  <a:lnTo>
                    <a:pt x="169" y="205"/>
                  </a:lnTo>
                  <a:lnTo>
                    <a:pt x="169" y="339"/>
                  </a:lnTo>
                  <a:lnTo>
                    <a:pt x="21" y="339"/>
                  </a:lnTo>
                  <a:lnTo>
                    <a:pt x="21" y="211"/>
                  </a:lnTo>
                  <a:close/>
                  <a:moveTo>
                    <a:pt x="169" y="360"/>
                  </a:moveTo>
                  <a:lnTo>
                    <a:pt x="169" y="360"/>
                  </a:lnTo>
                  <a:lnTo>
                    <a:pt x="169" y="494"/>
                  </a:lnTo>
                  <a:lnTo>
                    <a:pt x="27" y="494"/>
                  </a:lnTo>
                  <a:cubicBezTo>
                    <a:pt x="24" y="494"/>
                    <a:pt x="21" y="491"/>
                    <a:pt x="21" y="488"/>
                  </a:cubicBezTo>
                  <a:lnTo>
                    <a:pt x="21" y="360"/>
                  </a:lnTo>
                  <a:lnTo>
                    <a:pt x="169" y="360"/>
                  </a:lnTo>
                  <a:close/>
                  <a:moveTo>
                    <a:pt x="190" y="339"/>
                  </a:moveTo>
                  <a:lnTo>
                    <a:pt x="190" y="339"/>
                  </a:lnTo>
                  <a:lnTo>
                    <a:pt x="190" y="205"/>
                  </a:lnTo>
                  <a:lnTo>
                    <a:pt x="332" y="205"/>
                  </a:lnTo>
                  <a:lnTo>
                    <a:pt x="332" y="339"/>
                  </a:lnTo>
                  <a:lnTo>
                    <a:pt x="190" y="339"/>
                  </a:lnTo>
                  <a:close/>
                  <a:moveTo>
                    <a:pt x="342" y="139"/>
                  </a:moveTo>
                  <a:lnTo>
                    <a:pt x="342" y="139"/>
                  </a:lnTo>
                  <a:cubicBezTo>
                    <a:pt x="353" y="139"/>
                    <a:pt x="361" y="147"/>
                    <a:pt x="361" y="157"/>
                  </a:cubicBezTo>
                  <a:cubicBezTo>
                    <a:pt x="361" y="167"/>
                    <a:pt x="353" y="176"/>
                    <a:pt x="342" y="176"/>
                  </a:cubicBezTo>
                  <a:cubicBezTo>
                    <a:pt x="332" y="176"/>
                    <a:pt x="324" y="167"/>
                    <a:pt x="324" y="157"/>
                  </a:cubicBezTo>
                  <a:cubicBezTo>
                    <a:pt x="324" y="147"/>
                    <a:pt x="332" y="139"/>
                    <a:pt x="342" y="139"/>
                  </a:cubicBezTo>
                  <a:close/>
                  <a:moveTo>
                    <a:pt x="180" y="139"/>
                  </a:moveTo>
                  <a:lnTo>
                    <a:pt x="180" y="139"/>
                  </a:lnTo>
                  <a:cubicBezTo>
                    <a:pt x="190" y="139"/>
                    <a:pt x="198" y="147"/>
                    <a:pt x="198" y="157"/>
                  </a:cubicBezTo>
                  <a:cubicBezTo>
                    <a:pt x="198" y="167"/>
                    <a:pt x="190" y="176"/>
                    <a:pt x="180" y="176"/>
                  </a:cubicBezTo>
                  <a:cubicBezTo>
                    <a:pt x="170" y="176"/>
                    <a:pt x="161" y="167"/>
                    <a:pt x="161" y="157"/>
                  </a:cubicBezTo>
                  <a:cubicBezTo>
                    <a:pt x="161" y="147"/>
                    <a:pt x="170" y="139"/>
                    <a:pt x="180" y="139"/>
                  </a:cubicBezTo>
                  <a:close/>
                </a:path>
              </a:pathLst>
            </a:custGeom>
            <a:solidFill>
              <a:srgbClr val="F8F8F8"/>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2" name="矩形 47"/>
            <p:cNvSpPr>
              <a:spLocks noChangeArrowheads="1"/>
            </p:cNvSpPr>
            <p:nvPr/>
          </p:nvSpPr>
          <p:spPr bwMode="auto">
            <a:xfrm>
              <a:off x="6299330" y="3115752"/>
              <a:ext cx="1606805"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400" dirty="0">
                  <a:solidFill>
                    <a:srgbClr val="FEFEFE"/>
                  </a:solidFill>
                </a:rPr>
                <a:t>输入标题</a:t>
              </a:r>
              <a:endParaRPr lang="en-US" altLang="zh-CN" sz="2400" dirty="0">
                <a:solidFill>
                  <a:srgbClr val="FEFEFE"/>
                </a:solidFill>
              </a:endParaRPr>
            </a:p>
          </p:txBody>
        </p:sp>
      </p:grpSp>
      <p:grpSp>
        <p:nvGrpSpPr>
          <p:cNvPr id="4" name="组合 22"/>
          <p:cNvGrpSpPr/>
          <p:nvPr/>
        </p:nvGrpSpPr>
        <p:grpSpPr>
          <a:xfrm>
            <a:off x="3614644" y="4079118"/>
            <a:ext cx="2371909" cy="2010635"/>
            <a:chOff x="3614642" y="3983583"/>
            <a:chExt cx="2371909" cy="2010634"/>
          </a:xfrm>
        </p:grpSpPr>
        <p:sp>
          <p:nvSpPr>
            <p:cNvPr id="24" name="任意多边形 23"/>
            <p:cNvSpPr>
              <a:spLocks noChangeAspect="1"/>
            </p:cNvSpPr>
            <p:nvPr/>
          </p:nvSpPr>
          <p:spPr>
            <a:xfrm flipH="1">
              <a:off x="3614642" y="3983583"/>
              <a:ext cx="2371909" cy="2010634"/>
            </a:xfrm>
            <a:custGeom>
              <a:avLst/>
              <a:gdLst>
                <a:gd name="connsiteX0" fmla="*/ 900000 w 2123428"/>
                <a:gd name="connsiteY0" fmla="*/ 0 h 1800000"/>
                <a:gd name="connsiteX1" fmla="*/ 1729274 w 2123428"/>
                <a:gd name="connsiteY1" fmla="*/ 549680 h 1800000"/>
                <a:gd name="connsiteX2" fmla="*/ 1775351 w 2123428"/>
                <a:gd name="connsiteY2" fmla="*/ 698116 h 1800000"/>
                <a:gd name="connsiteX3" fmla="*/ 2123428 w 2123428"/>
                <a:gd name="connsiteY3" fmla="*/ 900000 h 1800000"/>
                <a:gd name="connsiteX4" fmla="*/ 1775351 w 2123428"/>
                <a:gd name="connsiteY4" fmla="*/ 1101883 h 1800000"/>
                <a:gd name="connsiteX5" fmla="*/ 1729274 w 2123428"/>
                <a:gd name="connsiteY5" fmla="*/ 1250321 h 1800000"/>
                <a:gd name="connsiteX6" fmla="*/ 900000 w 2123428"/>
                <a:gd name="connsiteY6" fmla="*/ 1800000 h 1800000"/>
                <a:gd name="connsiteX7" fmla="*/ 0 w 2123428"/>
                <a:gd name="connsiteY7" fmla="*/ 900000 h 1800000"/>
                <a:gd name="connsiteX8" fmla="*/ 900000 w 2123428"/>
                <a:gd name="connsiteY8"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428" h="1800000">
                  <a:moveTo>
                    <a:pt x="900000" y="0"/>
                  </a:moveTo>
                  <a:cubicBezTo>
                    <a:pt x="1272792" y="0"/>
                    <a:pt x="1592646" y="226656"/>
                    <a:pt x="1729274" y="549680"/>
                  </a:cubicBezTo>
                  <a:lnTo>
                    <a:pt x="1775351" y="698116"/>
                  </a:lnTo>
                  <a:lnTo>
                    <a:pt x="2123428" y="900000"/>
                  </a:lnTo>
                  <a:lnTo>
                    <a:pt x="1775351" y="1101883"/>
                  </a:lnTo>
                  <a:lnTo>
                    <a:pt x="1729274" y="1250321"/>
                  </a:lnTo>
                  <a:cubicBezTo>
                    <a:pt x="1592646" y="1573344"/>
                    <a:pt x="1272792" y="1800000"/>
                    <a:pt x="900000" y="1800000"/>
                  </a:cubicBezTo>
                  <a:cubicBezTo>
                    <a:pt x="402944" y="1800000"/>
                    <a:pt x="0" y="1397056"/>
                    <a:pt x="0" y="900000"/>
                  </a:cubicBezTo>
                  <a:cubicBezTo>
                    <a:pt x="0" y="402944"/>
                    <a:pt x="402944" y="0"/>
                    <a:pt x="900000"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4"/>
            <p:cNvSpPr>
              <a:spLocks noEditPoints="1"/>
            </p:cNvSpPr>
            <p:nvPr/>
          </p:nvSpPr>
          <p:spPr bwMode="auto">
            <a:xfrm>
              <a:off x="4751514" y="4346055"/>
              <a:ext cx="465990" cy="464113"/>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8F8F8"/>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6" name="矩形 25"/>
            <p:cNvSpPr>
              <a:spLocks noChangeArrowheads="1"/>
            </p:cNvSpPr>
            <p:nvPr/>
          </p:nvSpPr>
          <p:spPr bwMode="auto">
            <a:xfrm>
              <a:off x="4269342" y="5081987"/>
              <a:ext cx="1606805"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400" dirty="0">
                  <a:solidFill>
                    <a:srgbClr val="FEFEFE"/>
                  </a:solidFill>
                </a:rPr>
                <a:t>输入标题</a:t>
              </a:r>
              <a:endParaRPr lang="en-US" altLang="zh-CN" sz="2400" dirty="0">
                <a:solidFill>
                  <a:srgbClr val="FEFEFE"/>
                </a:solidFill>
              </a:endParaRPr>
            </a:p>
          </p:txBody>
        </p:sp>
      </p:grpSp>
      <p:grpSp>
        <p:nvGrpSpPr>
          <p:cNvPr id="5" name="组合 26"/>
          <p:cNvGrpSpPr/>
          <p:nvPr/>
        </p:nvGrpSpPr>
        <p:grpSpPr>
          <a:xfrm>
            <a:off x="8025149" y="3690184"/>
            <a:ext cx="2010635" cy="2371909"/>
            <a:chOff x="8025149" y="3594647"/>
            <a:chExt cx="2010634" cy="2371909"/>
          </a:xfrm>
        </p:grpSpPr>
        <p:sp>
          <p:nvSpPr>
            <p:cNvPr id="28" name="任意多边形 27"/>
            <p:cNvSpPr>
              <a:spLocks noChangeAspect="1"/>
            </p:cNvSpPr>
            <p:nvPr/>
          </p:nvSpPr>
          <p:spPr>
            <a:xfrm rot="16200000" flipV="1">
              <a:off x="7844511" y="3775285"/>
              <a:ext cx="2371909" cy="2010634"/>
            </a:xfrm>
            <a:custGeom>
              <a:avLst/>
              <a:gdLst>
                <a:gd name="connsiteX0" fmla="*/ 900000 w 2123428"/>
                <a:gd name="connsiteY0" fmla="*/ 0 h 1800000"/>
                <a:gd name="connsiteX1" fmla="*/ 1729274 w 2123428"/>
                <a:gd name="connsiteY1" fmla="*/ 549680 h 1800000"/>
                <a:gd name="connsiteX2" fmla="*/ 1775351 w 2123428"/>
                <a:gd name="connsiteY2" fmla="*/ 698116 h 1800000"/>
                <a:gd name="connsiteX3" fmla="*/ 2123428 w 2123428"/>
                <a:gd name="connsiteY3" fmla="*/ 900000 h 1800000"/>
                <a:gd name="connsiteX4" fmla="*/ 1775351 w 2123428"/>
                <a:gd name="connsiteY4" fmla="*/ 1101883 h 1800000"/>
                <a:gd name="connsiteX5" fmla="*/ 1729274 w 2123428"/>
                <a:gd name="connsiteY5" fmla="*/ 1250321 h 1800000"/>
                <a:gd name="connsiteX6" fmla="*/ 900000 w 2123428"/>
                <a:gd name="connsiteY6" fmla="*/ 1800000 h 1800000"/>
                <a:gd name="connsiteX7" fmla="*/ 0 w 2123428"/>
                <a:gd name="connsiteY7" fmla="*/ 900000 h 1800000"/>
                <a:gd name="connsiteX8" fmla="*/ 900000 w 2123428"/>
                <a:gd name="connsiteY8"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428" h="1800000">
                  <a:moveTo>
                    <a:pt x="900000" y="0"/>
                  </a:moveTo>
                  <a:cubicBezTo>
                    <a:pt x="1272792" y="0"/>
                    <a:pt x="1592646" y="226656"/>
                    <a:pt x="1729274" y="549680"/>
                  </a:cubicBezTo>
                  <a:lnTo>
                    <a:pt x="1775351" y="698116"/>
                  </a:lnTo>
                  <a:lnTo>
                    <a:pt x="2123428" y="900000"/>
                  </a:lnTo>
                  <a:lnTo>
                    <a:pt x="1775351" y="1101883"/>
                  </a:lnTo>
                  <a:lnTo>
                    <a:pt x="1729274" y="1250321"/>
                  </a:lnTo>
                  <a:cubicBezTo>
                    <a:pt x="1592646" y="1573344"/>
                    <a:pt x="1272792" y="1800000"/>
                    <a:pt x="900000" y="1800000"/>
                  </a:cubicBezTo>
                  <a:cubicBezTo>
                    <a:pt x="402944" y="1800000"/>
                    <a:pt x="0" y="1397056"/>
                    <a:pt x="0" y="900000"/>
                  </a:cubicBezTo>
                  <a:cubicBezTo>
                    <a:pt x="0" y="402944"/>
                    <a:pt x="402944" y="0"/>
                    <a:pt x="900000" y="0"/>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33"/>
            <p:cNvSpPr>
              <a:spLocks noEditPoints="1"/>
            </p:cNvSpPr>
            <p:nvPr/>
          </p:nvSpPr>
          <p:spPr bwMode="auto">
            <a:xfrm>
              <a:off x="8821025" y="4346056"/>
              <a:ext cx="494174" cy="464113"/>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8F8F8"/>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30" name="矩形 47"/>
            <p:cNvSpPr>
              <a:spLocks noChangeArrowheads="1"/>
            </p:cNvSpPr>
            <p:nvPr/>
          </p:nvSpPr>
          <p:spPr bwMode="auto">
            <a:xfrm>
              <a:off x="8304465" y="5081985"/>
              <a:ext cx="1606805" cy="461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2400" dirty="0">
                  <a:solidFill>
                    <a:srgbClr val="FEFEFE"/>
                  </a:solidFill>
                </a:rPr>
                <a:t>输入标题</a:t>
              </a:r>
              <a:endParaRPr lang="en-US" altLang="zh-CN" sz="2400" dirty="0">
                <a:solidFill>
                  <a:srgbClr val="FEFEFE"/>
                </a:solidFill>
              </a:endParaRPr>
            </a:p>
          </p:txBody>
        </p:sp>
      </p:grpSp>
      <p:sp>
        <p:nvSpPr>
          <p:cNvPr id="23" name="矩形 22"/>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7" name="矩形 26"/>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1"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Effect transition="in" filter="fade">
                                      <p:cBhvr>
                                        <p:cTn id="9" dur="750"/>
                                        <p:tgtEl>
                                          <p:spTgt spid="12"/>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14"/>
                                        </p:tgtEl>
                                        <p:attrNameLst>
                                          <p:attrName>style.visibility</p:attrName>
                                        </p:attrNameLst>
                                      </p:cBhvr>
                                      <p:to>
                                        <p:strVal val="visible"/>
                                      </p:to>
                                    </p:set>
                                    <p:anim calcmode="lin" valueType="num">
                                      <p:cBhvr>
                                        <p:cTn id="12" dur="750" fill="hold"/>
                                        <p:tgtEl>
                                          <p:spTgt spid="14"/>
                                        </p:tgtEl>
                                        <p:attrNameLst>
                                          <p:attrName>ppt_w</p:attrName>
                                        </p:attrNameLst>
                                      </p:cBhvr>
                                      <p:tavLst>
                                        <p:tav tm="0">
                                          <p:val>
                                            <p:fltVal val="0"/>
                                          </p:val>
                                        </p:tav>
                                        <p:tav tm="100000">
                                          <p:val>
                                            <p:strVal val="#ppt_w"/>
                                          </p:val>
                                        </p:tav>
                                      </p:tavLst>
                                    </p:anim>
                                    <p:anim calcmode="lin" valueType="num">
                                      <p:cBhvr>
                                        <p:cTn id="13" dur="750" fill="hold"/>
                                        <p:tgtEl>
                                          <p:spTgt spid="14"/>
                                        </p:tgtEl>
                                        <p:attrNameLst>
                                          <p:attrName>ppt_h</p:attrName>
                                        </p:attrNameLst>
                                      </p:cBhvr>
                                      <p:tavLst>
                                        <p:tav tm="0">
                                          <p:val>
                                            <p:fltVal val="0"/>
                                          </p:val>
                                        </p:tav>
                                        <p:tav tm="100000">
                                          <p:val>
                                            <p:strVal val="#ppt_h"/>
                                          </p:val>
                                        </p:tav>
                                      </p:tavLst>
                                    </p:anim>
                                    <p:animEffect transition="in" filter="fade">
                                      <p:cBhvr>
                                        <p:cTn id="14" dur="750"/>
                                        <p:tgtEl>
                                          <p:spTgt spid="14"/>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11"/>
                                        </p:tgtEl>
                                        <p:attrNameLst>
                                          <p:attrName>style.visibility</p:attrName>
                                        </p:attrNameLst>
                                      </p:cBhvr>
                                      <p:to>
                                        <p:strVal val="visible"/>
                                      </p:to>
                                    </p:set>
                                    <p:anim calcmode="lin" valueType="num">
                                      <p:cBhvr>
                                        <p:cTn id="17" dur="750" fill="hold"/>
                                        <p:tgtEl>
                                          <p:spTgt spid="11"/>
                                        </p:tgtEl>
                                        <p:attrNameLst>
                                          <p:attrName>ppt_w</p:attrName>
                                        </p:attrNameLst>
                                      </p:cBhvr>
                                      <p:tavLst>
                                        <p:tav tm="0">
                                          <p:val>
                                            <p:fltVal val="0"/>
                                          </p:val>
                                        </p:tav>
                                        <p:tav tm="100000">
                                          <p:val>
                                            <p:strVal val="#ppt_w"/>
                                          </p:val>
                                        </p:tav>
                                      </p:tavLst>
                                    </p:anim>
                                    <p:anim calcmode="lin" valueType="num">
                                      <p:cBhvr>
                                        <p:cTn id="18" dur="750" fill="hold"/>
                                        <p:tgtEl>
                                          <p:spTgt spid="11"/>
                                        </p:tgtEl>
                                        <p:attrNameLst>
                                          <p:attrName>ppt_h</p:attrName>
                                        </p:attrNameLst>
                                      </p:cBhvr>
                                      <p:tavLst>
                                        <p:tav tm="0">
                                          <p:val>
                                            <p:fltVal val="0"/>
                                          </p:val>
                                        </p:tav>
                                        <p:tav tm="100000">
                                          <p:val>
                                            <p:strVal val="#ppt_h"/>
                                          </p:val>
                                        </p:tav>
                                      </p:tavLst>
                                    </p:anim>
                                    <p:animEffect transition="in" filter="fade">
                                      <p:cBhvr>
                                        <p:cTn id="19" dur="750"/>
                                        <p:tgtEl>
                                          <p:spTgt spid="11"/>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13"/>
                                        </p:tgtEl>
                                        <p:attrNameLst>
                                          <p:attrName>style.visibility</p:attrName>
                                        </p:attrNameLst>
                                      </p:cBhvr>
                                      <p:to>
                                        <p:strVal val="visible"/>
                                      </p:to>
                                    </p:set>
                                    <p:anim calcmode="lin" valueType="num">
                                      <p:cBhvr>
                                        <p:cTn id="22" dur="750" fill="hold"/>
                                        <p:tgtEl>
                                          <p:spTgt spid="13"/>
                                        </p:tgtEl>
                                        <p:attrNameLst>
                                          <p:attrName>ppt_w</p:attrName>
                                        </p:attrNameLst>
                                      </p:cBhvr>
                                      <p:tavLst>
                                        <p:tav tm="0">
                                          <p:val>
                                            <p:fltVal val="0"/>
                                          </p:val>
                                        </p:tav>
                                        <p:tav tm="100000">
                                          <p:val>
                                            <p:strVal val="#ppt_w"/>
                                          </p:val>
                                        </p:tav>
                                      </p:tavLst>
                                    </p:anim>
                                    <p:anim calcmode="lin" valueType="num">
                                      <p:cBhvr>
                                        <p:cTn id="23" dur="750" fill="hold"/>
                                        <p:tgtEl>
                                          <p:spTgt spid="13"/>
                                        </p:tgtEl>
                                        <p:attrNameLst>
                                          <p:attrName>ppt_h</p:attrName>
                                        </p:attrNameLst>
                                      </p:cBhvr>
                                      <p:tavLst>
                                        <p:tav tm="0">
                                          <p:val>
                                            <p:fltVal val="0"/>
                                          </p:val>
                                        </p:tav>
                                        <p:tav tm="100000">
                                          <p:val>
                                            <p:strVal val="#ppt_h"/>
                                          </p:val>
                                        </p:tav>
                                      </p:tavLst>
                                    </p:anim>
                                    <p:animEffect transition="in" filter="fade">
                                      <p:cBhvr>
                                        <p:cTn id="24" dur="750"/>
                                        <p:tgtEl>
                                          <p:spTgt spid="13"/>
                                        </p:tgtEl>
                                      </p:cBhvr>
                                    </p:animEffect>
                                  </p:childTnLst>
                                </p:cTn>
                              </p:par>
                            </p:childTnLst>
                          </p:cTn>
                        </p:par>
                        <p:par>
                          <p:cTn id="25" fill="hold">
                            <p:stCondLst>
                              <p:cond delay="1000"/>
                            </p:stCondLst>
                            <p:childTnLst>
                              <p:par>
                                <p:cTn id="26" presetID="2" presetClass="entr" presetSubtype="8" decel="42000"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750" fill="hold"/>
                                        <p:tgtEl>
                                          <p:spTgt spid="2"/>
                                        </p:tgtEl>
                                        <p:attrNameLst>
                                          <p:attrName>ppt_x</p:attrName>
                                        </p:attrNameLst>
                                      </p:cBhvr>
                                      <p:tavLst>
                                        <p:tav tm="0">
                                          <p:val>
                                            <p:strVal val="0-#ppt_w/2"/>
                                          </p:val>
                                        </p:tav>
                                        <p:tav tm="100000">
                                          <p:val>
                                            <p:strVal val="#ppt_x"/>
                                          </p:val>
                                        </p:tav>
                                      </p:tavLst>
                                    </p:anim>
                                    <p:anim calcmode="lin" valueType="num">
                                      <p:cBhvr additive="base">
                                        <p:cTn id="29" dur="750" fill="hold"/>
                                        <p:tgtEl>
                                          <p:spTgt spid="2"/>
                                        </p:tgtEl>
                                        <p:attrNameLst>
                                          <p:attrName>ppt_y</p:attrName>
                                        </p:attrNameLst>
                                      </p:cBhvr>
                                      <p:tavLst>
                                        <p:tav tm="0">
                                          <p:val>
                                            <p:strVal val="#ppt_y"/>
                                          </p:val>
                                        </p:tav>
                                        <p:tav tm="100000">
                                          <p:val>
                                            <p:strVal val="#ppt_y"/>
                                          </p:val>
                                        </p:tav>
                                      </p:tavLst>
                                    </p:anim>
                                  </p:childTnLst>
                                </p:cTn>
                              </p:par>
                              <p:par>
                                <p:cTn id="30" presetID="2" presetClass="entr" presetSubtype="1" decel="42000" fill="hold" nodeType="withEffect">
                                  <p:stCondLst>
                                    <p:cond delay="25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750" fill="hold"/>
                                        <p:tgtEl>
                                          <p:spTgt spid="3"/>
                                        </p:tgtEl>
                                        <p:attrNameLst>
                                          <p:attrName>ppt_x</p:attrName>
                                        </p:attrNameLst>
                                      </p:cBhvr>
                                      <p:tavLst>
                                        <p:tav tm="0">
                                          <p:val>
                                            <p:strVal val="#ppt_x"/>
                                          </p:val>
                                        </p:tav>
                                        <p:tav tm="100000">
                                          <p:val>
                                            <p:strVal val="#ppt_x"/>
                                          </p:val>
                                        </p:tav>
                                      </p:tavLst>
                                    </p:anim>
                                    <p:anim calcmode="lin" valueType="num">
                                      <p:cBhvr additive="base">
                                        <p:cTn id="33" dur="750" fill="hold"/>
                                        <p:tgtEl>
                                          <p:spTgt spid="3"/>
                                        </p:tgtEl>
                                        <p:attrNameLst>
                                          <p:attrName>ppt_y</p:attrName>
                                        </p:attrNameLst>
                                      </p:cBhvr>
                                      <p:tavLst>
                                        <p:tav tm="0">
                                          <p:val>
                                            <p:strVal val="0-#ppt_h/2"/>
                                          </p:val>
                                        </p:tav>
                                        <p:tav tm="100000">
                                          <p:val>
                                            <p:strVal val="#ppt_y"/>
                                          </p:val>
                                        </p:tav>
                                      </p:tavLst>
                                    </p:anim>
                                  </p:childTnLst>
                                </p:cTn>
                              </p:par>
                              <p:par>
                                <p:cTn id="34" presetID="2" presetClass="entr" presetSubtype="2" decel="42000" fill="hold" nodeType="withEffect">
                                  <p:stCondLst>
                                    <p:cond delay="50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750" fill="hold"/>
                                        <p:tgtEl>
                                          <p:spTgt spid="4"/>
                                        </p:tgtEl>
                                        <p:attrNameLst>
                                          <p:attrName>ppt_x</p:attrName>
                                        </p:attrNameLst>
                                      </p:cBhvr>
                                      <p:tavLst>
                                        <p:tav tm="0">
                                          <p:val>
                                            <p:strVal val="1+#ppt_w/2"/>
                                          </p:val>
                                        </p:tav>
                                        <p:tav tm="100000">
                                          <p:val>
                                            <p:strVal val="#ppt_x"/>
                                          </p:val>
                                        </p:tav>
                                      </p:tavLst>
                                    </p:anim>
                                    <p:anim calcmode="lin" valueType="num">
                                      <p:cBhvr additive="base">
                                        <p:cTn id="37" dur="750" fill="hold"/>
                                        <p:tgtEl>
                                          <p:spTgt spid="4"/>
                                        </p:tgtEl>
                                        <p:attrNameLst>
                                          <p:attrName>ppt_y</p:attrName>
                                        </p:attrNameLst>
                                      </p:cBhvr>
                                      <p:tavLst>
                                        <p:tav tm="0">
                                          <p:val>
                                            <p:strVal val="#ppt_y"/>
                                          </p:val>
                                        </p:tav>
                                        <p:tav tm="100000">
                                          <p:val>
                                            <p:strVal val="#ppt_y"/>
                                          </p:val>
                                        </p:tav>
                                      </p:tavLst>
                                    </p:anim>
                                  </p:childTnLst>
                                </p:cTn>
                              </p:par>
                              <p:par>
                                <p:cTn id="38" presetID="2" presetClass="entr" presetSubtype="4" decel="42000" fill="hold" nodeType="withEffect">
                                  <p:stCondLst>
                                    <p:cond delay="75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750" fill="hold"/>
                                        <p:tgtEl>
                                          <p:spTgt spid="5"/>
                                        </p:tgtEl>
                                        <p:attrNameLst>
                                          <p:attrName>ppt_x</p:attrName>
                                        </p:attrNameLst>
                                      </p:cBhvr>
                                      <p:tavLst>
                                        <p:tav tm="0">
                                          <p:val>
                                            <p:strVal val="#ppt_x"/>
                                          </p:val>
                                        </p:tav>
                                        <p:tav tm="100000">
                                          <p:val>
                                            <p:strVal val="#ppt_x"/>
                                          </p:val>
                                        </p:tav>
                                      </p:tavLst>
                                    </p:anim>
                                    <p:anim calcmode="lin" valueType="num">
                                      <p:cBhvr additive="base">
                                        <p:cTn id="41"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0361" y="0"/>
            <a:ext cx="4549698"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9" name="图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344756">
            <a:off x="10266596" y="-205793"/>
            <a:ext cx="2340918" cy="1758926"/>
          </a:xfrm>
          <a:prstGeom prst="rect">
            <a:avLst/>
          </a:prstGeom>
        </p:spPr>
      </p:pic>
      <p:pic>
        <p:nvPicPr>
          <p:cNvPr id="21" name="图片 20"/>
          <p:cNvPicPr>
            <a:picLocks noChangeAspect="1"/>
          </p:cNvPicPr>
          <p:nvPr/>
        </p:nvPicPr>
        <p:blipFill rotWithShape="1">
          <a:blip r:embed="rId3" cstate="print">
            <a:extLst>
              <a:ext uri="{28A0092B-C50C-407E-A947-70E740481C1C}">
                <a14:useLocalDpi xmlns:a14="http://schemas.microsoft.com/office/drawing/2010/main" val="0"/>
              </a:ext>
            </a:extLst>
          </a:blip>
          <a:srcRect b="8631"/>
          <a:stretch>
            <a:fillRect/>
          </a:stretch>
        </p:blipFill>
        <p:spPr>
          <a:xfrm>
            <a:off x="0" y="3689614"/>
            <a:ext cx="4514582" cy="3168386"/>
          </a:xfrm>
          <a:prstGeom prst="rect">
            <a:avLst/>
          </a:prstGeom>
        </p:spPr>
      </p:pic>
      <p:grpSp>
        <p:nvGrpSpPr>
          <p:cNvPr id="28" name="Group 15"/>
          <p:cNvGrpSpPr/>
          <p:nvPr/>
        </p:nvGrpSpPr>
        <p:grpSpPr>
          <a:xfrm>
            <a:off x="6052089" y="2498652"/>
            <a:ext cx="4745244" cy="597162"/>
            <a:chOff x="3266193" y="1753380"/>
            <a:chExt cx="4745863" cy="597024"/>
          </a:xfrm>
        </p:grpSpPr>
        <p:sp>
          <p:nvSpPr>
            <p:cNvPr id="29" name="Rectangle 4"/>
            <p:cNvSpPr/>
            <p:nvPr/>
          </p:nvSpPr>
          <p:spPr bwMode="auto">
            <a:xfrm>
              <a:off x="3266193" y="1753380"/>
              <a:ext cx="597024" cy="597024"/>
            </a:xfrm>
            <a:prstGeom prst="rect">
              <a:avLst/>
            </a:prstGeom>
            <a:solidFill>
              <a:srgbClr val="5670B5"/>
            </a:solidFill>
            <a:ln w="19050">
              <a:noFill/>
              <a:round/>
            </a:ln>
          </p:spPr>
          <p:txBody>
            <a:bodyPr rot="0" spcFirstLastPara="0" vert="horz" wrap="none" lIns="91440" tIns="45720" rIns="91440" bIns="45720" anchor="ctr" anchorCtr="1" forceAA="0" compatLnSpc="1">
              <a:normAutofit/>
            </a:bodyPr>
            <a:lstStyle/>
            <a:p>
              <a:pPr algn="ctr"/>
              <a:r>
                <a:rPr lang="en-US" altLang="zh-CN" sz="3200" dirty="0">
                  <a:solidFill>
                    <a:schemeClr val="bg1">
                      <a:lumMod val="100000"/>
                    </a:schemeClr>
                  </a:solidFill>
                  <a:latin typeface="Impact" panose="020B0806030902050204" pitchFamily="34" charset="0"/>
                </a:rPr>
                <a:t>01</a:t>
              </a:r>
            </a:p>
          </p:txBody>
        </p:sp>
        <p:sp>
          <p:nvSpPr>
            <p:cNvPr id="30" name="Arrow: Pentagon 9"/>
            <p:cNvSpPr/>
            <p:nvPr/>
          </p:nvSpPr>
          <p:spPr bwMode="auto">
            <a:xfrm>
              <a:off x="3971764" y="1753380"/>
              <a:ext cx="4040292" cy="597024"/>
            </a:xfrm>
            <a:prstGeom prst="homePlate">
              <a:avLst/>
            </a:prstGeom>
            <a:solidFill>
              <a:srgbClr val="5670B5"/>
            </a:solidFill>
            <a:ln w="19050">
              <a:noFill/>
              <a:round/>
            </a:ln>
          </p:spPr>
          <p:txBody>
            <a:bodyPr rot="0" spcFirstLastPara="0" vert="horz" wrap="square" lIns="91440" tIns="45720" rIns="91440" bIns="45720" anchor="ctr" anchorCtr="1" forceAA="0" compatLnSpc="1">
              <a:normAutofit/>
            </a:bodyPr>
            <a:lstStyle/>
            <a:p>
              <a:pPr>
                <a:lnSpc>
                  <a:spcPct val="120000"/>
                </a:lnSpc>
              </a:pPr>
              <a:r>
                <a:rPr lang="zh-CN" altLang="en-US" sz="2200" b="1" dirty="0">
                  <a:solidFill>
                    <a:schemeClr val="bg1">
                      <a:lumMod val="100000"/>
                    </a:schemeClr>
                  </a:solidFill>
                  <a:latin typeface="微软雅黑" panose="020B0503020204020204" pitchFamily="34" charset="-122"/>
                  <a:ea typeface="微软雅黑" panose="020B0503020204020204" pitchFamily="34" charset="-122"/>
                </a:rPr>
                <a:t>上一年度工作汇报总结</a:t>
              </a:r>
            </a:p>
          </p:txBody>
        </p:sp>
      </p:grpSp>
      <p:grpSp>
        <p:nvGrpSpPr>
          <p:cNvPr id="31" name="Group 16"/>
          <p:cNvGrpSpPr/>
          <p:nvPr/>
        </p:nvGrpSpPr>
        <p:grpSpPr>
          <a:xfrm>
            <a:off x="6052089" y="3335558"/>
            <a:ext cx="4745244" cy="597162"/>
            <a:chOff x="3266193" y="2590092"/>
            <a:chExt cx="4745863" cy="597024"/>
          </a:xfrm>
        </p:grpSpPr>
        <p:sp>
          <p:nvSpPr>
            <p:cNvPr id="32" name="Rectangle 5"/>
            <p:cNvSpPr/>
            <p:nvPr/>
          </p:nvSpPr>
          <p:spPr bwMode="auto">
            <a:xfrm>
              <a:off x="3266193" y="2590092"/>
              <a:ext cx="597024" cy="597024"/>
            </a:xfrm>
            <a:prstGeom prst="rect">
              <a:avLst/>
            </a:prstGeom>
            <a:solidFill>
              <a:schemeClr val="accent2"/>
            </a:solidFill>
            <a:ln w="19050">
              <a:noFill/>
              <a:round/>
            </a:ln>
          </p:spPr>
          <p:txBody>
            <a:bodyPr rot="0" spcFirstLastPara="0" vert="horz" wrap="none" lIns="91440" tIns="45720" rIns="91440" bIns="45720" anchor="ctr" anchorCtr="1" forceAA="0" compatLnSpc="1">
              <a:normAutofit/>
            </a:bodyPr>
            <a:lstStyle/>
            <a:p>
              <a:pPr algn="ctr"/>
              <a:r>
                <a:rPr lang="en-US" altLang="zh-CN" sz="3200" dirty="0">
                  <a:solidFill>
                    <a:schemeClr val="bg1">
                      <a:lumMod val="100000"/>
                    </a:schemeClr>
                  </a:solidFill>
                  <a:latin typeface="Impact" panose="020B0806030902050204" pitchFamily="34" charset="0"/>
                </a:rPr>
                <a:t>02</a:t>
              </a:r>
            </a:p>
          </p:txBody>
        </p:sp>
        <p:sp>
          <p:nvSpPr>
            <p:cNvPr id="33" name="Arrow: Pentagon 10"/>
            <p:cNvSpPr/>
            <p:nvPr/>
          </p:nvSpPr>
          <p:spPr bwMode="auto">
            <a:xfrm>
              <a:off x="3971764" y="2590092"/>
              <a:ext cx="4040292" cy="597024"/>
            </a:xfrm>
            <a:prstGeom prst="homePlate">
              <a:avLst/>
            </a:prstGeom>
            <a:solidFill>
              <a:schemeClr val="accent2"/>
            </a:solidFill>
            <a:ln w="19050">
              <a:noFill/>
              <a:round/>
            </a:ln>
          </p:spPr>
          <p:txBody>
            <a:bodyPr rot="0" spcFirstLastPara="0" vert="horz" wrap="square" lIns="91440" tIns="45720" rIns="91440" bIns="45720" anchor="ctr" anchorCtr="1" forceAA="0" compatLnSpc="1">
              <a:normAutofit/>
            </a:bodyPr>
            <a:lstStyle/>
            <a:p>
              <a:pPr>
                <a:lnSpc>
                  <a:spcPct val="120000"/>
                </a:lnSpc>
              </a:pPr>
              <a:r>
                <a:rPr lang="zh-CN" altLang="en-US" sz="2200" b="1" dirty="0">
                  <a:solidFill>
                    <a:schemeClr val="bg1">
                      <a:lumMod val="100000"/>
                    </a:schemeClr>
                  </a:solidFill>
                  <a:latin typeface="微软雅黑" panose="020B0503020204020204" pitchFamily="34" charset="-122"/>
                  <a:ea typeface="微软雅黑" panose="020B0503020204020204" pitchFamily="34" charset="-122"/>
                </a:rPr>
                <a:t>工作完成情况</a:t>
              </a:r>
            </a:p>
          </p:txBody>
        </p:sp>
      </p:grpSp>
      <p:grpSp>
        <p:nvGrpSpPr>
          <p:cNvPr id="34" name="Group 17"/>
          <p:cNvGrpSpPr/>
          <p:nvPr/>
        </p:nvGrpSpPr>
        <p:grpSpPr>
          <a:xfrm>
            <a:off x="6052089" y="4172462"/>
            <a:ext cx="4745244" cy="597162"/>
            <a:chOff x="3266193" y="3426804"/>
            <a:chExt cx="4745863" cy="597024"/>
          </a:xfrm>
        </p:grpSpPr>
        <p:sp>
          <p:nvSpPr>
            <p:cNvPr id="35" name="Rectangle 6"/>
            <p:cNvSpPr/>
            <p:nvPr/>
          </p:nvSpPr>
          <p:spPr bwMode="auto">
            <a:xfrm>
              <a:off x="3266193" y="3426804"/>
              <a:ext cx="597024" cy="597024"/>
            </a:xfrm>
            <a:prstGeom prst="rect">
              <a:avLst/>
            </a:prstGeom>
            <a:solidFill>
              <a:schemeClr val="accent5"/>
            </a:solidFill>
            <a:ln w="19050">
              <a:noFill/>
              <a:round/>
            </a:ln>
          </p:spPr>
          <p:txBody>
            <a:bodyPr rot="0" spcFirstLastPara="0" vert="horz" wrap="none" lIns="91440" tIns="45720" rIns="91440" bIns="45720" anchor="ctr" anchorCtr="1" forceAA="0" compatLnSpc="1">
              <a:normAutofit/>
            </a:bodyPr>
            <a:lstStyle/>
            <a:p>
              <a:pPr algn="ctr"/>
              <a:r>
                <a:rPr lang="en-US" altLang="zh-CN" sz="3200">
                  <a:solidFill>
                    <a:schemeClr val="bg1">
                      <a:lumMod val="100000"/>
                    </a:schemeClr>
                  </a:solidFill>
                  <a:latin typeface="Impact" panose="020B0806030902050204" pitchFamily="34" charset="0"/>
                </a:rPr>
                <a:t>03</a:t>
              </a:r>
            </a:p>
          </p:txBody>
        </p:sp>
        <p:sp>
          <p:nvSpPr>
            <p:cNvPr id="36" name="Arrow: Pentagon 11"/>
            <p:cNvSpPr/>
            <p:nvPr/>
          </p:nvSpPr>
          <p:spPr bwMode="auto">
            <a:xfrm>
              <a:off x="3971764" y="3426804"/>
              <a:ext cx="4040292" cy="597024"/>
            </a:xfrm>
            <a:prstGeom prst="homePlate">
              <a:avLst/>
            </a:prstGeom>
            <a:solidFill>
              <a:schemeClr val="accent5"/>
            </a:solidFill>
            <a:ln w="19050">
              <a:noFill/>
              <a:round/>
            </a:ln>
          </p:spPr>
          <p:txBody>
            <a:bodyPr rot="0" spcFirstLastPara="0" vert="horz" wrap="square" lIns="91440" tIns="45720" rIns="91440" bIns="45720" anchor="ctr" anchorCtr="1" forceAA="0" compatLnSpc="1">
              <a:normAutofit/>
            </a:bodyPr>
            <a:lstStyle/>
            <a:p>
              <a:pPr>
                <a:lnSpc>
                  <a:spcPct val="120000"/>
                </a:lnSpc>
              </a:pPr>
              <a:r>
                <a:rPr lang="zh-CN" altLang="en-US" sz="2200" b="1" dirty="0">
                  <a:solidFill>
                    <a:schemeClr val="bg1">
                      <a:lumMod val="100000"/>
                    </a:schemeClr>
                  </a:solidFill>
                  <a:latin typeface="微软雅黑" panose="020B0503020204020204" pitchFamily="34" charset="-122"/>
                  <a:ea typeface="微软雅黑" panose="020B0503020204020204" pitchFamily="34" charset="-122"/>
                </a:rPr>
                <a:t>成功项目展示</a:t>
              </a:r>
            </a:p>
          </p:txBody>
        </p:sp>
      </p:grpSp>
      <p:grpSp>
        <p:nvGrpSpPr>
          <p:cNvPr id="37" name="Group 18"/>
          <p:cNvGrpSpPr/>
          <p:nvPr/>
        </p:nvGrpSpPr>
        <p:grpSpPr>
          <a:xfrm>
            <a:off x="6052089" y="5009368"/>
            <a:ext cx="4745244" cy="597162"/>
            <a:chOff x="3266193" y="4263516"/>
            <a:chExt cx="4745863" cy="597024"/>
          </a:xfrm>
        </p:grpSpPr>
        <p:sp>
          <p:nvSpPr>
            <p:cNvPr id="38" name="Rectangle 7"/>
            <p:cNvSpPr/>
            <p:nvPr/>
          </p:nvSpPr>
          <p:spPr bwMode="auto">
            <a:xfrm>
              <a:off x="3266193" y="4263516"/>
              <a:ext cx="597024" cy="597024"/>
            </a:xfrm>
            <a:prstGeom prst="rect">
              <a:avLst/>
            </a:prstGeom>
            <a:solidFill>
              <a:schemeClr val="accent2"/>
            </a:solidFill>
            <a:ln w="19050">
              <a:noFill/>
              <a:round/>
            </a:ln>
          </p:spPr>
          <p:txBody>
            <a:bodyPr rot="0" spcFirstLastPara="0" vert="horz" wrap="none" lIns="91440" tIns="45720" rIns="91440" bIns="45720" anchor="ctr" anchorCtr="1" forceAA="0" compatLnSpc="1">
              <a:normAutofit/>
            </a:bodyPr>
            <a:lstStyle/>
            <a:p>
              <a:pPr algn="ctr"/>
              <a:r>
                <a:rPr lang="en-US" altLang="zh-CN" sz="3200">
                  <a:solidFill>
                    <a:schemeClr val="bg1">
                      <a:lumMod val="100000"/>
                    </a:schemeClr>
                  </a:solidFill>
                  <a:latin typeface="Impact" panose="020B0806030902050204" pitchFamily="34" charset="0"/>
                </a:rPr>
                <a:t>04</a:t>
              </a:r>
            </a:p>
          </p:txBody>
        </p:sp>
        <p:sp>
          <p:nvSpPr>
            <p:cNvPr id="39" name="Arrow: Pentagon 12"/>
            <p:cNvSpPr/>
            <p:nvPr/>
          </p:nvSpPr>
          <p:spPr bwMode="auto">
            <a:xfrm>
              <a:off x="3971764" y="4263516"/>
              <a:ext cx="4040292" cy="597024"/>
            </a:xfrm>
            <a:prstGeom prst="homePlate">
              <a:avLst/>
            </a:prstGeom>
            <a:solidFill>
              <a:schemeClr val="accent2"/>
            </a:solidFill>
            <a:ln w="19050">
              <a:noFill/>
              <a:round/>
            </a:ln>
          </p:spPr>
          <p:txBody>
            <a:bodyPr rot="0" spcFirstLastPara="0" vert="horz" wrap="square" lIns="91440" tIns="45720" rIns="91440" bIns="45720" anchor="ctr" anchorCtr="1" forceAA="0" compatLnSpc="1">
              <a:normAutofit/>
            </a:bodyPr>
            <a:lstStyle/>
            <a:p>
              <a:pPr>
                <a:lnSpc>
                  <a:spcPct val="120000"/>
                </a:lnSpc>
              </a:pPr>
              <a:r>
                <a:rPr lang="zh-CN" altLang="en-US" sz="2200" b="1" dirty="0">
                  <a:solidFill>
                    <a:schemeClr val="bg1">
                      <a:lumMod val="100000"/>
                    </a:schemeClr>
                  </a:solidFill>
                  <a:latin typeface="微软雅黑" panose="020B0503020204020204" pitchFamily="34" charset="-122"/>
                  <a:ea typeface="微软雅黑" panose="020B0503020204020204" pitchFamily="34" charset="-122"/>
                </a:rPr>
                <a:t>明年工作计划</a:t>
              </a:r>
            </a:p>
          </p:txBody>
        </p:sp>
      </p:grpSp>
      <p:sp>
        <p:nvSpPr>
          <p:cNvPr id="40" name="矩形 39"/>
          <p:cNvSpPr/>
          <p:nvPr/>
        </p:nvSpPr>
        <p:spPr>
          <a:xfrm>
            <a:off x="934013" y="1612621"/>
            <a:ext cx="2646556" cy="1031047"/>
          </a:xfrm>
          <a:prstGeom prst="rect">
            <a:avLst/>
          </a:prstGeom>
        </p:spPr>
        <p:txBody>
          <a:bodyPr wrap="square" lIns="121917" tIns="60958" rIns="121917" bIns="60958">
            <a:spAutoFit/>
          </a:bodyPr>
          <a:lstStyle/>
          <a:p>
            <a:pPr algn="ctr"/>
            <a:r>
              <a:rPr lang="zh-CN" altLang="en-US" sz="5900" b="1" spc="100" dirty="0">
                <a:solidFill>
                  <a:schemeClr val="bg1"/>
                </a:solidFill>
                <a:latin typeface="华文中宋" panose="02010600040101010101" pitchFamily="2" charset="-122"/>
                <a:ea typeface="华文中宋" panose="02010600040101010101" pitchFamily="2" charset="-122"/>
                <a:sym typeface="微软雅黑" panose="020B0503020204020204" pitchFamily="34" charset="-122"/>
              </a:rPr>
              <a:t>目录</a:t>
            </a:r>
          </a:p>
        </p:txBody>
      </p:sp>
      <p:sp>
        <p:nvSpPr>
          <p:cNvPr id="41" name="矩形 40"/>
          <p:cNvSpPr/>
          <p:nvPr/>
        </p:nvSpPr>
        <p:spPr>
          <a:xfrm>
            <a:off x="934013" y="2511043"/>
            <a:ext cx="2646556" cy="584771"/>
          </a:xfrm>
          <a:prstGeom prst="rect">
            <a:avLst/>
          </a:prstGeom>
        </p:spPr>
        <p:txBody>
          <a:bodyPr wrap="square" lIns="121917" tIns="60958" rIns="121917" bIns="60958">
            <a:spAutoFit/>
          </a:bodyPr>
          <a:lstStyle/>
          <a:p>
            <a:pPr algn="ctr"/>
            <a:r>
              <a:rPr lang="en-US" altLang="zh-CN" sz="3000" b="1" spc="100" dirty="0">
                <a:solidFill>
                  <a:schemeClr val="bg1"/>
                </a:solidFill>
                <a:latin typeface="华文中宋" panose="02010600040101010101" pitchFamily="2" charset="-122"/>
                <a:ea typeface="华文中宋" panose="02010600040101010101" pitchFamily="2" charset="-122"/>
                <a:sym typeface="微软雅黑" panose="020B0503020204020204" pitchFamily="34" charset="-122"/>
              </a:rPr>
              <a:t>content</a:t>
            </a:r>
            <a:endParaRPr lang="zh-CN" altLang="en-US" sz="3000" b="1" spc="100" dirty="0">
              <a:solidFill>
                <a:schemeClr val="bg1"/>
              </a:solidFill>
              <a:latin typeface="华文中宋" panose="02010600040101010101" pitchFamily="2" charset="-122"/>
              <a:ea typeface="华文中宋" panose="02010600040101010101" pitchFamily="2" charset="-122"/>
              <a:sym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strVal val="#ppt_w+.3"/>
                                          </p:val>
                                        </p:tav>
                                        <p:tav tm="100000">
                                          <p:val>
                                            <p:strVal val="#ppt_w"/>
                                          </p:val>
                                        </p:tav>
                                      </p:tavLst>
                                    </p:anim>
                                    <p:anim calcmode="lin" valueType="num">
                                      <p:cBhvr>
                                        <p:cTn id="14" dur="1000" fill="hold"/>
                                        <p:tgtEl>
                                          <p:spTgt spid="21"/>
                                        </p:tgtEl>
                                        <p:attrNameLst>
                                          <p:attrName>ppt_h</p:attrName>
                                        </p:attrNameLst>
                                      </p:cBhvr>
                                      <p:tavLst>
                                        <p:tav tm="0">
                                          <p:val>
                                            <p:strVal val="#ppt_h"/>
                                          </p:val>
                                        </p:tav>
                                        <p:tav tm="100000">
                                          <p:val>
                                            <p:strVal val="#ppt_h"/>
                                          </p:val>
                                        </p:tav>
                                      </p:tavLst>
                                    </p:anim>
                                    <p:animEffect transition="in" filter="fade">
                                      <p:cBhvr>
                                        <p:cTn id="15" dur="1000"/>
                                        <p:tgtEl>
                                          <p:spTgt spid="21"/>
                                        </p:tgtEl>
                                      </p:cBhvr>
                                    </p:animEffect>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0-#ppt_w/2"/>
                                          </p:val>
                                        </p:tav>
                                        <p:tav tm="100000">
                                          <p:val>
                                            <p:strVal val="#ppt_x"/>
                                          </p:val>
                                        </p:tav>
                                      </p:tavLst>
                                    </p:anim>
                                    <p:anim calcmode="lin" valueType="num">
                                      <p:cBhvr additive="base">
                                        <p:cTn id="20" dur="500" fill="hold"/>
                                        <p:tgtEl>
                                          <p:spTgt spid="28"/>
                                        </p:tgtEl>
                                        <p:attrNameLst>
                                          <p:attrName>ppt_y</p:attrName>
                                        </p:attrNameLst>
                                      </p:cBhvr>
                                      <p:tavLst>
                                        <p:tav tm="0">
                                          <p:val>
                                            <p:strVal val="#ppt_y"/>
                                          </p:val>
                                        </p:tav>
                                        <p:tav tm="100000">
                                          <p:val>
                                            <p:strVal val="#ppt_y"/>
                                          </p:val>
                                        </p:tav>
                                      </p:tavLst>
                                    </p:anim>
                                  </p:childTnLst>
                                </p:cTn>
                              </p:par>
                            </p:childTnLst>
                          </p:cTn>
                        </p:par>
                        <p:par>
                          <p:cTn id="21" fill="hold">
                            <p:stCondLst>
                              <p:cond delay="2500"/>
                            </p:stCondLst>
                            <p:childTnLst>
                              <p:par>
                                <p:cTn id="22" presetID="2" presetClass="entr" presetSubtype="8"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additive="base">
                                        <p:cTn id="24" dur="500" fill="hold"/>
                                        <p:tgtEl>
                                          <p:spTgt spid="31"/>
                                        </p:tgtEl>
                                        <p:attrNameLst>
                                          <p:attrName>ppt_x</p:attrName>
                                        </p:attrNameLst>
                                      </p:cBhvr>
                                      <p:tavLst>
                                        <p:tav tm="0">
                                          <p:val>
                                            <p:strVal val="0-#ppt_w/2"/>
                                          </p:val>
                                        </p:tav>
                                        <p:tav tm="100000">
                                          <p:val>
                                            <p:strVal val="#ppt_x"/>
                                          </p:val>
                                        </p:tav>
                                      </p:tavLst>
                                    </p:anim>
                                    <p:anim calcmode="lin" valueType="num">
                                      <p:cBhvr additive="base">
                                        <p:cTn id="25" dur="500" fill="hold"/>
                                        <p:tgtEl>
                                          <p:spTgt spid="31"/>
                                        </p:tgtEl>
                                        <p:attrNameLst>
                                          <p:attrName>ppt_y</p:attrName>
                                        </p:attrNameLst>
                                      </p:cBhvr>
                                      <p:tavLst>
                                        <p:tav tm="0">
                                          <p:val>
                                            <p:strVal val="#ppt_y"/>
                                          </p:val>
                                        </p:tav>
                                        <p:tav tm="100000">
                                          <p:val>
                                            <p:strVal val="#ppt_y"/>
                                          </p:val>
                                        </p:tav>
                                      </p:tavLst>
                                    </p:anim>
                                  </p:childTnLst>
                                </p:cTn>
                              </p:par>
                            </p:childTnLst>
                          </p:cTn>
                        </p:par>
                        <p:par>
                          <p:cTn id="26" fill="hold">
                            <p:stCondLst>
                              <p:cond delay="3000"/>
                            </p:stCondLst>
                            <p:childTnLst>
                              <p:par>
                                <p:cTn id="27" presetID="2" presetClass="entr" presetSubtype="8"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0-#ppt_w/2"/>
                                          </p:val>
                                        </p:tav>
                                        <p:tav tm="100000">
                                          <p:val>
                                            <p:strVal val="#ppt_x"/>
                                          </p:val>
                                        </p:tav>
                                      </p:tavLst>
                                    </p:anim>
                                    <p:anim calcmode="lin" valueType="num">
                                      <p:cBhvr additive="base">
                                        <p:cTn id="30" dur="500" fill="hold"/>
                                        <p:tgtEl>
                                          <p:spTgt spid="34"/>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 presetClass="entr" presetSubtype="8" fill="hold" nodeType="afterEffect">
                                  <p:stCondLst>
                                    <p:cond delay="0"/>
                                  </p:stCondLst>
                                  <p:childTnLst>
                                    <p:set>
                                      <p:cBhvr>
                                        <p:cTn id="33" dur="1" fill="hold">
                                          <p:stCondLst>
                                            <p:cond delay="0"/>
                                          </p:stCondLst>
                                        </p:cTn>
                                        <p:tgtEl>
                                          <p:spTgt spid="37"/>
                                        </p:tgtEl>
                                        <p:attrNameLst>
                                          <p:attrName>style.visibility</p:attrName>
                                        </p:attrNameLst>
                                      </p:cBhvr>
                                      <p:to>
                                        <p:strVal val="visible"/>
                                      </p:to>
                                    </p:set>
                                    <p:anim calcmode="lin" valueType="num">
                                      <p:cBhvr additive="base">
                                        <p:cTn id="34" dur="500" fill="hold"/>
                                        <p:tgtEl>
                                          <p:spTgt spid="37"/>
                                        </p:tgtEl>
                                        <p:attrNameLst>
                                          <p:attrName>ppt_x</p:attrName>
                                        </p:attrNameLst>
                                      </p:cBhvr>
                                      <p:tavLst>
                                        <p:tav tm="0">
                                          <p:val>
                                            <p:strVal val="0-#ppt_w/2"/>
                                          </p:val>
                                        </p:tav>
                                        <p:tav tm="100000">
                                          <p:val>
                                            <p:strVal val="#ppt_x"/>
                                          </p:val>
                                        </p:tav>
                                      </p:tavLst>
                                    </p:anim>
                                    <p:anim calcmode="lin" valueType="num">
                                      <p:cBhvr additive="base">
                                        <p:cTn id="35" dur="500" fill="hold"/>
                                        <p:tgtEl>
                                          <p:spTgt spid="37"/>
                                        </p:tgtEl>
                                        <p:attrNameLst>
                                          <p:attrName>ppt_y</p:attrName>
                                        </p:attrNameLst>
                                      </p:cBhvr>
                                      <p:tavLst>
                                        <p:tav tm="0">
                                          <p:val>
                                            <p:strVal val="#ppt_y"/>
                                          </p:val>
                                        </p:tav>
                                        <p:tav tm="100000">
                                          <p:val>
                                            <p:strVal val="#ppt_y"/>
                                          </p:val>
                                        </p:tav>
                                      </p:tavLst>
                                    </p:anim>
                                  </p:childTnLst>
                                </p:cTn>
                              </p:par>
                            </p:childTnLst>
                          </p:cTn>
                        </p:par>
                        <p:par>
                          <p:cTn id="36" fill="hold">
                            <p:stCondLst>
                              <p:cond delay="4000"/>
                            </p:stCondLst>
                            <p:childTnLst>
                              <p:par>
                                <p:cTn id="37" presetID="53" presetClass="entr" presetSubtype="16" fill="hold" grpId="0" nodeType="after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500" fill="hold"/>
                                        <p:tgtEl>
                                          <p:spTgt spid="40"/>
                                        </p:tgtEl>
                                        <p:attrNameLst>
                                          <p:attrName>ppt_w</p:attrName>
                                        </p:attrNameLst>
                                      </p:cBhvr>
                                      <p:tavLst>
                                        <p:tav tm="0">
                                          <p:val>
                                            <p:fltVal val="0"/>
                                          </p:val>
                                        </p:tav>
                                        <p:tav tm="100000">
                                          <p:val>
                                            <p:strVal val="#ppt_w"/>
                                          </p:val>
                                        </p:tav>
                                      </p:tavLst>
                                    </p:anim>
                                    <p:anim calcmode="lin" valueType="num">
                                      <p:cBhvr>
                                        <p:cTn id="40" dur="500" fill="hold"/>
                                        <p:tgtEl>
                                          <p:spTgt spid="40"/>
                                        </p:tgtEl>
                                        <p:attrNameLst>
                                          <p:attrName>ppt_h</p:attrName>
                                        </p:attrNameLst>
                                      </p:cBhvr>
                                      <p:tavLst>
                                        <p:tav tm="0">
                                          <p:val>
                                            <p:fltVal val="0"/>
                                          </p:val>
                                        </p:tav>
                                        <p:tav tm="100000">
                                          <p:val>
                                            <p:strVal val="#ppt_h"/>
                                          </p:val>
                                        </p:tav>
                                      </p:tavLst>
                                    </p:anim>
                                    <p:animEffect transition="in" filter="fade">
                                      <p:cBhvr>
                                        <p:cTn id="41" dur="500"/>
                                        <p:tgtEl>
                                          <p:spTgt spid="40"/>
                                        </p:tgtEl>
                                      </p:cBhvr>
                                    </p:animEffect>
                                  </p:childTnLst>
                                </p:cTn>
                              </p:par>
                            </p:childTnLst>
                          </p:cTn>
                        </p:par>
                        <p:par>
                          <p:cTn id="42" fill="hold">
                            <p:stCondLst>
                              <p:cond delay="4500"/>
                            </p:stCondLst>
                            <p:childTnLst>
                              <p:par>
                                <p:cTn id="43" presetID="53" presetClass="entr" presetSubtype="16" fill="hold" grpId="0" nodeType="afterEffect">
                                  <p:stCondLst>
                                    <p:cond delay="0"/>
                                  </p:stCondLst>
                                  <p:childTnLst>
                                    <p:set>
                                      <p:cBhvr>
                                        <p:cTn id="44" dur="1" fill="hold">
                                          <p:stCondLst>
                                            <p:cond delay="0"/>
                                          </p:stCondLst>
                                        </p:cTn>
                                        <p:tgtEl>
                                          <p:spTgt spid="41"/>
                                        </p:tgtEl>
                                        <p:attrNameLst>
                                          <p:attrName>style.visibility</p:attrName>
                                        </p:attrNameLst>
                                      </p:cBhvr>
                                      <p:to>
                                        <p:strVal val="visible"/>
                                      </p:to>
                                    </p:set>
                                    <p:anim calcmode="lin" valueType="num">
                                      <p:cBhvr>
                                        <p:cTn id="45" dur="500" fill="hold"/>
                                        <p:tgtEl>
                                          <p:spTgt spid="41"/>
                                        </p:tgtEl>
                                        <p:attrNameLst>
                                          <p:attrName>ppt_w</p:attrName>
                                        </p:attrNameLst>
                                      </p:cBhvr>
                                      <p:tavLst>
                                        <p:tav tm="0">
                                          <p:val>
                                            <p:fltVal val="0"/>
                                          </p:val>
                                        </p:tav>
                                        <p:tav tm="100000">
                                          <p:val>
                                            <p:strVal val="#ppt_w"/>
                                          </p:val>
                                        </p:tav>
                                      </p:tavLst>
                                    </p:anim>
                                    <p:anim calcmode="lin" valueType="num">
                                      <p:cBhvr>
                                        <p:cTn id="46" dur="500" fill="hold"/>
                                        <p:tgtEl>
                                          <p:spTgt spid="41"/>
                                        </p:tgtEl>
                                        <p:attrNameLst>
                                          <p:attrName>ppt_h</p:attrName>
                                        </p:attrNameLst>
                                      </p:cBhvr>
                                      <p:tavLst>
                                        <p:tav tm="0">
                                          <p:val>
                                            <p:fltVal val="0"/>
                                          </p:val>
                                        </p:tav>
                                        <p:tav tm="100000">
                                          <p:val>
                                            <p:strVal val="#ppt_h"/>
                                          </p:val>
                                        </p:tav>
                                      </p:tavLst>
                                    </p:anim>
                                    <p:animEffect transition="in" filter="fade">
                                      <p:cBhvr>
                                        <p:cTn id="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Oval 1"/>
          <p:cNvSpPr/>
          <p:nvPr/>
        </p:nvSpPr>
        <p:spPr bwMode="auto">
          <a:xfrm>
            <a:off x="4516315" y="5592282"/>
            <a:ext cx="2874845" cy="155517"/>
          </a:xfrm>
          <a:prstGeom prst="ellipse">
            <a:avLst/>
          </a:prstGeom>
          <a:solidFill>
            <a:srgbClr val="E6E5E5"/>
          </a:solidFill>
          <a:ln w="9525">
            <a:solidFill>
              <a:schemeClr val="tx1">
                <a:alpha val="0"/>
              </a:schemeClr>
            </a:solidFill>
            <a:round/>
          </a:ln>
        </p:spPr>
        <p:txBody>
          <a:bodyPr lIns="0" tIns="0" rIns="0" bIns="0"/>
          <a:lstStyle/>
          <a:p>
            <a:endParaRPr lang="en-US" sz="900"/>
          </a:p>
        </p:txBody>
      </p:sp>
      <p:sp>
        <p:nvSpPr>
          <p:cNvPr id="60" name="AutoShape 10"/>
          <p:cNvSpPr/>
          <p:nvPr/>
        </p:nvSpPr>
        <p:spPr bwMode="auto">
          <a:xfrm>
            <a:off x="4078401" y="1839653"/>
            <a:ext cx="1562199" cy="2139138"/>
          </a:xfrm>
          <a:custGeom>
            <a:avLst/>
            <a:gdLst>
              <a:gd name="T0" fmla="*/ 19786 w 21600"/>
              <a:gd name="T1" fmla="*/ 18395 h 21600"/>
              <a:gd name="T2" fmla="*/ 19870 w 21600"/>
              <a:gd name="T3" fmla="*/ 17656 h 21600"/>
              <a:gd name="T4" fmla="*/ 19870 w 21600"/>
              <a:gd name="T5" fmla="*/ 0 h 21600"/>
              <a:gd name="T6" fmla="*/ 0 w 21600"/>
              <a:gd name="T7" fmla="*/ 18395 h 21600"/>
              <a:gd name="T8" fmla="*/ 380 w 21600"/>
              <a:gd name="T9" fmla="*/ 21600 h 21600"/>
              <a:gd name="T10" fmla="*/ 21600 w 21600"/>
              <a:gd name="T11" fmla="*/ 21600 h 21600"/>
              <a:gd name="T12" fmla="*/ 19786 w 21600"/>
              <a:gd name="T13" fmla="*/ 18395 h 21600"/>
              <a:gd name="T14" fmla="*/ 19786 w 21600"/>
              <a:gd name="T15" fmla="*/ 18395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9786" y="18395"/>
                </a:moveTo>
                <a:cubicBezTo>
                  <a:pt x="19786" y="18149"/>
                  <a:pt x="19786" y="17902"/>
                  <a:pt x="19870" y="17656"/>
                </a:cubicBezTo>
                <a:cubicBezTo>
                  <a:pt x="19870" y="0"/>
                  <a:pt x="19870" y="0"/>
                  <a:pt x="19870" y="0"/>
                </a:cubicBezTo>
                <a:cubicBezTo>
                  <a:pt x="8480" y="2003"/>
                  <a:pt x="0" y="9490"/>
                  <a:pt x="0" y="18395"/>
                </a:cubicBezTo>
                <a:cubicBezTo>
                  <a:pt x="0" y="19505"/>
                  <a:pt x="127" y="20552"/>
                  <a:pt x="380" y="21600"/>
                </a:cubicBezTo>
                <a:cubicBezTo>
                  <a:pt x="21600" y="21600"/>
                  <a:pt x="21600" y="21600"/>
                  <a:pt x="21600" y="21600"/>
                </a:cubicBezTo>
                <a:cubicBezTo>
                  <a:pt x="20461" y="20768"/>
                  <a:pt x="19786" y="19659"/>
                  <a:pt x="19786" y="18395"/>
                </a:cubicBezTo>
                <a:close/>
                <a:moveTo>
                  <a:pt x="19786" y="18395"/>
                </a:moveTo>
              </a:path>
            </a:pathLst>
          </a:custGeom>
          <a:solidFill>
            <a:schemeClr val="accent4"/>
          </a:solidFill>
          <a:ln w="9525" cap="flat">
            <a:solidFill>
              <a:schemeClr val="tx1">
                <a:alpha val="0"/>
              </a:schemeClr>
            </a:solidFill>
            <a:prstDash val="solid"/>
            <a:round/>
            <a:headEnd type="none" w="med" len="med"/>
            <a:tailEnd type="none" w="med" len="med"/>
          </a:ln>
        </p:spPr>
        <p:txBody>
          <a:bodyPr lIns="0" tIns="0" rIns="0" bIns="0"/>
          <a:lstStyle/>
          <a:p>
            <a:pPr>
              <a:defRPr/>
            </a:pPr>
            <a:endParaRPr lang="en-US" sz="900"/>
          </a:p>
        </p:txBody>
      </p:sp>
      <p:sp>
        <p:nvSpPr>
          <p:cNvPr id="61" name="AutoShape 12"/>
          <p:cNvSpPr/>
          <p:nvPr/>
        </p:nvSpPr>
        <p:spPr bwMode="auto">
          <a:xfrm>
            <a:off x="4131303" y="3973349"/>
            <a:ext cx="2138687" cy="1562948"/>
          </a:xfrm>
          <a:custGeom>
            <a:avLst/>
            <a:gdLst>
              <a:gd name="T0" fmla="*/ 18395 w 21600"/>
              <a:gd name="T1" fmla="*/ 1856 h 21600"/>
              <a:gd name="T2" fmla="*/ 17656 w 21600"/>
              <a:gd name="T3" fmla="*/ 1772 h 21600"/>
              <a:gd name="T4" fmla="*/ 0 w 21600"/>
              <a:gd name="T5" fmla="*/ 1772 h 21600"/>
              <a:gd name="T6" fmla="*/ 18395 w 21600"/>
              <a:gd name="T7" fmla="*/ 21600 h 21600"/>
              <a:gd name="T8" fmla="*/ 21600 w 21600"/>
              <a:gd name="T9" fmla="*/ 21220 h 21600"/>
              <a:gd name="T10" fmla="*/ 21600 w 21600"/>
              <a:gd name="T11" fmla="*/ 0 h 21600"/>
              <a:gd name="T12" fmla="*/ 18395 w 21600"/>
              <a:gd name="T13" fmla="*/ 1856 h 21600"/>
              <a:gd name="T14" fmla="*/ 18395 w 21600"/>
              <a:gd name="T15" fmla="*/ 1856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8395" y="1856"/>
                </a:moveTo>
                <a:cubicBezTo>
                  <a:pt x="18149" y="1856"/>
                  <a:pt x="17902" y="1814"/>
                  <a:pt x="17656" y="1772"/>
                </a:cubicBezTo>
                <a:cubicBezTo>
                  <a:pt x="0" y="1772"/>
                  <a:pt x="0" y="1772"/>
                  <a:pt x="0" y="1772"/>
                </a:cubicBezTo>
                <a:cubicBezTo>
                  <a:pt x="2003" y="13120"/>
                  <a:pt x="9490" y="21600"/>
                  <a:pt x="18395" y="21600"/>
                </a:cubicBezTo>
                <a:cubicBezTo>
                  <a:pt x="19505" y="21600"/>
                  <a:pt x="20552" y="21473"/>
                  <a:pt x="21600" y="21220"/>
                </a:cubicBezTo>
                <a:cubicBezTo>
                  <a:pt x="21600" y="0"/>
                  <a:pt x="21600" y="0"/>
                  <a:pt x="21600" y="0"/>
                </a:cubicBezTo>
                <a:cubicBezTo>
                  <a:pt x="20799" y="1139"/>
                  <a:pt x="19659" y="1856"/>
                  <a:pt x="18395" y="1856"/>
                </a:cubicBezTo>
                <a:close/>
                <a:moveTo>
                  <a:pt x="18395" y="1856"/>
                </a:moveTo>
              </a:path>
            </a:pathLst>
          </a:custGeom>
          <a:solidFill>
            <a:schemeClr val="accent3"/>
          </a:solidFill>
          <a:ln w="9525" cap="flat">
            <a:solidFill>
              <a:schemeClr val="tx1">
                <a:alpha val="0"/>
              </a:schemeClr>
            </a:solidFill>
            <a:prstDash val="solid"/>
            <a:round/>
            <a:headEnd type="none" w="med" len="med"/>
            <a:tailEnd type="none" w="med" len="med"/>
          </a:ln>
        </p:spPr>
        <p:txBody>
          <a:bodyPr lIns="0" tIns="0" rIns="0" bIns="0"/>
          <a:lstStyle/>
          <a:p>
            <a:pPr>
              <a:defRPr/>
            </a:pPr>
            <a:endParaRPr lang="en-US" sz="900"/>
          </a:p>
        </p:txBody>
      </p:sp>
      <p:sp>
        <p:nvSpPr>
          <p:cNvPr id="62" name="AutoShape 14"/>
          <p:cNvSpPr/>
          <p:nvPr/>
        </p:nvSpPr>
        <p:spPr bwMode="auto">
          <a:xfrm>
            <a:off x="6269213" y="3348947"/>
            <a:ext cx="1559087" cy="2135251"/>
          </a:xfrm>
          <a:custGeom>
            <a:avLst/>
            <a:gdLst>
              <a:gd name="T0" fmla="*/ 0 w 21600"/>
              <a:gd name="T1" fmla="*/ 1 h 21600"/>
              <a:gd name="T2" fmla="*/ 0 w 21600"/>
              <a:gd name="T3" fmla="*/ 1 h 21600"/>
              <a:gd name="T4" fmla="*/ 0 w 21600"/>
              <a:gd name="T5" fmla="*/ 6 h 21600"/>
              <a:gd name="T6" fmla="*/ 2 w 21600"/>
              <a:gd name="T7" fmla="*/ 1 h 21600"/>
              <a:gd name="T8" fmla="*/ 2 w 21600"/>
              <a:gd name="T9" fmla="*/ 0 h 21600"/>
              <a:gd name="T10" fmla="*/ 0 w 21600"/>
              <a:gd name="T11" fmla="*/ 0 h 21600"/>
              <a:gd name="T12" fmla="*/ 0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818" y="3178"/>
                </a:moveTo>
                <a:cubicBezTo>
                  <a:pt x="1818" y="3425"/>
                  <a:pt x="1775" y="3703"/>
                  <a:pt x="1733" y="3919"/>
                </a:cubicBezTo>
                <a:cubicBezTo>
                  <a:pt x="1733" y="21600"/>
                  <a:pt x="1733" y="21600"/>
                  <a:pt x="1733" y="21600"/>
                </a:cubicBezTo>
                <a:cubicBezTo>
                  <a:pt x="13146" y="19594"/>
                  <a:pt x="21600" y="12096"/>
                  <a:pt x="21600" y="3178"/>
                </a:cubicBezTo>
                <a:cubicBezTo>
                  <a:pt x="21600" y="2098"/>
                  <a:pt x="21473" y="1018"/>
                  <a:pt x="21262" y="0"/>
                </a:cubicBezTo>
                <a:cubicBezTo>
                  <a:pt x="0" y="0"/>
                  <a:pt x="0" y="0"/>
                  <a:pt x="0" y="0"/>
                </a:cubicBezTo>
                <a:cubicBezTo>
                  <a:pt x="1099" y="802"/>
                  <a:pt x="1818" y="1944"/>
                  <a:pt x="1818" y="3178"/>
                </a:cubicBezTo>
                <a:close/>
                <a:moveTo>
                  <a:pt x="1818" y="3178"/>
                </a:moveTo>
              </a:path>
            </a:pathLst>
          </a:custGeom>
          <a:solidFill>
            <a:schemeClr val="accent2"/>
          </a:solidFill>
          <a:ln w="9525" cap="flat">
            <a:solidFill>
              <a:schemeClr val="tx1">
                <a:alpha val="0"/>
              </a:schemeClr>
            </a:solidFill>
            <a:prstDash val="solid"/>
            <a:round/>
            <a:headEnd type="none" w="med" len="med"/>
            <a:tailEnd type="none" w="med" len="med"/>
          </a:ln>
        </p:spPr>
        <p:txBody>
          <a:bodyPr lIns="0" tIns="0" rIns="0" bIns="0"/>
          <a:lstStyle/>
          <a:p>
            <a:endParaRPr lang="en-US" sz="900"/>
          </a:p>
        </p:txBody>
      </p:sp>
      <p:sp>
        <p:nvSpPr>
          <p:cNvPr id="63" name="AutoShape 16"/>
          <p:cNvSpPr/>
          <p:nvPr/>
        </p:nvSpPr>
        <p:spPr bwMode="auto">
          <a:xfrm>
            <a:off x="5635929" y="1790664"/>
            <a:ext cx="2135576" cy="1561393"/>
          </a:xfrm>
          <a:custGeom>
            <a:avLst/>
            <a:gdLst>
              <a:gd name="T0" fmla="*/ 1 w 21600"/>
              <a:gd name="T1" fmla="*/ 1 h 21600"/>
              <a:gd name="T2" fmla="*/ 1 w 21600"/>
              <a:gd name="T3" fmla="*/ 1 h 21600"/>
              <a:gd name="T4" fmla="*/ 6 w 21600"/>
              <a:gd name="T5" fmla="*/ 1 h 21600"/>
              <a:gd name="T6" fmla="*/ 1 w 21600"/>
              <a:gd name="T7" fmla="*/ 0 h 21600"/>
              <a:gd name="T8" fmla="*/ 0 w 21600"/>
              <a:gd name="T9" fmla="*/ 0 h 21600"/>
              <a:gd name="T10" fmla="*/ 0 w 21600"/>
              <a:gd name="T11" fmla="*/ 2 h 21600"/>
              <a:gd name="T12" fmla="*/ 1 w 21600"/>
              <a:gd name="T13" fmla="*/ 1 h 21600"/>
              <a:gd name="T14" fmla="*/ 1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3178" y="19786"/>
                </a:moveTo>
                <a:cubicBezTo>
                  <a:pt x="3456" y="19786"/>
                  <a:pt x="3703" y="19786"/>
                  <a:pt x="3919" y="19870"/>
                </a:cubicBezTo>
                <a:cubicBezTo>
                  <a:pt x="21600" y="19870"/>
                  <a:pt x="21600" y="19870"/>
                  <a:pt x="21600" y="19870"/>
                </a:cubicBezTo>
                <a:cubicBezTo>
                  <a:pt x="19625" y="8480"/>
                  <a:pt x="12127" y="0"/>
                  <a:pt x="3178" y="0"/>
                </a:cubicBezTo>
                <a:cubicBezTo>
                  <a:pt x="2098" y="0"/>
                  <a:pt x="1018" y="127"/>
                  <a:pt x="0" y="380"/>
                </a:cubicBezTo>
                <a:cubicBezTo>
                  <a:pt x="0" y="21600"/>
                  <a:pt x="0" y="21600"/>
                  <a:pt x="0" y="21600"/>
                </a:cubicBezTo>
                <a:cubicBezTo>
                  <a:pt x="802" y="20461"/>
                  <a:pt x="1944" y="19786"/>
                  <a:pt x="3178" y="19786"/>
                </a:cubicBezTo>
                <a:close/>
                <a:moveTo>
                  <a:pt x="3178" y="19786"/>
                </a:moveTo>
              </a:path>
            </a:pathLst>
          </a:custGeom>
          <a:solidFill>
            <a:schemeClr val="accent1"/>
          </a:solidFill>
          <a:ln w="9525" cap="flat">
            <a:solidFill>
              <a:schemeClr val="tx1">
                <a:alpha val="0"/>
              </a:schemeClr>
            </a:solidFill>
            <a:prstDash val="solid"/>
            <a:round/>
            <a:headEnd type="none" w="med" len="med"/>
            <a:tailEnd type="none" w="med" len="med"/>
          </a:ln>
        </p:spPr>
        <p:txBody>
          <a:bodyPr lIns="0" tIns="0" rIns="0" bIns="0"/>
          <a:lstStyle/>
          <a:p>
            <a:endParaRPr lang="en-US" sz="900" dirty="0"/>
          </a:p>
        </p:txBody>
      </p:sp>
      <p:sp>
        <p:nvSpPr>
          <p:cNvPr id="64" name="Oval 18"/>
          <p:cNvSpPr/>
          <p:nvPr/>
        </p:nvSpPr>
        <p:spPr bwMode="auto">
          <a:xfrm>
            <a:off x="5630485" y="3339616"/>
            <a:ext cx="648841" cy="649284"/>
          </a:xfrm>
          <a:prstGeom prst="ellipse">
            <a:avLst/>
          </a:prstGeom>
          <a:solidFill>
            <a:srgbClr val="D7DFE6"/>
          </a:solidFill>
          <a:ln w="9525">
            <a:solidFill>
              <a:schemeClr val="tx1">
                <a:alpha val="0"/>
              </a:schemeClr>
            </a:solidFill>
            <a:round/>
          </a:ln>
        </p:spPr>
        <p:txBody>
          <a:bodyPr lIns="0" tIns="0" rIns="0" bIns="0"/>
          <a:lstStyle/>
          <a:p>
            <a:endParaRPr lang="en-US" sz="900"/>
          </a:p>
        </p:txBody>
      </p:sp>
      <p:sp>
        <p:nvSpPr>
          <p:cNvPr id="65" name="AutoShape 28"/>
          <p:cNvSpPr/>
          <p:nvPr/>
        </p:nvSpPr>
        <p:spPr bwMode="auto">
          <a:xfrm>
            <a:off x="7668843" y="2519262"/>
            <a:ext cx="423916" cy="3771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a:moveTo>
                  <a:pt x="0" y="21600"/>
                </a:moveTo>
                <a:lnTo>
                  <a:pt x="21600" y="21600"/>
                </a:lnTo>
                <a:cubicBezTo>
                  <a:pt x="21600" y="21600"/>
                  <a:pt x="21600" y="1994"/>
                  <a:pt x="21600" y="0"/>
                </a:cubicBezTo>
              </a:path>
            </a:pathLst>
          </a:custGeom>
          <a:noFill/>
          <a:ln w="25400" cap="flat">
            <a:solidFill>
              <a:schemeClr val="tx1"/>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900"/>
          </a:p>
        </p:txBody>
      </p:sp>
      <p:sp>
        <p:nvSpPr>
          <p:cNvPr id="66" name="AutoShape 29"/>
          <p:cNvSpPr/>
          <p:nvPr/>
        </p:nvSpPr>
        <p:spPr bwMode="auto">
          <a:xfrm flipH="1">
            <a:off x="3799159" y="2520818"/>
            <a:ext cx="423137" cy="37790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a:moveTo>
                  <a:pt x="0" y="21600"/>
                </a:moveTo>
                <a:lnTo>
                  <a:pt x="21600" y="21600"/>
                </a:lnTo>
                <a:cubicBezTo>
                  <a:pt x="21600" y="21600"/>
                  <a:pt x="21600" y="1994"/>
                  <a:pt x="21600" y="0"/>
                </a:cubicBezTo>
              </a:path>
            </a:pathLst>
          </a:custGeom>
          <a:noFill/>
          <a:ln w="25400" cap="flat">
            <a:solidFill>
              <a:schemeClr val="tx1"/>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900"/>
          </a:p>
        </p:txBody>
      </p:sp>
      <p:sp>
        <p:nvSpPr>
          <p:cNvPr id="67" name="AutoShape 31"/>
          <p:cNvSpPr/>
          <p:nvPr/>
        </p:nvSpPr>
        <p:spPr bwMode="auto">
          <a:xfrm rot="10800000" flipH="1">
            <a:off x="7675066" y="4474890"/>
            <a:ext cx="423916" cy="377129"/>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a:moveTo>
                  <a:pt x="0" y="21600"/>
                </a:moveTo>
                <a:lnTo>
                  <a:pt x="21600" y="21600"/>
                </a:lnTo>
                <a:cubicBezTo>
                  <a:pt x="21600" y="21600"/>
                  <a:pt x="21600" y="1994"/>
                  <a:pt x="21600" y="0"/>
                </a:cubicBezTo>
              </a:path>
            </a:pathLst>
          </a:custGeom>
          <a:noFill/>
          <a:ln w="25400" cap="flat">
            <a:solidFill>
              <a:schemeClr val="tx1"/>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900"/>
          </a:p>
        </p:txBody>
      </p:sp>
      <p:sp>
        <p:nvSpPr>
          <p:cNvPr id="68" name="AutoShape 32"/>
          <p:cNvSpPr/>
          <p:nvPr/>
        </p:nvSpPr>
        <p:spPr bwMode="auto">
          <a:xfrm rot="10800000">
            <a:off x="3805382" y="4472558"/>
            <a:ext cx="423137" cy="37790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a:moveTo>
                  <a:pt x="0" y="21600"/>
                </a:moveTo>
                <a:lnTo>
                  <a:pt x="21600" y="21600"/>
                </a:lnTo>
                <a:cubicBezTo>
                  <a:pt x="21600" y="21600"/>
                  <a:pt x="21600" y="1994"/>
                  <a:pt x="21600" y="0"/>
                </a:cubicBezTo>
              </a:path>
            </a:pathLst>
          </a:custGeom>
          <a:noFill/>
          <a:ln w="25400" cap="flat">
            <a:solidFill>
              <a:schemeClr val="tx1"/>
            </a:solidFill>
            <a:prstDash val="solid"/>
            <a:miter lim="800000"/>
            <a:headEnd type="none" w="med" len="med"/>
            <a:tailEnd type="oval"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sz="900"/>
          </a:p>
        </p:txBody>
      </p:sp>
      <p:sp>
        <p:nvSpPr>
          <p:cNvPr id="69" name="文本框 68"/>
          <p:cNvSpPr txBox="1"/>
          <p:nvPr/>
        </p:nvSpPr>
        <p:spPr>
          <a:xfrm>
            <a:off x="7877331" y="1457882"/>
            <a:ext cx="1651232" cy="400087"/>
          </a:xfrm>
          <a:prstGeom prst="rect">
            <a:avLst/>
          </a:prstGeom>
          <a:noFill/>
        </p:spPr>
        <p:txBody>
          <a:bodyPr wrap="square" lIns="121899" tIns="60949" rIns="121899" bIns="60949" rtlCol="0">
            <a:spAutoFit/>
          </a:bodyPr>
          <a:lstStyle/>
          <a:p>
            <a:r>
              <a:rPr lang="zh-CN" altLang="en-US" b="1" dirty="0">
                <a:latin typeface="微软雅黑" panose="020B0503020204020204" pitchFamily="34" charset="-122"/>
                <a:ea typeface="微软雅黑" panose="020B0503020204020204" pitchFamily="34" charset="-122"/>
              </a:rPr>
              <a:t>单击编辑标题</a:t>
            </a:r>
          </a:p>
        </p:txBody>
      </p:sp>
      <p:sp>
        <p:nvSpPr>
          <p:cNvPr id="70" name="Shape 358"/>
          <p:cNvSpPr txBox="1"/>
          <p:nvPr/>
        </p:nvSpPr>
        <p:spPr>
          <a:xfrm>
            <a:off x="8013589" y="1834340"/>
            <a:ext cx="2419948"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71" name="文本框 70"/>
          <p:cNvSpPr txBox="1"/>
          <p:nvPr/>
        </p:nvSpPr>
        <p:spPr>
          <a:xfrm>
            <a:off x="2409304" y="1518950"/>
            <a:ext cx="1651232" cy="400087"/>
          </a:xfrm>
          <a:prstGeom prst="rect">
            <a:avLst/>
          </a:prstGeom>
          <a:noFill/>
        </p:spPr>
        <p:txBody>
          <a:bodyPr wrap="square" lIns="121899" tIns="60949" rIns="121899" bIns="60949" rtlCol="0">
            <a:spAutoFit/>
          </a:bodyPr>
          <a:lstStyle/>
          <a:p>
            <a:r>
              <a:rPr lang="zh-CN" altLang="en-US" b="1" dirty="0">
                <a:latin typeface="微软雅黑" panose="020B0503020204020204" pitchFamily="34" charset="-122"/>
                <a:ea typeface="微软雅黑" panose="020B0503020204020204" pitchFamily="34" charset="-122"/>
              </a:rPr>
              <a:t>单击编辑标题</a:t>
            </a:r>
          </a:p>
        </p:txBody>
      </p:sp>
      <p:sp>
        <p:nvSpPr>
          <p:cNvPr id="72" name="Shape 358"/>
          <p:cNvSpPr txBox="1"/>
          <p:nvPr/>
        </p:nvSpPr>
        <p:spPr>
          <a:xfrm>
            <a:off x="1464606" y="1895408"/>
            <a:ext cx="2419948"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73" name="文本框 72"/>
          <p:cNvSpPr txBox="1"/>
          <p:nvPr/>
        </p:nvSpPr>
        <p:spPr>
          <a:xfrm>
            <a:off x="7888969" y="4926513"/>
            <a:ext cx="1651232" cy="400087"/>
          </a:xfrm>
          <a:prstGeom prst="rect">
            <a:avLst/>
          </a:prstGeom>
          <a:noFill/>
        </p:spPr>
        <p:txBody>
          <a:bodyPr wrap="square" lIns="121899" tIns="60949" rIns="121899" bIns="60949" rtlCol="0">
            <a:spAutoFit/>
          </a:bodyPr>
          <a:lstStyle/>
          <a:p>
            <a:r>
              <a:rPr lang="zh-CN" altLang="en-US" b="1" dirty="0">
                <a:latin typeface="微软雅黑" panose="020B0503020204020204" pitchFamily="34" charset="-122"/>
                <a:ea typeface="微软雅黑" panose="020B0503020204020204" pitchFamily="34" charset="-122"/>
              </a:rPr>
              <a:t>单击编辑标题</a:t>
            </a:r>
          </a:p>
        </p:txBody>
      </p:sp>
      <p:sp>
        <p:nvSpPr>
          <p:cNvPr id="74" name="Shape 358"/>
          <p:cNvSpPr txBox="1"/>
          <p:nvPr/>
        </p:nvSpPr>
        <p:spPr>
          <a:xfrm>
            <a:off x="8025227" y="5302971"/>
            <a:ext cx="2419948"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75" name="文本框 74"/>
          <p:cNvSpPr txBox="1"/>
          <p:nvPr/>
        </p:nvSpPr>
        <p:spPr>
          <a:xfrm>
            <a:off x="2420944" y="4987581"/>
            <a:ext cx="1651232" cy="400087"/>
          </a:xfrm>
          <a:prstGeom prst="rect">
            <a:avLst/>
          </a:prstGeom>
          <a:noFill/>
        </p:spPr>
        <p:txBody>
          <a:bodyPr wrap="square" lIns="121899" tIns="60949" rIns="121899" bIns="60949" rtlCol="0">
            <a:spAutoFit/>
          </a:bodyPr>
          <a:lstStyle/>
          <a:p>
            <a:r>
              <a:rPr lang="zh-CN" altLang="en-US" b="1" dirty="0">
                <a:latin typeface="微软雅黑" panose="020B0503020204020204" pitchFamily="34" charset="-122"/>
                <a:ea typeface="微软雅黑" panose="020B0503020204020204" pitchFamily="34" charset="-122"/>
              </a:rPr>
              <a:t>单击编辑标题</a:t>
            </a:r>
          </a:p>
        </p:txBody>
      </p:sp>
      <p:sp>
        <p:nvSpPr>
          <p:cNvPr id="76" name="Shape 358"/>
          <p:cNvSpPr txBox="1"/>
          <p:nvPr/>
        </p:nvSpPr>
        <p:spPr>
          <a:xfrm>
            <a:off x="1476245" y="5364040"/>
            <a:ext cx="2419948"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grpSp>
        <p:nvGrpSpPr>
          <p:cNvPr id="77" name="Shape 433"/>
          <p:cNvGrpSpPr/>
          <p:nvPr/>
        </p:nvGrpSpPr>
        <p:grpSpPr>
          <a:xfrm>
            <a:off x="5065031" y="4441767"/>
            <a:ext cx="562109" cy="559860"/>
            <a:chOff x="1403350" y="1023937"/>
            <a:chExt cx="430213" cy="428624"/>
          </a:xfrm>
          <a:solidFill>
            <a:schemeClr val="bg1"/>
          </a:solidFill>
        </p:grpSpPr>
        <p:sp>
          <p:nvSpPr>
            <p:cNvPr id="78" name="Shape 434"/>
            <p:cNvSpPr/>
            <p:nvPr/>
          </p:nvSpPr>
          <p:spPr>
            <a:xfrm>
              <a:off x="1631950" y="1252537"/>
              <a:ext cx="201613" cy="200024"/>
            </a:xfrm>
            <a:custGeom>
              <a:avLst/>
              <a:gdLst/>
              <a:ahLst/>
              <a:cxnLst/>
              <a:rect l="0" t="0" r="0" b="0"/>
              <a:pathLst>
                <a:path w="120000" h="120000" extrusionOk="0">
                  <a:moveTo>
                    <a:pt x="62376" y="2412"/>
                  </a:moveTo>
                  <a:cubicBezTo>
                    <a:pt x="60000" y="0"/>
                    <a:pt x="57029" y="0"/>
                    <a:pt x="54653" y="2412"/>
                  </a:cubicBezTo>
                  <a:cubicBezTo>
                    <a:pt x="52277" y="4221"/>
                    <a:pt x="52277" y="7839"/>
                    <a:pt x="54653" y="10251"/>
                  </a:cubicBezTo>
                  <a:cubicBezTo>
                    <a:pt x="106930" y="63316"/>
                    <a:pt x="106930" y="63316"/>
                    <a:pt x="106930" y="63316"/>
                  </a:cubicBezTo>
                  <a:cubicBezTo>
                    <a:pt x="107524" y="63919"/>
                    <a:pt x="107524" y="66331"/>
                    <a:pt x="106336" y="67537"/>
                  </a:cubicBezTo>
                  <a:cubicBezTo>
                    <a:pt x="67128" y="107336"/>
                    <a:pt x="67128" y="107336"/>
                    <a:pt x="67128" y="107336"/>
                  </a:cubicBezTo>
                  <a:cubicBezTo>
                    <a:pt x="66534" y="107939"/>
                    <a:pt x="64752" y="109145"/>
                    <a:pt x="62970" y="109145"/>
                  </a:cubicBezTo>
                  <a:cubicBezTo>
                    <a:pt x="62970" y="109145"/>
                    <a:pt x="62970" y="109145"/>
                    <a:pt x="62970" y="109145"/>
                  </a:cubicBezTo>
                  <a:cubicBezTo>
                    <a:pt x="61782" y="109145"/>
                    <a:pt x="60594" y="108542"/>
                    <a:pt x="59405" y="107336"/>
                  </a:cubicBezTo>
                  <a:cubicBezTo>
                    <a:pt x="59405" y="107336"/>
                    <a:pt x="56435" y="104321"/>
                    <a:pt x="51683" y="99497"/>
                  </a:cubicBezTo>
                  <a:cubicBezTo>
                    <a:pt x="79009" y="71758"/>
                    <a:pt x="79009" y="71758"/>
                    <a:pt x="79009" y="71758"/>
                  </a:cubicBezTo>
                  <a:cubicBezTo>
                    <a:pt x="81386" y="69346"/>
                    <a:pt x="81386" y="65728"/>
                    <a:pt x="79009" y="63919"/>
                  </a:cubicBezTo>
                  <a:cubicBezTo>
                    <a:pt x="76633" y="61507"/>
                    <a:pt x="73069" y="61507"/>
                    <a:pt x="71287" y="63919"/>
                  </a:cubicBezTo>
                  <a:cubicBezTo>
                    <a:pt x="43960" y="91055"/>
                    <a:pt x="43960" y="91055"/>
                    <a:pt x="43960" y="91055"/>
                  </a:cubicBezTo>
                  <a:cubicBezTo>
                    <a:pt x="39801" y="86231"/>
                    <a:pt x="34455" y="81407"/>
                    <a:pt x="29108" y="75376"/>
                  </a:cubicBezTo>
                  <a:cubicBezTo>
                    <a:pt x="40396" y="63919"/>
                    <a:pt x="40396" y="63919"/>
                    <a:pt x="40396" y="63919"/>
                  </a:cubicBezTo>
                  <a:cubicBezTo>
                    <a:pt x="42178" y="61507"/>
                    <a:pt x="42178" y="57889"/>
                    <a:pt x="40396" y="55477"/>
                  </a:cubicBezTo>
                  <a:cubicBezTo>
                    <a:pt x="38019" y="53668"/>
                    <a:pt x="34455" y="53668"/>
                    <a:pt x="32079" y="55477"/>
                  </a:cubicBezTo>
                  <a:cubicBezTo>
                    <a:pt x="20792" y="66934"/>
                    <a:pt x="20792" y="66934"/>
                    <a:pt x="20792" y="66934"/>
                  </a:cubicBezTo>
                  <a:cubicBezTo>
                    <a:pt x="17821" y="63316"/>
                    <a:pt x="14257" y="59698"/>
                    <a:pt x="10099" y="56080"/>
                  </a:cubicBezTo>
                  <a:cubicBezTo>
                    <a:pt x="8316" y="53668"/>
                    <a:pt x="4752" y="53668"/>
                    <a:pt x="2376" y="56080"/>
                  </a:cubicBezTo>
                  <a:cubicBezTo>
                    <a:pt x="0" y="58492"/>
                    <a:pt x="0" y="62110"/>
                    <a:pt x="2376" y="63919"/>
                  </a:cubicBezTo>
                  <a:cubicBezTo>
                    <a:pt x="31485" y="93467"/>
                    <a:pt x="51089" y="115175"/>
                    <a:pt x="51683" y="115175"/>
                  </a:cubicBezTo>
                  <a:cubicBezTo>
                    <a:pt x="51683" y="115175"/>
                    <a:pt x="51683" y="115778"/>
                    <a:pt x="51683" y="115778"/>
                  </a:cubicBezTo>
                  <a:cubicBezTo>
                    <a:pt x="54653" y="118793"/>
                    <a:pt x="58811" y="120000"/>
                    <a:pt x="62970" y="120000"/>
                  </a:cubicBezTo>
                  <a:cubicBezTo>
                    <a:pt x="62970" y="120000"/>
                    <a:pt x="62970" y="120000"/>
                    <a:pt x="62970" y="120000"/>
                  </a:cubicBezTo>
                  <a:cubicBezTo>
                    <a:pt x="67722" y="120000"/>
                    <a:pt x="72475" y="118190"/>
                    <a:pt x="75445" y="115778"/>
                  </a:cubicBezTo>
                  <a:cubicBezTo>
                    <a:pt x="114059" y="75376"/>
                    <a:pt x="114059" y="75376"/>
                    <a:pt x="114059" y="75376"/>
                  </a:cubicBezTo>
                  <a:cubicBezTo>
                    <a:pt x="119405" y="69949"/>
                    <a:pt x="120000" y="60301"/>
                    <a:pt x="114653" y="54874"/>
                  </a:cubicBezTo>
                  <a:lnTo>
                    <a:pt x="62376" y="2412"/>
                  </a:lnTo>
                  <a:close/>
                </a:path>
              </a:pathLst>
            </a:custGeom>
            <a:grpFill/>
            <a:ln>
              <a:noFill/>
            </a:ln>
          </p:spPr>
          <p:txBody>
            <a:bodyPr lIns="89591" tIns="44783" rIns="89591" bIns="44783" anchor="t" anchorCtr="0">
              <a:noAutofit/>
            </a:bodyPr>
            <a:lstStyle/>
            <a:p>
              <a:endParaRPr sz="13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79" name="Shape 435"/>
            <p:cNvSpPr/>
            <p:nvPr/>
          </p:nvSpPr>
          <p:spPr>
            <a:xfrm>
              <a:off x="1403350" y="1023937"/>
              <a:ext cx="206374" cy="204787"/>
            </a:xfrm>
            <a:custGeom>
              <a:avLst/>
              <a:gdLst/>
              <a:ahLst/>
              <a:cxnLst/>
              <a:rect l="0" t="0" r="0" b="0"/>
              <a:pathLst>
                <a:path w="120000" h="120000" extrusionOk="0">
                  <a:moveTo>
                    <a:pt x="57365" y="118829"/>
                  </a:moveTo>
                  <a:cubicBezTo>
                    <a:pt x="58536" y="120000"/>
                    <a:pt x="60292" y="120000"/>
                    <a:pt x="61463" y="120000"/>
                  </a:cubicBezTo>
                  <a:cubicBezTo>
                    <a:pt x="63219" y="120000"/>
                    <a:pt x="64390" y="120000"/>
                    <a:pt x="65560" y="118829"/>
                  </a:cubicBezTo>
                  <a:cubicBezTo>
                    <a:pt x="67317" y="116487"/>
                    <a:pt x="67317" y="112975"/>
                    <a:pt x="65560" y="110634"/>
                  </a:cubicBezTo>
                  <a:cubicBezTo>
                    <a:pt x="61463" y="107121"/>
                    <a:pt x="57365" y="103024"/>
                    <a:pt x="53853" y="99512"/>
                  </a:cubicBezTo>
                  <a:cubicBezTo>
                    <a:pt x="64975" y="88390"/>
                    <a:pt x="64975" y="88390"/>
                    <a:pt x="64975" y="88390"/>
                  </a:cubicBezTo>
                  <a:cubicBezTo>
                    <a:pt x="67317" y="86634"/>
                    <a:pt x="67317" y="83121"/>
                    <a:pt x="64975" y="80780"/>
                  </a:cubicBezTo>
                  <a:cubicBezTo>
                    <a:pt x="62634" y="78439"/>
                    <a:pt x="59707" y="78439"/>
                    <a:pt x="57365" y="80780"/>
                  </a:cubicBezTo>
                  <a:cubicBezTo>
                    <a:pt x="46243" y="91902"/>
                    <a:pt x="46243" y="91902"/>
                    <a:pt x="46243" y="91902"/>
                  </a:cubicBezTo>
                  <a:cubicBezTo>
                    <a:pt x="40390" y="86048"/>
                    <a:pt x="35121" y="80780"/>
                    <a:pt x="31024" y="76682"/>
                  </a:cubicBezTo>
                  <a:cubicBezTo>
                    <a:pt x="57365" y="50341"/>
                    <a:pt x="57365" y="50341"/>
                    <a:pt x="57365" y="50341"/>
                  </a:cubicBezTo>
                  <a:cubicBezTo>
                    <a:pt x="59707" y="48000"/>
                    <a:pt x="59707" y="44487"/>
                    <a:pt x="57365" y="42146"/>
                  </a:cubicBezTo>
                  <a:cubicBezTo>
                    <a:pt x="55024" y="40390"/>
                    <a:pt x="51512" y="40390"/>
                    <a:pt x="49756" y="42146"/>
                  </a:cubicBezTo>
                  <a:cubicBezTo>
                    <a:pt x="22829" y="69073"/>
                    <a:pt x="22829" y="69073"/>
                    <a:pt x="22829" y="69073"/>
                  </a:cubicBezTo>
                  <a:cubicBezTo>
                    <a:pt x="18146" y="64390"/>
                    <a:pt x="15219" y="61463"/>
                    <a:pt x="15219" y="61463"/>
                  </a:cubicBezTo>
                  <a:cubicBezTo>
                    <a:pt x="15219" y="61463"/>
                    <a:pt x="11707" y="57365"/>
                    <a:pt x="15219" y="53853"/>
                  </a:cubicBezTo>
                  <a:cubicBezTo>
                    <a:pt x="53268" y="15804"/>
                    <a:pt x="53268" y="15804"/>
                    <a:pt x="53268" y="15804"/>
                  </a:cubicBezTo>
                  <a:cubicBezTo>
                    <a:pt x="56195" y="13463"/>
                    <a:pt x="58536" y="12878"/>
                    <a:pt x="60878" y="15804"/>
                  </a:cubicBezTo>
                  <a:cubicBezTo>
                    <a:pt x="62634" y="17560"/>
                    <a:pt x="81951" y="39219"/>
                    <a:pt x="110048" y="67317"/>
                  </a:cubicBezTo>
                  <a:cubicBezTo>
                    <a:pt x="112390" y="69658"/>
                    <a:pt x="115902" y="69658"/>
                    <a:pt x="117658" y="67317"/>
                  </a:cubicBezTo>
                  <a:cubicBezTo>
                    <a:pt x="120000" y="64975"/>
                    <a:pt x="120000" y="61463"/>
                    <a:pt x="117658" y="59707"/>
                  </a:cubicBezTo>
                  <a:cubicBezTo>
                    <a:pt x="88390" y="30439"/>
                    <a:pt x="69073" y="8195"/>
                    <a:pt x="69073" y="8195"/>
                  </a:cubicBezTo>
                  <a:cubicBezTo>
                    <a:pt x="69073" y="8195"/>
                    <a:pt x="69073" y="8195"/>
                    <a:pt x="69073" y="8195"/>
                  </a:cubicBezTo>
                  <a:cubicBezTo>
                    <a:pt x="60878" y="0"/>
                    <a:pt x="51512" y="2341"/>
                    <a:pt x="45658" y="8195"/>
                  </a:cubicBezTo>
                  <a:cubicBezTo>
                    <a:pt x="7609" y="46243"/>
                    <a:pt x="7609" y="46243"/>
                    <a:pt x="7609" y="46243"/>
                  </a:cubicBezTo>
                  <a:cubicBezTo>
                    <a:pt x="0" y="53268"/>
                    <a:pt x="1756" y="63804"/>
                    <a:pt x="7609" y="69658"/>
                  </a:cubicBezTo>
                  <a:cubicBezTo>
                    <a:pt x="7609" y="69658"/>
                    <a:pt x="28682" y="89560"/>
                    <a:pt x="57365" y="118829"/>
                  </a:cubicBezTo>
                  <a:close/>
                </a:path>
              </a:pathLst>
            </a:custGeom>
            <a:grpFill/>
            <a:ln>
              <a:noFill/>
            </a:ln>
          </p:spPr>
          <p:txBody>
            <a:bodyPr lIns="89591" tIns="44783" rIns="89591" bIns="44783" anchor="t" anchorCtr="0">
              <a:noAutofit/>
            </a:bodyPr>
            <a:lstStyle/>
            <a:p>
              <a:endParaRPr sz="13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80" name="Shape 436"/>
            <p:cNvSpPr/>
            <p:nvPr/>
          </p:nvSpPr>
          <p:spPr>
            <a:xfrm>
              <a:off x="1406525" y="1027112"/>
              <a:ext cx="427037" cy="425449"/>
            </a:xfrm>
            <a:custGeom>
              <a:avLst/>
              <a:gdLst/>
              <a:ahLst/>
              <a:cxnLst/>
              <a:rect l="0" t="0" r="0" b="0"/>
              <a:pathLst>
                <a:path w="120000" h="120000" extrusionOk="0">
                  <a:moveTo>
                    <a:pt x="104824" y="44047"/>
                  </a:moveTo>
                  <a:cubicBezTo>
                    <a:pt x="118032" y="30776"/>
                    <a:pt x="118032" y="30776"/>
                    <a:pt x="118032" y="30776"/>
                  </a:cubicBezTo>
                  <a:cubicBezTo>
                    <a:pt x="119156" y="29364"/>
                    <a:pt x="120000" y="27670"/>
                    <a:pt x="120000" y="25976"/>
                  </a:cubicBezTo>
                  <a:cubicBezTo>
                    <a:pt x="120000" y="24282"/>
                    <a:pt x="119156" y="22588"/>
                    <a:pt x="118032" y="21458"/>
                  </a:cubicBezTo>
                  <a:cubicBezTo>
                    <a:pt x="98641" y="1976"/>
                    <a:pt x="98641" y="1976"/>
                    <a:pt x="98641" y="1976"/>
                  </a:cubicBezTo>
                  <a:cubicBezTo>
                    <a:pt x="97517" y="847"/>
                    <a:pt x="95831" y="0"/>
                    <a:pt x="94145" y="0"/>
                  </a:cubicBezTo>
                  <a:cubicBezTo>
                    <a:pt x="92459" y="0"/>
                    <a:pt x="90772" y="847"/>
                    <a:pt x="89648" y="1976"/>
                  </a:cubicBezTo>
                  <a:cubicBezTo>
                    <a:pt x="75878" y="15811"/>
                    <a:pt x="75878" y="15811"/>
                    <a:pt x="75878" y="15811"/>
                  </a:cubicBezTo>
                  <a:cubicBezTo>
                    <a:pt x="75597" y="16094"/>
                    <a:pt x="75597" y="16094"/>
                    <a:pt x="75316" y="16376"/>
                  </a:cubicBezTo>
                  <a:cubicBezTo>
                    <a:pt x="12646" y="79623"/>
                    <a:pt x="12646" y="79623"/>
                    <a:pt x="12646" y="79623"/>
                  </a:cubicBezTo>
                  <a:cubicBezTo>
                    <a:pt x="12084" y="79905"/>
                    <a:pt x="12084" y="80188"/>
                    <a:pt x="11803" y="80470"/>
                  </a:cubicBezTo>
                  <a:cubicBezTo>
                    <a:pt x="281" y="116611"/>
                    <a:pt x="281" y="116611"/>
                    <a:pt x="281" y="116611"/>
                  </a:cubicBezTo>
                  <a:cubicBezTo>
                    <a:pt x="0" y="117458"/>
                    <a:pt x="281" y="118588"/>
                    <a:pt x="843" y="119152"/>
                  </a:cubicBezTo>
                  <a:cubicBezTo>
                    <a:pt x="1405" y="119717"/>
                    <a:pt x="1967" y="120000"/>
                    <a:pt x="2810" y="120000"/>
                  </a:cubicBezTo>
                  <a:cubicBezTo>
                    <a:pt x="3091" y="120000"/>
                    <a:pt x="3372" y="120000"/>
                    <a:pt x="3372" y="119717"/>
                  </a:cubicBezTo>
                  <a:cubicBezTo>
                    <a:pt x="40187" y="108705"/>
                    <a:pt x="40187" y="108705"/>
                    <a:pt x="40187" y="108705"/>
                  </a:cubicBezTo>
                  <a:cubicBezTo>
                    <a:pt x="40749" y="108705"/>
                    <a:pt x="41030" y="108423"/>
                    <a:pt x="41311" y="108141"/>
                  </a:cubicBezTo>
                  <a:cubicBezTo>
                    <a:pt x="104262" y="44611"/>
                    <a:pt x="104262" y="44611"/>
                    <a:pt x="104262" y="44611"/>
                  </a:cubicBezTo>
                  <a:cubicBezTo>
                    <a:pt x="104543" y="44329"/>
                    <a:pt x="104543" y="44329"/>
                    <a:pt x="104824" y="44047"/>
                  </a:cubicBezTo>
                  <a:close/>
                  <a:moveTo>
                    <a:pt x="93302" y="5647"/>
                  </a:moveTo>
                  <a:cubicBezTo>
                    <a:pt x="93583" y="5364"/>
                    <a:pt x="93864" y="5364"/>
                    <a:pt x="94145" y="5364"/>
                  </a:cubicBezTo>
                  <a:cubicBezTo>
                    <a:pt x="94426" y="5364"/>
                    <a:pt x="94707" y="5364"/>
                    <a:pt x="94988" y="5647"/>
                  </a:cubicBezTo>
                  <a:cubicBezTo>
                    <a:pt x="114379" y="25129"/>
                    <a:pt x="114379" y="25129"/>
                    <a:pt x="114379" y="25129"/>
                  </a:cubicBezTo>
                  <a:cubicBezTo>
                    <a:pt x="114660" y="25411"/>
                    <a:pt x="114660" y="25976"/>
                    <a:pt x="114660" y="25976"/>
                  </a:cubicBezTo>
                  <a:cubicBezTo>
                    <a:pt x="114660" y="26258"/>
                    <a:pt x="114660" y="26541"/>
                    <a:pt x="114379" y="26823"/>
                  </a:cubicBezTo>
                  <a:cubicBezTo>
                    <a:pt x="102576" y="38964"/>
                    <a:pt x="102576" y="38964"/>
                    <a:pt x="102576" y="38964"/>
                  </a:cubicBezTo>
                  <a:cubicBezTo>
                    <a:pt x="81498" y="17788"/>
                    <a:pt x="81498" y="17788"/>
                    <a:pt x="81498" y="17788"/>
                  </a:cubicBezTo>
                  <a:lnTo>
                    <a:pt x="93302" y="5647"/>
                  </a:lnTo>
                  <a:close/>
                  <a:moveTo>
                    <a:pt x="34847" y="92611"/>
                  </a:moveTo>
                  <a:cubicBezTo>
                    <a:pt x="27540" y="92611"/>
                    <a:pt x="27540" y="92611"/>
                    <a:pt x="27540" y="92611"/>
                  </a:cubicBezTo>
                  <a:cubicBezTo>
                    <a:pt x="27540" y="84988"/>
                    <a:pt x="27540" y="84988"/>
                    <a:pt x="27540" y="84988"/>
                  </a:cubicBezTo>
                  <a:cubicBezTo>
                    <a:pt x="84028" y="27952"/>
                    <a:pt x="84028" y="27952"/>
                    <a:pt x="84028" y="27952"/>
                  </a:cubicBezTo>
                  <a:cubicBezTo>
                    <a:pt x="91896" y="35858"/>
                    <a:pt x="91896" y="35858"/>
                    <a:pt x="91896" y="35858"/>
                  </a:cubicBezTo>
                  <a:lnTo>
                    <a:pt x="34847" y="92611"/>
                  </a:lnTo>
                  <a:close/>
                  <a:moveTo>
                    <a:pt x="77845" y="21458"/>
                  </a:moveTo>
                  <a:cubicBezTo>
                    <a:pt x="80374" y="24282"/>
                    <a:pt x="80374" y="24282"/>
                    <a:pt x="80374" y="24282"/>
                  </a:cubicBezTo>
                  <a:cubicBezTo>
                    <a:pt x="24168" y="81035"/>
                    <a:pt x="24168" y="81035"/>
                    <a:pt x="24168" y="81035"/>
                  </a:cubicBezTo>
                  <a:cubicBezTo>
                    <a:pt x="19672" y="79905"/>
                    <a:pt x="19672" y="79905"/>
                    <a:pt x="19672" y="79905"/>
                  </a:cubicBezTo>
                  <a:lnTo>
                    <a:pt x="77845" y="21458"/>
                  </a:lnTo>
                  <a:close/>
                  <a:moveTo>
                    <a:pt x="16018" y="84423"/>
                  </a:moveTo>
                  <a:cubicBezTo>
                    <a:pt x="22201" y="85835"/>
                    <a:pt x="22201" y="85835"/>
                    <a:pt x="22201" y="85835"/>
                  </a:cubicBezTo>
                  <a:cubicBezTo>
                    <a:pt x="22201" y="95152"/>
                    <a:pt x="22201" y="95152"/>
                    <a:pt x="22201" y="95152"/>
                  </a:cubicBezTo>
                  <a:cubicBezTo>
                    <a:pt x="22201" y="96564"/>
                    <a:pt x="23325" y="97694"/>
                    <a:pt x="24730" y="97694"/>
                  </a:cubicBezTo>
                  <a:cubicBezTo>
                    <a:pt x="34004" y="97694"/>
                    <a:pt x="34004" y="97694"/>
                    <a:pt x="34004" y="97694"/>
                  </a:cubicBezTo>
                  <a:cubicBezTo>
                    <a:pt x="35971" y="104752"/>
                    <a:pt x="35971" y="104752"/>
                    <a:pt x="35971" y="104752"/>
                  </a:cubicBezTo>
                  <a:cubicBezTo>
                    <a:pt x="6744" y="113223"/>
                    <a:pt x="6744" y="113223"/>
                    <a:pt x="6744" y="113223"/>
                  </a:cubicBezTo>
                  <a:lnTo>
                    <a:pt x="16018" y="84423"/>
                  </a:lnTo>
                  <a:close/>
                  <a:moveTo>
                    <a:pt x="40468" y="101647"/>
                  </a:moveTo>
                  <a:cubicBezTo>
                    <a:pt x="38782" y="96000"/>
                    <a:pt x="38782" y="96000"/>
                    <a:pt x="38782" y="96000"/>
                  </a:cubicBezTo>
                  <a:cubicBezTo>
                    <a:pt x="95831" y="39529"/>
                    <a:pt x="95831" y="39529"/>
                    <a:pt x="95831" y="39529"/>
                  </a:cubicBezTo>
                  <a:cubicBezTo>
                    <a:pt x="98641" y="42635"/>
                    <a:pt x="98641" y="42635"/>
                    <a:pt x="98641" y="42635"/>
                  </a:cubicBezTo>
                  <a:lnTo>
                    <a:pt x="40468" y="101647"/>
                  </a:lnTo>
                  <a:close/>
                </a:path>
              </a:pathLst>
            </a:custGeom>
            <a:grpFill/>
            <a:ln>
              <a:noFill/>
            </a:ln>
          </p:spPr>
          <p:txBody>
            <a:bodyPr lIns="89591" tIns="44783" rIns="89591" bIns="44783" anchor="t" anchorCtr="0">
              <a:noAutofit/>
            </a:bodyPr>
            <a:lstStyle/>
            <a:p>
              <a:endParaRPr sz="1300">
                <a:solidFill>
                  <a:schemeClr val="dk1"/>
                </a:solidFill>
                <a:latin typeface="Calibri" panose="020F0502020204030204"/>
                <a:ea typeface="Calibri" panose="020F0502020204030204"/>
                <a:cs typeface="Calibri" panose="020F0502020204030204"/>
                <a:sym typeface="Calibri" panose="020F0502020204030204"/>
              </a:endParaRPr>
            </a:p>
          </p:txBody>
        </p:sp>
      </p:grpSp>
      <p:grpSp>
        <p:nvGrpSpPr>
          <p:cNvPr id="81" name="Shape 447"/>
          <p:cNvGrpSpPr/>
          <p:nvPr/>
        </p:nvGrpSpPr>
        <p:grpSpPr>
          <a:xfrm>
            <a:off x="6901072" y="3914611"/>
            <a:ext cx="265496" cy="555714"/>
            <a:chOff x="7096125" y="1027112"/>
            <a:chExt cx="203199" cy="425449"/>
          </a:xfrm>
          <a:solidFill>
            <a:schemeClr val="bg1"/>
          </a:solidFill>
        </p:grpSpPr>
        <p:sp>
          <p:nvSpPr>
            <p:cNvPr id="82" name="Shape 448"/>
            <p:cNvSpPr/>
            <p:nvPr/>
          </p:nvSpPr>
          <p:spPr>
            <a:xfrm>
              <a:off x="7096125" y="1211262"/>
              <a:ext cx="203199" cy="241299"/>
            </a:xfrm>
            <a:custGeom>
              <a:avLst/>
              <a:gdLst/>
              <a:ahLst/>
              <a:cxnLst/>
              <a:rect l="0" t="0" r="0" b="0"/>
              <a:pathLst>
                <a:path w="120000" h="120000" extrusionOk="0">
                  <a:moveTo>
                    <a:pt x="120000" y="16929"/>
                  </a:moveTo>
                  <a:cubicBezTo>
                    <a:pt x="120000" y="4979"/>
                    <a:pt x="120000" y="4979"/>
                    <a:pt x="120000" y="4979"/>
                  </a:cubicBezTo>
                  <a:cubicBezTo>
                    <a:pt x="120000" y="2489"/>
                    <a:pt x="117623" y="0"/>
                    <a:pt x="114653" y="0"/>
                  </a:cubicBezTo>
                  <a:cubicBezTo>
                    <a:pt x="111089" y="0"/>
                    <a:pt x="108712" y="2489"/>
                    <a:pt x="108712" y="4979"/>
                  </a:cubicBezTo>
                  <a:cubicBezTo>
                    <a:pt x="108712" y="16929"/>
                    <a:pt x="108712" y="16929"/>
                    <a:pt x="108712" y="16929"/>
                  </a:cubicBezTo>
                  <a:cubicBezTo>
                    <a:pt x="108712" y="39834"/>
                    <a:pt x="86732" y="58755"/>
                    <a:pt x="60000" y="58755"/>
                  </a:cubicBezTo>
                  <a:cubicBezTo>
                    <a:pt x="32673" y="58755"/>
                    <a:pt x="10693" y="39834"/>
                    <a:pt x="10693" y="16929"/>
                  </a:cubicBezTo>
                  <a:cubicBezTo>
                    <a:pt x="10693" y="4979"/>
                    <a:pt x="10693" y="4979"/>
                    <a:pt x="10693" y="4979"/>
                  </a:cubicBezTo>
                  <a:cubicBezTo>
                    <a:pt x="10693" y="2489"/>
                    <a:pt x="8316" y="0"/>
                    <a:pt x="5346" y="0"/>
                  </a:cubicBezTo>
                  <a:cubicBezTo>
                    <a:pt x="2376" y="0"/>
                    <a:pt x="0" y="2489"/>
                    <a:pt x="0" y="4979"/>
                  </a:cubicBezTo>
                  <a:cubicBezTo>
                    <a:pt x="0" y="16929"/>
                    <a:pt x="0" y="16929"/>
                    <a:pt x="0" y="16929"/>
                  </a:cubicBezTo>
                  <a:cubicBezTo>
                    <a:pt x="0" y="43319"/>
                    <a:pt x="23762" y="65228"/>
                    <a:pt x="54059" y="67717"/>
                  </a:cubicBezTo>
                  <a:cubicBezTo>
                    <a:pt x="54059" y="91120"/>
                    <a:pt x="54059" y="91120"/>
                    <a:pt x="54059" y="91120"/>
                  </a:cubicBezTo>
                  <a:cubicBezTo>
                    <a:pt x="32673" y="91120"/>
                    <a:pt x="32673" y="91120"/>
                    <a:pt x="32673" y="91120"/>
                  </a:cubicBezTo>
                  <a:cubicBezTo>
                    <a:pt x="22574" y="91120"/>
                    <a:pt x="15445" y="97593"/>
                    <a:pt x="15445" y="105560"/>
                  </a:cubicBezTo>
                  <a:cubicBezTo>
                    <a:pt x="15445" y="115518"/>
                    <a:pt x="15445" y="115518"/>
                    <a:pt x="15445" y="115518"/>
                  </a:cubicBezTo>
                  <a:cubicBezTo>
                    <a:pt x="15445" y="118008"/>
                    <a:pt x="17821" y="120000"/>
                    <a:pt x="20792" y="120000"/>
                  </a:cubicBezTo>
                  <a:cubicBezTo>
                    <a:pt x="98613" y="120000"/>
                    <a:pt x="98613" y="120000"/>
                    <a:pt x="98613" y="120000"/>
                  </a:cubicBezTo>
                  <a:cubicBezTo>
                    <a:pt x="102178" y="120000"/>
                    <a:pt x="104554" y="118008"/>
                    <a:pt x="104554" y="115518"/>
                  </a:cubicBezTo>
                  <a:cubicBezTo>
                    <a:pt x="104554" y="106058"/>
                    <a:pt x="104554" y="106058"/>
                    <a:pt x="104554" y="106058"/>
                  </a:cubicBezTo>
                  <a:cubicBezTo>
                    <a:pt x="104554" y="97593"/>
                    <a:pt x="96831" y="91120"/>
                    <a:pt x="87326" y="91120"/>
                  </a:cubicBezTo>
                  <a:cubicBezTo>
                    <a:pt x="65346" y="91120"/>
                    <a:pt x="65346" y="91120"/>
                    <a:pt x="65346" y="91120"/>
                  </a:cubicBezTo>
                  <a:cubicBezTo>
                    <a:pt x="65346" y="67717"/>
                    <a:pt x="65346" y="67717"/>
                    <a:pt x="65346" y="67717"/>
                  </a:cubicBezTo>
                  <a:cubicBezTo>
                    <a:pt x="96237" y="65228"/>
                    <a:pt x="120000" y="43319"/>
                    <a:pt x="120000" y="16929"/>
                  </a:cubicBezTo>
                  <a:close/>
                  <a:moveTo>
                    <a:pt x="93267" y="106058"/>
                  </a:moveTo>
                  <a:cubicBezTo>
                    <a:pt x="93267" y="110539"/>
                    <a:pt x="93267" y="110539"/>
                    <a:pt x="93267" y="110539"/>
                  </a:cubicBezTo>
                  <a:cubicBezTo>
                    <a:pt x="26732" y="110539"/>
                    <a:pt x="26732" y="110539"/>
                    <a:pt x="26732" y="110539"/>
                  </a:cubicBezTo>
                  <a:cubicBezTo>
                    <a:pt x="26732" y="105560"/>
                    <a:pt x="26732" y="105560"/>
                    <a:pt x="26732" y="105560"/>
                  </a:cubicBezTo>
                  <a:cubicBezTo>
                    <a:pt x="26732" y="102572"/>
                    <a:pt x="29108" y="100580"/>
                    <a:pt x="32673" y="100580"/>
                  </a:cubicBezTo>
                  <a:cubicBezTo>
                    <a:pt x="87326" y="100580"/>
                    <a:pt x="87326" y="100580"/>
                    <a:pt x="87326" y="100580"/>
                  </a:cubicBezTo>
                  <a:cubicBezTo>
                    <a:pt x="90891" y="100580"/>
                    <a:pt x="93267" y="103070"/>
                    <a:pt x="93267" y="106058"/>
                  </a:cubicBezTo>
                  <a:close/>
                </a:path>
              </a:pathLst>
            </a:custGeom>
            <a:grpFill/>
            <a:ln>
              <a:noFill/>
            </a:ln>
          </p:spPr>
          <p:txBody>
            <a:bodyPr lIns="89591" tIns="44783" rIns="89591" bIns="44783" anchor="t" anchorCtr="0">
              <a:noAutofit/>
            </a:bodyPr>
            <a:lstStyle/>
            <a:p>
              <a:endParaRPr sz="13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83" name="Shape 449"/>
            <p:cNvSpPr/>
            <p:nvPr/>
          </p:nvSpPr>
          <p:spPr>
            <a:xfrm>
              <a:off x="7135813" y="1027112"/>
              <a:ext cx="123824" cy="282574"/>
            </a:xfrm>
            <a:custGeom>
              <a:avLst/>
              <a:gdLst/>
              <a:ahLst/>
              <a:cxnLst/>
              <a:rect l="0" t="0" r="0" b="0"/>
              <a:pathLst>
                <a:path w="120000" h="120000" extrusionOk="0">
                  <a:moveTo>
                    <a:pt x="60000" y="120000"/>
                  </a:moveTo>
                  <a:cubicBezTo>
                    <a:pt x="92903" y="120000"/>
                    <a:pt x="120000" y="108042"/>
                    <a:pt x="120000" y="93096"/>
                  </a:cubicBezTo>
                  <a:cubicBezTo>
                    <a:pt x="120000" y="26903"/>
                    <a:pt x="120000" y="26903"/>
                    <a:pt x="120000" y="26903"/>
                  </a:cubicBezTo>
                  <a:cubicBezTo>
                    <a:pt x="120000" y="11957"/>
                    <a:pt x="92903" y="0"/>
                    <a:pt x="60000" y="0"/>
                  </a:cubicBezTo>
                  <a:cubicBezTo>
                    <a:pt x="27096" y="0"/>
                    <a:pt x="0" y="11957"/>
                    <a:pt x="0" y="26903"/>
                  </a:cubicBezTo>
                  <a:cubicBezTo>
                    <a:pt x="0" y="93096"/>
                    <a:pt x="0" y="93096"/>
                    <a:pt x="0" y="93096"/>
                  </a:cubicBezTo>
                  <a:cubicBezTo>
                    <a:pt x="0" y="108042"/>
                    <a:pt x="27096" y="120000"/>
                    <a:pt x="60000" y="120000"/>
                  </a:cubicBezTo>
                  <a:close/>
                  <a:moveTo>
                    <a:pt x="18387" y="26903"/>
                  </a:moveTo>
                  <a:cubicBezTo>
                    <a:pt x="18387" y="16654"/>
                    <a:pt x="36774" y="8113"/>
                    <a:pt x="60000" y="8113"/>
                  </a:cubicBezTo>
                  <a:cubicBezTo>
                    <a:pt x="83225" y="8113"/>
                    <a:pt x="101612" y="16654"/>
                    <a:pt x="101612" y="26903"/>
                  </a:cubicBezTo>
                  <a:cubicBezTo>
                    <a:pt x="101612" y="93096"/>
                    <a:pt x="101612" y="93096"/>
                    <a:pt x="101612" y="93096"/>
                  </a:cubicBezTo>
                  <a:cubicBezTo>
                    <a:pt x="101612" y="103772"/>
                    <a:pt x="83225" y="111886"/>
                    <a:pt x="60000" y="111886"/>
                  </a:cubicBezTo>
                  <a:cubicBezTo>
                    <a:pt x="36774" y="111886"/>
                    <a:pt x="18387" y="103772"/>
                    <a:pt x="18387" y="93096"/>
                  </a:cubicBezTo>
                  <a:lnTo>
                    <a:pt x="18387" y="26903"/>
                  </a:lnTo>
                  <a:close/>
                </a:path>
              </a:pathLst>
            </a:custGeom>
            <a:grpFill/>
            <a:ln>
              <a:noFill/>
            </a:ln>
          </p:spPr>
          <p:txBody>
            <a:bodyPr lIns="89591" tIns="44783" rIns="89591" bIns="44783" anchor="t" anchorCtr="0">
              <a:noAutofit/>
            </a:bodyPr>
            <a:lstStyle/>
            <a:p>
              <a:endParaRPr sz="1300">
                <a:solidFill>
                  <a:schemeClr val="dk1"/>
                </a:solidFill>
                <a:latin typeface="Calibri" panose="020F0502020204030204"/>
                <a:ea typeface="Calibri" panose="020F0502020204030204"/>
                <a:cs typeface="Calibri" panose="020F0502020204030204"/>
                <a:sym typeface="Calibri" panose="020F0502020204030204"/>
              </a:endParaRPr>
            </a:p>
          </p:txBody>
        </p:sp>
      </p:grpSp>
      <p:grpSp>
        <p:nvGrpSpPr>
          <p:cNvPr id="84" name="Shape 451"/>
          <p:cNvGrpSpPr/>
          <p:nvPr/>
        </p:nvGrpSpPr>
        <p:grpSpPr>
          <a:xfrm>
            <a:off x="6139949" y="2323364"/>
            <a:ext cx="560035" cy="555714"/>
            <a:chOff x="4657725" y="1027112"/>
            <a:chExt cx="428625" cy="425449"/>
          </a:xfrm>
          <a:solidFill>
            <a:schemeClr val="bg1"/>
          </a:solidFill>
        </p:grpSpPr>
        <p:sp>
          <p:nvSpPr>
            <p:cNvPr id="85" name="Shape 452"/>
            <p:cNvSpPr/>
            <p:nvPr/>
          </p:nvSpPr>
          <p:spPr>
            <a:xfrm>
              <a:off x="4697412" y="1068387"/>
              <a:ext cx="201613" cy="201613"/>
            </a:xfrm>
            <a:custGeom>
              <a:avLst/>
              <a:gdLst/>
              <a:ahLst/>
              <a:cxnLst/>
              <a:rect l="0" t="0" r="0" b="0"/>
              <a:pathLst>
                <a:path w="120000" h="120000" extrusionOk="0">
                  <a:moveTo>
                    <a:pt x="60000" y="0"/>
                  </a:moveTo>
                  <a:cubicBezTo>
                    <a:pt x="26732" y="0"/>
                    <a:pt x="0" y="26732"/>
                    <a:pt x="0" y="60000"/>
                  </a:cubicBezTo>
                  <a:cubicBezTo>
                    <a:pt x="0" y="92673"/>
                    <a:pt x="26732" y="120000"/>
                    <a:pt x="60000" y="120000"/>
                  </a:cubicBezTo>
                  <a:cubicBezTo>
                    <a:pt x="93267" y="120000"/>
                    <a:pt x="120000" y="92673"/>
                    <a:pt x="120000" y="60000"/>
                  </a:cubicBezTo>
                  <a:cubicBezTo>
                    <a:pt x="120000" y="26732"/>
                    <a:pt x="93267" y="0"/>
                    <a:pt x="60000" y="0"/>
                  </a:cubicBezTo>
                  <a:close/>
                  <a:moveTo>
                    <a:pt x="60000" y="108712"/>
                  </a:moveTo>
                  <a:cubicBezTo>
                    <a:pt x="33267" y="108712"/>
                    <a:pt x="11287" y="86732"/>
                    <a:pt x="11287" y="60000"/>
                  </a:cubicBezTo>
                  <a:cubicBezTo>
                    <a:pt x="11287" y="32673"/>
                    <a:pt x="33267" y="10693"/>
                    <a:pt x="60000" y="10693"/>
                  </a:cubicBezTo>
                  <a:cubicBezTo>
                    <a:pt x="87326" y="10693"/>
                    <a:pt x="108712" y="32673"/>
                    <a:pt x="108712" y="60000"/>
                  </a:cubicBezTo>
                  <a:cubicBezTo>
                    <a:pt x="108712" y="86732"/>
                    <a:pt x="87326" y="108712"/>
                    <a:pt x="60000" y="108712"/>
                  </a:cubicBezTo>
                  <a:close/>
                </a:path>
              </a:pathLst>
            </a:custGeom>
            <a:grpFill/>
            <a:ln>
              <a:noFill/>
            </a:ln>
          </p:spPr>
          <p:txBody>
            <a:bodyPr lIns="89591" tIns="44783" rIns="89591" bIns="44783" anchor="t" anchorCtr="0">
              <a:noAutofit/>
            </a:bodyPr>
            <a:lstStyle/>
            <a:p>
              <a:endParaRPr sz="13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86" name="Shape 453"/>
            <p:cNvSpPr/>
            <p:nvPr/>
          </p:nvSpPr>
          <p:spPr>
            <a:xfrm>
              <a:off x="4657725" y="1027112"/>
              <a:ext cx="428625" cy="425449"/>
            </a:xfrm>
            <a:custGeom>
              <a:avLst/>
              <a:gdLst/>
              <a:ahLst/>
              <a:cxnLst/>
              <a:rect l="0" t="0" r="0" b="0"/>
              <a:pathLst>
                <a:path w="120000" h="120000" extrusionOk="0">
                  <a:moveTo>
                    <a:pt x="116908" y="106164"/>
                  </a:moveTo>
                  <a:cubicBezTo>
                    <a:pt x="85714" y="74541"/>
                    <a:pt x="85714" y="74541"/>
                    <a:pt x="85714" y="74541"/>
                  </a:cubicBezTo>
                  <a:cubicBezTo>
                    <a:pt x="84028" y="73129"/>
                    <a:pt x="82060" y="72282"/>
                    <a:pt x="79812" y="72282"/>
                  </a:cubicBezTo>
                  <a:cubicBezTo>
                    <a:pt x="78688" y="72282"/>
                    <a:pt x="77564" y="72564"/>
                    <a:pt x="76440" y="73129"/>
                  </a:cubicBezTo>
                  <a:cubicBezTo>
                    <a:pt x="69133" y="65788"/>
                    <a:pt x="69133" y="65788"/>
                    <a:pt x="69133" y="65788"/>
                  </a:cubicBezTo>
                  <a:cubicBezTo>
                    <a:pt x="75035" y="58729"/>
                    <a:pt x="78969" y="49694"/>
                    <a:pt x="78969" y="39811"/>
                  </a:cubicBezTo>
                  <a:cubicBezTo>
                    <a:pt x="78969" y="17788"/>
                    <a:pt x="61264" y="0"/>
                    <a:pt x="39344" y="0"/>
                  </a:cubicBezTo>
                  <a:cubicBezTo>
                    <a:pt x="17704" y="0"/>
                    <a:pt x="0" y="17788"/>
                    <a:pt x="0" y="39811"/>
                  </a:cubicBezTo>
                  <a:cubicBezTo>
                    <a:pt x="0" y="61552"/>
                    <a:pt x="17704" y="79341"/>
                    <a:pt x="39344" y="79341"/>
                  </a:cubicBezTo>
                  <a:cubicBezTo>
                    <a:pt x="49180" y="79341"/>
                    <a:pt x="58454" y="75670"/>
                    <a:pt x="65199" y="69458"/>
                  </a:cubicBezTo>
                  <a:cubicBezTo>
                    <a:pt x="72505" y="76800"/>
                    <a:pt x="72505" y="76800"/>
                    <a:pt x="72505" y="76800"/>
                  </a:cubicBezTo>
                  <a:cubicBezTo>
                    <a:pt x="71943" y="77929"/>
                    <a:pt x="71662" y="79058"/>
                    <a:pt x="71662" y="80470"/>
                  </a:cubicBezTo>
                  <a:cubicBezTo>
                    <a:pt x="71662" y="82729"/>
                    <a:pt x="72505" y="84705"/>
                    <a:pt x="74192" y="86117"/>
                  </a:cubicBezTo>
                  <a:cubicBezTo>
                    <a:pt x="105386" y="117741"/>
                    <a:pt x="105386" y="117741"/>
                    <a:pt x="105386" y="117741"/>
                  </a:cubicBezTo>
                  <a:cubicBezTo>
                    <a:pt x="107072" y="119152"/>
                    <a:pt x="109039" y="120000"/>
                    <a:pt x="111288" y="120000"/>
                  </a:cubicBezTo>
                  <a:cubicBezTo>
                    <a:pt x="113255" y="120000"/>
                    <a:pt x="115503" y="119152"/>
                    <a:pt x="116908" y="117741"/>
                  </a:cubicBezTo>
                  <a:cubicBezTo>
                    <a:pt x="120000" y="114352"/>
                    <a:pt x="120000" y="109270"/>
                    <a:pt x="116908" y="106164"/>
                  </a:cubicBezTo>
                  <a:close/>
                  <a:moveTo>
                    <a:pt x="39344" y="73976"/>
                  </a:moveTo>
                  <a:cubicBezTo>
                    <a:pt x="20515" y="73976"/>
                    <a:pt x="5058" y="58729"/>
                    <a:pt x="5058" y="39811"/>
                  </a:cubicBezTo>
                  <a:cubicBezTo>
                    <a:pt x="5058" y="20894"/>
                    <a:pt x="20515" y="5364"/>
                    <a:pt x="39344" y="5364"/>
                  </a:cubicBezTo>
                  <a:cubicBezTo>
                    <a:pt x="58173" y="5364"/>
                    <a:pt x="73629" y="20894"/>
                    <a:pt x="73629" y="39811"/>
                  </a:cubicBezTo>
                  <a:cubicBezTo>
                    <a:pt x="73629" y="58729"/>
                    <a:pt x="58173" y="73976"/>
                    <a:pt x="39344" y="73976"/>
                  </a:cubicBezTo>
                  <a:close/>
                  <a:moveTo>
                    <a:pt x="113255" y="113788"/>
                  </a:moveTo>
                  <a:cubicBezTo>
                    <a:pt x="112131" y="114917"/>
                    <a:pt x="110163" y="114917"/>
                    <a:pt x="109039" y="113788"/>
                  </a:cubicBezTo>
                  <a:cubicBezTo>
                    <a:pt x="77845" y="82447"/>
                    <a:pt x="77845" y="82447"/>
                    <a:pt x="77845" y="82447"/>
                  </a:cubicBezTo>
                  <a:cubicBezTo>
                    <a:pt x="77283" y="81882"/>
                    <a:pt x="77002" y="81317"/>
                    <a:pt x="77002" y="80470"/>
                  </a:cubicBezTo>
                  <a:cubicBezTo>
                    <a:pt x="77002" y="79623"/>
                    <a:pt x="77283" y="79058"/>
                    <a:pt x="77845" y="78494"/>
                  </a:cubicBezTo>
                  <a:cubicBezTo>
                    <a:pt x="78407" y="77929"/>
                    <a:pt x="79250" y="77647"/>
                    <a:pt x="79812" y="77647"/>
                  </a:cubicBezTo>
                  <a:cubicBezTo>
                    <a:pt x="80655" y="77647"/>
                    <a:pt x="81498" y="77929"/>
                    <a:pt x="82060" y="78494"/>
                  </a:cubicBezTo>
                  <a:cubicBezTo>
                    <a:pt x="113255" y="109835"/>
                    <a:pt x="113255" y="109835"/>
                    <a:pt x="113255" y="109835"/>
                  </a:cubicBezTo>
                  <a:cubicBezTo>
                    <a:pt x="114379" y="110964"/>
                    <a:pt x="114379" y="112658"/>
                    <a:pt x="113255" y="113788"/>
                  </a:cubicBezTo>
                  <a:close/>
                </a:path>
              </a:pathLst>
            </a:custGeom>
            <a:grpFill/>
            <a:ln>
              <a:noFill/>
            </a:ln>
          </p:spPr>
          <p:txBody>
            <a:bodyPr lIns="89591" tIns="44783" rIns="89591" bIns="44783" anchor="t" anchorCtr="0">
              <a:noAutofit/>
            </a:bodyPr>
            <a:lstStyle/>
            <a:p>
              <a:endParaRPr sz="1300">
                <a:solidFill>
                  <a:schemeClr val="dk1"/>
                </a:solidFill>
                <a:latin typeface="Calibri" panose="020F0502020204030204"/>
                <a:ea typeface="Calibri" panose="020F0502020204030204"/>
                <a:cs typeface="Calibri" panose="020F0502020204030204"/>
                <a:sym typeface="Calibri" panose="020F0502020204030204"/>
              </a:endParaRPr>
            </a:p>
          </p:txBody>
        </p:sp>
      </p:grpSp>
      <p:sp>
        <p:nvSpPr>
          <p:cNvPr id="87" name="Shape 454"/>
          <p:cNvSpPr/>
          <p:nvPr/>
        </p:nvSpPr>
        <p:spPr>
          <a:xfrm>
            <a:off x="4622030" y="2884555"/>
            <a:ext cx="555885" cy="555714"/>
          </a:xfrm>
          <a:custGeom>
            <a:avLst/>
            <a:gdLst/>
            <a:ahLst/>
            <a:cxnLst/>
            <a:rect l="0" t="0" r="0" b="0"/>
            <a:pathLst>
              <a:path w="120000" h="120000" extrusionOk="0">
                <a:moveTo>
                  <a:pt x="119718" y="118870"/>
                </a:moveTo>
                <a:cubicBezTo>
                  <a:pt x="119718" y="118870"/>
                  <a:pt x="119718" y="118870"/>
                  <a:pt x="119718" y="118588"/>
                </a:cubicBezTo>
                <a:cubicBezTo>
                  <a:pt x="119718" y="118588"/>
                  <a:pt x="119718" y="118588"/>
                  <a:pt x="119999" y="118305"/>
                </a:cubicBezTo>
                <a:cubicBezTo>
                  <a:pt x="119999" y="118305"/>
                  <a:pt x="119999" y="118305"/>
                  <a:pt x="119999" y="118305"/>
                </a:cubicBezTo>
                <a:cubicBezTo>
                  <a:pt x="119999" y="118023"/>
                  <a:pt x="119999" y="118023"/>
                  <a:pt x="119999" y="117741"/>
                </a:cubicBezTo>
                <a:cubicBezTo>
                  <a:pt x="119999" y="117741"/>
                  <a:pt x="119999" y="117741"/>
                  <a:pt x="119999" y="117741"/>
                </a:cubicBezTo>
                <a:cubicBezTo>
                  <a:pt x="119999" y="117741"/>
                  <a:pt x="119999" y="117458"/>
                  <a:pt x="119999" y="117458"/>
                </a:cubicBezTo>
                <a:cubicBezTo>
                  <a:pt x="119999" y="117458"/>
                  <a:pt x="119999" y="117458"/>
                  <a:pt x="119999" y="117176"/>
                </a:cubicBezTo>
                <a:cubicBezTo>
                  <a:pt x="119999" y="117176"/>
                  <a:pt x="119999" y="117176"/>
                  <a:pt x="119999" y="117176"/>
                </a:cubicBezTo>
                <a:cubicBezTo>
                  <a:pt x="119999" y="117176"/>
                  <a:pt x="119999" y="116894"/>
                  <a:pt x="119999" y="116894"/>
                </a:cubicBezTo>
                <a:cubicBezTo>
                  <a:pt x="119999" y="116894"/>
                  <a:pt x="119999" y="116611"/>
                  <a:pt x="119999" y="116611"/>
                </a:cubicBezTo>
                <a:cubicBezTo>
                  <a:pt x="119999" y="116611"/>
                  <a:pt x="119999" y="116611"/>
                  <a:pt x="119999" y="116611"/>
                </a:cubicBezTo>
                <a:cubicBezTo>
                  <a:pt x="108450" y="80470"/>
                  <a:pt x="108450" y="80470"/>
                  <a:pt x="108450" y="80470"/>
                </a:cubicBezTo>
                <a:cubicBezTo>
                  <a:pt x="108169" y="80188"/>
                  <a:pt x="107887" y="79905"/>
                  <a:pt x="107605" y="79623"/>
                </a:cubicBezTo>
                <a:cubicBezTo>
                  <a:pt x="44788" y="16376"/>
                  <a:pt x="44788" y="16376"/>
                  <a:pt x="44788" y="16376"/>
                </a:cubicBezTo>
                <a:cubicBezTo>
                  <a:pt x="44507" y="16094"/>
                  <a:pt x="44507" y="16094"/>
                  <a:pt x="44225" y="15811"/>
                </a:cubicBezTo>
                <a:cubicBezTo>
                  <a:pt x="30422" y="1976"/>
                  <a:pt x="30422" y="1976"/>
                  <a:pt x="30422" y="1976"/>
                </a:cubicBezTo>
                <a:cubicBezTo>
                  <a:pt x="29295" y="847"/>
                  <a:pt x="27605" y="0"/>
                  <a:pt x="25915" y="0"/>
                </a:cubicBezTo>
                <a:cubicBezTo>
                  <a:pt x="24225" y="0"/>
                  <a:pt x="22535" y="847"/>
                  <a:pt x="21126" y="1976"/>
                </a:cubicBezTo>
                <a:cubicBezTo>
                  <a:pt x="1971" y="21458"/>
                  <a:pt x="1971" y="21458"/>
                  <a:pt x="1971" y="21458"/>
                </a:cubicBezTo>
                <a:cubicBezTo>
                  <a:pt x="563" y="22588"/>
                  <a:pt x="0" y="24282"/>
                  <a:pt x="0" y="25976"/>
                </a:cubicBezTo>
                <a:cubicBezTo>
                  <a:pt x="0" y="27670"/>
                  <a:pt x="563" y="29364"/>
                  <a:pt x="1971" y="30776"/>
                </a:cubicBezTo>
                <a:cubicBezTo>
                  <a:pt x="15211" y="44047"/>
                  <a:pt x="15211" y="44047"/>
                  <a:pt x="15211" y="44047"/>
                </a:cubicBezTo>
                <a:cubicBezTo>
                  <a:pt x="15492" y="44329"/>
                  <a:pt x="15492" y="44329"/>
                  <a:pt x="15492" y="44611"/>
                </a:cubicBezTo>
                <a:cubicBezTo>
                  <a:pt x="78591" y="108141"/>
                  <a:pt x="78591" y="108141"/>
                  <a:pt x="78591" y="108141"/>
                </a:cubicBezTo>
                <a:cubicBezTo>
                  <a:pt x="78873" y="108423"/>
                  <a:pt x="79436" y="108705"/>
                  <a:pt x="79718" y="108705"/>
                </a:cubicBezTo>
                <a:cubicBezTo>
                  <a:pt x="99436" y="114635"/>
                  <a:pt x="99436" y="114635"/>
                  <a:pt x="99436" y="114635"/>
                </a:cubicBezTo>
                <a:cubicBezTo>
                  <a:pt x="2535" y="114635"/>
                  <a:pt x="2535" y="114635"/>
                  <a:pt x="2535" y="114635"/>
                </a:cubicBezTo>
                <a:cubicBezTo>
                  <a:pt x="1126" y="114635"/>
                  <a:pt x="0" y="115764"/>
                  <a:pt x="0" y="117176"/>
                </a:cubicBezTo>
                <a:cubicBezTo>
                  <a:pt x="0" y="118870"/>
                  <a:pt x="1126" y="120000"/>
                  <a:pt x="2535" y="120000"/>
                </a:cubicBezTo>
                <a:cubicBezTo>
                  <a:pt x="117464" y="120000"/>
                  <a:pt x="117464" y="120000"/>
                  <a:pt x="117464" y="120000"/>
                </a:cubicBezTo>
                <a:cubicBezTo>
                  <a:pt x="117464" y="120000"/>
                  <a:pt x="117464" y="120000"/>
                  <a:pt x="117464" y="120000"/>
                </a:cubicBezTo>
                <a:cubicBezTo>
                  <a:pt x="117746" y="120000"/>
                  <a:pt x="117746" y="120000"/>
                  <a:pt x="118028" y="120000"/>
                </a:cubicBezTo>
                <a:cubicBezTo>
                  <a:pt x="118028" y="120000"/>
                  <a:pt x="118309" y="119717"/>
                  <a:pt x="118591" y="119717"/>
                </a:cubicBezTo>
                <a:cubicBezTo>
                  <a:pt x="118591" y="119717"/>
                  <a:pt x="118591" y="119717"/>
                  <a:pt x="118591" y="119717"/>
                </a:cubicBezTo>
                <a:cubicBezTo>
                  <a:pt x="118591" y="119717"/>
                  <a:pt x="118873" y="119717"/>
                  <a:pt x="118873" y="119435"/>
                </a:cubicBezTo>
                <a:cubicBezTo>
                  <a:pt x="118873" y="119435"/>
                  <a:pt x="118873" y="119435"/>
                  <a:pt x="118873" y="119435"/>
                </a:cubicBezTo>
                <a:cubicBezTo>
                  <a:pt x="119154" y="119435"/>
                  <a:pt x="119154" y="119152"/>
                  <a:pt x="119436" y="119152"/>
                </a:cubicBezTo>
                <a:cubicBezTo>
                  <a:pt x="119436" y="119152"/>
                  <a:pt x="119436" y="119152"/>
                  <a:pt x="119436" y="119152"/>
                </a:cubicBezTo>
                <a:cubicBezTo>
                  <a:pt x="119436" y="119152"/>
                  <a:pt x="119436" y="118870"/>
                  <a:pt x="119718" y="118870"/>
                </a:cubicBezTo>
                <a:close/>
                <a:moveTo>
                  <a:pt x="113521" y="113223"/>
                </a:moveTo>
                <a:cubicBezTo>
                  <a:pt x="84225" y="104752"/>
                  <a:pt x="84225" y="104752"/>
                  <a:pt x="84225" y="104752"/>
                </a:cubicBezTo>
                <a:cubicBezTo>
                  <a:pt x="86197" y="97694"/>
                  <a:pt x="86197" y="97694"/>
                  <a:pt x="86197" y="97694"/>
                </a:cubicBezTo>
                <a:cubicBezTo>
                  <a:pt x="95211" y="97694"/>
                  <a:pt x="95211" y="97694"/>
                  <a:pt x="95211" y="97694"/>
                </a:cubicBezTo>
                <a:cubicBezTo>
                  <a:pt x="96901" y="97694"/>
                  <a:pt x="98028" y="96564"/>
                  <a:pt x="98028" y="95152"/>
                </a:cubicBezTo>
                <a:cubicBezTo>
                  <a:pt x="98028" y="85835"/>
                  <a:pt x="98028" y="85835"/>
                  <a:pt x="98028" y="85835"/>
                </a:cubicBezTo>
                <a:cubicBezTo>
                  <a:pt x="103943" y="84423"/>
                  <a:pt x="103943" y="84423"/>
                  <a:pt x="103943" y="84423"/>
                </a:cubicBezTo>
                <a:lnTo>
                  <a:pt x="113521" y="113223"/>
                </a:lnTo>
                <a:close/>
                <a:moveTo>
                  <a:pt x="42253" y="21458"/>
                </a:moveTo>
                <a:cubicBezTo>
                  <a:pt x="100563" y="79905"/>
                  <a:pt x="100563" y="79905"/>
                  <a:pt x="100563" y="79905"/>
                </a:cubicBezTo>
                <a:cubicBezTo>
                  <a:pt x="96056" y="81035"/>
                  <a:pt x="96056" y="81035"/>
                  <a:pt x="96056" y="81035"/>
                </a:cubicBezTo>
                <a:cubicBezTo>
                  <a:pt x="39718" y="24282"/>
                  <a:pt x="39718" y="24282"/>
                  <a:pt x="39718" y="24282"/>
                </a:cubicBezTo>
                <a:lnTo>
                  <a:pt x="42253" y="21458"/>
                </a:lnTo>
                <a:close/>
                <a:moveTo>
                  <a:pt x="35774" y="27952"/>
                </a:moveTo>
                <a:cubicBezTo>
                  <a:pt x="92676" y="84988"/>
                  <a:pt x="92676" y="84988"/>
                  <a:pt x="92676" y="84988"/>
                </a:cubicBezTo>
                <a:cubicBezTo>
                  <a:pt x="92676" y="92611"/>
                  <a:pt x="92676" y="92611"/>
                  <a:pt x="92676" y="92611"/>
                </a:cubicBezTo>
                <a:cubicBezTo>
                  <a:pt x="85352" y="92611"/>
                  <a:pt x="85352" y="92611"/>
                  <a:pt x="85352" y="92611"/>
                </a:cubicBezTo>
                <a:cubicBezTo>
                  <a:pt x="27887" y="35858"/>
                  <a:pt x="27887" y="35858"/>
                  <a:pt x="27887" y="35858"/>
                </a:cubicBezTo>
                <a:lnTo>
                  <a:pt x="35774" y="27952"/>
                </a:lnTo>
                <a:close/>
                <a:moveTo>
                  <a:pt x="5352" y="25976"/>
                </a:moveTo>
                <a:cubicBezTo>
                  <a:pt x="5352" y="25976"/>
                  <a:pt x="5352" y="25411"/>
                  <a:pt x="5633" y="25129"/>
                </a:cubicBezTo>
                <a:cubicBezTo>
                  <a:pt x="25070" y="5647"/>
                  <a:pt x="25070" y="5647"/>
                  <a:pt x="25070" y="5647"/>
                </a:cubicBezTo>
                <a:cubicBezTo>
                  <a:pt x="25352" y="5364"/>
                  <a:pt x="25633" y="5364"/>
                  <a:pt x="25915" y="5364"/>
                </a:cubicBezTo>
                <a:cubicBezTo>
                  <a:pt x="26197" y="5364"/>
                  <a:pt x="26478" y="5364"/>
                  <a:pt x="26760" y="5647"/>
                </a:cubicBezTo>
                <a:cubicBezTo>
                  <a:pt x="38591" y="17788"/>
                  <a:pt x="38591" y="17788"/>
                  <a:pt x="38591" y="17788"/>
                </a:cubicBezTo>
                <a:cubicBezTo>
                  <a:pt x="17464" y="38964"/>
                  <a:pt x="17464" y="38964"/>
                  <a:pt x="17464" y="38964"/>
                </a:cubicBezTo>
                <a:cubicBezTo>
                  <a:pt x="5633" y="26823"/>
                  <a:pt x="5633" y="26823"/>
                  <a:pt x="5633" y="26823"/>
                </a:cubicBezTo>
                <a:cubicBezTo>
                  <a:pt x="5352" y="26541"/>
                  <a:pt x="5352" y="26258"/>
                  <a:pt x="5352" y="25976"/>
                </a:cubicBezTo>
                <a:close/>
                <a:moveTo>
                  <a:pt x="24225" y="39529"/>
                </a:moveTo>
                <a:cubicBezTo>
                  <a:pt x="81408" y="96000"/>
                  <a:pt x="81408" y="96000"/>
                  <a:pt x="81408" y="96000"/>
                </a:cubicBezTo>
                <a:cubicBezTo>
                  <a:pt x="79718" y="101647"/>
                  <a:pt x="79718" y="101647"/>
                  <a:pt x="79718" y="101647"/>
                </a:cubicBezTo>
                <a:cubicBezTo>
                  <a:pt x="21126" y="42635"/>
                  <a:pt x="21126" y="42635"/>
                  <a:pt x="21126" y="42635"/>
                </a:cubicBezTo>
                <a:lnTo>
                  <a:pt x="24225" y="39529"/>
                </a:lnTo>
                <a:close/>
              </a:path>
            </a:pathLst>
          </a:custGeom>
          <a:solidFill>
            <a:schemeClr val="bg1"/>
          </a:solidFill>
          <a:ln>
            <a:noFill/>
          </a:ln>
        </p:spPr>
        <p:txBody>
          <a:bodyPr lIns="119434" tIns="59700" rIns="119434" bIns="59700" anchor="t" anchorCtr="0">
            <a:noAutofit/>
          </a:bodyPr>
          <a:lstStyle/>
          <a:p>
            <a:endParaRPr sz="1300">
              <a:solidFill>
                <a:schemeClr val="dk1"/>
              </a:solidFill>
              <a:latin typeface="Calibri" panose="020F0502020204030204"/>
              <a:ea typeface="Calibri" panose="020F0502020204030204"/>
              <a:cs typeface="Calibri" panose="020F0502020204030204"/>
              <a:sym typeface="Calibri" panose="020F0502020204030204"/>
            </a:endParaRPr>
          </a:p>
        </p:txBody>
      </p:sp>
      <p:sp>
        <p:nvSpPr>
          <p:cNvPr id="31" name="矩形 30"/>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2" name="矩形 31"/>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3"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34209" y="1482488"/>
            <a:ext cx="10649688" cy="3947028"/>
            <a:chOff x="662144" y="1865817"/>
            <a:chExt cx="10867713" cy="4029077"/>
          </a:xfrm>
        </p:grpSpPr>
        <p:grpSp>
          <p:nvGrpSpPr>
            <p:cNvPr id="3" name="Group 119"/>
            <p:cNvGrpSpPr/>
            <p:nvPr/>
          </p:nvGrpSpPr>
          <p:grpSpPr>
            <a:xfrm>
              <a:off x="8545357" y="2462019"/>
              <a:ext cx="2984500" cy="2987676"/>
              <a:chOff x="1033463" y="2201863"/>
              <a:chExt cx="2984500" cy="2987676"/>
            </a:xfrm>
            <a:solidFill>
              <a:schemeClr val="accent6"/>
            </a:solidFill>
          </p:grpSpPr>
          <p:sp>
            <p:nvSpPr>
              <p:cNvPr id="79" name="Freeform 86"/>
              <p:cNvSpPr/>
              <p:nvPr/>
            </p:nvSpPr>
            <p:spPr bwMode="auto">
              <a:xfrm>
                <a:off x="3433763" y="2613026"/>
                <a:ext cx="546100" cy="798513"/>
              </a:xfrm>
              <a:custGeom>
                <a:avLst/>
                <a:gdLst>
                  <a:gd name="T0" fmla="*/ 98 w 145"/>
                  <a:gd name="T1" fmla="*/ 212 h 212"/>
                  <a:gd name="T2" fmla="*/ 145 w 145"/>
                  <a:gd name="T3" fmla="*/ 200 h 212"/>
                  <a:gd name="T4" fmla="*/ 31 w 145"/>
                  <a:gd name="T5" fmla="*/ 0 h 212"/>
                  <a:gd name="T6" fmla="*/ 0 w 145"/>
                  <a:gd name="T7" fmla="*/ 37 h 212"/>
                  <a:gd name="T8" fmla="*/ 98 w 145"/>
                  <a:gd name="T9" fmla="*/ 212 h 212"/>
                </a:gdLst>
                <a:ahLst/>
                <a:cxnLst>
                  <a:cxn ang="0">
                    <a:pos x="T0" y="T1"/>
                  </a:cxn>
                  <a:cxn ang="0">
                    <a:pos x="T2" y="T3"/>
                  </a:cxn>
                  <a:cxn ang="0">
                    <a:pos x="T4" y="T5"/>
                  </a:cxn>
                  <a:cxn ang="0">
                    <a:pos x="T6" y="T7"/>
                  </a:cxn>
                  <a:cxn ang="0">
                    <a:pos x="T8" y="T9"/>
                  </a:cxn>
                </a:cxnLst>
                <a:rect l="0" t="0" r="r" b="b"/>
                <a:pathLst>
                  <a:path w="145" h="212">
                    <a:moveTo>
                      <a:pt x="98" y="212"/>
                    </a:moveTo>
                    <a:cubicBezTo>
                      <a:pt x="145" y="200"/>
                      <a:pt x="145" y="200"/>
                      <a:pt x="145" y="200"/>
                    </a:cubicBezTo>
                    <a:cubicBezTo>
                      <a:pt x="127" y="122"/>
                      <a:pt x="87" y="53"/>
                      <a:pt x="31" y="0"/>
                    </a:cubicBezTo>
                    <a:cubicBezTo>
                      <a:pt x="0" y="37"/>
                      <a:pt x="0" y="37"/>
                      <a:pt x="0" y="37"/>
                    </a:cubicBezTo>
                    <a:cubicBezTo>
                      <a:pt x="49" y="84"/>
                      <a:pt x="83" y="144"/>
                      <a:pt x="98" y="212"/>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80" name="Freeform 87"/>
              <p:cNvSpPr/>
              <p:nvPr/>
            </p:nvSpPr>
            <p:spPr bwMode="auto">
              <a:xfrm>
                <a:off x="2538413" y="2201863"/>
                <a:ext cx="971550" cy="509588"/>
              </a:xfrm>
              <a:custGeom>
                <a:avLst/>
                <a:gdLst>
                  <a:gd name="T0" fmla="*/ 227 w 258"/>
                  <a:gd name="T1" fmla="*/ 135 h 135"/>
                  <a:gd name="T2" fmla="*/ 258 w 258"/>
                  <a:gd name="T3" fmla="*/ 98 h 135"/>
                  <a:gd name="T4" fmla="*/ 0 w 258"/>
                  <a:gd name="T5" fmla="*/ 0 h 135"/>
                  <a:gd name="T6" fmla="*/ 0 w 258"/>
                  <a:gd name="T7" fmla="*/ 48 h 135"/>
                  <a:gd name="T8" fmla="*/ 227 w 258"/>
                  <a:gd name="T9" fmla="*/ 135 h 135"/>
                </a:gdLst>
                <a:ahLst/>
                <a:cxnLst>
                  <a:cxn ang="0">
                    <a:pos x="T0" y="T1"/>
                  </a:cxn>
                  <a:cxn ang="0">
                    <a:pos x="T2" y="T3"/>
                  </a:cxn>
                  <a:cxn ang="0">
                    <a:pos x="T4" y="T5"/>
                  </a:cxn>
                  <a:cxn ang="0">
                    <a:pos x="T6" y="T7"/>
                  </a:cxn>
                  <a:cxn ang="0">
                    <a:pos x="T8" y="T9"/>
                  </a:cxn>
                </a:cxnLst>
                <a:rect l="0" t="0" r="r" b="b"/>
                <a:pathLst>
                  <a:path w="258" h="135">
                    <a:moveTo>
                      <a:pt x="227" y="135"/>
                    </a:moveTo>
                    <a:cubicBezTo>
                      <a:pt x="258" y="98"/>
                      <a:pt x="258" y="98"/>
                      <a:pt x="258" y="98"/>
                    </a:cubicBezTo>
                    <a:cubicBezTo>
                      <a:pt x="189" y="38"/>
                      <a:pt x="99" y="1"/>
                      <a:pt x="0" y="0"/>
                    </a:cubicBezTo>
                    <a:cubicBezTo>
                      <a:pt x="0" y="48"/>
                      <a:pt x="0" y="48"/>
                      <a:pt x="0" y="48"/>
                    </a:cubicBezTo>
                    <a:cubicBezTo>
                      <a:pt x="87" y="49"/>
                      <a:pt x="166" y="82"/>
                      <a:pt x="227" y="135"/>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81" name="Freeform 88"/>
              <p:cNvSpPr/>
              <p:nvPr/>
            </p:nvSpPr>
            <p:spPr bwMode="auto">
              <a:xfrm>
                <a:off x="3735388" y="3422651"/>
                <a:ext cx="282575" cy="831850"/>
              </a:xfrm>
              <a:custGeom>
                <a:avLst/>
                <a:gdLst>
                  <a:gd name="T0" fmla="*/ 26 w 75"/>
                  <a:gd name="T1" fmla="*/ 72 h 221"/>
                  <a:gd name="T2" fmla="*/ 0 w 75"/>
                  <a:gd name="T3" fmla="*/ 204 h 221"/>
                  <a:gd name="T4" fmla="*/ 46 w 75"/>
                  <a:gd name="T5" fmla="*/ 221 h 221"/>
                  <a:gd name="T6" fmla="*/ 75 w 75"/>
                  <a:gd name="T7" fmla="*/ 72 h 221"/>
                  <a:gd name="T8" fmla="*/ 68 w 75"/>
                  <a:gd name="T9" fmla="*/ 0 h 221"/>
                  <a:gd name="T10" fmla="*/ 21 w 75"/>
                  <a:gd name="T11" fmla="*/ 13 h 221"/>
                  <a:gd name="T12" fmla="*/ 26 w 75"/>
                  <a:gd name="T13" fmla="*/ 72 h 221"/>
                </a:gdLst>
                <a:ahLst/>
                <a:cxnLst>
                  <a:cxn ang="0">
                    <a:pos x="T0" y="T1"/>
                  </a:cxn>
                  <a:cxn ang="0">
                    <a:pos x="T2" y="T3"/>
                  </a:cxn>
                  <a:cxn ang="0">
                    <a:pos x="T4" y="T5"/>
                  </a:cxn>
                  <a:cxn ang="0">
                    <a:pos x="T6" y="T7"/>
                  </a:cxn>
                  <a:cxn ang="0">
                    <a:pos x="T8" y="T9"/>
                  </a:cxn>
                  <a:cxn ang="0">
                    <a:pos x="T10" y="T11"/>
                  </a:cxn>
                  <a:cxn ang="0">
                    <a:pos x="T12" y="T13"/>
                  </a:cxn>
                </a:cxnLst>
                <a:rect l="0" t="0" r="r" b="b"/>
                <a:pathLst>
                  <a:path w="75" h="221">
                    <a:moveTo>
                      <a:pt x="26" y="72"/>
                    </a:moveTo>
                    <a:cubicBezTo>
                      <a:pt x="26" y="119"/>
                      <a:pt x="17" y="163"/>
                      <a:pt x="0" y="204"/>
                    </a:cubicBezTo>
                    <a:cubicBezTo>
                      <a:pt x="46" y="221"/>
                      <a:pt x="46" y="221"/>
                      <a:pt x="46" y="221"/>
                    </a:cubicBezTo>
                    <a:cubicBezTo>
                      <a:pt x="64" y="175"/>
                      <a:pt x="75" y="125"/>
                      <a:pt x="75" y="72"/>
                    </a:cubicBezTo>
                    <a:cubicBezTo>
                      <a:pt x="75" y="48"/>
                      <a:pt x="72" y="24"/>
                      <a:pt x="68" y="0"/>
                    </a:cubicBezTo>
                    <a:cubicBezTo>
                      <a:pt x="21" y="13"/>
                      <a:pt x="21" y="13"/>
                      <a:pt x="21" y="13"/>
                    </a:cubicBezTo>
                    <a:cubicBezTo>
                      <a:pt x="24" y="32"/>
                      <a:pt x="26" y="52"/>
                      <a:pt x="26" y="72"/>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82" name="Freeform 89"/>
              <p:cNvSpPr/>
              <p:nvPr/>
            </p:nvSpPr>
            <p:spPr bwMode="auto">
              <a:xfrm>
                <a:off x="1654176" y="2201863"/>
                <a:ext cx="823913" cy="425450"/>
              </a:xfrm>
              <a:custGeom>
                <a:avLst/>
                <a:gdLst>
                  <a:gd name="T0" fmla="*/ 219 w 219"/>
                  <a:gd name="T1" fmla="*/ 48 h 113"/>
                  <a:gd name="T2" fmla="*/ 219 w 219"/>
                  <a:gd name="T3" fmla="*/ 0 h 113"/>
                  <a:gd name="T4" fmla="*/ 0 w 219"/>
                  <a:gd name="T5" fmla="*/ 74 h 113"/>
                  <a:gd name="T6" fmla="*/ 28 w 219"/>
                  <a:gd name="T7" fmla="*/ 113 h 113"/>
                  <a:gd name="T8" fmla="*/ 219 w 219"/>
                  <a:gd name="T9" fmla="*/ 48 h 113"/>
                </a:gdLst>
                <a:ahLst/>
                <a:cxnLst>
                  <a:cxn ang="0">
                    <a:pos x="T0" y="T1"/>
                  </a:cxn>
                  <a:cxn ang="0">
                    <a:pos x="T2" y="T3"/>
                  </a:cxn>
                  <a:cxn ang="0">
                    <a:pos x="T4" y="T5"/>
                  </a:cxn>
                  <a:cxn ang="0">
                    <a:pos x="T6" y="T7"/>
                  </a:cxn>
                  <a:cxn ang="0">
                    <a:pos x="T8" y="T9"/>
                  </a:cxn>
                </a:cxnLst>
                <a:rect l="0" t="0" r="r" b="b"/>
                <a:pathLst>
                  <a:path w="219" h="113">
                    <a:moveTo>
                      <a:pt x="219" y="48"/>
                    </a:moveTo>
                    <a:cubicBezTo>
                      <a:pt x="219" y="0"/>
                      <a:pt x="219" y="0"/>
                      <a:pt x="219" y="0"/>
                    </a:cubicBezTo>
                    <a:cubicBezTo>
                      <a:pt x="138" y="2"/>
                      <a:pt x="62" y="29"/>
                      <a:pt x="0" y="74"/>
                    </a:cubicBezTo>
                    <a:cubicBezTo>
                      <a:pt x="28" y="113"/>
                      <a:pt x="28" y="113"/>
                      <a:pt x="28" y="113"/>
                    </a:cubicBezTo>
                    <a:cubicBezTo>
                      <a:pt x="82" y="74"/>
                      <a:pt x="148" y="50"/>
                      <a:pt x="219" y="48"/>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83" name="Freeform 90"/>
              <p:cNvSpPr/>
              <p:nvPr/>
            </p:nvSpPr>
            <p:spPr bwMode="auto">
              <a:xfrm>
                <a:off x="1119188" y="4144963"/>
                <a:ext cx="587375" cy="712788"/>
              </a:xfrm>
              <a:custGeom>
                <a:avLst/>
                <a:gdLst>
                  <a:gd name="T0" fmla="*/ 46 w 156"/>
                  <a:gd name="T1" fmla="*/ 0 h 189"/>
                  <a:gd name="T2" fmla="*/ 0 w 156"/>
                  <a:gd name="T3" fmla="*/ 13 h 189"/>
                  <a:gd name="T4" fmla="*/ 125 w 156"/>
                  <a:gd name="T5" fmla="*/ 189 h 189"/>
                  <a:gd name="T6" fmla="*/ 156 w 156"/>
                  <a:gd name="T7" fmla="*/ 152 h 189"/>
                  <a:gd name="T8" fmla="*/ 46 w 156"/>
                  <a:gd name="T9" fmla="*/ 0 h 189"/>
                </a:gdLst>
                <a:ahLst/>
                <a:cxnLst>
                  <a:cxn ang="0">
                    <a:pos x="T0" y="T1"/>
                  </a:cxn>
                  <a:cxn ang="0">
                    <a:pos x="T2" y="T3"/>
                  </a:cxn>
                  <a:cxn ang="0">
                    <a:pos x="T4" y="T5"/>
                  </a:cxn>
                  <a:cxn ang="0">
                    <a:pos x="T6" y="T7"/>
                  </a:cxn>
                  <a:cxn ang="0">
                    <a:pos x="T8" y="T9"/>
                  </a:cxn>
                </a:cxnLst>
                <a:rect l="0" t="0" r="r" b="b"/>
                <a:pathLst>
                  <a:path w="156" h="189">
                    <a:moveTo>
                      <a:pt x="46" y="0"/>
                    </a:moveTo>
                    <a:cubicBezTo>
                      <a:pt x="0" y="13"/>
                      <a:pt x="0" y="13"/>
                      <a:pt x="0" y="13"/>
                    </a:cubicBezTo>
                    <a:cubicBezTo>
                      <a:pt x="24" y="83"/>
                      <a:pt x="68" y="144"/>
                      <a:pt x="125" y="189"/>
                    </a:cubicBezTo>
                    <a:cubicBezTo>
                      <a:pt x="156" y="152"/>
                      <a:pt x="156" y="152"/>
                      <a:pt x="156" y="152"/>
                    </a:cubicBezTo>
                    <a:cubicBezTo>
                      <a:pt x="107" y="113"/>
                      <a:pt x="68" y="61"/>
                      <a:pt x="46" y="0"/>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84" name="Freeform 91"/>
              <p:cNvSpPr/>
              <p:nvPr/>
            </p:nvSpPr>
            <p:spPr bwMode="auto">
              <a:xfrm>
                <a:off x="3260726" y="4246563"/>
                <a:ext cx="625475" cy="677863"/>
              </a:xfrm>
              <a:custGeom>
                <a:avLst/>
                <a:gdLst>
                  <a:gd name="T0" fmla="*/ 0 w 166"/>
                  <a:gd name="T1" fmla="*/ 141 h 180"/>
                  <a:gd name="T2" fmla="*/ 28 w 166"/>
                  <a:gd name="T3" fmla="*/ 180 h 180"/>
                  <a:gd name="T4" fmla="*/ 166 w 166"/>
                  <a:gd name="T5" fmla="*/ 16 h 180"/>
                  <a:gd name="T6" fmla="*/ 120 w 166"/>
                  <a:gd name="T7" fmla="*/ 0 h 180"/>
                  <a:gd name="T8" fmla="*/ 0 w 166"/>
                  <a:gd name="T9" fmla="*/ 141 h 180"/>
                </a:gdLst>
                <a:ahLst/>
                <a:cxnLst>
                  <a:cxn ang="0">
                    <a:pos x="T0" y="T1"/>
                  </a:cxn>
                  <a:cxn ang="0">
                    <a:pos x="T2" y="T3"/>
                  </a:cxn>
                  <a:cxn ang="0">
                    <a:pos x="T4" y="T5"/>
                  </a:cxn>
                  <a:cxn ang="0">
                    <a:pos x="T6" y="T7"/>
                  </a:cxn>
                  <a:cxn ang="0">
                    <a:pos x="T8" y="T9"/>
                  </a:cxn>
                </a:cxnLst>
                <a:rect l="0" t="0" r="r" b="b"/>
                <a:pathLst>
                  <a:path w="166" h="180">
                    <a:moveTo>
                      <a:pt x="0" y="141"/>
                    </a:moveTo>
                    <a:cubicBezTo>
                      <a:pt x="28" y="180"/>
                      <a:pt x="28" y="180"/>
                      <a:pt x="28" y="180"/>
                    </a:cubicBezTo>
                    <a:cubicBezTo>
                      <a:pt x="88" y="140"/>
                      <a:pt x="136" y="83"/>
                      <a:pt x="166" y="16"/>
                    </a:cubicBezTo>
                    <a:cubicBezTo>
                      <a:pt x="120" y="0"/>
                      <a:pt x="120" y="0"/>
                      <a:pt x="120" y="0"/>
                    </a:cubicBezTo>
                    <a:cubicBezTo>
                      <a:pt x="93" y="57"/>
                      <a:pt x="52" y="105"/>
                      <a:pt x="0" y="141"/>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85" name="Freeform 92"/>
              <p:cNvSpPr/>
              <p:nvPr/>
            </p:nvSpPr>
            <p:spPr bwMode="auto">
              <a:xfrm>
                <a:off x="1033463" y="3290888"/>
                <a:ext cx="239713" cy="847725"/>
              </a:xfrm>
              <a:custGeom>
                <a:avLst/>
                <a:gdLst>
                  <a:gd name="T0" fmla="*/ 48 w 64"/>
                  <a:gd name="T1" fmla="*/ 107 h 225"/>
                  <a:gd name="T2" fmla="*/ 60 w 64"/>
                  <a:gd name="T3" fmla="*/ 16 h 225"/>
                  <a:gd name="T4" fmla="*/ 14 w 64"/>
                  <a:gd name="T5" fmla="*/ 0 h 225"/>
                  <a:gd name="T6" fmla="*/ 0 w 64"/>
                  <a:gd name="T7" fmla="*/ 107 h 225"/>
                  <a:gd name="T8" fmla="*/ 17 w 64"/>
                  <a:gd name="T9" fmla="*/ 225 h 225"/>
                  <a:gd name="T10" fmla="*/ 64 w 64"/>
                  <a:gd name="T11" fmla="*/ 212 h 225"/>
                  <a:gd name="T12" fmla="*/ 48 w 64"/>
                  <a:gd name="T13" fmla="*/ 107 h 225"/>
                </a:gdLst>
                <a:ahLst/>
                <a:cxnLst>
                  <a:cxn ang="0">
                    <a:pos x="T0" y="T1"/>
                  </a:cxn>
                  <a:cxn ang="0">
                    <a:pos x="T2" y="T3"/>
                  </a:cxn>
                  <a:cxn ang="0">
                    <a:pos x="T4" y="T5"/>
                  </a:cxn>
                  <a:cxn ang="0">
                    <a:pos x="T6" y="T7"/>
                  </a:cxn>
                  <a:cxn ang="0">
                    <a:pos x="T8" y="T9"/>
                  </a:cxn>
                  <a:cxn ang="0">
                    <a:pos x="T10" y="T11"/>
                  </a:cxn>
                  <a:cxn ang="0">
                    <a:pos x="T12" y="T13"/>
                  </a:cxn>
                </a:cxnLst>
                <a:rect l="0" t="0" r="r" b="b"/>
                <a:pathLst>
                  <a:path w="64" h="225">
                    <a:moveTo>
                      <a:pt x="48" y="107"/>
                    </a:moveTo>
                    <a:cubicBezTo>
                      <a:pt x="48" y="76"/>
                      <a:pt x="52" y="45"/>
                      <a:pt x="60" y="16"/>
                    </a:cubicBezTo>
                    <a:cubicBezTo>
                      <a:pt x="14" y="0"/>
                      <a:pt x="14" y="0"/>
                      <a:pt x="14" y="0"/>
                    </a:cubicBezTo>
                    <a:cubicBezTo>
                      <a:pt x="5" y="34"/>
                      <a:pt x="0" y="70"/>
                      <a:pt x="0" y="107"/>
                    </a:cubicBezTo>
                    <a:cubicBezTo>
                      <a:pt x="0" y="148"/>
                      <a:pt x="6" y="188"/>
                      <a:pt x="17" y="225"/>
                    </a:cubicBezTo>
                    <a:cubicBezTo>
                      <a:pt x="64" y="212"/>
                      <a:pt x="64" y="212"/>
                      <a:pt x="64" y="212"/>
                    </a:cubicBezTo>
                    <a:cubicBezTo>
                      <a:pt x="53" y="179"/>
                      <a:pt x="48" y="144"/>
                      <a:pt x="48" y="107"/>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86" name="Freeform 93"/>
              <p:cNvSpPr/>
              <p:nvPr/>
            </p:nvSpPr>
            <p:spPr bwMode="auto">
              <a:xfrm>
                <a:off x="1104901" y="2514601"/>
                <a:ext cx="604838" cy="779463"/>
              </a:xfrm>
              <a:custGeom>
                <a:avLst/>
                <a:gdLst>
                  <a:gd name="T0" fmla="*/ 161 w 161"/>
                  <a:gd name="T1" fmla="*/ 40 h 207"/>
                  <a:gd name="T2" fmla="*/ 134 w 161"/>
                  <a:gd name="T3" fmla="*/ 0 h 207"/>
                  <a:gd name="T4" fmla="*/ 0 w 161"/>
                  <a:gd name="T5" fmla="*/ 191 h 207"/>
                  <a:gd name="T6" fmla="*/ 45 w 161"/>
                  <a:gd name="T7" fmla="*/ 207 h 207"/>
                  <a:gd name="T8" fmla="*/ 161 w 161"/>
                  <a:gd name="T9" fmla="*/ 40 h 207"/>
                </a:gdLst>
                <a:ahLst/>
                <a:cxnLst>
                  <a:cxn ang="0">
                    <a:pos x="T0" y="T1"/>
                  </a:cxn>
                  <a:cxn ang="0">
                    <a:pos x="T2" y="T3"/>
                  </a:cxn>
                  <a:cxn ang="0">
                    <a:pos x="T4" y="T5"/>
                  </a:cxn>
                  <a:cxn ang="0">
                    <a:pos x="T6" y="T7"/>
                  </a:cxn>
                  <a:cxn ang="0">
                    <a:pos x="T8" y="T9"/>
                  </a:cxn>
                </a:cxnLst>
                <a:rect l="0" t="0" r="r" b="b"/>
                <a:pathLst>
                  <a:path w="161" h="207">
                    <a:moveTo>
                      <a:pt x="161" y="40"/>
                    </a:moveTo>
                    <a:cubicBezTo>
                      <a:pt x="134" y="0"/>
                      <a:pt x="134" y="0"/>
                      <a:pt x="134" y="0"/>
                    </a:cubicBezTo>
                    <a:cubicBezTo>
                      <a:pt x="72" y="49"/>
                      <a:pt x="25" y="115"/>
                      <a:pt x="0" y="191"/>
                    </a:cubicBezTo>
                    <a:cubicBezTo>
                      <a:pt x="45" y="207"/>
                      <a:pt x="45" y="207"/>
                      <a:pt x="45" y="207"/>
                    </a:cubicBezTo>
                    <a:cubicBezTo>
                      <a:pt x="67" y="140"/>
                      <a:pt x="107" y="82"/>
                      <a:pt x="161" y="40"/>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87" name="Freeform 94"/>
              <p:cNvSpPr/>
              <p:nvPr/>
            </p:nvSpPr>
            <p:spPr bwMode="auto">
              <a:xfrm>
                <a:off x="2538413" y="4808538"/>
                <a:ext cx="779463" cy="381000"/>
              </a:xfrm>
              <a:custGeom>
                <a:avLst/>
                <a:gdLst>
                  <a:gd name="T0" fmla="*/ 0 w 207"/>
                  <a:gd name="T1" fmla="*/ 52 h 101"/>
                  <a:gd name="T2" fmla="*/ 0 w 207"/>
                  <a:gd name="T3" fmla="*/ 101 h 101"/>
                  <a:gd name="T4" fmla="*/ 207 w 207"/>
                  <a:gd name="T5" fmla="*/ 40 h 101"/>
                  <a:gd name="T6" fmla="*/ 179 w 207"/>
                  <a:gd name="T7" fmla="*/ 0 h 101"/>
                  <a:gd name="T8" fmla="*/ 0 w 207"/>
                  <a:gd name="T9" fmla="*/ 52 h 101"/>
                </a:gdLst>
                <a:ahLst/>
                <a:cxnLst>
                  <a:cxn ang="0">
                    <a:pos x="T0" y="T1"/>
                  </a:cxn>
                  <a:cxn ang="0">
                    <a:pos x="T2" y="T3"/>
                  </a:cxn>
                  <a:cxn ang="0">
                    <a:pos x="T4" y="T5"/>
                  </a:cxn>
                  <a:cxn ang="0">
                    <a:pos x="T6" y="T7"/>
                  </a:cxn>
                  <a:cxn ang="0">
                    <a:pos x="T8" y="T9"/>
                  </a:cxn>
                </a:cxnLst>
                <a:rect l="0" t="0" r="r" b="b"/>
                <a:pathLst>
                  <a:path w="207" h="101">
                    <a:moveTo>
                      <a:pt x="0" y="52"/>
                    </a:moveTo>
                    <a:cubicBezTo>
                      <a:pt x="0" y="101"/>
                      <a:pt x="0" y="101"/>
                      <a:pt x="0" y="101"/>
                    </a:cubicBezTo>
                    <a:cubicBezTo>
                      <a:pt x="76" y="100"/>
                      <a:pt x="147" y="78"/>
                      <a:pt x="207" y="40"/>
                    </a:cubicBezTo>
                    <a:cubicBezTo>
                      <a:pt x="179" y="0"/>
                      <a:pt x="179" y="0"/>
                      <a:pt x="179" y="0"/>
                    </a:cubicBezTo>
                    <a:cubicBezTo>
                      <a:pt x="127" y="33"/>
                      <a:pt x="66" y="51"/>
                      <a:pt x="0" y="52"/>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88" name="Freeform 95"/>
              <p:cNvSpPr/>
              <p:nvPr/>
            </p:nvSpPr>
            <p:spPr bwMode="auto">
              <a:xfrm>
                <a:off x="1638301" y="4756151"/>
                <a:ext cx="839788" cy="433388"/>
              </a:xfrm>
              <a:custGeom>
                <a:avLst/>
                <a:gdLst>
                  <a:gd name="T0" fmla="*/ 31 w 223"/>
                  <a:gd name="T1" fmla="*/ 0 h 115"/>
                  <a:gd name="T2" fmla="*/ 0 w 223"/>
                  <a:gd name="T3" fmla="*/ 37 h 115"/>
                  <a:gd name="T4" fmla="*/ 223 w 223"/>
                  <a:gd name="T5" fmla="*/ 115 h 115"/>
                  <a:gd name="T6" fmla="*/ 223 w 223"/>
                  <a:gd name="T7" fmla="*/ 66 h 115"/>
                  <a:gd name="T8" fmla="*/ 31 w 223"/>
                  <a:gd name="T9" fmla="*/ 0 h 115"/>
                </a:gdLst>
                <a:ahLst/>
                <a:cxnLst>
                  <a:cxn ang="0">
                    <a:pos x="T0" y="T1"/>
                  </a:cxn>
                  <a:cxn ang="0">
                    <a:pos x="T2" y="T3"/>
                  </a:cxn>
                  <a:cxn ang="0">
                    <a:pos x="T4" y="T5"/>
                  </a:cxn>
                  <a:cxn ang="0">
                    <a:pos x="T6" y="T7"/>
                  </a:cxn>
                  <a:cxn ang="0">
                    <a:pos x="T8" y="T9"/>
                  </a:cxn>
                </a:cxnLst>
                <a:rect l="0" t="0" r="r" b="b"/>
                <a:pathLst>
                  <a:path w="223" h="115">
                    <a:moveTo>
                      <a:pt x="31" y="0"/>
                    </a:moveTo>
                    <a:cubicBezTo>
                      <a:pt x="0" y="37"/>
                      <a:pt x="0" y="37"/>
                      <a:pt x="0" y="37"/>
                    </a:cubicBezTo>
                    <a:cubicBezTo>
                      <a:pt x="63" y="84"/>
                      <a:pt x="140" y="112"/>
                      <a:pt x="223" y="115"/>
                    </a:cubicBezTo>
                    <a:cubicBezTo>
                      <a:pt x="223" y="66"/>
                      <a:pt x="223" y="66"/>
                      <a:pt x="223" y="66"/>
                    </a:cubicBezTo>
                    <a:cubicBezTo>
                      <a:pt x="151" y="64"/>
                      <a:pt x="85" y="39"/>
                      <a:pt x="31" y="0"/>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grpSp>
        <p:sp>
          <p:nvSpPr>
            <p:cNvPr id="4" name="Arc 131"/>
            <p:cNvSpPr/>
            <p:nvPr/>
          </p:nvSpPr>
          <p:spPr>
            <a:xfrm rot="10800000">
              <a:off x="8959695" y="2877945"/>
              <a:ext cx="2155824" cy="2155824"/>
            </a:xfrm>
            <a:prstGeom prst="arc">
              <a:avLst>
                <a:gd name="adj1" fmla="val 12559450"/>
                <a:gd name="adj2" fmla="val 10734386"/>
              </a:avLst>
            </a:prstGeom>
            <a:ln w="133350" cap="sq">
              <a:solidFill>
                <a:schemeClr val="accent6">
                  <a:lumMod val="75000"/>
                </a:schemeClr>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defTabSz="895985">
                <a:defRPr/>
              </a:pPr>
              <a:endParaRPr lang="en-IN" dirty="0">
                <a:solidFill>
                  <a:prstClr val="white">
                    <a:lumMod val="95000"/>
                  </a:prstClr>
                </a:solidFill>
                <a:latin typeface="Arial" panose="020B0604020202020204"/>
                <a:ea typeface="微软雅黑" panose="020B0503020204020204" pitchFamily="34" charset="-122"/>
              </a:endParaRPr>
            </a:p>
          </p:txBody>
        </p:sp>
        <p:grpSp>
          <p:nvGrpSpPr>
            <p:cNvPr id="5" name="Group 141"/>
            <p:cNvGrpSpPr/>
            <p:nvPr/>
          </p:nvGrpSpPr>
          <p:grpSpPr>
            <a:xfrm>
              <a:off x="5667608" y="1973319"/>
              <a:ext cx="2327707" cy="2330184"/>
              <a:chOff x="1033463" y="2201863"/>
              <a:chExt cx="2984500" cy="2987676"/>
            </a:xfrm>
            <a:solidFill>
              <a:schemeClr val="accent5"/>
            </a:solidFill>
          </p:grpSpPr>
          <p:sp>
            <p:nvSpPr>
              <p:cNvPr id="69" name="Freeform 86"/>
              <p:cNvSpPr/>
              <p:nvPr/>
            </p:nvSpPr>
            <p:spPr bwMode="auto">
              <a:xfrm>
                <a:off x="3433763" y="2613026"/>
                <a:ext cx="546100" cy="798513"/>
              </a:xfrm>
              <a:custGeom>
                <a:avLst/>
                <a:gdLst>
                  <a:gd name="T0" fmla="*/ 98 w 145"/>
                  <a:gd name="T1" fmla="*/ 212 h 212"/>
                  <a:gd name="T2" fmla="*/ 145 w 145"/>
                  <a:gd name="T3" fmla="*/ 200 h 212"/>
                  <a:gd name="T4" fmla="*/ 31 w 145"/>
                  <a:gd name="T5" fmla="*/ 0 h 212"/>
                  <a:gd name="T6" fmla="*/ 0 w 145"/>
                  <a:gd name="T7" fmla="*/ 37 h 212"/>
                  <a:gd name="T8" fmla="*/ 98 w 145"/>
                  <a:gd name="T9" fmla="*/ 212 h 212"/>
                </a:gdLst>
                <a:ahLst/>
                <a:cxnLst>
                  <a:cxn ang="0">
                    <a:pos x="T0" y="T1"/>
                  </a:cxn>
                  <a:cxn ang="0">
                    <a:pos x="T2" y="T3"/>
                  </a:cxn>
                  <a:cxn ang="0">
                    <a:pos x="T4" y="T5"/>
                  </a:cxn>
                  <a:cxn ang="0">
                    <a:pos x="T6" y="T7"/>
                  </a:cxn>
                  <a:cxn ang="0">
                    <a:pos x="T8" y="T9"/>
                  </a:cxn>
                </a:cxnLst>
                <a:rect l="0" t="0" r="r" b="b"/>
                <a:pathLst>
                  <a:path w="145" h="212">
                    <a:moveTo>
                      <a:pt x="98" y="212"/>
                    </a:moveTo>
                    <a:cubicBezTo>
                      <a:pt x="145" y="200"/>
                      <a:pt x="145" y="200"/>
                      <a:pt x="145" y="200"/>
                    </a:cubicBezTo>
                    <a:cubicBezTo>
                      <a:pt x="127" y="122"/>
                      <a:pt x="87" y="53"/>
                      <a:pt x="31" y="0"/>
                    </a:cubicBezTo>
                    <a:cubicBezTo>
                      <a:pt x="0" y="37"/>
                      <a:pt x="0" y="37"/>
                      <a:pt x="0" y="37"/>
                    </a:cubicBezTo>
                    <a:cubicBezTo>
                      <a:pt x="49" y="84"/>
                      <a:pt x="83" y="144"/>
                      <a:pt x="98" y="212"/>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70" name="Freeform 87"/>
              <p:cNvSpPr/>
              <p:nvPr/>
            </p:nvSpPr>
            <p:spPr bwMode="auto">
              <a:xfrm>
                <a:off x="2538413" y="2201863"/>
                <a:ext cx="971550" cy="509588"/>
              </a:xfrm>
              <a:custGeom>
                <a:avLst/>
                <a:gdLst>
                  <a:gd name="T0" fmla="*/ 227 w 258"/>
                  <a:gd name="T1" fmla="*/ 135 h 135"/>
                  <a:gd name="T2" fmla="*/ 258 w 258"/>
                  <a:gd name="T3" fmla="*/ 98 h 135"/>
                  <a:gd name="T4" fmla="*/ 0 w 258"/>
                  <a:gd name="T5" fmla="*/ 0 h 135"/>
                  <a:gd name="T6" fmla="*/ 0 w 258"/>
                  <a:gd name="T7" fmla="*/ 48 h 135"/>
                  <a:gd name="T8" fmla="*/ 227 w 258"/>
                  <a:gd name="T9" fmla="*/ 135 h 135"/>
                </a:gdLst>
                <a:ahLst/>
                <a:cxnLst>
                  <a:cxn ang="0">
                    <a:pos x="T0" y="T1"/>
                  </a:cxn>
                  <a:cxn ang="0">
                    <a:pos x="T2" y="T3"/>
                  </a:cxn>
                  <a:cxn ang="0">
                    <a:pos x="T4" y="T5"/>
                  </a:cxn>
                  <a:cxn ang="0">
                    <a:pos x="T6" y="T7"/>
                  </a:cxn>
                  <a:cxn ang="0">
                    <a:pos x="T8" y="T9"/>
                  </a:cxn>
                </a:cxnLst>
                <a:rect l="0" t="0" r="r" b="b"/>
                <a:pathLst>
                  <a:path w="258" h="135">
                    <a:moveTo>
                      <a:pt x="227" y="135"/>
                    </a:moveTo>
                    <a:cubicBezTo>
                      <a:pt x="258" y="98"/>
                      <a:pt x="258" y="98"/>
                      <a:pt x="258" y="98"/>
                    </a:cubicBezTo>
                    <a:cubicBezTo>
                      <a:pt x="189" y="38"/>
                      <a:pt x="99" y="1"/>
                      <a:pt x="0" y="0"/>
                    </a:cubicBezTo>
                    <a:cubicBezTo>
                      <a:pt x="0" y="48"/>
                      <a:pt x="0" y="48"/>
                      <a:pt x="0" y="48"/>
                    </a:cubicBezTo>
                    <a:cubicBezTo>
                      <a:pt x="87" y="49"/>
                      <a:pt x="166" y="82"/>
                      <a:pt x="227" y="135"/>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71" name="Freeform 88"/>
              <p:cNvSpPr/>
              <p:nvPr/>
            </p:nvSpPr>
            <p:spPr bwMode="auto">
              <a:xfrm>
                <a:off x="3735388" y="3422651"/>
                <a:ext cx="282575" cy="831850"/>
              </a:xfrm>
              <a:custGeom>
                <a:avLst/>
                <a:gdLst>
                  <a:gd name="T0" fmla="*/ 26 w 75"/>
                  <a:gd name="T1" fmla="*/ 72 h 221"/>
                  <a:gd name="T2" fmla="*/ 0 w 75"/>
                  <a:gd name="T3" fmla="*/ 204 h 221"/>
                  <a:gd name="T4" fmla="*/ 46 w 75"/>
                  <a:gd name="T5" fmla="*/ 221 h 221"/>
                  <a:gd name="T6" fmla="*/ 75 w 75"/>
                  <a:gd name="T7" fmla="*/ 72 h 221"/>
                  <a:gd name="T8" fmla="*/ 68 w 75"/>
                  <a:gd name="T9" fmla="*/ 0 h 221"/>
                  <a:gd name="T10" fmla="*/ 21 w 75"/>
                  <a:gd name="T11" fmla="*/ 13 h 221"/>
                  <a:gd name="T12" fmla="*/ 26 w 75"/>
                  <a:gd name="T13" fmla="*/ 72 h 221"/>
                </a:gdLst>
                <a:ahLst/>
                <a:cxnLst>
                  <a:cxn ang="0">
                    <a:pos x="T0" y="T1"/>
                  </a:cxn>
                  <a:cxn ang="0">
                    <a:pos x="T2" y="T3"/>
                  </a:cxn>
                  <a:cxn ang="0">
                    <a:pos x="T4" y="T5"/>
                  </a:cxn>
                  <a:cxn ang="0">
                    <a:pos x="T6" y="T7"/>
                  </a:cxn>
                  <a:cxn ang="0">
                    <a:pos x="T8" y="T9"/>
                  </a:cxn>
                  <a:cxn ang="0">
                    <a:pos x="T10" y="T11"/>
                  </a:cxn>
                  <a:cxn ang="0">
                    <a:pos x="T12" y="T13"/>
                  </a:cxn>
                </a:cxnLst>
                <a:rect l="0" t="0" r="r" b="b"/>
                <a:pathLst>
                  <a:path w="75" h="221">
                    <a:moveTo>
                      <a:pt x="26" y="72"/>
                    </a:moveTo>
                    <a:cubicBezTo>
                      <a:pt x="26" y="119"/>
                      <a:pt x="17" y="163"/>
                      <a:pt x="0" y="204"/>
                    </a:cubicBezTo>
                    <a:cubicBezTo>
                      <a:pt x="46" y="221"/>
                      <a:pt x="46" y="221"/>
                      <a:pt x="46" y="221"/>
                    </a:cubicBezTo>
                    <a:cubicBezTo>
                      <a:pt x="64" y="175"/>
                      <a:pt x="75" y="125"/>
                      <a:pt x="75" y="72"/>
                    </a:cubicBezTo>
                    <a:cubicBezTo>
                      <a:pt x="75" y="48"/>
                      <a:pt x="72" y="24"/>
                      <a:pt x="68" y="0"/>
                    </a:cubicBezTo>
                    <a:cubicBezTo>
                      <a:pt x="21" y="13"/>
                      <a:pt x="21" y="13"/>
                      <a:pt x="21" y="13"/>
                    </a:cubicBezTo>
                    <a:cubicBezTo>
                      <a:pt x="24" y="32"/>
                      <a:pt x="26" y="52"/>
                      <a:pt x="26" y="72"/>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72" name="Freeform 89"/>
              <p:cNvSpPr/>
              <p:nvPr/>
            </p:nvSpPr>
            <p:spPr bwMode="auto">
              <a:xfrm>
                <a:off x="1654176" y="2201863"/>
                <a:ext cx="823913" cy="425450"/>
              </a:xfrm>
              <a:custGeom>
                <a:avLst/>
                <a:gdLst>
                  <a:gd name="T0" fmla="*/ 219 w 219"/>
                  <a:gd name="T1" fmla="*/ 48 h 113"/>
                  <a:gd name="T2" fmla="*/ 219 w 219"/>
                  <a:gd name="T3" fmla="*/ 0 h 113"/>
                  <a:gd name="T4" fmla="*/ 0 w 219"/>
                  <a:gd name="T5" fmla="*/ 74 h 113"/>
                  <a:gd name="T6" fmla="*/ 28 w 219"/>
                  <a:gd name="T7" fmla="*/ 113 h 113"/>
                  <a:gd name="T8" fmla="*/ 219 w 219"/>
                  <a:gd name="T9" fmla="*/ 48 h 113"/>
                </a:gdLst>
                <a:ahLst/>
                <a:cxnLst>
                  <a:cxn ang="0">
                    <a:pos x="T0" y="T1"/>
                  </a:cxn>
                  <a:cxn ang="0">
                    <a:pos x="T2" y="T3"/>
                  </a:cxn>
                  <a:cxn ang="0">
                    <a:pos x="T4" y="T5"/>
                  </a:cxn>
                  <a:cxn ang="0">
                    <a:pos x="T6" y="T7"/>
                  </a:cxn>
                  <a:cxn ang="0">
                    <a:pos x="T8" y="T9"/>
                  </a:cxn>
                </a:cxnLst>
                <a:rect l="0" t="0" r="r" b="b"/>
                <a:pathLst>
                  <a:path w="219" h="113">
                    <a:moveTo>
                      <a:pt x="219" y="48"/>
                    </a:moveTo>
                    <a:cubicBezTo>
                      <a:pt x="219" y="0"/>
                      <a:pt x="219" y="0"/>
                      <a:pt x="219" y="0"/>
                    </a:cubicBezTo>
                    <a:cubicBezTo>
                      <a:pt x="138" y="2"/>
                      <a:pt x="62" y="29"/>
                      <a:pt x="0" y="74"/>
                    </a:cubicBezTo>
                    <a:cubicBezTo>
                      <a:pt x="28" y="113"/>
                      <a:pt x="28" y="113"/>
                      <a:pt x="28" y="113"/>
                    </a:cubicBezTo>
                    <a:cubicBezTo>
                      <a:pt x="82" y="74"/>
                      <a:pt x="148" y="50"/>
                      <a:pt x="219" y="48"/>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73" name="Freeform 90"/>
              <p:cNvSpPr/>
              <p:nvPr/>
            </p:nvSpPr>
            <p:spPr bwMode="auto">
              <a:xfrm>
                <a:off x="1119188" y="4144963"/>
                <a:ext cx="587375" cy="712788"/>
              </a:xfrm>
              <a:custGeom>
                <a:avLst/>
                <a:gdLst>
                  <a:gd name="T0" fmla="*/ 46 w 156"/>
                  <a:gd name="T1" fmla="*/ 0 h 189"/>
                  <a:gd name="T2" fmla="*/ 0 w 156"/>
                  <a:gd name="T3" fmla="*/ 13 h 189"/>
                  <a:gd name="T4" fmla="*/ 125 w 156"/>
                  <a:gd name="T5" fmla="*/ 189 h 189"/>
                  <a:gd name="T6" fmla="*/ 156 w 156"/>
                  <a:gd name="T7" fmla="*/ 152 h 189"/>
                  <a:gd name="T8" fmla="*/ 46 w 156"/>
                  <a:gd name="T9" fmla="*/ 0 h 189"/>
                </a:gdLst>
                <a:ahLst/>
                <a:cxnLst>
                  <a:cxn ang="0">
                    <a:pos x="T0" y="T1"/>
                  </a:cxn>
                  <a:cxn ang="0">
                    <a:pos x="T2" y="T3"/>
                  </a:cxn>
                  <a:cxn ang="0">
                    <a:pos x="T4" y="T5"/>
                  </a:cxn>
                  <a:cxn ang="0">
                    <a:pos x="T6" y="T7"/>
                  </a:cxn>
                  <a:cxn ang="0">
                    <a:pos x="T8" y="T9"/>
                  </a:cxn>
                </a:cxnLst>
                <a:rect l="0" t="0" r="r" b="b"/>
                <a:pathLst>
                  <a:path w="156" h="189">
                    <a:moveTo>
                      <a:pt x="46" y="0"/>
                    </a:moveTo>
                    <a:cubicBezTo>
                      <a:pt x="0" y="13"/>
                      <a:pt x="0" y="13"/>
                      <a:pt x="0" y="13"/>
                    </a:cubicBezTo>
                    <a:cubicBezTo>
                      <a:pt x="24" y="83"/>
                      <a:pt x="68" y="144"/>
                      <a:pt x="125" y="189"/>
                    </a:cubicBezTo>
                    <a:cubicBezTo>
                      <a:pt x="156" y="152"/>
                      <a:pt x="156" y="152"/>
                      <a:pt x="156" y="152"/>
                    </a:cubicBezTo>
                    <a:cubicBezTo>
                      <a:pt x="107" y="113"/>
                      <a:pt x="68" y="61"/>
                      <a:pt x="46" y="0"/>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74" name="Freeform 91"/>
              <p:cNvSpPr/>
              <p:nvPr/>
            </p:nvSpPr>
            <p:spPr bwMode="auto">
              <a:xfrm>
                <a:off x="3260726" y="4246563"/>
                <a:ext cx="625475" cy="677863"/>
              </a:xfrm>
              <a:custGeom>
                <a:avLst/>
                <a:gdLst>
                  <a:gd name="T0" fmla="*/ 0 w 166"/>
                  <a:gd name="T1" fmla="*/ 141 h 180"/>
                  <a:gd name="T2" fmla="*/ 28 w 166"/>
                  <a:gd name="T3" fmla="*/ 180 h 180"/>
                  <a:gd name="T4" fmla="*/ 166 w 166"/>
                  <a:gd name="T5" fmla="*/ 16 h 180"/>
                  <a:gd name="T6" fmla="*/ 120 w 166"/>
                  <a:gd name="T7" fmla="*/ 0 h 180"/>
                  <a:gd name="T8" fmla="*/ 0 w 166"/>
                  <a:gd name="T9" fmla="*/ 141 h 180"/>
                </a:gdLst>
                <a:ahLst/>
                <a:cxnLst>
                  <a:cxn ang="0">
                    <a:pos x="T0" y="T1"/>
                  </a:cxn>
                  <a:cxn ang="0">
                    <a:pos x="T2" y="T3"/>
                  </a:cxn>
                  <a:cxn ang="0">
                    <a:pos x="T4" y="T5"/>
                  </a:cxn>
                  <a:cxn ang="0">
                    <a:pos x="T6" y="T7"/>
                  </a:cxn>
                  <a:cxn ang="0">
                    <a:pos x="T8" y="T9"/>
                  </a:cxn>
                </a:cxnLst>
                <a:rect l="0" t="0" r="r" b="b"/>
                <a:pathLst>
                  <a:path w="166" h="180">
                    <a:moveTo>
                      <a:pt x="0" y="141"/>
                    </a:moveTo>
                    <a:cubicBezTo>
                      <a:pt x="28" y="180"/>
                      <a:pt x="28" y="180"/>
                      <a:pt x="28" y="180"/>
                    </a:cubicBezTo>
                    <a:cubicBezTo>
                      <a:pt x="88" y="140"/>
                      <a:pt x="136" y="83"/>
                      <a:pt x="166" y="16"/>
                    </a:cubicBezTo>
                    <a:cubicBezTo>
                      <a:pt x="120" y="0"/>
                      <a:pt x="120" y="0"/>
                      <a:pt x="120" y="0"/>
                    </a:cubicBezTo>
                    <a:cubicBezTo>
                      <a:pt x="93" y="57"/>
                      <a:pt x="52" y="105"/>
                      <a:pt x="0" y="141"/>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75" name="Freeform 92"/>
              <p:cNvSpPr/>
              <p:nvPr/>
            </p:nvSpPr>
            <p:spPr bwMode="auto">
              <a:xfrm>
                <a:off x="1033463" y="3290888"/>
                <a:ext cx="239713" cy="847725"/>
              </a:xfrm>
              <a:custGeom>
                <a:avLst/>
                <a:gdLst>
                  <a:gd name="T0" fmla="*/ 48 w 64"/>
                  <a:gd name="T1" fmla="*/ 107 h 225"/>
                  <a:gd name="T2" fmla="*/ 60 w 64"/>
                  <a:gd name="T3" fmla="*/ 16 h 225"/>
                  <a:gd name="T4" fmla="*/ 14 w 64"/>
                  <a:gd name="T5" fmla="*/ 0 h 225"/>
                  <a:gd name="T6" fmla="*/ 0 w 64"/>
                  <a:gd name="T7" fmla="*/ 107 h 225"/>
                  <a:gd name="T8" fmla="*/ 17 w 64"/>
                  <a:gd name="T9" fmla="*/ 225 h 225"/>
                  <a:gd name="T10" fmla="*/ 64 w 64"/>
                  <a:gd name="T11" fmla="*/ 212 h 225"/>
                  <a:gd name="T12" fmla="*/ 48 w 64"/>
                  <a:gd name="T13" fmla="*/ 107 h 225"/>
                </a:gdLst>
                <a:ahLst/>
                <a:cxnLst>
                  <a:cxn ang="0">
                    <a:pos x="T0" y="T1"/>
                  </a:cxn>
                  <a:cxn ang="0">
                    <a:pos x="T2" y="T3"/>
                  </a:cxn>
                  <a:cxn ang="0">
                    <a:pos x="T4" y="T5"/>
                  </a:cxn>
                  <a:cxn ang="0">
                    <a:pos x="T6" y="T7"/>
                  </a:cxn>
                  <a:cxn ang="0">
                    <a:pos x="T8" y="T9"/>
                  </a:cxn>
                  <a:cxn ang="0">
                    <a:pos x="T10" y="T11"/>
                  </a:cxn>
                  <a:cxn ang="0">
                    <a:pos x="T12" y="T13"/>
                  </a:cxn>
                </a:cxnLst>
                <a:rect l="0" t="0" r="r" b="b"/>
                <a:pathLst>
                  <a:path w="64" h="225">
                    <a:moveTo>
                      <a:pt x="48" y="107"/>
                    </a:moveTo>
                    <a:cubicBezTo>
                      <a:pt x="48" y="76"/>
                      <a:pt x="52" y="45"/>
                      <a:pt x="60" y="16"/>
                    </a:cubicBezTo>
                    <a:cubicBezTo>
                      <a:pt x="14" y="0"/>
                      <a:pt x="14" y="0"/>
                      <a:pt x="14" y="0"/>
                    </a:cubicBezTo>
                    <a:cubicBezTo>
                      <a:pt x="5" y="34"/>
                      <a:pt x="0" y="70"/>
                      <a:pt x="0" y="107"/>
                    </a:cubicBezTo>
                    <a:cubicBezTo>
                      <a:pt x="0" y="148"/>
                      <a:pt x="6" y="188"/>
                      <a:pt x="17" y="225"/>
                    </a:cubicBezTo>
                    <a:cubicBezTo>
                      <a:pt x="64" y="212"/>
                      <a:pt x="64" y="212"/>
                      <a:pt x="64" y="212"/>
                    </a:cubicBezTo>
                    <a:cubicBezTo>
                      <a:pt x="53" y="179"/>
                      <a:pt x="48" y="144"/>
                      <a:pt x="48" y="107"/>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76" name="Freeform 93"/>
              <p:cNvSpPr/>
              <p:nvPr/>
            </p:nvSpPr>
            <p:spPr bwMode="auto">
              <a:xfrm>
                <a:off x="1104901" y="2514601"/>
                <a:ext cx="604838" cy="779463"/>
              </a:xfrm>
              <a:custGeom>
                <a:avLst/>
                <a:gdLst>
                  <a:gd name="T0" fmla="*/ 161 w 161"/>
                  <a:gd name="T1" fmla="*/ 40 h 207"/>
                  <a:gd name="T2" fmla="*/ 134 w 161"/>
                  <a:gd name="T3" fmla="*/ 0 h 207"/>
                  <a:gd name="T4" fmla="*/ 0 w 161"/>
                  <a:gd name="T5" fmla="*/ 191 h 207"/>
                  <a:gd name="T6" fmla="*/ 45 w 161"/>
                  <a:gd name="T7" fmla="*/ 207 h 207"/>
                  <a:gd name="T8" fmla="*/ 161 w 161"/>
                  <a:gd name="T9" fmla="*/ 40 h 207"/>
                </a:gdLst>
                <a:ahLst/>
                <a:cxnLst>
                  <a:cxn ang="0">
                    <a:pos x="T0" y="T1"/>
                  </a:cxn>
                  <a:cxn ang="0">
                    <a:pos x="T2" y="T3"/>
                  </a:cxn>
                  <a:cxn ang="0">
                    <a:pos x="T4" y="T5"/>
                  </a:cxn>
                  <a:cxn ang="0">
                    <a:pos x="T6" y="T7"/>
                  </a:cxn>
                  <a:cxn ang="0">
                    <a:pos x="T8" y="T9"/>
                  </a:cxn>
                </a:cxnLst>
                <a:rect l="0" t="0" r="r" b="b"/>
                <a:pathLst>
                  <a:path w="161" h="207">
                    <a:moveTo>
                      <a:pt x="161" y="40"/>
                    </a:moveTo>
                    <a:cubicBezTo>
                      <a:pt x="134" y="0"/>
                      <a:pt x="134" y="0"/>
                      <a:pt x="134" y="0"/>
                    </a:cubicBezTo>
                    <a:cubicBezTo>
                      <a:pt x="72" y="49"/>
                      <a:pt x="25" y="115"/>
                      <a:pt x="0" y="191"/>
                    </a:cubicBezTo>
                    <a:cubicBezTo>
                      <a:pt x="45" y="207"/>
                      <a:pt x="45" y="207"/>
                      <a:pt x="45" y="207"/>
                    </a:cubicBezTo>
                    <a:cubicBezTo>
                      <a:pt x="67" y="140"/>
                      <a:pt x="107" y="82"/>
                      <a:pt x="161" y="40"/>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77" name="Freeform 94"/>
              <p:cNvSpPr/>
              <p:nvPr/>
            </p:nvSpPr>
            <p:spPr bwMode="auto">
              <a:xfrm>
                <a:off x="2538413" y="4808538"/>
                <a:ext cx="779463" cy="381000"/>
              </a:xfrm>
              <a:custGeom>
                <a:avLst/>
                <a:gdLst>
                  <a:gd name="T0" fmla="*/ 0 w 207"/>
                  <a:gd name="T1" fmla="*/ 52 h 101"/>
                  <a:gd name="T2" fmla="*/ 0 w 207"/>
                  <a:gd name="T3" fmla="*/ 101 h 101"/>
                  <a:gd name="T4" fmla="*/ 207 w 207"/>
                  <a:gd name="T5" fmla="*/ 40 h 101"/>
                  <a:gd name="T6" fmla="*/ 179 w 207"/>
                  <a:gd name="T7" fmla="*/ 0 h 101"/>
                  <a:gd name="T8" fmla="*/ 0 w 207"/>
                  <a:gd name="T9" fmla="*/ 52 h 101"/>
                </a:gdLst>
                <a:ahLst/>
                <a:cxnLst>
                  <a:cxn ang="0">
                    <a:pos x="T0" y="T1"/>
                  </a:cxn>
                  <a:cxn ang="0">
                    <a:pos x="T2" y="T3"/>
                  </a:cxn>
                  <a:cxn ang="0">
                    <a:pos x="T4" y="T5"/>
                  </a:cxn>
                  <a:cxn ang="0">
                    <a:pos x="T6" y="T7"/>
                  </a:cxn>
                  <a:cxn ang="0">
                    <a:pos x="T8" y="T9"/>
                  </a:cxn>
                </a:cxnLst>
                <a:rect l="0" t="0" r="r" b="b"/>
                <a:pathLst>
                  <a:path w="207" h="101">
                    <a:moveTo>
                      <a:pt x="0" y="52"/>
                    </a:moveTo>
                    <a:cubicBezTo>
                      <a:pt x="0" y="101"/>
                      <a:pt x="0" y="101"/>
                      <a:pt x="0" y="101"/>
                    </a:cubicBezTo>
                    <a:cubicBezTo>
                      <a:pt x="76" y="100"/>
                      <a:pt x="147" y="78"/>
                      <a:pt x="207" y="40"/>
                    </a:cubicBezTo>
                    <a:cubicBezTo>
                      <a:pt x="179" y="0"/>
                      <a:pt x="179" y="0"/>
                      <a:pt x="179" y="0"/>
                    </a:cubicBezTo>
                    <a:cubicBezTo>
                      <a:pt x="127" y="33"/>
                      <a:pt x="66" y="51"/>
                      <a:pt x="0" y="52"/>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78" name="Freeform 95"/>
              <p:cNvSpPr/>
              <p:nvPr/>
            </p:nvSpPr>
            <p:spPr bwMode="auto">
              <a:xfrm>
                <a:off x="1638301" y="4756151"/>
                <a:ext cx="839788" cy="433388"/>
              </a:xfrm>
              <a:custGeom>
                <a:avLst/>
                <a:gdLst>
                  <a:gd name="T0" fmla="*/ 31 w 223"/>
                  <a:gd name="T1" fmla="*/ 0 h 115"/>
                  <a:gd name="T2" fmla="*/ 0 w 223"/>
                  <a:gd name="T3" fmla="*/ 37 h 115"/>
                  <a:gd name="T4" fmla="*/ 223 w 223"/>
                  <a:gd name="T5" fmla="*/ 115 h 115"/>
                  <a:gd name="T6" fmla="*/ 223 w 223"/>
                  <a:gd name="T7" fmla="*/ 66 h 115"/>
                  <a:gd name="T8" fmla="*/ 31 w 223"/>
                  <a:gd name="T9" fmla="*/ 0 h 115"/>
                </a:gdLst>
                <a:ahLst/>
                <a:cxnLst>
                  <a:cxn ang="0">
                    <a:pos x="T0" y="T1"/>
                  </a:cxn>
                  <a:cxn ang="0">
                    <a:pos x="T2" y="T3"/>
                  </a:cxn>
                  <a:cxn ang="0">
                    <a:pos x="T4" y="T5"/>
                  </a:cxn>
                  <a:cxn ang="0">
                    <a:pos x="T6" y="T7"/>
                  </a:cxn>
                  <a:cxn ang="0">
                    <a:pos x="T8" y="T9"/>
                  </a:cxn>
                </a:cxnLst>
                <a:rect l="0" t="0" r="r" b="b"/>
                <a:pathLst>
                  <a:path w="223" h="115">
                    <a:moveTo>
                      <a:pt x="31" y="0"/>
                    </a:moveTo>
                    <a:cubicBezTo>
                      <a:pt x="0" y="37"/>
                      <a:pt x="0" y="37"/>
                      <a:pt x="0" y="37"/>
                    </a:cubicBezTo>
                    <a:cubicBezTo>
                      <a:pt x="63" y="84"/>
                      <a:pt x="140" y="112"/>
                      <a:pt x="223" y="115"/>
                    </a:cubicBezTo>
                    <a:cubicBezTo>
                      <a:pt x="223" y="66"/>
                      <a:pt x="223" y="66"/>
                      <a:pt x="223" y="66"/>
                    </a:cubicBezTo>
                    <a:cubicBezTo>
                      <a:pt x="151" y="64"/>
                      <a:pt x="85" y="39"/>
                      <a:pt x="31" y="0"/>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grpSp>
        <p:sp>
          <p:nvSpPr>
            <p:cNvPr id="6" name="Arc 142"/>
            <p:cNvSpPr/>
            <p:nvPr/>
          </p:nvSpPr>
          <p:spPr>
            <a:xfrm rot="10800000">
              <a:off x="5990763" y="2297713"/>
              <a:ext cx="1681396" cy="1681396"/>
            </a:xfrm>
            <a:prstGeom prst="arc">
              <a:avLst>
                <a:gd name="adj1" fmla="val 1182648"/>
                <a:gd name="adj2" fmla="val 10734386"/>
              </a:avLst>
            </a:prstGeom>
            <a:ln w="133350" cap="sq">
              <a:solidFill>
                <a:schemeClr val="accent6"/>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defTabSz="895985">
                <a:defRPr/>
              </a:pPr>
              <a:endParaRPr lang="en-IN" dirty="0">
                <a:solidFill>
                  <a:prstClr val="white">
                    <a:lumMod val="95000"/>
                  </a:prstClr>
                </a:solidFill>
                <a:latin typeface="Arial" panose="020B0604020202020204"/>
                <a:ea typeface="微软雅黑" panose="020B0503020204020204" pitchFamily="34" charset="-122"/>
              </a:endParaRPr>
            </a:p>
          </p:txBody>
        </p:sp>
        <p:grpSp>
          <p:nvGrpSpPr>
            <p:cNvPr id="7" name="Group 160"/>
            <p:cNvGrpSpPr/>
            <p:nvPr/>
          </p:nvGrpSpPr>
          <p:grpSpPr>
            <a:xfrm>
              <a:off x="3164876" y="2883207"/>
              <a:ext cx="1952690" cy="1954768"/>
              <a:chOff x="1033463" y="2201863"/>
              <a:chExt cx="2984500" cy="2987676"/>
            </a:xfrm>
            <a:solidFill>
              <a:schemeClr val="accent3"/>
            </a:solidFill>
          </p:grpSpPr>
          <p:sp>
            <p:nvSpPr>
              <p:cNvPr id="59" name="Freeform 86"/>
              <p:cNvSpPr/>
              <p:nvPr/>
            </p:nvSpPr>
            <p:spPr bwMode="auto">
              <a:xfrm>
                <a:off x="3433763" y="2613026"/>
                <a:ext cx="546100" cy="798513"/>
              </a:xfrm>
              <a:custGeom>
                <a:avLst/>
                <a:gdLst>
                  <a:gd name="T0" fmla="*/ 98 w 145"/>
                  <a:gd name="T1" fmla="*/ 212 h 212"/>
                  <a:gd name="T2" fmla="*/ 145 w 145"/>
                  <a:gd name="T3" fmla="*/ 200 h 212"/>
                  <a:gd name="T4" fmla="*/ 31 w 145"/>
                  <a:gd name="T5" fmla="*/ 0 h 212"/>
                  <a:gd name="T6" fmla="*/ 0 w 145"/>
                  <a:gd name="T7" fmla="*/ 37 h 212"/>
                  <a:gd name="T8" fmla="*/ 98 w 145"/>
                  <a:gd name="T9" fmla="*/ 212 h 212"/>
                </a:gdLst>
                <a:ahLst/>
                <a:cxnLst>
                  <a:cxn ang="0">
                    <a:pos x="T0" y="T1"/>
                  </a:cxn>
                  <a:cxn ang="0">
                    <a:pos x="T2" y="T3"/>
                  </a:cxn>
                  <a:cxn ang="0">
                    <a:pos x="T4" y="T5"/>
                  </a:cxn>
                  <a:cxn ang="0">
                    <a:pos x="T6" y="T7"/>
                  </a:cxn>
                  <a:cxn ang="0">
                    <a:pos x="T8" y="T9"/>
                  </a:cxn>
                </a:cxnLst>
                <a:rect l="0" t="0" r="r" b="b"/>
                <a:pathLst>
                  <a:path w="145" h="212">
                    <a:moveTo>
                      <a:pt x="98" y="212"/>
                    </a:moveTo>
                    <a:cubicBezTo>
                      <a:pt x="145" y="200"/>
                      <a:pt x="145" y="200"/>
                      <a:pt x="145" y="200"/>
                    </a:cubicBezTo>
                    <a:cubicBezTo>
                      <a:pt x="127" y="122"/>
                      <a:pt x="87" y="53"/>
                      <a:pt x="31" y="0"/>
                    </a:cubicBezTo>
                    <a:cubicBezTo>
                      <a:pt x="0" y="37"/>
                      <a:pt x="0" y="37"/>
                      <a:pt x="0" y="37"/>
                    </a:cubicBezTo>
                    <a:cubicBezTo>
                      <a:pt x="49" y="84"/>
                      <a:pt x="83" y="144"/>
                      <a:pt x="98" y="212"/>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60" name="Freeform 87"/>
              <p:cNvSpPr/>
              <p:nvPr/>
            </p:nvSpPr>
            <p:spPr bwMode="auto">
              <a:xfrm>
                <a:off x="2538413" y="2201863"/>
                <a:ext cx="971550" cy="509588"/>
              </a:xfrm>
              <a:custGeom>
                <a:avLst/>
                <a:gdLst>
                  <a:gd name="T0" fmla="*/ 227 w 258"/>
                  <a:gd name="T1" fmla="*/ 135 h 135"/>
                  <a:gd name="T2" fmla="*/ 258 w 258"/>
                  <a:gd name="T3" fmla="*/ 98 h 135"/>
                  <a:gd name="T4" fmla="*/ 0 w 258"/>
                  <a:gd name="T5" fmla="*/ 0 h 135"/>
                  <a:gd name="T6" fmla="*/ 0 w 258"/>
                  <a:gd name="T7" fmla="*/ 48 h 135"/>
                  <a:gd name="T8" fmla="*/ 227 w 258"/>
                  <a:gd name="T9" fmla="*/ 135 h 135"/>
                </a:gdLst>
                <a:ahLst/>
                <a:cxnLst>
                  <a:cxn ang="0">
                    <a:pos x="T0" y="T1"/>
                  </a:cxn>
                  <a:cxn ang="0">
                    <a:pos x="T2" y="T3"/>
                  </a:cxn>
                  <a:cxn ang="0">
                    <a:pos x="T4" y="T5"/>
                  </a:cxn>
                  <a:cxn ang="0">
                    <a:pos x="T6" y="T7"/>
                  </a:cxn>
                  <a:cxn ang="0">
                    <a:pos x="T8" y="T9"/>
                  </a:cxn>
                </a:cxnLst>
                <a:rect l="0" t="0" r="r" b="b"/>
                <a:pathLst>
                  <a:path w="258" h="135">
                    <a:moveTo>
                      <a:pt x="227" y="135"/>
                    </a:moveTo>
                    <a:cubicBezTo>
                      <a:pt x="258" y="98"/>
                      <a:pt x="258" y="98"/>
                      <a:pt x="258" y="98"/>
                    </a:cubicBezTo>
                    <a:cubicBezTo>
                      <a:pt x="189" y="38"/>
                      <a:pt x="99" y="1"/>
                      <a:pt x="0" y="0"/>
                    </a:cubicBezTo>
                    <a:cubicBezTo>
                      <a:pt x="0" y="48"/>
                      <a:pt x="0" y="48"/>
                      <a:pt x="0" y="48"/>
                    </a:cubicBezTo>
                    <a:cubicBezTo>
                      <a:pt x="87" y="49"/>
                      <a:pt x="166" y="82"/>
                      <a:pt x="227" y="135"/>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61" name="Freeform 88"/>
              <p:cNvSpPr/>
              <p:nvPr/>
            </p:nvSpPr>
            <p:spPr bwMode="auto">
              <a:xfrm>
                <a:off x="3735388" y="3422651"/>
                <a:ext cx="282575" cy="831850"/>
              </a:xfrm>
              <a:custGeom>
                <a:avLst/>
                <a:gdLst>
                  <a:gd name="T0" fmla="*/ 26 w 75"/>
                  <a:gd name="T1" fmla="*/ 72 h 221"/>
                  <a:gd name="T2" fmla="*/ 0 w 75"/>
                  <a:gd name="T3" fmla="*/ 204 h 221"/>
                  <a:gd name="T4" fmla="*/ 46 w 75"/>
                  <a:gd name="T5" fmla="*/ 221 h 221"/>
                  <a:gd name="T6" fmla="*/ 75 w 75"/>
                  <a:gd name="T7" fmla="*/ 72 h 221"/>
                  <a:gd name="T8" fmla="*/ 68 w 75"/>
                  <a:gd name="T9" fmla="*/ 0 h 221"/>
                  <a:gd name="T10" fmla="*/ 21 w 75"/>
                  <a:gd name="T11" fmla="*/ 13 h 221"/>
                  <a:gd name="T12" fmla="*/ 26 w 75"/>
                  <a:gd name="T13" fmla="*/ 72 h 221"/>
                </a:gdLst>
                <a:ahLst/>
                <a:cxnLst>
                  <a:cxn ang="0">
                    <a:pos x="T0" y="T1"/>
                  </a:cxn>
                  <a:cxn ang="0">
                    <a:pos x="T2" y="T3"/>
                  </a:cxn>
                  <a:cxn ang="0">
                    <a:pos x="T4" y="T5"/>
                  </a:cxn>
                  <a:cxn ang="0">
                    <a:pos x="T6" y="T7"/>
                  </a:cxn>
                  <a:cxn ang="0">
                    <a:pos x="T8" y="T9"/>
                  </a:cxn>
                  <a:cxn ang="0">
                    <a:pos x="T10" y="T11"/>
                  </a:cxn>
                  <a:cxn ang="0">
                    <a:pos x="T12" y="T13"/>
                  </a:cxn>
                </a:cxnLst>
                <a:rect l="0" t="0" r="r" b="b"/>
                <a:pathLst>
                  <a:path w="75" h="221">
                    <a:moveTo>
                      <a:pt x="26" y="72"/>
                    </a:moveTo>
                    <a:cubicBezTo>
                      <a:pt x="26" y="119"/>
                      <a:pt x="17" y="163"/>
                      <a:pt x="0" y="204"/>
                    </a:cubicBezTo>
                    <a:cubicBezTo>
                      <a:pt x="46" y="221"/>
                      <a:pt x="46" y="221"/>
                      <a:pt x="46" y="221"/>
                    </a:cubicBezTo>
                    <a:cubicBezTo>
                      <a:pt x="64" y="175"/>
                      <a:pt x="75" y="125"/>
                      <a:pt x="75" y="72"/>
                    </a:cubicBezTo>
                    <a:cubicBezTo>
                      <a:pt x="75" y="48"/>
                      <a:pt x="72" y="24"/>
                      <a:pt x="68" y="0"/>
                    </a:cubicBezTo>
                    <a:cubicBezTo>
                      <a:pt x="21" y="13"/>
                      <a:pt x="21" y="13"/>
                      <a:pt x="21" y="13"/>
                    </a:cubicBezTo>
                    <a:cubicBezTo>
                      <a:pt x="24" y="32"/>
                      <a:pt x="26" y="52"/>
                      <a:pt x="26" y="72"/>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62" name="Freeform 89"/>
              <p:cNvSpPr/>
              <p:nvPr/>
            </p:nvSpPr>
            <p:spPr bwMode="auto">
              <a:xfrm>
                <a:off x="1654176" y="2201863"/>
                <a:ext cx="823913" cy="425450"/>
              </a:xfrm>
              <a:custGeom>
                <a:avLst/>
                <a:gdLst>
                  <a:gd name="T0" fmla="*/ 219 w 219"/>
                  <a:gd name="T1" fmla="*/ 48 h 113"/>
                  <a:gd name="T2" fmla="*/ 219 w 219"/>
                  <a:gd name="T3" fmla="*/ 0 h 113"/>
                  <a:gd name="T4" fmla="*/ 0 w 219"/>
                  <a:gd name="T5" fmla="*/ 74 h 113"/>
                  <a:gd name="T6" fmla="*/ 28 w 219"/>
                  <a:gd name="T7" fmla="*/ 113 h 113"/>
                  <a:gd name="T8" fmla="*/ 219 w 219"/>
                  <a:gd name="T9" fmla="*/ 48 h 113"/>
                </a:gdLst>
                <a:ahLst/>
                <a:cxnLst>
                  <a:cxn ang="0">
                    <a:pos x="T0" y="T1"/>
                  </a:cxn>
                  <a:cxn ang="0">
                    <a:pos x="T2" y="T3"/>
                  </a:cxn>
                  <a:cxn ang="0">
                    <a:pos x="T4" y="T5"/>
                  </a:cxn>
                  <a:cxn ang="0">
                    <a:pos x="T6" y="T7"/>
                  </a:cxn>
                  <a:cxn ang="0">
                    <a:pos x="T8" y="T9"/>
                  </a:cxn>
                </a:cxnLst>
                <a:rect l="0" t="0" r="r" b="b"/>
                <a:pathLst>
                  <a:path w="219" h="113">
                    <a:moveTo>
                      <a:pt x="219" y="48"/>
                    </a:moveTo>
                    <a:cubicBezTo>
                      <a:pt x="219" y="0"/>
                      <a:pt x="219" y="0"/>
                      <a:pt x="219" y="0"/>
                    </a:cubicBezTo>
                    <a:cubicBezTo>
                      <a:pt x="138" y="2"/>
                      <a:pt x="62" y="29"/>
                      <a:pt x="0" y="74"/>
                    </a:cubicBezTo>
                    <a:cubicBezTo>
                      <a:pt x="28" y="113"/>
                      <a:pt x="28" y="113"/>
                      <a:pt x="28" y="113"/>
                    </a:cubicBezTo>
                    <a:cubicBezTo>
                      <a:pt x="82" y="74"/>
                      <a:pt x="148" y="50"/>
                      <a:pt x="219" y="48"/>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63" name="Freeform 90"/>
              <p:cNvSpPr/>
              <p:nvPr/>
            </p:nvSpPr>
            <p:spPr bwMode="auto">
              <a:xfrm>
                <a:off x="1119188" y="4144963"/>
                <a:ext cx="587375" cy="712788"/>
              </a:xfrm>
              <a:custGeom>
                <a:avLst/>
                <a:gdLst>
                  <a:gd name="T0" fmla="*/ 46 w 156"/>
                  <a:gd name="T1" fmla="*/ 0 h 189"/>
                  <a:gd name="T2" fmla="*/ 0 w 156"/>
                  <a:gd name="T3" fmla="*/ 13 h 189"/>
                  <a:gd name="T4" fmla="*/ 125 w 156"/>
                  <a:gd name="T5" fmla="*/ 189 h 189"/>
                  <a:gd name="T6" fmla="*/ 156 w 156"/>
                  <a:gd name="T7" fmla="*/ 152 h 189"/>
                  <a:gd name="T8" fmla="*/ 46 w 156"/>
                  <a:gd name="T9" fmla="*/ 0 h 189"/>
                </a:gdLst>
                <a:ahLst/>
                <a:cxnLst>
                  <a:cxn ang="0">
                    <a:pos x="T0" y="T1"/>
                  </a:cxn>
                  <a:cxn ang="0">
                    <a:pos x="T2" y="T3"/>
                  </a:cxn>
                  <a:cxn ang="0">
                    <a:pos x="T4" y="T5"/>
                  </a:cxn>
                  <a:cxn ang="0">
                    <a:pos x="T6" y="T7"/>
                  </a:cxn>
                  <a:cxn ang="0">
                    <a:pos x="T8" y="T9"/>
                  </a:cxn>
                </a:cxnLst>
                <a:rect l="0" t="0" r="r" b="b"/>
                <a:pathLst>
                  <a:path w="156" h="189">
                    <a:moveTo>
                      <a:pt x="46" y="0"/>
                    </a:moveTo>
                    <a:cubicBezTo>
                      <a:pt x="0" y="13"/>
                      <a:pt x="0" y="13"/>
                      <a:pt x="0" y="13"/>
                    </a:cubicBezTo>
                    <a:cubicBezTo>
                      <a:pt x="24" y="83"/>
                      <a:pt x="68" y="144"/>
                      <a:pt x="125" y="189"/>
                    </a:cubicBezTo>
                    <a:cubicBezTo>
                      <a:pt x="156" y="152"/>
                      <a:pt x="156" y="152"/>
                      <a:pt x="156" y="152"/>
                    </a:cubicBezTo>
                    <a:cubicBezTo>
                      <a:pt x="107" y="113"/>
                      <a:pt x="68" y="61"/>
                      <a:pt x="46" y="0"/>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64" name="Freeform 91"/>
              <p:cNvSpPr/>
              <p:nvPr/>
            </p:nvSpPr>
            <p:spPr bwMode="auto">
              <a:xfrm>
                <a:off x="3260726" y="4246563"/>
                <a:ext cx="625475" cy="677863"/>
              </a:xfrm>
              <a:custGeom>
                <a:avLst/>
                <a:gdLst>
                  <a:gd name="T0" fmla="*/ 0 w 166"/>
                  <a:gd name="T1" fmla="*/ 141 h 180"/>
                  <a:gd name="T2" fmla="*/ 28 w 166"/>
                  <a:gd name="T3" fmla="*/ 180 h 180"/>
                  <a:gd name="T4" fmla="*/ 166 w 166"/>
                  <a:gd name="T5" fmla="*/ 16 h 180"/>
                  <a:gd name="T6" fmla="*/ 120 w 166"/>
                  <a:gd name="T7" fmla="*/ 0 h 180"/>
                  <a:gd name="T8" fmla="*/ 0 w 166"/>
                  <a:gd name="T9" fmla="*/ 141 h 180"/>
                </a:gdLst>
                <a:ahLst/>
                <a:cxnLst>
                  <a:cxn ang="0">
                    <a:pos x="T0" y="T1"/>
                  </a:cxn>
                  <a:cxn ang="0">
                    <a:pos x="T2" y="T3"/>
                  </a:cxn>
                  <a:cxn ang="0">
                    <a:pos x="T4" y="T5"/>
                  </a:cxn>
                  <a:cxn ang="0">
                    <a:pos x="T6" y="T7"/>
                  </a:cxn>
                  <a:cxn ang="0">
                    <a:pos x="T8" y="T9"/>
                  </a:cxn>
                </a:cxnLst>
                <a:rect l="0" t="0" r="r" b="b"/>
                <a:pathLst>
                  <a:path w="166" h="180">
                    <a:moveTo>
                      <a:pt x="0" y="141"/>
                    </a:moveTo>
                    <a:cubicBezTo>
                      <a:pt x="28" y="180"/>
                      <a:pt x="28" y="180"/>
                      <a:pt x="28" y="180"/>
                    </a:cubicBezTo>
                    <a:cubicBezTo>
                      <a:pt x="88" y="140"/>
                      <a:pt x="136" y="83"/>
                      <a:pt x="166" y="16"/>
                    </a:cubicBezTo>
                    <a:cubicBezTo>
                      <a:pt x="120" y="0"/>
                      <a:pt x="120" y="0"/>
                      <a:pt x="120" y="0"/>
                    </a:cubicBezTo>
                    <a:cubicBezTo>
                      <a:pt x="93" y="57"/>
                      <a:pt x="52" y="105"/>
                      <a:pt x="0" y="141"/>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65" name="Freeform 92"/>
              <p:cNvSpPr/>
              <p:nvPr/>
            </p:nvSpPr>
            <p:spPr bwMode="auto">
              <a:xfrm>
                <a:off x="1033463" y="3290888"/>
                <a:ext cx="239713" cy="847725"/>
              </a:xfrm>
              <a:custGeom>
                <a:avLst/>
                <a:gdLst>
                  <a:gd name="T0" fmla="*/ 48 w 64"/>
                  <a:gd name="T1" fmla="*/ 107 h 225"/>
                  <a:gd name="T2" fmla="*/ 60 w 64"/>
                  <a:gd name="T3" fmla="*/ 16 h 225"/>
                  <a:gd name="T4" fmla="*/ 14 w 64"/>
                  <a:gd name="T5" fmla="*/ 0 h 225"/>
                  <a:gd name="T6" fmla="*/ 0 w 64"/>
                  <a:gd name="T7" fmla="*/ 107 h 225"/>
                  <a:gd name="T8" fmla="*/ 17 w 64"/>
                  <a:gd name="T9" fmla="*/ 225 h 225"/>
                  <a:gd name="T10" fmla="*/ 64 w 64"/>
                  <a:gd name="T11" fmla="*/ 212 h 225"/>
                  <a:gd name="T12" fmla="*/ 48 w 64"/>
                  <a:gd name="T13" fmla="*/ 107 h 225"/>
                </a:gdLst>
                <a:ahLst/>
                <a:cxnLst>
                  <a:cxn ang="0">
                    <a:pos x="T0" y="T1"/>
                  </a:cxn>
                  <a:cxn ang="0">
                    <a:pos x="T2" y="T3"/>
                  </a:cxn>
                  <a:cxn ang="0">
                    <a:pos x="T4" y="T5"/>
                  </a:cxn>
                  <a:cxn ang="0">
                    <a:pos x="T6" y="T7"/>
                  </a:cxn>
                  <a:cxn ang="0">
                    <a:pos x="T8" y="T9"/>
                  </a:cxn>
                  <a:cxn ang="0">
                    <a:pos x="T10" y="T11"/>
                  </a:cxn>
                  <a:cxn ang="0">
                    <a:pos x="T12" y="T13"/>
                  </a:cxn>
                </a:cxnLst>
                <a:rect l="0" t="0" r="r" b="b"/>
                <a:pathLst>
                  <a:path w="64" h="225">
                    <a:moveTo>
                      <a:pt x="48" y="107"/>
                    </a:moveTo>
                    <a:cubicBezTo>
                      <a:pt x="48" y="76"/>
                      <a:pt x="52" y="45"/>
                      <a:pt x="60" y="16"/>
                    </a:cubicBezTo>
                    <a:cubicBezTo>
                      <a:pt x="14" y="0"/>
                      <a:pt x="14" y="0"/>
                      <a:pt x="14" y="0"/>
                    </a:cubicBezTo>
                    <a:cubicBezTo>
                      <a:pt x="5" y="34"/>
                      <a:pt x="0" y="70"/>
                      <a:pt x="0" y="107"/>
                    </a:cubicBezTo>
                    <a:cubicBezTo>
                      <a:pt x="0" y="148"/>
                      <a:pt x="6" y="188"/>
                      <a:pt x="17" y="225"/>
                    </a:cubicBezTo>
                    <a:cubicBezTo>
                      <a:pt x="64" y="212"/>
                      <a:pt x="64" y="212"/>
                      <a:pt x="64" y="212"/>
                    </a:cubicBezTo>
                    <a:cubicBezTo>
                      <a:pt x="53" y="179"/>
                      <a:pt x="48" y="144"/>
                      <a:pt x="48" y="107"/>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66" name="Freeform 93"/>
              <p:cNvSpPr/>
              <p:nvPr/>
            </p:nvSpPr>
            <p:spPr bwMode="auto">
              <a:xfrm>
                <a:off x="1104901" y="2514601"/>
                <a:ext cx="604838" cy="779463"/>
              </a:xfrm>
              <a:custGeom>
                <a:avLst/>
                <a:gdLst>
                  <a:gd name="T0" fmla="*/ 161 w 161"/>
                  <a:gd name="T1" fmla="*/ 40 h 207"/>
                  <a:gd name="T2" fmla="*/ 134 w 161"/>
                  <a:gd name="T3" fmla="*/ 0 h 207"/>
                  <a:gd name="T4" fmla="*/ 0 w 161"/>
                  <a:gd name="T5" fmla="*/ 191 h 207"/>
                  <a:gd name="T6" fmla="*/ 45 w 161"/>
                  <a:gd name="T7" fmla="*/ 207 h 207"/>
                  <a:gd name="T8" fmla="*/ 161 w 161"/>
                  <a:gd name="T9" fmla="*/ 40 h 207"/>
                </a:gdLst>
                <a:ahLst/>
                <a:cxnLst>
                  <a:cxn ang="0">
                    <a:pos x="T0" y="T1"/>
                  </a:cxn>
                  <a:cxn ang="0">
                    <a:pos x="T2" y="T3"/>
                  </a:cxn>
                  <a:cxn ang="0">
                    <a:pos x="T4" y="T5"/>
                  </a:cxn>
                  <a:cxn ang="0">
                    <a:pos x="T6" y="T7"/>
                  </a:cxn>
                  <a:cxn ang="0">
                    <a:pos x="T8" y="T9"/>
                  </a:cxn>
                </a:cxnLst>
                <a:rect l="0" t="0" r="r" b="b"/>
                <a:pathLst>
                  <a:path w="161" h="207">
                    <a:moveTo>
                      <a:pt x="161" y="40"/>
                    </a:moveTo>
                    <a:cubicBezTo>
                      <a:pt x="134" y="0"/>
                      <a:pt x="134" y="0"/>
                      <a:pt x="134" y="0"/>
                    </a:cubicBezTo>
                    <a:cubicBezTo>
                      <a:pt x="72" y="49"/>
                      <a:pt x="25" y="115"/>
                      <a:pt x="0" y="191"/>
                    </a:cubicBezTo>
                    <a:cubicBezTo>
                      <a:pt x="45" y="207"/>
                      <a:pt x="45" y="207"/>
                      <a:pt x="45" y="207"/>
                    </a:cubicBezTo>
                    <a:cubicBezTo>
                      <a:pt x="67" y="140"/>
                      <a:pt x="107" y="82"/>
                      <a:pt x="161" y="40"/>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67" name="Freeform 94"/>
              <p:cNvSpPr/>
              <p:nvPr/>
            </p:nvSpPr>
            <p:spPr bwMode="auto">
              <a:xfrm>
                <a:off x="2538413" y="4808538"/>
                <a:ext cx="779463" cy="381000"/>
              </a:xfrm>
              <a:custGeom>
                <a:avLst/>
                <a:gdLst>
                  <a:gd name="T0" fmla="*/ 0 w 207"/>
                  <a:gd name="T1" fmla="*/ 52 h 101"/>
                  <a:gd name="T2" fmla="*/ 0 w 207"/>
                  <a:gd name="T3" fmla="*/ 101 h 101"/>
                  <a:gd name="T4" fmla="*/ 207 w 207"/>
                  <a:gd name="T5" fmla="*/ 40 h 101"/>
                  <a:gd name="T6" fmla="*/ 179 w 207"/>
                  <a:gd name="T7" fmla="*/ 0 h 101"/>
                  <a:gd name="T8" fmla="*/ 0 w 207"/>
                  <a:gd name="T9" fmla="*/ 52 h 101"/>
                </a:gdLst>
                <a:ahLst/>
                <a:cxnLst>
                  <a:cxn ang="0">
                    <a:pos x="T0" y="T1"/>
                  </a:cxn>
                  <a:cxn ang="0">
                    <a:pos x="T2" y="T3"/>
                  </a:cxn>
                  <a:cxn ang="0">
                    <a:pos x="T4" y="T5"/>
                  </a:cxn>
                  <a:cxn ang="0">
                    <a:pos x="T6" y="T7"/>
                  </a:cxn>
                  <a:cxn ang="0">
                    <a:pos x="T8" y="T9"/>
                  </a:cxn>
                </a:cxnLst>
                <a:rect l="0" t="0" r="r" b="b"/>
                <a:pathLst>
                  <a:path w="207" h="101">
                    <a:moveTo>
                      <a:pt x="0" y="52"/>
                    </a:moveTo>
                    <a:cubicBezTo>
                      <a:pt x="0" y="101"/>
                      <a:pt x="0" y="101"/>
                      <a:pt x="0" y="101"/>
                    </a:cubicBezTo>
                    <a:cubicBezTo>
                      <a:pt x="76" y="100"/>
                      <a:pt x="147" y="78"/>
                      <a:pt x="207" y="40"/>
                    </a:cubicBezTo>
                    <a:cubicBezTo>
                      <a:pt x="179" y="0"/>
                      <a:pt x="179" y="0"/>
                      <a:pt x="179" y="0"/>
                    </a:cubicBezTo>
                    <a:cubicBezTo>
                      <a:pt x="127" y="33"/>
                      <a:pt x="66" y="51"/>
                      <a:pt x="0" y="52"/>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68" name="Freeform 95"/>
              <p:cNvSpPr/>
              <p:nvPr/>
            </p:nvSpPr>
            <p:spPr bwMode="auto">
              <a:xfrm>
                <a:off x="1638301" y="4756151"/>
                <a:ext cx="839788" cy="433388"/>
              </a:xfrm>
              <a:custGeom>
                <a:avLst/>
                <a:gdLst>
                  <a:gd name="T0" fmla="*/ 31 w 223"/>
                  <a:gd name="T1" fmla="*/ 0 h 115"/>
                  <a:gd name="T2" fmla="*/ 0 w 223"/>
                  <a:gd name="T3" fmla="*/ 37 h 115"/>
                  <a:gd name="T4" fmla="*/ 223 w 223"/>
                  <a:gd name="T5" fmla="*/ 115 h 115"/>
                  <a:gd name="T6" fmla="*/ 223 w 223"/>
                  <a:gd name="T7" fmla="*/ 66 h 115"/>
                  <a:gd name="T8" fmla="*/ 31 w 223"/>
                  <a:gd name="T9" fmla="*/ 0 h 115"/>
                </a:gdLst>
                <a:ahLst/>
                <a:cxnLst>
                  <a:cxn ang="0">
                    <a:pos x="T0" y="T1"/>
                  </a:cxn>
                  <a:cxn ang="0">
                    <a:pos x="T2" y="T3"/>
                  </a:cxn>
                  <a:cxn ang="0">
                    <a:pos x="T4" y="T5"/>
                  </a:cxn>
                  <a:cxn ang="0">
                    <a:pos x="T6" y="T7"/>
                  </a:cxn>
                  <a:cxn ang="0">
                    <a:pos x="T8" y="T9"/>
                  </a:cxn>
                </a:cxnLst>
                <a:rect l="0" t="0" r="r" b="b"/>
                <a:pathLst>
                  <a:path w="223" h="115">
                    <a:moveTo>
                      <a:pt x="31" y="0"/>
                    </a:moveTo>
                    <a:cubicBezTo>
                      <a:pt x="0" y="37"/>
                      <a:pt x="0" y="37"/>
                      <a:pt x="0" y="37"/>
                    </a:cubicBezTo>
                    <a:cubicBezTo>
                      <a:pt x="63" y="84"/>
                      <a:pt x="140" y="112"/>
                      <a:pt x="223" y="115"/>
                    </a:cubicBezTo>
                    <a:cubicBezTo>
                      <a:pt x="223" y="66"/>
                      <a:pt x="223" y="66"/>
                      <a:pt x="223" y="66"/>
                    </a:cubicBezTo>
                    <a:cubicBezTo>
                      <a:pt x="151" y="64"/>
                      <a:pt x="85" y="39"/>
                      <a:pt x="31" y="0"/>
                    </a:cubicBezTo>
                    <a:close/>
                  </a:path>
                </a:pathLst>
              </a:custGeom>
              <a:grp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grpSp>
        <p:sp>
          <p:nvSpPr>
            <p:cNvPr id="8" name="Arc 161"/>
            <p:cNvSpPr/>
            <p:nvPr/>
          </p:nvSpPr>
          <p:spPr>
            <a:xfrm rot="10800000">
              <a:off x="3435968" y="3155338"/>
              <a:ext cx="1410506" cy="1410506"/>
            </a:xfrm>
            <a:prstGeom prst="arc">
              <a:avLst>
                <a:gd name="adj1" fmla="val 14751958"/>
                <a:gd name="adj2" fmla="val 10734386"/>
              </a:avLst>
            </a:prstGeom>
            <a:ln w="133350" cap="sq">
              <a:solidFill>
                <a:schemeClr val="accent4"/>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defTabSz="895985">
                <a:defRPr/>
              </a:pPr>
              <a:endParaRPr lang="en-IN" dirty="0">
                <a:solidFill>
                  <a:prstClr val="white">
                    <a:lumMod val="95000"/>
                  </a:prstClr>
                </a:solidFill>
                <a:latin typeface="Arial" panose="020B0604020202020204"/>
                <a:ea typeface="微软雅黑" panose="020B0503020204020204" pitchFamily="34" charset="-122"/>
              </a:endParaRPr>
            </a:p>
          </p:txBody>
        </p:sp>
        <p:grpSp>
          <p:nvGrpSpPr>
            <p:cNvPr id="9" name="Group 179"/>
            <p:cNvGrpSpPr/>
            <p:nvPr/>
          </p:nvGrpSpPr>
          <p:grpSpPr>
            <a:xfrm>
              <a:off x="662144" y="3940126"/>
              <a:ext cx="1952690" cy="1954768"/>
              <a:chOff x="1033463" y="2201863"/>
              <a:chExt cx="2984500" cy="2987676"/>
            </a:xfrm>
          </p:grpSpPr>
          <p:sp>
            <p:nvSpPr>
              <p:cNvPr id="49" name="Freeform 86"/>
              <p:cNvSpPr/>
              <p:nvPr/>
            </p:nvSpPr>
            <p:spPr bwMode="auto">
              <a:xfrm>
                <a:off x="3433763" y="2613026"/>
                <a:ext cx="546100" cy="798513"/>
              </a:xfrm>
              <a:custGeom>
                <a:avLst/>
                <a:gdLst>
                  <a:gd name="T0" fmla="*/ 98 w 145"/>
                  <a:gd name="T1" fmla="*/ 212 h 212"/>
                  <a:gd name="T2" fmla="*/ 145 w 145"/>
                  <a:gd name="T3" fmla="*/ 200 h 212"/>
                  <a:gd name="T4" fmla="*/ 31 w 145"/>
                  <a:gd name="T5" fmla="*/ 0 h 212"/>
                  <a:gd name="T6" fmla="*/ 0 w 145"/>
                  <a:gd name="T7" fmla="*/ 37 h 212"/>
                  <a:gd name="T8" fmla="*/ 98 w 145"/>
                  <a:gd name="T9" fmla="*/ 212 h 212"/>
                </a:gdLst>
                <a:ahLst/>
                <a:cxnLst>
                  <a:cxn ang="0">
                    <a:pos x="T0" y="T1"/>
                  </a:cxn>
                  <a:cxn ang="0">
                    <a:pos x="T2" y="T3"/>
                  </a:cxn>
                  <a:cxn ang="0">
                    <a:pos x="T4" y="T5"/>
                  </a:cxn>
                  <a:cxn ang="0">
                    <a:pos x="T6" y="T7"/>
                  </a:cxn>
                  <a:cxn ang="0">
                    <a:pos x="T8" y="T9"/>
                  </a:cxn>
                </a:cxnLst>
                <a:rect l="0" t="0" r="r" b="b"/>
                <a:pathLst>
                  <a:path w="145" h="212">
                    <a:moveTo>
                      <a:pt x="98" y="212"/>
                    </a:moveTo>
                    <a:cubicBezTo>
                      <a:pt x="145" y="200"/>
                      <a:pt x="145" y="200"/>
                      <a:pt x="145" y="200"/>
                    </a:cubicBezTo>
                    <a:cubicBezTo>
                      <a:pt x="127" y="122"/>
                      <a:pt x="87" y="53"/>
                      <a:pt x="31" y="0"/>
                    </a:cubicBezTo>
                    <a:cubicBezTo>
                      <a:pt x="0" y="37"/>
                      <a:pt x="0" y="37"/>
                      <a:pt x="0" y="37"/>
                    </a:cubicBezTo>
                    <a:cubicBezTo>
                      <a:pt x="49" y="84"/>
                      <a:pt x="83" y="144"/>
                      <a:pt x="98" y="212"/>
                    </a:cubicBezTo>
                    <a:close/>
                  </a:path>
                </a:pathLst>
              </a:custGeom>
              <a:solidFill>
                <a:schemeClr val="accent1"/>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50" name="Freeform 87"/>
              <p:cNvSpPr/>
              <p:nvPr/>
            </p:nvSpPr>
            <p:spPr bwMode="auto">
              <a:xfrm>
                <a:off x="2538413" y="2201863"/>
                <a:ext cx="971550" cy="509588"/>
              </a:xfrm>
              <a:custGeom>
                <a:avLst/>
                <a:gdLst>
                  <a:gd name="T0" fmla="*/ 227 w 258"/>
                  <a:gd name="T1" fmla="*/ 135 h 135"/>
                  <a:gd name="T2" fmla="*/ 258 w 258"/>
                  <a:gd name="T3" fmla="*/ 98 h 135"/>
                  <a:gd name="T4" fmla="*/ 0 w 258"/>
                  <a:gd name="T5" fmla="*/ 0 h 135"/>
                  <a:gd name="T6" fmla="*/ 0 w 258"/>
                  <a:gd name="T7" fmla="*/ 48 h 135"/>
                  <a:gd name="T8" fmla="*/ 227 w 258"/>
                  <a:gd name="T9" fmla="*/ 135 h 135"/>
                </a:gdLst>
                <a:ahLst/>
                <a:cxnLst>
                  <a:cxn ang="0">
                    <a:pos x="T0" y="T1"/>
                  </a:cxn>
                  <a:cxn ang="0">
                    <a:pos x="T2" y="T3"/>
                  </a:cxn>
                  <a:cxn ang="0">
                    <a:pos x="T4" y="T5"/>
                  </a:cxn>
                  <a:cxn ang="0">
                    <a:pos x="T6" y="T7"/>
                  </a:cxn>
                  <a:cxn ang="0">
                    <a:pos x="T8" y="T9"/>
                  </a:cxn>
                </a:cxnLst>
                <a:rect l="0" t="0" r="r" b="b"/>
                <a:pathLst>
                  <a:path w="258" h="135">
                    <a:moveTo>
                      <a:pt x="227" y="135"/>
                    </a:moveTo>
                    <a:cubicBezTo>
                      <a:pt x="258" y="98"/>
                      <a:pt x="258" y="98"/>
                      <a:pt x="258" y="98"/>
                    </a:cubicBezTo>
                    <a:cubicBezTo>
                      <a:pt x="189" y="38"/>
                      <a:pt x="99" y="1"/>
                      <a:pt x="0" y="0"/>
                    </a:cubicBezTo>
                    <a:cubicBezTo>
                      <a:pt x="0" y="48"/>
                      <a:pt x="0" y="48"/>
                      <a:pt x="0" y="48"/>
                    </a:cubicBezTo>
                    <a:cubicBezTo>
                      <a:pt x="87" y="49"/>
                      <a:pt x="166" y="82"/>
                      <a:pt x="227" y="135"/>
                    </a:cubicBezTo>
                    <a:close/>
                  </a:path>
                </a:pathLst>
              </a:custGeom>
              <a:solidFill>
                <a:schemeClr val="accent1"/>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51" name="Freeform 88"/>
              <p:cNvSpPr/>
              <p:nvPr/>
            </p:nvSpPr>
            <p:spPr bwMode="auto">
              <a:xfrm>
                <a:off x="3735388" y="3422651"/>
                <a:ext cx="282575" cy="831850"/>
              </a:xfrm>
              <a:custGeom>
                <a:avLst/>
                <a:gdLst>
                  <a:gd name="T0" fmla="*/ 26 w 75"/>
                  <a:gd name="T1" fmla="*/ 72 h 221"/>
                  <a:gd name="T2" fmla="*/ 0 w 75"/>
                  <a:gd name="T3" fmla="*/ 204 h 221"/>
                  <a:gd name="T4" fmla="*/ 46 w 75"/>
                  <a:gd name="T5" fmla="*/ 221 h 221"/>
                  <a:gd name="T6" fmla="*/ 75 w 75"/>
                  <a:gd name="T7" fmla="*/ 72 h 221"/>
                  <a:gd name="T8" fmla="*/ 68 w 75"/>
                  <a:gd name="T9" fmla="*/ 0 h 221"/>
                  <a:gd name="T10" fmla="*/ 21 w 75"/>
                  <a:gd name="T11" fmla="*/ 13 h 221"/>
                  <a:gd name="T12" fmla="*/ 26 w 75"/>
                  <a:gd name="T13" fmla="*/ 72 h 221"/>
                </a:gdLst>
                <a:ahLst/>
                <a:cxnLst>
                  <a:cxn ang="0">
                    <a:pos x="T0" y="T1"/>
                  </a:cxn>
                  <a:cxn ang="0">
                    <a:pos x="T2" y="T3"/>
                  </a:cxn>
                  <a:cxn ang="0">
                    <a:pos x="T4" y="T5"/>
                  </a:cxn>
                  <a:cxn ang="0">
                    <a:pos x="T6" y="T7"/>
                  </a:cxn>
                  <a:cxn ang="0">
                    <a:pos x="T8" y="T9"/>
                  </a:cxn>
                  <a:cxn ang="0">
                    <a:pos x="T10" y="T11"/>
                  </a:cxn>
                  <a:cxn ang="0">
                    <a:pos x="T12" y="T13"/>
                  </a:cxn>
                </a:cxnLst>
                <a:rect l="0" t="0" r="r" b="b"/>
                <a:pathLst>
                  <a:path w="75" h="221">
                    <a:moveTo>
                      <a:pt x="26" y="72"/>
                    </a:moveTo>
                    <a:cubicBezTo>
                      <a:pt x="26" y="119"/>
                      <a:pt x="17" y="163"/>
                      <a:pt x="0" y="204"/>
                    </a:cubicBezTo>
                    <a:cubicBezTo>
                      <a:pt x="46" y="221"/>
                      <a:pt x="46" y="221"/>
                      <a:pt x="46" y="221"/>
                    </a:cubicBezTo>
                    <a:cubicBezTo>
                      <a:pt x="64" y="175"/>
                      <a:pt x="75" y="125"/>
                      <a:pt x="75" y="72"/>
                    </a:cubicBezTo>
                    <a:cubicBezTo>
                      <a:pt x="75" y="48"/>
                      <a:pt x="72" y="24"/>
                      <a:pt x="68" y="0"/>
                    </a:cubicBezTo>
                    <a:cubicBezTo>
                      <a:pt x="21" y="13"/>
                      <a:pt x="21" y="13"/>
                      <a:pt x="21" y="13"/>
                    </a:cubicBezTo>
                    <a:cubicBezTo>
                      <a:pt x="24" y="32"/>
                      <a:pt x="26" y="52"/>
                      <a:pt x="26" y="72"/>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52" name="Freeform 89"/>
              <p:cNvSpPr/>
              <p:nvPr/>
            </p:nvSpPr>
            <p:spPr bwMode="auto">
              <a:xfrm>
                <a:off x="1654176" y="2201863"/>
                <a:ext cx="823913" cy="425450"/>
              </a:xfrm>
              <a:custGeom>
                <a:avLst/>
                <a:gdLst>
                  <a:gd name="T0" fmla="*/ 219 w 219"/>
                  <a:gd name="T1" fmla="*/ 48 h 113"/>
                  <a:gd name="T2" fmla="*/ 219 w 219"/>
                  <a:gd name="T3" fmla="*/ 0 h 113"/>
                  <a:gd name="T4" fmla="*/ 0 w 219"/>
                  <a:gd name="T5" fmla="*/ 74 h 113"/>
                  <a:gd name="T6" fmla="*/ 28 w 219"/>
                  <a:gd name="T7" fmla="*/ 113 h 113"/>
                  <a:gd name="T8" fmla="*/ 219 w 219"/>
                  <a:gd name="T9" fmla="*/ 48 h 113"/>
                </a:gdLst>
                <a:ahLst/>
                <a:cxnLst>
                  <a:cxn ang="0">
                    <a:pos x="T0" y="T1"/>
                  </a:cxn>
                  <a:cxn ang="0">
                    <a:pos x="T2" y="T3"/>
                  </a:cxn>
                  <a:cxn ang="0">
                    <a:pos x="T4" y="T5"/>
                  </a:cxn>
                  <a:cxn ang="0">
                    <a:pos x="T6" y="T7"/>
                  </a:cxn>
                  <a:cxn ang="0">
                    <a:pos x="T8" y="T9"/>
                  </a:cxn>
                </a:cxnLst>
                <a:rect l="0" t="0" r="r" b="b"/>
                <a:pathLst>
                  <a:path w="219" h="113">
                    <a:moveTo>
                      <a:pt x="219" y="48"/>
                    </a:moveTo>
                    <a:cubicBezTo>
                      <a:pt x="219" y="0"/>
                      <a:pt x="219" y="0"/>
                      <a:pt x="219" y="0"/>
                    </a:cubicBezTo>
                    <a:cubicBezTo>
                      <a:pt x="138" y="2"/>
                      <a:pt x="62" y="29"/>
                      <a:pt x="0" y="74"/>
                    </a:cubicBezTo>
                    <a:cubicBezTo>
                      <a:pt x="28" y="113"/>
                      <a:pt x="28" y="113"/>
                      <a:pt x="28" y="113"/>
                    </a:cubicBezTo>
                    <a:cubicBezTo>
                      <a:pt x="82" y="74"/>
                      <a:pt x="148" y="50"/>
                      <a:pt x="219" y="48"/>
                    </a:cubicBezTo>
                    <a:close/>
                  </a:path>
                </a:pathLst>
              </a:custGeom>
              <a:solidFill>
                <a:schemeClr val="accent1"/>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53" name="Freeform 90"/>
              <p:cNvSpPr/>
              <p:nvPr/>
            </p:nvSpPr>
            <p:spPr bwMode="auto">
              <a:xfrm>
                <a:off x="1119188" y="4144963"/>
                <a:ext cx="587375" cy="712788"/>
              </a:xfrm>
              <a:custGeom>
                <a:avLst/>
                <a:gdLst>
                  <a:gd name="T0" fmla="*/ 46 w 156"/>
                  <a:gd name="T1" fmla="*/ 0 h 189"/>
                  <a:gd name="T2" fmla="*/ 0 w 156"/>
                  <a:gd name="T3" fmla="*/ 13 h 189"/>
                  <a:gd name="T4" fmla="*/ 125 w 156"/>
                  <a:gd name="T5" fmla="*/ 189 h 189"/>
                  <a:gd name="T6" fmla="*/ 156 w 156"/>
                  <a:gd name="T7" fmla="*/ 152 h 189"/>
                  <a:gd name="T8" fmla="*/ 46 w 156"/>
                  <a:gd name="T9" fmla="*/ 0 h 189"/>
                </a:gdLst>
                <a:ahLst/>
                <a:cxnLst>
                  <a:cxn ang="0">
                    <a:pos x="T0" y="T1"/>
                  </a:cxn>
                  <a:cxn ang="0">
                    <a:pos x="T2" y="T3"/>
                  </a:cxn>
                  <a:cxn ang="0">
                    <a:pos x="T4" y="T5"/>
                  </a:cxn>
                  <a:cxn ang="0">
                    <a:pos x="T6" y="T7"/>
                  </a:cxn>
                  <a:cxn ang="0">
                    <a:pos x="T8" y="T9"/>
                  </a:cxn>
                </a:cxnLst>
                <a:rect l="0" t="0" r="r" b="b"/>
                <a:pathLst>
                  <a:path w="156" h="189">
                    <a:moveTo>
                      <a:pt x="46" y="0"/>
                    </a:moveTo>
                    <a:cubicBezTo>
                      <a:pt x="0" y="13"/>
                      <a:pt x="0" y="13"/>
                      <a:pt x="0" y="13"/>
                    </a:cubicBezTo>
                    <a:cubicBezTo>
                      <a:pt x="24" y="83"/>
                      <a:pt x="68" y="144"/>
                      <a:pt x="125" y="189"/>
                    </a:cubicBezTo>
                    <a:cubicBezTo>
                      <a:pt x="156" y="152"/>
                      <a:pt x="156" y="152"/>
                      <a:pt x="156" y="152"/>
                    </a:cubicBezTo>
                    <a:cubicBezTo>
                      <a:pt x="107" y="113"/>
                      <a:pt x="68" y="61"/>
                      <a:pt x="46" y="0"/>
                    </a:cubicBezTo>
                    <a:close/>
                  </a:path>
                </a:pathLst>
              </a:custGeom>
              <a:solidFill>
                <a:schemeClr val="accent1"/>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54" name="Freeform 91"/>
              <p:cNvSpPr/>
              <p:nvPr/>
            </p:nvSpPr>
            <p:spPr bwMode="auto">
              <a:xfrm>
                <a:off x="3260726" y="4246563"/>
                <a:ext cx="625475" cy="677863"/>
              </a:xfrm>
              <a:custGeom>
                <a:avLst/>
                <a:gdLst>
                  <a:gd name="T0" fmla="*/ 0 w 166"/>
                  <a:gd name="T1" fmla="*/ 141 h 180"/>
                  <a:gd name="T2" fmla="*/ 28 w 166"/>
                  <a:gd name="T3" fmla="*/ 180 h 180"/>
                  <a:gd name="T4" fmla="*/ 166 w 166"/>
                  <a:gd name="T5" fmla="*/ 16 h 180"/>
                  <a:gd name="T6" fmla="*/ 120 w 166"/>
                  <a:gd name="T7" fmla="*/ 0 h 180"/>
                  <a:gd name="T8" fmla="*/ 0 w 166"/>
                  <a:gd name="T9" fmla="*/ 141 h 180"/>
                </a:gdLst>
                <a:ahLst/>
                <a:cxnLst>
                  <a:cxn ang="0">
                    <a:pos x="T0" y="T1"/>
                  </a:cxn>
                  <a:cxn ang="0">
                    <a:pos x="T2" y="T3"/>
                  </a:cxn>
                  <a:cxn ang="0">
                    <a:pos x="T4" y="T5"/>
                  </a:cxn>
                  <a:cxn ang="0">
                    <a:pos x="T6" y="T7"/>
                  </a:cxn>
                  <a:cxn ang="0">
                    <a:pos x="T8" y="T9"/>
                  </a:cxn>
                </a:cxnLst>
                <a:rect l="0" t="0" r="r" b="b"/>
                <a:pathLst>
                  <a:path w="166" h="180">
                    <a:moveTo>
                      <a:pt x="0" y="141"/>
                    </a:moveTo>
                    <a:cubicBezTo>
                      <a:pt x="28" y="180"/>
                      <a:pt x="28" y="180"/>
                      <a:pt x="28" y="180"/>
                    </a:cubicBezTo>
                    <a:cubicBezTo>
                      <a:pt x="88" y="140"/>
                      <a:pt x="136" y="83"/>
                      <a:pt x="166" y="16"/>
                    </a:cubicBezTo>
                    <a:cubicBezTo>
                      <a:pt x="120" y="0"/>
                      <a:pt x="120" y="0"/>
                      <a:pt x="120" y="0"/>
                    </a:cubicBezTo>
                    <a:cubicBezTo>
                      <a:pt x="93" y="57"/>
                      <a:pt x="52" y="105"/>
                      <a:pt x="0" y="141"/>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55" name="Freeform 92"/>
              <p:cNvSpPr/>
              <p:nvPr/>
            </p:nvSpPr>
            <p:spPr bwMode="auto">
              <a:xfrm>
                <a:off x="1033463" y="3290888"/>
                <a:ext cx="239713" cy="847725"/>
              </a:xfrm>
              <a:custGeom>
                <a:avLst/>
                <a:gdLst>
                  <a:gd name="T0" fmla="*/ 48 w 64"/>
                  <a:gd name="T1" fmla="*/ 107 h 225"/>
                  <a:gd name="T2" fmla="*/ 60 w 64"/>
                  <a:gd name="T3" fmla="*/ 16 h 225"/>
                  <a:gd name="T4" fmla="*/ 14 w 64"/>
                  <a:gd name="T5" fmla="*/ 0 h 225"/>
                  <a:gd name="T6" fmla="*/ 0 w 64"/>
                  <a:gd name="T7" fmla="*/ 107 h 225"/>
                  <a:gd name="T8" fmla="*/ 17 w 64"/>
                  <a:gd name="T9" fmla="*/ 225 h 225"/>
                  <a:gd name="T10" fmla="*/ 64 w 64"/>
                  <a:gd name="T11" fmla="*/ 212 h 225"/>
                  <a:gd name="T12" fmla="*/ 48 w 64"/>
                  <a:gd name="T13" fmla="*/ 107 h 225"/>
                </a:gdLst>
                <a:ahLst/>
                <a:cxnLst>
                  <a:cxn ang="0">
                    <a:pos x="T0" y="T1"/>
                  </a:cxn>
                  <a:cxn ang="0">
                    <a:pos x="T2" y="T3"/>
                  </a:cxn>
                  <a:cxn ang="0">
                    <a:pos x="T4" y="T5"/>
                  </a:cxn>
                  <a:cxn ang="0">
                    <a:pos x="T6" y="T7"/>
                  </a:cxn>
                  <a:cxn ang="0">
                    <a:pos x="T8" y="T9"/>
                  </a:cxn>
                  <a:cxn ang="0">
                    <a:pos x="T10" y="T11"/>
                  </a:cxn>
                  <a:cxn ang="0">
                    <a:pos x="T12" y="T13"/>
                  </a:cxn>
                </a:cxnLst>
                <a:rect l="0" t="0" r="r" b="b"/>
                <a:pathLst>
                  <a:path w="64" h="225">
                    <a:moveTo>
                      <a:pt x="48" y="107"/>
                    </a:moveTo>
                    <a:cubicBezTo>
                      <a:pt x="48" y="76"/>
                      <a:pt x="52" y="45"/>
                      <a:pt x="60" y="16"/>
                    </a:cubicBezTo>
                    <a:cubicBezTo>
                      <a:pt x="14" y="0"/>
                      <a:pt x="14" y="0"/>
                      <a:pt x="14" y="0"/>
                    </a:cubicBezTo>
                    <a:cubicBezTo>
                      <a:pt x="5" y="34"/>
                      <a:pt x="0" y="70"/>
                      <a:pt x="0" y="107"/>
                    </a:cubicBezTo>
                    <a:cubicBezTo>
                      <a:pt x="0" y="148"/>
                      <a:pt x="6" y="188"/>
                      <a:pt x="17" y="225"/>
                    </a:cubicBezTo>
                    <a:cubicBezTo>
                      <a:pt x="64" y="212"/>
                      <a:pt x="64" y="212"/>
                      <a:pt x="64" y="212"/>
                    </a:cubicBezTo>
                    <a:cubicBezTo>
                      <a:pt x="53" y="179"/>
                      <a:pt x="48" y="144"/>
                      <a:pt x="48" y="107"/>
                    </a:cubicBezTo>
                    <a:close/>
                  </a:path>
                </a:pathLst>
              </a:custGeom>
              <a:solidFill>
                <a:schemeClr val="accent1"/>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56" name="Freeform 93"/>
              <p:cNvSpPr/>
              <p:nvPr/>
            </p:nvSpPr>
            <p:spPr bwMode="auto">
              <a:xfrm>
                <a:off x="1104901" y="2514601"/>
                <a:ext cx="604838" cy="779463"/>
              </a:xfrm>
              <a:custGeom>
                <a:avLst/>
                <a:gdLst>
                  <a:gd name="T0" fmla="*/ 161 w 161"/>
                  <a:gd name="T1" fmla="*/ 40 h 207"/>
                  <a:gd name="T2" fmla="*/ 134 w 161"/>
                  <a:gd name="T3" fmla="*/ 0 h 207"/>
                  <a:gd name="T4" fmla="*/ 0 w 161"/>
                  <a:gd name="T5" fmla="*/ 191 h 207"/>
                  <a:gd name="T6" fmla="*/ 45 w 161"/>
                  <a:gd name="T7" fmla="*/ 207 h 207"/>
                  <a:gd name="T8" fmla="*/ 161 w 161"/>
                  <a:gd name="T9" fmla="*/ 40 h 207"/>
                </a:gdLst>
                <a:ahLst/>
                <a:cxnLst>
                  <a:cxn ang="0">
                    <a:pos x="T0" y="T1"/>
                  </a:cxn>
                  <a:cxn ang="0">
                    <a:pos x="T2" y="T3"/>
                  </a:cxn>
                  <a:cxn ang="0">
                    <a:pos x="T4" y="T5"/>
                  </a:cxn>
                  <a:cxn ang="0">
                    <a:pos x="T6" y="T7"/>
                  </a:cxn>
                  <a:cxn ang="0">
                    <a:pos x="T8" y="T9"/>
                  </a:cxn>
                </a:cxnLst>
                <a:rect l="0" t="0" r="r" b="b"/>
                <a:pathLst>
                  <a:path w="161" h="207">
                    <a:moveTo>
                      <a:pt x="161" y="40"/>
                    </a:moveTo>
                    <a:cubicBezTo>
                      <a:pt x="134" y="0"/>
                      <a:pt x="134" y="0"/>
                      <a:pt x="134" y="0"/>
                    </a:cubicBezTo>
                    <a:cubicBezTo>
                      <a:pt x="72" y="49"/>
                      <a:pt x="25" y="115"/>
                      <a:pt x="0" y="191"/>
                    </a:cubicBezTo>
                    <a:cubicBezTo>
                      <a:pt x="45" y="207"/>
                      <a:pt x="45" y="207"/>
                      <a:pt x="45" y="207"/>
                    </a:cubicBezTo>
                    <a:cubicBezTo>
                      <a:pt x="67" y="140"/>
                      <a:pt x="107" y="82"/>
                      <a:pt x="161" y="40"/>
                    </a:cubicBezTo>
                    <a:close/>
                  </a:path>
                </a:pathLst>
              </a:custGeom>
              <a:solidFill>
                <a:schemeClr val="accent1"/>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57" name="Freeform 94"/>
              <p:cNvSpPr/>
              <p:nvPr/>
            </p:nvSpPr>
            <p:spPr bwMode="auto">
              <a:xfrm>
                <a:off x="2538413" y="4808538"/>
                <a:ext cx="779463" cy="381000"/>
              </a:xfrm>
              <a:custGeom>
                <a:avLst/>
                <a:gdLst>
                  <a:gd name="T0" fmla="*/ 0 w 207"/>
                  <a:gd name="T1" fmla="*/ 52 h 101"/>
                  <a:gd name="T2" fmla="*/ 0 w 207"/>
                  <a:gd name="T3" fmla="*/ 101 h 101"/>
                  <a:gd name="T4" fmla="*/ 207 w 207"/>
                  <a:gd name="T5" fmla="*/ 40 h 101"/>
                  <a:gd name="T6" fmla="*/ 179 w 207"/>
                  <a:gd name="T7" fmla="*/ 0 h 101"/>
                  <a:gd name="T8" fmla="*/ 0 w 207"/>
                  <a:gd name="T9" fmla="*/ 52 h 101"/>
                </a:gdLst>
                <a:ahLst/>
                <a:cxnLst>
                  <a:cxn ang="0">
                    <a:pos x="T0" y="T1"/>
                  </a:cxn>
                  <a:cxn ang="0">
                    <a:pos x="T2" y="T3"/>
                  </a:cxn>
                  <a:cxn ang="0">
                    <a:pos x="T4" y="T5"/>
                  </a:cxn>
                  <a:cxn ang="0">
                    <a:pos x="T6" y="T7"/>
                  </a:cxn>
                  <a:cxn ang="0">
                    <a:pos x="T8" y="T9"/>
                  </a:cxn>
                </a:cxnLst>
                <a:rect l="0" t="0" r="r" b="b"/>
                <a:pathLst>
                  <a:path w="207" h="101">
                    <a:moveTo>
                      <a:pt x="0" y="52"/>
                    </a:moveTo>
                    <a:cubicBezTo>
                      <a:pt x="0" y="101"/>
                      <a:pt x="0" y="101"/>
                      <a:pt x="0" y="101"/>
                    </a:cubicBezTo>
                    <a:cubicBezTo>
                      <a:pt x="76" y="100"/>
                      <a:pt x="147" y="78"/>
                      <a:pt x="207" y="40"/>
                    </a:cubicBezTo>
                    <a:cubicBezTo>
                      <a:pt x="179" y="0"/>
                      <a:pt x="179" y="0"/>
                      <a:pt x="179" y="0"/>
                    </a:cubicBezTo>
                    <a:cubicBezTo>
                      <a:pt x="127" y="33"/>
                      <a:pt x="66" y="51"/>
                      <a:pt x="0" y="52"/>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58" name="Freeform 95"/>
              <p:cNvSpPr/>
              <p:nvPr/>
            </p:nvSpPr>
            <p:spPr bwMode="auto">
              <a:xfrm>
                <a:off x="1638301" y="4756151"/>
                <a:ext cx="839788" cy="433388"/>
              </a:xfrm>
              <a:custGeom>
                <a:avLst/>
                <a:gdLst>
                  <a:gd name="T0" fmla="*/ 31 w 223"/>
                  <a:gd name="T1" fmla="*/ 0 h 115"/>
                  <a:gd name="T2" fmla="*/ 0 w 223"/>
                  <a:gd name="T3" fmla="*/ 37 h 115"/>
                  <a:gd name="T4" fmla="*/ 223 w 223"/>
                  <a:gd name="T5" fmla="*/ 115 h 115"/>
                  <a:gd name="T6" fmla="*/ 223 w 223"/>
                  <a:gd name="T7" fmla="*/ 66 h 115"/>
                  <a:gd name="T8" fmla="*/ 31 w 223"/>
                  <a:gd name="T9" fmla="*/ 0 h 115"/>
                </a:gdLst>
                <a:ahLst/>
                <a:cxnLst>
                  <a:cxn ang="0">
                    <a:pos x="T0" y="T1"/>
                  </a:cxn>
                  <a:cxn ang="0">
                    <a:pos x="T2" y="T3"/>
                  </a:cxn>
                  <a:cxn ang="0">
                    <a:pos x="T4" y="T5"/>
                  </a:cxn>
                  <a:cxn ang="0">
                    <a:pos x="T6" y="T7"/>
                  </a:cxn>
                  <a:cxn ang="0">
                    <a:pos x="T8" y="T9"/>
                  </a:cxn>
                </a:cxnLst>
                <a:rect l="0" t="0" r="r" b="b"/>
                <a:pathLst>
                  <a:path w="223" h="115">
                    <a:moveTo>
                      <a:pt x="31" y="0"/>
                    </a:moveTo>
                    <a:cubicBezTo>
                      <a:pt x="0" y="37"/>
                      <a:pt x="0" y="37"/>
                      <a:pt x="0" y="37"/>
                    </a:cubicBezTo>
                    <a:cubicBezTo>
                      <a:pt x="63" y="84"/>
                      <a:pt x="140" y="112"/>
                      <a:pt x="223" y="115"/>
                    </a:cubicBezTo>
                    <a:cubicBezTo>
                      <a:pt x="223" y="66"/>
                      <a:pt x="223" y="66"/>
                      <a:pt x="223" y="66"/>
                    </a:cubicBezTo>
                    <a:cubicBezTo>
                      <a:pt x="151" y="64"/>
                      <a:pt x="85" y="39"/>
                      <a:pt x="31" y="0"/>
                    </a:cubicBezTo>
                    <a:close/>
                  </a:path>
                </a:pathLst>
              </a:custGeom>
              <a:solidFill>
                <a:schemeClr val="bg1">
                  <a:lumMod val="85000"/>
                </a:schemeClr>
              </a:solidFill>
              <a:ln>
                <a:noFill/>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grpSp>
        <p:sp>
          <p:nvSpPr>
            <p:cNvPr id="10" name="Arc 180"/>
            <p:cNvSpPr/>
            <p:nvPr/>
          </p:nvSpPr>
          <p:spPr>
            <a:xfrm rot="10800000">
              <a:off x="933236" y="4212257"/>
              <a:ext cx="1410506" cy="1410506"/>
            </a:xfrm>
            <a:prstGeom prst="arc">
              <a:avLst>
                <a:gd name="adj1" fmla="val 19253277"/>
                <a:gd name="adj2" fmla="val 10734386"/>
              </a:avLst>
            </a:prstGeom>
            <a:ln w="133350" cap="sq">
              <a:solidFill>
                <a:schemeClr val="accent2"/>
              </a:solidFill>
              <a:round/>
            </a:ln>
          </p:spPr>
          <p:style>
            <a:lnRef idx="1">
              <a:schemeClr val="accent1"/>
            </a:lnRef>
            <a:fillRef idx="0">
              <a:schemeClr val="accent1"/>
            </a:fillRef>
            <a:effectRef idx="0">
              <a:schemeClr val="accent1"/>
            </a:effectRef>
            <a:fontRef idx="minor">
              <a:schemeClr val="tx1"/>
            </a:fontRef>
          </p:style>
          <p:txBody>
            <a:bodyPr rtlCol="0" anchor="ctr"/>
            <a:lstStyle/>
            <a:p>
              <a:pPr algn="ctr" defTabSz="895985">
                <a:defRPr/>
              </a:pPr>
              <a:endParaRPr lang="en-IN" dirty="0">
                <a:solidFill>
                  <a:prstClr val="white">
                    <a:lumMod val="95000"/>
                  </a:prstClr>
                </a:solidFill>
                <a:latin typeface="Arial" panose="020B0604020202020204"/>
                <a:ea typeface="微软雅黑" panose="020B0503020204020204" pitchFamily="34" charset="-122"/>
              </a:endParaRPr>
            </a:p>
          </p:txBody>
        </p:sp>
        <p:grpSp>
          <p:nvGrpSpPr>
            <p:cNvPr id="11" name="Group 211"/>
            <p:cNvGrpSpPr/>
            <p:nvPr/>
          </p:nvGrpSpPr>
          <p:grpSpPr>
            <a:xfrm>
              <a:off x="1260963" y="4539984"/>
              <a:ext cx="755053" cy="755053"/>
              <a:chOff x="1260963" y="4375094"/>
              <a:chExt cx="755053" cy="755053"/>
            </a:xfrm>
            <a:effectLst>
              <a:outerShdw blurRad="279400" sx="102000" sy="102000" algn="ctr" rotWithShape="0">
                <a:schemeClr val="bg1">
                  <a:lumMod val="50000"/>
                  <a:alpha val="33000"/>
                </a:schemeClr>
              </a:outerShdw>
            </a:effectLst>
          </p:grpSpPr>
          <p:sp>
            <p:nvSpPr>
              <p:cNvPr id="43" name="Oval 181"/>
              <p:cNvSpPr/>
              <p:nvPr/>
            </p:nvSpPr>
            <p:spPr>
              <a:xfrm>
                <a:off x="1260963" y="4375094"/>
                <a:ext cx="755053" cy="7550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defTabSz="895985">
                  <a:defRPr/>
                </a:pPr>
                <a:endParaRPr lang="en-IN" sz="2000" dirty="0">
                  <a:solidFill>
                    <a:prstClr val="white">
                      <a:lumMod val="95000"/>
                    </a:prstClr>
                  </a:solidFill>
                  <a:latin typeface="Arial" panose="020B0604020202020204"/>
                  <a:ea typeface="微软雅黑" panose="020B0503020204020204" pitchFamily="34" charset="-122"/>
                </a:endParaRPr>
              </a:p>
            </p:txBody>
          </p:sp>
          <p:grpSp>
            <p:nvGrpSpPr>
              <p:cNvPr id="44" name="Group 182"/>
              <p:cNvGrpSpPr/>
              <p:nvPr/>
            </p:nvGrpSpPr>
            <p:grpSpPr>
              <a:xfrm>
                <a:off x="1430687" y="4551866"/>
                <a:ext cx="419499" cy="401508"/>
                <a:chOff x="852488" y="809625"/>
                <a:chExt cx="814387" cy="779463"/>
              </a:xfrm>
              <a:solidFill>
                <a:schemeClr val="accent1"/>
              </a:solidFill>
            </p:grpSpPr>
            <p:sp>
              <p:nvSpPr>
                <p:cNvPr id="45" name="Freeform 6"/>
                <p:cNvSpPr/>
                <p:nvPr/>
              </p:nvSpPr>
              <p:spPr bwMode="auto">
                <a:xfrm>
                  <a:off x="998538" y="809625"/>
                  <a:ext cx="368300" cy="149225"/>
                </a:xfrm>
                <a:custGeom>
                  <a:avLst/>
                  <a:gdLst>
                    <a:gd name="T0" fmla="*/ 1373 w 1626"/>
                    <a:gd name="T1" fmla="*/ 0 h 655"/>
                    <a:gd name="T2" fmla="*/ 1404 w 1626"/>
                    <a:gd name="T3" fmla="*/ 3 h 655"/>
                    <a:gd name="T4" fmla="*/ 1434 w 1626"/>
                    <a:gd name="T5" fmla="*/ 11 h 655"/>
                    <a:gd name="T6" fmla="*/ 1463 w 1626"/>
                    <a:gd name="T7" fmla="*/ 23 h 655"/>
                    <a:gd name="T8" fmla="*/ 1489 w 1626"/>
                    <a:gd name="T9" fmla="*/ 39 h 655"/>
                    <a:gd name="T10" fmla="*/ 1513 w 1626"/>
                    <a:gd name="T11" fmla="*/ 60 h 655"/>
                    <a:gd name="T12" fmla="*/ 1533 w 1626"/>
                    <a:gd name="T13" fmla="*/ 85 h 655"/>
                    <a:gd name="T14" fmla="*/ 1550 w 1626"/>
                    <a:gd name="T15" fmla="*/ 112 h 655"/>
                    <a:gd name="T16" fmla="*/ 1626 w 1626"/>
                    <a:gd name="T17" fmla="*/ 265 h 655"/>
                    <a:gd name="T18" fmla="*/ 196 w 1626"/>
                    <a:gd name="T19" fmla="*/ 655 h 655"/>
                    <a:gd name="T20" fmla="*/ 0 w 1626"/>
                    <a:gd name="T21" fmla="*/ 655 h 655"/>
                    <a:gd name="T22" fmla="*/ 1280 w 1626"/>
                    <a:gd name="T23" fmla="*/ 22 h 655"/>
                    <a:gd name="T24" fmla="*/ 1310 w 1626"/>
                    <a:gd name="T25" fmla="*/ 10 h 655"/>
                    <a:gd name="T26" fmla="*/ 1342 w 1626"/>
                    <a:gd name="T27" fmla="*/ 2 h 655"/>
                    <a:gd name="T28" fmla="*/ 1373 w 1626"/>
                    <a:gd name="T29"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26" h="655">
                      <a:moveTo>
                        <a:pt x="1373" y="0"/>
                      </a:moveTo>
                      <a:lnTo>
                        <a:pt x="1404" y="3"/>
                      </a:lnTo>
                      <a:lnTo>
                        <a:pt x="1434" y="11"/>
                      </a:lnTo>
                      <a:lnTo>
                        <a:pt x="1463" y="23"/>
                      </a:lnTo>
                      <a:lnTo>
                        <a:pt x="1489" y="39"/>
                      </a:lnTo>
                      <a:lnTo>
                        <a:pt x="1513" y="60"/>
                      </a:lnTo>
                      <a:lnTo>
                        <a:pt x="1533" y="85"/>
                      </a:lnTo>
                      <a:lnTo>
                        <a:pt x="1550" y="112"/>
                      </a:lnTo>
                      <a:lnTo>
                        <a:pt x="1626" y="265"/>
                      </a:lnTo>
                      <a:lnTo>
                        <a:pt x="196" y="655"/>
                      </a:lnTo>
                      <a:lnTo>
                        <a:pt x="0" y="655"/>
                      </a:lnTo>
                      <a:lnTo>
                        <a:pt x="1280" y="22"/>
                      </a:lnTo>
                      <a:lnTo>
                        <a:pt x="1310" y="10"/>
                      </a:lnTo>
                      <a:lnTo>
                        <a:pt x="1342" y="2"/>
                      </a:lnTo>
                      <a:lnTo>
                        <a:pt x="1373"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white">
                        <a:lumMod val="95000"/>
                      </a:prstClr>
                    </a:solidFill>
                    <a:latin typeface="Arial" panose="020B0604020202020204"/>
                    <a:ea typeface="微软雅黑" panose="020B0503020204020204" pitchFamily="34" charset="-122"/>
                  </a:endParaRPr>
                </a:p>
              </p:txBody>
            </p:sp>
            <p:sp>
              <p:nvSpPr>
                <p:cNvPr id="46" name="Freeform 7"/>
                <p:cNvSpPr/>
                <p:nvPr/>
              </p:nvSpPr>
              <p:spPr bwMode="auto">
                <a:xfrm>
                  <a:off x="1146175" y="873125"/>
                  <a:ext cx="379412" cy="85725"/>
                </a:xfrm>
                <a:custGeom>
                  <a:avLst/>
                  <a:gdLst>
                    <a:gd name="T0" fmla="*/ 1416 w 1673"/>
                    <a:gd name="T1" fmla="*/ 0 h 378"/>
                    <a:gd name="T2" fmla="*/ 1448 w 1673"/>
                    <a:gd name="T3" fmla="*/ 2 h 378"/>
                    <a:gd name="T4" fmla="*/ 1480 w 1673"/>
                    <a:gd name="T5" fmla="*/ 10 h 378"/>
                    <a:gd name="T6" fmla="*/ 1509 w 1673"/>
                    <a:gd name="T7" fmla="*/ 23 h 378"/>
                    <a:gd name="T8" fmla="*/ 1537 w 1673"/>
                    <a:gd name="T9" fmla="*/ 40 h 378"/>
                    <a:gd name="T10" fmla="*/ 1562 w 1673"/>
                    <a:gd name="T11" fmla="*/ 62 h 378"/>
                    <a:gd name="T12" fmla="*/ 1582 w 1673"/>
                    <a:gd name="T13" fmla="*/ 87 h 378"/>
                    <a:gd name="T14" fmla="*/ 1599 w 1673"/>
                    <a:gd name="T15" fmla="*/ 116 h 378"/>
                    <a:gd name="T16" fmla="*/ 1610 w 1673"/>
                    <a:gd name="T17" fmla="*/ 148 h 378"/>
                    <a:gd name="T18" fmla="*/ 1673 w 1673"/>
                    <a:gd name="T19" fmla="*/ 378 h 378"/>
                    <a:gd name="T20" fmla="*/ 0 w 1673"/>
                    <a:gd name="T21" fmla="*/ 378 h 378"/>
                    <a:gd name="T22" fmla="*/ 1026 w 1673"/>
                    <a:gd name="T23" fmla="*/ 99 h 378"/>
                    <a:gd name="T24" fmla="*/ 1363 w 1673"/>
                    <a:gd name="T25" fmla="*/ 7 h 378"/>
                    <a:gd name="T26" fmla="*/ 1390 w 1673"/>
                    <a:gd name="T27" fmla="*/ 1 h 378"/>
                    <a:gd name="T28" fmla="*/ 1416 w 1673"/>
                    <a:gd name="T29" fmla="*/ 0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673" h="378">
                      <a:moveTo>
                        <a:pt x="1416" y="0"/>
                      </a:moveTo>
                      <a:lnTo>
                        <a:pt x="1448" y="2"/>
                      </a:lnTo>
                      <a:lnTo>
                        <a:pt x="1480" y="10"/>
                      </a:lnTo>
                      <a:lnTo>
                        <a:pt x="1509" y="23"/>
                      </a:lnTo>
                      <a:lnTo>
                        <a:pt x="1537" y="40"/>
                      </a:lnTo>
                      <a:lnTo>
                        <a:pt x="1562" y="62"/>
                      </a:lnTo>
                      <a:lnTo>
                        <a:pt x="1582" y="87"/>
                      </a:lnTo>
                      <a:lnTo>
                        <a:pt x="1599" y="116"/>
                      </a:lnTo>
                      <a:lnTo>
                        <a:pt x="1610" y="148"/>
                      </a:lnTo>
                      <a:lnTo>
                        <a:pt x="1673" y="378"/>
                      </a:lnTo>
                      <a:lnTo>
                        <a:pt x="0" y="378"/>
                      </a:lnTo>
                      <a:lnTo>
                        <a:pt x="1026" y="99"/>
                      </a:lnTo>
                      <a:lnTo>
                        <a:pt x="1363" y="7"/>
                      </a:lnTo>
                      <a:lnTo>
                        <a:pt x="1390" y="1"/>
                      </a:lnTo>
                      <a:lnTo>
                        <a:pt x="1416"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white">
                        <a:lumMod val="95000"/>
                      </a:prstClr>
                    </a:solidFill>
                    <a:latin typeface="Arial" panose="020B0604020202020204"/>
                    <a:ea typeface="微软雅黑" panose="020B0503020204020204" pitchFamily="34" charset="-122"/>
                  </a:endParaRPr>
                </a:p>
              </p:txBody>
            </p:sp>
            <p:sp>
              <p:nvSpPr>
                <p:cNvPr id="47" name="Freeform 8"/>
                <p:cNvSpPr/>
                <p:nvPr/>
              </p:nvSpPr>
              <p:spPr bwMode="auto">
                <a:xfrm>
                  <a:off x="852488" y="990600"/>
                  <a:ext cx="766762" cy="598488"/>
                </a:xfrm>
                <a:custGeom>
                  <a:avLst/>
                  <a:gdLst>
                    <a:gd name="T0" fmla="*/ 3180 w 3381"/>
                    <a:gd name="T1" fmla="*/ 0 h 2644"/>
                    <a:gd name="T2" fmla="*/ 3250 w 3381"/>
                    <a:gd name="T3" fmla="*/ 12 h 2644"/>
                    <a:gd name="T4" fmla="*/ 3309 w 3381"/>
                    <a:gd name="T5" fmla="*/ 47 h 2644"/>
                    <a:gd name="T6" fmla="*/ 3354 w 3381"/>
                    <a:gd name="T7" fmla="*/ 99 h 2644"/>
                    <a:gd name="T8" fmla="*/ 3378 w 3381"/>
                    <a:gd name="T9" fmla="*/ 164 h 2644"/>
                    <a:gd name="T10" fmla="*/ 3381 w 3381"/>
                    <a:gd name="T11" fmla="*/ 750 h 2644"/>
                    <a:gd name="T12" fmla="*/ 2145 w 3381"/>
                    <a:gd name="T13" fmla="*/ 752 h 2644"/>
                    <a:gd name="T14" fmla="*/ 2053 w 3381"/>
                    <a:gd name="T15" fmla="*/ 776 h 2644"/>
                    <a:gd name="T16" fmla="*/ 1974 w 3381"/>
                    <a:gd name="T17" fmla="*/ 823 h 2644"/>
                    <a:gd name="T18" fmla="*/ 1912 w 3381"/>
                    <a:gd name="T19" fmla="*/ 886 h 2644"/>
                    <a:gd name="T20" fmla="*/ 1869 w 3381"/>
                    <a:gd name="T21" fmla="*/ 961 h 2644"/>
                    <a:gd name="T22" fmla="*/ 1846 w 3381"/>
                    <a:gd name="T23" fmla="*/ 1047 h 2644"/>
                    <a:gd name="T24" fmla="*/ 1843 w 3381"/>
                    <a:gd name="T25" fmla="*/ 1539 h 2644"/>
                    <a:gd name="T26" fmla="*/ 1855 w 3381"/>
                    <a:gd name="T27" fmla="*/ 1630 h 2644"/>
                    <a:gd name="T28" fmla="*/ 1890 w 3381"/>
                    <a:gd name="T29" fmla="*/ 1711 h 2644"/>
                    <a:gd name="T30" fmla="*/ 1943 w 3381"/>
                    <a:gd name="T31" fmla="*/ 1781 h 2644"/>
                    <a:gd name="T32" fmla="*/ 2013 w 3381"/>
                    <a:gd name="T33" fmla="*/ 1834 h 2644"/>
                    <a:gd name="T34" fmla="*/ 2095 w 3381"/>
                    <a:gd name="T35" fmla="*/ 1869 h 2644"/>
                    <a:gd name="T36" fmla="*/ 2185 w 3381"/>
                    <a:gd name="T37" fmla="*/ 1881 h 2644"/>
                    <a:gd name="T38" fmla="*/ 3381 w 3381"/>
                    <a:gd name="T39" fmla="*/ 2442 h 2644"/>
                    <a:gd name="T40" fmla="*/ 3368 w 3381"/>
                    <a:gd name="T41" fmla="*/ 2512 h 2644"/>
                    <a:gd name="T42" fmla="*/ 3333 w 3381"/>
                    <a:gd name="T43" fmla="*/ 2572 h 2644"/>
                    <a:gd name="T44" fmla="*/ 3281 w 3381"/>
                    <a:gd name="T45" fmla="*/ 2615 h 2644"/>
                    <a:gd name="T46" fmla="*/ 3216 w 3381"/>
                    <a:gd name="T47" fmla="*/ 2640 h 2644"/>
                    <a:gd name="T48" fmla="*/ 201 w 3381"/>
                    <a:gd name="T49" fmla="*/ 2644 h 2644"/>
                    <a:gd name="T50" fmla="*/ 132 w 3381"/>
                    <a:gd name="T51" fmla="*/ 2631 h 2644"/>
                    <a:gd name="T52" fmla="*/ 72 w 3381"/>
                    <a:gd name="T53" fmla="*/ 2596 h 2644"/>
                    <a:gd name="T54" fmla="*/ 27 w 3381"/>
                    <a:gd name="T55" fmla="*/ 2544 h 2644"/>
                    <a:gd name="T56" fmla="*/ 3 w 3381"/>
                    <a:gd name="T57" fmla="*/ 2479 h 2644"/>
                    <a:gd name="T58" fmla="*/ 0 w 3381"/>
                    <a:gd name="T59" fmla="*/ 201 h 2644"/>
                    <a:gd name="T60" fmla="*/ 8 w 3381"/>
                    <a:gd name="T61" fmla="*/ 148 h 2644"/>
                    <a:gd name="T62" fmla="*/ 28 w 3381"/>
                    <a:gd name="T63" fmla="*/ 98 h 2644"/>
                    <a:gd name="T64" fmla="*/ 64 w 3381"/>
                    <a:gd name="T65" fmla="*/ 54 h 2644"/>
                    <a:gd name="T66" fmla="*/ 113 w 3381"/>
                    <a:gd name="T67" fmla="*/ 20 h 2644"/>
                    <a:gd name="T68" fmla="*/ 171 w 3381"/>
                    <a:gd name="T69" fmla="*/ 3 h 2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81" h="2644">
                      <a:moveTo>
                        <a:pt x="201" y="0"/>
                      </a:moveTo>
                      <a:lnTo>
                        <a:pt x="3180" y="0"/>
                      </a:lnTo>
                      <a:lnTo>
                        <a:pt x="3216" y="4"/>
                      </a:lnTo>
                      <a:lnTo>
                        <a:pt x="3250" y="12"/>
                      </a:lnTo>
                      <a:lnTo>
                        <a:pt x="3282" y="28"/>
                      </a:lnTo>
                      <a:lnTo>
                        <a:pt x="3309" y="47"/>
                      </a:lnTo>
                      <a:lnTo>
                        <a:pt x="3334" y="71"/>
                      </a:lnTo>
                      <a:lnTo>
                        <a:pt x="3354" y="99"/>
                      </a:lnTo>
                      <a:lnTo>
                        <a:pt x="3369" y="131"/>
                      </a:lnTo>
                      <a:lnTo>
                        <a:pt x="3378" y="164"/>
                      </a:lnTo>
                      <a:lnTo>
                        <a:pt x="3381" y="201"/>
                      </a:lnTo>
                      <a:lnTo>
                        <a:pt x="3381" y="750"/>
                      </a:lnTo>
                      <a:lnTo>
                        <a:pt x="2185" y="750"/>
                      </a:lnTo>
                      <a:lnTo>
                        <a:pt x="2145" y="752"/>
                      </a:lnTo>
                      <a:lnTo>
                        <a:pt x="2098" y="761"/>
                      </a:lnTo>
                      <a:lnTo>
                        <a:pt x="2053" y="776"/>
                      </a:lnTo>
                      <a:lnTo>
                        <a:pt x="2012" y="797"/>
                      </a:lnTo>
                      <a:lnTo>
                        <a:pt x="1974" y="823"/>
                      </a:lnTo>
                      <a:lnTo>
                        <a:pt x="1940" y="853"/>
                      </a:lnTo>
                      <a:lnTo>
                        <a:pt x="1912" y="886"/>
                      </a:lnTo>
                      <a:lnTo>
                        <a:pt x="1888" y="922"/>
                      </a:lnTo>
                      <a:lnTo>
                        <a:pt x="1869" y="961"/>
                      </a:lnTo>
                      <a:lnTo>
                        <a:pt x="1854" y="1002"/>
                      </a:lnTo>
                      <a:lnTo>
                        <a:pt x="1846" y="1047"/>
                      </a:lnTo>
                      <a:lnTo>
                        <a:pt x="1843" y="1091"/>
                      </a:lnTo>
                      <a:lnTo>
                        <a:pt x="1843" y="1539"/>
                      </a:lnTo>
                      <a:lnTo>
                        <a:pt x="1846" y="1585"/>
                      </a:lnTo>
                      <a:lnTo>
                        <a:pt x="1855" y="1630"/>
                      </a:lnTo>
                      <a:lnTo>
                        <a:pt x="1869" y="1672"/>
                      </a:lnTo>
                      <a:lnTo>
                        <a:pt x="1890" y="1711"/>
                      </a:lnTo>
                      <a:lnTo>
                        <a:pt x="1914" y="1747"/>
                      </a:lnTo>
                      <a:lnTo>
                        <a:pt x="1943" y="1781"/>
                      </a:lnTo>
                      <a:lnTo>
                        <a:pt x="1976" y="1809"/>
                      </a:lnTo>
                      <a:lnTo>
                        <a:pt x="2013" y="1834"/>
                      </a:lnTo>
                      <a:lnTo>
                        <a:pt x="2052" y="1854"/>
                      </a:lnTo>
                      <a:lnTo>
                        <a:pt x="2095" y="1869"/>
                      </a:lnTo>
                      <a:lnTo>
                        <a:pt x="2139" y="1878"/>
                      </a:lnTo>
                      <a:lnTo>
                        <a:pt x="2185" y="1881"/>
                      </a:lnTo>
                      <a:lnTo>
                        <a:pt x="3381" y="1881"/>
                      </a:lnTo>
                      <a:lnTo>
                        <a:pt x="3381" y="2442"/>
                      </a:lnTo>
                      <a:lnTo>
                        <a:pt x="3378" y="2479"/>
                      </a:lnTo>
                      <a:lnTo>
                        <a:pt x="3368" y="2512"/>
                      </a:lnTo>
                      <a:lnTo>
                        <a:pt x="3354" y="2544"/>
                      </a:lnTo>
                      <a:lnTo>
                        <a:pt x="3333" y="2572"/>
                      </a:lnTo>
                      <a:lnTo>
                        <a:pt x="3309" y="2596"/>
                      </a:lnTo>
                      <a:lnTo>
                        <a:pt x="3281" y="2615"/>
                      </a:lnTo>
                      <a:lnTo>
                        <a:pt x="3249" y="2631"/>
                      </a:lnTo>
                      <a:lnTo>
                        <a:pt x="3216" y="2640"/>
                      </a:lnTo>
                      <a:lnTo>
                        <a:pt x="3180" y="2644"/>
                      </a:lnTo>
                      <a:lnTo>
                        <a:pt x="201" y="2644"/>
                      </a:lnTo>
                      <a:lnTo>
                        <a:pt x="165" y="2640"/>
                      </a:lnTo>
                      <a:lnTo>
                        <a:pt x="132" y="2631"/>
                      </a:lnTo>
                      <a:lnTo>
                        <a:pt x="100" y="2615"/>
                      </a:lnTo>
                      <a:lnTo>
                        <a:pt x="72" y="2596"/>
                      </a:lnTo>
                      <a:lnTo>
                        <a:pt x="48" y="2572"/>
                      </a:lnTo>
                      <a:lnTo>
                        <a:pt x="27" y="2544"/>
                      </a:lnTo>
                      <a:lnTo>
                        <a:pt x="13" y="2512"/>
                      </a:lnTo>
                      <a:lnTo>
                        <a:pt x="3" y="2479"/>
                      </a:lnTo>
                      <a:lnTo>
                        <a:pt x="0" y="2442"/>
                      </a:lnTo>
                      <a:lnTo>
                        <a:pt x="0" y="201"/>
                      </a:lnTo>
                      <a:lnTo>
                        <a:pt x="2" y="174"/>
                      </a:lnTo>
                      <a:lnTo>
                        <a:pt x="8" y="148"/>
                      </a:lnTo>
                      <a:lnTo>
                        <a:pt x="16" y="122"/>
                      </a:lnTo>
                      <a:lnTo>
                        <a:pt x="28" y="98"/>
                      </a:lnTo>
                      <a:lnTo>
                        <a:pt x="45" y="75"/>
                      </a:lnTo>
                      <a:lnTo>
                        <a:pt x="64" y="54"/>
                      </a:lnTo>
                      <a:lnTo>
                        <a:pt x="87" y="35"/>
                      </a:lnTo>
                      <a:lnTo>
                        <a:pt x="113" y="20"/>
                      </a:lnTo>
                      <a:lnTo>
                        <a:pt x="141" y="9"/>
                      </a:lnTo>
                      <a:lnTo>
                        <a:pt x="171" y="3"/>
                      </a:lnTo>
                      <a:lnTo>
                        <a:pt x="201"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white">
                        <a:lumMod val="95000"/>
                      </a:prstClr>
                    </a:solidFill>
                    <a:latin typeface="Arial" panose="020B0604020202020204"/>
                    <a:ea typeface="微软雅黑" panose="020B0503020204020204" pitchFamily="34" charset="-122"/>
                  </a:endParaRPr>
                </a:p>
              </p:txBody>
            </p:sp>
            <p:sp>
              <p:nvSpPr>
                <p:cNvPr id="48" name="Freeform 9"/>
                <p:cNvSpPr>
                  <a:spLocks noEditPoints="1"/>
                </p:cNvSpPr>
                <p:nvPr/>
              </p:nvSpPr>
              <p:spPr bwMode="auto">
                <a:xfrm>
                  <a:off x="1301750" y="1192213"/>
                  <a:ext cx="365125" cy="192088"/>
                </a:xfrm>
                <a:custGeom>
                  <a:avLst/>
                  <a:gdLst>
                    <a:gd name="T0" fmla="*/ 432 w 1604"/>
                    <a:gd name="T1" fmla="*/ 300 h 850"/>
                    <a:gd name="T2" fmla="*/ 393 w 1604"/>
                    <a:gd name="T3" fmla="*/ 320 h 850"/>
                    <a:gd name="T4" fmla="*/ 364 w 1604"/>
                    <a:gd name="T5" fmla="*/ 353 h 850"/>
                    <a:gd name="T6" fmla="*/ 353 w 1604"/>
                    <a:gd name="T7" fmla="*/ 398 h 850"/>
                    <a:gd name="T8" fmla="*/ 357 w 1604"/>
                    <a:gd name="T9" fmla="*/ 488 h 850"/>
                    <a:gd name="T10" fmla="*/ 376 w 1604"/>
                    <a:gd name="T11" fmla="*/ 528 h 850"/>
                    <a:gd name="T12" fmla="*/ 410 w 1604"/>
                    <a:gd name="T13" fmla="*/ 555 h 850"/>
                    <a:gd name="T14" fmla="*/ 455 w 1604"/>
                    <a:gd name="T15" fmla="*/ 565 h 850"/>
                    <a:gd name="T16" fmla="*/ 545 w 1604"/>
                    <a:gd name="T17" fmla="*/ 563 h 850"/>
                    <a:gd name="T18" fmla="*/ 584 w 1604"/>
                    <a:gd name="T19" fmla="*/ 543 h 850"/>
                    <a:gd name="T20" fmla="*/ 611 w 1604"/>
                    <a:gd name="T21" fmla="*/ 509 h 850"/>
                    <a:gd name="T22" fmla="*/ 622 w 1604"/>
                    <a:gd name="T23" fmla="*/ 465 h 850"/>
                    <a:gd name="T24" fmla="*/ 619 w 1604"/>
                    <a:gd name="T25" fmla="*/ 375 h 850"/>
                    <a:gd name="T26" fmla="*/ 600 w 1604"/>
                    <a:gd name="T27" fmla="*/ 335 h 850"/>
                    <a:gd name="T28" fmla="*/ 566 w 1604"/>
                    <a:gd name="T29" fmla="*/ 308 h 850"/>
                    <a:gd name="T30" fmla="*/ 521 w 1604"/>
                    <a:gd name="T31" fmla="*/ 298 h 850"/>
                    <a:gd name="T32" fmla="*/ 201 w 1604"/>
                    <a:gd name="T33" fmla="*/ 0 h 850"/>
                    <a:gd name="T34" fmla="*/ 1436 w 1604"/>
                    <a:gd name="T35" fmla="*/ 2 h 850"/>
                    <a:gd name="T36" fmla="*/ 1494 w 1604"/>
                    <a:gd name="T37" fmla="*/ 22 h 850"/>
                    <a:gd name="T38" fmla="*/ 1538 w 1604"/>
                    <a:gd name="T39" fmla="*/ 52 h 850"/>
                    <a:gd name="T40" fmla="*/ 1579 w 1604"/>
                    <a:gd name="T41" fmla="*/ 103 h 850"/>
                    <a:gd name="T42" fmla="*/ 1600 w 1604"/>
                    <a:gd name="T43" fmla="*/ 166 h 850"/>
                    <a:gd name="T44" fmla="*/ 1604 w 1604"/>
                    <a:gd name="T45" fmla="*/ 649 h 850"/>
                    <a:gd name="T46" fmla="*/ 1593 w 1604"/>
                    <a:gd name="T47" fmla="*/ 716 h 850"/>
                    <a:gd name="T48" fmla="*/ 1560 w 1604"/>
                    <a:gd name="T49" fmla="*/ 773 h 850"/>
                    <a:gd name="T50" fmla="*/ 1517 w 1604"/>
                    <a:gd name="T51" fmla="*/ 814 h 850"/>
                    <a:gd name="T52" fmla="*/ 1468 w 1604"/>
                    <a:gd name="T53" fmla="*/ 839 h 850"/>
                    <a:gd name="T54" fmla="*/ 1402 w 1604"/>
                    <a:gd name="T55" fmla="*/ 850 h 850"/>
                    <a:gd name="T56" fmla="*/ 165 w 1604"/>
                    <a:gd name="T57" fmla="*/ 846 h 850"/>
                    <a:gd name="T58" fmla="*/ 100 w 1604"/>
                    <a:gd name="T59" fmla="*/ 823 h 850"/>
                    <a:gd name="T60" fmla="*/ 48 w 1604"/>
                    <a:gd name="T61" fmla="*/ 778 h 850"/>
                    <a:gd name="T62" fmla="*/ 13 w 1604"/>
                    <a:gd name="T63" fmla="*/ 718 h 850"/>
                    <a:gd name="T64" fmla="*/ 0 w 1604"/>
                    <a:gd name="T65" fmla="*/ 649 h 850"/>
                    <a:gd name="T66" fmla="*/ 3 w 1604"/>
                    <a:gd name="T67" fmla="*/ 164 h 850"/>
                    <a:gd name="T68" fmla="*/ 27 w 1604"/>
                    <a:gd name="T69" fmla="*/ 99 h 850"/>
                    <a:gd name="T70" fmla="*/ 72 w 1604"/>
                    <a:gd name="T71" fmla="*/ 47 h 850"/>
                    <a:gd name="T72" fmla="*/ 131 w 1604"/>
                    <a:gd name="T73" fmla="*/ 12 h 850"/>
                    <a:gd name="T74" fmla="*/ 201 w 1604"/>
                    <a:gd name="T75" fmla="*/ 0 h 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04" h="850">
                      <a:moveTo>
                        <a:pt x="455" y="298"/>
                      </a:moveTo>
                      <a:lnTo>
                        <a:pt x="432" y="300"/>
                      </a:lnTo>
                      <a:lnTo>
                        <a:pt x="411" y="308"/>
                      </a:lnTo>
                      <a:lnTo>
                        <a:pt x="393" y="320"/>
                      </a:lnTo>
                      <a:lnTo>
                        <a:pt x="376" y="335"/>
                      </a:lnTo>
                      <a:lnTo>
                        <a:pt x="364" y="353"/>
                      </a:lnTo>
                      <a:lnTo>
                        <a:pt x="357" y="375"/>
                      </a:lnTo>
                      <a:lnTo>
                        <a:pt x="353" y="398"/>
                      </a:lnTo>
                      <a:lnTo>
                        <a:pt x="353" y="465"/>
                      </a:lnTo>
                      <a:lnTo>
                        <a:pt x="357" y="488"/>
                      </a:lnTo>
                      <a:lnTo>
                        <a:pt x="364" y="509"/>
                      </a:lnTo>
                      <a:lnTo>
                        <a:pt x="376" y="528"/>
                      </a:lnTo>
                      <a:lnTo>
                        <a:pt x="392" y="543"/>
                      </a:lnTo>
                      <a:lnTo>
                        <a:pt x="410" y="555"/>
                      </a:lnTo>
                      <a:lnTo>
                        <a:pt x="432" y="563"/>
                      </a:lnTo>
                      <a:lnTo>
                        <a:pt x="455" y="565"/>
                      </a:lnTo>
                      <a:lnTo>
                        <a:pt x="521" y="565"/>
                      </a:lnTo>
                      <a:lnTo>
                        <a:pt x="545" y="563"/>
                      </a:lnTo>
                      <a:lnTo>
                        <a:pt x="566" y="555"/>
                      </a:lnTo>
                      <a:lnTo>
                        <a:pt x="584" y="543"/>
                      </a:lnTo>
                      <a:lnTo>
                        <a:pt x="600" y="528"/>
                      </a:lnTo>
                      <a:lnTo>
                        <a:pt x="611" y="509"/>
                      </a:lnTo>
                      <a:lnTo>
                        <a:pt x="619" y="488"/>
                      </a:lnTo>
                      <a:lnTo>
                        <a:pt x="622" y="465"/>
                      </a:lnTo>
                      <a:lnTo>
                        <a:pt x="622" y="398"/>
                      </a:lnTo>
                      <a:lnTo>
                        <a:pt x="619" y="375"/>
                      </a:lnTo>
                      <a:lnTo>
                        <a:pt x="611" y="353"/>
                      </a:lnTo>
                      <a:lnTo>
                        <a:pt x="600" y="335"/>
                      </a:lnTo>
                      <a:lnTo>
                        <a:pt x="584" y="320"/>
                      </a:lnTo>
                      <a:lnTo>
                        <a:pt x="566" y="308"/>
                      </a:lnTo>
                      <a:lnTo>
                        <a:pt x="545" y="300"/>
                      </a:lnTo>
                      <a:lnTo>
                        <a:pt x="521" y="298"/>
                      </a:lnTo>
                      <a:lnTo>
                        <a:pt x="455" y="298"/>
                      </a:lnTo>
                      <a:close/>
                      <a:moveTo>
                        <a:pt x="201" y="0"/>
                      </a:moveTo>
                      <a:lnTo>
                        <a:pt x="1402" y="0"/>
                      </a:lnTo>
                      <a:lnTo>
                        <a:pt x="1436" y="2"/>
                      </a:lnTo>
                      <a:lnTo>
                        <a:pt x="1468" y="11"/>
                      </a:lnTo>
                      <a:lnTo>
                        <a:pt x="1494" y="22"/>
                      </a:lnTo>
                      <a:lnTo>
                        <a:pt x="1517" y="35"/>
                      </a:lnTo>
                      <a:lnTo>
                        <a:pt x="1538" y="52"/>
                      </a:lnTo>
                      <a:lnTo>
                        <a:pt x="1560" y="76"/>
                      </a:lnTo>
                      <a:lnTo>
                        <a:pt x="1579" y="103"/>
                      </a:lnTo>
                      <a:lnTo>
                        <a:pt x="1593" y="134"/>
                      </a:lnTo>
                      <a:lnTo>
                        <a:pt x="1600" y="166"/>
                      </a:lnTo>
                      <a:lnTo>
                        <a:pt x="1604" y="201"/>
                      </a:lnTo>
                      <a:lnTo>
                        <a:pt x="1604" y="649"/>
                      </a:lnTo>
                      <a:lnTo>
                        <a:pt x="1600" y="684"/>
                      </a:lnTo>
                      <a:lnTo>
                        <a:pt x="1593" y="716"/>
                      </a:lnTo>
                      <a:lnTo>
                        <a:pt x="1579" y="745"/>
                      </a:lnTo>
                      <a:lnTo>
                        <a:pt x="1560" y="773"/>
                      </a:lnTo>
                      <a:lnTo>
                        <a:pt x="1538" y="797"/>
                      </a:lnTo>
                      <a:lnTo>
                        <a:pt x="1517" y="814"/>
                      </a:lnTo>
                      <a:lnTo>
                        <a:pt x="1494" y="828"/>
                      </a:lnTo>
                      <a:lnTo>
                        <a:pt x="1468" y="839"/>
                      </a:lnTo>
                      <a:lnTo>
                        <a:pt x="1436" y="846"/>
                      </a:lnTo>
                      <a:lnTo>
                        <a:pt x="1402" y="850"/>
                      </a:lnTo>
                      <a:lnTo>
                        <a:pt x="201" y="850"/>
                      </a:lnTo>
                      <a:lnTo>
                        <a:pt x="165" y="846"/>
                      </a:lnTo>
                      <a:lnTo>
                        <a:pt x="131" y="837"/>
                      </a:lnTo>
                      <a:lnTo>
                        <a:pt x="100" y="823"/>
                      </a:lnTo>
                      <a:lnTo>
                        <a:pt x="72" y="802"/>
                      </a:lnTo>
                      <a:lnTo>
                        <a:pt x="48" y="778"/>
                      </a:lnTo>
                      <a:lnTo>
                        <a:pt x="27" y="750"/>
                      </a:lnTo>
                      <a:lnTo>
                        <a:pt x="13" y="718"/>
                      </a:lnTo>
                      <a:lnTo>
                        <a:pt x="3" y="685"/>
                      </a:lnTo>
                      <a:lnTo>
                        <a:pt x="0" y="649"/>
                      </a:lnTo>
                      <a:lnTo>
                        <a:pt x="0" y="201"/>
                      </a:lnTo>
                      <a:lnTo>
                        <a:pt x="3" y="164"/>
                      </a:lnTo>
                      <a:lnTo>
                        <a:pt x="13" y="131"/>
                      </a:lnTo>
                      <a:lnTo>
                        <a:pt x="27" y="99"/>
                      </a:lnTo>
                      <a:lnTo>
                        <a:pt x="48" y="71"/>
                      </a:lnTo>
                      <a:lnTo>
                        <a:pt x="72" y="47"/>
                      </a:lnTo>
                      <a:lnTo>
                        <a:pt x="100" y="27"/>
                      </a:lnTo>
                      <a:lnTo>
                        <a:pt x="131" y="12"/>
                      </a:lnTo>
                      <a:lnTo>
                        <a:pt x="165" y="3"/>
                      </a:lnTo>
                      <a:lnTo>
                        <a:pt x="201"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white">
                        <a:lumMod val="95000"/>
                      </a:prstClr>
                    </a:solidFill>
                    <a:latin typeface="Arial" panose="020B0604020202020204"/>
                    <a:ea typeface="微软雅黑" panose="020B0503020204020204" pitchFamily="34" charset="-122"/>
                  </a:endParaRPr>
                </a:p>
              </p:txBody>
            </p:sp>
          </p:grpSp>
        </p:grpSp>
        <p:grpSp>
          <p:nvGrpSpPr>
            <p:cNvPr id="12" name="Group 210"/>
            <p:cNvGrpSpPr/>
            <p:nvPr/>
          </p:nvGrpSpPr>
          <p:grpSpPr>
            <a:xfrm>
              <a:off x="3763695" y="3483065"/>
              <a:ext cx="755053" cy="755053"/>
              <a:chOff x="3763695" y="3318175"/>
              <a:chExt cx="755053" cy="755053"/>
            </a:xfrm>
            <a:effectLst>
              <a:outerShdw blurRad="279400" sx="102000" sy="102000" algn="ctr" rotWithShape="0">
                <a:schemeClr val="bg1">
                  <a:lumMod val="50000"/>
                  <a:alpha val="33000"/>
                </a:schemeClr>
              </a:outerShdw>
            </a:effectLst>
          </p:grpSpPr>
          <p:sp>
            <p:nvSpPr>
              <p:cNvPr id="39" name="Oval 162"/>
              <p:cNvSpPr/>
              <p:nvPr/>
            </p:nvSpPr>
            <p:spPr>
              <a:xfrm>
                <a:off x="3763695" y="3318175"/>
                <a:ext cx="755053" cy="75505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defTabSz="895985">
                  <a:defRPr/>
                </a:pPr>
                <a:endParaRPr lang="en-IN" sz="2000" dirty="0">
                  <a:solidFill>
                    <a:prstClr val="white">
                      <a:lumMod val="95000"/>
                    </a:prstClr>
                  </a:solidFill>
                  <a:latin typeface="Arial" panose="020B0604020202020204"/>
                  <a:ea typeface="微软雅黑" panose="020B0503020204020204" pitchFamily="34" charset="-122"/>
                </a:endParaRPr>
              </a:p>
            </p:txBody>
          </p:sp>
          <p:grpSp>
            <p:nvGrpSpPr>
              <p:cNvPr id="40" name="Group 198"/>
              <p:cNvGrpSpPr/>
              <p:nvPr/>
            </p:nvGrpSpPr>
            <p:grpSpPr>
              <a:xfrm>
                <a:off x="3904813" y="3486617"/>
                <a:ext cx="427244" cy="418167"/>
                <a:chOff x="985838" y="3713163"/>
                <a:chExt cx="1120775" cy="1096963"/>
              </a:xfrm>
              <a:solidFill>
                <a:schemeClr val="accent3"/>
              </a:solidFill>
            </p:grpSpPr>
            <p:sp>
              <p:nvSpPr>
                <p:cNvPr id="41" name="Freeform 26"/>
                <p:cNvSpPr>
                  <a:spLocks noEditPoints="1"/>
                </p:cNvSpPr>
                <p:nvPr/>
              </p:nvSpPr>
              <p:spPr bwMode="auto">
                <a:xfrm>
                  <a:off x="985838" y="3713163"/>
                  <a:ext cx="1120775" cy="1096963"/>
                </a:xfrm>
                <a:custGeom>
                  <a:avLst/>
                  <a:gdLst>
                    <a:gd name="T0" fmla="*/ 2131 w 3531"/>
                    <a:gd name="T1" fmla="*/ 531 h 3456"/>
                    <a:gd name="T2" fmla="*/ 1956 w 3531"/>
                    <a:gd name="T3" fmla="*/ 580 h 3456"/>
                    <a:gd name="T4" fmla="*/ 1669 w 3531"/>
                    <a:gd name="T5" fmla="*/ 684 h 3456"/>
                    <a:gd name="T6" fmla="*/ 1306 w 3531"/>
                    <a:gd name="T7" fmla="*/ 860 h 3456"/>
                    <a:gd name="T8" fmla="*/ 1091 w 3531"/>
                    <a:gd name="T9" fmla="*/ 1012 h 3456"/>
                    <a:gd name="T10" fmla="*/ 1084 w 3531"/>
                    <a:gd name="T11" fmla="*/ 1139 h 3456"/>
                    <a:gd name="T12" fmla="*/ 1176 w 3531"/>
                    <a:gd name="T13" fmla="*/ 1229 h 3456"/>
                    <a:gd name="T14" fmla="*/ 1307 w 3531"/>
                    <a:gd name="T15" fmla="*/ 1215 h 3456"/>
                    <a:gd name="T16" fmla="*/ 1675 w 3531"/>
                    <a:gd name="T17" fmla="*/ 1017 h 3456"/>
                    <a:gd name="T18" fmla="*/ 1975 w 3531"/>
                    <a:gd name="T19" fmla="*/ 896 h 3456"/>
                    <a:gd name="T20" fmla="*/ 2171 w 3531"/>
                    <a:gd name="T21" fmla="*/ 836 h 3456"/>
                    <a:gd name="T22" fmla="*/ 2253 w 3531"/>
                    <a:gd name="T23" fmla="*/ 815 h 3456"/>
                    <a:gd name="T24" fmla="*/ 2341 w 3531"/>
                    <a:gd name="T25" fmla="*/ 724 h 3456"/>
                    <a:gd name="T26" fmla="*/ 2325 w 3531"/>
                    <a:gd name="T27" fmla="*/ 587 h 3456"/>
                    <a:gd name="T28" fmla="*/ 2199 w 3531"/>
                    <a:gd name="T29" fmla="*/ 520 h 3456"/>
                    <a:gd name="T30" fmla="*/ 3312 w 3531"/>
                    <a:gd name="T31" fmla="*/ 31 h 3456"/>
                    <a:gd name="T32" fmla="*/ 3480 w 3531"/>
                    <a:gd name="T33" fmla="*/ 180 h 3456"/>
                    <a:gd name="T34" fmla="*/ 3531 w 3531"/>
                    <a:gd name="T35" fmla="*/ 391 h 3456"/>
                    <a:gd name="T36" fmla="*/ 3454 w 3531"/>
                    <a:gd name="T37" fmla="*/ 596 h 3456"/>
                    <a:gd name="T38" fmla="*/ 3316 w 3531"/>
                    <a:gd name="T39" fmla="*/ 717 h 3456"/>
                    <a:gd name="T40" fmla="*/ 3233 w 3531"/>
                    <a:gd name="T41" fmla="*/ 936 h 3456"/>
                    <a:gd name="T42" fmla="*/ 3215 w 3531"/>
                    <a:gd name="T43" fmla="*/ 1335 h 3456"/>
                    <a:gd name="T44" fmla="*/ 3096 w 3531"/>
                    <a:gd name="T45" fmla="*/ 1763 h 3456"/>
                    <a:gd name="T46" fmla="*/ 2917 w 3531"/>
                    <a:gd name="T47" fmla="*/ 2202 h 3456"/>
                    <a:gd name="T48" fmla="*/ 2722 w 3531"/>
                    <a:gd name="T49" fmla="*/ 2628 h 3456"/>
                    <a:gd name="T50" fmla="*/ 2499 w 3531"/>
                    <a:gd name="T51" fmla="*/ 3053 h 3456"/>
                    <a:gd name="T52" fmla="*/ 2267 w 3531"/>
                    <a:gd name="T53" fmla="*/ 3319 h 3456"/>
                    <a:gd name="T54" fmla="*/ 2027 w 3531"/>
                    <a:gd name="T55" fmla="*/ 3439 h 3456"/>
                    <a:gd name="T56" fmla="*/ 1778 w 3531"/>
                    <a:gd name="T57" fmla="*/ 3449 h 3456"/>
                    <a:gd name="T58" fmla="*/ 1400 w 3531"/>
                    <a:gd name="T59" fmla="*/ 3331 h 3456"/>
                    <a:gd name="T60" fmla="*/ 1024 w 3531"/>
                    <a:gd name="T61" fmla="*/ 3106 h 3456"/>
                    <a:gd name="T62" fmla="*/ 1076 w 3531"/>
                    <a:gd name="T63" fmla="*/ 2853 h 3456"/>
                    <a:gd name="T64" fmla="*/ 1357 w 3531"/>
                    <a:gd name="T65" fmla="*/ 2986 h 3456"/>
                    <a:gd name="T66" fmla="*/ 1624 w 3531"/>
                    <a:gd name="T67" fmla="*/ 3140 h 3456"/>
                    <a:gd name="T68" fmla="*/ 1839 w 3531"/>
                    <a:gd name="T69" fmla="*/ 3203 h 3456"/>
                    <a:gd name="T70" fmla="*/ 1978 w 3531"/>
                    <a:gd name="T71" fmla="*/ 3165 h 3456"/>
                    <a:gd name="T72" fmla="*/ 2016 w 3531"/>
                    <a:gd name="T73" fmla="*/ 3027 h 3456"/>
                    <a:gd name="T74" fmla="*/ 1954 w 3531"/>
                    <a:gd name="T75" fmla="*/ 2815 h 3456"/>
                    <a:gd name="T76" fmla="*/ 1803 w 3531"/>
                    <a:gd name="T77" fmla="*/ 2551 h 3456"/>
                    <a:gd name="T78" fmla="*/ 1575 w 3531"/>
                    <a:gd name="T79" fmla="*/ 2258 h 3456"/>
                    <a:gd name="T80" fmla="*/ 1287 w 3531"/>
                    <a:gd name="T81" fmla="*/ 1963 h 3456"/>
                    <a:gd name="T82" fmla="*/ 992 w 3531"/>
                    <a:gd name="T83" fmla="*/ 1722 h 3456"/>
                    <a:gd name="T84" fmla="*/ 720 w 3531"/>
                    <a:gd name="T85" fmla="*/ 1555 h 3456"/>
                    <a:gd name="T86" fmla="*/ 495 w 3531"/>
                    <a:gd name="T87" fmla="*/ 1473 h 3456"/>
                    <a:gd name="T88" fmla="*/ 340 w 3531"/>
                    <a:gd name="T89" fmla="*/ 1491 h 3456"/>
                    <a:gd name="T90" fmla="*/ 280 w 3531"/>
                    <a:gd name="T91" fmla="*/ 1606 h 3456"/>
                    <a:gd name="T92" fmla="*/ 320 w 3531"/>
                    <a:gd name="T93" fmla="*/ 1798 h 3456"/>
                    <a:gd name="T94" fmla="*/ 444 w 3531"/>
                    <a:gd name="T95" fmla="*/ 2043 h 3456"/>
                    <a:gd name="T96" fmla="*/ 645 w 3531"/>
                    <a:gd name="T97" fmla="*/ 2322 h 3456"/>
                    <a:gd name="T98" fmla="*/ 388 w 3531"/>
                    <a:gd name="T99" fmla="*/ 2406 h 3456"/>
                    <a:gd name="T100" fmla="*/ 164 w 3531"/>
                    <a:gd name="T101" fmla="*/ 2150 h 3456"/>
                    <a:gd name="T102" fmla="*/ 17 w 3531"/>
                    <a:gd name="T103" fmla="*/ 1775 h 3456"/>
                    <a:gd name="T104" fmla="*/ 9 w 3531"/>
                    <a:gd name="T105" fmla="*/ 1511 h 3456"/>
                    <a:gd name="T106" fmla="*/ 113 w 3531"/>
                    <a:gd name="T107" fmla="*/ 1260 h 3456"/>
                    <a:gd name="T108" fmla="*/ 359 w 3531"/>
                    <a:gd name="T109" fmla="*/ 1023 h 3456"/>
                    <a:gd name="T110" fmla="*/ 776 w 3531"/>
                    <a:gd name="T111" fmla="*/ 801 h 3456"/>
                    <a:gd name="T112" fmla="*/ 1198 w 3531"/>
                    <a:gd name="T113" fmla="*/ 618 h 3456"/>
                    <a:gd name="T114" fmla="*/ 1621 w 3531"/>
                    <a:gd name="T115" fmla="*/ 440 h 3456"/>
                    <a:gd name="T116" fmla="*/ 2030 w 3531"/>
                    <a:gd name="T117" fmla="*/ 304 h 3456"/>
                    <a:gd name="T118" fmla="*/ 2413 w 3531"/>
                    <a:gd name="T119" fmla="*/ 246 h 3456"/>
                    <a:gd name="T120" fmla="*/ 2757 w 3531"/>
                    <a:gd name="T121" fmla="*/ 302 h 3456"/>
                    <a:gd name="T122" fmla="*/ 2881 w 3531"/>
                    <a:gd name="T123" fmla="*/ 130 h 3456"/>
                    <a:gd name="T124" fmla="*/ 3055 w 3531"/>
                    <a:gd name="T125" fmla="*/ 16 h 3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531" h="3456">
                      <a:moveTo>
                        <a:pt x="2199" y="520"/>
                      </a:moveTo>
                      <a:lnTo>
                        <a:pt x="2168" y="523"/>
                      </a:lnTo>
                      <a:lnTo>
                        <a:pt x="2161" y="524"/>
                      </a:lnTo>
                      <a:lnTo>
                        <a:pt x="2149" y="526"/>
                      </a:lnTo>
                      <a:lnTo>
                        <a:pt x="2131" y="531"/>
                      </a:lnTo>
                      <a:lnTo>
                        <a:pt x="2107" y="537"/>
                      </a:lnTo>
                      <a:lnTo>
                        <a:pt x="2076" y="545"/>
                      </a:lnTo>
                      <a:lnTo>
                        <a:pt x="2041" y="554"/>
                      </a:lnTo>
                      <a:lnTo>
                        <a:pt x="2001" y="566"/>
                      </a:lnTo>
                      <a:lnTo>
                        <a:pt x="1956" y="580"/>
                      </a:lnTo>
                      <a:lnTo>
                        <a:pt x="1906" y="595"/>
                      </a:lnTo>
                      <a:lnTo>
                        <a:pt x="1852" y="614"/>
                      </a:lnTo>
                      <a:lnTo>
                        <a:pt x="1796" y="634"/>
                      </a:lnTo>
                      <a:lnTo>
                        <a:pt x="1735" y="658"/>
                      </a:lnTo>
                      <a:lnTo>
                        <a:pt x="1669" y="684"/>
                      </a:lnTo>
                      <a:lnTo>
                        <a:pt x="1601" y="713"/>
                      </a:lnTo>
                      <a:lnTo>
                        <a:pt x="1532" y="746"/>
                      </a:lnTo>
                      <a:lnTo>
                        <a:pt x="1459" y="780"/>
                      </a:lnTo>
                      <a:lnTo>
                        <a:pt x="1383" y="819"/>
                      </a:lnTo>
                      <a:lnTo>
                        <a:pt x="1306" y="860"/>
                      </a:lnTo>
                      <a:lnTo>
                        <a:pt x="1226" y="905"/>
                      </a:lnTo>
                      <a:lnTo>
                        <a:pt x="1147" y="953"/>
                      </a:lnTo>
                      <a:lnTo>
                        <a:pt x="1124" y="970"/>
                      </a:lnTo>
                      <a:lnTo>
                        <a:pt x="1106" y="990"/>
                      </a:lnTo>
                      <a:lnTo>
                        <a:pt x="1091" y="1012"/>
                      </a:lnTo>
                      <a:lnTo>
                        <a:pt x="1081" y="1036"/>
                      </a:lnTo>
                      <a:lnTo>
                        <a:pt x="1076" y="1062"/>
                      </a:lnTo>
                      <a:lnTo>
                        <a:pt x="1073" y="1088"/>
                      </a:lnTo>
                      <a:lnTo>
                        <a:pt x="1077" y="1114"/>
                      </a:lnTo>
                      <a:lnTo>
                        <a:pt x="1084" y="1139"/>
                      </a:lnTo>
                      <a:lnTo>
                        <a:pt x="1096" y="1164"/>
                      </a:lnTo>
                      <a:lnTo>
                        <a:pt x="1113" y="1186"/>
                      </a:lnTo>
                      <a:lnTo>
                        <a:pt x="1131" y="1204"/>
                      </a:lnTo>
                      <a:lnTo>
                        <a:pt x="1153" y="1218"/>
                      </a:lnTo>
                      <a:lnTo>
                        <a:pt x="1176" y="1229"/>
                      </a:lnTo>
                      <a:lnTo>
                        <a:pt x="1201" y="1235"/>
                      </a:lnTo>
                      <a:lnTo>
                        <a:pt x="1226" y="1236"/>
                      </a:lnTo>
                      <a:lnTo>
                        <a:pt x="1255" y="1234"/>
                      </a:lnTo>
                      <a:lnTo>
                        <a:pt x="1281" y="1227"/>
                      </a:lnTo>
                      <a:lnTo>
                        <a:pt x="1307" y="1215"/>
                      </a:lnTo>
                      <a:lnTo>
                        <a:pt x="1384" y="1168"/>
                      </a:lnTo>
                      <a:lnTo>
                        <a:pt x="1460" y="1125"/>
                      </a:lnTo>
                      <a:lnTo>
                        <a:pt x="1533" y="1086"/>
                      </a:lnTo>
                      <a:lnTo>
                        <a:pt x="1605" y="1050"/>
                      </a:lnTo>
                      <a:lnTo>
                        <a:pt x="1675" y="1017"/>
                      </a:lnTo>
                      <a:lnTo>
                        <a:pt x="1741" y="988"/>
                      </a:lnTo>
                      <a:lnTo>
                        <a:pt x="1804" y="960"/>
                      </a:lnTo>
                      <a:lnTo>
                        <a:pt x="1865" y="936"/>
                      </a:lnTo>
                      <a:lnTo>
                        <a:pt x="1922" y="915"/>
                      </a:lnTo>
                      <a:lnTo>
                        <a:pt x="1975" y="896"/>
                      </a:lnTo>
                      <a:lnTo>
                        <a:pt x="2024" y="880"/>
                      </a:lnTo>
                      <a:lnTo>
                        <a:pt x="2068" y="866"/>
                      </a:lnTo>
                      <a:lnTo>
                        <a:pt x="2108" y="854"/>
                      </a:lnTo>
                      <a:lnTo>
                        <a:pt x="2143" y="844"/>
                      </a:lnTo>
                      <a:lnTo>
                        <a:pt x="2171" y="836"/>
                      </a:lnTo>
                      <a:lnTo>
                        <a:pt x="2194" y="831"/>
                      </a:lnTo>
                      <a:lnTo>
                        <a:pt x="2211" y="826"/>
                      </a:lnTo>
                      <a:lnTo>
                        <a:pt x="2222" y="824"/>
                      </a:lnTo>
                      <a:lnTo>
                        <a:pt x="2227" y="823"/>
                      </a:lnTo>
                      <a:lnTo>
                        <a:pt x="2253" y="815"/>
                      </a:lnTo>
                      <a:lnTo>
                        <a:pt x="2277" y="803"/>
                      </a:lnTo>
                      <a:lnTo>
                        <a:pt x="2299" y="788"/>
                      </a:lnTo>
                      <a:lnTo>
                        <a:pt x="2316" y="770"/>
                      </a:lnTo>
                      <a:lnTo>
                        <a:pt x="2330" y="748"/>
                      </a:lnTo>
                      <a:lnTo>
                        <a:pt x="2341" y="724"/>
                      </a:lnTo>
                      <a:lnTo>
                        <a:pt x="2348" y="698"/>
                      </a:lnTo>
                      <a:lnTo>
                        <a:pt x="2350" y="671"/>
                      </a:lnTo>
                      <a:lnTo>
                        <a:pt x="2348" y="644"/>
                      </a:lnTo>
                      <a:lnTo>
                        <a:pt x="2339" y="614"/>
                      </a:lnTo>
                      <a:lnTo>
                        <a:pt x="2325" y="587"/>
                      </a:lnTo>
                      <a:lnTo>
                        <a:pt x="2305" y="564"/>
                      </a:lnTo>
                      <a:lnTo>
                        <a:pt x="2283" y="546"/>
                      </a:lnTo>
                      <a:lnTo>
                        <a:pt x="2257" y="532"/>
                      </a:lnTo>
                      <a:lnTo>
                        <a:pt x="2229" y="523"/>
                      </a:lnTo>
                      <a:lnTo>
                        <a:pt x="2199" y="520"/>
                      </a:lnTo>
                      <a:close/>
                      <a:moveTo>
                        <a:pt x="3141" y="0"/>
                      </a:moveTo>
                      <a:lnTo>
                        <a:pt x="3184" y="0"/>
                      </a:lnTo>
                      <a:lnTo>
                        <a:pt x="3228" y="6"/>
                      </a:lnTo>
                      <a:lnTo>
                        <a:pt x="3271" y="16"/>
                      </a:lnTo>
                      <a:lnTo>
                        <a:pt x="3312" y="31"/>
                      </a:lnTo>
                      <a:lnTo>
                        <a:pt x="3351" y="52"/>
                      </a:lnTo>
                      <a:lnTo>
                        <a:pt x="3388" y="78"/>
                      </a:lnTo>
                      <a:lnTo>
                        <a:pt x="3423" y="108"/>
                      </a:lnTo>
                      <a:lnTo>
                        <a:pt x="3455" y="143"/>
                      </a:lnTo>
                      <a:lnTo>
                        <a:pt x="3480" y="180"/>
                      </a:lnTo>
                      <a:lnTo>
                        <a:pt x="3501" y="221"/>
                      </a:lnTo>
                      <a:lnTo>
                        <a:pt x="3516" y="261"/>
                      </a:lnTo>
                      <a:lnTo>
                        <a:pt x="3526" y="305"/>
                      </a:lnTo>
                      <a:lnTo>
                        <a:pt x="3531" y="347"/>
                      </a:lnTo>
                      <a:lnTo>
                        <a:pt x="3531" y="391"/>
                      </a:lnTo>
                      <a:lnTo>
                        <a:pt x="3526" y="435"/>
                      </a:lnTo>
                      <a:lnTo>
                        <a:pt x="3516" y="477"/>
                      </a:lnTo>
                      <a:lnTo>
                        <a:pt x="3500" y="519"/>
                      </a:lnTo>
                      <a:lnTo>
                        <a:pt x="3480" y="558"/>
                      </a:lnTo>
                      <a:lnTo>
                        <a:pt x="3454" y="596"/>
                      </a:lnTo>
                      <a:lnTo>
                        <a:pt x="3423" y="630"/>
                      </a:lnTo>
                      <a:lnTo>
                        <a:pt x="3403" y="650"/>
                      </a:lnTo>
                      <a:lnTo>
                        <a:pt x="3377" y="671"/>
                      </a:lnTo>
                      <a:lnTo>
                        <a:pt x="3348" y="693"/>
                      </a:lnTo>
                      <a:lnTo>
                        <a:pt x="3316" y="717"/>
                      </a:lnTo>
                      <a:lnTo>
                        <a:pt x="3281" y="741"/>
                      </a:lnTo>
                      <a:lnTo>
                        <a:pt x="3243" y="766"/>
                      </a:lnTo>
                      <a:lnTo>
                        <a:pt x="3204" y="791"/>
                      </a:lnTo>
                      <a:lnTo>
                        <a:pt x="3221" y="862"/>
                      </a:lnTo>
                      <a:lnTo>
                        <a:pt x="3233" y="936"/>
                      </a:lnTo>
                      <a:lnTo>
                        <a:pt x="3240" y="1013"/>
                      </a:lnTo>
                      <a:lnTo>
                        <a:pt x="3240" y="1090"/>
                      </a:lnTo>
                      <a:lnTo>
                        <a:pt x="3237" y="1171"/>
                      </a:lnTo>
                      <a:lnTo>
                        <a:pt x="3228" y="1252"/>
                      </a:lnTo>
                      <a:lnTo>
                        <a:pt x="3215" y="1335"/>
                      </a:lnTo>
                      <a:lnTo>
                        <a:pt x="3197" y="1419"/>
                      </a:lnTo>
                      <a:lnTo>
                        <a:pt x="3177" y="1504"/>
                      </a:lnTo>
                      <a:lnTo>
                        <a:pt x="3153" y="1589"/>
                      </a:lnTo>
                      <a:lnTo>
                        <a:pt x="3125" y="1676"/>
                      </a:lnTo>
                      <a:lnTo>
                        <a:pt x="3096" y="1763"/>
                      </a:lnTo>
                      <a:lnTo>
                        <a:pt x="3063" y="1851"/>
                      </a:lnTo>
                      <a:lnTo>
                        <a:pt x="3029" y="1938"/>
                      </a:lnTo>
                      <a:lnTo>
                        <a:pt x="2993" y="2026"/>
                      </a:lnTo>
                      <a:lnTo>
                        <a:pt x="2956" y="2114"/>
                      </a:lnTo>
                      <a:lnTo>
                        <a:pt x="2917" y="2202"/>
                      </a:lnTo>
                      <a:lnTo>
                        <a:pt x="2879" y="2288"/>
                      </a:lnTo>
                      <a:lnTo>
                        <a:pt x="2840" y="2375"/>
                      </a:lnTo>
                      <a:lnTo>
                        <a:pt x="2799" y="2460"/>
                      </a:lnTo>
                      <a:lnTo>
                        <a:pt x="2760" y="2546"/>
                      </a:lnTo>
                      <a:lnTo>
                        <a:pt x="2722" y="2628"/>
                      </a:lnTo>
                      <a:lnTo>
                        <a:pt x="2685" y="2711"/>
                      </a:lnTo>
                      <a:lnTo>
                        <a:pt x="2638" y="2808"/>
                      </a:lnTo>
                      <a:lnTo>
                        <a:pt x="2592" y="2898"/>
                      </a:lnTo>
                      <a:lnTo>
                        <a:pt x="2546" y="2979"/>
                      </a:lnTo>
                      <a:lnTo>
                        <a:pt x="2499" y="3053"/>
                      </a:lnTo>
                      <a:lnTo>
                        <a:pt x="2453" y="3119"/>
                      </a:lnTo>
                      <a:lnTo>
                        <a:pt x="2407" y="3179"/>
                      </a:lnTo>
                      <a:lnTo>
                        <a:pt x="2361" y="3233"/>
                      </a:lnTo>
                      <a:lnTo>
                        <a:pt x="2314" y="3279"/>
                      </a:lnTo>
                      <a:lnTo>
                        <a:pt x="2267" y="3319"/>
                      </a:lnTo>
                      <a:lnTo>
                        <a:pt x="2219" y="3354"/>
                      </a:lnTo>
                      <a:lnTo>
                        <a:pt x="2172" y="3383"/>
                      </a:lnTo>
                      <a:lnTo>
                        <a:pt x="2124" y="3406"/>
                      </a:lnTo>
                      <a:lnTo>
                        <a:pt x="2076" y="3426"/>
                      </a:lnTo>
                      <a:lnTo>
                        <a:pt x="2027" y="3439"/>
                      </a:lnTo>
                      <a:lnTo>
                        <a:pt x="1979" y="3449"/>
                      </a:lnTo>
                      <a:lnTo>
                        <a:pt x="1929" y="3454"/>
                      </a:lnTo>
                      <a:lnTo>
                        <a:pt x="1880" y="3456"/>
                      </a:lnTo>
                      <a:lnTo>
                        <a:pt x="1828" y="3454"/>
                      </a:lnTo>
                      <a:lnTo>
                        <a:pt x="1778" y="3449"/>
                      </a:lnTo>
                      <a:lnTo>
                        <a:pt x="1727" y="3441"/>
                      </a:lnTo>
                      <a:lnTo>
                        <a:pt x="1644" y="3423"/>
                      </a:lnTo>
                      <a:lnTo>
                        <a:pt x="1562" y="3398"/>
                      </a:lnTo>
                      <a:lnTo>
                        <a:pt x="1480" y="3366"/>
                      </a:lnTo>
                      <a:lnTo>
                        <a:pt x="1400" y="3331"/>
                      </a:lnTo>
                      <a:lnTo>
                        <a:pt x="1320" y="3291"/>
                      </a:lnTo>
                      <a:lnTo>
                        <a:pt x="1243" y="3248"/>
                      </a:lnTo>
                      <a:lnTo>
                        <a:pt x="1167" y="3202"/>
                      </a:lnTo>
                      <a:lnTo>
                        <a:pt x="1094" y="3154"/>
                      </a:lnTo>
                      <a:lnTo>
                        <a:pt x="1024" y="3106"/>
                      </a:lnTo>
                      <a:lnTo>
                        <a:pt x="1046" y="3057"/>
                      </a:lnTo>
                      <a:lnTo>
                        <a:pt x="1061" y="3008"/>
                      </a:lnTo>
                      <a:lnTo>
                        <a:pt x="1071" y="2957"/>
                      </a:lnTo>
                      <a:lnTo>
                        <a:pt x="1076" y="2906"/>
                      </a:lnTo>
                      <a:lnTo>
                        <a:pt x="1076" y="2853"/>
                      </a:lnTo>
                      <a:lnTo>
                        <a:pt x="1123" y="2806"/>
                      </a:lnTo>
                      <a:lnTo>
                        <a:pt x="1183" y="2855"/>
                      </a:lnTo>
                      <a:lnTo>
                        <a:pt x="1241" y="2902"/>
                      </a:lnTo>
                      <a:lnTo>
                        <a:pt x="1299" y="2946"/>
                      </a:lnTo>
                      <a:lnTo>
                        <a:pt x="1357" y="2986"/>
                      </a:lnTo>
                      <a:lnTo>
                        <a:pt x="1414" y="3023"/>
                      </a:lnTo>
                      <a:lnTo>
                        <a:pt x="1468" y="3057"/>
                      </a:lnTo>
                      <a:lnTo>
                        <a:pt x="1522" y="3088"/>
                      </a:lnTo>
                      <a:lnTo>
                        <a:pt x="1574" y="3116"/>
                      </a:lnTo>
                      <a:lnTo>
                        <a:pt x="1624" y="3140"/>
                      </a:lnTo>
                      <a:lnTo>
                        <a:pt x="1672" y="3160"/>
                      </a:lnTo>
                      <a:lnTo>
                        <a:pt x="1717" y="3176"/>
                      </a:lnTo>
                      <a:lnTo>
                        <a:pt x="1761" y="3189"/>
                      </a:lnTo>
                      <a:lnTo>
                        <a:pt x="1801" y="3198"/>
                      </a:lnTo>
                      <a:lnTo>
                        <a:pt x="1839" y="3203"/>
                      </a:lnTo>
                      <a:lnTo>
                        <a:pt x="1873" y="3204"/>
                      </a:lnTo>
                      <a:lnTo>
                        <a:pt x="1905" y="3201"/>
                      </a:lnTo>
                      <a:lnTo>
                        <a:pt x="1933" y="3194"/>
                      </a:lnTo>
                      <a:lnTo>
                        <a:pt x="1957" y="3182"/>
                      </a:lnTo>
                      <a:lnTo>
                        <a:pt x="1978" y="3165"/>
                      </a:lnTo>
                      <a:lnTo>
                        <a:pt x="1994" y="3144"/>
                      </a:lnTo>
                      <a:lnTo>
                        <a:pt x="2006" y="3120"/>
                      </a:lnTo>
                      <a:lnTo>
                        <a:pt x="2014" y="3092"/>
                      </a:lnTo>
                      <a:lnTo>
                        <a:pt x="2017" y="3062"/>
                      </a:lnTo>
                      <a:lnTo>
                        <a:pt x="2016" y="3027"/>
                      </a:lnTo>
                      <a:lnTo>
                        <a:pt x="2012" y="2990"/>
                      </a:lnTo>
                      <a:lnTo>
                        <a:pt x="2003" y="2950"/>
                      </a:lnTo>
                      <a:lnTo>
                        <a:pt x="1990" y="2907"/>
                      </a:lnTo>
                      <a:lnTo>
                        <a:pt x="1973" y="2862"/>
                      </a:lnTo>
                      <a:lnTo>
                        <a:pt x="1954" y="2815"/>
                      </a:lnTo>
                      <a:lnTo>
                        <a:pt x="1930" y="2765"/>
                      </a:lnTo>
                      <a:lnTo>
                        <a:pt x="1904" y="2714"/>
                      </a:lnTo>
                      <a:lnTo>
                        <a:pt x="1873" y="2661"/>
                      </a:lnTo>
                      <a:lnTo>
                        <a:pt x="1839" y="2607"/>
                      </a:lnTo>
                      <a:lnTo>
                        <a:pt x="1803" y="2551"/>
                      </a:lnTo>
                      <a:lnTo>
                        <a:pt x="1763" y="2493"/>
                      </a:lnTo>
                      <a:lnTo>
                        <a:pt x="1720" y="2435"/>
                      </a:lnTo>
                      <a:lnTo>
                        <a:pt x="1675" y="2376"/>
                      </a:lnTo>
                      <a:lnTo>
                        <a:pt x="1627" y="2318"/>
                      </a:lnTo>
                      <a:lnTo>
                        <a:pt x="1575" y="2258"/>
                      </a:lnTo>
                      <a:lnTo>
                        <a:pt x="1522" y="2198"/>
                      </a:lnTo>
                      <a:lnTo>
                        <a:pt x="1465" y="2138"/>
                      </a:lnTo>
                      <a:lnTo>
                        <a:pt x="1407" y="2079"/>
                      </a:lnTo>
                      <a:lnTo>
                        <a:pt x="1347" y="2020"/>
                      </a:lnTo>
                      <a:lnTo>
                        <a:pt x="1287" y="1963"/>
                      </a:lnTo>
                      <a:lnTo>
                        <a:pt x="1227" y="1910"/>
                      </a:lnTo>
                      <a:lnTo>
                        <a:pt x="1167" y="1858"/>
                      </a:lnTo>
                      <a:lnTo>
                        <a:pt x="1108" y="1810"/>
                      </a:lnTo>
                      <a:lnTo>
                        <a:pt x="1049" y="1764"/>
                      </a:lnTo>
                      <a:lnTo>
                        <a:pt x="992" y="1722"/>
                      </a:lnTo>
                      <a:lnTo>
                        <a:pt x="934" y="1683"/>
                      </a:lnTo>
                      <a:lnTo>
                        <a:pt x="878" y="1646"/>
                      </a:lnTo>
                      <a:lnTo>
                        <a:pt x="824" y="1612"/>
                      </a:lnTo>
                      <a:lnTo>
                        <a:pt x="771" y="1581"/>
                      </a:lnTo>
                      <a:lnTo>
                        <a:pt x="720" y="1555"/>
                      </a:lnTo>
                      <a:lnTo>
                        <a:pt x="670" y="1531"/>
                      </a:lnTo>
                      <a:lnTo>
                        <a:pt x="623" y="1511"/>
                      </a:lnTo>
                      <a:lnTo>
                        <a:pt x="578" y="1495"/>
                      </a:lnTo>
                      <a:lnTo>
                        <a:pt x="535" y="1482"/>
                      </a:lnTo>
                      <a:lnTo>
                        <a:pt x="495" y="1473"/>
                      </a:lnTo>
                      <a:lnTo>
                        <a:pt x="458" y="1469"/>
                      </a:lnTo>
                      <a:lnTo>
                        <a:pt x="423" y="1468"/>
                      </a:lnTo>
                      <a:lnTo>
                        <a:pt x="393" y="1471"/>
                      </a:lnTo>
                      <a:lnTo>
                        <a:pt x="364" y="1479"/>
                      </a:lnTo>
                      <a:lnTo>
                        <a:pt x="340" y="1491"/>
                      </a:lnTo>
                      <a:lnTo>
                        <a:pt x="320" y="1507"/>
                      </a:lnTo>
                      <a:lnTo>
                        <a:pt x="303" y="1527"/>
                      </a:lnTo>
                      <a:lnTo>
                        <a:pt x="292" y="1551"/>
                      </a:lnTo>
                      <a:lnTo>
                        <a:pt x="285" y="1577"/>
                      </a:lnTo>
                      <a:lnTo>
                        <a:pt x="280" y="1606"/>
                      </a:lnTo>
                      <a:lnTo>
                        <a:pt x="281" y="1640"/>
                      </a:lnTo>
                      <a:lnTo>
                        <a:pt x="285" y="1675"/>
                      </a:lnTo>
                      <a:lnTo>
                        <a:pt x="292" y="1714"/>
                      </a:lnTo>
                      <a:lnTo>
                        <a:pt x="304" y="1755"/>
                      </a:lnTo>
                      <a:lnTo>
                        <a:pt x="320" y="1798"/>
                      </a:lnTo>
                      <a:lnTo>
                        <a:pt x="338" y="1843"/>
                      </a:lnTo>
                      <a:lnTo>
                        <a:pt x="360" y="1891"/>
                      </a:lnTo>
                      <a:lnTo>
                        <a:pt x="385" y="1940"/>
                      </a:lnTo>
                      <a:lnTo>
                        <a:pt x="412" y="1990"/>
                      </a:lnTo>
                      <a:lnTo>
                        <a:pt x="444" y="2043"/>
                      </a:lnTo>
                      <a:lnTo>
                        <a:pt x="479" y="2097"/>
                      </a:lnTo>
                      <a:lnTo>
                        <a:pt x="516" y="2152"/>
                      </a:lnTo>
                      <a:lnTo>
                        <a:pt x="556" y="2207"/>
                      </a:lnTo>
                      <a:lnTo>
                        <a:pt x="599" y="2264"/>
                      </a:lnTo>
                      <a:lnTo>
                        <a:pt x="645" y="2322"/>
                      </a:lnTo>
                      <a:lnTo>
                        <a:pt x="590" y="2376"/>
                      </a:lnTo>
                      <a:lnTo>
                        <a:pt x="539" y="2376"/>
                      </a:lnTo>
                      <a:lnTo>
                        <a:pt x="488" y="2381"/>
                      </a:lnTo>
                      <a:lnTo>
                        <a:pt x="437" y="2391"/>
                      </a:lnTo>
                      <a:lnTo>
                        <a:pt x="388" y="2406"/>
                      </a:lnTo>
                      <a:lnTo>
                        <a:pt x="341" y="2424"/>
                      </a:lnTo>
                      <a:lnTo>
                        <a:pt x="295" y="2359"/>
                      </a:lnTo>
                      <a:lnTo>
                        <a:pt x="249" y="2291"/>
                      </a:lnTo>
                      <a:lnTo>
                        <a:pt x="205" y="2222"/>
                      </a:lnTo>
                      <a:lnTo>
                        <a:pt x="164" y="2150"/>
                      </a:lnTo>
                      <a:lnTo>
                        <a:pt x="124" y="2076"/>
                      </a:lnTo>
                      <a:lnTo>
                        <a:pt x="91" y="2001"/>
                      </a:lnTo>
                      <a:lnTo>
                        <a:pt x="61" y="1926"/>
                      </a:lnTo>
                      <a:lnTo>
                        <a:pt x="36" y="1851"/>
                      </a:lnTo>
                      <a:lnTo>
                        <a:pt x="17" y="1775"/>
                      </a:lnTo>
                      <a:lnTo>
                        <a:pt x="8" y="1722"/>
                      </a:lnTo>
                      <a:lnTo>
                        <a:pt x="2" y="1668"/>
                      </a:lnTo>
                      <a:lnTo>
                        <a:pt x="0" y="1616"/>
                      </a:lnTo>
                      <a:lnTo>
                        <a:pt x="2" y="1564"/>
                      </a:lnTo>
                      <a:lnTo>
                        <a:pt x="9" y="1511"/>
                      </a:lnTo>
                      <a:lnTo>
                        <a:pt x="20" y="1460"/>
                      </a:lnTo>
                      <a:lnTo>
                        <a:pt x="35" y="1410"/>
                      </a:lnTo>
                      <a:lnTo>
                        <a:pt x="56" y="1359"/>
                      </a:lnTo>
                      <a:lnTo>
                        <a:pt x="82" y="1310"/>
                      </a:lnTo>
                      <a:lnTo>
                        <a:pt x="113" y="1260"/>
                      </a:lnTo>
                      <a:lnTo>
                        <a:pt x="151" y="1211"/>
                      </a:lnTo>
                      <a:lnTo>
                        <a:pt x="193" y="1163"/>
                      </a:lnTo>
                      <a:lnTo>
                        <a:pt x="242" y="1116"/>
                      </a:lnTo>
                      <a:lnTo>
                        <a:pt x="297" y="1070"/>
                      </a:lnTo>
                      <a:lnTo>
                        <a:pt x="359" y="1023"/>
                      </a:lnTo>
                      <a:lnTo>
                        <a:pt x="428" y="978"/>
                      </a:lnTo>
                      <a:lnTo>
                        <a:pt x="504" y="932"/>
                      </a:lnTo>
                      <a:lnTo>
                        <a:pt x="587" y="888"/>
                      </a:lnTo>
                      <a:lnTo>
                        <a:pt x="677" y="845"/>
                      </a:lnTo>
                      <a:lnTo>
                        <a:pt x="776" y="801"/>
                      </a:lnTo>
                      <a:lnTo>
                        <a:pt x="860" y="766"/>
                      </a:lnTo>
                      <a:lnTo>
                        <a:pt x="944" y="730"/>
                      </a:lnTo>
                      <a:lnTo>
                        <a:pt x="1029" y="693"/>
                      </a:lnTo>
                      <a:lnTo>
                        <a:pt x="1114" y="655"/>
                      </a:lnTo>
                      <a:lnTo>
                        <a:pt x="1198" y="618"/>
                      </a:lnTo>
                      <a:lnTo>
                        <a:pt x="1283" y="581"/>
                      </a:lnTo>
                      <a:lnTo>
                        <a:pt x="1368" y="544"/>
                      </a:lnTo>
                      <a:lnTo>
                        <a:pt x="1453" y="509"/>
                      </a:lnTo>
                      <a:lnTo>
                        <a:pt x="1537" y="474"/>
                      </a:lnTo>
                      <a:lnTo>
                        <a:pt x="1621" y="440"/>
                      </a:lnTo>
                      <a:lnTo>
                        <a:pt x="1704" y="408"/>
                      </a:lnTo>
                      <a:lnTo>
                        <a:pt x="1787" y="379"/>
                      </a:lnTo>
                      <a:lnTo>
                        <a:pt x="1869" y="352"/>
                      </a:lnTo>
                      <a:lnTo>
                        <a:pt x="1949" y="327"/>
                      </a:lnTo>
                      <a:lnTo>
                        <a:pt x="2030" y="304"/>
                      </a:lnTo>
                      <a:lnTo>
                        <a:pt x="2109" y="285"/>
                      </a:lnTo>
                      <a:lnTo>
                        <a:pt x="2187" y="270"/>
                      </a:lnTo>
                      <a:lnTo>
                        <a:pt x="2264" y="258"/>
                      </a:lnTo>
                      <a:lnTo>
                        <a:pt x="2339" y="250"/>
                      </a:lnTo>
                      <a:lnTo>
                        <a:pt x="2413" y="246"/>
                      </a:lnTo>
                      <a:lnTo>
                        <a:pt x="2485" y="247"/>
                      </a:lnTo>
                      <a:lnTo>
                        <a:pt x="2556" y="252"/>
                      </a:lnTo>
                      <a:lnTo>
                        <a:pt x="2625" y="263"/>
                      </a:lnTo>
                      <a:lnTo>
                        <a:pt x="2691" y="280"/>
                      </a:lnTo>
                      <a:lnTo>
                        <a:pt x="2757" y="302"/>
                      </a:lnTo>
                      <a:lnTo>
                        <a:pt x="2783" y="261"/>
                      </a:lnTo>
                      <a:lnTo>
                        <a:pt x="2809" y="223"/>
                      </a:lnTo>
                      <a:lnTo>
                        <a:pt x="2834" y="188"/>
                      </a:lnTo>
                      <a:lnTo>
                        <a:pt x="2858" y="158"/>
                      </a:lnTo>
                      <a:lnTo>
                        <a:pt x="2881" y="130"/>
                      </a:lnTo>
                      <a:lnTo>
                        <a:pt x="2902" y="108"/>
                      </a:lnTo>
                      <a:lnTo>
                        <a:pt x="2937" y="78"/>
                      </a:lnTo>
                      <a:lnTo>
                        <a:pt x="2974" y="52"/>
                      </a:lnTo>
                      <a:lnTo>
                        <a:pt x="3013" y="31"/>
                      </a:lnTo>
                      <a:lnTo>
                        <a:pt x="3055" y="16"/>
                      </a:lnTo>
                      <a:lnTo>
                        <a:pt x="3097" y="6"/>
                      </a:lnTo>
                      <a:lnTo>
                        <a:pt x="3141"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42" name="Freeform 27"/>
                <p:cNvSpPr/>
                <p:nvPr/>
              </p:nvSpPr>
              <p:spPr bwMode="auto">
                <a:xfrm>
                  <a:off x="1050926" y="4365625"/>
                  <a:ext cx="377825" cy="376238"/>
                </a:xfrm>
                <a:custGeom>
                  <a:avLst/>
                  <a:gdLst>
                    <a:gd name="T0" fmla="*/ 922 w 1186"/>
                    <a:gd name="T1" fmla="*/ 0 h 1185"/>
                    <a:gd name="T2" fmla="*/ 1186 w 1186"/>
                    <a:gd name="T3" fmla="*/ 265 h 1185"/>
                    <a:gd name="T4" fmla="*/ 827 w 1186"/>
                    <a:gd name="T5" fmla="*/ 623 h 1185"/>
                    <a:gd name="T6" fmla="*/ 782 w 1186"/>
                    <a:gd name="T7" fmla="*/ 667 h 1185"/>
                    <a:gd name="T8" fmla="*/ 779 w 1186"/>
                    <a:gd name="T9" fmla="*/ 717 h 1185"/>
                    <a:gd name="T10" fmla="*/ 770 w 1186"/>
                    <a:gd name="T11" fmla="*/ 769 h 1185"/>
                    <a:gd name="T12" fmla="*/ 757 w 1186"/>
                    <a:gd name="T13" fmla="*/ 820 h 1185"/>
                    <a:gd name="T14" fmla="*/ 741 w 1186"/>
                    <a:gd name="T15" fmla="*/ 871 h 1185"/>
                    <a:gd name="T16" fmla="*/ 720 w 1186"/>
                    <a:gd name="T17" fmla="*/ 920 h 1185"/>
                    <a:gd name="T18" fmla="*/ 696 w 1186"/>
                    <a:gd name="T19" fmla="*/ 966 h 1185"/>
                    <a:gd name="T20" fmla="*/ 670 w 1186"/>
                    <a:gd name="T21" fmla="*/ 1009 h 1185"/>
                    <a:gd name="T22" fmla="*/ 642 w 1186"/>
                    <a:gd name="T23" fmla="*/ 1048 h 1185"/>
                    <a:gd name="T24" fmla="*/ 612 w 1186"/>
                    <a:gd name="T25" fmla="*/ 1081 h 1185"/>
                    <a:gd name="T26" fmla="*/ 578 w 1186"/>
                    <a:gd name="T27" fmla="*/ 1111 h 1185"/>
                    <a:gd name="T28" fmla="*/ 541 w 1186"/>
                    <a:gd name="T29" fmla="*/ 1136 h 1185"/>
                    <a:gd name="T30" fmla="*/ 503 w 1186"/>
                    <a:gd name="T31" fmla="*/ 1156 h 1185"/>
                    <a:gd name="T32" fmla="*/ 463 w 1186"/>
                    <a:gd name="T33" fmla="*/ 1171 h 1185"/>
                    <a:gd name="T34" fmla="*/ 421 w 1186"/>
                    <a:gd name="T35" fmla="*/ 1181 h 1185"/>
                    <a:gd name="T36" fmla="*/ 380 w 1186"/>
                    <a:gd name="T37" fmla="*/ 1185 h 1185"/>
                    <a:gd name="T38" fmla="*/ 337 w 1186"/>
                    <a:gd name="T39" fmla="*/ 1185 h 1185"/>
                    <a:gd name="T40" fmla="*/ 295 w 1186"/>
                    <a:gd name="T41" fmla="*/ 1181 h 1185"/>
                    <a:gd name="T42" fmla="*/ 253 w 1186"/>
                    <a:gd name="T43" fmla="*/ 1171 h 1185"/>
                    <a:gd name="T44" fmla="*/ 213 w 1186"/>
                    <a:gd name="T45" fmla="*/ 1156 h 1185"/>
                    <a:gd name="T46" fmla="*/ 175 w 1186"/>
                    <a:gd name="T47" fmla="*/ 1136 h 1185"/>
                    <a:gd name="T48" fmla="*/ 139 w 1186"/>
                    <a:gd name="T49" fmla="*/ 1111 h 1185"/>
                    <a:gd name="T50" fmla="*/ 105 w 1186"/>
                    <a:gd name="T51" fmla="*/ 1081 h 1185"/>
                    <a:gd name="T52" fmla="*/ 74 w 1186"/>
                    <a:gd name="T53" fmla="*/ 1047 h 1185"/>
                    <a:gd name="T54" fmla="*/ 49 w 1186"/>
                    <a:gd name="T55" fmla="*/ 1011 h 1185"/>
                    <a:gd name="T56" fmla="*/ 30 w 1186"/>
                    <a:gd name="T57" fmla="*/ 973 h 1185"/>
                    <a:gd name="T58" fmla="*/ 14 w 1186"/>
                    <a:gd name="T59" fmla="*/ 932 h 1185"/>
                    <a:gd name="T60" fmla="*/ 5 w 1186"/>
                    <a:gd name="T61" fmla="*/ 891 h 1185"/>
                    <a:gd name="T62" fmla="*/ 0 w 1186"/>
                    <a:gd name="T63" fmla="*/ 848 h 1185"/>
                    <a:gd name="T64" fmla="*/ 0 w 1186"/>
                    <a:gd name="T65" fmla="*/ 806 h 1185"/>
                    <a:gd name="T66" fmla="*/ 5 w 1186"/>
                    <a:gd name="T67" fmla="*/ 764 h 1185"/>
                    <a:gd name="T68" fmla="*/ 14 w 1186"/>
                    <a:gd name="T69" fmla="*/ 723 h 1185"/>
                    <a:gd name="T70" fmla="*/ 30 w 1186"/>
                    <a:gd name="T71" fmla="*/ 683 h 1185"/>
                    <a:gd name="T72" fmla="*/ 49 w 1186"/>
                    <a:gd name="T73" fmla="*/ 644 h 1185"/>
                    <a:gd name="T74" fmla="*/ 74 w 1186"/>
                    <a:gd name="T75" fmla="*/ 607 h 1185"/>
                    <a:gd name="T76" fmla="*/ 105 w 1186"/>
                    <a:gd name="T77" fmla="*/ 573 h 1185"/>
                    <a:gd name="T78" fmla="*/ 138 w 1186"/>
                    <a:gd name="T79" fmla="*/ 544 h 1185"/>
                    <a:gd name="T80" fmla="*/ 177 w 1186"/>
                    <a:gd name="T81" fmla="*/ 516 h 1185"/>
                    <a:gd name="T82" fmla="*/ 220 w 1186"/>
                    <a:gd name="T83" fmla="*/ 489 h 1185"/>
                    <a:gd name="T84" fmla="*/ 265 w 1186"/>
                    <a:gd name="T85" fmla="*/ 465 h 1185"/>
                    <a:gd name="T86" fmla="*/ 314 w 1186"/>
                    <a:gd name="T87" fmla="*/ 446 h 1185"/>
                    <a:gd name="T88" fmla="*/ 366 w 1186"/>
                    <a:gd name="T89" fmla="*/ 428 h 1185"/>
                    <a:gd name="T90" fmla="*/ 417 w 1186"/>
                    <a:gd name="T91" fmla="*/ 415 h 1185"/>
                    <a:gd name="T92" fmla="*/ 468 w 1186"/>
                    <a:gd name="T93" fmla="*/ 407 h 1185"/>
                    <a:gd name="T94" fmla="*/ 518 w 1186"/>
                    <a:gd name="T95" fmla="*/ 403 h 1185"/>
                    <a:gd name="T96" fmla="*/ 561 w 1186"/>
                    <a:gd name="T97" fmla="*/ 360 h 1185"/>
                    <a:gd name="T98" fmla="*/ 922 w 1186"/>
                    <a:gd name="T99" fmla="*/ 0 h 1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86" h="1185">
                      <a:moveTo>
                        <a:pt x="922" y="0"/>
                      </a:moveTo>
                      <a:lnTo>
                        <a:pt x="1186" y="265"/>
                      </a:lnTo>
                      <a:lnTo>
                        <a:pt x="827" y="623"/>
                      </a:lnTo>
                      <a:lnTo>
                        <a:pt x="782" y="667"/>
                      </a:lnTo>
                      <a:lnTo>
                        <a:pt x="779" y="717"/>
                      </a:lnTo>
                      <a:lnTo>
                        <a:pt x="770" y="769"/>
                      </a:lnTo>
                      <a:lnTo>
                        <a:pt x="757" y="820"/>
                      </a:lnTo>
                      <a:lnTo>
                        <a:pt x="741" y="871"/>
                      </a:lnTo>
                      <a:lnTo>
                        <a:pt x="720" y="920"/>
                      </a:lnTo>
                      <a:lnTo>
                        <a:pt x="696" y="966"/>
                      </a:lnTo>
                      <a:lnTo>
                        <a:pt x="670" y="1009"/>
                      </a:lnTo>
                      <a:lnTo>
                        <a:pt x="642" y="1048"/>
                      </a:lnTo>
                      <a:lnTo>
                        <a:pt x="612" y="1081"/>
                      </a:lnTo>
                      <a:lnTo>
                        <a:pt x="578" y="1111"/>
                      </a:lnTo>
                      <a:lnTo>
                        <a:pt x="541" y="1136"/>
                      </a:lnTo>
                      <a:lnTo>
                        <a:pt x="503" y="1156"/>
                      </a:lnTo>
                      <a:lnTo>
                        <a:pt x="463" y="1171"/>
                      </a:lnTo>
                      <a:lnTo>
                        <a:pt x="421" y="1181"/>
                      </a:lnTo>
                      <a:lnTo>
                        <a:pt x="380" y="1185"/>
                      </a:lnTo>
                      <a:lnTo>
                        <a:pt x="337" y="1185"/>
                      </a:lnTo>
                      <a:lnTo>
                        <a:pt x="295" y="1181"/>
                      </a:lnTo>
                      <a:lnTo>
                        <a:pt x="253" y="1171"/>
                      </a:lnTo>
                      <a:lnTo>
                        <a:pt x="213" y="1156"/>
                      </a:lnTo>
                      <a:lnTo>
                        <a:pt x="175" y="1136"/>
                      </a:lnTo>
                      <a:lnTo>
                        <a:pt x="139" y="1111"/>
                      </a:lnTo>
                      <a:lnTo>
                        <a:pt x="105" y="1081"/>
                      </a:lnTo>
                      <a:lnTo>
                        <a:pt x="74" y="1047"/>
                      </a:lnTo>
                      <a:lnTo>
                        <a:pt x="49" y="1011"/>
                      </a:lnTo>
                      <a:lnTo>
                        <a:pt x="30" y="973"/>
                      </a:lnTo>
                      <a:lnTo>
                        <a:pt x="14" y="932"/>
                      </a:lnTo>
                      <a:lnTo>
                        <a:pt x="5" y="891"/>
                      </a:lnTo>
                      <a:lnTo>
                        <a:pt x="0" y="848"/>
                      </a:lnTo>
                      <a:lnTo>
                        <a:pt x="0" y="806"/>
                      </a:lnTo>
                      <a:lnTo>
                        <a:pt x="5" y="764"/>
                      </a:lnTo>
                      <a:lnTo>
                        <a:pt x="14" y="723"/>
                      </a:lnTo>
                      <a:lnTo>
                        <a:pt x="30" y="683"/>
                      </a:lnTo>
                      <a:lnTo>
                        <a:pt x="49" y="644"/>
                      </a:lnTo>
                      <a:lnTo>
                        <a:pt x="74" y="607"/>
                      </a:lnTo>
                      <a:lnTo>
                        <a:pt x="105" y="573"/>
                      </a:lnTo>
                      <a:lnTo>
                        <a:pt x="138" y="544"/>
                      </a:lnTo>
                      <a:lnTo>
                        <a:pt x="177" y="516"/>
                      </a:lnTo>
                      <a:lnTo>
                        <a:pt x="220" y="489"/>
                      </a:lnTo>
                      <a:lnTo>
                        <a:pt x="265" y="465"/>
                      </a:lnTo>
                      <a:lnTo>
                        <a:pt x="314" y="446"/>
                      </a:lnTo>
                      <a:lnTo>
                        <a:pt x="366" y="428"/>
                      </a:lnTo>
                      <a:lnTo>
                        <a:pt x="417" y="415"/>
                      </a:lnTo>
                      <a:lnTo>
                        <a:pt x="468" y="407"/>
                      </a:lnTo>
                      <a:lnTo>
                        <a:pt x="518" y="403"/>
                      </a:lnTo>
                      <a:lnTo>
                        <a:pt x="561" y="360"/>
                      </a:lnTo>
                      <a:lnTo>
                        <a:pt x="922"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grpSp>
        </p:grpSp>
        <p:grpSp>
          <p:nvGrpSpPr>
            <p:cNvPr id="13" name="Group 209"/>
            <p:cNvGrpSpPr/>
            <p:nvPr/>
          </p:nvGrpSpPr>
          <p:grpSpPr>
            <a:xfrm>
              <a:off x="6381431" y="2688380"/>
              <a:ext cx="900063" cy="900063"/>
              <a:chOff x="6381431" y="2523490"/>
              <a:chExt cx="900063" cy="900063"/>
            </a:xfrm>
            <a:effectLst>
              <a:outerShdw blurRad="279400" sx="102000" sy="102000" algn="ctr" rotWithShape="0">
                <a:schemeClr val="bg1">
                  <a:lumMod val="50000"/>
                  <a:alpha val="33000"/>
                </a:schemeClr>
              </a:outerShdw>
            </a:effectLst>
          </p:grpSpPr>
          <p:sp>
            <p:nvSpPr>
              <p:cNvPr id="33" name="Oval 143"/>
              <p:cNvSpPr/>
              <p:nvPr/>
            </p:nvSpPr>
            <p:spPr>
              <a:xfrm>
                <a:off x="6381431" y="2523490"/>
                <a:ext cx="900063" cy="90006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defTabSz="895985">
                  <a:defRPr/>
                </a:pPr>
                <a:endParaRPr lang="en-IN" sz="2000" dirty="0">
                  <a:solidFill>
                    <a:prstClr val="white">
                      <a:lumMod val="95000"/>
                    </a:prstClr>
                  </a:solidFill>
                  <a:latin typeface="Arial" panose="020B0604020202020204"/>
                  <a:ea typeface="微软雅黑" panose="020B0503020204020204" pitchFamily="34" charset="-122"/>
                </a:endParaRPr>
              </a:p>
            </p:txBody>
          </p:sp>
          <p:grpSp>
            <p:nvGrpSpPr>
              <p:cNvPr id="34" name="Group 201"/>
              <p:cNvGrpSpPr/>
              <p:nvPr/>
            </p:nvGrpSpPr>
            <p:grpSpPr>
              <a:xfrm>
                <a:off x="6516368" y="2806272"/>
                <a:ext cx="582624" cy="362120"/>
                <a:chOff x="2292350" y="982663"/>
                <a:chExt cx="973138" cy="604837"/>
              </a:xfrm>
              <a:solidFill>
                <a:schemeClr val="accent5"/>
              </a:solidFill>
            </p:grpSpPr>
            <p:sp>
              <p:nvSpPr>
                <p:cNvPr id="35" name="Freeform 14"/>
                <p:cNvSpPr/>
                <p:nvPr/>
              </p:nvSpPr>
              <p:spPr bwMode="auto">
                <a:xfrm>
                  <a:off x="2713038" y="1352550"/>
                  <a:ext cx="49213" cy="50800"/>
                </a:xfrm>
                <a:custGeom>
                  <a:avLst/>
                  <a:gdLst>
                    <a:gd name="T0" fmla="*/ 95 w 190"/>
                    <a:gd name="T1" fmla="*/ 0 h 190"/>
                    <a:gd name="T2" fmla="*/ 119 w 190"/>
                    <a:gd name="T3" fmla="*/ 3 h 190"/>
                    <a:gd name="T4" fmla="*/ 143 w 190"/>
                    <a:gd name="T5" fmla="*/ 13 h 190"/>
                    <a:gd name="T6" fmla="*/ 162 w 190"/>
                    <a:gd name="T7" fmla="*/ 28 h 190"/>
                    <a:gd name="T8" fmla="*/ 176 w 190"/>
                    <a:gd name="T9" fmla="*/ 48 h 190"/>
                    <a:gd name="T10" fmla="*/ 186 w 190"/>
                    <a:gd name="T11" fmla="*/ 70 h 190"/>
                    <a:gd name="T12" fmla="*/ 190 w 190"/>
                    <a:gd name="T13" fmla="*/ 95 h 190"/>
                    <a:gd name="T14" fmla="*/ 186 w 190"/>
                    <a:gd name="T15" fmla="*/ 120 h 190"/>
                    <a:gd name="T16" fmla="*/ 176 w 190"/>
                    <a:gd name="T17" fmla="*/ 143 h 190"/>
                    <a:gd name="T18" fmla="*/ 162 w 190"/>
                    <a:gd name="T19" fmla="*/ 163 h 190"/>
                    <a:gd name="T20" fmla="*/ 143 w 190"/>
                    <a:gd name="T21" fmla="*/ 177 h 190"/>
                    <a:gd name="T22" fmla="*/ 119 w 190"/>
                    <a:gd name="T23" fmla="*/ 186 h 190"/>
                    <a:gd name="T24" fmla="*/ 95 w 190"/>
                    <a:gd name="T25" fmla="*/ 190 h 190"/>
                    <a:gd name="T26" fmla="*/ 69 w 190"/>
                    <a:gd name="T27" fmla="*/ 186 h 190"/>
                    <a:gd name="T28" fmla="*/ 47 w 190"/>
                    <a:gd name="T29" fmla="*/ 177 h 190"/>
                    <a:gd name="T30" fmla="*/ 28 w 190"/>
                    <a:gd name="T31" fmla="*/ 163 h 190"/>
                    <a:gd name="T32" fmla="*/ 12 w 190"/>
                    <a:gd name="T33" fmla="*/ 143 h 190"/>
                    <a:gd name="T34" fmla="*/ 3 w 190"/>
                    <a:gd name="T35" fmla="*/ 120 h 190"/>
                    <a:gd name="T36" fmla="*/ 0 w 190"/>
                    <a:gd name="T37" fmla="*/ 95 h 190"/>
                    <a:gd name="T38" fmla="*/ 3 w 190"/>
                    <a:gd name="T39" fmla="*/ 70 h 190"/>
                    <a:gd name="T40" fmla="*/ 12 w 190"/>
                    <a:gd name="T41" fmla="*/ 48 h 190"/>
                    <a:gd name="T42" fmla="*/ 28 w 190"/>
                    <a:gd name="T43" fmla="*/ 28 h 190"/>
                    <a:gd name="T44" fmla="*/ 47 w 190"/>
                    <a:gd name="T45" fmla="*/ 13 h 190"/>
                    <a:gd name="T46" fmla="*/ 69 w 190"/>
                    <a:gd name="T47" fmla="*/ 3 h 190"/>
                    <a:gd name="T48" fmla="*/ 95 w 190"/>
                    <a:gd name="T49"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90" h="190">
                      <a:moveTo>
                        <a:pt x="95" y="0"/>
                      </a:moveTo>
                      <a:lnTo>
                        <a:pt x="119" y="3"/>
                      </a:lnTo>
                      <a:lnTo>
                        <a:pt x="143" y="13"/>
                      </a:lnTo>
                      <a:lnTo>
                        <a:pt x="162" y="28"/>
                      </a:lnTo>
                      <a:lnTo>
                        <a:pt x="176" y="48"/>
                      </a:lnTo>
                      <a:lnTo>
                        <a:pt x="186" y="70"/>
                      </a:lnTo>
                      <a:lnTo>
                        <a:pt x="190" y="95"/>
                      </a:lnTo>
                      <a:lnTo>
                        <a:pt x="186" y="120"/>
                      </a:lnTo>
                      <a:lnTo>
                        <a:pt x="176" y="143"/>
                      </a:lnTo>
                      <a:lnTo>
                        <a:pt x="162" y="163"/>
                      </a:lnTo>
                      <a:lnTo>
                        <a:pt x="143" y="177"/>
                      </a:lnTo>
                      <a:lnTo>
                        <a:pt x="119" y="186"/>
                      </a:lnTo>
                      <a:lnTo>
                        <a:pt x="95" y="190"/>
                      </a:lnTo>
                      <a:lnTo>
                        <a:pt x="69" y="186"/>
                      </a:lnTo>
                      <a:lnTo>
                        <a:pt x="47" y="177"/>
                      </a:lnTo>
                      <a:lnTo>
                        <a:pt x="28" y="163"/>
                      </a:lnTo>
                      <a:lnTo>
                        <a:pt x="12" y="143"/>
                      </a:lnTo>
                      <a:lnTo>
                        <a:pt x="3" y="120"/>
                      </a:lnTo>
                      <a:lnTo>
                        <a:pt x="0" y="95"/>
                      </a:lnTo>
                      <a:lnTo>
                        <a:pt x="3" y="70"/>
                      </a:lnTo>
                      <a:lnTo>
                        <a:pt x="12" y="48"/>
                      </a:lnTo>
                      <a:lnTo>
                        <a:pt x="28" y="28"/>
                      </a:lnTo>
                      <a:lnTo>
                        <a:pt x="47" y="13"/>
                      </a:lnTo>
                      <a:lnTo>
                        <a:pt x="69" y="3"/>
                      </a:lnTo>
                      <a:lnTo>
                        <a:pt x="95"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36" name="Freeform 15"/>
                <p:cNvSpPr/>
                <p:nvPr/>
              </p:nvSpPr>
              <p:spPr bwMode="auto">
                <a:xfrm>
                  <a:off x="2803525" y="1352550"/>
                  <a:ext cx="50800" cy="50800"/>
                </a:xfrm>
                <a:custGeom>
                  <a:avLst/>
                  <a:gdLst>
                    <a:gd name="T0" fmla="*/ 95 w 189"/>
                    <a:gd name="T1" fmla="*/ 0 h 190"/>
                    <a:gd name="T2" fmla="*/ 120 w 189"/>
                    <a:gd name="T3" fmla="*/ 3 h 190"/>
                    <a:gd name="T4" fmla="*/ 143 w 189"/>
                    <a:gd name="T5" fmla="*/ 13 h 190"/>
                    <a:gd name="T6" fmla="*/ 163 w 189"/>
                    <a:gd name="T7" fmla="*/ 28 h 190"/>
                    <a:gd name="T8" fmla="*/ 177 w 189"/>
                    <a:gd name="T9" fmla="*/ 48 h 190"/>
                    <a:gd name="T10" fmla="*/ 186 w 189"/>
                    <a:gd name="T11" fmla="*/ 70 h 190"/>
                    <a:gd name="T12" fmla="*/ 189 w 189"/>
                    <a:gd name="T13" fmla="*/ 95 h 190"/>
                    <a:gd name="T14" fmla="*/ 186 w 189"/>
                    <a:gd name="T15" fmla="*/ 120 h 190"/>
                    <a:gd name="T16" fmla="*/ 177 w 189"/>
                    <a:gd name="T17" fmla="*/ 143 h 190"/>
                    <a:gd name="T18" fmla="*/ 163 w 189"/>
                    <a:gd name="T19" fmla="*/ 163 h 190"/>
                    <a:gd name="T20" fmla="*/ 143 w 189"/>
                    <a:gd name="T21" fmla="*/ 177 h 190"/>
                    <a:gd name="T22" fmla="*/ 120 w 189"/>
                    <a:gd name="T23" fmla="*/ 186 h 190"/>
                    <a:gd name="T24" fmla="*/ 95 w 189"/>
                    <a:gd name="T25" fmla="*/ 190 h 190"/>
                    <a:gd name="T26" fmla="*/ 70 w 189"/>
                    <a:gd name="T27" fmla="*/ 186 h 190"/>
                    <a:gd name="T28" fmla="*/ 47 w 189"/>
                    <a:gd name="T29" fmla="*/ 177 h 190"/>
                    <a:gd name="T30" fmla="*/ 28 w 189"/>
                    <a:gd name="T31" fmla="*/ 163 h 190"/>
                    <a:gd name="T32" fmla="*/ 13 w 189"/>
                    <a:gd name="T33" fmla="*/ 143 h 190"/>
                    <a:gd name="T34" fmla="*/ 3 w 189"/>
                    <a:gd name="T35" fmla="*/ 120 h 190"/>
                    <a:gd name="T36" fmla="*/ 0 w 189"/>
                    <a:gd name="T37" fmla="*/ 95 h 190"/>
                    <a:gd name="T38" fmla="*/ 3 w 189"/>
                    <a:gd name="T39" fmla="*/ 70 h 190"/>
                    <a:gd name="T40" fmla="*/ 13 w 189"/>
                    <a:gd name="T41" fmla="*/ 48 h 190"/>
                    <a:gd name="T42" fmla="*/ 28 w 189"/>
                    <a:gd name="T43" fmla="*/ 28 h 190"/>
                    <a:gd name="T44" fmla="*/ 47 w 189"/>
                    <a:gd name="T45" fmla="*/ 13 h 190"/>
                    <a:gd name="T46" fmla="*/ 70 w 189"/>
                    <a:gd name="T47" fmla="*/ 3 h 190"/>
                    <a:gd name="T48" fmla="*/ 95 w 189"/>
                    <a:gd name="T49" fmla="*/ 0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9" h="190">
                      <a:moveTo>
                        <a:pt x="95" y="0"/>
                      </a:moveTo>
                      <a:lnTo>
                        <a:pt x="120" y="3"/>
                      </a:lnTo>
                      <a:lnTo>
                        <a:pt x="143" y="13"/>
                      </a:lnTo>
                      <a:lnTo>
                        <a:pt x="163" y="28"/>
                      </a:lnTo>
                      <a:lnTo>
                        <a:pt x="177" y="48"/>
                      </a:lnTo>
                      <a:lnTo>
                        <a:pt x="186" y="70"/>
                      </a:lnTo>
                      <a:lnTo>
                        <a:pt x="189" y="95"/>
                      </a:lnTo>
                      <a:lnTo>
                        <a:pt x="186" y="120"/>
                      </a:lnTo>
                      <a:lnTo>
                        <a:pt x="177" y="143"/>
                      </a:lnTo>
                      <a:lnTo>
                        <a:pt x="163" y="163"/>
                      </a:lnTo>
                      <a:lnTo>
                        <a:pt x="143" y="177"/>
                      </a:lnTo>
                      <a:lnTo>
                        <a:pt x="120" y="186"/>
                      </a:lnTo>
                      <a:lnTo>
                        <a:pt x="95" y="190"/>
                      </a:lnTo>
                      <a:lnTo>
                        <a:pt x="70" y="186"/>
                      </a:lnTo>
                      <a:lnTo>
                        <a:pt x="47" y="177"/>
                      </a:lnTo>
                      <a:lnTo>
                        <a:pt x="28" y="163"/>
                      </a:lnTo>
                      <a:lnTo>
                        <a:pt x="13" y="143"/>
                      </a:lnTo>
                      <a:lnTo>
                        <a:pt x="3" y="120"/>
                      </a:lnTo>
                      <a:lnTo>
                        <a:pt x="0" y="95"/>
                      </a:lnTo>
                      <a:lnTo>
                        <a:pt x="3" y="70"/>
                      </a:lnTo>
                      <a:lnTo>
                        <a:pt x="13" y="48"/>
                      </a:lnTo>
                      <a:lnTo>
                        <a:pt x="28" y="28"/>
                      </a:lnTo>
                      <a:lnTo>
                        <a:pt x="47" y="13"/>
                      </a:lnTo>
                      <a:lnTo>
                        <a:pt x="70" y="3"/>
                      </a:lnTo>
                      <a:lnTo>
                        <a:pt x="95"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37" name="Freeform 16"/>
                <p:cNvSpPr/>
                <p:nvPr/>
              </p:nvSpPr>
              <p:spPr bwMode="auto">
                <a:xfrm>
                  <a:off x="2606675" y="1117600"/>
                  <a:ext cx="314325" cy="215900"/>
                </a:xfrm>
                <a:custGeom>
                  <a:avLst/>
                  <a:gdLst>
                    <a:gd name="T0" fmla="*/ 82 w 1188"/>
                    <a:gd name="T1" fmla="*/ 0 h 819"/>
                    <a:gd name="T2" fmla="*/ 103 w 1188"/>
                    <a:gd name="T3" fmla="*/ 4 h 819"/>
                    <a:gd name="T4" fmla="*/ 122 w 1188"/>
                    <a:gd name="T5" fmla="*/ 13 h 819"/>
                    <a:gd name="T6" fmla="*/ 212 w 1188"/>
                    <a:gd name="T7" fmla="*/ 68 h 819"/>
                    <a:gd name="T8" fmla="*/ 225 w 1188"/>
                    <a:gd name="T9" fmla="*/ 78 h 819"/>
                    <a:gd name="T10" fmla="*/ 237 w 1188"/>
                    <a:gd name="T11" fmla="*/ 92 h 819"/>
                    <a:gd name="T12" fmla="*/ 244 w 1188"/>
                    <a:gd name="T13" fmla="*/ 107 h 819"/>
                    <a:gd name="T14" fmla="*/ 293 w 1188"/>
                    <a:gd name="T15" fmla="*/ 231 h 819"/>
                    <a:gd name="T16" fmla="*/ 1141 w 1188"/>
                    <a:gd name="T17" fmla="*/ 231 h 819"/>
                    <a:gd name="T18" fmla="*/ 1156 w 1188"/>
                    <a:gd name="T19" fmla="*/ 233 h 819"/>
                    <a:gd name="T20" fmla="*/ 1169 w 1188"/>
                    <a:gd name="T21" fmla="*/ 241 h 819"/>
                    <a:gd name="T22" fmla="*/ 1180 w 1188"/>
                    <a:gd name="T23" fmla="*/ 252 h 819"/>
                    <a:gd name="T24" fmla="*/ 1186 w 1188"/>
                    <a:gd name="T25" fmla="*/ 266 h 819"/>
                    <a:gd name="T26" fmla="*/ 1188 w 1188"/>
                    <a:gd name="T27" fmla="*/ 281 h 819"/>
                    <a:gd name="T28" fmla="*/ 1185 w 1188"/>
                    <a:gd name="T29" fmla="*/ 296 h 819"/>
                    <a:gd name="T30" fmla="*/ 996 w 1188"/>
                    <a:gd name="T31" fmla="*/ 788 h 819"/>
                    <a:gd name="T32" fmla="*/ 988 w 1188"/>
                    <a:gd name="T33" fmla="*/ 802 h 819"/>
                    <a:gd name="T34" fmla="*/ 978 w 1188"/>
                    <a:gd name="T35" fmla="*/ 811 h 819"/>
                    <a:gd name="T36" fmla="*/ 966 w 1188"/>
                    <a:gd name="T37" fmla="*/ 817 h 819"/>
                    <a:gd name="T38" fmla="*/ 951 w 1188"/>
                    <a:gd name="T39" fmla="*/ 819 h 819"/>
                    <a:gd name="T40" fmla="*/ 380 w 1188"/>
                    <a:gd name="T41" fmla="*/ 819 h 819"/>
                    <a:gd name="T42" fmla="*/ 366 w 1188"/>
                    <a:gd name="T43" fmla="*/ 817 h 819"/>
                    <a:gd name="T44" fmla="*/ 354 w 1188"/>
                    <a:gd name="T45" fmla="*/ 811 h 819"/>
                    <a:gd name="T46" fmla="*/ 344 w 1188"/>
                    <a:gd name="T47" fmla="*/ 802 h 819"/>
                    <a:gd name="T48" fmla="*/ 336 w 1188"/>
                    <a:gd name="T49" fmla="*/ 788 h 819"/>
                    <a:gd name="T50" fmla="*/ 105 w 1188"/>
                    <a:gd name="T51" fmla="*/ 190 h 819"/>
                    <a:gd name="T52" fmla="*/ 38 w 1188"/>
                    <a:gd name="T53" fmla="*/ 149 h 819"/>
                    <a:gd name="T54" fmla="*/ 22 w 1188"/>
                    <a:gd name="T55" fmla="*/ 135 h 819"/>
                    <a:gd name="T56" fmla="*/ 9 w 1188"/>
                    <a:gd name="T57" fmla="*/ 118 h 819"/>
                    <a:gd name="T58" fmla="*/ 3 w 1188"/>
                    <a:gd name="T59" fmla="*/ 98 h 819"/>
                    <a:gd name="T60" fmla="*/ 0 w 1188"/>
                    <a:gd name="T61" fmla="*/ 78 h 819"/>
                    <a:gd name="T62" fmla="*/ 4 w 1188"/>
                    <a:gd name="T63" fmla="*/ 58 h 819"/>
                    <a:gd name="T64" fmla="*/ 13 w 1188"/>
                    <a:gd name="T65" fmla="*/ 38 h 819"/>
                    <a:gd name="T66" fmla="*/ 26 w 1188"/>
                    <a:gd name="T67" fmla="*/ 21 h 819"/>
                    <a:gd name="T68" fmla="*/ 43 w 1188"/>
                    <a:gd name="T69" fmla="*/ 9 h 819"/>
                    <a:gd name="T70" fmla="*/ 62 w 1188"/>
                    <a:gd name="T71" fmla="*/ 3 h 819"/>
                    <a:gd name="T72" fmla="*/ 82 w 1188"/>
                    <a:gd name="T73" fmla="*/ 0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88" h="819">
                      <a:moveTo>
                        <a:pt x="82" y="0"/>
                      </a:moveTo>
                      <a:lnTo>
                        <a:pt x="103" y="4"/>
                      </a:lnTo>
                      <a:lnTo>
                        <a:pt x="122" y="13"/>
                      </a:lnTo>
                      <a:lnTo>
                        <a:pt x="212" y="68"/>
                      </a:lnTo>
                      <a:lnTo>
                        <a:pt x="225" y="78"/>
                      </a:lnTo>
                      <a:lnTo>
                        <a:pt x="237" y="92"/>
                      </a:lnTo>
                      <a:lnTo>
                        <a:pt x="244" y="107"/>
                      </a:lnTo>
                      <a:lnTo>
                        <a:pt x="293" y="231"/>
                      </a:lnTo>
                      <a:lnTo>
                        <a:pt x="1141" y="231"/>
                      </a:lnTo>
                      <a:lnTo>
                        <a:pt x="1156" y="233"/>
                      </a:lnTo>
                      <a:lnTo>
                        <a:pt x="1169" y="241"/>
                      </a:lnTo>
                      <a:lnTo>
                        <a:pt x="1180" y="252"/>
                      </a:lnTo>
                      <a:lnTo>
                        <a:pt x="1186" y="266"/>
                      </a:lnTo>
                      <a:lnTo>
                        <a:pt x="1188" y="281"/>
                      </a:lnTo>
                      <a:lnTo>
                        <a:pt x="1185" y="296"/>
                      </a:lnTo>
                      <a:lnTo>
                        <a:pt x="996" y="788"/>
                      </a:lnTo>
                      <a:lnTo>
                        <a:pt x="988" y="802"/>
                      </a:lnTo>
                      <a:lnTo>
                        <a:pt x="978" y="811"/>
                      </a:lnTo>
                      <a:lnTo>
                        <a:pt x="966" y="817"/>
                      </a:lnTo>
                      <a:lnTo>
                        <a:pt x="951" y="819"/>
                      </a:lnTo>
                      <a:lnTo>
                        <a:pt x="380" y="819"/>
                      </a:lnTo>
                      <a:lnTo>
                        <a:pt x="366" y="817"/>
                      </a:lnTo>
                      <a:lnTo>
                        <a:pt x="354" y="811"/>
                      </a:lnTo>
                      <a:lnTo>
                        <a:pt x="344" y="802"/>
                      </a:lnTo>
                      <a:lnTo>
                        <a:pt x="336" y="788"/>
                      </a:lnTo>
                      <a:lnTo>
                        <a:pt x="105" y="190"/>
                      </a:lnTo>
                      <a:lnTo>
                        <a:pt x="38" y="149"/>
                      </a:lnTo>
                      <a:lnTo>
                        <a:pt x="22" y="135"/>
                      </a:lnTo>
                      <a:lnTo>
                        <a:pt x="9" y="118"/>
                      </a:lnTo>
                      <a:lnTo>
                        <a:pt x="3" y="98"/>
                      </a:lnTo>
                      <a:lnTo>
                        <a:pt x="0" y="78"/>
                      </a:lnTo>
                      <a:lnTo>
                        <a:pt x="4" y="58"/>
                      </a:lnTo>
                      <a:lnTo>
                        <a:pt x="13" y="38"/>
                      </a:lnTo>
                      <a:lnTo>
                        <a:pt x="26" y="21"/>
                      </a:lnTo>
                      <a:lnTo>
                        <a:pt x="43" y="9"/>
                      </a:lnTo>
                      <a:lnTo>
                        <a:pt x="62" y="3"/>
                      </a:lnTo>
                      <a:lnTo>
                        <a:pt x="82"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sp>
              <p:nvSpPr>
                <p:cNvPr id="38" name="Freeform 17"/>
                <p:cNvSpPr>
                  <a:spLocks noEditPoints="1"/>
                </p:cNvSpPr>
                <p:nvPr/>
              </p:nvSpPr>
              <p:spPr bwMode="auto">
                <a:xfrm>
                  <a:off x="2292350" y="982663"/>
                  <a:ext cx="973138" cy="604837"/>
                </a:xfrm>
                <a:custGeom>
                  <a:avLst/>
                  <a:gdLst>
                    <a:gd name="T0" fmla="*/ 495 w 3678"/>
                    <a:gd name="T1" fmla="*/ 1854 h 2285"/>
                    <a:gd name="T2" fmla="*/ 3175 w 3678"/>
                    <a:gd name="T3" fmla="*/ 242 h 2285"/>
                    <a:gd name="T4" fmla="*/ 391 w 3678"/>
                    <a:gd name="T5" fmla="*/ 0 h 2285"/>
                    <a:gd name="T6" fmla="*/ 3306 w 3678"/>
                    <a:gd name="T7" fmla="*/ 4 h 2285"/>
                    <a:gd name="T8" fmla="*/ 3356 w 3678"/>
                    <a:gd name="T9" fmla="*/ 25 h 2285"/>
                    <a:gd name="T10" fmla="*/ 3394 w 3678"/>
                    <a:gd name="T11" fmla="*/ 62 h 2285"/>
                    <a:gd name="T12" fmla="*/ 3414 w 3678"/>
                    <a:gd name="T13" fmla="*/ 112 h 2285"/>
                    <a:gd name="T14" fmla="*/ 3417 w 3678"/>
                    <a:gd name="T15" fmla="*/ 1948 h 2285"/>
                    <a:gd name="T16" fmla="*/ 3635 w 3678"/>
                    <a:gd name="T17" fmla="*/ 1952 h 2285"/>
                    <a:gd name="T18" fmla="*/ 3666 w 3678"/>
                    <a:gd name="T19" fmla="*/ 1974 h 2285"/>
                    <a:gd name="T20" fmla="*/ 3678 w 3678"/>
                    <a:gd name="T21" fmla="*/ 2012 h 2285"/>
                    <a:gd name="T22" fmla="*/ 3667 w 3678"/>
                    <a:gd name="T23" fmla="*/ 2091 h 2285"/>
                    <a:gd name="T24" fmla="*/ 3633 w 3678"/>
                    <a:gd name="T25" fmla="*/ 2161 h 2285"/>
                    <a:gd name="T26" fmla="*/ 3584 w 3678"/>
                    <a:gd name="T27" fmla="*/ 2218 h 2285"/>
                    <a:gd name="T28" fmla="*/ 3520 w 3678"/>
                    <a:gd name="T29" fmla="*/ 2260 h 2285"/>
                    <a:gd name="T30" fmla="*/ 3445 w 3678"/>
                    <a:gd name="T31" fmla="*/ 2283 h 2285"/>
                    <a:gd name="T32" fmla="*/ 2903 w 3678"/>
                    <a:gd name="T33" fmla="*/ 2285 h 2285"/>
                    <a:gd name="T34" fmla="*/ 2900 w 3678"/>
                    <a:gd name="T35" fmla="*/ 2147 h 2285"/>
                    <a:gd name="T36" fmla="*/ 2881 w 3678"/>
                    <a:gd name="T37" fmla="*/ 2113 h 2285"/>
                    <a:gd name="T38" fmla="*/ 2847 w 3678"/>
                    <a:gd name="T39" fmla="*/ 2093 h 2285"/>
                    <a:gd name="T40" fmla="*/ 2806 w 3678"/>
                    <a:gd name="T41" fmla="*/ 2093 h 2285"/>
                    <a:gd name="T42" fmla="*/ 2773 w 3678"/>
                    <a:gd name="T43" fmla="*/ 2113 h 2285"/>
                    <a:gd name="T44" fmla="*/ 2753 w 3678"/>
                    <a:gd name="T45" fmla="*/ 2147 h 2285"/>
                    <a:gd name="T46" fmla="*/ 2751 w 3678"/>
                    <a:gd name="T47" fmla="*/ 2285 h 2285"/>
                    <a:gd name="T48" fmla="*/ 2626 w 3678"/>
                    <a:gd name="T49" fmla="*/ 2167 h 2285"/>
                    <a:gd name="T50" fmla="*/ 2616 w 3678"/>
                    <a:gd name="T51" fmla="*/ 2129 h 2285"/>
                    <a:gd name="T52" fmla="*/ 2588 w 3678"/>
                    <a:gd name="T53" fmla="*/ 2101 h 2285"/>
                    <a:gd name="T54" fmla="*/ 2550 w 3678"/>
                    <a:gd name="T55" fmla="*/ 2091 h 2285"/>
                    <a:gd name="T56" fmla="*/ 2511 w 3678"/>
                    <a:gd name="T57" fmla="*/ 2101 h 2285"/>
                    <a:gd name="T58" fmla="*/ 2484 w 3678"/>
                    <a:gd name="T59" fmla="*/ 2129 h 2285"/>
                    <a:gd name="T60" fmla="*/ 2473 w 3678"/>
                    <a:gd name="T61" fmla="*/ 2167 h 2285"/>
                    <a:gd name="T62" fmla="*/ 273 w 3678"/>
                    <a:gd name="T63" fmla="*/ 2285 h 2285"/>
                    <a:gd name="T64" fmla="*/ 195 w 3678"/>
                    <a:gd name="T65" fmla="*/ 2274 h 2285"/>
                    <a:gd name="T66" fmla="*/ 125 w 3678"/>
                    <a:gd name="T67" fmla="*/ 2241 h 2285"/>
                    <a:gd name="T68" fmla="*/ 67 w 3678"/>
                    <a:gd name="T69" fmla="*/ 2191 h 2285"/>
                    <a:gd name="T70" fmla="*/ 26 w 3678"/>
                    <a:gd name="T71" fmla="*/ 2127 h 2285"/>
                    <a:gd name="T72" fmla="*/ 3 w 3678"/>
                    <a:gd name="T73" fmla="*/ 2052 h 2285"/>
                    <a:gd name="T74" fmla="*/ 3 w 3678"/>
                    <a:gd name="T75" fmla="*/ 1992 h 2285"/>
                    <a:gd name="T76" fmla="*/ 26 w 3678"/>
                    <a:gd name="T77" fmla="*/ 1961 h 2285"/>
                    <a:gd name="T78" fmla="*/ 64 w 3678"/>
                    <a:gd name="T79" fmla="*/ 1948 h 2285"/>
                    <a:gd name="T80" fmla="*/ 253 w 3678"/>
                    <a:gd name="T81" fmla="*/ 140 h 2285"/>
                    <a:gd name="T82" fmla="*/ 263 w 3678"/>
                    <a:gd name="T83" fmla="*/ 85 h 2285"/>
                    <a:gd name="T84" fmla="*/ 293 w 3678"/>
                    <a:gd name="T85" fmla="*/ 41 h 2285"/>
                    <a:gd name="T86" fmla="*/ 338 w 3678"/>
                    <a:gd name="T87" fmla="*/ 11 h 2285"/>
                    <a:gd name="T88" fmla="*/ 391 w 3678"/>
                    <a:gd name="T89" fmla="*/ 0 h 2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678" h="2285">
                      <a:moveTo>
                        <a:pt x="495" y="242"/>
                      </a:moveTo>
                      <a:lnTo>
                        <a:pt x="495" y="1854"/>
                      </a:lnTo>
                      <a:lnTo>
                        <a:pt x="3175" y="1854"/>
                      </a:lnTo>
                      <a:lnTo>
                        <a:pt x="3175" y="242"/>
                      </a:lnTo>
                      <a:lnTo>
                        <a:pt x="495" y="242"/>
                      </a:lnTo>
                      <a:close/>
                      <a:moveTo>
                        <a:pt x="391" y="0"/>
                      </a:moveTo>
                      <a:lnTo>
                        <a:pt x="3278" y="0"/>
                      </a:lnTo>
                      <a:lnTo>
                        <a:pt x="3306" y="4"/>
                      </a:lnTo>
                      <a:lnTo>
                        <a:pt x="3332" y="11"/>
                      </a:lnTo>
                      <a:lnTo>
                        <a:pt x="3356" y="25"/>
                      </a:lnTo>
                      <a:lnTo>
                        <a:pt x="3376" y="41"/>
                      </a:lnTo>
                      <a:lnTo>
                        <a:pt x="3394" y="62"/>
                      </a:lnTo>
                      <a:lnTo>
                        <a:pt x="3406" y="85"/>
                      </a:lnTo>
                      <a:lnTo>
                        <a:pt x="3414" y="112"/>
                      </a:lnTo>
                      <a:lnTo>
                        <a:pt x="3417" y="140"/>
                      </a:lnTo>
                      <a:lnTo>
                        <a:pt x="3417" y="1948"/>
                      </a:lnTo>
                      <a:lnTo>
                        <a:pt x="3614" y="1948"/>
                      </a:lnTo>
                      <a:lnTo>
                        <a:pt x="3635" y="1952"/>
                      </a:lnTo>
                      <a:lnTo>
                        <a:pt x="3652" y="1961"/>
                      </a:lnTo>
                      <a:lnTo>
                        <a:pt x="3666" y="1974"/>
                      </a:lnTo>
                      <a:lnTo>
                        <a:pt x="3675" y="1992"/>
                      </a:lnTo>
                      <a:lnTo>
                        <a:pt x="3678" y="2012"/>
                      </a:lnTo>
                      <a:lnTo>
                        <a:pt x="3675" y="2052"/>
                      </a:lnTo>
                      <a:lnTo>
                        <a:pt x="3667" y="2091"/>
                      </a:lnTo>
                      <a:lnTo>
                        <a:pt x="3652" y="2127"/>
                      </a:lnTo>
                      <a:lnTo>
                        <a:pt x="3633" y="2161"/>
                      </a:lnTo>
                      <a:lnTo>
                        <a:pt x="3611" y="2191"/>
                      </a:lnTo>
                      <a:lnTo>
                        <a:pt x="3584" y="2218"/>
                      </a:lnTo>
                      <a:lnTo>
                        <a:pt x="3553" y="2241"/>
                      </a:lnTo>
                      <a:lnTo>
                        <a:pt x="3520" y="2260"/>
                      </a:lnTo>
                      <a:lnTo>
                        <a:pt x="3483" y="2274"/>
                      </a:lnTo>
                      <a:lnTo>
                        <a:pt x="3445" y="2283"/>
                      </a:lnTo>
                      <a:lnTo>
                        <a:pt x="3405" y="2285"/>
                      </a:lnTo>
                      <a:lnTo>
                        <a:pt x="2903" y="2285"/>
                      </a:lnTo>
                      <a:lnTo>
                        <a:pt x="2903" y="2167"/>
                      </a:lnTo>
                      <a:lnTo>
                        <a:pt x="2900" y="2147"/>
                      </a:lnTo>
                      <a:lnTo>
                        <a:pt x="2892" y="2129"/>
                      </a:lnTo>
                      <a:lnTo>
                        <a:pt x="2881" y="2113"/>
                      </a:lnTo>
                      <a:lnTo>
                        <a:pt x="2865" y="2101"/>
                      </a:lnTo>
                      <a:lnTo>
                        <a:pt x="2847" y="2093"/>
                      </a:lnTo>
                      <a:lnTo>
                        <a:pt x="2826" y="2091"/>
                      </a:lnTo>
                      <a:lnTo>
                        <a:pt x="2806" y="2093"/>
                      </a:lnTo>
                      <a:lnTo>
                        <a:pt x="2789" y="2101"/>
                      </a:lnTo>
                      <a:lnTo>
                        <a:pt x="2773" y="2113"/>
                      </a:lnTo>
                      <a:lnTo>
                        <a:pt x="2761" y="2129"/>
                      </a:lnTo>
                      <a:lnTo>
                        <a:pt x="2753" y="2147"/>
                      </a:lnTo>
                      <a:lnTo>
                        <a:pt x="2751" y="2167"/>
                      </a:lnTo>
                      <a:lnTo>
                        <a:pt x="2751" y="2285"/>
                      </a:lnTo>
                      <a:lnTo>
                        <a:pt x="2626" y="2285"/>
                      </a:lnTo>
                      <a:lnTo>
                        <a:pt x="2626" y="2167"/>
                      </a:lnTo>
                      <a:lnTo>
                        <a:pt x="2623" y="2147"/>
                      </a:lnTo>
                      <a:lnTo>
                        <a:pt x="2616" y="2129"/>
                      </a:lnTo>
                      <a:lnTo>
                        <a:pt x="2604" y="2113"/>
                      </a:lnTo>
                      <a:lnTo>
                        <a:pt x="2588" y="2101"/>
                      </a:lnTo>
                      <a:lnTo>
                        <a:pt x="2570" y="2093"/>
                      </a:lnTo>
                      <a:lnTo>
                        <a:pt x="2550" y="2091"/>
                      </a:lnTo>
                      <a:lnTo>
                        <a:pt x="2529" y="2093"/>
                      </a:lnTo>
                      <a:lnTo>
                        <a:pt x="2511" y="2101"/>
                      </a:lnTo>
                      <a:lnTo>
                        <a:pt x="2495" y="2113"/>
                      </a:lnTo>
                      <a:lnTo>
                        <a:pt x="2484" y="2129"/>
                      </a:lnTo>
                      <a:lnTo>
                        <a:pt x="2477" y="2147"/>
                      </a:lnTo>
                      <a:lnTo>
                        <a:pt x="2473" y="2167"/>
                      </a:lnTo>
                      <a:lnTo>
                        <a:pt x="2473" y="2285"/>
                      </a:lnTo>
                      <a:lnTo>
                        <a:pt x="273" y="2285"/>
                      </a:lnTo>
                      <a:lnTo>
                        <a:pt x="233" y="2283"/>
                      </a:lnTo>
                      <a:lnTo>
                        <a:pt x="195" y="2274"/>
                      </a:lnTo>
                      <a:lnTo>
                        <a:pt x="158" y="2260"/>
                      </a:lnTo>
                      <a:lnTo>
                        <a:pt x="125" y="2241"/>
                      </a:lnTo>
                      <a:lnTo>
                        <a:pt x="94" y="2218"/>
                      </a:lnTo>
                      <a:lnTo>
                        <a:pt x="67" y="2191"/>
                      </a:lnTo>
                      <a:lnTo>
                        <a:pt x="45" y="2161"/>
                      </a:lnTo>
                      <a:lnTo>
                        <a:pt x="26" y="2127"/>
                      </a:lnTo>
                      <a:lnTo>
                        <a:pt x="11" y="2091"/>
                      </a:lnTo>
                      <a:lnTo>
                        <a:pt x="3" y="2052"/>
                      </a:lnTo>
                      <a:lnTo>
                        <a:pt x="0" y="2012"/>
                      </a:lnTo>
                      <a:lnTo>
                        <a:pt x="3" y="1992"/>
                      </a:lnTo>
                      <a:lnTo>
                        <a:pt x="12" y="1974"/>
                      </a:lnTo>
                      <a:lnTo>
                        <a:pt x="26" y="1961"/>
                      </a:lnTo>
                      <a:lnTo>
                        <a:pt x="43" y="1952"/>
                      </a:lnTo>
                      <a:lnTo>
                        <a:pt x="64" y="1948"/>
                      </a:lnTo>
                      <a:lnTo>
                        <a:pt x="253" y="1948"/>
                      </a:lnTo>
                      <a:lnTo>
                        <a:pt x="253" y="140"/>
                      </a:lnTo>
                      <a:lnTo>
                        <a:pt x="255" y="112"/>
                      </a:lnTo>
                      <a:lnTo>
                        <a:pt x="263" y="85"/>
                      </a:lnTo>
                      <a:lnTo>
                        <a:pt x="276" y="62"/>
                      </a:lnTo>
                      <a:lnTo>
                        <a:pt x="293" y="41"/>
                      </a:lnTo>
                      <a:lnTo>
                        <a:pt x="314" y="25"/>
                      </a:lnTo>
                      <a:lnTo>
                        <a:pt x="338" y="11"/>
                      </a:lnTo>
                      <a:lnTo>
                        <a:pt x="363" y="4"/>
                      </a:lnTo>
                      <a:lnTo>
                        <a:pt x="391" y="0"/>
                      </a:lnTo>
                      <a:close/>
                    </a:path>
                  </a:pathLst>
                </a:custGeom>
                <a:grpFill/>
                <a:ln w="0">
                  <a:noFill/>
                  <a:prstDash val="solid"/>
                  <a:round/>
                </a:ln>
              </p:spPr>
              <p:txBody>
                <a:bodyPr vert="horz" wrap="square" lIns="67204" tIns="33602" rIns="67204" bIns="33602" numCol="1" anchor="t" anchorCtr="0" compatLnSpc="1"/>
                <a:lstStyle/>
                <a:p>
                  <a:pPr defTabSz="895985">
                    <a:defRPr/>
                  </a:pPr>
                  <a:endParaRPr lang="en-IN" dirty="0">
                    <a:solidFill>
                      <a:prstClr val="black"/>
                    </a:solidFill>
                    <a:latin typeface="Arial" panose="020B0604020202020204"/>
                    <a:ea typeface="微软雅黑" panose="020B0503020204020204" pitchFamily="34" charset="-122"/>
                  </a:endParaRPr>
                </a:p>
              </p:txBody>
            </p:sp>
          </p:grpSp>
        </p:grpSp>
        <p:grpSp>
          <p:nvGrpSpPr>
            <p:cNvPr id="14" name="Group 208"/>
            <p:cNvGrpSpPr/>
            <p:nvPr/>
          </p:nvGrpSpPr>
          <p:grpSpPr>
            <a:xfrm>
              <a:off x="9460594" y="3378844"/>
              <a:ext cx="1154027" cy="1154027"/>
              <a:chOff x="9460594" y="3213954"/>
              <a:chExt cx="1154027" cy="1154027"/>
            </a:xfrm>
            <a:effectLst>
              <a:outerShdw blurRad="279400" sx="102000" sy="102000" algn="ctr" rotWithShape="0">
                <a:schemeClr val="bg1">
                  <a:lumMod val="50000"/>
                  <a:alpha val="33000"/>
                </a:schemeClr>
              </a:outerShdw>
            </a:effectLst>
          </p:grpSpPr>
          <p:sp>
            <p:nvSpPr>
              <p:cNvPr id="31" name="Oval 133"/>
              <p:cNvSpPr/>
              <p:nvPr/>
            </p:nvSpPr>
            <p:spPr>
              <a:xfrm>
                <a:off x="9460594" y="3213954"/>
                <a:ext cx="1154027" cy="11540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pPr algn="ctr" defTabSz="895985">
                  <a:defRPr/>
                </a:pPr>
                <a:endParaRPr lang="en-IN" sz="2000" dirty="0">
                  <a:solidFill>
                    <a:prstClr val="white">
                      <a:lumMod val="95000"/>
                    </a:prstClr>
                  </a:solidFill>
                  <a:latin typeface="Arial" panose="020B0604020202020204"/>
                  <a:ea typeface="微软雅黑" panose="020B0503020204020204" pitchFamily="34" charset="-122"/>
                </a:endParaRPr>
              </a:p>
            </p:txBody>
          </p:sp>
          <p:sp>
            <p:nvSpPr>
              <p:cNvPr id="32" name="Freeform 206"/>
              <p:cNvSpPr/>
              <p:nvPr/>
            </p:nvSpPr>
            <p:spPr bwMode="auto">
              <a:xfrm>
                <a:off x="9742290" y="3481960"/>
                <a:ext cx="590633" cy="592721"/>
              </a:xfrm>
              <a:custGeom>
                <a:avLst/>
                <a:gdLst>
                  <a:gd name="connsiteX0" fmla="*/ 405475 w 898525"/>
                  <a:gd name="connsiteY0" fmla="*/ 296862 h 901700"/>
                  <a:gd name="connsiteX1" fmla="*/ 423671 w 898525"/>
                  <a:gd name="connsiteY1" fmla="*/ 297916 h 901700"/>
                  <a:gd name="connsiteX2" fmla="*/ 440812 w 898525"/>
                  <a:gd name="connsiteY2" fmla="*/ 300288 h 901700"/>
                  <a:gd name="connsiteX3" fmla="*/ 457689 w 898525"/>
                  <a:gd name="connsiteY3" fmla="*/ 303977 h 901700"/>
                  <a:gd name="connsiteX4" fmla="*/ 474039 w 898525"/>
                  <a:gd name="connsiteY4" fmla="*/ 309248 h 901700"/>
                  <a:gd name="connsiteX5" fmla="*/ 489598 w 898525"/>
                  <a:gd name="connsiteY5" fmla="*/ 315836 h 901700"/>
                  <a:gd name="connsiteX6" fmla="*/ 488015 w 898525"/>
                  <a:gd name="connsiteY6" fmla="*/ 317418 h 901700"/>
                  <a:gd name="connsiteX7" fmla="*/ 413386 w 898525"/>
                  <a:gd name="connsiteY7" fmla="*/ 391998 h 901700"/>
                  <a:gd name="connsiteX8" fmla="*/ 405475 w 898525"/>
                  <a:gd name="connsiteY8" fmla="*/ 391734 h 901700"/>
                  <a:gd name="connsiteX9" fmla="*/ 392553 w 898525"/>
                  <a:gd name="connsiteY9" fmla="*/ 392525 h 901700"/>
                  <a:gd name="connsiteX10" fmla="*/ 379895 w 898525"/>
                  <a:gd name="connsiteY10" fmla="*/ 395160 h 901700"/>
                  <a:gd name="connsiteX11" fmla="*/ 367764 w 898525"/>
                  <a:gd name="connsiteY11" fmla="*/ 398850 h 901700"/>
                  <a:gd name="connsiteX12" fmla="*/ 356425 w 898525"/>
                  <a:gd name="connsiteY12" fmla="*/ 404120 h 901700"/>
                  <a:gd name="connsiteX13" fmla="*/ 345876 w 898525"/>
                  <a:gd name="connsiteY13" fmla="*/ 410445 h 901700"/>
                  <a:gd name="connsiteX14" fmla="*/ 336119 w 898525"/>
                  <a:gd name="connsiteY14" fmla="*/ 418088 h 901700"/>
                  <a:gd name="connsiteX15" fmla="*/ 327417 w 898525"/>
                  <a:gd name="connsiteY15" fmla="*/ 426784 h 901700"/>
                  <a:gd name="connsiteX16" fmla="*/ 319769 w 898525"/>
                  <a:gd name="connsiteY16" fmla="*/ 436535 h 901700"/>
                  <a:gd name="connsiteX17" fmla="*/ 313177 w 898525"/>
                  <a:gd name="connsiteY17" fmla="*/ 447076 h 901700"/>
                  <a:gd name="connsiteX18" fmla="*/ 307903 w 898525"/>
                  <a:gd name="connsiteY18" fmla="*/ 458408 h 901700"/>
                  <a:gd name="connsiteX19" fmla="*/ 304211 w 898525"/>
                  <a:gd name="connsiteY19" fmla="*/ 470531 h 901700"/>
                  <a:gd name="connsiteX20" fmla="*/ 302101 w 898525"/>
                  <a:gd name="connsiteY20" fmla="*/ 482917 h 901700"/>
                  <a:gd name="connsiteX21" fmla="*/ 301310 w 898525"/>
                  <a:gd name="connsiteY21" fmla="*/ 496094 h 901700"/>
                  <a:gd name="connsiteX22" fmla="*/ 302101 w 898525"/>
                  <a:gd name="connsiteY22" fmla="*/ 509270 h 901700"/>
                  <a:gd name="connsiteX23" fmla="*/ 304211 w 898525"/>
                  <a:gd name="connsiteY23" fmla="*/ 521656 h 901700"/>
                  <a:gd name="connsiteX24" fmla="*/ 307903 w 898525"/>
                  <a:gd name="connsiteY24" fmla="*/ 534042 h 901700"/>
                  <a:gd name="connsiteX25" fmla="*/ 313177 w 898525"/>
                  <a:gd name="connsiteY25" fmla="*/ 545374 h 901700"/>
                  <a:gd name="connsiteX26" fmla="*/ 319769 w 898525"/>
                  <a:gd name="connsiteY26" fmla="*/ 555916 h 901700"/>
                  <a:gd name="connsiteX27" fmla="*/ 327417 w 898525"/>
                  <a:gd name="connsiteY27" fmla="*/ 565403 h 901700"/>
                  <a:gd name="connsiteX28" fmla="*/ 336119 w 898525"/>
                  <a:gd name="connsiteY28" fmla="*/ 574100 h 901700"/>
                  <a:gd name="connsiteX29" fmla="*/ 345613 w 898525"/>
                  <a:gd name="connsiteY29" fmla="*/ 581742 h 901700"/>
                  <a:gd name="connsiteX30" fmla="*/ 356425 w 898525"/>
                  <a:gd name="connsiteY30" fmla="*/ 588330 h 901700"/>
                  <a:gd name="connsiteX31" fmla="*/ 367501 w 898525"/>
                  <a:gd name="connsiteY31" fmla="*/ 593601 h 901700"/>
                  <a:gd name="connsiteX32" fmla="*/ 379895 w 898525"/>
                  <a:gd name="connsiteY32" fmla="*/ 597291 h 901700"/>
                  <a:gd name="connsiteX33" fmla="*/ 392553 w 898525"/>
                  <a:gd name="connsiteY33" fmla="*/ 599926 h 901700"/>
                  <a:gd name="connsiteX34" fmla="*/ 405475 w 898525"/>
                  <a:gd name="connsiteY34" fmla="*/ 600716 h 901700"/>
                  <a:gd name="connsiteX35" fmla="*/ 418660 w 898525"/>
                  <a:gd name="connsiteY35" fmla="*/ 599926 h 901700"/>
                  <a:gd name="connsiteX36" fmla="*/ 431318 w 898525"/>
                  <a:gd name="connsiteY36" fmla="*/ 597291 h 901700"/>
                  <a:gd name="connsiteX37" fmla="*/ 443185 w 898525"/>
                  <a:gd name="connsiteY37" fmla="*/ 593601 h 901700"/>
                  <a:gd name="connsiteX38" fmla="*/ 454788 w 898525"/>
                  <a:gd name="connsiteY38" fmla="*/ 588330 h 901700"/>
                  <a:gd name="connsiteX39" fmla="*/ 465073 w 898525"/>
                  <a:gd name="connsiteY39" fmla="*/ 581742 h 901700"/>
                  <a:gd name="connsiteX40" fmla="*/ 474830 w 898525"/>
                  <a:gd name="connsiteY40" fmla="*/ 574100 h 901700"/>
                  <a:gd name="connsiteX41" fmla="*/ 483796 w 898525"/>
                  <a:gd name="connsiteY41" fmla="*/ 565403 h 901700"/>
                  <a:gd name="connsiteX42" fmla="*/ 491444 w 898525"/>
                  <a:gd name="connsiteY42" fmla="*/ 555916 h 901700"/>
                  <a:gd name="connsiteX43" fmla="*/ 497773 w 898525"/>
                  <a:gd name="connsiteY43" fmla="*/ 545374 h 901700"/>
                  <a:gd name="connsiteX44" fmla="*/ 503047 w 898525"/>
                  <a:gd name="connsiteY44" fmla="*/ 534042 h 901700"/>
                  <a:gd name="connsiteX45" fmla="*/ 507003 w 898525"/>
                  <a:gd name="connsiteY45" fmla="*/ 521656 h 901700"/>
                  <a:gd name="connsiteX46" fmla="*/ 509112 w 898525"/>
                  <a:gd name="connsiteY46" fmla="*/ 509270 h 901700"/>
                  <a:gd name="connsiteX47" fmla="*/ 509903 w 898525"/>
                  <a:gd name="connsiteY47" fmla="*/ 496094 h 901700"/>
                  <a:gd name="connsiteX48" fmla="*/ 509640 w 898525"/>
                  <a:gd name="connsiteY48" fmla="*/ 488188 h 901700"/>
                  <a:gd name="connsiteX49" fmla="*/ 584533 w 898525"/>
                  <a:gd name="connsiteY49" fmla="*/ 413608 h 901700"/>
                  <a:gd name="connsiteX50" fmla="*/ 585851 w 898525"/>
                  <a:gd name="connsiteY50" fmla="*/ 412026 h 901700"/>
                  <a:gd name="connsiteX51" fmla="*/ 592444 w 898525"/>
                  <a:gd name="connsiteY51" fmla="*/ 427838 h 901700"/>
                  <a:gd name="connsiteX52" fmla="*/ 597982 w 898525"/>
                  <a:gd name="connsiteY52" fmla="*/ 443914 h 901700"/>
                  <a:gd name="connsiteX53" fmla="*/ 601410 w 898525"/>
                  <a:gd name="connsiteY53" fmla="*/ 460780 h 901700"/>
                  <a:gd name="connsiteX54" fmla="*/ 603783 w 898525"/>
                  <a:gd name="connsiteY54" fmla="*/ 478437 h 901700"/>
                  <a:gd name="connsiteX55" fmla="*/ 604838 w 898525"/>
                  <a:gd name="connsiteY55" fmla="*/ 496094 h 901700"/>
                  <a:gd name="connsiteX56" fmla="*/ 603783 w 898525"/>
                  <a:gd name="connsiteY56" fmla="*/ 514277 h 901700"/>
                  <a:gd name="connsiteX57" fmla="*/ 601410 w 898525"/>
                  <a:gd name="connsiteY57" fmla="*/ 531934 h 901700"/>
                  <a:gd name="connsiteX58" fmla="*/ 597718 w 898525"/>
                  <a:gd name="connsiteY58" fmla="*/ 549064 h 901700"/>
                  <a:gd name="connsiteX59" fmla="*/ 592180 w 898525"/>
                  <a:gd name="connsiteY59" fmla="*/ 565666 h 901700"/>
                  <a:gd name="connsiteX60" fmla="*/ 585588 w 898525"/>
                  <a:gd name="connsiteY60" fmla="*/ 581479 h 901700"/>
                  <a:gd name="connsiteX61" fmla="*/ 577413 w 898525"/>
                  <a:gd name="connsiteY61" fmla="*/ 596500 h 901700"/>
                  <a:gd name="connsiteX62" fmla="*/ 568447 w 898525"/>
                  <a:gd name="connsiteY62" fmla="*/ 610994 h 901700"/>
                  <a:gd name="connsiteX63" fmla="*/ 557898 w 898525"/>
                  <a:gd name="connsiteY63" fmla="*/ 624435 h 901700"/>
                  <a:gd name="connsiteX64" fmla="*/ 546295 w 898525"/>
                  <a:gd name="connsiteY64" fmla="*/ 637084 h 901700"/>
                  <a:gd name="connsiteX65" fmla="*/ 533901 w 898525"/>
                  <a:gd name="connsiteY65" fmla="*/ 648416 h 901700"/>
                  <a:gd name="connsiteX66" fmla="*/ 520188 w 898525"/>
                  <a:gd name="connsiteY66" fmla="*/ 658957 h 901700"/>
                  <a:gd name="connsiteX67" fmla="*/ 506211 w 898525"/>
                  <a:gd name="connsiteY67" fmla="*/ 668181 h 901700"/>
                  <a:gd name="connsiteX68" fmla="*/ 491180 w 898525"/>
                  <a:gd name="connsiteY68" fmla="*/ 676087 h 901700"/>
                  <a:gd name="connsiteX69" fmla="*/ 474830 w 898525"/>
                  <a:gd name="connsiteY69" fmla="*/ 682939 h 901700"/>
                  <a:gd name="connsiteX70" fmla="*/ 458480 w 898525"/>
                  <a:gd name="connsiteY70" fmla="*/ 688210 h 901700"/>
                  <a:gd name="connsiteX71" fmla="*/ 441339 w 898525"/>
                  <a:gd name="connsiteY71" fmla="*/ 691899 h 901700"/>
                  <a:gd name="connsiteX72" fmla="*/ 423671 w 898525"/>
                  <a:gd name="connsiteY72" fmla="*/ 694271 h 901700"/>
                  <a:gd name="connsiteX73" fmla="*/ 405475 w 898525"/>
                  <a:gd name="connsiteY73" fmla="*/ 695325 h 901700"/>
                  <a:gd name="connsiteX74" fmla="*/ 387542 w 898525"/>
                  <a:gd name="connsiteY74" fmla="*/ 694271 h 901700"/>
                  <a:gd name="connsiteX75" fmla="*/ 369874 w 898525"/>
                  <a:gd name="connsiteY75" fmla="*/ 691899 h 901700"/>
                  <a:gd name="connsiteX76" fmla="*/ 352469 w 898525"/>
                  <a:gd name="connsiteY76" fmla="*/ 688210 h 901700"/>
                  <a:gd name="connsiteX77" fmla="*/ 336119 w 898525"/>
                  <a:gd name="connsiteY77" fmla="*/ 682675 h 901700"/>
                  <a:gd name="connsiteX78" fmla="*/ 320297 w 898525"/>
                  <a:gd name="connsiteY78" fmla="*/ 676087 h 901700"/>
                  <a:gd name="connsiteX79" fmla="*/ 305002 w 898525"/>
                  <a:gd name="connsiteY79" fmla="*/ 668181 h 901700"/>
                  <a:gd name="connsiteX80" fmla="*/ 290761 w 898525"/>
                  <a:gd name="connsiteY80" fmla="*/ 658957 h 901700"/>
                  <a:gd name="connsiteX81" fmla="*/ 277312 w 898525"/>
                  <a:gd name="connsiteY81" fmla="*/ 648416 h 901700"/>
                  <a:gd name="connsiteX82" fmla="*/ 264918 w 898525"/>
                  <a:gd name="connsiteY82" fmla="*/ 637084 h 901700"/>
                  <a:gd name="connsiteX83" fmla="*/ 253315 w 898525"/>
                  <a:gd name="connsiteY83" fmla="*/ 624435 h 901700"/>
                  <a:gd name="connsiteX84" fmla="*/ 243030 w 898525"/>
                  <a:gd name="connsiteY84" fmla="*/ 610731 h 901700"/>
                  <a:gd name="connsiteX85" fmla="*/ 233801 w 898525"/>
                  <a:gd name="connsiteY85" fmla="*/ 596500 h 901700"/>
                  <a:gd name="connsiteX86" fmla="*/ 225889 w 898525"/>
                  <a:gd name="connsiteY86" fmla="*/ 581479 h 901700"/>
                  <a:gd name="connsiteX87" fmla="*/ 219033 w 898525"/>
                  <a:gd name="connsiteY87" fmla="*/ 565403 h 901700"/>
                  <a:gd name="connsiteX88" fmla="*/ 213495 w 898525"/>
                  <a:gd name="connsiteY88" fmla="*/ 549064 h 901700"/>
                  <a:gd name="connsiteX89" fmla="*/ 209539 w 898525"/>
                  <a:gd name="connsiteY89" fmla="*/ 531934 h 901700"/>
                  <a:gd name="connsiteX90" fmla="*/ 207166 w 898525"/>
                  <a:gd name="connsiteY90" fmla="*/ 514014 h 901700"/>
                  <a:gd name="connsiteX91" fmla="*/ 206375 w 898525"/>
                  <a:gd name="connsiteY91" fmla="*/ 496094 h 901700"/>
                  <a:gd name="connsiteX92" fmla="*/ 207166 w 898525"/>
                  <a:gd name="connsiteY92" fmla="*/ 478173 h 901700"/>
                  <a:gd name="connsiteX93" fmla="*/ 209539 w 898525"/>
                  <a:gd name="connsiteY93" fmla="*/ 460253 h 901700"/>
                  <a:gd name="connsiteX94" fmla="*/ 213495 w 898525"/>
                  <a:gd name="connsiteY94" fmla="*/ 443123 h 901700"/>
                  <a:gd name="connsiteX95" fmla="*/ 219033 w 898525"/>
                  <a:gd name="connsiteY95" fmla="*/ 426784 h 901700"/>
                  <a:gd name="connsiteX96" fmla="*/ 225889 w 898525"/>
                  <a:gd name="connsiteY96" fmla="*/ 410972 h 901700"/>
                  <a:gd name="connsiteX97" fmla="*/ 233801 w 898525"/>
                  <a:gd name="connsiteY97" fmla="*/ 395687 h 901700"/>
                  <a:gd name="connsiteX98" fmla="*/ 243030 w 898525"/>
                  <a:gd name="connsiteY98" fmla="*/ 381456 h 901700"/>
                  <a:gd name="connsiteX99" fmla="*/ 253315 w 898525"/>
                  <a:gd name="connsiteY99" fmla="*/ 367753 h 901700"/>
                  <a:gd name="connsiteX100" fmla="*/ 264918 w 898525"/>
                  <a:gd name="connsiteY100" fmla="*/ 355367 h 901700"/>
                  <a:gd name="connsiteX101" fmla="*/ 277312 w 898525"/>
                  <a:gd name="connsiteY101" fmla="*/ 344035 h 901700"/>
                  <a:gd name="connsiteX102" fmla="*/ 290761 w 898525"/>
                  <a:gd name="connsiteY102" fmla="*/ 333493 h 901700"/>
                  <a:gd name="connsiteX103" fmla="*/ 305002 w 898525"/>
                  <a:gd name="connsiteY103" fmla="*/ 324270 h 901700"/>
                  <a:gd name="connsiteX104" fmla="*/ 320297 w 898525"/>
                  <a:gd name="connsiteY104" fmla="*/ 316100 h 901700"/>
                  <a:gd name="connsiteX105" fmla="*/ 336119 w 898525"/>
                  <a:gd name="connsiteY105" fmla="*/ 309512 h 901700"/>
                  <a:gd name="connsiteX106" fmla="*/ 352469 w 898525"/>
                  <a:gd name="connsiteY106" fmla="*/ 303977 h 901700"/>
                  <a:gd name="connsiteX107" fmla="*/ 369874 w 898525"/>
                  <a:gd name="connsiteY107" fmla="*/ 300288 h 901700"/>
                  <a:gd name="connsiteX108" fmla="*/ 387542 w 898525"/>
                  <a:gd name="connsiteY108" fmla="*/ 297916 h 901700"/>
                  <a:gd name="connsiteX109" fmla="*/ 405474 w 898525"/>
                  <a:gd name="connsiteY109" fmla="*/ 90487 h 901700"/>
                  <a:gd name="connsiteX110" fmla="*/ 430602 w 898525"/>
                  <a:gd name="connsiteY110" fmla="*/ 91280 h 901700"/>
                  <a:gd name="connsiteX111" fmla="*/ 455200 w 898525"/>
                  <a:gd name="connsiteY111" fmla="*/ 93659 h 901700"/>
                  <a:gd name="connsiteX112" fmla="*/ 479269 w 898525"/>
                  <a:gd name="connsiteY112" fmla="*/ 97095 h 901700"/>
                  <a:gd name="connsiteX113" fmla="*/ 502809 w 898525"/>
                  <a:gd name="connsiteY113" fmla="*/ 102382 h 901700"/>
                  <a:gd name="connsiteX114" fmla="*/ 526085 w 898525"/>
                  <a:gd name="connsiteY114" fmla="*/ 108990 h 901700"/>
                  <a:gd name="connsiteX115" fmla="*/ 548567 w 898525"/>
                  <a:gd name="connsiteY115" fmla="*/ 116655 h 901700"/>
                  <a:gd name="connsiteX116" fmla="*/ 570521 w 898525"/>
                  <a:gd name="connsiteY116" fmla="*/ 125642 h 901700"/>
                  <a:gd name="connsiteX117" fmla="*/ 591945 w 898525"/>
                  <a:gd name="connsiteY117" fmla="*/ 135687 h 901700"/>
                  <a:gd name="connsiteX118" fmla="*/ 591416 w 898525"/>
                  <a:gd name="connsiteY118" fmla="*/ 142823 h 901700"/>
                  <a:gd name="connsiteX119" fmla="*/ 591681 w 898525"/>
                  <a:gd name="connsiteY119" fmla="*/ 149960 h 901700"/>
                  <a:gd name="connsiteX120" fmla="*/ 596177 w 898525"/>
                  <a:gd name="connsiteY120" fmla="*/ 209169 h 901700"/>
                  <a:gd name="connsiteX121" fmla="*/ 562586 w 898525"/>
                  <a:gd name="connsiteY121" fmla="*/ 242474 h 901700"/>
                  <a:gd name="connsiteX122" fmla="*/ 545129 w 898525"/>
                  <a:gd name="connsiteY122" fmla="*/ 232694 h 901700"/>
                  <a:gd name="connsiteX123" fmla="*/ 526879 w 898525"/>
                  <a:gd name="connsiteY123" fmla="*/ 223707 h 901700"/>
                  <a:gd name="connsiteX124" fmla="*/ 508099 w 898525"/>
                  <a:gd name="connsiteY124" fmla="*/ 216041 h 901700"/>
                  <a:gd name="connsiteX125" fmla="*/ 488527 w 898525"/>
                  <a:gd name="connsiteY125" fmla="*/ 209698 h 901700"/>
                  <a:gd name="connsiteX126" fmla="*/ 468689 w 898525"/>
                  <a:gd name="connsiteY126" fmla="*/ 204675 h 901700"/>
                  <a:gd name="connsiteX127" fmla="*/ 448058 w 898525"/>
                  <a:gd name="connsiteY127" fmla="*/ 200975 h 901700"/>
                  <a:gd name="connsiteX128" fmla="*/ 426899 w 898525"/>
                  <a:gd name="connsiteY128" fmla="*/ 198860 h 901700"/>
                  <a:gd name="connsiteX129" fmla="*/ 405474 w 898525"/>
                  <a:gd name="connsiteY129" fmla="*/ 197803 h 901700"/>
                  <a:gd name="connsiteX130" fmla="*/ 383256 w 898525"/>
                  <a:gd name="connsiteY130" fmla="*/ 198860 h 901700"/>
                  <a:gd name="connsiteX131" fmla="*/ 361303 w 898525"/>
                  <a:gd name="connsiteY131" fmla="*/ 201239 h 901700"/>
                  <a:gd name="connsiteX132" fmla="*/ 340408 w 898525"/>
                  <a:gd name="connsiteY132" fmla="*/ 204940 h 901700"/>
                  <a:gd name="connsiteX133" fmla="*/ 319513 w 898525"/>
                  <a:gd name="connsiteY133" fmla="*/ 210491 h 901700"/>
                  <a:gd name="connsiteX134" fmla="*/ 299146 w 898525"/>
                  <a:gd name="connsiteY134" fmla="*/ 217363 h 901700"/>
                  <a:gd name="connsiteX135" fmla="*/ 279838 w 898525"/>
                  <a:gd name="connsiteY135" fmla="*/ 225557 h 901700"/>
                  <a:gd name="connsiteX136" fmla="*/ 261059 w 898525"/>
                  <a:gd name="connsiteY136" fmla="*/ 235073 h 901700"/>
                  <a:gd name="connsiteX137" fmla="*/ 243337 w 898525"/>
                  <a:gd name="connsiteY137" fmla="*/ 246174 h 901700"/>
                  <a:gd name="connsiteX138" fmla="*/ 226145 w 898525"/>
                  <a:gd name="connsiteY138" fmla="*/ 257805 h 901700"/>
                  <a:gd name="connsiteX139" fmla="*/ 210011 w 898525"/>
                  <a:gd name="connsiteY139" fmla="*/ 271021 h 901700"/>
                  <a:gd name="connsiteX140" fmla="*/ 194934 w 898525"/>
                  <a:gd name="connsiteY140" fmla="*/ 285294 h 901700"/>
                  <a:gd name="connsiteX141" fmla="*/ 180651 w 898525"/>
                  <a:gd name="connsiteY141" fmla="*/ 300361 h 901700"/>
                  <a:gd name="connsiteX142" fmla="*/ 167427 w 898525"/>
                  <a:gd name="connsiteY142" fmla="*/ 316749 h 901700"/>
                  <a:gd name="connsiteX143" fmla="*/ 155260 w 898525"/>
                  <a:gd name="connsiteY143" fmla="*/ 333666 h 901700"/>
                  <a:gd name="connsiteX144" fmla="*/ 144680 w 898525"/>
                  <a:gd name="connsiteY144" fmla="*/ 351640 h 901700"/>
                  <a:gd name="connsiteX145" fmla="*/ 135158 w 898525"/>
                  <a:gd name="connsiteY145" fmla="*/ 370407 h 901700"/>
                  <a:gd name="connsiteX146" fmla="*/ 126959 w 898525"/>
                  <a:gd name="connsiteY146" fmla="*/ 389967 h 901700"/>
                  <a:gd name="connsiteX147" fmla="*/ 120082 w 898525"/>
                  <a:gd name="connsiteY147" fmla="*/ 410056 h 901700"/>
                  <a:gd name="connsiteX148" fmla="*/ 114527 w 898525"/>
                  <a:gd name="connsiteY148" fmla="*/ 430673 h 901700"/>
                  <a:gd name="connsiteX149" fmla="*/ 110824 w 898525"/>
                  <a:gd name="connsiteY149" fmla="*/ 452083 h 901700"/>
                  <a:gd name="connsiteX150" fmla="*/ 108179 w 898525"/>
                  <a:gd name="connsiteY150" fmla="*/ 473758 h 901700"/>
                  <a:gd name="connsiteX151" fmla="*/ 107386 w 898525"/>
                  <a:gd name="connsiteY151" fmla="*/ 495961 h 901700"/>
                  <a:gd name="connsiteX152" fmla="*/ 108179 w 898525"/>
                  <a:gd name="connsiteY152" fmla="*/ 518429 h 901700"/>
                  <a:gd name="connsiteX153" fmla="*/ 110824 w 898525"/>
                  <a:gd name="connsiteY153" fmla="*/ 540104 h 901700"/>
                  <a:gd name="connsiteX154" fmla="*/ 114527 w 898525"/>
                  <a:gd name="connsiteY154" fmla="*/ 561514 h 901700"/>
                  <a:gd name="connsiteX155" fmla="*/ 120082 w 898525"/>
                  <a:gd name="connsiteY155" fmla="*/ 582131 h 901700"/>
                  <a:gd name="connsiteX156" fmla="*/ 126959 w 898525"/>
                  <a:gd name="connsiteY156" fmla="*/ 602220 h 901700"/>
                  <a:gd name="connsiteX157" fmla="*/ 135158 w 898525"/>
                  <a:gd name="connsiteY157" fmla="*/ 621780 h 901700"/>
                  <a:gd name="connsiteX158" fmla="*/ 144680 w 898525"/>
                  <a:gd name="connsiteY158" fmla="*/ 640283 h 901700"/>
                  <a:gd name="connsiteX159" fmla="*/ 155260 w 898525"/>
                  <a:gd name="connsiteY159" fmla="*/ 658521 h 901700"/>
                  <a:gd name="connsiteX160" fmla="*/ 167427 w 898525"/>
                  <a:gd name="connsiteY160" fmla="*/ 675438 h 901700"/>
                  <a:gd name="connsiteX161" fmla="*/ 180651 w 898525"/>
                  <a:gd name="connsiteY161" fmla="*/ 691562 h 901700"/>
                  <a:gd name="connsiteX162" fmla="*/ 194934 w 898525"/>
                  <a:gd name="connsiteY162" fmla="*/ 706893 h 901700"/>
                  <a:gd name="connsiteX163" fmla="*/ 210011 w 898525"/>
                  <a:gd name="connsiteY163" fmla="*/ 721166 h 901700"/>
                  <a:gd name="connsiteX164" fmla="*/ 226409 w 898525"/>
                  <a:gd name="connsiteY164" fmla="*/ 734118 h 901700"/>
                  <a:gd name="connsiteX165" fmla="*/ 243337 w 898525"/>
                  <a:gd name="connsiteY165" fmla="*/ 746013 h 901700"/>
                  <a:gd name="connsiteX166" fmla="*/ 261059 w 898525"/>
                  <a:gd name="connsiteY166" fmla="*/ 757114 h 901700"/>
                  <a:gd name="connsiteX167" fmla="*/ 280102 w 898525"/>
                  <a:gd name="connsiteY167" fmla="*/ 766366 h 901700"/>
                  <a:gd name="connsiteX168" fmla="*/ 299411 w 898525"/>
                  <a:gd name="connsiteY168" fmla="*/ 774560 h 901700"/>
                  <a:gd name="connsiteX169" fmla="*/ 319513 w 898525"/>
                  <a:gd name="connsiteY169" fmla="*/ 781432 h 901700"/>
                  <a:gd name="connsiteX170" fmla="*/ 340408 w 898525"/>
                  <a:gd name="connsiteY170" fmla="*/ 786983 h 901700"/>
                  <a:gd name="connsiteX171" fmla="*/ 361832 w 898525"/>
                  <a:gd name="connsiteY171" fmla="*/ 790948 h 901700"/>
                  <a:gd name="connsiteX172" fmla="*/ 383256 w 898525"/>
                  <a:gd name="connsiteY172" fmla="*/ 793327 h 901700"/>
                  <a:gd name="connsiteX173" fmla="*/ 405474 w 898525"/>
                  <a:gd name="connsiteY173" fmla="*/ 794120 h 901700"/>
                  <a:gd name="connsiteX174" fmla="*/ 427957 w 898525"/>
                  <a:gd name="connsiteY174" fmla="*/ 793327 h 901700"/>
                  <a:gd name="connsiteX175" fmla="*/ 449645 w 898525"/>
                  <a:gd name="connsiteY175" fmla="*/ 790948 h 901700"/>
                  <a:gd name="connsiteX176" fmla="*/ 471070 w 898525"/>
                  <a:gd name="connsiteY176" fmla="*/ 786983 h 901700"/>
                  <a:gd name="connsiteX177" fmla="*/ 491965 w 898525"/>
                  <a:gd name="connsiteY177" fmla="*/ 781432 h 901700"/>
                  <a:gd name="connsiteX178" fmla="*/ 511802 w 898525"/>
                  <a:gd name="connsiteY178" fmla="*/ 774560 h 901700"/>
                  <a:gd name="connsiteX179" fmla="*/ 531375 w 898525"/>
                  <a:gd name="connsiteY179" fmla="*/ 766366 h 901700"/>
                  <a:gd name="connsiteX180" fmla="*/ 550154 w 898525"/>
                  <a:gd name="connsiteY180" fmla="*/ 757114 h 901700"/>
                  <a:gd name="connsiteX181" fmla="*/ 568140 w 898525"/>
                  <a:gd name="connsiteY181" fmla="*/ 746013 h 901700"/>
                  <a:gd name="connsiteX182" fmla="*/ 585068 w 898525"/>
                  <a:gd name="connsiteY182" fmla="*/ 734118 h 901700"/>
                  <a:gd name="connsiteX183" fmla="*/ 601202 w 898525"/>
                  <a:gd name="connsiteY183" fmla="*/ 721166 h 901700"/>
                  <a:gd name="connsiteX184" fmla="*/ 616543 w 898525"/>
                  <a:gd name="connsiteY184" fmla="*/ 706893 h 901700"/>
                  <a:gd name="connsiteX185" fmla="*/ 630826 w 898525"/>
                  <a:gd name="connsiteY185" fmla="*/ 691562 h 901700"/>
                  <a:gd name="connsiteX186" fmla="*/ 644051 w 898525"/>
                  <a:gd name="connsiteY186" fmla="*/ 675438 h 901700"/>
                  <a:gd name="connsiteX187" fmla="*/ 655689 w 898525"/>
                  <a:gd name="connsiteY187" fmla="*/ 658521 h 901700"/>
                  <a:gd name="connsiteX188" fmla="*/ 666798 w 898525"/>
                  <a:gd name="connsiteY188" fmla="*/ 640283 h 901700"/>
                  <a:gd name="connsiteX189" fmla="*/ 676055 w 898525"/>
                  <a:gd name="connsiteY189" fmla="*/ 621780 h 901700"/>
                  <a:gd name="connsiteX190" fmla="*/ 684255 w 898525"/>
                  <a:gd name="connsiteY190" fmla="*/ 602220 h 901700"/>
                  <a:gd name="connsiteX191" fmla="*/ 691396 w 898525"/>
                  <a:gd name="connsiteY191" fmla="*/ 582131 h 901700"/>
                  <a:gd name="connsiteX192" fmla="*/ 696686 w 898525"/>
                  <a:gd name="connsiteY192" fmla="*/ 561514 h 901700"/>
                  <a:gd name="connsiteX193" fmla="*/ 700653 w 898525"/>
                  <a:gd name="connsiteY193" fmla="*/ 540104 h 901700"/>
                  <a:gd name="connsiteX194" fmla="*/ 703034 w 898525"/>
                  <a:gd name="connsiteY194" fmla="*/ 518429 h 901700"/>
                  <a:gd name="connsiteX195" fmla="*/ 703827 w 898525"/>
                  <a:gd name="connsiteY195" fmla="*/ 495961 h 901700"/>
                  <a:gd name="connsiteX196" fmla="*/ 703034 w 898525"/>
                  <a:gd name="connsiteY196" fmla="*/ 474551 h 901700"/>
                  <a:gd name="connsiteX197" fmla="*/ 700918 w 898525"/>
                  <a:gd name="connsiteY197" fmla="*/ 453669 h 901700"/>
                  <a:gd name="connsiteX198" fmla="*/ 697215 w 898525"/>
                  <a:gd name="connsiteY198" fmla="*/ 433316 h 901700"/>
                  <a:gd name="connsiteX199" fmla="*/ 692189 w 898525"/>
                  <a:gd name="connsiteY199" fmla="*/ 413228 h 901700"/>
                  <a:gd name="connsiteX200" fmla="*/ 685842 w 898525"/>
                  <a:gd name="connsiteY200" fmla="*/ 393403 h 901700"/>
                  <a:gd name="connsiteX201" fmla="*/ 678171 w 898525"/>
                  <a:gd name="connsiteY201" fmla="*/ 374901 h 901700"/>
                  <a:gd name="connsiteX202" fmla="*/ 669178 w 898525"/>
                  <a:gd name="connsiteY202" fmla="*/ 356398 h 901700"/>
                  <a:gd name="connsiteX203" fmla="*/ 659392 w 898525"/>
                  <a:gd name="connsiteY203" fmla="*/ 338952 h 901700"/>
                  <a:gd name="connsiteX204" fmla="*/ 696157 w 898525"/>
                  <a:gd name="connsiteY204" fmla="*/ 301947 h 901700"/>
                  <a:gd name="connsiteX205" fmla="*/ 747734 w 898525"/>
                  <a:gd name="connsiteY205" fmla="*/ 305912 h 901700"/>
                  <a:gd name="connsiteX206" fmla="*/ 753817 w 898525"/>
                  <a:gd name="connsiteY206" fmla="*/ 306176 h 901700"/>
                  <a:gd name="connsiteX207" fmla="*/ 758843 w 898525"/>
                  <a:gd name="connsiteY207" fmla="*/ 306176 h 901700"/>
                  <a:gd name="connsiteX208" fmla="*/ 763604 w 898525"/>
                  <a:gd name="connsiteY208" fmla="*/ 305648 h 901700"/>
                  <a:gd name="connsiteX209" fmla="*/ 774713 w 898525"/>
                  <a:gd name="connsiteY209" fmla="*/ 327322 h 901700"/>
                  <a:gd name="connsiteX210" fmla="*/ 783970 w 898525"/>
                  <a:gd name="connsiteY210" fmla="*/ 349790 h 901700"/>
                  <a:gd name="connsiteX211" fmla="*/ 792169 w 898525"/>
                  <a:gd name="connsiteY211" fmla="*/ 372786 h 901700"/>
                  <a:gd name="connsiteX212" fmla="*/ 798782 w 898525"/>
                  <a:gd name="connsiteY212" fmla="*/ 396311 h 901700"/>
                  <a:gd name="connsiteX213" fmla="*/ 804336 w 898525"/>
                  <a:gd name="connsiteY213" fmla="*/ 420365 h 901700"/>
                  <a:gd name="connsiteX214" fmla="*/ 808039 w 898525"/>
                  <a:gd name="connsiteY214" fmla="*/ 445211 h 901700"/>
                  <a:gd name="connsiteX215" fmla="*/ 810420 w 898525"/>
                  <a:gd name="connsiteY215" fmla="*/ 470586 h 901700"/>
                  <a:gd name="connsiteX216" fmla="*/ 811213 w 898525"/>
                  <a:gd name="connsiteY216" fmla="*/ 495961 h 901700"/>
                  <a:gd name="connsiteX217" fmla="*/ 810155 w 898525"/>
                  <a:gd name="connsiteY217" fmla="*/ 522923 h 901700"/>
                  <a:gd name="connsiteX218" fmla="*/ 807775 w 898525"/>
                  <a:gd name="connsiteY218" fmla="*/ 548826 h 901700"/>
                  <a:gd name="connsiteX219" fmla="*/ 803807 w 898525"/>
                  <a:gd name="connsiteY219" fmla="*/ 574466 h 901700"/>
                  <a:gd name="connsiteX220" fmla="*/ 797988 w 898525"/>
                  <a:gd name="connsiteY220" fmla="*/ 599841 h 901700"/>
                  <a:gd name="connsiteX221" fmla="*/ 790582 w 898525"/>
                  <a:gd name="connsiteY221" fmla="*/ 624159 h 901700"/>
                  <a:gd name="connsiteX222" fmla="*/ 781854 w 898525"/>
                  <a:gd name="connsiteY222" fmla="*/ 647948 h 901700"/>
                  <a:gd name="connsiteX223" fmla="*/ 771539 w 898525"/>
                  <a:gd name="connsiteY223" fmla="*/ 671209 h 901700"/>
                  <a:gd name="connsiteX224" fmla="*/ 760165 w 898525"/>
                  <a:gd name="connsiteY224" fmla="*/ 693412 h 901700"/>
                  <a:gd name="connsiteX225" fmla="*/ 746940 w 898525"/>
                  <a:gd name="connsiteY225" fmla="*/ 714822 h 901700"/>
                  <a:gd name="connsiteX226" fmla="*/ 732922 w 898525"/>
                  <a:gd name="connsiteY226" fmla="*/ 735704 h 901700"/>
                  <a:gd name="connsiteX227" fmla="*/ 717581 w 898525"/>
                  <a:gd name="connsiteY227" fmla="*/ 755000 h 901700"/>
                  <a:gd name="connsiteX228" fmla="*/ 701182 w 898525"/>
                  <a:gd name="connsiteY228" fmla="*/ 773767 h 901700"/>
                  <a:gd name="connsiteX229" fmla="*/ 683461 w 898525"/>
                  <a:gd name="connsiteY229" fmla="*/ 791477 h 901700"/>
                  <a:gd name="connsiteX230" fmla="*/ 664682 w 898525"/>
                  <a:gd name="connsiteY230" fmla="*/ 807865 h 901700"/>
                  <a:gd name="connsiteX231" fmla="*/ 645109 w 898525"/>
                  <a:gd name="connsiteY231" fmla="*/ 823196 h 901700"/>
                  <a:gd name="connsiteX232" fmla="*/ 624478 w 898525"/>
                  <a:gd name="connsiteY232" fmla="*/ 837469 h 901700"/>
                  <a:gd name="connsiteX233" fmla="*/ 603054 w 898525"/>
                  <a:gd name="connsiteY233" fmla="*/ 850421 h 901700"/>
                  <a:gd name="connsiteX234" fmla="*/ 580572 w 898525"/>
                  <a:gd name="connsiteY234" fmla="*/ 862051 h 901700"/>
                  <a:gd name="connsiteX235" fmla="*/ 557560 w 898525"/>
                  <a:gd name="connsiteY235" fmla="*/ 872096 h 901700"/>
                  <a:gd name="connsiteX236" fmla="*/ 533756 w 898525"/>
                  <a:gd name="connsiteY236" fmla="*/ 880818 h 901700"/>
                  <a:gd name="connsiteX237" fmla="*/ 509422 w 898525"/>
                  <a:gd name="connsiteY237" fmla="*/ 888220 h 901700"/>
                  <a:gd name="connsiteX238" fmla="*/ 484295 w 898525"/>
                  <a:gd name="connsiteY238" fmla="*/ 894035 h 901700"/>
                  <a:gd name="connsiteX239" fmla="*/ 458374 w 898525"/>
                  <a:gd name="connsiteY239" fmla="*/ 898000 h 901700"/>
                  <a:gd name="connsiteX240" fmla="*/ 432189 w 898525"/>
                  <a:gd name="connsiteY240" fmla="*/ 900907 h 901700"/>
                  <a:gd name="connsiteX241" fmla="*/ 405474 w 898525"/>
                  <a:gd name="connsiteY241" fmla="*/ 901700 h 901700"/>
                  <a:gd name="connsiteX242" fmla="*/ 379024 w 898525"/>
                  <a:gd name="connsiteY242" fmla="*/ 900907 h 901700"/>
                  <a:gd name="connsiteX243" fmla="*/ 352575 w 898525"/>
                  <a:gd name="connsiteY243" fmla="*/ 898000 h 901700"/>
                  <a:gd name="connsiteX244" fmla="*/ 326918 w 898525"/>
                  <a:gd name="connsiteY244" fmla="*/ 894035 h 901700"/>
                  <a:gd name="connsiteX245" fmla="*/ 302056 w 898525"/>
                  <a:gd name="connsiteY245" fmla="*/ 888220 h 901700"/>
                  <a:gd name="connsiteX246" fmla="*/ 277193 w 898525"/>
                  <a:gd name="connsiteY246" fmla="*/ 880818 h 901700"/>
                  <a:gd name="connsiteX247" fmla="*/ 253388 w 898525"/>
                  <a:gd name="connsiteY247" fmla="*/ 872096 h 901700"/>
                  <a:gd name="connsiteX248" fmla="*/ 230377 w 898525"/>
                  <a:gd name="connsiteY248" fmla="*/ 862051 h 901700"/>
                  <a:gd name="connsiteX249" fmla="*/ 207895 w 898525"/>
                  <a:gd name="connsiteY249" fmla="*/ 850421 h 901700"/>
                  <a:gd name="connsiteX250" fmla="*/ 186735 w 898525"/>
                  <a:gd name="connsiteY250" fmla="*/ 837469 h 901700"/>
                  <a:gd name="connsiteX251" fmla="*/ 166104 w 898525"/>
                  <a:gd name="connsiteY251" fmla="*/ 823196 h 901700"/>
                  <a:gd name="connsiteX252" fmla="*/ 146267 w 898525"/>
                  <a:gd name="connsiteY252" fmla="*/ 807865 h 901700"/>
                  <a:gd name="connsiteX253" fmla="*/ 127752 w 898525"/>
                  <a:gd name="connsiteY253" fmla="*/ 791477 h 901700"/>
                  <a:gd name="connsiteX254" fmla="*/ 110031 w 898525"/>
                  <a:gd name="connsiteY254" fmla="*/ 773767 h 901700"/>
                  <a:gd name="connsiteX255" fmla="*/ 93367 w 898525"/>
                  <a:gd name="connsiteY255" fmla="*/ 755000 h 901700"/>
                  <a:gd name="connsiteX256" fmla="*/ 78027 w 898525"/>
                  <a:gd name="connsiteY256" fmla="*/ 735704 h 901700"/>
                  <a:gd name="connsiteX257" fmla="*/ 64008 w 898525"/>
                  <a:gd name="connsiteY257" fmla="*/ 714822 h 901700"/>
                  <a:gd name="connsiteX258" fmla="*/ 51312 w 898525"/>
                  <a:gd name="connsiteY258" fmla="*/ 693412 h 901700"/>
                  <a:gd name="connsiteX259" fmla="*/ 39674 w 898525"/>
                  <a:gd name="connsiteY259" fmla="*/ 671209 h 901700"/>
                  <a:gd name="connsiteX260" fmla="*/ 29359 w 898525"/>
                  <a:gd name="connsiteY260" fmla="*/ 647948 h 901700"/>
                  <a:gd name="connsiteX261" fmla="*/ 20631 w 898525"/>
                  <a:gd name="connsiteY261" fmla="*/ 624159 h 901700"/>
                  <a:gd name="connsiteX262" fmla="*/ 13489 w 898525"/>
                  <a:gd name="connsiteY262" fmla="*/ 599841 h 901700"/>
                  <a:gd name="connsiteX263" fmla="*/ 7670 w 898525"/>
                  <a:gd name="connsiteY263" fmla="*/ 574466 h 901700"/>
                  <a:gd name="connsiteX264" fmla="*/ 3174 w 898525"/>
                  <a:gd name="connsiteY264" fmla="*/ 548826 h 901700"/>
                  <a:gd name="connsiteX265" fmla="*/ 793 w 898525"/>
                  <a:gd name="connsiteY265" fmla="*/ 522923 h 901700"/>
                  <a:gd name="connsiteX266" fmla="*/ 0 w 898525"/>
                  <a:gd name="connsiteY266" fmla="*/ 495961 h 901700"/>
                  <a:gd name="connsiteX267" fmla="*/ 793 w 898525"/>
                  <a:gd name="connsiteY267" fmla="*/ 469265 h 901700"/>
                  <a:gd name="connsiteX268" fmla="*/ 3174 w 898525"/>
                  <a:gd name="connsiteY268" fmla="*/ 443096 h 901700"/>
                  <a:gd name="connsiteX269" fmla="*/ 7670 w 898525"/>
                  <a:gd name="connsiteY269" fmla="*/ 417721 h 901700"/>
                  <a:gd name="connsiteX270" fmla="*/ 13489 w 898525"/>
                  <a:gd name="connsiteY270" fmla="*/ 392346 h 901700"/>
                  <a:gd name="connsiteX271" fmla="*/ 20631 w 898525"/>
                  <a:gd name="connsiteY271" fmla="*/ 367764 h 901700"/>
                  <a:gd name="connsiteX272" fmla="*/ 29359 w 898525"/>
                  <a:gd name="connsiteY272" fmla="*/ 343975 h 901700"/>
                  <a:gd name="connsiteX273" fmla="*/ 39674 w 898525"/>
                  <a:gd name="connsiteY273" fmla="*/ 320978 h 901700"/>
                  <a:gd name="connsiteX274" fmla="*/ 51312 w 898525"/>
                  <a:gd name="connsiteY274" fmla="*/ 298775 h 901700"/>
                  <a:gd name="connsiteX275" fmla="*/ 64008 w 898525"/>
                  <a:gd name="connsiteY275" fmla="*/ 277100 h 901700"/>
                  <a:gd name="connsiteX276" fmla="*/ 78027 w 898525"/>
                  <a:gd name="connsiteY276" fmla="*/ 256483 h 901700"/>
                  <a:gd name="connsiteX277" fmla="*/ 93367 w 898525"/>
                  <a:gd name="connsiteY277" fmla="*/ 236923 h 901700"/>
                  <a:gd name="connsiteX278" fmla="*/ 110031 w 898525"/>
                  <a:gd name="connsiteY278" fmla="*/ 218156 h 901700"/>
                  <a:gd name="connsiteX279" fmla="*/ 127752 w 898525"/>
                  <a:gd name="connsiteY279" fmla="*/ 200711 h 901700"/>
                  <a:gd name="connsiteX280" fmla="*/ 146267 w 898525"/>
                  <a:gd name="connsiteY280" fmla="*/ 184322 h 901700"/>
                  <a:gd name="connsiteX281" fmla="*/ 166104 w 898525"/>
                  <a:gd name="connsiteY281" fmla="*/ 168992 h 901700"/>
                  <a:gd name="connsiteX282" fmla="*/ 186735 w 898525"/>
                  <a:gd name="connsiteY282" fmla="*/ 154718 h 901700"/>
                  <a:gd name="connsiteX283" fmla="*/ 207895 w 898525"/>
                  <a:gd name="connsiteY283" fmla="*/ 141766 h 901700"/>
                  <a:gd name="connsiteX284" fmla="*/ 230377 w 898525"/>
                  <a:gd name="connsiteY284" fmla="*/ 130136 h 901700"/>
                  <a:gd name="connsiteX285" fmla="*/ 253388 w 898525"/>
                  <a:gd name="connsiteY285" fmla="*/ 120091 h 901700"/>
                  <a:gd name="connsiteX286" fmla="*/ 277193 w 898525"/>
                  <a:gd name="connsiteY286" fmla="*/ 111104 h 901700"/>
                  <a:gd name="connsiteX287" fmla="*/ 301791 w 898525"/>
                  <a:gd name="connsiteY287" fmla="*/ 103968 h 901700"/>
                  <a:gd name="connsiteX288" fmla="*/ 326918 w 898525"/>
                  <a:gd name="connsiteY288" fmla="*/ 98152 h 901700"/>
                  <a:gd name="connsiteX289" fmla="*/ 352575 w 898525"/>
                  <a:gd name="connsiteY289" fmla="*/ 93923 h 901700"/>
                  <a:gd name="connsiteX290" fmla="*/ 378760 w 898525"/>
                  <a:gd name="connsiteY290" fmla="*/ 91280 h 901700"/>
                  <a:gd name="connsiteX291" fmla="*/ 748610 w 898525"/>
                  <a:gd name="connsiteY291" fmla="*/ 0 h 901700"/>
                  <a:gd name="connsiteX292" fmla="*/ 751523 w 898525"/>
                  <a:gd name="connsiteY292" fmla="*/ 264 h 901700"/>
                  <a:gd name="connsiteX293" fmla="*/ 753907 w 898525"/>
                  <a:gd name="connsiteY293" fmla="*/ 1320 h 901700"/>
                  <a:gd name="connsiteX294" fmla="*/ 756026 w 898525"/>
                  <a:gd name="connsiteY294" fmla="*/ 3432 h 901700"/>
                  <a:gd name="connsiteX295" fmla="*/ 757351 w 898525"/>
                  <a:gd name="connsiteY295" fmla="*/ 5808 h 901700"/>
                  <a:gd name="connsiteX296" fmla="*/ 758410 w 898525"/>
                  <a:gd name="connsiteY296" fmla="*/ 8449 h 901700"/>
                  <a:gd name="connsiteX297" fmla="*/ 763972 w 898525"/>
                  <a:gd name="connsiteY297" fmla="*/ 81846 h 901700"/>
                  <a:gd name="connsiteX298" fmla="*/ 791519 w 898525"/>
                  <a:gd name="connsiteY298" fmla="*/ 54388 h 901700"/>
                  <a:gd name="connsiteX299" fmla="*/ 796021 w 898525"/>
                  <a:gd name="connsiteY299" fmla="*/ 50691 h 901700"/>
                  <a:gd name="connsiteX300" fmla="*/ 800789 w 898525"/>
                  <a:gd name="connsiteY300" fmla="*/ 48315 h 901700"/>
                  <a:gd name="connsiteX301" fmla="*/ 806086 w 898525"/>
                  <a:gd name="connsiteY301" fmla="*/ 46467 h 901700"/>
                  <a:gd name="connsiteX302" fmla="*/ 811384 w 898525"/>
                  <a:gd name="connsiteY302" fmla="*/ 46203 h 901700"/>
                  <a:gd name="connsiteX303" fmla="*/ 816681 w 898525"/>
                  <a:gd name="connsiteY303" fmla="*/ 46467 h 901700"/>
                  <a:gd name="connsiteX304" fmla="*/ 821978 w 898525"/>
                  <a:gd name="connsiteY304" fmla="*/ 48315 h 901700"/>
                  <a:gd name="connsiteX305" fmla="*/ 827011 w 898525"/>
                  <a:gd name="connsiteY305" fmla="*/ 50691 h 901700"/>
                  <a:gd name="connsiteX306" fmla="*/ 831249 w 898525"/>
                  <a:gd name="connsiteY306" fmla="*/ 54388 h 901700"/>
                  <a:gd name="connsiteX307" fmla="*/ 847671 w 898525"/>
                  <a:gd name="connsiteY307" fmla="*/ 71285 h 901700"/>
                  <a:gd name="connsiteX308" fmla="*/ 851908 w 898525"/>
                  <a:gd name="connsiteY308" fmla="*/ 76037 h 901700"/>
                  <a:gd name="connsiteX309" fmla="*/ 854557 w 898525"/>
                  <a:gd name="connsiteY309" fmla="*/ 81846 h 901700"/>
                  <a:gd name="connsiteX310" fmla="*/ 855881 w 898525"/>
                  <a:gd name="connsiteY310" fmla="*/ 87918 h 901700"/>
                  <a:gd name="connsiteX311" fmla="*/ 855881 w 898525"/>
                  <a:gd name="connsiteY311" fmla="*/ 93990 h 901700"/>
                  <a:gd name="connsiteX312" fmla="*/ 854557 w 898525"/>
                  <a:gd name="connsiteY312" fmla="*/ 99799 h 901700"/>
                  <a:gd name="connsiteX313" fmla="*/ 851908 w 898525"/>
                  <a:gd name="connsiteY313" fmla="*/ 105607 h 901700"/>
                  <a:gd name="connsiteX314" fmla="*/ 847671 w 898525"/>
                  <a:gd name="connsiteY314" fmla="*/ 110887 h 901700"/>
                  <a:gd name="connsiteX315" fmla="*/ 823832 w 898525"/>
                  <a:gd name="connsiteY315" fmla="*/ 134649 h 901700"/>
                  <a:gd name="connsiteX316" fmla="*/ 889785 w 898525"/>
                  <a:gd name="connsiteY316" fmla="*/ 139929 h 901700"/>
                  <a:gd name="connsiteX317" fmla="*/ 892698 w 898525"/>
                  <a:gd name="connsiteY317" fmla="*/ 140721 h 901700"/>
                  <a:gd name="connsiteX318" fmla="*/ 895612 w 898525"/>
                  <a:gd name="connsiteY318" fmla="*/ 142306 h 901700"/>
                  <a:gd name="connsiteX319" fmla="*/ 897201 w 898525"/>
                  <a:gd name="connsiteY319" fmla="*/ 144418 h 901700"/>
                  <a:gd name="connsiteX320" fmla="*/ 898260 w 898525"/>
                  <a:gd name="connsiteY320" fmla="*/ 147586 h 901700"/>
                  <a:gd name="connsiteX321" fmla="*/ 898525 w 898525"/>
                  <a:gd name="connsiteY321" fmla="*/ 150226 h 901700"/>
                  <a:gd name="connsiteX322" fmla="*/ 897731 w 898525"/>
                  <a:gd name="connsiteY322" fmla="*/ 153130 h 901700"/>
                  <a:gd name="connsiteX323" fmla="*/ 895877 w 898525"/>
                  <a:gd name="connsiteY323" fmla="*/ 156034 h 901700"/>
                  <a:gd name="connsiteX324" fmla="*/ 787016 w 898525"/>
                  <a:gd name="connsiteY324" fmla="*/ 264018 h 901700"/>
                  <a:gd name="connsiteX325" fmla="*/ 781454 w 898525"/>
                  <a:gd name="connsiteY325" fmla="*/ 269034 h 901700"/>
                  <a:gd name="connsiteX326" fmla="*/ 775097 w 898525"/>
                  <a:gd name="connsiteY326" fmla="*/ 272730 h 901700"/>
                  <a:gd name="connsiteX327" fmla="*/ 768210 w 898525"/>
                  <a:gd name="connsiteY327" fmla="*/ 275635 h 901700"/>
                  <a:gd name="connsiteX328" fmla="*/ 761059 w 898525"/>
                  <a:gd name="connsiteY328" fmla="*/ 277219 h 901700"/>
                  <a:gd name="connsiteX329" fmla="*/ 753642 w 898525"/>
                  <a:gd name="connsiteY329" fmla="*/ 278011 h 901700"/>
                  <a:gd name="connsiteX330" fmla="*/ 752053 w 898525"/>
                  <a:gd name="connsiteY330" fmla="*/ 277747 h 901700"/>
                  <a:gd name="connsiteX331" fmla="*/ 750199 w 898525"/>
                  <a:gd name="connsiteY331" fmla="*/ 277747 h 901700"/>
                  <a:gd name="connsiteX332" fmla="*/ 747286 w 898525"/>
                  <a:gd name="connsiteY332" fmla="*/ 277483 h 901700"/>
                  <a:gd name="connsiteX333" fmla="*/ 685306 w 898525"/>
                  <a:gd name="connsiteY333" fmla="*/ 272730 h 901700"/>
                  <a:gd name="connsiteX334" fmla="*/ 471823 w 898525"/>
                  <a:gd name="connsiteY334" fmla="*/ 485793 h 901700"/>
                  <a:gd name="connsiteX335" fmla="*/ 467320 w 898525"/>
                  <a:gd name="connsiteY335" fmla="*/ 489225 h 901700"/>
                  <a:gd name="connsiteX336" fmla="*/ 462287 w 898525"/>
                  <a:gd name="connsiteY336" fmla="*/ 491337 h 901700"/>
                  <a:gd name="connsiteX337" fmla="*/ 456460 w 898525"/>
                  <a:gd name="connsiteY337" fmla="*/ 492657 h 901700"/>
                  <a:gd name="connsiteX338" fmla="*/ 431298 w 898525"/>
                  <a:gd name="connsiteY338" fmla="*/ 493713 h 901700"/>
                  <a:gd name="connsiteX339" fmla="*/ 430238 w 898525"/>
                  <a:gd name="connsiteY339" fmla="*/ 493713 h 901700"/>
                  <a:gd name="connsiteX340" fmla="*/ 424411 w 898525"/>
                  <a:gd name="connsiteY340" fmla="*/ 493185 h 901700"/>
                  <a:gd name="connsiteX341" fmla="*/ 419114 w 898525"/>
                  <a:gd name="connsiteY341" fmla="*/ 491073 h 901700"/>
                  <a:gd name="connsiteX342" fmla="*/ 414611 w 898525"/>
                  <a:gd name="connsiteY342" fmla="*/ 488169 h 901700"/>
                  <a:gd name="connsiteX343" fmla="*/ 410903 w 898525"/>
                  <a:gd name="connsiteY343" fmla="*/ 483944 h 901700"/>
                  <a:gd name="connsiteX344" fmla="*/ 408254 w 898525"/>
                  <a:gd name="connsiteY344" fmla="*/ 479456 h 901700"/>
                  <a:gd name="connsiteX345" fmla="*/ 406400 w 898525"/>
                  <a:gd name="connsiteY345" fmla="*/ 473912 h 901700"/>
                  <a:gd name="connsiteX346" fmla="*/ 406400 w 898525"/>
                  <a:gd name="connsiteY346" fmla="*/ 468103 h 901700"/>
                  <a:gd name="connsiteX347" fmla="*/ 408519 w 898525"/>
                  <a:gd name="connsiteY347" fmla="*/ 444342 h 901700"/>
                  <a:gd name="connsiteX348" fmla="*/ 409314 w 898525"/>
                  <a:gd name="connsiteY348" fmla="*/ 438797 h 901700"/>
                  <a:gd name="connsiteX349" fmla="*/ 411697 w 898525"/>
                  <a:gd name="connsiteY349" fmla="*/ 434045 h 901700"/>
                  <a:gd name="connsiteX350" fmla="*/ 415141 w 898525"/>
                  <a:gd name="connsiteY350" fmla="*/ 429557 h 901700"/>
                  <a:gd name="connsiteX351" fmla="*/ 445601 w 898525"/>
                  <a:gd name="connsiteY351" fmla="*/ 399459 h 901700"/>
                  <a:gd name="connsiteX352" fmla="*/ 513937 w 898525"/>
                  <a:gd name="connsiteY352" fmla="*/ 331078 h 901700"/>
                  <a:gd name="connsiteX353" fmla="*/ 515526 w 898525"/>
                  <a:gd name="connsiteY353" fmla="*/ 329758 h 901700"/>
                  <a:gd name="connsiteX354" fmla="*/ 585981 w 898525"/>
                  <a:gd name="connsiteY354" fmla="*/ 259265 h 901700"/>
                  <a:gd name="connsiteX355" fmla="*/ 625181 w 898525"/>
                  <a:gd name="connsiteY355" fmla="*/ 219927 h 901700"/>
                  <a:gd name="connsiteX356" fmla="*/ 619884 w 898525"/>
                  <a:gd name="connsiteY356" fmla="*/ 152074 h 901700"/>
                  <a:gd name="connsiteX357" fmla="*/ 619619 w 898525"/>
                  <a:gd name="connsiteY357" fmla="*/ 148114 h 901700"/>
                  <a:gd name="connsiteX358" fmla="*/ 619884 w 898525"/>
                  <a:gd name="connsiteY358" fmla="*/ 139929 h 901700"/>
                  <a:gd name="connsiteX359" fmla="*/ 621473 w 898525"/>
                  <a:gd name="connsiteY359" fmla="*/ 132009 h 901700"/>
                  <a:gd name="connsiteX360" fmla="*/ 624122 w 898525"/>
                  <a:gd name="connsiteY360" fmla="*/ 124352 h 901700"/>
                  <a:gd name="connsiteX361" fmla="*/ 628360 w 898525"/>
                  <a:gd name="connsiteY361" fmla="*/ 117224 h 901700"/>
                  <a:gd name="connsiteX362" fmla="*/ 633657 w 898525"/>
                  <a:gd name="connsiteY362" fmla="*/ 110887 h 901700"/>
                  <a:gd name="connsiteX363" fmla="*/ 741988 w 898525"/>
                  <a:gd name="connsiteY363" fmla="*/ 2640 h 901700"/>
                  <a:gd name="connsiteX364" fmla="*/ 744372 w 898525"/>
                  <a:gd name="connsiteY364" fmla="*/ 1056 h 901700"/>
                  <a:gd name="connsiteX365" fmla="*/ 746491 w 898525"/>
                  <a:gd name="connsiteY365" fmla="*/ 264 h 90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Lst>
                <a:rect l="l" t="t" r="r" b="b"/>
                <a:pathLst>
                  <a:path w="898525" h="901700">
                    <a:moveTo>
                      <a:pt x="405475" y="296862"/>
                    </a:moveTo>
                    <a:lnTo>
                      <a:pt x="423671" y="297916"/>
                    </a:lnTo>
                    <a:lnTo>
                      <a:pt x="440812" y="300288"/>
                    </a:lnTo>
                    <a:lnTo>
                      <a:pt x="457689" y="303977"/>
                    </a:lnTo>
                    <a:lnTo>
                      <a:pt x="474039" y="309248"/>
                    </a:lnTo>
                    <a:lnTo>
                      <a:pt x="489598" y="315836"/>
                    </a:lnTo>
                    <a:lnTo>
                      <a:pt x="488015" y="317418"/>
                    </a:lnTo>
                    <a:lnTo>
                      <a:pt x="413386" y="391998"/>
                    </a:lnTo>
                    <a:lnTo>
                      <a:pt x="405475" y="391734"/>
                    </a:lnTo>
                    <a:lnTo>
                      <a:pt x="392553" y="392525"/>
                    </a:lnTo>
                    <a:lnTo>
                      <a:pt x="379895" y="395160"/>
                    </a:lnTo>
                    <a:lnTo>
                      <a:pt x="367764" y="398850"/>
                    </a:lnTo>
                    <a:lnTo>
                      <a:pt x="356425" y="404120"/>
                    </a:lnTo>
                    <a:lnTo>
                      <a:pt x="345876" y="410445"/>
                    </a:lnTo>
                    <a:lnTo>
                      <a:pt x="336119" y="418088"/>
                    </a:lnTo>
                    <a:lnTo>
                      <a:pt x="327417" y="426784"/>
                    </a:lnTo>
                    <a:lnTo>
                      <a:pt x="319769" y="436535"/>
                    </a:lnTo>
                    <a:lnTo>
                      <a:pt x="313177" y="447076"/>
                    </a:lnTo>
                    <a:lnTo>
                      <a:pt x="307903" y="458408"/>
                    </a:lnTo>
                    <a:lnTo>
                      <a:pt x="304211" y="470531"/>
                    </a:lnTo>
                    <a:lnTo>
                      <a:pt x="302101" y="482917"/>
                    </a:lnTo>
                    <a:lnTo>
                      <a:pt x="301310" y="496094"/>
                    </a:lnTo>
                    <a:lnTo>
                      <a:pt x="302101" y="509270"/>
                    </a:lnTo>
                    <a:lnTo>
                      <a:pt x="304211" y="521656"/>
                    </a:lnTo>
                    <a:lnTo>
                      <a:pt x="307903" y="534042"/>
                    </a:lnTo>
                    <a:lnTo>
                      <a:pt x="313177" y="545374"/>
                    </a:lnTo>
                    <a:lnTo>
                      <a:pt x="319769" y="555916"/>
                    </a:lnTo>
                    <a:lnTo>
                      <a:pt x="327417" y="565403"/>
                    </a:lnTo>
                    <a:lnTo>
                      <a:pt x="336119" y="574100"/>
                    </a:lnTo>
                    <a:lnTo>
                      <a:pt x="345613" y="581742"/>
                    </a:lnTo>
                    <a:lnTo>
                      <a:pt x="356425" y="588330"/>
                    </a:lnTo>
                    <a:lnTo>
                      <a:pt x="367501" y="593601"/>
                    </a:lnTo>
                    <a:lnTo>
                      <a:pt x="379895" y="597291"/>
                    </a:lnTo>
                    <a:lnTo>
                      <a:pt x="392553" y="599926"/>
                    </a:lnTo>
                    <a:lnTo>
                      <a:pt x="405475" y="600716"/>
                    </a:lnTo>
                    <a:lnTo>
                      <a:pt x="418660" y="599926"/>
                    </a:lnTo>
                    <a:lnTo>
                      <a:pt x="431318" y="597291"/>
                    </a:lnTo>
                    <a:lnTo>
                      <a:pt x="443185" y="593601"/>
                    </a:lnTo>
                    <a:lnTo>
                      <a:pt x="454788" y="588330"/>
                    </a:lnTo>
                    <a:lnTo>
                      <a:pt x="465073" y="581742"/>
                    </a:lnTo>
                    <a:lnTo>
                      <a:pt x="474830" y="574100"/>
                    </a:lnTo>
                    <a:lnTo>
                      <a:pt x="483796" y="565403"/>
                    </a:lnTo>
                    <a:lnTo>
                      <a:pt x="491444" y="555916"/>
                    </a:lnTo>
                    <a:lnTo>
                      <a:pt x="497773" y="545374"/>
                    </a:lnTo>
                    <a:lnTo>
                      <a:pt x="503047" y="534042"/>
                    </a:lnTo>
                    <a:lnTo>
                      <a:pt x="507003" y="521656"/>
                    </a:lnTo>
                    <a:lnTo>
                      <a:pt x="509112" y="509270"/>
                    </a:lnTo>
                    <a:lnTo>
                      <a:pt x="509903" y="496094"/>
                    </a:lnTo>
                    <a:lnTo>
                      <a:pt x="509640" y="488188"/>
                    </a:lnTo>
                    <a:lnTo>
                      <a:pt x="584533" y="413608"/>
                    </a:lnTo>
                    <a:lnTo>
                      <a:pt x="585851" y="412026"/>
                    </a:lnTo>
                    <a:lnTo>
                      <a:pt x="592444" y="427838"/>
                    </a:lnTo>
                    <a:lnTo>
                      <a:pt x="597982" y="443914"/>
                    </a:lnTo>
                    <a:lnTo>
                      <a:pt x="601410" y="460780"/>
                    </a:lnTo>
                    <a:lnTo>
                      <a:pt x="603783" y="478437"/>
                    </a:lnTo>
                    <a:lnTo>
                      <a:pt x="604838" y="496094"/>
                    </a:lnTo>
                    <a:lnTo>
                      <a:pt x="603783" y="514277"/>
                    </a:lnTo>
                    <a:lnTo>
                      <a:pt x="601410" y="531934"/>
                    </a:lnTo>
                    <a:lnTo>
                      <a:pt x="597718" y="549064"/>
                    </a:lnTo>
                    <a:lnTo>
                      <a:pt x="592180" y="565666"/>
                    </a:lnTo>
                    <a:lnTo>
                      <a:pt x="585588" y="581479"/>
                    </a:lnTo>
                    <a:lnTo>
                      <a:pt x="577413" y="596500"/>
                    </a:lnTo>
                    <a:lnTo>
                      <a:pt x="568447" y="610994"/>
                    </a:lnTo>
                    <a:lnTo>
                      <a:pt x="557898" y="624435"/>
                    </a:lnTo>
                    <a:lnTo>
                      <a:pt x="546295" y="637084"/>
                    </a:lnTo>
                    <a:lnTo>
                      <a:pt x="533901" y="648416"/>
                    </a:lnTo>
                    <a:lnTo>
                      <a:pt x="520188" y="658957"/>
                    </a:lnTo>
                    <a:lnTo>
                      <a:pt x="506211" y="668181"/>
                    </a:lnTo>
                    <a:lnTo>
                      <a:pt x="491180" y="676087"/>
                    </a:lnTo>
                    <a:lnTo>
                      <a:pt x="474830" y="682939"/>
                    </a:lnTo>
                    <a:lnTo>
                      <a:pt x="458480" y="688210"/>
                    </a:lnTo>
                    <a:lnTo>
                      <a:pt x="441339" y="691899"/>
                    </a:lnTo>
                    <a:lnTo>
                      <a:pt x="423671" y="694271"/>
                    </a:lnTo>
                    <a:lnTo>
                      <a:pt x="405475" y="695325"/>
                    </a:lnTo>
                    <a:lnTo>
                      <a:pt x="387542" y="694271"/>
                    </a:lnTo>
                    <a:lnTo>
                      <a:pt x="369874" y="691899"/>
                    </a:lnTo>
                    <a:lnTo>
                      <a:pt x="352469" y="688210"/>
                    </a:lnTo>
                    <a:lnTo>
                      <a:pt x="336119" y="682675"/>
                    </a:lnTo>
                    <a:lnTo>
                      <a:pt x="320297" y="676087"/>
                    </a:lnTo>
                    <a:lnTo>
                      <a:pt x="305002" y="668181"/>
                    </a:lnTo>
                    <a:lnTo>
                      <a:pt x="290761" y="658957"/>
                    </a:lnTo>
                    <a:lnTo>
                      <a:pt x="277312" y="648416"/>
                    </a:lnTo>
                    <a:lnTo>
                      <a:pt x="264918" y="637084"/>
                    </a:lnTo>
                    <a:lnTo>
                      <a:pt x="253315" y="624435"/>
                    </a:lnTo>
                    <a:lnTo>
                      <a:pt x="243030" y="610731"/>
                    </a:lnTo>
                    <a:lnTo>
                      <a:pt x="233801" y="596500"/>
                    </a:lnTo>
                    <a:lnTo>
                      <a:pt x="225889" y="581479"/>
                    </a:lnTo>
                    <a:lnTo>
                      <a:pt x="219033" y="565403"/>
                    </a:lnTo>
                    <a:lnTo>
                      <a:pt x="213495" y="549064"/>
                    </a:lnTo>
                    <a:lnTo>
                      <a:pt x="209539" y="531934"/>
                    </a:lnTo>
                    <a:lnTo>
                      <a:pt x="207166" y="514014"/>
                    </a:lnTo>
                    <a:lnTo>
                      <a:pt x="206375" y="496094"/>
                    </a:lnTo>
                    <a:lnTo>
                      <a:pt x="207166" y="478173"/>
                    </a:lnTo>
                    <a:lnTo>
                      <a:pt x="209539" y="460253"/>
                    </a:lnTo>
                    <a:lnTo>
                      <a:pt x="213495" y="443123"/>
                    </a:lnTo>
                    <a:lnTo>
                      <a:pt x="219033" y="426784"/>
                    </a:lnTo>
                    <a:lnTo>
                      <a:pt x="225889" y="410972"/>
                    </a:lnTo>
                    <a:lnTo>
                      <a:pt x="233801" y="395687"/>
                    </a:lnTo>
                    <a:lnTo>
                      <a:pt x="243030" y="381456"/>
                    </a:lnTo>
                    <a:lnTo>
                      <a:pt x="253315" y="367753"/>
                    </a:lnTo>
                    <a:lnTo>
                      <a:pt x="264918" y="355367"/>
                    </a:lnTo>
                    <a:lnTo>
                      <a:pt x="277312" y="344035"/>
                    </a:lnTo>
                    <a:lnTo>
                      <a:pt x="290761" y="333493"/>
                    </a:lnTo>
                    <a:lnTo>
                      <a:pt x="305002" y="324270"/>
                    </a:lnTo>
                    <a:lnTo>
                      <a:pt x="320297" y="316100"/>
                    </a:lnTo>
                    <a:lnTo>
                      <a:pt x="336119" y="309512"/>
                    </a:lnTo>
                    <a:lnTo>
                      <a:pt x="352469" y="303977"/>
                    </a:lnTo>
                    <a:lnTo>
                      <a:pt x="369874" y="300288"/>
                    </a:lnTo>
                    <a:lnTo>
                      <a:pt x="387542" y="297916"/>
                    </a:lnTo>
                    <a:close/>
                    <a:moveTo>
                      <a:pt x="405474" y="90487"/>
                    </a:moveTo>
                    <a:lnTo>
                      <a:pt x="430602" y="91280"/>
                    </a:lnTo>
                    <a:lnTo>
                      <a:pt x="455200" y="93659"/>
                    </a:lnTo>
                    <a:lnTo>
                      <a:pt x="479269" y="97095"/>
                    </a:lnTo>
                    <a:lnTo>
                      <a:pt x="502809" y="102382"/>
                    </a:lnTo>
                    <a:lnTo>
                      <a:pt x="526085" y="108990"/>
                    </a:lnTo>
                    <a:lnTo>
                      <a:pt x="548567" y="116655"/>
                    </a:lnTo>
                    <a:lnTo>
                      <a:pt x="570521" y="125642"/>
                    </a:lnTo>
                    <a:lnTo>
                      <a:pt x="591945" y="135687"/>
                    </a:lnTo>
                    <a:lnTo>
                      <a:pt x="591416" y="142823"/>
                    </a:lnTo>
                    <a:lnTo>
                      <a:pt x="591681" y="149960"/>
                    </a:lnTo>
                    <a:lnTo>
                      <a:pt x="596177" y="209169"/>
                    </a:lnTo>
                    <a:lnTo>
                      <a:pt x="562586" y="242474"/>
                    </a:lnTo>
                    <a:lnTo>
                      <a:pt x="545129" y="232694"/>
                    </a:lnTo>
                    <a:lnTo>
                      <a:pt x="526879" y="223707"/>
                    </a:lnTo>
                    <a:lnTo>
                      <a:pt x="508099" y="216041"/>
                    </a:lnTo>
                    <a:lnTo>
                      <a:pt x="488527" y="209698"/>
                    </a:lnTo>
                    <a:lnTo>
                      <a:pt x="468689" y="204675"/>
                    </a:lnTo>
                    <a:lnTo>
                      <a:pt x="448058" y="200975"/>
                    </a:lnTo>
                    <a:lnTo>
                      <a:pt x="426899" y="198860"/>
                    </a:lnTo>
                    <a:lnTo>
                      <a:pt x="405474" y="197803"/>
                    </a:lnTo>
                    <a:lnTo>
                      <a:pt x="383256" y="198860"/>
                    </a:lnTo>
                    <a:lnTo>
                      <a:pt x="361303" y="201239"/>
                    </a:lnTo>
                    <a:lnTo>
                      <a:pt x="340408" y="204940"/>
                    </a:lnTo>
                    <a:lnTo>
                      <a:pt x="319513" y="210491"/>
                    </a:lnTo>
                    <a:lnTo>
                      <a:pt x="299146" y="217363"/>
                    </a:lnTo>
                    <a:lnTo>
                      <a:pt x="279838" y="225557"/>
                    </a:lnTo>
                    <a:lnTo>
                      <a:pt x="261059" y="235073"/>
                    </a:lnTo>
                    <a:lnTo>
                      <a:pt x="243337" y="246174"/>
                    </a:lnTo>
                    <a:lnTo>
                      <a:pt x="226145" y="257805"/>
                    </a:lnTo>
                    <a:lnTo>
                      <a:pt x="210011" y="271021"/>
                    </a:lnTo>
                    <a:lnTo>
                      <a:pt x="194934" y="285294"/>
                    </a:lnTo>
                    <a:lnTo>
                      <a:pt x="180651" y="300361"/>
                    </a:lnTo>
                    <a:lnTo>
                      <a:pt x="167427" y="316749"/>
                    </a:lnTo>
                    <a:lnTo>
                      <a:pt x="155260" y="333666"/>
                    </a:lnTo>
                    <a:lnTo>
                      <a:pt x="144680" y="351640"/>
                    </a:lnTo>
                    <a:lnTo>
                      <a:pt x="135158" y="370407"/>
                    </a:lnTo>
                    <a:lnTo>
                      <a:pt x="126959" y="389967"/>
                    </a:lnTo>
                    <a:lnTo>
                      <a:pt x="120082" y="410056"/>
                    </a:lnTo>
                    <a:lnTo>
                      <a:pt x="114527" y="430673"/>
                    </a:lnTo>
                    <a:lnTo>
                      <a:pt x="110824" y="452083"/>
                    </a:lnTo>
                    <a:lnTo>
                      <a:pt x="108179" y="473758"/>
                    </a:lnTo>
                    <a:lnTo>
                      <a:pt x="107386" y="495961"/>
                    </a:lnTo>
                    <a:lnTo>
                      <a:pt x="108179" y="518429"/>
                    </a:lnTo>
                    <a:lnTo>
                      <a:pt x="110824" y="540104"/>
                    </a:lnTo>
                    <a:lnTo>
                      <a:pt x="114527" y="561514"/>
                    </a:lnTo>
                    <a:lnTo>
                      <a:pt x="120082" y="582131"/>
                    </a:lnTo>
                    <a:lnTo>
                      <a:pt x="126959" y="602220"/>
                    </a:lnTo>
                    <a:lnTo>
                      <a:pt x="135158" y="621780"/>
                    </a:lnTo>
                    <a:lnTo>
                      <a:pt x="144680" y="640283"/>
                    </a:lnTo>
                    <a:lnTo>
                      <a:pt x="155260" y="658521"/>
                    </a:lnTo>
                    <a:lnTo>
                      <a:pt x="167427" y="675438"/>
                    </a:lnTo>
                    <a:lnTo>
                      <a:pt x="180651" y="691562"/>
                    </a:lnTo>
                    <a:lnTo>
                      <a:pt x="194934" y="706893"/>
                    </a:lnTo>
                    <a:lnTo>
                      <a:pt x="210011" y="721166"/>
                    </a:lnTo>
                    <a:lnTo>
                      <a:pt x="226409" y="734118"/>
                    </a:lnTo>
                    <a:lnTo>
                      <a:pt x="243337" y="746013"/>
                    </a:lnTo>
                    <a:lnTo>
                      <a:pt x="261059" y="757114"/>
                    </a:lnTo>
                    <a:lnTo>
                      <a:pt x="280102" y="766366"/>
                    </a:lnTo>
                    <a:lnTo>
                      <a:pt x="299411" y="774560"/>
                    </a:lnTo>
                    <a:lnTo>
                      <a:pt x="319513" y="781432"/>
                    </a:lnTo>
                    <a:lnTo>
                      <a:pt x="340408" y="786983"/>
                    </a:lnTo>
                    <a:lnTo>
                      <a:pt x="361832" y="790948"/>
                    </a:lnTo>
                    <a:lnTo>
                      <a:pt x="383256" y="793327"/>
                    </a:lnTo>
                    <a:lnTo>
                      <a:pt x="405474" y="794120"/>
                    </a:lnTo>
                    <a:lnTo>
                      <a:pt x="427957" y="793327"/>
                    </a:lnTo>
                    <a:lnTo>
                      <a:pt x="449645" y="790948"/>
                    </a:lnTo>
                    <a:lnTo>
                      <a:pt x="471070" y="786983"/>
                    </a:lnTo>
                    <a:lnTo>
                      <a:pt x="491965" y="781432"/>
                    </a:lnTo>
                    <a:lnTo>
                      <a:pt x="511802" y="774560"/>
                    </a:lnTo>
                    <a:lnTo>
                      <a:pt x="531375" y="766366"/>
                    </a:lnTo>
                    <a:lnTo>
                      <a:pt x="550154" y="757114"/>
                    </a:lnTo>
                    <a:lnTo>
                      <a:pt x="568140" y="746013"/>
                    </a:lnTo>
                    <a:lnTo>
                      <a:pt x="585068" y="734118"/>
                    </a:lnTo>
                    <a:lnTo>
                      <a:pt x="601202" y="721166"/>
                    </a:lnTo>
                    <a:lnTo>
                      <a:pt x="616543" y="706893"/>
                    </a:lnTo>
                    <a:lnTo>
                      <a:pt x="630826" y="691562"/>
                    </a:lnTo>
                    <a:lnTo>
                      <a:pt x="644051" y="675438"/>
                    </a:lnTo>
                    <a:lnTo>
                      <a:pt x="655689" y="658521"/>
                    </a:lnTo>
                    <a:lnTo>
                      <a:pt x="666798" y="640283"/>
                    </a:lnTo>
                    <a:lnTo>
                      <a:pt x="676055" y="621780"/>
                    </a:lnTo>
                    <a:lnTo>
                      <a:pt x="684255" y="602220"/>
                    </a:lnTo>
                    <a:lnTo>
                      <a:pt x="691396" y="582131"/>
                    </a:lnTo>
                    <a:lnTo>
                      <a:pt x="696686" y="561514"/>
                    </a:lnTo>
                    <a:lnTo>
                      <a:pt x="700653" y="540104"/>
                    </a:lnTo>
                    <a:lnTo>
                      <a:pt x="703034" y="518429"/>
                    </a:lnTo>
                    <a:lnTo>
                      <a:pt x="703827" y="495961"/>
                    </a:lnTo>
                    <a:lnTo>
                      <a:pt x="703034" y="474551"/>
                    </a:lnTo>
                    <a:lnTo>
                      <a:pt x="700918" y="453669"/>
                    </a:lnTo>
                    <a:lnTo>
                      <a:pt x="697215" y="433316"/>
                    </a:lnTo>
                    <a:lnTo>
                      <a:pt x="692189" y="413228"/>
                    </a:lnTo>
                    <a:lnTo>
                      <a:pt x="685842" y="393403"/>
                    </a:lnTo>
                    <a:lnTo>
                      <a:pt x="678171" y="374901"/>
                    </a:lnTo>
                    <a:lnTo>
                      <a:pt x="669178" y="356398"/>
                    </a:lnTo>
                    <a:lnTo>
                      <a:pt x="659392" y="338952"/>
                    </a:lnTo>
                    <a:lnTo>
                      <a:pt x="696157" y="301947"/>
                    </a:lnTo>
                    <a:lnTo>
                      <a:pt x="747734" y="305912"/>
                    </a:lnTo>
                    <a:lnTo>
                      <a:pt x="753817" y="306176"/>
                    </a:lnTo>
                    <a:lnTo>
                      <a:pt x="758843" y="306176"/>
                    </a:lnTo>
                    <a:lnTo>
                      <a:pt x="763604" y="305648"/>
                    </a:lnTo>
                    <a:lnTo>
                      <a:pt x="774713" y="327322"/>
                    </a:lnTo>
                    <a:lnTo>
                      <a:pt x="783970" y="349790"/>
                    </a:lnTo>
                    <a:lnTo>
                      <a:pt x="792169" y="372786"/>
                    </a:lnTo>
                    <a:lnTo>
                      <a:pt x="798782" y="396311"/>
                    </a:lnTo>
                    <a:lnTo>
                      <a:pt x="804336" y="420365"/>
                    </a:lnTo>
                    <a:lnTo>
                      <a:pt x="808039" y="445211"/>
                    </a:lnTo>
                    <a:lnTo>
                      <a:pt x="810420" y="470586"/>
                    </a:lnTo>
                    <a:lnTo>
                      <a:pt x="811213" y="495961"/>
                    </a:lnTo>
                    <a:lnTo>
                      <a:pt x="810155" y="522923"/>
                    </a:lnTo>
                    <a:lnTo>
                      <a:pt x="807775" y="548826"/>
                    </a:lnTo>
                    <a:lnTo>
                      <a:pt x="803807" y="574466"/>
                    </a:lnTo>
                    <a:lnTo>
                      <a:pt x="797988" y="599841"/>
                    </a:lnTo>
                    <a:lnTo>
                      <a:pt x="790582" y="624159"/>
                    </a:lnTo>
                    <a:lnTo>
                      <a:pt x="781854" y="647948"/>
                    </a:lnTo>
                    <a:lnTo>
                      <a:pt x="771539" y="671209"/>
                    </a:lnTo>
                    <a:lnTo>
                      <a:pt x="760165" y="693412"/>
                    </a:lnTo>
                    <a:lnTo>
                      <a:pt x="746940" y="714822"/>
                    </a:lnTo>
                    <a:lnTo>
                      <a:pt x="732922" y="735704"/>
                    </a:lnTo>
                    <a:lnTo>
                      <a:pt x="717581" y="755000"/>
                    </a:lnTo>
                    <a:lnTo>
                      <a:pt x="701182" y="773767"/>
                    </a:lnTo>
                    <a:lnTo>
                      <a:pt x="683461" y="791477"/>
                    </a:lnTo>
                    <a:lnTo>
                      <a:pt x="664682" y="807865"/>
                    </a:lnTo>
                    <a:lnTo>
                      <a:pt x="645109" y="823196"/>
                    </a:lnTo>
                    <a:lnTo>
                      <a:pt x="624478" y="837469"/>
                    </a:lnTo>
                    <a:lnTo>
                      <a:pt x="603054" y="850421"/>
                    </a:lnTo>
                    <a:lnTo>
                      <a:pt x="580572" y="862051"/>
                    </a:lnTo>
                    <a:lnTo>
                      <a:pt x="557560" y="872096"/>
                    </a:lnTo>
                    <a:lnTo>
                      <a:pt x="533756" y="880818"/>
                    </a:lnTo>
                    <a:lnTo>
                      <a:pt x="509422" y="888220"/>
                    </a:lnTo>
                    <a:lnTo>
                      <a:pt x="484295" y="894035"/>
                    </a:lnTo>
                    <a:lnTo>
                      <a:pt x="458374" y="898000"/>
                    </a:lnTo>
                    <a:lnTo>
                      <a:pt x="432189" y="900907"/>
                    </a:lnTo>
                    <a:lnTo>
                      <a:pt x="405474" y="901700"/>
                    </a:lnTo>
                    <a:lnTo>
                      <a:pt x="379024" y="900907"/>
                    </a:lnTo>
                    <a:lnTo>
                      <a:pt x="352575" y="898000"/>
                    </a:lnTo>
                    <a:lnTo>
                      <a:pt x="326918" y="894035"/>
                    </a:lnTo>
                    <a:lnTo>
                      <a:pt x="302056" y="888220"/>
                    </a:lnTo>
                    <a:lnTo>
                      <a:pt x="277193" y="880818"/>
                    </a:lnTo>
                    <a:lnTo>
                      <a:pt x="253388" y="872096"/>
                    </a:lnTo>
                    <a:lnTo>
                      <a:pt x="230377" y="862051"/>
                    </a:lnTo>
                    <a:lnTo>
                      <a:pt x="207895" y="850421"/>
                    </a:lnTo>
                    <a:lnTo>
                      <a:pt x="186735" y="837469"/>
                    </a:lnTo>
                    <a:lnTo>
                      <a:pt x="166104" y="823196"/>
                    </a:lnTo>
                    <a:lnTo>
                      <a:pt x="146267" y="807865"/>
                    </a:lnTo>
                    <a:lnTo>
                      <a:pt x="127752" y="791477"/>
                    </a:lnTo>
                    <a:lnTo>
                      <a:pt x="110031" y="773767"/>
                    </a:lnTo>
                    <a:lnTo>
                      <a:pt x="93367" y="755000"/>
                    </a:lnTo>
                    <a:lnTo>
                      <a:pt x="78027" y="735704"/>
                    </a:lnTo>
                    <a:lnTo>
                      <a:pt x="64008" y="714822"/>
                    </a:lnTo>
                    <a:lnTo>
                      <a:pt x="51312" y="693412"/>
                    </a:lnTo>
                    <a:lnTo>
                      <a:pt x="39674" y="671209"/>
                    </a:lnTo>
                    <a:lnTo>
                      <a:pt x="29359" y="647948"/>
                    </a:lnTo>
                    <a:lnTo>
                      <a:pt x="20631" y="624159"/>
                    </a:lnTo>
                    <a:lnTo>
                      <a:pt x="13489" y="599841"/>
                    </a:lnTo>
                    <a:lnTo>
                      <a:pt x="7670" y="574466"/>
                    </a:lnTo>
                    <a:lnTo>
                      <a:pt x="3174" y="548826"/>
                    </a:lnTo>
                    <a:lnTo>
                      <a:pt x="793" y="522923"/>
                    </a:lnTo>
                    <a:lnTo>
                      <a:pt x="0" y="495961"/>
                    </a:lnTo>
                    <a:lnTo>
                      <a:pt x="793" y="469265"/>
                    </a:lnTo>
                    <a:lnTo>
                      <a:pt x="3174" y="443096"/>
                    </a:lnTo>
                    <a:lnTo>
                      <a:pt x="7670" y="417721"/>
                    </a:lnTo>
                    <a:lnTo>
                      <a:pt x="13489" y="392346"/>
                    </a:lnTo>
                    <a:lnTo>
                      <a:pt x="20631" y="367764"/>
                    </a:lnTo>
                    <a:lnTo>
                      <a:pt x="29359" y="343975"/>
                    </a:lnTo>
                    <a:lnTo>
                      <a:pt x="39674" y="320978"/>
                    </a:lnTo>
                    <a:lnTo>
                      <a:pt x="51312" y="298775"/>
                    </a:lnTo>
                    <a:lnTo>
                      <a:pt x="64008" y="277100"/>
                    </a:lnTo>
                    <a:lnTo>
                      <a:pt x="78027" y="256483"/>
                    </a:lnTo>
                    <a:lnTo>
                      <a:pt x="93367" y="236923"/>
                    </a:lnTo>
                    <a:lnTo>
                      <a:pt x="110031" y="218156"/>
                    </a:lnTo>
                    <a:lnTo>
                      <a:pt x="127752" y="200711"/>
                    </a:lnTo>
                    <a:lnTo>
                      <a:pt x="146267" y="184322"/>
                    </a:lnTo>
                    <a:lnTo>
                      <a:pt x="166104" y="168992"/>
                    </a:lnTo>
                    <a:lnTo>
                      <a:pt x="186735" y="154718"/>
                    </a:lnTo>
                    <a:lnTo>
                      <a:pt x="207895" y="141766"/>
                    </a:lnTo>
                    <a:lnTo>
                      <a:pt x="230377" y="130136"/>
                    </a:lnTo>
                    <a:lnTo>
                      <a:pt x="253388" y="120091"/>
                    </a:lnTo>
                    <a:lnTo>
                      <a:pt x="277193" y="111104"/>
                    </a:lnTo>
                    <a:lnTo>
                      <a:pt x="301791" y="103968"/>
                    </a:lnTo>
                    <a:lnTo>
                      <a:pt x="326918" y="98152"/>
                    </a:lnTo>
                    <a:lnTo>
                      <a:pt x="352575" y="93923"/>
                    </a:lnTo>
                    <a:lnTo>
                      <a:pt x="378760" y="91280"/>
                    </a:lnTo>
                    <a:close/>
                    <a:moveTo>
                      <a:pt x="748610" y="0"/>
                    </a:moveTo>
                    <a:lnTo>
                      <a:pt x="751523" y="264"/>
                    </a:lnTo>
                    <a:lnTo>
                      <a:pt x="753907" y="1320"/>
                    </a:lnTo>
                    <a:lnTo>
                      <a:pt x="756026" y="3432"/>
                    </a:lnTo>
                    <a:lnTo>
                      <a:pt x="757351" y="5808"/>
                    </a:lnTo>
                    <a:lnTo>
                      <a:pt x="758410" y="8449"/>
                    </a:lnTo>
                    <a:lnTo>
                      <a:pt x="763972" y="81846"/>
                    </a:lnTo>
                    <a:lnTo>
                      <a:pt x="791519" y="54388"/>
                    </a:lnTo>
                    <a:lnTo>
                      <a:pt x="796021" y="50691"/>
                    </a:lnTo>
                    <a:lnTo>
                      <a:pt x="800789" y="48315"/>
                    </a:lnTo>
                    <a:lnTo>
                      <a:pt x="806086" y="46467"/>
                    </a:lnTo>
                    <a:lnTo>
                      <a:pt x="811384" y="46203"/>
                    </a:lnTo>
                    <a:lnTo>
                      <a:pt x="816681" y="46467"/>
                    </a:lnTo>
                    <a:lnTo>
                      <a:pt x="821978" y="48315"/>
                    </a:lnTo>
                    <a:lnTo>
                      <a:pt x="827011" y="50691"/>
                    </a:lnTo>
                    <a:lnTo>
                      <a:pt x="831249" y="54388"/>
                    </a:lnTo>
                    <a:lnTo>
                      <a:pt x="847671" y="71285"/>
                    </a:lnTo>
                    <a:lnTo>
                      <a:pt x="851908" y="76037"/>
                    </a:lnTo>
                    <a:lnTo>
                      <a:pt x="854557" y="81846"/>
                    </a:lnTo>
                    <a:lnTo>
                      <a:pt x="855881" y="87918"/>
                    </a:lnTo>
                    <a:lnTo>
                      <a:pt x="855881" y="93990"/>
                    </a:lnTo>
                    <a:lnTo>
                      <a:pt x="854557" y="99799"/>
                    </a:lnTo>
                    <a:lnTo>
                      <a:pt x="851908" y="105607"/>
                    </a:lnTo>
                    <a:lnTo>
                      <a:pt x="847671" y="110887"/>
                    </a:lnTo>
                    <a:lnTo>
                      <a:pt x="823832" y="134649"/>
                    </a:lnTo>
                    <a:lnTo>
                      <a:pt x="889785" y="139929"/>
                    </a:lnTo>
                    <a:lnTo>
                      <a:pt x="892698" y="140721"/>
                    </a:lnTo>
                    <a:lnTo>
                      <a:pt x="895612" y="142306"/>
                    </a:lnTo>
                    <a:lnTo>
                      <a:pt x="897201" y="144418"/>
                    </a:lnTo>
                    <a:lnTo>
                      <a:pt x="898260" y="147586"/>
                    </a:lnTo>
                    <a:lnTo>
                      <a:pt x="898525" y="150226"/>
                    </a:lnTo>
                    <a:lnTo>
                      <a:pt x="897731" y="153130"/>
                    </a:lnTo>
                    <a:lnTo>
                      <a:pt x="895877" y="156034"/>
                    </a:lnTo>
                    <a:lnTo>
                      <a:pt x="787016" y="264018"/>
                    </a:lnTo>
                    <a:lnTo>
                      <a:pt x="781454" y="269034"/>
                    </a:lnTo>
                    <a:lnTo>
                      <a:pt x="775097" y="272730"/>
                    </a:lnTo>
                    <a:lnTo>
                      <a:pt x="768210" y="275635"/>
                    </a:lnTo>
                    <a:lnTo>
                      <a:pt x="761059" y="277219"/>
                    </a:lnTo>
                    <a:lnTo>
                      <a:pt x="753642" y="278011"/>
                    </a:lnTo>
                    <a:lnTo>
                      <a:pt x="752053" y="277747"/>
                    </a:lnTo>
                    <a:lnTo>
                      <a:pt x="750199" y="277747"/>
                    </a:lnTo>
                    <a:lnTo>
                      <a:pt x="747286" y="277483"/>
                    </a:lnTo>
                    <a:lnTo>
                      <a:pt x="685306" y="272730"/>
                    </a:lnTo>
                    <a:lnTo>
                      <a:pt x="471823" y="485793"/>
                    </a:lnTo>
                    <a:lnTo>
                      <a:pt x="467320" y="489225"/>
                    </a:lnTo>
                    <a:lnTo>
                      <a:pt x="462287" y="491337"/>
                    </a:lnTo>
                    <a:lnTo>
                      <a:pt x="456460" y="492657"/>
                    </a:lnTo>
                    <a:lnTo>
                      <a:pt x="431298" y="493713"/>
                    </a:lnTo>
                    <a:lnTo>
                      <a:pt x="430238" y="493713"/>
                    </a:lnTo>
                    <a:lnTo>
                      <a:pt x="424411" y="493185"/>
                    </a:lnTo>
                    <a:lnTo>
                      <a:pt x="419114" y="491073"/>
                    </a:lnTo>
                    <a:lnTo>
                      <a:pt x="414611" y="488169"/>
                    </a:lnTo>
                    <a:lnTo>
                      <a:pt x="410903" y="483944"/>
                    </a:lnTo>
                    <a:lnTo>
                      <a:pt x="408254" y="479456"/>
                    </a:lnTo>
                    <a:lnTo>
                      <a:pt x="406400" y="473912"/>
                    </a:lnTo>
                    <a:lnTo>
                      <a:pt x="406400" y="468103"/>
                    </a:lnTo>
                    <a:lnTo>
                      <a:pt x="408519" y="444342"/>
                    </a:lnTo>
                    <a:lnTo>
                      <a:pt x="409314" y="438797"/>
                    </a:lnTo>
                    <a:lnTo>
                      <a:pt x="411697" y="434045"/>
                    </a:lnTo>
                    <a:lnTo>
                      <a:pt x="415141" y="429557"/>
                    </a:lnTo>
                    <a:lnTo>
                      <a:pt x="445601" y="399459"/>
                    </a:lnTo>
                    <a:lnTo>
                      <a:pt x="513937" y="331078"/>
                    </a:lnTo>
                    <a:lnTo>
                      <a:pt x="515526" y="329758"/>
                    </a:lnTo>
                    <a:lnTo>
                      <a:pt x="585981" y="259265"/>
                    </a:lnTo>
                    <a:lnTo>
                      <a:pt x="625181" y="219927"/>
                    </a:lnTo>
                    <a:lnTo>
                      <a:pt x="619884" y="152074"/>
                    </a:lnTo>
                    <a:lnTo>
                      <a:pt x="619619" y="148114"/>
                    </a:lnTo>
                    <a:lnTo>
                      <a:pt x="619884" y="139929"/>
                    </a:lnTo>
                    <a:lnTo>
                      <a:pt x="621473" y="132009"/>
                    </a:lnTo>
                    <a:lnTo>
                      <a:pt x="624122" y="124352"/>
                    </a:lnTo>
                    <a:lnTo>
                      <a:pt x="628360" y="117224"/>
                    </a:lnTo>
                    <a:lnTo>
                      <a:pt x="633657" y="110887"/>
                    </a:lnTo>
                    <a:lnTo>
                      <a:pt x="741988" y="2640"/>
                    </a:lnTo>
                    <a:lnTo>
                      <a:pt x="744372" y="1056"/>
                    </a:lnTo>
                    <a:lnTo>
                      <a:pt x="746491" y="264"/>
                    </a:lnTo>
                    <a:close/>
                  </a:path>
                </a:pathLst>
              </a:custGeom>
              <a:solidFill>
                <a:schemeClr val="accent6"/>
              </a:solidFill>
              <a:ln w="0">
                <a:noFill/>
                <a:prstDash val="solid"/>
                <a:round/>
              </a:ln>
            </p:spPr>
            <p:txBody>
              <a:bodyPr vert="horz" wrap="square" lIns="67204" tIns="33602" rIns="67204" bIns="33602" numCol="1" anchor="t" anchorCtr="0" compatLnSpc="1">
                <a:noAutofit/>
              </a:bodyPr>
              <a:lstStyle/>
              <a:p>
                <a:pPr defTabSz="895985">
                  <a:defRPr/>
                </a:pPr>
                <a:endParaRPr lang="en-IN" dirty="0">
                  <a:solidFill>
                    <a:prstClr val="black"/>
                  </a:solidFill>
                  <a:latin typeface="Arial" panose="020B0604020202020204"/>
                  <a:ea typeface="微软雅黑" panose="020B0503020204020204" pitchFamily="34" charset="-122"/>
                </a:endParaRPr>
              </a:p>
            </p:txBody>
          </p:sp>
        </p:grpSp>
        <p:grpSp>
          <p:nvGrpSpPr>
            <p:cNvPr id="15" name="Group 212"/>
            <p:cNvGrpSpPr/>
            <p:nvPr/>
          </p:nvGrpSpPr>
          <p:grpSpPr>
            <a:xfrm>
              <a:off x="789166" y="2790837"/>
              <a:ext cx="2523573" cy="285140"/>
              <a:chOff x="3611646" y="1943611"/>
              <a:chExt cx="2523573" cy="285140"/>
            </a:xfrm>
          </p:grpSpPr>
          <p:cxnSp>
            <p:nvCxnSpPr>
              <p:cNvPr id="28" name="Straight Connector 213"/>
              <p:cNvCxnSpPr>
                <a:endCxn id="29" idx="4"/>
              </p:cNvCxnSpPr>
              <p:nvPr/>
            </p:nvCxnSpPr>
            <p:spPr>
              <a:xfrm>
                <a:off x="5658985" y="1943611"/>
                <a:ext cx="394893" cy="20380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9" name="Oval 214"/>
              <p:cNvSpPr/>
              <p:nvPr/>
            </p:nvSpPr>
            <p:spPr>
              <a:xfrm rot="18900000" flipV="1">
                <a:off x="6039921" y="2133455"/>
                <a:ext cx="95298" cy="95296"/>
              </a:xfrm>
              <a:prstGeom prst="ellipse">
                <a:avLst/>
              </a:prstGeom>
              <a:solidFill>
                <a:schemeClr val="bg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IN" dirty="0">
                  <a:solidFill>
                    <a:prstClr val="black">
                      <a:lumMod val="65000"/>
                      <a:lumOff val="35000"/>
                    </a:prstClr>
                  </a:solidFill>
                  <a:latin typeface="Arial" panose="020B0604020202020204"/>
                  <a:ea typeface="微软雅黑" panose="020B0503020204020204" pitchFamily="34" charset="-122"/>
                </a:endParaRPr>
              </a:p>
            </p:txBody>
          </p:sp>
          <p:cxnSp>
            <p:nvCxnSpPr>
              <p:cNvPr id="30" name="Straight Connector 215"/>
              <p:cNvCxnSpPr/>
              <p:nvPr/>
            </p:nvCxnSpPr>
            <p:spPr>
              <a:xfrm>
                <a:off x="3611646" y="1943612"/>
                <a:ext cx="204241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6" name="Group 229"/>
            <p:cNvGrpSpPr/>
            <p:nvPr/>
          </p:nvGrpSpPr>
          <p:grpSpPr>
            <a:xfrm>
              <a:off x="2528817" y="5310126"/>
              <a:ext cx="2464428" cy="359994"/>
              <a:chOff x="2528817" y="5145236"/>
              <a:chExt cx="2464428" cy="359994"/>
            </a:xfrm>
          </p:grpSpPr>
          <p:cxnSp>
            <p:nvCxnSpPr>
              <p:cNvPr id="25" name="Straight Connector 220"/>
              <p:cNvCxnSpPr>
                <a:endCxn id="26" idx="4"/>
              </p:cNvCxnSpPr>
              <p:nvPr/>
            </p:nvCxnSpPr>
            <p:spPr>
              <a:xfrm flipH="1" flipV="1">
                <a:off x="2612459" y="5224106"/>
                <a:ext cx="338376" cy="281124"/>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6" name="Oval 221"/>
              <p:cNvSpPr/>
              <p:nvPr/>
            </p:nvSpPr>
            <p:spPr>
              <a:xfrm rot="7856279" flipH="1" flipV="1">
                <a:off x="2528816" y="5145237"/>
                <a:ext cx="95298" cy="95296"/>
              </a:xfrm>
              <a:prstGeom prst="ellipse">
                <a:avLst/>
              </a:prstGeom>
              <a:solidFill>
                <a:schemeClr val="bg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IN" dirty="0">
                  <a:solidFill>
                    <a:prstClr val="white"/>
                  </a:solidFill>
                  <a:latin typeface="Arial" panose="020B0604020202020204"/>
                  <a:ea typeface="微软雅黑" panose="020B0503020204020204" pitchFamily="34" charset="-122"/>
                </a:endParaRPr>
              </a:p>
            </p:txBody>
          </p:sp>
          <p:cxnSp>
            <p:nvCxnSpPr>
              <p:cNvPr id="27" name="Straight Connector 222"/>
              <p:cNvCxnSpPr/>
              <p:nvPr/>
            </p:nvCxnSpPr>
            <p:spPr>
              <a:xfrm flipH="1">
                <a:off x="2950835" y="5505230"/>
                <a:ext cx="204241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7" name="Group 230"/>
            <p:cNvGrpSpPr/>
            <p:nvPr/>
          </p:nvGrpSpPr>
          <p:grpSpPr>
            <a:xfrm flipV="1">
              <a:off x="7105771" y="5394608"/>
              <a:ext cx="2523573" cy="285140"/>
              <a:chOff x="3611646" y="1943611"/>
              <a:chExt cx="2523573" cy="285140"/>
            </a:xfrm>
          </p:grpSpPr>
          <p:cxnSp>
            <p:nvCxnSpPr>
              <p:cNvPr id="22" name="Straight Connector 231"/>
              <p:cNvCxnSpPr>
                <a:endCxn id="23" idx="4"/>
              </p:cNvCxnSpPr>
              <p:nvPr/>
            </p:nvCxnSpPr>
            <p:spPr>
              <a:xfrm>
                <a:off x="5658985" y="1943611"/>
                <a:ext cx="394893" cy="20380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3" name="Oval 232"/>
              <p:cNvSpPr/>
              <p:nvPr/>
            </p:nvSpPr>
            <p:spPr>
              <a:xfrm rot="18900000" flipV="1">
                <a:off x="6039921" y="2133455"/>
                <a:ext cx="95298" cy="95296"/>
              </a:xfrm>
              <a:prstGeom prst="ellipse">
                <a:avLst/>
              </a:prstGeom>
              <a:solidFill>
                <a:schemeClr val="bg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IN" dirty="0">
                  <a:solidFill>
                    <a:prstClr val="black">
                      <a:lumMod val="65000"/>
                      <a:lumOff val="35000"/>
                    </a:prstClr>
                  </a:solidFill>
                  <a:latin typeface="Arial" panose="020B0604020202020204"/>
                  <a:ea typeface="微软雅黑" panose="020B0503020204020204" pitchFamily="34" charset="-122"/>
                </a:endParaRPr>
              </a:p>
            </p:txBody>
          </p:sp>
          <p:cxnSp>
            <p:nvCxnSpPr>
              <p:cNvPr id="24" name="Straight Connector 233"/>
              <p:cNvCxnSpPr/>
              <p:nvPr/>
            </p:nvCxnSpPr>
            <p:spPr>
              <a:xfrm>
                <a:off x="3611646" y="1943612"/>
                <a:ext cx="204241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18" name="Group 242"/>
            <p:cNvGrpSpPr/>
            <p:nvPr/>
          </p:nvGrpSpPr>
          <p:grpSpPr>
            <a:xfrm>
              <a:off x="3397728" y="1865817"/>
              <a:ext cx="2523573" cy="285140"/>
              <a:chOff x="3611646" y="1943611"/>
              <a:chExt cx="2523573" cy="285140"/>
            </a:xfrm>
          </p:grpSpPr>
          <p:cxnSp>
            <p:nvCxnSpPr>
              <p:cNvPr id="19" name="Straight Connector 243"/>
              <p:cNvCxnSpPr>
                <a:endCxn id="20" idx="4"/>
              </p:cNvCxnSpPr>
              <p:nvPr/>
            </p:nvCxnSpPr>
            <p:spPr>
              <a:xfrm>
                <a:off x="5658985" y="1943611"/>
                <a:ext cx="394893" cy="20380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0" name="Oval 244"/>
              <p:cNvSpPr/>
              <p:nvPr/>
            </p:nvSpPr>
            <p:spPr>
              <a:xfrm rot="18900000" flipV="1">
                <a:off x="6039921" y="2133455"/>
                <a:ext cx="95298" cy="95296"/>
              </a:xfrm>
              <a:prstGeom prst="ellipse">
                <a:avLst/>
              </a:prstGeom>
              <a:solidFill>
                <a:schemeClr val="bg1"/>
              </a:solidFill>
              <a:ln w="31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IN" dirty="0">
                  <a:solidFill>
                    <a:prstClr val="black">
                      <a:lumMod val="65000"/>
                      <a:lumOff val="35000"/>
                    </a:prstClr>
                  </a:solidFill>
                  <a:latin typeface="Arial" panose="020B0604020202020204"/>
                  <a:ea typeface="微软雅黑" panose="020B0503020204020204" pitchFamily="34" charset="-122"/>
                </a:endParaRPr>
              </a:p>
            </p:txBody>
          </p:sp>
          <p:cxnSp>
            <p:nvCxnSpPr>
              <p:cNvPr id="21" name="Straight Connector 245"/>
              <p:cNvCxnSpPr/>
              <p:nvPr/>
            </p:nvCxnSpPr>
            <p:spPr>
              <a:xfrm>
                <a:off x="3611646" y="1943612"/>
                <a:ext cx="2042410" cy="0"/>
              </a:xfrm>
              <a:prstGeom prst="line">
                <a:avLst/>
              </a:prstGeom>
              <a:ln>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grpSp>
      <p:sp>
        <p:nvSpPr>
          <p:cNvPr id="89" name="Shape 358"/>
          <p:cNvSpPr txBox="1"/>
          <p:nvPr/>
        </p:nvSpPr>
        <p:spPr>
          <a:xfrm>
            <a:off x="6993339" y="5318984"/>
            <a:ext cx="2370107"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90" name="文本框 89"/>
          <p:cNvSpPr txBox="1"/>
          <p:nvPr/>
        </p:nvSpPr>
        <p:spPr>
          <a:xfrm>
            <a:off x="6867348" y="4837488"/>
            <a:ext cx="1651232" cy="400087"/>
          </a:xfrm>
          <a:prstGeom prst="rect">
            <a:avLst/>
          </a:prstGeom>
          <a:noFill/>
        </p:spPr>
        <p:txBody>
          <a:bodyPr wrap="square" lIns="121899" tIns="60949" rIns="121899" bIns="60949" rtlCol="0">
            <a:spAutoFit/>
          </a:bodyPr>
          <a:lstStyle/>
          <a:p>
            <a:pPr defTabSz="895985">
              <a:defRPr/>
            </a:pPr>
            <a:r>
              <a:rPr lang="zh-CN" altLang="en-US" b="1" dirty="0">
                <a:solidFill>
                  <a:prstClr val="black"/>
                </a:solidFill>
                <a:latin typeface="微软雅黑" panose="020B0503020204020204" pitchFamily="34" charset="-122"/>
                <a:ea typeface="微软雅黑" panose="020B0503020204020204" pitchFamily="34" charset="-122"/>
              </a:rPr>
              <a:t>单击编辑标题</a:t>
            </a:r>
          </a:p>
        </p:txBody>
      </p:sp>
      <p:sp>
        <p:nvSpPr>
          <p:cNvPr id="91" name="Shape 358"/>
          <p:cNvSpPr txBox="1"/>
          <p:nvPr/>
        </p:nvSpPr>
        <p:spPr>
          <a:xfrm>
            <a:off x="2558687" y="5318984"/>
            <a:ext cx="2370107"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92" name="文本框 91"/>
          <p:cNvSpPr txBox="1"/>
          <p:nvPr/>
        </p:nvSpPr>
        <p:spPr>
          <a:xfrm>
            <a:off x="3215863" y="1144606"/>
            <a:ext cx="1651232" cy="400087"/>
          </a:xfrm>
          <a:prstGeom prst="rect">
            <a:avLst/>
          </a:prstGeom>
          <a:noFill/>
        </p:spPr>
        <p:txBody>
          <a:bodyPr wrap="square" lIns="121899" tIns="60949" rIns="121899" bIns="60949" rtlCol="0">
            <a:spAutoFit/>
          </a:bodyPr>
          <a:lstStyle/>
          <a:p>
            <a:pPr defTabSz="895985">
              <a:defRPr/>
            </a:pPr>
            <a:r>
              <a:rPr lang="zh-CN" altLang="en-US" b="1" dirty="0">
                <a:solidFill>
                  <a:prstClr val="black"/>
                </a:solidFill>
                <a:latin typeface="微软雅黑" panose="020B0503020204020204" pitchFamily="34" charset="-122"/>
                <a:ea typeface="微软雅黑" panose="020B0503020204020204" pitchFamily="34" charset="-122"/>
              </a:rPr>
              <a:t>单击编辑标题</a:t>
            </a:r>
          </a:p>
        </p:txBody>
      </p:sp>
      <p:sp>
        <p:nvSpPr>
          <p:cNvPr id="93" name="文本框 92"/>
          <p:cNvSpPr txBox="1"/>
          <p:nvPr/>
        </p:nvSpPr>
        <p:spPr>
          <a:xfrm>
            <a:off x="3451637" y="4837488"/>
            <a:ext cx="1651232" cy="400087"/>
          </a:xfrm>
          <a:prstGeom prst="rect">
            <a:avLst/>
          </a:prstGeom>
          <a:noFill/>
        </p:spPr>
        <p:txBody>
          <a:bodyPr wrap="square" lIns="121899" tIns="60949" rIns="121899" bIns="60949" rtlCol="0">
            <a:spAutoFit/>
          </a:bodyPr>
          <a:lstStyle/>
          <a:p>
            <a:pPr defTabSz="895985">
              <a:defRPr/>
            </a:pPr>
            <a:r>
              <a:rPr lang="zh-CN" altLang="en-US" b="1" dirty="0">
                <a:solidFill>
                  <a:prstClr val="black"/>
                </a:solidFill>
                <a:latin typeface="微软雅黑" panose="020B0503020204020204" pitchFamily="34" charset="-122"/>
                <a:ea typeface="微软雅黑" panose="020B0503020204020204" pitchFamily="34" charset="-122"/>
              </a:rPr>
              <a:t>单击编辑标题</a:t>
            </a:r>
          </a:p>
        </p:txBody>
      </p:sp>
      <p:sp>
        <p:nvSpPr>
          <p:cNvPr id="94" name="文本框 93"/>
          <p:cNvSpPr txBox="1"/>
          <p:nvPr/>
        </p:nvSpPr>
        <p:spPr>
          <a:xfrm>
            <a:off x="666900" y="2072431"/>
            <a:ext cx="1651232" cy="400087"/>
          </a:xfrm>
          <a:prstGeom prst="rect">
            <a:avLst/>
          </a:prstGeom>
          <a:noFill/>
        </p:spPr>
        <p:txBody>
          <a:bodyPr wrap="square" lIns="121899" tIns="60949" rIns="121899" bIns="60949" rtlCol="0">
            <a:spAutoFit/>
          </a:bodyPr>
          <a:lstStyle/>
          <a:p>
            <a:pPr defTabSz="895985">
              <a:defRPr/>
            </a:pPr>
            <a:r>
              <a:rPr lang="zh-CN" altLang="en-US" b="1" dirty="0">
                <a:solidFill>
                  <a:prstClr val="black"/>
                </a:solidFill>
                <a:latin typeface="微软雅黑" panose="020B0503020204020204" pitchFamily="34" charset="-122"/>
                <a:ea typeface="微软雅黑" panose="020B0503020204020204" pitchFamily="34" charset="-122"/>
              </a:rPr>
              <a:t>单击编辑标题</a:t>
            </a:r>
          </a:p>
        </p:txBody>
      </p:sp>
      <p:sp>
        <p:nvSpPr>
          <p:cNvPr id="95" name="Shape 358"/>
          <p:cNvSpPr txBox="1"/>
          <p:nvPr/>
        </p:nvSpPr>
        <p:spPr>
          <a:xfrm>
            <a:off x="3284412" y="1552218"/>
            <a:ext cx="2370107" cy="700528"/>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96" name="Shape 358"/>
          <p:cNvSpPr txBox="1"/>
          <p:nvPr/>
        </p:nvSpPr>
        <p:spPr>
          <a:xfrm>
            <a:off x="737299" y="2448493"/>
            <a:ext cx="2370107" cy="700528"/>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97" name="矩形 96"/>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98" name="矩形 97"/>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99"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Arc 47"/>
          <p:cNvSpPr/>
          <p:nvPr/>
        </p:nvSpPr>
        <p:spPr>
          <a:xfrm rot="2537090">
            <a:off x="5110033" y="2317229"/>
            <a:ext cx="1650391" cy="164988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lIns="121899" tIns="60949" rIns="121899" bIns="60949" rtlCol="0" anchor="ctr"/>
          <a:lstStyle/>
          <a:p>
            <a:pPr algn="ctr" defTabSz="895985">
              <a:defRPr/>
            </a:pPr>
            <a:endParaRPr lang="en-US" sz="2400" dirty="0">
              <a:solidFill>
                <a:prstClr val="black"/>
              </a:solidFill>
              <a:latin typeface="Arial" panose="020B0604020202020204"/>
              <a:ea typeface="微软雅黑" panose="020B0503020204020204" pitchFamily="34" charset="-122"/>
            </a:endParaRPr>
          </a:p>
        </p:txBody>
      </p:sp>
      <p:grpSp>
        <p:nvGrpSpPr>
          <p:cNvPr id="32" name="Group 61"/>
          <p:cNvGrpSpPr/>
          <p:nvPr/>
        </p:nvGrpSpPr>
        <p:grpSpPr>
          <a:xfrm>
            <a:off x="3697625" y="3258463"/>
            <a:ext cx="1464172" cy="1528884"/>
            <a:chOff x="2241436" y="2144684"/>
            <a:chExt cx="1451696" cy="1516325"/>
          </a:xfrm>
        </p:grpSpPr>
        <p:sp>
          <p:nvSpPr>
            <p:cNvPr id="33" name="Oval 57"/>
            <p:cNvSpPr>
              <a:spLocks noChangeAspect="1"/>
            </p:cNvSpPr>
            <p:nvPr/>
          </p:nvSpPr>
          <p:spPr>
            <a:xfrm>
              <a:off x="2241436" y="2209313"/>
              <a:ext cx="1451696" cy="1451696"/>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US" sz="1600" b="1" dirty="0">
                <a:solidFill>
                  <a:prstClr val="white"/>
                </a:solidFill>
                <a:latin typeface="Arial" panose="020B0604020202020204"/>
                <a:ea typeface="微软雅黑" panose="020B0503020204020204" pitchFamily="34" charset="-122"/>
              </a:endParaRPr>
            </a:p>
          </p:txBody>
        </p:sp>
        <p:sp>
          <p:nvSpPr>
            <p:cNvPr id="34" name="Oval 28"/>
            <p:cNvSpPr>
              <a:spLocks noChangeAspect="1"/>
            </p:cNvSpPr>
            <p:nvPr/>
          </p:nvSpPr>
          <p:spPr>
            <a:xfrm>
              <a:off x="2241436" y="2144684"/>
              <a:ext cx="1451696" cy="14516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US" sz="1600" b="1" dirty="0">
                <a:solidFill>
                  <a:prstClr val="white"/>
                </a:solidFill>
                <a:latin typeface="Arial" panose="020B0604020202020204"/>
                <a:ea typeface="微软雅黑" panose="020B0503020204020204" pitchFamily="34" charset="-122"/>
              </a:endParaRPr>
            </a:p>
          </p:txBody>
        </p:sp>
      </p:grpSp>
      <p:grpSp>
        <p:nvGrpSpPr>
          <p:cNvPr id="35" name="组合 34"/>
          <p:cNvGrpSpPr/>
          <p:nvPr/>
        </p:nvGrpSpPr>
        <p:grpSpPr>
          <a:xfrm>
            <a:off x="3575526" y="2381393"/>
            <a:ext cx="4834604" cy="3193307"/>
            <a:chOff x="3653309" y="1788080"/>
            <a:chExt cx="4933580" cy="3259688"/>
          </a:xfrm>
        </p:grpSpPr>
        <p:grpSp>
          <p:nvGrpSpPr>
            <p:cNvPr id="36" name="Group 64"/>
            <p:cNvGrpSpPr/>
            <p:nvPr/>
          </p:nvGrpSpPr>
          <p:grpSpPr>
            <a:xfrm>
              <a:off x="6977486" y="2683382"/>
              <a:ext cx="1499372" cy="1571122"/>
              <a:chOff x="5350111" y="2144684"/>
              <a:chExt cx="1456772" cy="1526485"/>
            </a:xfrm>
          </p:grpSpPr>
          <p:sp>
            <p:nvSpPr>
              <p:cNvPr id="50" name="Oval 59"/>
              <p:cNvSpPr>
                <a:spLocks noChangeAspect="1"/>
              </p:cNvSpPr>
              <p:nvPr/>
            </p:nvSpPr>
            <p:spPr>
              <a:xfrm>
                <a:off x="5355187" y="2219473"/>
                <a:ext cx="1451696" cy="145169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US" sz="1600" b="1" dirty="0">
                  <a:solidFill>
                    <a:prstClr val="white"/>
                  </a:solidFill>
                  <a:latin typeface="Arial" panose="020B0604020202020204"/>
                  <a:ea typeface="微软雅黑" panose="020B0503020204020204" pitchFamily="34" charset="-122"/>
                </a:endParaRPr>
              </a:p>
            </p:txBody>
          </p:sp>
          <p:sp>
            <p:nvSpPr>
              <p:cNvPr id="51" name="Oval 27"/>
              <p:cNvSpPr>
                <a:spLocks noChangeAspect="1"/>
              </p:cNvSpPr>
              <p:nvPr/>
            </p:nvSpPr>
            <p:spPr>
              <a:xfrm>
                <a:off x="5350111" y="2144684"/>
                <a:ext cx="1451696" cy="14516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US" b="1" dirty="0">
                  <a:solidFill>
                    <a:prstClr val="white"/>
                  </a:solidFill>
                  <a:latin typeface="Arial" panose="020B0604020202020204"/>
                  <a:ea typeface="微软雅黑" panose="020B0503020204020204" pitchFamily="34" charset="-122"/>
                </a:endParaRPr>
              </a:p>
            </p:txBody>
          </p:sp>
        </p:grpSp>
        <p:grpSp>
          <p:nvGrpSpPr>
            <p:cNvPr id="37" name="Group 62"/>
            <p:cNvGrpSpPr/>
            <p:nvPr/>
          </p:nvGrpSpPr>
          <p:grpSpPr>
            <a:xfrm>
              <a:off x="5166082" y="1788080"/>
              <a:ext cx="1494147" cy="1551384"/>
              <a:chOff x="3590171" y="1274819"/>
              <a:chExt cx="1451696" cy="1507307"/>
            </a:xfrm>
          </p:grpSpPr>
          <p:sp>
            <p:nvSpPr>
              <p:cNvPr id="48" name="Oval 60"/>
              <p:cNvSpPr>
                <a:spLocks noChangeAspect="1"/>
              </p:cNvSpPr>
              <p:nvPr/>
            </p:nvSpPr>
            <p:spPr>
              <a:xfrm>
                <a:off x="3590171" y="1330430"/>
                <a:ext cx="1451696" cy="1451696"/>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US" sz="1600" b="1" dirty="0">
                  <a:solidFill>
                    <a:prstClr val="white"/>
                  </a:solidFill>
                  <a:latin typeface="Arial" panose="020B0604020202020204"/>
                  <a:ea typeface="微软雅黑" panose="020B0503020204020204" pitchFamily="34" charset="-122"/>
                </a:endParaRPr>
              </a:p>
            </p:txBody>
          </p:sp>
          <p:sp>
            <p:nvSpPr>
              <p:cNvPr id="49" name="Oval 29"/>
              <p:cNvSpPr>
                <a:spLocks noChangeAspect="1"/>
              </p:cNvSpPr>
              <p:nvPr/>
            </p:nvSpPr>
            <p:spPr>
              <a:xfrm>
                <a:off x="3590171" y="1274819"/>
                <a:ext cx="1451696" cy="14516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US" b="1" dirty="0">
                  <a:solidFill>
                    <a:prstClr val="white"/>
                  </a:solidFill>
                  <a:latin typeface="Arial" panose="020B0604020202020204"/>
                  <a:ea typeface="微软雅黑" panose="020B0503020204020204" pitchFamily="34" charset="-122"/>
                </a:endParaRPr>
              </a:p>
            </p:txBody>
          </p:sp>
        </p:grpSp>
        <p:grpSp>
          <p:nvGrpSpPr>
            <p:cNvPr id="38" name="Group 63"/>
            <p:cNvGrpSpPr/>
            <p:nvPr/>
          </p:nvGrpSpPr>
          <p:grpSpPr>
            <a:xfrm>
              <a:off x="5525168" y="3329661"/>
              <a:ext cx="1494147" cy="1554420"/>
              <a:chOff x="3939055" y="2772601"/>
              <a:chExt cx="1451696" cy="1510257"/>
            </a:xfrm>
          </p:grpSpPr>
          <p:sp>
            <p:nvSpPr>
              <p:cNvPr id="46" name="Oval 58"/>
              <p:cNvSpPr>
                <a:spLocks noChangeAspect="1"/>
              </p:cNvSpPr>
              <p:nvPr/>
            </p:nvSpPr>
            <p:spPr>
              <a:xfrm>
                <a:off x="3939055" y="2831162"/>
                <a:ext cx="1451696" cy="1451696"/>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US" sz="1600" b="1" dirty="0">
                  <a:solidFill>
                    <a:prstClr val="white"/>
                  </a:solidFill>
                  <a:latin typeface="Arial" panose="020B0604020202020204"/>
                  <a:ea typeface="微软雅黑" panose="020B0503020204020204" pitchFamily="34" charset="-122"/>
                </a:endParaRPr>
              </a:p>
            </p:txBody>
          </p:sp>
          <p:sp>
            <p:nvSpPr>
              <p:cNvPr id="47" name="Oval 30"/>
              <p:cNvSpPr>
                <a:spLocks noChangeAspect="1"/>
              </p:cNvSpPr>
              <p:nvPr/>
            </p:nvSpPr>
            <p:spPr>
              <a:xfrm>
                <a:off x="3939055" y="2772601"/>
                <a:ext cx="1451696" cy="145169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95985">
                  <a:defRPr/>
                </a:pPr>
                <a:endParaRPr lang="en-US" b="1" dirty="0">
                  <a:solidFill>
                    <a:prstClr val="white"/>
                  </a:solidFill>
                  <a:latin typeface="Arial" panose="020B0604020202020204"/>
                  <a:ea typeface="微软雅黑" panose="020B0503020204020204" pitchFamily="34" charset="-122"/>
                </a:endParaRPr>
              </a:p>
            </p:txBody>
          </p:sp>
        </p:grpSp>
        <p:sp>
          <p:nvSpPr>
            <p:cNvPr id="39" name="Arc 46"/>
            <p:cNvSpPr/>
            <p:nvPr/>
          </p:nvSpPr>
          <p:spPr>
            <a:xfrm rot="18536433">
              <a:off x="3653309" y="2454844"/>
              <a:ext cx="1684178" cy="168417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895985">
                <a:defRPr/>
              </a:pPr>
              <a:endParaRPr lang="en-US" sz="2400" dirty="0">
                <a:solidFill>
                  <a:prstClr val="black"/>
                </a:solidFill>
                <a:latin typeface="Arial" panose="020B0604020202020204"/>
                <a:ea typeface="微软雅黑" panose="020B0503020204020204" pitchFamily="34" charset="-122"/>
              </a:endParaRPr>
            </a:p>
          </p:txBody>
        </p:sp>
        <p:sp>
          <p:nvSpPr>
            <p:cNvPr id="40" name="Arc 48"/>
            <p:cNvSpPr/>
            <p:nvPr/>
          </p:nvSpPr>
          <p:spPr>
            <a:xfrm rot="16951463" flipH="1">
              <a:off x="5315417" y="3363590"/>
              <a:ext cx="1684178" cy="168417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895985">
                <a:defRPr/>
              </a:pPr>
              <a:endParaRPr lang="en-US" sz="2400" dirty="0">
                <a:solidFill>
                  <a:prstClr val="black"/>
                </a:solidFill>
                <a:latin typeface="Arial" panose="020B0604020202020204"/>
                <a:ea typeface="微软雅黑" panose="020B0503020204020204" pitchFamily="34" charset="-122"/>
              </a:endParaRPr>
            </a:p>
          </p:txBody>
        </p:sp>
        <p:sp>
          <p:nvSpPr>
            <p:cNvPr id="41" name="Arc 49"/>
            <p:cNvSpPr/>
            <p:nvPr/>
          </p:nvSpPr>
          <p:spPr>
            <a:xfrm rot="12440065" flipH="1">
              <a:off x="6902711" y="2797911"/>
              <a:ext cx="1684178" cy="1684178"/>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defTabSz="895985">
                <a:defRPr/>
              </a:pPr>
              <a:endParaRPr lang="en-US" sz="2400" dirty="0">
                <a:solidFill>
                  <a:prstClr val="black"/>
                </a:solidFill>
                <a:latin typeface="Arial" panose="020B0604020202020204"/>
                <a:ea typeface="微软雅黑" panose="020B0503020204020204" pitchFamily="34" charset="-122"/>
              </a:endParaRPr>
            </a:p>
          </p:txBody>
        </p:sp>
        <p:sp>
          <p:nvSpPr>
            <p:cNvPr id="42" name="Freeform 66"/>
            <p:cNvSpPr>
              <a:spLocks noEditPoints="1"/>
            </p:cNvSpPr>
            <p:nvPr/>
          </p:nvSpPr>
          <p:spPr bwMode="auto">
            <a:xfrm>
              <a:off x="4231453" y="3236043"/>
              <a:ext cx="587053" cy="455344"/>
            </a:xfrm>
            <a:custGeom>
              <a:avLst/>
              <a:gdLst/>
              <a:ahLst/>
              <a:cxnLst>
                <a:cxn ang="0">
                  <a:pos x="29" y="41"/>
                </a:cxn>
                <a:cxn ang="0">
                  <a:pos x="22" y="40"/>
                </a:cxn>
                <a:cxn ang="0">
                  <a:pos x="11" y="45"/>
                </a:cxn>
                <a:cxn ang="0">
                  <a:pos x="7" y="46"/>
                </a:cxn>
                <a:cxn ang="0">
                  <a:pos x="7" y="46"/>
                </a:cxn>
                <a:cxn ang="0">
                  <a:pos x="6" y="45"/>
                </a:cxn>
                <a:cxn ang="0">
                  <a:pos x="6" y="43"/>
                </a:cxn>
                <a:cxn ang="0">
                  <a:pos x="11" y="36"/>
                </a:cxn>
                <a:cxn ang="0">
                  <a:pos x="0" y="20"/>
                </a:cxn>
                <a:cxn ang="0">
                  <a:pos x="29" y="0"/>
                </a:cxn>
                <a:cxn ang="0">
                  <a:pos x="57" y="20"/>
                </a:cxn>
                <a:cxn ang="0">
                  <a:pos x="29" y="41"/>
                </a:cxn>
                <a:cxn ang="0">
                  <a:pos x="62" y="47"/>
                </a:cxn>
                <a:cxn ang="0">
                  <a:pos x="66" y="53"/>
                </a:cxn>
                <a:cxn ang="0">
                  <a:pos x="67" y="55"/>
                </a:cxn>
                <a:cxn ang="0">
                  <a:pos x="66" y="56"/>
                </a:cxn>
                <a:cxn ang="0">
                  <a:pos x="62" y="55"/>
                </a:cxn>
                <a:cxn ang="0">
                  <a:pos x="51" y="50"/>
                </a:cxn>
                <a:cxn ang="0">
                  <a:pos x="44" y="51"/>
                </a:cxn>
                <a:cxn ang="0">
                  <a:pos x="25" y="46"/>
                </a:cxn>
                <a:cxn ang="0">
                  <a:pos x="29" y="46"/>
                </a:cxn>
                <a:cxn ang="0">
                  <a:pos x="52" y="39"/>
                </a:cxn>
                <a:cxn ang="0">
                  <a:pos x="62" y="20"/>
                </a:cxn>
                <a:cxn ang="0">
                  <a:pos x="61" y="14"/>
                </a:cxn>
                <a:cxn ang="0">
                  <a:pos x="72" y="30"/>
                </a:cxn>
                <a:cxn ang="0">
                  <a:pos x="62" y="47"/>
                </a:cxn>
              </a:cxnLst>
              <a:rect l="0" t="0" r="r" b="b"/>
              <a:pathLst>
                <a:path w="72" h="56">
                  <a:moveTo>
                    <a:pt x="29" y="41"/>
                  </a:moveTo>
                  <a:cubicBezTo>
                    <a:pt x="26" y="41"/>
                    <a:pt x="24" y="40"/>
                    <a:pt x="22" y="40"/>
                  </a:cubicBezTo>
                  <a:cubicBezTo>
                    <a:pt x="18" y="42"/>
                    <a:pt x="15" y="44"/>
                    <a:pt x="11" y="45"/>
                  </a:cubicBezTo>
                  <a:cubicBezTo>
                    <a:pt x="9" y="45"/>
                    <a:pt x="8" y="46"/>
                    <a:pt x="7" y="46"/>
                  </a:cubicBezTo>
                  <a:cubicBezTo>
                    <a:pt x="7" y="46"/>
                    <a:pt x="7" y="46"/>
                    <a:pt x="7" y="46"/>
                  </a:cubicBezTo>
                  <a:cubicBezTo>
                    <a:pt x="6" y="46"/>
                    <a:pt x="6" y="45"/>
                    <a:pt x="6" y="45"/>
                  </a:cubicBezTo>
                  <a:cubicBezTo>
                    <a:pt x="5" y="44"/>
                    <a:pt x="6" y="43"/>
                    <a:pt x="6" y="43"/>
                  </a:cubicBezTo>
                  <a:cubicBezTo>
                    <a:pt x="8" y="41"/>
                    <a:pt x="10" y="40"/>
                    <a:pt x="11" y="36"/>
                  </a:cubicBezTo>
                  <a:cubicBezTo>
                    <a:pt x="5" y="32"/>
                    <a:pt x="0" y="27"/>
                    <a:pt x="0" y="20"/>
                  </a:cubicBezTo>
                  <a:cubicBezTo>
                    <a:pt x="0" y="9"/>
                    <a:pt x="13" y="0"/>
                    <a:pt x="29" y="0"/>
                  </a:cubicBezTo>
                  <a:cubicBezTo>
                    <a:pt x="44" y="0"/>
                    <a:pt x="57" y="9"/>
                    <a:pt x="57" y="20"/>
                  </a:cubicBezTo>
                  <a:cubicBezTo>
                    <a:pt x="57" y="32"/>
                    <a:pt x="44" y="41"/>
                    <a:pt x="29" y="41"/>
                  </a:cubicBezTo>
                  <a:close/>
                  <a:moveTo>
                    <a:pt x="62" y="47"/>
                  </a:moveTo>
                  <a:cubicBezTo>
                    <a:pt x="63" y="50"/>
                    <a:pt x="65" y="51"/>
                    <a:pt x="66" y="53"/>
                  </a:cubicBezTo>
                  <a:cubicBezTo>
                    <a:pt x="67" y="54"/>
                    <a:pt x="67" y="54"/>
                    <a:pt x="67" y="55"/>
                  </a:cubicBezTo>
                  <a:cubicBezTo>
                    <a:pt x="67" y="56"/>
                    <a:pt x="67" y="56"/>
                    <a:pt x="66" y="56"/>
                  </a:cubicBezTo>
                  <a:cubicBezTo>
                    <a:pt x="65" y="56"/>
                    <a:pt x="63" y="56"/>
                    <a:pt x="62" y="55"/>
                  </a:cubicBezTo>
                  <a:cubicBezTo>
                    <a:pt x="58" y="54"/>
                    <a:pt x="55" y="53"/>
                    <a:pt x="51" y="50"/>
                  </a:cubicBezTo>
                  <a:cubicBezTo>
                    <a:pt x="49" y="51"/>
                    <a:pt x="47" y="51"/>
                    <a:pt x="44" y="51"/>
                  </a:cubicBezTo>
                  <a:cubicBezTo>
                    <a:pt x="37" y="51"/>
                    <a:pt x="30" y="49"/>
                    <a:pt x="25" y="46"/>
                  </a:cubicBezTo>
                  <a:cubicBezTo>
                    <a:pt x="26" y="46"/>
                    <a:pt x="28" y="46"/>
                    <a:pt x="29" y="46"/>
                  </a:cubicBezTo>
                  <a:cubicBezTo>
                    <a:pt x="37" y="46"/>
                    <a:pt x="46" y="43"/>
                    <a:pt x="52" y="39"/>
                  </a:cubicBezTo>
                  <a:cubicBezTo>
                    <a:pt x="58" y="34"/>
                    <a:pt x="62" y="27"/>
                    <a:pt x="62" y="20"/>
                  </a:cubicBezTo>
                  <a:cubicBezTo>
                    <a:pt x="62" y="18"/>
                    <a:pt x="62" y="16"/>
                    <a:pt x="61" y="14"/>
                  </a:cubicBezTo>
                  <a:cubicBezTo>
                    <a:pt x="68" y="18"/>
                    <a:pt x="72" y="24"/>
                    <a:pt x="72" y="30"/>
                  </a:cubicBezTo>
                  <a:cubicBezTo>
                    <a:pt x="72" y="37"/>
                    <a:pt x="68" y="43"/>
                    <a:pt x="62" y="47"/>
                  </a:cubicBezTo>
                  <a:close/>
                </a:path>
              </a:pathLst>
            </a:custGeom>
            <a:solidFill>
              <a:schemeClr val="bg1"/>
            </a:solidFill>
            <a:ln w="9525">
              <a:noFill/>
              <a:round/>
            </a:ln>
          </p:spPr>
          <p:txBody>
            <a:bodyPr vert="horz" wrap="square" lIns="89606" tIns="44803" rIns="89606" bIns="44803" numCol="1" anchor="t" anchorCtr="0" compatLnSpc="1"/>
            <a:lstStyle/>
            <a:p>
              <a:pPr defTabSz="895985">
                <a:defRPr/>
              </a:pPr>
              <a:endParaRPr lang="en-US" sz="2400" dirty="0">
                <a:solidFill>
                  <a:prstClr val="black"/>
                </a:solidFill>
                <a:latin typeface="Arial" panose="020B0604020202020204"/>
                <a:ea typeface="微软雅黑" panose="020B0503020204020204" pitchFamily="34" charset="-122"/>
              </a:endParaRPr>
            </a:p>
          </p:txBody>
        </p:sp>
        <p:sp>
          <p:nvSpPr>
            <p:cNvPr id="43" name="Freeform 52"/>
            <p:cNvSpPr>
              <a:spLocks noEditPoints="1"/>
            </p:cNvSpPr>
            <p:nvPr/>
          </p:nvSpPr>
          <p:spPr bwMode="auto">
            <a:xfrm>
              <a:off x="5678093" y="2254569"/>
              <a:ext cx="470125" cy="505788"/>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89606" tIns="44803" rIns="89606" bIns="44803" numCol="1" anchor="t" anchorCtr="0" compatLnSpc="1"/>
            <a:lstStyle/>
            <a:p>
              <a:pPr defTabSz="895985">
                <a:defRPr/>
              </a:pPr>
              <a:endParaRPr lang="en-US" sz="2400" dirty="0">
                <a:solidFill>
                  <a:prstClr val="black"/>
                </a:solidFill>
                <a:latin typeface="Arial" panose="020B0604020202020204"/>
                <a:ea typeface="微软雅黑" panose="020B0503020204020204" pitchFamily="34" charset="-122"/>
              </a:endParaRPr>
            </a:p>
          </p:txBody>
        </p:sp>
        <p:sp>
          <p:nvSpPr>
            <p:cNvPr id="44" name="Freeform 131"/>
            <p:cNvSpPr/>
            <p:nvPr/>
          </p:nvSpPr>
          <p:spPr bwMode="auto">
            <a:xfrm>
              <a:off x="6054731" y="3886064"/>
              <a:ext cx="435020" cy="441610"/>
            </a:xfrm>
            <a:custGeom>
              <a:avLst/>
              <a:gdLst/>
              <a:ahLst/>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l="0" t="0" r="r" b="b"/>
              <a:pathLst>
                <a:path w="61" h="62">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chemeClr val="bg1"/>
            </a:solidFill>
            <a:ln w="9525">
              <a:noFill/>
              <a:round/>
            </a:ln>
          </p:spPr>
          <p:txBody>
            <a:bodyPr vert="horz" wrap="square" lIns="89606" tIns="44803" rIns="89606" bIns="44803" numCol="1" anchor="t" anchorCtr="0" compatLnSpc="1"/>
            <a:lstStyle/>
            <a:p>
              <a:pPr defTabSz="895985">
                <a:defRPr/>
              </a:pPr>
              <a:endParaRPr lang="en-US" sz="2400" dirty="0">
                <a:solidFill>
                  <a:prstClr val="black"/>
                </a:solidFill>
                <a:latin typeface="Arial" panose="020B0604020202020204"/>
                <a:ea typeface="微软雅黑" panose="020B0503020204020204" pitchFamily="34" charset="-122"/>
              </a:endParaRPr>
            </a:p>
          </p:txBody>
        </p:sp>
        <p:sp>
          <p:nvSpPr>
            <p:cNvPr id="45" name="Freeform 57"/>
            <p:cNvSpPr>
              <a:spLocks noEditPoints="1"/>
            </p:cNvSpPr>
            <p:nvPr/>
          </p:nvSpPr>
          <p:spPr bwMode="auto">
            <a:xfrm>
              <a:off x="7491446" y="3236513"/>
              <a:ext cx="471453" cy="464860"/>
            </a:xfrm>
            <a:custGeom>
              <a:avLst/>
              <a:gdLst/>
              <a:ahLst/>
              <a:cxnLst>
                <a:cxn ang="0">
                  <a:pos x="62" y="56"/>
                </a:cxn>
                <a:cxn ang="0">
                  <a:pos x="56" y="62"/>
                </a:cxn>
                <a:cxn ang="0">
                  <a:pos x="48" y="65"/>
                </a:cxn>
                <a:cxn ang="0">
                  <a:pos x="40" y="62"/>
                </a:cxn>
                <a:cxn ang="0">
                  <a:pos x="32" y="54"/>
                </a:cxn>
                <a:cxn ang="0">
                  <a:pos x="28" y="46"/>
                </a:cxn>
                <a:cxn ang="0">
                  <a:pos x="32" y="37"/>
                </a:cxn>
                <a:cxn ang="0">
                  <a:pos x="28" y="34"/>
                </a:cxn>
                <a:cxn ang="0">
                  <a:pos x="20" y="37"/>
                </a:cxn>
                <a:cxn ang="0">
                  <a:pos x="12" y="34"/>
                </a:cxn>
                <a:cxn ang="0">
                  <a:pos x="3" y="25"/>
                </a:cxn>
                <a:cxn ang="0">
                  <a:pos x="0" y="17"/>
                </a:cxn>
                <a:cxn ang="0">
                  <a:pos x="4" y="9"/>
                </a:cxn>
                <a:cxn ang="0">
                  <a:pos x="9" y="3"/>
                </a:cxn>
                <a:cxn ang="0">
                  <a:pos x="18" y="0"/>
                </a:cxn>
                <a:cxn ang="0">
                  <a:pos x="26" y="3"/>
                </a:cxn>
                <a:cxn ang="0">
                  <a:pos x="34" y="12"/>
                </a:cxn>
                <a:cxn ang="0">
                  <a:pos x="37" y="20"/>
                </a:cxn>
                <a:cxn ang="0">
                  <a:pos x="34" y="28"/>
                </a:cxn>
                <a:cxn ang="0">
                  <a:pos x="37" y="32"/>
                </a:cxn>
                <a:cxn ang="0">
                  <a:pos x="46" y="28"/>
                </a:cxn>
                <a:cxn ang="0">
                  <a:pos x="54" y="32"/>
                </a:cxn>
                <a:cxn ang="0">
                  <a:pos x="62" y="40"/>
                </a:cxn>
                <a:cxn ang="0">
                  <a:pos x="66" y="48"/>
                </a:cxn>
                <a:cxn ang="0">
                  <a:pos x="62" y="56"/>
                </a:cxn>
                <a:cxn ang="0">
                  <a:pos x="29" y="17"/>
                </a:cxn>
                <a:cxn ang="0">
                  <a:pos x="20" y="9"/>
                </a:cxn>
                <a:cxn ang="0">
                  <a:pos x="18" y="8"/>
                </a:cxn>
                <a:cxn ang="0">
                  <a:pos x="15" y="9"/>
                </a:cxn>
                <a:cxn ang="0">
                  <a:pos x="9" y="15"/>
                </a:cxn>
                <a:cxn ang="0">
                  <a:pos x="8" y="17"/>
                </a:cxn>
                <a:cxn ang="0">
                  <a:pos x="9" y="20"/>
                </a:cxn>
                <a:cxn ang="0">
                  <a:pos x="17" y="28"/>
                </a:cxn>
                <a:cxn ang="0">
                  <a:pos x="20" y="29"/>
                </a:cxn>
                <a:cxn ang="0">
                  <a:pos x="23" y="28"/>
                </a:cxn>
                <a:cxn ang="0">
                  <a:pos x="20" y="24"/>
                </a:cxn>
                <a:cxn ang="0">
                  <a:pos x="24" y="20"/>
                </a:cxn>
                <a:cxn ang="0">
                  <a:pos x="28" y="23"/>
                </a:cxn>
                <a:cxn ang="0">
                  <a:pos x="30" y="20"/>
                </a:cxn>
                <a:cxn ang="0">
                  <a:pos x="29" y="17"/>
                </a:cxn>
                <a:cxn ang="0">
                  <a:pos x="57" y="45"/>
                </a:cxn>
                <a:cxn ang="0">
                  <a:pos x="48" y="37"/>
                </a:cxn>
                <a:cxn ang="0">
                  <a:pos x="46" y="36"/>
                </a:cxn>
                <a:cxn ang="0">
                  <a:pos x="43" y="37"/>
                </a:cxn>
                <a:cxn ang="0">
                  <a:pos x="46" y="42"/>
                </a:cxn>
                <a:cxn ang="0">
                  <a:pos x="42" y="46"/>
                </a:cxn>
                <a:cxn ang="0">
                  <a:pos x="37" y="43"/>
                </a:cxn>
                <a:cxn ang="0">
                  <a:pos x="36" y="46"/>
                </a:cxn>
                <a:cxn ang="0">
                  <a:pos x="37" y="48"/>
                </a:cxn>
                <a:cxn ang="0">
                  <a:pos x="45" y="57"/>
                </a:cxn>
                <a:cxn ang="0">
                  <a:pos x="48" y="58"/>
                </a:cxn>
                <a:cxn ang="0">
                  <a:pos x="51" y="57"/>
                </a:cxn>
                <a:cxn ang="0">
                  <a:pos x="57" y="51"/>
                </a:cxn>
                <a:cxn ang="0">
                  <a:pos x="58" y="48"/>
                </a:cxn>
                <a:cxn ang="0">
                  <a:pos x="57" y="45"/>
                </a:cxn>
              </a:cxnLst>
              <a:rect l="0" t="0" r="r" b="b"/>
              <a:pathLst>
                <a:path w="66" h="65">
                  <a:moveTo>
                    <a:pt x="62" y="56"/>
                  </a:moveTo>
                  <a:cubicBezTo>
                    <a:pt x="56" y="62"/>
                    <a:pt x="56" y="62"/>
                    <a:pt x="56" y="62"/>
                  </a:cubicBezTo>
                  <a:cubicBezTo>
                    <a:pt x="54" y="64"/>
                    <a:pt x="51" y="65"/>
                    <a:pt x="48" y="65"/>
                  </a:cubicBezTo>
                  <a:cubicBezTo>
                    <a:pt x="45" y="65"/>
                    <a:pt x="42" y="64"/>
                    <a:pt x="40" y="62"/>
                  </a:cubicBezTo>
                  <a:cubicBezTo>
                    <a:pt x="32" y="54"/>
                    <a:pt x="32" y="54"/>
                    <a:pt x="32" y="54"/>
                  </a:cubicBezTo>
                  <a:cubicBezTo>
                    <a:pt x="30" y="52"/>
                    <a:pt x="28" y="49"/>
                    <a:pt x="28" y="46"/>
                  </a:cubicBezTo>
                  <a:cubicBezTo>
                    <a:pt x="28" y="42"/>
                    <a:pt x="30" y="39"/>
                    <a:pt x="32" y="37"/>
                  </a:cubicBezTo>
                  <a:cubicBezTo>
                    <a:pt x="28" y="34"/>
                    <a:pt x="28" y="34"/>
                    <a:pt x="28" y="34"/>
                  </a:cubicBezTo>
                  <a:cubicBezTo>
                    <a:pt x="26" y="36"/>
                    <a:pt x="23" y="37"/>
                    <a:pt x="20" y="37"/>
                  </a:cubicBezTo>
                  <a:cubicBezTo>
                    <a:pt x="17" y="37"/>
                    <a:pt x="14" y="36"/>
                    <a:pt x="12" y="34"/>
                  </a:cubicBezTo>
                  <a:cubicBezTo>
                    <a:pt x="3" y="25"/>
                    <a:pt x="3" y="25"/>
                    <a:pt x="3" y="25"/>
                  </a:cubicBezTo>
                  <a:cubicBezTo>
                    <a:pt x="1" y="23"/>
                    <a:pt x="0" y="20"/>
                    <a:pt x="0" y="17"/>
                  </a:cubicBezTo>
                  <a:cubicBezTo>
                    <a:pt x="0" y="14"/>
                    <a:pt x="1" y="11"/>
                    <a:pt x="4" y="9"/>
                  </a:cubicBezTo>
                  <a:cubicBezTo>
                    <a:pt x="9" y="3"/>
                    <a:pt x="9" y="3"/>
                    <a:pt x="9" y="3"/>
                  </a:cubicBezTo>
                  <a:cubicBezTo>
                    <a:pt x="12" y="1"/>
                    <a:pt x="15" y="0"/>
                    <a:pt x="18" y="0"/>
                  </a:cubicBezTo>
                  <a:cubicBezTo>
                    <a:pt x="21" y="0"/>
                    <a:pt x="24" y="1"/>
                    <a:pt x="26" y="3"/>
                  </a:cubicBezTo>
                  <a:cubicBezTo>
                    <a:pt x="34" y="12"/>
                    <a:pt x="34" y="12"/>
                    <a:pt x="34" y="12"/>
                  </a:cubicBezTo>
                  <a:cubicBezTo>
                    <a:pt x="36" y="14"/>
                    <a:pt x="37" y="17"/>
                    <a:pt x="37" y="20"/>
                  </a:cubicBezTo>
                  <a:cubicBezTo>
                    <a:pt x="37" y="23"/>
                    <a:pt x="36" y="26"/>
                    <a:pt x="34" y="28"/>
                  </a:cubicBezTo>
                  <a:cubicBezTo>
                    <a:pt x="37" y="32"/>
                    <a:pt x="37" y="32"/>
                    <a:pt x="37" y="32"/>
                  </a:cubicBezTo>
                  <a:cubicBezTo>
                    <a:pt x="40" y="30"/>
                    <a:pt x="43" y="28"/>
                    <a:pt x="46" y="28"/>
                  </a:cubicBezTo>
                  <a:cubicBezTo>
                    <a:pt x="49" y="28"/>
                    <a:pt x="52" y="29"/>
                    <a:pt x="54" y="32"/>
                  </a:cubicBezTo>
                  <a:cubicBezTo>
                    <a:pt x="62" y="40"/>
                    <a:pt x="62" y="40"/>
                    <a:pt x="62" y="40"/>
                  </a:cubicBezTo>
                  <a:cubicBezTo>
                    <a:pt x="64" y="42"/>
                    <a:pt x="66" y="45"/>
                    <a:pt x="66" y="48"/>
                  </a:cubicBezTo>
                  <a:cubicBezTo>
                    <a:pt x="66" y="51"/>
                    <a:pt x="64" y="54"/>
                    <a:pt x="62" y="56"/>
                  </a:cubicBezTo>
                  <a:close/>
                  <a:moveTo>
                    <a:pt x="29" y="17"/>
                  </a:moveTo>
                  <a:cubicBezTo>
                    <a:pt x="20" y="9"/>
                    <a:pt x="20" y="9"/>
                    <a:pt x="20" y="9"/>
                  </a:cubicBezTo>
                  <a:cubicBezTo>
                    <a:pt x="20" y="8"/>
                    <a:pt x="19" y="8"/>
                    <a:pt x="18" y="8"/>
                  </a:cubicBezTo>
                  <a:cubicBezTo>
                    <a:pt x="17" y="8"/>
                    <a:pt x="16" y="8"/>
                    <a:pt x="15" y="9"/>
                  </a:cubicBezTo>
                  <a:cubicBezTo>
                    <a:pt x="9" y="15"/>
                    <a:pt x="9" y="15"/>
                    <a:pt x="9" y="15"/>
                  </a:cubicBezTo>
                  <a:cubicBezTo>
                    <a:pt x="8" y="15"/>
                    <a:pt x="8" y="16"/>
                    <a:pt x="8" y="17"/>
                  </a:cubicBezTo>
                  <a:cubicBezTo>
                    <a:pt x="8" y="18"/>
                    <a:pt x="8" y="19"/>
                    <a:pt x="9" y="20"/>
                  </a:cubicBezTo>
                  <a:cubicBezTo>
                    <a:pt x="17" y="28"/>
                    <a:pt x="17" y="28"/>
                    <a:pt x="17" y="28"/>
                  </a:cubicBezTo>
                  <a:cubicBezTo>
                    <a:pt x="18" y="29"/>
                    <a:pt x="19" y="29"/>
                    <a:pt x="20" y="29"/>
                  </a:cubicBezTo>
                  <a:cubicBezTo>
                    <a:pt x="21" y="29"/>
                    <a:pt x="22" y="29"/>
                    <a:pt x="23" y="28"/>
                  </a:cubicBezTo>
                  <a:cubicBezTo>
                    <a:pt x="22" y="27"/>
                    <a:pt x="20" y="26"/>
                    <a:pt x="20" y="24"/>
                  </a:cubicBezTo>
                  <a:cubicBezTo>
                    <a:pt x="20" y="22"/>
                    <a:pt x="22" y="20"/>
                    <a:pt x="24" y="20"/>
                  </a:cubicBezTo>
                  <a:cubicBezTo>
                    <a:pt x="26" y="20"/>
                    <a:pt x="27" y="21"/>
                    <a:pt x="28" y="23"/>
                  </a:cubicBezTo>
                  <a:cubicBezTo>
                    <a:pt x="29" y="22"/>
                    <a:pt x="30" y="21"/>
                    <a:pt x="30" y="20"/>
                  </a:cubicBezTo>
                  <a:cubicBezTo>
                    <a:pt x="30" y="19"/>
                    <a:pt x="29" y="18"/>
                    <a:pt x="29" y="17"/>
                  </a:cubicBezTo>
                  <a:close/>
                  <a:moveTo>
                    <a:pt x="57" y="45"/>
                  </a:moveTo>
                  <a:cubicBezTo>
                    <a:pt x="48" y="37"/>
                    <a:pt x="48" y="37"/>
                    <a:pt x="48" y="37"/>
                  </a:cubicBezTo>
                  <a:cubicBezTo>
                    <a:pt x="48" y="36"/>
                    <a:pt x="47" y="36"/>
                    <a:pt x="46" y="36"/>
                  </a:cubicBezTo>
                  <a:cubicBezTo>
                    <a:pt x="45" y="36"/>
                    <a:pt x="44" y="36"/>
                    <a:pt x="43" y="37"/>
                  </a:cubicBezTo>
                  <a:cubicBezTo>
                    <a:pt x="44" y="39"/>
                    <a:pt x="46" y="40"/>
                    <a:pt x="46" y="42"/>
                  </a:cubicBezTo>
                  <a:cubicBezTo>
                    <a:pt x="46" y="44"/>
                    <a:pt x="44" y="46"/>
                    <a:pt x="42" y="46"/>
                  </a:cubicBezTo>
                  <a:cubicBezTo>
                    <a:pt x="40" y="46"/>
                    <a:pt x="39" y="44"/>
                    <a:pt x="37" y="43"/>
                  </a:cubicBezTo>
                  <a:cubicBezTo>
                    <a:pt x="37" y="43"/>
                    <a:pt x="36" y="44"/>
                    <a:pt x="36" y="46"/>
                  </a:cubicBezTo>
                  <a:cubicBezTo>
                    <a:pt x="36" y="47"/>
                    <a:pt x="36" y="48"/>
                    <a:pt x="37" y="48"/>
                  </a:cubicBezTo>
                  <a:cubicBezTo>
                    <a:pt x="45" y="57"/>
                    <a:pt x="45" y="57"/>
                    <a:pt x="45" y="57"/>
                  </a:cubicBezTo>
                  <a:cubicBezTo>
                    <a:pt x="46" y="57"/>
                    <a:pt x="47" y="58"/>
                    <a:pt x="48" y="58"/>
                  </a:cubicBezTo>
                  <a:cubicBezTo>
                    <a:pt x="49" y="58"/>
                    <a:pt x="50" y="57"/>
                    <a:pt x="51" y="57"/>
                  </a:cubicBezTo>
                  <a:cubicBezTo>
                    <a:pt x="57" y="51"/>
                    <a:pt x="57" y="51"/>
                    <a:pt x="57" y="51"/>
                  </a:cubicBezTo>
                  <a:cubicBezTo>
                    <a:pt x="58" y="50"/>
                    <a:pt x="58" y="49"/>
                    <a:pt x="58" y="48"/>
                  </a:cubicBezTo>
                  <a:cubicBezTo>
                    <a:pt x="58" y="47"/>
                    <a:pt x="58" y="46"/>
                    <a:pt x="57" y="45"/>
                  </a:cubicBezTo>
                  <a:close/>
                </a:path>
              </a:pathLst>
            </a:custGeom>
            <a:solidFill>
              <a:schemeClr val="bg1"/>
            </a:solidFill>
            <a:ln w="9525">
              <a:noFill/>
              <a:round/>
            </a:ln>
          </p:spPr>
          <p:txBody>
            <a:bodyPr vert="horz" wrap="square" lIns="89606" tIns="44803" rIns="89606" bIns="44803" numCol="1" anchor="t" anchorCtr="0" compatLnSpc="1"/>
            <a:lstStyle/>
            <a:p>
              <a:pPr defTabSz="895985">
                <a:defRPr/>
              </a:pPr>
              <a:endParaRPr lang="en-US" sz="2400" dirty="0">
                <a:solidFill>
                  <a:prstClr val="black"/>
                </a:solidFill>
                <a:latin typeface="Arial" panose="020B0604020202020204"/>
                <a:ea typeface="微软雅黑" panose="020B0503020204020204" pitchFamily="34" charset="-122"/>
              </a:endParaRPr>
            </a:p>
          </p:txBody>
        </p:sp>
      </p:grpSp>
      <p:sp>
        <p:nvSpPr>
          <p:cNvPr id="52" name="文本框 51"/>
          <p:cNvSpPr txBox="1"/>
          <p:nvPr/>
        </p:nvSpPr>
        <p:spPr>
          <a:xfrm>
            <a:off x="8475935" y="3606872"/>
            <a:ext cx="1651232" cy="400087"/>
          </a:xfrm>
          <a:prstGeom prst="rect">
            <a:avLst/>
          </a:prstGeom>
          <a:noFill/>
        </p:spPr>
        <p:txBody>
          <a:bodyPr wrap="square" lIns="121899" tIns="60949" rIns="121899" bIns="60949" rtlCol="0">
            <a:spAutoFit/>
          </a:bodyPr>
          <a:lstStyle/>
          <a:p>
            <a:pPr defTabSz="895985">
              <a:defRPr/>
            </a:pPr>
            <a:r>
              <a:rPr lang="zh-CN" altLang="en-US" b="1" dirty="0">
                <a:solidFill>
                  <a:prstClr val="black"/>
                </a:solidFill>
                <a:latin typeface="微软雅黑" panose="020B0503020204020204" pitchFamily="34" charset="-122"/>
                <a:ea typeface="微软雅黑" panose="020B0503020204020204" pitchFamily="34" charset="-122"/>
              </a:rPr>
              <a:t>单击编辑标题</a:t>
            </a:r>
          </a:p>
        </p:txBody>
      </p:sp>
      <p:sp>
        <p:nvSpPr>
          <p:cNvPr id="53" name="Shape 358"/>
          <p:cNvSpPr txBox="1"/>
          <p:nvPr/>
        </p:nvSpPr>
        <p:spPr>
          <a:xfrm>
            <a:off x="8577731" y="3955573"/>
            <a:ext cx="2381071"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54" name="文本框 53"/>
          <p:cNvSpPr txBox="1"/>
          <p:nvPr/>
        </p:nvSpPr>
        <p:spPr>
          <a:xfrm>
            <a:off x="3384508" y="1699662"/>
            <a:ext cx="1651232" cy="400087"/>
          </a:xfrm>
          <a:prstGeom prst="rect">
            <a:avLst/>
          </a:prstGeom>
          <a:noFill/>
        </p:spPr>
        <p:txBody>
          <a:bodyPr wrap="square" lIns="121899" tIns="60949" rIns="121899" bIns="60949" rtlCol="0">
            <a:spAutoFit/>
          </a:bodyPr>
          <a:lstStyle/>
          <a:p>
            <a:pPr defTabSz="895985">
              <a:defRPr/>
            </a:pPr>
            <a:r>
              <a:rPr lang="zh-CN" altLang="en-US" b="1" dirty="0">
                <a:solidFill>
                  <a:prstClr val="black"/>
                </a:solidFill>
                <a:latin typeface="微软雅黑" panose="020B0503020204020204" pitchFamily="34" charset="-122"/>
                <a:ea typeface="微软雅黑" panose="020B0503020204020204" pitchFamily="34" charset="-122"/>
              </a:rPr>
              <a:t>单击编辑标题</a:t>
            </a:r>
          </a:p>
        </p:txBody>
      </p:sp>
      <p:sp>
        <p:nvSpPr>
          <p:cNvPr id="55" name="Shape 358"/>
          <p:cNvSpPr txBox="1"/>
          <p:nvPr/>
        </p:nvSpPr>
        <p:spPr>
          <a:xfrm>
            <a:off x="2460060" y="2051055"/>
            <a:ext cx="2400632"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56" name="文本框 55"/>
          <p:cNvSpPr txBox="1"/>
          <p:nvPr/>
        </p:nvSpPr>
        <p:spPr>
          <a:xfrm>
            <a:off x="1869497" y="3600405"/>
            <a:ext cx="1651232" cy="400087"/>
          </a:xfrm>
          <a:prstGeom prst="rect">
            <a:avLst/>
          </a:prstGeom>
          <a:noFill/>
        </p:spPr>
        <p:txBody>
          <a:bodyPr wrap="square" lIns="121899" tIns="60949" rIns="121899" bIns="60949" rtlCol="0">
            <a:spAutoFit/>
          </a:bodyPr>
          <a:lstStyle/>
          <a:p>
            <a:pPr defTabSz="895985">
              <a:defRPr/>
            </a:pPr>
            <a:r>
              <a:rPr lang="zh-CN" altLang="en-US" b="1" dirty="0">
                <a:solidFill>
                  <a:prstClr val="black"/>
                </a:solidFill>
                <a:latin typeface="微软雅黑" panose="020B0503020204020204" pitchFamily="34" charset="-122"/>
                <a:ea typeface="微软雅黑" panose="020B0503020204020204" pitchFamily="34" charset="-122"/>
              </a:rPr>
              <a:t>单击编辑标题</a:t>
            </a:r>
          </a:p>
        </p:txBody>
      </p:sp>
      <p:sp>
        <p:nvSpPr>
          <p:cNvPr id="57" name="Shape 358"/>
          <p:cNvSpPr txBox="1"/>
          <p:nvPr/>
        </p:nvSpPr>
        <p:spPr>
          <a:xfrm>
            <a:off x="979623" y="3951797"/>
            <a:ext cx="2366059"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58" name="文本框 57"/>
          <p:cNvSpPr txBox="1"/>
          <p:nvPr/>
        </p:nvSpPr>
        <p:spPr>
          <a:xfrm>
            <a:off x="6685131" y="5435822"/>
            <a:ext cx="1651232" cy="400087"/>
          </a:xfrm>
          <a:prstGeom prst="rect">
            <a:avLst/>
          </a:prstGeom>
          <a:noFill/>
        </p:spPr>
        <p:txBody>
          <a:bodyPr wrap="square" lIns="121899" tIns="60949" rIns="121899" bIns="60949" rtlCol="0">
            <a:spAutoFit/>
          </a:bodyPr>
          <a:lstStyle/>
          <a:p>
            <a:pPr defTabSz="895985">
              <a:defRPr/>
            </a:pPr>
            <a:r>
              <a:rPr lang="zh-CN" altLang="en-US" b="1" dirty="0">
                <a:solidFill>
                  <a:prstClr val="black"/>
                </a:solidFill>
                <a:latin typeface="微软雅黑" panose="020B0503020204020204" pitchFamily="34" charset="-122"/>
                <a:ea typeface="微软雅黑" panose="020B0503020204020204" pitchFamily="34" charset="-122"/>
              </a:rPr>
              <a:t>单击编辑标题</a:t>
            </a:r>
          </a:p>
        </p:txBody>
      </p:sp>
      <p:sp>
        <p:nvSpPr>
          <p:cNvPr id="59" name="Shape 358"/>
          <p:cNvSpPr txBox="1"/>
          <p:nvPr/>
        </p:nvSpPr>
        <p:spPr>
          <a:xfrm>
            <a:off x="6786926" y="5784525"/>
            <a:ext cx="2381071" cy="738615"/>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60" name="矩形 59"/>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61" name="矩形 60"/>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62"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5"/>
          <p:cNvSpPr/>
          <p:nvPr/>
        </p:nvSpPr>
        <p:spPr bwMode="auto">
          <a:xfrm>
            <a:off x="4342769" y="2925058"/>
            <a:ext cx="3222194" cy="3697909"/>
          </a:xfrm>
          <a:custGeom>
            <a:avLst/>
            <a:gdLst>
              <a:gd name="T0" fmla="*/ 2147483646 w 1045"/>
              <a:gd name="T1" fmla="*/ 2147483646 h 1279"/>
              <a:gd name="T2" fmla="*/ 2147483646 w 1045"/>
              <a:gd name="T3" fmla="*/ 2147483646 h 1279"/>
              <a:gd name="T4" fmla="*/ 2147483646 w 1045"/>
              <a:gd name="T5" fmla="*/ 2147483646 h 1279"/>
              <a:gd name="T6" fmla="*/ 2147483646 w 1045"/>
              <a:gd name="T7" fmla="*/ 2147483646 h 1279"/>
              <a:gd name="T8" fmla="*/ 2147483646 w 1045"/>
              <a:gd name="T9" fmla="*/ 2147483646 h 1279"/>
              <a:gd name="T10" fmla="*/ 0 w 1045"/>
              <a:gd name="T11" fmla="*/ 2147483646 h 1279"/>
              <a:gd name="T12" fmla="*/ 2147483646 w 1045"/>
              <a:gd name="T13" fmla="*/ 2147483646 h 1279"/>
              <a:gd name="T14" fmla="*/ 2147483646 w 1045"/>
              <a:gd name="T15" fmla="*/ 2147483646 h 1279"/>
              <a:gd name="T16" fmla="*/ 2147483646 w 1045"/>
              <a:gd name="T17" fmla="*/ 2147483646 h 1279"/>
              <a:gd name="T18" fmla="*/ 2147483646 w 1045"/>
              <a:gd name="T19" fmla="*/ 2147483646 h 1279"/>
              <a:gd name="T20" fmla="*/ 2147483646 w 1045"/>
              <a:gd name="T21" fmla="*/ 2147483646 h 1279"/>
              <a:gd name="T22" fmla="*/ 2147483646 w 1045"/>
              <a:gd name="T23" fmla="*/ 2147483646 h 1279"/>
              <a:gd name="T24" fmla="*/ 2147483646 w 1045"/>
              <a:gd name="T25" fmla="*/ 2147483646 h 1279"/>
              <a:gd name="T26" fmla="*/ 2147483646 w 1045"/>
              <a:gd name="T27" fmla="*/ 2147483646 h 1279"/>
              <a:gd name="T28" fmla="*/ 2147483646 w 1045"/>
              <a:gd name="T29" fmla="*/ 2147483646 h 1279"/>
              <a:gd name="T30" fmla="*/ 2147483646 w 1045"/>
              <a:gd name="T31" fmla="*/ 2147483646 h 1279"/>
              <a:gd name="T32" fmla="*/ 2147483646 w 1045"/>
              <a:gd name="T33" fmla="*/ 2147483646 h 1279"/>
              <a:gd name="T34" fmla="*/ 2147483646 w 1045"/>
              <a:gd name="T35" fmla="*/ 2147483646 h 1279"/>
              <a:gd name="T36" fmla="*/ 2147483646 w 1045"/>
              <a:gd name="T37" fmla="*/ 2147483646 h 1279"/>
              <a:gd name="T38" fmla="*/ 2147483646 w 1045"/>
              <a:gd name="T39" fmla="*/ 2147483646 h 1279"/>
              <a:gd name="T40" fmla="*/ 2147483646 w 1045"/>
              <a:gd name="T41" fmla="*/ 0 h 1279"/>
              <a:gd name="T42" fmla="*/ 2147483646 w 1045"/>
              <a:gd name="T43" fmla="*/ 2147483646 h 1279"/>
              <a:gd name="T44" fmla="*/ 2147483646 w 1045"/>
              <a:gd name="T45" fmla="*/ 2147483646 h 1279"/>
              <a:gd name="T46" fmla="*/ 2147483646 w 1045"/>
              <a:gd name="T47" fmla="*/ 2147483646 h 1279"/>
              <a:gd name="T48" fmla="*/ 2147483646 w 1045"/>
              <a:gd name="T49" fmla="*/ 2147483646 h 1279"/>
              <a:gd name="T50" fmla="*/ 2147483646 w 1045"/>
              <a:gd name="T51" fmla="*/ 2147483646 h 1279"/>
              <a:gd name="T52" fmla="*/ 2147483646 w 1045"/>
              <a:gd name="T53" fmla="*/ 2147483646 h 1279"/>
              <a:gd name="T54" fmla="*/ 2147483646 w 1045"/>
              <a:gd name="T55" fmla="*/ 2147483646 h 1279"/>
              <a:gd name="T56" fmla="*/ 2147483646 w 1045"/>
              <a:gd name="T57" fmla="*/ 2147483646 h 1279"/>
              <a:gd name="T58" fmla="*/ 2147483646 w 1045"/>
              <a:gd name="T59" fmla="*/ 2147483646 h 1279"/>
              <a:gd name="T60" fmla="*/ 2147483646 w 1045"/>
              <a:gd name="T61" fmla="*/ 2147483646 h 1279"/>
              <a:gd name="T62" fmla="*/ 2147483646 w 1045"/>
              <a:gd name="T63" fmla="*/ 2147483646 h 1279"/>
              <a:gd name="T64" fmla="*/ 2147483646 w 1045"/>
              <a:gd name="T65" fmla="*/ 2147483646 h 1279"/>
              <a:gd name="T66" fmla="*/ 2147483646 w 1045"/>
              <a:gd name="T67" fmla="*/ 2147483646 h 127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045" h="1279">
                <a:moveTo>
                  <a:pt x="621" y="1278"/>
                </a:moveTo>
                <a:cubicBezTo>
                  <a:pt x="493" y="1279"/>
                  <a:pt x="493" y="1279"/>
                  <a:pt x="493" y="1279"/>
                </a:cubicBezTo>
                <a:cubicBezTo>
                  <a:pt x="480" y="1238"/>
                  <a:pt x="485" y="1193"/>
                  <a:pt x="491" y="1068"/>
                </a:cubicBezTo>
                <a:cubicBezTo>
                  <a:pt x="453" y="1033"/>
                  <a:pt x="408" y="998"/>
                  <a:pt x="362" y="961"/>
                </a:cubicBezTo>
                <a:cubicBezTo>
                  <a:pt x="310" y="963"/>
                  <a:pt x="280" y="960"/>
                  <a:pt x="239" y="952"/>
                </a:cubicBezTo>
                <a:cubicBezTo>
                  <a:pt x="153" y="935"/>
                  <a:pt x="123" y="906"/>
                  <a:pt x="0" y="832"/>
                </a:cubicBezTo>
                <a:cubicBezTo>
                  <a:pt x="134" y="888"/>
                  <a:pt x="210" y="930"/>
                  <a:pt x="322" y="928"/>
                </a:cubicBezTo>
                <a:cubicBezTo>
                  <a:pt x="244" y="861"/>
                  <a:pt x="168" y="787"/>
                  <a:pt x="117" y="696"/>
                </a:cubicBezTo>
                <a:cubicBezTo>
                  <a:pt x="236" y="800"/>
                  <a:pt x="263" y="854"/>
                  <a:pt x="430" y="953"/>
                </a:cubicBezTo>
                <a:cubicBezTo>
                  <a:pt x="448" y="964"/>
                  <a:pt x="467" y="976"/>
                  <a:pt x="494" y="997"/>
                </a:cubicBezTo>
                <a:cubicBezTo>
                  <a:pt x="494" y="993"/>
                  <a:pt x="494" y="993"/>
                  <a:pt x="494" y="993"/>
                </a:cubicBezTo>
                <a:cubicBezTo>
                  <a:pt x="497" y="887"/>
                  <a:pt x="467" y="762"/>
                  <a:pt x="469" y="687"/>
                </a:cubicBezTo>
                <a:cubicBezTo>
                  <a:pt x="371" y="661"/>
                  <a:pt x="303" y="619"/>
                  <a:pt x="248" y="580"/>
                </a:cubicBezTo>
                <a:cubicBezTo>
                  <a:pt x="105" y="480"/>
                  <a:pt x="40" y="342"/>
                  <a:pt x="11" y="217"/>
                </a:cubicBezTo>
                <a:cubicBezTo>
                  <a:pt x="94" y="400"/>
                  <a:pt x="163" y="479"/>
                  <a:pt x="275" y="548"/>
                </a:cubicBezTo>
                <a:cubicBezTo>
                  <a:pt x="285" y="525"/>
                  <a:pt x="324" y="475"/>
                  <a:pt x="320" y="398"/>
                </a:cubicBezTo>
                <a:cubicBezTo>
                  <a:pt x="315" y="314"/>
                  <a:pt x="306" y="285"/>
                  <a:pt x="316" y="246"/>
                </a:cubicBezTo>
                <a:cubicBezTo>
                  <a:pt x="332" y="334"/>
                  <a:pt x="354" y="416"/>
                  <a:pt x="349" y="460"/>
                </a:cubicBezTo>
                <a:cubicBezTo>
                  <a:pt x="345" y="497"/>
                  <a:pt x="340" y="510"/>
                  <a:pt x="328" y="580"/>
                </a:cubicBezTo>
                <a:cubicBezTo>
                  <a:pt x="394" y="614"/>
                  <a:pt x="436" y="623"/>
                  <a:pt x="471" y="633"/>
                </a:cubicBezTo>
                <a:cubicBezTo>
                  <a:pt x="480" y="526"/>
                  <a:pt x="544" y="250"/>
                  <a:pt x="547" y="0"/>
                </a:cubicBezTo>
                <a:cubicBezTo>
                  <a:pt x="602" y="287"/>
                  <a:pt x="501" y="515"/>
                  <a:pt x="529" y="678"/>
                </a:cubicBezTo>
                <a:cubicBezTo>
                  <a:pt x="546" y="776"/>
                  <a:pt x="564" y="812"/>
                  <a:pt x="576" y="875"/>
                </a:cubicBezTo>
                <a:cubicBezTo>
                  <a:pt x="617" y="825"/>
                  <a:pt x="645" y="811"/>
                  <a:pt x="741" y="730"/>
                </a:cubicBezTo>
                <a:cubicBezTo>
                  <a:pt x="723" y="598"/>
                  <a:pt x="730" y="473"/>
                  <a:pt x="809" y="374"/>
                </a:cubicBezTo>
                <a:cubicBezTo>
                  <a:pt x="738" y="537"/>
                  <a:pt x="772" y="588"/>
                  <a:pt x="791" y="687"/>
                </a:cubicBezTo>
                <a:cubicBezTo>
                  <a:pt x="841" y="647"/>
                  <a:pt x="874" y="615"/>
                  <a:pt x="903" y="571"/>
                </a:cubicBezTo>
                <a:cubicBezTo>
                  <a:pt x="937" y="523"/>
                  <a:pt x="988" y="442"/>
                  <a:pt x="1045" y="321"/>
                </a:cubicBezTo>
                <a:cubicBezTo>
                  <a:pt x="1027" y="404"/>
                  <a:pt x="992" y="483"/>
                  <a:pt x="958" y="545"/>
                </a:cubicBezTo>
                <a:cubicBezTo>
                  <a:pt x="854" y="740"/>
                  <a:pt x="738" y="767"/>
                  <a:pt x="616" y="966"/>
                </a:cubicBezTo>
                <a:cubicBezTo>
                  <a:pt x="614" y="992"/>
                  <a:pt x="612" y="1040"/>
                  <a:pt x="610" y="1095"/>
                </a:cubicBezTo>
                <a:cubicBezTo>
                  <a:pt x="698" y="1054"/>
                  <a:pt x="845" y="1010"/>
                  <a:pt x="939" y="888"/>
                </a:cubicBezTo>
                <a:cubicBezTo>
                  <a:pt x="901" y="979"/>
                  <a:pt x="728" y="1086"/>
                  <a:pt x="610" y="1140"/>
                </a:cubicBezTo>
                <a:cubicBezTo>
                  <a:pt x="613" y="1200"/>
                  <a:pt x="625" y="1222"/>
                  <a:pt x="621" y="1278"/>
                </a:cubicBezTo>
                <a:close/>
              </a:path>
            </a:pathLst>
          </a:custGeom>
          <a:solidFill>
            <a:schemeClr val="accent4"/>
          </a:solidFill>
          <a:ln>
            <a:noFill/>
          </a:ln>
        </p:spPr>
        <p:txBody>
          <a:bodyPr lIns="91436" tIns="45718" rIns="91436" bIns="45718"/>
          <a:lstStyle/>
          <a:p>
            <a:endParaRPr lang="zh-CN" altLang="en-US">
              <a:latin typeface="+mn-ea"/>
            </a:endParaRPr>
          </a:p>
        </p:txBody>
      </p:sp>
      <p:sp>
        <p:nvSpPr>
          <p:cNvPr id="4" name="Freeform 7"/>
          <p:cNvSpPr/>
          <p:nvPr/>
        </p:nvSpPr>
        <p:spPr bwMode="auto">
          <a:xfrm>
            <a:off x="5700788" y="2333799"/>
            <a:ext cx="609586" cy="616672"/>
          </a:xfrm>
          <a:prstGeom prst="ellipse">
            <a:avLst/>
          </a:prstGeom>
          <a:solidFill>
            <a:schemeClr val="accent2"/>
          </a:solidFill>
          <a:ln>
            <a:noFill/>
          </a:ln>
        </p:spPr>
        <p:txBody>
          <a:bodyPr lIns="91436" tIns="45718" rIns="91436" bIns="45718"/>
          <a:lstStyle/>
          <a:p>
            <a:endParaRPr lang="zh-CN" altLang="en-US">
              <a:latin typeface="+mn-ea"/>
            </a:endParaRPr>
          </a:p>
        </p:txBody>
      </p:sp>
      <p:sp>
        <p:nvSpPr>
          <p:cNvPr id="5" name="Freeform 8"/>
          <p:cNvSpPr/>
          <p:nvPr/>
        </p:nvSpPr>
        <p:spPr bwMode="auto">
          <a:xfrm>
            <a:off x="7276174" y="3252307"/>
            <a:ext cx="605879" cy="613208"/>
          </a:xfrm>
          <a:prstGeom prst="ellipse">
            <a:avLst/>
          </a:prstGeom>
          <a:solidFill>
            <a:schemeClr val="accent4"/>
          </a:solidFill>
          <a:ln>
            <a:noFill/>
          </a:ln>
        </p:spPr>
        <p:txBody>
          <a:bodyPr lIns="91436" tIns="45718" rIns="91436" bIns="45718"/>
          <a:lstStyle/>
          <a:p>
            <a:endParaRPr lang="zh-CN" altLang="en-US">
              <a:latin typeface="+mn-ea"/>
            </a:endParaRPr>
          </a:p>
        </p:txBody>
      </p:sp>
      <p:sp>
        <p:nvSpPr>
          <p:cNvPr id="6" name="Freeform 9"/>
          <p:cNvSpPr/>
          <p:nvPr/>
        </p:nvSpPr>
        <p:spPr bwMode="auto">
          <a:xfrm>
            <a:off x="7001256" y="4891609"/>
            <a:ext cx="611439" cy="616672"/>
          </a:xfrm>
          <a:prstGeom prst="ellipse">
            <a:avLst/>
          </a:prstGeom>
          <a:solidFill>
            <a:schemeClr val="accent4"/>
          </a:solidFill>
          <a:ln>
            <a:noFill/>
          </a:ln>
        </p:spPr>
        <p:txBody>
          <a:bodyPr lIns="91436" tIns="45718" rIns="91436" bIns="45718"/>
          <a:lstStyle/>
          <a:p>
            <a:endParaRPr lang="zh-CN" altLang="en-US">
              <a:latin typeface="+mn-ea"/>
            </a:endParaRPr>
          </a:p>
        </p:txBody>
      </p:sp>
      <p:sp>
        <p:nvSpPr>
          <p:cNvPr id="7" name="Freeform 10"/>
          <p:cNvSpPr/>
          <p:nvPr/>
        </p:nvSpPr>
        <p:spPr bwMode="auto">
          <a:xfrm>
            <a:off x="4993279" y="3081735"/>
            <a:ext cx="607732" cy="616672"/>
          </a:xfrm>
          <a:prstGeom prst="ellipse">
            <a:avLst/>
          </a:prstGeom>
          <a:solidFill>
            <a:schemeClr val="accent2"/>
          </a:solidFill>
          <a:ln>
            <a:noFill/>
          </a:ln>
        </p:spPr>
        <p:txBody>
          <a:bodyPr lIns="91436" tIns="45718" rIns="91436" bIns="45718"/>
          <a:lstStyle/>
          <a:p>
            <a:endParaRPr lang="zh-CN" altLang="en-US">
              <a:latin typeface="+mn-ea"/>
            </a:endParaRPr>
          </a:p>
        </p:txBody>
      </p:sp>
      <p:sp>
        <p:nvSpPr>
          <p:cNvPr id="8" name="Freeform 11"/>
          <p:cNvSpPr/>
          <p:nvPr/>
        </p:nvSpPr>
        <p:spPr bwMode="auto">
          <a:xfrm>
            <a:off x="4014899" y="4766085"/>
            <a:ext cx="607732" cy="611475"/>
          </a:xfrm>
          <a:prstGeom prst="ellipse">
            <a:avLst/>
          </a:prstGeom>
          <a:solidFill>
            <a:schemeClr val="accent2"/>
          </a:solidFill>
          <a:ln>
            <a:noFill/>
          </a:ln>
        </p:spPr>
        <p:txBody>
          <a:bodyPr lIns="91436" tIns="45718" rIns="91436" bIns="45718"/>
          <a:lstStyle/>
          <a:p>
            <a:endParaRPr lang="zh-CN" altLang="en-US">
              <a:latin typeface="+mn-ea"/>
            </a:endParaRPr>
          </a:p>
        </p:txBody>
      </p:sp>
      <p:sp>
        <p:nvSpPr>
          <p:cNvPr id="9" name="Freeform 13"/>
          <p:cNvSpPr/>
          <p:nvPr/>
        </p:nvSpPr>
        <p:spPr bwMode="auto">
          <a:xfrm>
            <a:off x="6417730" y="5591154"/>
            <a:ext cx="339070" cy="342981"/>
          </a:xfrm>
          <a:prstGeom prst="ellipse">
            <a:avLst/>
          </a:prstGeom>
          <a:solidFill>
            <a:schemeClr val="accent2"/>
          </a:solidFill>
          <a:ln>
            <a:noFill/>
          </a:ln>
        </p:spPr>
        <p:txBody>
          <a:bodyPr lIns="91436" tIns="45718" rIns="91436" bIns="45718"/>
          <a:lstStyle/>
          <a:p>
            <a:endParaRPr lang="zh-CN" altLang="en-US">
              <a:latin typeface="+mn-ea"/>
            </a:endParaRPr>
          </a:p>
        </p:txBody>
      </p:sp>
      <p:sp>
        <p:nvSpPr>
          <p:cNvPr id="10" name="Freeform 14"/>
          <p:cNvSpPr/>
          <p:nvPr/>
        </p:nvSpPr>
        <p:spPr bwMode="auto">
          <a:xfrm>
            <a:off x="4257465" y="3361707"/>
            <a:ext cx="333510" cy="342981"/>
          </a:xfrm>
          <a:prstGeom prst="ellipse">
            <a:avLst/>
          </a:prstGeom>
          <a:solidFill>
            <a:schemeClr val="accent4"/>
          </a:solidFill>
          <a:ln>
            <a:noFill/>
          </a:ln>
        </p:spPr>
        <p:txBody>
          <a:bodyPr lIns="91436" tIns="45718" rIns="91436" bIns="45718"/>
          <a:lstStyle/>
          <a:p>
            <a:endParaRPr lang="zh-CN" altLang="en-US">
              <a:latin typeface="+mn-ea"/>
            </a:endParaRPr>
          </a:p>
        </p:txBody>
      </p:sp>
      <p:sp>
        <p:nvSpPr>
          <p:cNvPr id="11" name="Freeform 15"/>
          <p:cNvSpPr/>
          <p:nvPr/>
        </p:nvSpPr>
        <p:spPr bwMode="auto">
          <a:xfrm>
            <a:off x="5582195" y="3573167"/>
            <a:ext cx="335364" cy="339517"/>
          </a:xfrm>
          <a:prstGeom prst="ellipse">
            <a:avLst/>
          </a:prstGeom>
          <a:solidFill>
            <a:schemeClr val="accent4"/>
          </a:solidFill>
          <a:ln>
            <a:noFill/>
          </a:ln>
        </p:spPr>
        <p:txBody>
          <a:bodyPr lIns="91436" tIns="45718" rIns="91436" bIns="45718"/>
          <a:lstStyle/>
          <a:p>
            <a:endParaRPr lang="zh-CN" altLang="en-US">
              <a:latin typeface="+mn-ea"/>
            </a:endParaRPr>
          </a:p>
        </p:txBody>
      </p:sp>
      <p:sp>
        <p:nvSpPr>
          <p:cNvPr id="12" name="Freeform 16"/>
          <p:cNvSpPr/>
          <p:nvPr/>
        </p:nvSpPr>
        <p:spPr bwMode="auto">
          <a:xfrm>
            <a:off x="6082366" y="4931766"/>
            <a:ext cx="335364" cy="337782"/>
          </a:xfrm>
          <a:prstGeom prst="ellipse">
            <a:avLst/>
          </a:prstGeom>
          <a:solidFill>
            <a:schemeClr val="accent4"/>
          </a:solidFill>
          <a:ln>
            <a:noFill/>
          </a:ln>
        </p:spPr>
        <p:txBody>
          <a:bodyPr lIns="91436" tIns="45718" rIns="91436" bIns="45718"/>
          <a:lstStyle/>
          <a:p>
            <a:endParaRPr lang="zh-CN" altLang="en-US">
              <a:latin typeface="+mn-ea"/>
            </a:endParaRPr>
          </a:p>
        </p:txBody>
      </p:sp>
      <p:sp>
        <p:nvSpPr>
          <p:cNvPr id="13" name="Freeform 17"/>
          <p:cNvSpPr/>
          <p:nvPr/>
        </p:nvSpPr>
        <p:spPr bwMode="auto">
          <a:xfrm>
            <a:off x="4619984" y="4694976"/>
            <a:ext cx="333510" cy="342981"/>
          </a:xfrm>
          <a:prstGeom prst="ellipse">
            <a:avLst/>
          </a:prstGeom>
          <a:solidFill>
            <a:schemeClr val="accent4"/>
          </a:solidFill>
          <a:ln>
            <a:noFill/>
          </a:ln>
        </p:spPr>
        <p:txBody>
          <a:bodyPr lIns="91436" tIns="45718" rIns="91436" bIns="45718"/>
          <a:lstStyle/>
          <a:p>
            <a:endParaRPr lang="zh-CN" altLang="en-US">
              <a:latin typeface="+mn-ea"/>
            </a:endParaRPr>
          </a:p>
        </p:txBody>
      </p:sp>
      <p:sp>
        <p:nvSpPr>
          <p:cNvPr id="14" name="Freeform 18"/>
          <p:cNvSpPr/>
          <p:nvPr/>
        </p:nvSpPr>
        <p:spPr bwMode="auto">
          <a:xfrm>
            <a:off x="6937917" y="4081803"/>
            <a:ext cx="339070" cy="342981"/>
          </a:xfrm>
          <a:prstGeom prst="ellipse">
            <a:avLst/>
          </a:prstGeom>
          <a:solidFill>
            <a:schemeClr val="accent2"/>
          </a:solidFill>
          <a:ln>
            <a:noFill/>
          </a:ln>
        </p:spPr>
        <p:txBody>
          <a:bodyPr lIns="91436" tIns="45718" rIns="91436" bIns="45718"/>
          <a:lstStyle/>
          <a:p>
            <a:endParaRPr lang="zh-CN" altLang="en-US">
              <a:latin typeface="+mn-ea"/>
            </a:endParaRPr>
          </a:p>
        </p:txBody>
      </p:sp>
      <p:sp>
        <p:nvSpPr>
          <p:cNvPr id="15" name="Freeform 19"/>
          <p:cNvSpPr/>
          <p:nvPr/>
        </p:nvSpPr>
        <p:spPr bwMode="auto">
          <a:xfrm>
            <a:off x="5287556" y="5137489"/>
            <a:ext cx="335364" cy="342979"/>
          </a:xfrm>
          <a:prstGeom prst="ellipse">
            <a:avLst/>
          </a:prstGeom>
          <a:solidFill>
            <a:schemeClr val="accent2"/>
          </a:solidFill>
          <a:ln>
            <a:noFill/>
          </a:ln>
        </p:spPr>
        <p:txBody>
          <a:bodyPr lIns="91436" tIns="45718" rIns="91436" bIns="45718"/>
          <a:lstStyle/>
          <a:p>
            <a:endParaRPr lang="zh-CN" altLang="en-US" dirty="0">
              <a:latin typeface="+mn-ea"/>
            </a:endParaRPr>
          </a:p>
        </p:txBody>
      </p:sp>
      <p:sp>
        <p:nvSpPr>
          <p:cNvPr id="16" name="Freeform 20"/>
          <p:cNvSpPr/>
          <p:nvPr/>
        </p:nvSpPr>
        <p:spPr bwMode="auto">
          <a:xfrm>
            <a:off x="6005582" y="4067985"/>
            <a:ext cx="335364" cy="341247"/>
          </a:xfrm>
          <a:prstGeom prst="ellipse">
            <a:avLst/>
          </a:prstGeom>
          <a:solidFill>
            <a:schemeClr val="accent2"/>
          </a:solidFill>
          <a:ln>
            <a:noFill/>
          </a:ln>
        </p:spPr>
        <p:txBody>
          <a:bodyPr lIns="91436" tIns="45718" rIns="91436" bIns="45718"/>
          <a:lstStyle/>
          <a:p>
            <a:endParaRPr lang="zh-CN" altLang="en-US">
              <a:latin typeface="+mn-ea"/>
            </a:endParaRPr>
          </a:p>
        </p:txBody>
      </p:sp>
      <p:sp>
        <p:nvSpPr>
          <p:cNvPr id="17" name="Freeform 6"/>
          <p:cNvSpPr/>
          <p:nvPr/>
        </p:nvSpPr>
        <p:spPr bwMode="auto">
          <a:xfrm>
            <a:off x="4960938" y="2402527"/>
            <a:ext cx="604027" cy="616672"/>
          </a:xfrm>
          <a:prstGeom prst="ellipse">
            <a:avLst/>
          </a:prstGeom>
          <a:solidFill>
            <a:schemeClr val="accent4"/>
          </a:solidFill>
          <a:ln>
            <a:noFill/>
          </a:ln>
        </p:spPr>
        <p:txBody>
          <a:bodyPr lIns="91436" tIns="45718" rIns="91436" bIns="45718"/>
          <a:lstStyle/>
          <a:p>
            <a:endParaRPr lang="zh-CN" altLang="en-US">
              <a:latin typeface="+mn-ea"/>
            </a:endParaRPr>
          </a:p>
        </p:txBody>
      </p:sp>
      <p:sp>
        <p:nvSpPr>
          <p:cNvPr id="18" name="Freeform 12"/>
          <p:cNvSpPr/>
          <p:nvPr/>
        </p:nvSpPr>
        <p:spPr bwMode="auto">
          <a:xfrm>
            <a:off x="6510716" y="3438278"/>
            <a:ext cx="607732" cy="613208"/>
          </a:xfrm>
          <a:prstGeom prst="ellipse">
            <a:avLst/>
          </a:prstGeom>
          <a:solidFill>
            <a:schemeClr val="accent2"/>
          </a:solidFill>
          <a:ln>
            <a:noFill/>
          </a:ln>
        </p:spPr>
        <p:txBody>
          <a:bodyPr lIns="91436" tIns="45718" rIns="91436" bIns="45718"/>
          <a:lstStyle/>
          <a:p>
            <a:endParaRPr lang="zh-CN" altLang="en-US">
              <a:latin typeface="+mn-ea"/>
            </a:endParaRPr>
          </a:p>
        </p:txBody>
      </p:sp>
      <p:sp>
        <p:nvSpPr>
          <p:cNvPr id="19" name="TextBox 8"/>
          <p:cNvSpPr txBox="1">
            <a:spLocks noChangeArrowheads="1"/>
          </p:cNvSpPr>
          <p:nvPr/>
        </p:nvSpPr>
        <p:spPr bwMode="auto">
          <a:xfrm>
            <a:off x="2591135" y="4937216"/>
            <a:ext cx="10054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mn-ea"/>
                <a:ea typeface="+mn-ea"/>
              </a:rPr>
              <a:t>添加标题</a:t>
            </a:r>
          </a:p>
        </p:txBody>
      </p:sp>
      <p:sp>
        <p:nvSpPr>
          <p:cNvPr id="20" name="TextBox 9"/>
          <p:cNvSpPr txBox="1">
            <a:spLocks noChangeArrowheads="1"/>
          </p:cNvSpPr>
          <p:nvPr/>
        </p:nvSpPr>
        <p:spPr bwMode="auto">
          <a:xfrm>
            <a:off x="9156811" y="3411007"/>
            <a:ext cx="10054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mn-ea"/>
                <a:ea typeface="+mn-ea"/>
              </a:rPr>
              <a:t>添加标题</a:t>
            </a:r>
          </a:p>
        </p:txBody>
      </p:sp>
      <p:sp>
        <p:nvSpPr>
          <p:cNvPr id="21" name="TextBox 10"/>
          <p:cNvSpPr txBox="1">
            <a:spLocks noChangeArrowheads="1"/>
          </p:cNvSpPr>
          <p:nvPr/>
        </p:nvSpPr>
        <p:spPr bwMode="auto">
          <a:xfrm>
            <a:off x="8132548" y="5071822"/>
            <a:ext cx="10054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mn-ea"/>
                <a:ea typeface="+mn-ea"/>
              </a:rPr>
              <a:t>添加标题</a:t>
            </a:r>
          </a:p>
        </p:txBody>
      </p:sp>
      <p:sp>
        <p:nvSpPr>
          <p:cNvPr id="22" name="TextBox 11"/>
          <p:cNvSpPr txBox="1">
            <a:spLocks noChangeArrowheads="1"/>
          </p:cNvSpPr>
          <p:nvPr/>
        </p:nvSpPr>
        <p:spPr bwMode="auto">
          <a:xfrm>
            <a:off x="2573060" y="3108606"/>
            <a:ext cx="10054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mn-ea"/>
                <a:ea typeface="+mn-ea"/>
              </a:rPr>
              <a:t>添加标题</a:t>
            </a:r>
          </a:p>
        </p:txBody>
      </p:sp>
      <p:sp>
        <p:nvSpPr>
          <p:cNvPr id="23" name="TextBox 12"/>
          <p:cNvSpPr txBox="1">
            <a:spLocks noChangeArrowheads="1"/>
          </p:cNvSpPr>
          <p:nvPr/>
        </p:nvSpPr>
        <p:spPr bwMode="auto">
          <a:xfrm>
            <a:off x="6298994" y="2679717"/>
            <a:ext cx="10054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eaLnBrk="1" hangingPunct="1">
              <a:lnSpc>
                <a:spcPct val="100000"/>
              </a:lnSpc>
              <a:spcBef>
                <a:spcPct val="0"/>
              </a:spcBef>
              <a:buFont typeface="Arial" panose="020B0604020202020204" pitchFamily="34" charset="0"/>
              <a:buNone/>
            </a:pPr>
            <a:r>
              <a:rPr lang="zh-CN" altLang="en-US" sz="1600" dirty="0">
                <a:solidFill>
                  <a:schemeClr val="tx1">
                    <a:lumMod val="65000"/>
                    <a:lumOff val="35000"/>
                  </a:schemeClr>
                </a:solidFill>
                <a:latin typeface="+mn-ea"/>
                <a:ea typeface="+mn-ea"/>
              </a:rPr>
              <a:t>添加标题</a:t>
            </a:r>
          </a:p>
        </p:txBody>
      </p:sp>
      <p:sp>
        <p:nvSpPr>
          <p:cNvPr id="24" name="任意多边形 31"/>
          <p:cNvSpPr/>
          <p:nvPr/>
        </p:nvSpPr>
        <p:spPr bwMode="auto">
          <a:xfrm flipV="1">
            <a:off x="3465012" y="5025778"/>
            <a:ext cx="514796" cy="47168"/>
          </a:xfrm>
          <a:custGeom>
            <a:avLst/>
            <a:gdLst>
              <a:gd name="T0" fmla="*/ 0 w 361950"/>
              <a:gd name="T1" fmla="*/ 0 h 54478"/>
              <a:gd name="T2" fmla="*/ 2852087 w 361950"/>
              <a:gd name="T3" fmla="*/ 0 h 54478"/>
              <a:gd name="T4" fmla="*/ 0 60000 65536"/>
              <a:gd name="T5" fmla="*/ 0 60000 65536"/>
            </a:gdLst>
            <a:ahLst/>
            <a:cxnLst>
              <a:cxn ang="T4">
                <a:pos x="T0" y="T1"/>
              </a:cxn>
              <a:cxn ang="T5">
                <a:pos x="T2" y="T3"/>
              </a:cxn>
            </a:cxnLst>
            <a:rect l="0" t="0" r="r" b="b"/>
            <a:pathLst>
              <a:path w="361950" h="54478">
                <a:moveTo>
                  <a:pt x="0" y="0"/>
                </a:moveTo>
                <a:lnTo>
                  <a:pt x="361950" y="0"/>
                </a:lnTo>
              </a:path>
            </a:pathLst>
          </a:custGeom>
          <a:noFill/>
          <a:ln w="6350" cap="flat" cmpd="sng">
            <a:solidFill>
              <a:schemeClr val="accent4"/>
            </a:solidFill>
            <a:prstDash val="dash"/>
            <a:round/>
          </a:ln>
          <a:extLst>
            <a:ext uri="{909E8E84-426E-40DD-AFC4-6F175D3DCCD1}">
              <a14:hiddenFill xmlns:a14="http://schemas.microsoft.com/office/drawing/2010/main">
                <a:solidFill>
                  <a:srgbClr val="FFFFFF"/>
                </a:solidFill>
              </a14:hiddenFill>
            </a:ext>
          </a:extLst>
        </p:spPr>
        <p:txBody>
          <a:bodyPr lIns="91436" tIns="45718" rIns="91436" bIns="45718" anchor="ctr"/>
          <a:lstStyle/>
          <a:p>
            <a:endParaRPr lang="zh-CN" altLang="en-US">
              <a:latin typeface="+mn-ea"/>
            </a:endParaRPr>
          </a:p>
        </p:txBody>
      </p:sp>
      <p:cxnSp>
        <p:nvCxnSpPr>
          <p:cNvPr id="25" name="直接连接符 24"/>
          <p:cNvCxnSpPr/>
          <p:nvPr/>
        </p:nvCxnSpPr>
        <p:spPr>
          <a:xfrm>
            <a:off x="3489755" y="3253454"/>
            <a:ext cx="1503526"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6" name="直接连接符 25"/>
          <p:cNvCxnSpPr>
            <a:stCxn id="23" idx="2"/>
          </p:cNvCxnSpPr>
          <p:nvPr/>
        </p:nvCxnSpPr>
        <p:spPr>
          <a:xfrm>
            <a:off x="6801695" y="3018271"/>
            <a:ext cx="2160" cy="40003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954885" y="3533194"/>
            <a:ext cx="1205053"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675002" y="5199931"/>
            <a:ext cx="559763" cy="0"/>
          </a:xfrm>
          <a:prstGeom prst="line">
            <a:avLst/>
          </a:prstGeom>
          <a:ln>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0" name="矩形 29"/>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1"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35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500" fill="hold"/>
                                        <p:tgtEl>
                                          <p:spTgt spid="4"/>
                                        </p:tgtEl>
                                        <p:attrNameLst>
                                          <p:attrName>ppt_w</p:attrName>
                                        </p:attrNameLst>
                                      </p:cBhvr>
                                      <p:tavLst>
                                        <p:tav tm="0">
                                          <p:val>
                                            <p:fltVal val="0"/>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animEffect transition="in" filter="fade">
                                      <p:cBhvr>
                                        <p:cTn id="23" dur="500"/>
                                        <p:tgtEl>
                                          <p:spTgt spid="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grpId="0" nodeType="withEffect">
                                  <p:stCondLst>
                                    <p:cond delay="250"/>
                                  </p:stCondLst>
                                  <p:childTnLst>
                                    <p:set>
                                      <p:cBhvr>
                                        <p:cTn id="35" dur="1" fill="hold">
                                          <p:stCondLst>
                                            <p:cond delay="0"/>
                                          </p:stCondLst>
                                        </p:cTn>
                                        <p:tgtEl>
                                          <p:spTgt spid="17"/>
                                        </p:tgtEl>
                                        <p:attrNameLst>
                                          <p:attrName>style.visibility</p:attrName>
                                        </p:attrNameLst>
                                      </p:cBhvr>
                                      <p:to>
                                        <p:strVal val="visible"/>
                                      </p:to>
                                    </p:set>
                                    <p:anim calcmode="lin" valueType="num">
                                      <p:cBhvr>
                                        <p:cTn id="36" dur="500" fill="hold"/>
                                        <p:tgtEl>
                                          <p:spTgt spid="17"/>
                                        </p:tgtEl>
                                        <p:attrNameLst>
                                          <p:attrName>ppt_w</p:attrName>
                                        </p:attrNameLst>
                                      </p:cBhvr>
                                      <p:tavLst>
                                        <p:tav tm="0">
                                          <p:val>
                                            <p:fltVal val="0"/>
                                          </p:val>
                                        </p:tav>
                                        <p:tav tm="100000">
                                          <p:val>
                                            <p:strVal val="#ppt_w"/>
                                          </p:val>
                                        </p:tav>
                                      </p:tavLst>
                                    </p:anim>
                                    <p:anim calcmode="lin" valueType="num">
                                      <p:cBhvr>
                                        <p:cTn id="37" dur="500" fill="hold"/>
                                        <p:tgtEl>
                                          <p:spTgt spid="17"/>
                                        </p:tgtEl>
                                        <p:attrNameLst>
                                          <p:attrName>ppt_h</p:attrName>
                                        </p:attrNameLst>
                                      </p:cBhvr>
                                      <p:tavLst>
                                        <p:tav tm="0">
                                          <p:val>
                                            <p:fltVal val="0"/>
                                          </p:val>
                                        </p:tav>
                                        <p:tav tm="100000">
                                          <p:val>
                                            <p:strVal val="#ppt_h"/>
                                          </p:val>
                                        </p:tav>
                                      </p:tavLst>
                                    </p:anim>
                                    <p:animEffect transition="in" filter="fade">
                                      <p:cBhvr>
                                        <p:cTn id="38" dur="500"/>
                                        <p:tgtEl>
                                          <p:spTgt spid="17"/>
                                        </p:tgtEl>
                                      </p:cBhvr>
                                    </p:animEffect>
                                  </p:childTnLst>
                                </p:cTn>
                              </p:par>
                              <p:par>
                                <p:cTn id="39" presetID="53" presetClass="entr" presetSubtype="16" fill="hold" grpId="0" nodeType="withEffect">
                                  <p:stCondLst>
                                    <p:cond delay="250"/>
                                  </p:stCondLst>
                                  <p:childTnLst>
                                    <p:set>
                                      <p:cBhvr>
                                        <p:cTn id="40" dur="1" fill="hold">
                                          <p:stCondLst>
                                            <p:cond delay="0"/>
                                          </p:stCondLst>
                                        </p:cTn>
                                        <p:tgtEl>
                                          <p:spTgt spid="10"/>
                                        </p:tgtEl>
                                        <p:attrNameLst>
                                          <p:attrName>style.visibility</p:attrName>
                                        </p:attrNameLst>
                                      </p:cBhvr>
                                      <p:to>
                                        <p:strVal val="visible"/>
                                      </p:to>
                                    </p:set>
                                    <p:anim calcmode="lin" valueType="num">
                                      <p:cBhvr>
                                        <p:cTn id="41" dur="500" fill="hold"/>
                                        <p:tgtEl>
                                          <p:spTgt spid="10"/>
                                        </p:tgtEl>
                                        <p:attrNameLst>
                                          <p:attrName>ppt_w</p:attrName>
                                        </p:attrNameLst>
                                      </p:cBhvr>
                                      <p:tavLst>
                                        <p:tav tm="0">
                                          <p:val>
                                            <p:fltVal val="0"/>
                                          </p:val>
                                        </p:tav>
                                        <p:tav tm="100000">
                                          <p:val>
                                            <p:strVal val="#ppt_w"/>
                                          </p:val>
                                        </p:tav>
                                      </p:tavLst>
                                    </p:anim>
                                    <p:anim calcmode="lin" valueType="num">
                                      <p:cBhvr>
                                        <p:cTn id="42" dur="500" fill="hold"/>
                                        <p:tgtEl>
                                          <p:spTgt spid="10"/>
                                        </p:tgtEl>
                                        <p:attrNameLst>
                                          <p:attrName>ppt_h</p:attrName>
                                        </p:attrNameLst>
                                      </p:cBhvr>
                                      <p:tavLst>
                                        <p:tav tm="0">
                                          <p:val>
                                            <p:fltVal val="0"/>
                                          </p:val>
                                        </p:tav>
                                        <p:tav tm="100000">
                                          <p:val>
                                            <p:strVal val="#ppt_h"/>
                                          </p:val>
                                        </p:tav>
                                      </p:tavLst>
                                    </p:anim>
                                    <p:animEffect transition="in" filter="fade">
                                      <p:cBhvr>
                                        <p:cTn id="43" dur="500"/>
                                        <p:tgtEl>
                                          <p:spTgt spid="10"/>
                                        </p:tgtEl>
                                      </p:cBhvr>
                                    </p:animEffect>
                                  </p:childTnLst>
                                </p:cTn>
                              </p:par>
                              <p:par>
                                <p:cTn id="44" presetID="53" presetClass="entr" presetSubtype="16" fill="hold" grpId="0" nodeType="withEffect">
                                  <p:stCondLst>
                                    <p:cond delay="25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par>
                                <p:cTn id="49" presetID="53" presetClass="entr" presetSubtype="16" fill="hold" grpId="0" nodeType="withEffect">
                                  <p:stCondLst>
                                    <p:cond delay="25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par>
                                <p:cTn id="54" presetID="53" presetClass="entr" presetSubtype="16" fill="hold" grpId="0" nodeType="withEffect">
                                  <p:stCondLst>
                                    <p:cond delay="25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par>
                                <p:cTn id="59" presetID="53" presetClass="entr" presetSubtype="16" fill="hold" grpId="0" nodeType="withEffect">
                                  <p:stCondLst>
                                    <p:cond delay="50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par>
                                <p:cTn id="64" presetID="53" presetClass="entr" presetSubtype="16" fill="hold" grpId="0" nodeType="withEffect">
                                  <p:stCondLst>
                                    <p:cond delay="500"/>
                                  </p:stCondLst>
                                  <p:childTnLst>
                                    <p:set>
                                      <p:cBhvr>
                                        <p:cTn id="65" dur="1" fill="hold">
                                          <p:stCondLst>
                                            <p:cond delay="0"/>
                                          </p:stCondLst>
                                        </p:cTn>
                                        <p:tgtEl>
                                          <p:spTgt spid="15"/>
                                        </p:tgtEl>
                                        <p:attrNameLst>
                                          <p:attrName>style.visibility</p:attrName>
                                        </p:attrNameLst>
                                      </p:cBhvr>
                                      <p:to>
                                        <p:strVal val="visible"/>
                                      </p:to>
                                    </p:set>
                                    <p:anim calcmode="lin" valueType="num">
                                      <p:cBhvr>
                                        <p:cTn id="66" dur="500" fill="hold"/>
                                        <p:tgtEl>
                                          <p:spTgt spid="15"/>
                                        </p:tgtEl>
                                        <p:attrNameLst>
                                          <p:attrName>ppt_w</p:attrName>
                                        </p:attrNameLst>
                                      </p:cBhvr>
                                      <p:tavLst>
                                        <p:tav tm="0">
                                          <p:val>
                                            <p:fltVal val="0"/>
                                          </p:val>
                                        </p:tav>
                                        <p:tav tm="100000">
                                          <p:val>
                                            <p:strVal val="#ppt_w"/>
                                          </p:val>
                                        </p:tav>
                                      </p:tavLst>
                                    </p:anim>
                                    <p:anim calcmode="lin" valueType="num">
                                      <p:cBhvr>
                                        <p:cTn id="67" dur="500" fill="hold"/>
                                        <p:tgtEl>
                                          <p:spTgt spid="15"/>
                                        </p:tgtEl>
                                        <p:attrNameLst>
                                          <p:attrName>ppt_h</p:attrName>
                                        </p:attrNameLst>
                                      </p:cBhvr>
                                      <p:tavLst>
                                        <p:tav tm="0">
                                          <p:val>
                                            <p:fltVal val="0"/>
                                          </p:val>
                                        </p:tav>
                                        <p:tav tm="100000">
                                          <p:val>
                                            <p:strVal val="#ppt_h"/>
                                          </p:val>
                                        </p:tav>
                                      </p:tavLst>
                                    </p:anim>
                                    <p:animEffect transition="in" filter="fade">
                                      <p:cBhvr>
                                        <p:cTn id="68" dur="500"/>
                                        <p:tgtEl>
                                          <p:spTgt spid="15"/>
                                        </p:tgtEl>
                                      </p:cBhvr>
                                    </p:animEffect>
                                  </p:childTnLst>
                                </p:cTn>
                              </p:par>
                              <p:par>
                                <p:cTn id="69" presetID="53" presetClass="entr" presetSubtype="16" fill="hold" grpId="0" nodeType="withEffect">
                                  <p:stCondLst>
                                    <p:cond delay="500"/>
                                  </p:stCondLst>
                                  <p:childTnLst>
                                    <p:set>
                                      <p:cBhvr>
                                        <p:cTn id="70" dur="1" fill="hold">
                                          <p:stCondLst>
                                            <p:cond delay="0"/>
                                          </p:stCondLst>
                                        </p:cTn>
                                        <p:tgtEl>
                                          <p:spTgt spid="9"/>
                                        </p:tgtEl>
                                        <p:attrNameLst>
                                          <p:attrName>style.visibility</p:attrName>
                                        </p:attrNameLst>
                                      </p:cBhvr>
                                      <p:to>
                                        <p:strVal val="visible"/>
                                      </p:to>
                                    </p:set>
                                    <p:anim calcmode="lin" valueType="num">
                                      <p:cBhvr>
                                        <p:cTn id="71" dur="500" fill="hold"/>
                                        <p:tgtEl>
                                          <p:spTgt spid="9"/>
                                        </p:tgtEl>
                                        <p:attrNameLst>
                                          <p:attrName>ppt_w</p:attrName>
                                        </p:attrNameLst>
                                      </p:cBhvr>
                                      <p:tavLst>
                                        <p:tav tm="0">
                                          <p:val>
                                            <p:fltVal val="0"/>
                                          </p:val>
                                        </p:tav>
                                        <p:tav tm="100000">
                                          <p:val>
                                            <p:strVal val="#ppt_w"/>
                                          </p:val>
                                        </p:tav>
                                      </p:tavLst>
                                    </p:anim>
                                    <p:anim calcmode="lin" valueType="num">
                                      <p:cBhvr>
                                        <p:cTn id="72" dur="500" fill="hold"/>
                                        <p:tgtEl>
                                          <p:spTgt spid="9"/>
                                        </p:tgtEl>
                                        <p:attrNameLst>
                                          <p:attrName>ppt_h</p:attrName>
                                        </p:attrNameLst>
                                      </p:cBhvr>
                                      <p:tavLst>
                                        <p:tav tm="0">
                                          <p:val>
                                            <p:fltVal val="0"/>
                                          </p:val>
                                        </p:tav>
                                        <p:tav tm="100000">
                                          <p:val>
                                            <p:strVal val="#ppt_h"/>
                                          </p:val>
                                        </p:tav>
                                      </p:tavLst>
                                    </p:anim>
                                    <p:animEffect transition="in" filter="fade">
                                      <p:cBhvr>
                                        <p:cTn id="73" dur="500"/>
                                        <p:tgtEl>
                                          <p:spTgt spid="9"/>
                                        </p:tgtEl>
                                      </p:cBhvr>
                                    </p:animEffect>
                                  </p:childTnLst>
                                </p:cTn>
                              </p:par>
                              <p:par>
                                <p:cTn id="74" presetID="53" presetClass="entr" presetSubtype="16" fill="hold" grpId="0" nodeType="withEffect">
                                  <p:stCondLst>
                                    <p:cond delay="50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fill="hold"/>
                                        <p:tgtEl>
                                          <p:spTgt spid="5"/>
                                        </p:tgtEl>
                                        <p:attrNameLst>
                                          <p:attrName>ppt_w</p:attrName>
                                        </p:attrNameLst>
                                      </p:cBhvr>
                                      <p:tavLst>
                                        <p:tav tm="0">
                                          <p:val>
                                            <p:fltVal val="0"/>
                                          </p:val>
                                        </p:tav>
                                        <p:tav tm="100000">
                                          <p:val>
                                            <p:strVal val="#ppt_w"/>
                                          </p:val>
                                        </p:tav>
                                      </p:tavLst>
                                    </p:anim>
                                    <p:anim calcmode="lin" valueType="num">
                                      <p:cBhvr>
                                        <p:cTn id="77" dur="500" fill="hold"/>
                                        <p:tgtEl>
                                          <p:spTgt spid="5"/>
                                        </p:tgtEl>
                                        <p:attrNameLst>
                                          <p:attrName>ppt_h</p:attrName>
                                        </p:attrNameLst>
                                      </p:cBhvr>
                                      <p:tavLst>
                                        <p:tav tm="0">
                                          <p:val>
                                            <p:fltVal val="0"/>
                                          </p:val>
                                        </p:tav>
                                        <p:tav tm="100000">
                                          <p:val>
                                            <p:strVal val="#ppt_h"/>
                                          </p:val>
                                        </p:tav>
                                      </p:tavLst>
                                    </p:anim>
                                    <p:animEffect transition="in" filter="fade">
                                      <p:cBhvr>
                                        <p:cTn id="78" dur="500"/>
                                        <p:tgtEl>
                                          <p:spTgt spid="5"/>
                                        </p:tgtEl>
                                      </p:cBhvr>
                                    </p:animEffect>
                                  </p:childTnLst>
                                </p:cTn>
                              </p:par>
                              <p:par>
                                <p:cTn id="79" presetID="53" presetClass="entr" presetSubtype="16" fill="hold" grpId="0" nodeType="withEffect">
                                  <p:stCondLst>
                                    <p:cond delay="500"/>
                                  </p:stCondLst>
                                  <p:childTnLst>
                                    <p:set>
                                      <p:cBhvr>
                                        <p:cTn id="80" dur="1" fill="hold">
                                          <p:stCondLst>
                                            <p:cond delay="0"/>
                                          </p:stCondLst>
                                        </p:cTn>
                                        <p:tgtEl>
                                          <p:spTgt spid="18"/>
                                        </p:tgtEl>
                                        <p:attrNameLst>
                                          <p:attrName>style.visibility</p:attrName>
                                        </p:attrNameLst>
                                      </p:cBhvr>
                                      <p:to>
                                        <p:strVal val="visible"/>
                                      </p:to>
                                    </p:set>
                                    <p:anim calcmode="lin" valueType="num">
                                      <p:cBhvr>
                                        <p:cTn id="81" dur="500" fill="hold"/>
                                        <p:tgtEl>
                                          <p:spTgt spid="18"/>
                                        </p:tgtEl>
                                        <p:attrNameLst>
                                          <p:attrName>ppt_w</p:attrName>
                                        </p:attrNameLst>
                                      </p:cBhvr>
                                      <p:tavLst>
                                        <p:tav tm="0">
                                          <p:val>
                                            <p:fltVal val="0"/>
                                          </p:val>
                                        </p:tav>
                                        <p:tav tm="100000">
                                          <p:val>
                                            <p:strVal val="#ppt_w"/>
                                          </p:val>
                                        </p:tav>
                                      </p:tavLst>
                                    </p:anim>
                                    <p:anim calcmode="lin" valueType="num">
                                      <p:cBhvr>
                                        <p:cTn id="82" dur="500" fill="hold"/>
                                        <p:tgtEl>
                                          <p:spTgt spid="18"/>
                                        </p:tgtEl>
                                        <p:attrNameLst>
                                          <p:attrName>ppt_h</p:attrName>
                                        </p:attrNameLst>
                                      </p:cBhvr>
                                      <p:tavLst>
                                        <p:tav tm="0">
                                          <p:val>
                                            <p:fltVal val="0"/>
                                          </p:val>
                                        </p:tav>
                                        <p:tav tm="100000">
                                          <p:val>
                                            <p:strVal val="#ppt_h"/>
                                          </p:val>
                                        </p:tav>
                                      </p:tavLst>
                                    </p:anim>
                                    <p:animEffect transition="in" filter="fade">
                                      <p:cBhvr>
                                        <p:cTn id="83" dur="500"/>
                                        <p:tgtEl>
                                          <p:spTgt spid="18"/>
                                        </p:tgtEl>
                                      </p:cBhvr>
                                    </p:animEffect>
                                  </p:childTnLst>
                                </p:cTn>
                              </p:par>
                            </p:childTnLst>
                          </p:cTn>
                        </p:par>
                        <p:par>
                          <p:cTn id="84" fill="hold">
                            <p:stCondLst>
                              <p:cond delay="1000"/>
                            </p:stCondLst>
                            <p:childTnLst>
                              <p:par>
                                <p:cTn id="85" presetID="22" presetClass="entr" presetSubtype="4" fill="hold" nodeType="afterEffect">
                                  <p:stCondLst>
                                    <p:cond delay="0"/>
                                  </p:stCondLst>
                                  <p:childTnLst>
                                    <p:set>
                                      <p:cBhvr>
                                        <p:cTn id="86" dur="1" fill="hold">
                                          <p:stCondLst>
                                            <p:cond delay="0"/>
                                          </p:stCondLst>
                                        </p:cTn>
                                        <p:tgtEl>
                                          <p:spTgt spid="26"/>
                                        </p:tgtEl>
                                        <p:attrNameLst>
                                          <p:attrName>style.visibility</p:attrName>
                                        </p:attrNameLst>
                                      </p:cBhvr>
                                      <p:to>
                                        <p:strVal val="visible"/>
                                      </p:to>
                                    </p:set>
                                    <p:animEffect transition="in" filter="wipe(down)">
                                      <p:cBhvr>
                                        <p:cTn id="87" dur="500"/>
                                        <p:tgtEl>
                                          <p:spTgt spid="26"/>
                                        </p:tgtEl>
                                      </p:cBhvr>
                                    </p:animEffect>
                                  </p:childTnLst>
                                </p:cTn>
                              </p:par>
                              <p:par>
                                <p:cTn id="88" presetID="22" presetClass="entr" presetSubtype="8" fill="hold" nodeType="withEffect">
                                  <p:stCondLst>
                                    <p:cond delay="0"/>
                                  </p:stCondLst>
                                  <p:childTnLst>
                                    <p:set>
                                      <p:cBhvr>
                                        <p:cTn id="89" dur="1" fill="hold">
                                          <p:stCondLst>
                                            <p:cond delay="0"/>
                                          </p:stCondLst>
                                        </p:cTn>
                                        <p:tgtEl>
                                          <p:spTgt spid="27"/>
                                        </p:tgtEl>
                                        <p:attrNameLst>
                                          <p:attrName>style.visibility</p:attrName>
                                        </p:attrNameLst>
                                      </p:cBhvr>
                                      <p:to>
                                        <p:strVal val="visible"/>
                                      </p:to>
                                    </p:set>
                                    <p:animEffect transition="in" filter="wipe(left)">
                                      <p:cBhvr>
                                        <p:cTn id="90" dur="500"/>
                                        <p:tgtEl>
                                          <p:spTgt spid="27"/>
                                        </p:tgtEl>
                                      </p:cBhvr>
                                    </p:animEffect>
                                  </p:childTnLst>
                                </p:cTn>
                              </p:par>
                              <p:par>
                                <p:cTn id="91" presetID="22" presetClass="entr" presetSubtype="8" fill="hold" nodeType="with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wipe(left)">
                                      <p:cBhvr>
                                        <p:cTn id="93" dur="500"/>
                                        <p:tgtEl>
                                          <p:spTgt spid="28"/>
                                        </p:tgtEl>
                                      </p:cBhvr>
                                    </p:animEffect>
                                  </p:childTnLst>
                                </p:cTn>
                              </p:par>
                              <p:par>
                                <p:cTn id="94" presetID="22" presetClass="entr" presetSubtype="2" fill="hold" grpId="0" nodeType="withEffect">
                                  <p:stCondLst>
                                    <p:cond delay="0"/>
                                  </p:stCondLst>
                                  <p:childTnLst>
                                    <p:set>
                                      <p:cBhvr>
                                        <p:cTn id="95" dur="1" fill="hold">
                                          <p:stCondLst>
                                            <p:cond delay="0"/>
                                          </p:stCondLst>
                                        </p:cTn>
                                        <p:tgtEl>
                                          <p:spTgt spid="24"/>
                                        </p:tgtEl>
                                        <p:attrNameLst>
                                          <p:attrName>style.visibility</p:attrName>
                                        </p:attrNameLst>
                                      </p:cBhvr>
                                      <p:to>
                                        <p:strVal val="visible"/>
                                      </p:to>
                                    </p:set>
                                    <p:animEffect transition="in" filter="wipe(right)">
                                      <p:cBhvr>
                                        <p:cTn id="96" dur="500"/>
                                        <p:tgtEl>
                                          <p:spTgt spid="24"/>
                                        </p:tgtEl>
                                      </p:cBhvr>
                                    </p:animEffect>
                                  </p:childTnLst>
                                </p:cTn>
                              </p:par>
                              <p:par>
                                <p:cTn id="97" presetID="22" presetClass="entr" presetSubtype="2" fill="hold" nodeType="with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wipe(right)">
                                      <p:cBhvr>
                                        <p:cTn id="99" dur="500"/>
                                        <p:tgtEl>
                                          <p:spTgt spid="25"/>
                                        </p:tgtEl>
                                      </p:cBhvr>
                                    </p:animEffect>
                                  </p:childTnLst>
                                </p:cTn>
                              </p:par>
                            </p:childTnLst>
                          </p:cTn>
                        </p:par>
                        <p:par>
                          <p:cTn id="100" fill="hold">
                            <p:stCondLst>
                              <p:cond delay="1500"/>
                            </p:stCondLst>
                            <p:childTnLst>
                              <p:par>
                                <p:cTn id="101" presetID="12" presetClass="entr" presetSubtype="4" fill="hold" grpId="0" nodeType="after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500"/>
                                        <p:tgtEl>
                                          <p:spTgt spid="23"/>
                                        </p:tgtEl>
                                        <p:attrNameLst>
                                          <p:attrName>ppt_y</p:attrName>
                                        </p:attrNameLst>
                                      </p:cBhvr>
                                      <p:tavLst>
                                        <p:tav tm="0">
                                          <p:val>
                                            <p:strVal val="#ppt_y+#ppt_h*1.125000"/>
                                          </p:val>
                                        </p:tav>
                                        <p:tav tm="100000">
                                          <p:val>
                                            <p:strVal val="#ppt_y"/>
                                          </p:val>
                                        </p:tav>
                                      </p:tavLst>
                                    </p:anim>
                                    <p:animEffect transition="in" filter="wipe(up)">
                                      <p:cBhvr>
                                        <p:cTn id="104" dur="500"/>
                                        <p:tgtEl>
                                          <p:spTgt spid="23"/>
                                        </p:tgtEl>
                                      </p:cBhvr>
                                    </p:animEffect>
                                  </p:childTnLst>
                                </p:cTn>
                              </p:par>
                              <p:par>
                                <p:cTn id="105" presetID="12" presetClass="entr" presetSubtype="8" fill="hold" grpId="0" nodeType="withEffect">
                                  <p:stCondLst>
                                    <p:cond delay="0"/>
                                  </p:stCondLst>
                                  <p:childTnLst>
                                    <p:set>
                                      <p:cBhvr>
                                        <p:cTn id="106" dur="1" fill="hold">
                                          <p:stCondLst>
                                            <p:cond delay="0"/>
                                          </p:stCondLst>
                                        </p:cTn>
                                        <p:tgtEl>
                                          <p:spTgt spid="20"/>
                                        </p:tgtEl>
                                        <p:attrNameLst>
                                          <p:attrName>style.visibility</p:attrName>
                                        </p:attrNameLst>
                                      </p:cBhvr>
                                      <p:to>
                                        <p:strVal val="visible"/>
                                      </p:to>
                                    </p:set>
                                    <p:anim calcmode="lin" valueType="num">
                                      <p:cBhvr additive="base">
                                        <p:cTn id="107" dur="500"/>
                                        <p:tgtEl>
                                          <p:spTgt spid="20"/>
                                        </p:tgtEl>
                                        <p:attrNameLst>
                                          <p:attrName>ppt_x</p:attrName>
                                        </p:attrNameLst>
                                      </p:cBhvr>
                                      <p:tavLst>
                                        <p:tav tm="0">
                                          <p:val>
                                            <p:strVal val="#ppt_x-#ppt_w*1.125000"/>
                                          </p:val>
                                        </p:tav>
                                        <p:tav tm="100000">
                                          <p:val>
                                            <p:strVal val="#ppt_x"/>
                                          </p:val>
                                        </p:tav>
                                      </p:tavLst>
                                    </p:anim>
                                    <p:animEffect transition="in" filter="wipe(right)">
                                      <p:cBhvr>
                                        <p:cTn id="108" dur="500"/>
                                        <p:tgtEl>
                                          <p:spTgt spid="20"/>
                                        </p:tgtEl>
                                      </p:cBhvr>
                                    </p:animEffect>
                                  </p:childTnLst>
                                </p:cTn>
                              </p:par>
                              <p:par>
                                <p:cTn id="109" presetID="12" presetClass="entr" presetSubtype="8" fill="hold" grpId="0" nodeType="withEffect">
                                  <p:stCondLst>
                                    <p:cond delay="0"/>
                                  </p:stCondLst>
                                  <p:childTnLst>
                                    <p:set>
                                      <p:cBhvr>
                                        <p:cTn id="110" dur="1" fill="hold">
                                          <p:stCondLst>
                                            <p:cond delay="0"/>
                                          </p:stCondLst>
                                        </p:cTn>
                                        <p:tgtEl>
                                          <p:spTgt spid="21"/>
                                        </p:tgtEl>
                                        <p:attrNameLst>
                                          <p:attrName>style.visibility</p:attrName>
                                        </p:attrNameLst>
                                      </p:cBhvr>
                                      <p:to>
                                        <p:strVal val="visible"/>
                                      </p:to>
                                    </p:set>
                                    <p:anim calcmode="lin" valueType="num">
                                      <p:cBhvr additive="base">
                                        <p:cTn id="111" dur="500"/>
                                        <p:tgtEl>
                                          <p:spTgt spid="21"/>
                                        </p:tgtEl>
                                        <p:attrNameLst>
                                          <p:attrName>ppt_x</p:attrName>
                                        </p:attrNameLst>
                                      </p:cBhvr>
                                      <p:tavLst>
                                        <p:tav tm="0">
                                          <p:val>
                                            <p:strVal val="#ppt_x-#ppt_w*1.125000"/>
                                          </p:val>
                                        </p:tav>
                                        <p:tav tm="100000">
                                          <p:val>
                                            <p:strVal val="#ppt_x"/>
                                          </p:val>
                                        </p:tav>
                                      </p:tavLst>
                                    </p:anim>
                                    <p:animEffect transition="in" filter="wipe(right)">
                                      <p:cBhvr>
                                        <p:cTn id="112" dur="500"/>
                                        <p:tgtEl>
                                          <p:spTgt spid="21"/>
                                        </p:tgtEl>
                                      </p:cBhvr>
                                    </p:animEffect>
                                  </p:childTnLst>
                                </p:cTn>
                              </p:par>
                              <p:par>
                                <p:cTn id="113" presetID="12" presetClass="entr" presetSubtype="2" fill="hold" grpId="0" nodeType="withEffect">
                                  <p:stCondLst>
                                    <p:cond delay="0"/>
                                  </p:stCondLst>
                                  <p:childTnLst>
                                    <p:set>
                                      <p:cBhvr>
                                        <p:cTn id="114" dur="1" fill="hold">
                                          <p:stCondLst>
                                            <p:cond delay="0"/>
                                          </p:stCondLst>
                                        </p:cTn>
                                        <p:tgtEl>
                                          <p:spTgt spid="19"/>
                                        </p:tgtEl>
                                        <p:attrNameLst>
                                          <p:attrName>style.visibility</p:attrName>
                                        </p:attrNameLst>
                                      </p:cBhvr>
                                      <p:to>
                                        <p:strVal val="visible"/>
                                      </p:to>
                                    </p:set>
                                    <p:anim calcmode="lin" valueType="num">
                                      <p:cBhvr additive="base">
                                        <p:cTn id="115" dur="500"/>
                                        <p:tgtEl>
                                          <p:spTgt spid="19"/>
                                        </p:tgtEl>
                                        <p:attrNameLst>
                                          <p:attrName>ppt_x</p:attrName>
                                        </p:attrNameLst>
                                      </p:cBhvr>
                                      <p:tavLst>
                                        <p:tav tm="0">
                                          <p:val>
                                            <p:strVal val="#ppt_x+#ppt_w*1.125000"/>
                                          </p:val>
                                        </p:tav>
                                        <p:tav tm="100000">
                                          <p:val>
                                            <p:strVal val="#ppt_x"/>
                                          </p:val>
                                        </p:tav>
                                      </p:tavLst>
                                    </p:anim>
                                    <p:animEffect transition="in" filter="wipe(left)">
                                      <p:cBhvr>
                                        <p:cTn id="116" dur="500"/>
                                        <p:tgtEl>
                                          <p:spTgt spid="19"/>
                                        </p:tgtEl>
                                      </p:cBhvr>
                                    </p:animEffect>
                                  </p:childTnLst>
                                </p:cTn>
                              </p:par>
                              <p:par>
                                <p:cTn id="117" presetID="12" presetClass="entr" presetSubtype="2" fill="hold" grpId="0" nodeType="withEffect">
                                  <p:stCondLst>
                                    <p:cond delay="0"/>
                                  </p:stCondLst>
                                  <p:childTnLst>
                                    <p:set>
                                      <p:cBhvr>
                                        <p:cTn id="118" dur="1" fill="hold">
                                          <p:stCondLst>
                                            <p:cond delay="0"/>
                                          </p:stCondLst>
                                        </p:cTn>
                                        <p:tgtEl>
                                          <p:spTgt spid="22"/>
                                        </p:tgtEl>
                                        <p:attrNameLst>
                                          <p:attrName>style.visibility</p:attrName>
                                        </p:attrNameLst>
                                      </p:cBhvr>
                                      <p:to>
                                        <p:strVal val="visible"/>
                                      </p:to>
                                    </p:set>
                                    <p:anim calcmode="lin" valueType="num">
                                      <p:cBhvr additive="base">
                                        <p:cTn id="119" dur="500"/>
                                        <p:tgtEl>
                                          <p:spTgt spid="22"/>
                                        </p:tgtEl>
                                        <p:attrNameLst>
                                          <p:attrName>ppt_x</p:attrName>
                                        </p:attrNameLst>
                                      </p:cBhvr>
                                      <p:tavLst>
                                        <p:tav tm="0">
                                          <p:val>
                                            <p:strVal val="#ppt_x+#ppt_w*1.125000"/>
                                          </p:val>
                                        </p:tav>
                                        <p:tav tm="100000">
                                          <p:val>
                                            <p:strVal val="#ppt_x"/>
                                          </p:val>
                                        </p:tav>
                                      </p:tavLst>
                                    </p:anim>
                                    <p:animEffect transition="in" filter="wipe(left)">
                                      <p:cBhvr>
                                        <p:cTn id="1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p:bldP spid="23" grpId="0"/>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36257" y="602166"/>
            <a:ext cx="9919486" cy="5430644"/>
          </a:xfrm>
          <a:prstGeom prst="rect">
            <a:avLst/>
          </a:prstGeom>
          <a:solidFill>
            <a:schemeClr val="accent5">
              <a:alpha val="9372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382751" y="791737"/>
            <a:ext cx="9433932" cy="5051504"/>
          </a:xfrm>
          <a:prstGeom prst="rect">
            <a:avLst/>
          </a:prstGeom>
          <a:noFill/>
          <a:ln w="28575">
            <a:solidFill>
              <a:schemeClr val="bg1">
                <a:lumMod val="9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fontAlgn="base">
              <a:spcBef>
                <a:spcPct val="0"/>
              </a:spcBef>
              <a:spcAft>
                <a:spcPct val="0"/>
              </a:spcAft>
            </a:pPr>
            <a:endParaRPr lang="zh-CN" altLang="en-US"/>
          </a:p>
        </p:txBody>
      </p:sp>
      <p:sp>
        <p:nvSpPr>
          <p:cNvPr id="4" name="文本框 10"/>
          <p:cNvSpPr txBox="1"/>
          <p:nvPr/>
        </p:nvSpPr>
        <p:spPr>
          <a:xfrm>
            <a:off x="4666615" y="1550102"/>
            <a:ext cx="2858135" cy="768350"/>
          </a:xfrm>
          <a:prstGeom prst="rect">
            <a:avLst/>
          </a:prstGeom>
          <a:noFill/>
        </p:spPr>
        <p:txBody>
          <a:bodyPr wrap="square" rtlCol="0">
            <a:spAutoFit/>
          </a:bodyPr>
          <a:lstStyle/>
          <a:p>
            <a:pPr algn="dist"/>
            <a:r>
              <a:rPr lang="en-US" altLang="zh-CN" sz="4400" b="1" dirty="0">
                <a:solidFill>
                  <a:schemeClr val="bg1"/>
                </a:solidFill>
                <a:latin typeface="微软雅黑" panose="020B0503020204020204" pitchFamily="34" charset="-122"/>
                <a:ea typeface="微软雅黑" panose="020B0503020204020204" pitchFamily="34" charset="-122"/>
              </a:rPr>
              <a:t>PART.04</a:t>
            </a:r>
          </a:p>
        </p:txBody>
      </p:sp>
      <p:cxnSp>
        <p:nvCxnSpPr>
          <p:cNvPr id="5" name="直接连接符 4"/>
          <p:cNvCxnSpPr/>
          <p:nvPr/>
        </p:nvCxnSpPr>
        <p:spPr>
          <a:xfrm>
            <a:off x="3994785" y="2487362"/>
            <a:ext cx="420243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994785" y="3626552"/>
            <a:ext cx="420243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文本框 14"/>
          <p:cNvSpPr txBox="1"/>
          <p:nvPr/>
        </p:nvSpPr>
        <p:spPr>
          <a:xfrm>
            <a:off x="3994785" y="2734377"/>
            <a:ext cx="4203065" cy="645160"/>
          </a:xfrm>
          <a:prstGeom prst="rect">
            <a:avLst/>
          </a:prstGeom>
          <a:noFill/>
        </p:spPr>
        <p:txBody>
          <a:bodyPr wrap="square" rtlCol="0">
            <a:spAutoFit/>
          </a:bodyPr>
          <a:lstStyle/>
          <a:p>
            <a:pPr algn="dist"/>
            <a:r>
              <a:rPr lang="zh-CN" altLang="en-US" sz="3600" b="1">
                <a:solidFill>
                  <a:schemeClr val="bg1"/>
                </a:solidFill>
                <a:latin typeface="微软雅黑" panose="020B0503020204020204" pitchFamily="34" charset="-122"/>
                <a:ea typeface="微软雅黑" panose="020B0503020204020204" pitchFamily="34" charset="-122"/>
              </a:rPr>
              <a:t>单击此处输入标题</a:t>
            </a:r>
          </a:p>
        </p:txBody>
      </p:sp>
      <p:sp>
        <p:nvSpPr>
          <p:cNvPr id="8" name="矩形 7"/>
          <p:cNvSpPr/>
          <p:nvPr/>
        </p:nvSpPr>
        <p:spPr>
          <a:xfrm>
            <a:off x="3994785" y="3747202"/>
            <a:ext cx="4203065" cy="922020"/>
          </a:xfrm>
          <a:prstGeom prst="rect">
            <a:avLst/>
          </a:prstGeom>
        </p:spPr>
        <p:txBody>
          <a:bodyPr wrap="square">
            <a:spAutoFit/>
          </a:bodyPr>
          <a:lstStyle/>
          <a:p>
            <a:pPr algn="ctr" fontAlgn="auto">
              <a:lnSpc>
                <a:spcPct val="150000"/>
              </a:lnSpc>
            </a:pPr>
            <a:r>
              <a:rPr lang="zh-CN" altLang="en-US" sz="1200">
                <a:solidFill>
                  <a:schemeClr val="bg1"/>
                </a:solidFill>
                <a:latin typeface="微软雅黑" panose="020B0503020204020204" pitchFamily="34" charset="-122"/>
                <a:ea typeface="微软雅黑" panose="020B0503020204020204" pitchFamily="34" charset="-122"/>
                <a:sym typeface="+mn-ea"/>
              </a:rPr>
              <a:t>Good love makes you see the whole world from one person while bad love makes you abandon the whole world for one person.</a:t>
            </a:r>
            <a:endParaRPr lang="zh-CN" altLang="en-US" sz="1200" dirty="0">
              <a:solidFill>
                <a:schemeClr val="bg1"/>
              </a:solidFill>
              <a:latin typeface="微软雅黑" panose="020B0503020204020204" pitchFamily="34" charset="-122"/>
              <a:ea typeface="微软雅黑" panose="020B0503020204020204" pitchFamily="34" charset="-122"/>
              <a:sym typeface="+mn-ea"/>
            </a:endParaRPr>
          </a:p>
        </p:txBody>
      </p:sp>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b="8631"/>
          <a:stretch>
            <a:fillRect/>
          </a:stretch>
        </p:blipFill>
        <p:spPr>
          <a:xfrm>
            <a:off x="0" y="3847170"/>
            <a:ext cx="4290082" cy="3010829"/>
          </a:xfrm>
          <a:prstGeom prst="rect">
            <a:avLst/>
          </a:prstGeom>
        </p:spPr>
      </p:pic>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2371" y="4418473"/>
            <a:ext cx="2446007" cy="25607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2"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right)">
                                      <p:cBhvr>
                                        <p:cTn id="16" dur="500"/>
                                        <p:tgtEl>
                                          <p:spTgt spid="6"/>
                                        </p:tgtEl>
                                      </p:cBhvr>
                                    </p:animEffect>
                                  </p:childTnLst>
                                </p:cTn>
                              </p:par>
                            </p:childTnLst>
                          </p:cTn>
                        </p:par>
                        <p:par>
                          <p:cTn id="17" fill="hold">
                            <p:stCondLst>
                              <p:cond delay="1000"/>
                            </p:stCondLst>
                            <p:childTnLst>
                              <p:par>
                                <p:cTn id="18" presetID="1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ppt_y</p:attrName>
                                        </p:attrNameLst>
                                      </p:cBhvr>
                                      <p:tavLst>
                                        <p:tav tm="0">
                                          <p:val>
                                            <p:strVal val="#ppt_y+#ppt_h*1.125000"/>
                                          </p:val>
                                        </p:tav>
                                        <p:tav tm="100000">
                                          <p:val>
                                            <p:strVal val="#ppt_y"/>
                                          </p:val>
                                        </p:tav>
                                      </p:tavLst>
                                    </p:anim>
                                    <p:animEffect transition="in" filter="wipe(up)">
                                      <p:cBhvr>
                                        <p:cTn id="21" dur="500"/>
                                        <p:tgtEl>
                                          <p:spTgt spid="7"/>
                                        </p:tgtEl>
                                      </p:cBhvr>
                                    </p:animEffect>
                                  </p:childTnLst>
                                </p:cTn>
                              </p:par>
                            </p:childTnLst>
                          </p:cTn>
                        </p:par>
                        <p:par>
                          <p:cTn id="22" fill="hold">
                            <p:stCondLst>
                              <p:cond delay="1500"/>
                            </p:stCondLst>
                            <p:childTnLst>
                              <p:par>
                                <p:cTn id="23" presetID="6"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500"/>
                                        <p:tgtEl>
                                          <p:spTgt spid="8"/>
                                        </p:tgtEl>
                                      </p:cBhvr>
                                    </p:animEffect>
                                  </p:childTnLst>
                                </p:cTn>
                              </p:par>
                            </p:childTnLst>
                          </p:cTn>
                        </p:par>
                        <p:par>
                          <p:cTn id="26" fill="hold">
                            <p:stCondLst>
                              <p:cond delay="2000"/>
                            </p:stCondLst>
                            <p:childTnLst>
                              <p:par>
                                <p:cTn id="27" presetID="50" presetClass="entr" presetSubtype="0" decel="100000"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strVal val="#ppt_w+.3"/>
                                          </p:val>
                                        </p:tav>
                                        <p:tav tm="100000">
                                          <p:val>
                                            <p:strVal val="#ppt_w"/>
                                          </p:val>
                                        </p:tav>
                                      </p:tavLst>
                                    </p:anim>
                                    <p:anim calcmode="lin" valueType="num">
                                      <p:cBhvr>
                                        <p:cTn id="30" dur="1000" fill="hold"/>
                                        <p:tgtEl>
                                          <p:spTgt spid="13"/>
                                        </p:tgtEl>
                                        <p:attrNameLst>
                                          <p:attrName>ppt_h</p:attrName>
                                        </p:attrNameLst>
                                      </p:cBhvr>
                                      <p:tavLst>
                                        <p:tav tm="0">
                                          <p:val>
                                            <p:strVal val="#ppt_h"/>
                                          </p:val>
                                        </p:tav>
                                        <p:tav tm="100000">
                                          <p:val>
                                            <p:strVal val="#ppt_h"/>
                                          </p:val>
                                        </p:tav>
                                      </p:tavLst>
                                    </p:anim>
                                    <p:animEffect transition="in" filter="fade">
                                      <p:cBhvr>
                                        <p:cTn id="31" dur="1000"/>
                                        <p:tgtEl>
                                          <p:spTgt spid="13"/>
                                        </p:tgtEl>
                                      </p:cBhvr>
                                    </p:animEffect>
                                  </p:childTnLst>
                                </p:cTn>
                              </p:par>
                            </p:childTnLst>
                          </p:cTn>
                        </p:par>
                        <p:par>
                          <p:cTn id="32" fill="hold">
                            <p:stCondLst>
                              <p:cond delay="3000"/>
                            </p:stCondLst>
                            <p:childTnLst>
                              <p:par>
                                <p:cTn id="33" presetID="42"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5788739" y="1742391"/>
            <a:ext cx="5146758" cy="3920898"/>
            <a:chOff x="5788722" y="1742391"/>
            <a:chExt cx="5147040" cy="3920900"/>
          </a:xfrm>
        </p:grpSpPr>
        <p:sp>
          <p:nvSpPr>
            <p:cNvPr id="11" name="等腰三角形 25"/>
            <p:cNvSpPr/>
            <p:nvPr/>
          </p:nvSpPr>
          <p:spPr>
            <a:xfrm flipV="1">
              <a:off x="7409641" y="4391638"/>
              <a:ext cx="1932259" cy="1271653"/>
            </a:xfrm>
            <a:prstGeom prst="triangle">
              <a:avLst/>
            </a:prstGeom>
            <a:solidFill>
              <a:schemeClr val="accent3"/>
            </a:solidFill>
            <a:ln w="25400" cap="flat" cmpd="sng" algn="ctr">
              <a:noFill/>
              <a:prstDash val="solid"/>
            </a:ln>
            <a:effectLst/>
          </p:spPr>
          <p:txBody>
            <a:bodyPr rot="0" spcFirstLastPara="0" vertOverflow="overflow" horzOverflow="overflow" vert="horz" wrap="square" lIns="96435" tIns="48218" rIns="96435" bIns="48218" numCol="1" spcCol="0" rtlCol="0" fromWordArt="0" anchor="ctr" anchorCtr="0" forceAA="0" compatLnSpc="1">
              <a:noAutofit/>
            </a:bodyPr>
            <a:lstStyle/>
            <a:p>
              <a:pPr algn="just" defTabSz="914400">
                <a:lnSpc>
                  <a:spcPct val="120000"/>
                </a:lnSpc>
                <a:defRPr/>
              </a:pPr>
              <a:endParaRPr lang="zh-CN" altLang="en-US" sz="8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矩形 14"/>
            <p:cNvSpPr/>
            <p:nvPr/>
          </p:nvSpPr>
          <p:spPr>
            <a:xfrm>
              <a:off x="7425230" y="4229395"/>
              <a:ext cx="1932259" cy="16224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3">
                <a:lumMod val="75000"/>
              </a:schemeClr>
            </a:solidFill>
            <a:ln w="25400" cap="flat" cmpd="sng" algn="ctr">
              <a:noFill/>
              <a:prstDash val="solid"/>
            </a:ln>
            <a:effectLst/>
          </p:spPr>
          <p:txBody>
            <a:bodyPr rot="0" spcFirstLastPara="0" vertOverflow="overflow" horzOverflow="overflow" vert="horz" wrap="square" lIns="96435" tIns="48218" rIns="96435" bIns="48218" numCol="1" spcCol="0" rtlCol="0" fromWordArt="0" anchor="ctr" anchorCtr="0" forceAA="0" compatLnSpc="1">
              <a:noAutofit/>
            </a:bodyPr>
            <a:lstStyle/>
            <a:p>
              <a:pPr algn="just" defTabSz="914400">
                <a:lnSpc>
                  <a:spcPct val="120000"/>
                </a:lnSpc>
                <a:defRPr/>
              </a:pPr>
              <a:endParaRPr lang="zh-CN" altLang="en-US" sz="8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矩形 15"/>
            <p:cNvSpPr/>
            <p:nvPr/>
          </p:nvSpPr>
          <p:spPr>
            <a:xfrm>
              <a:off x="6564258" y="3176577"/>
              <a:ext cx="3605487" cy="1103742"/>
            </a:xfrm>
            <a:custGeom>
              <a:avLst/>
              <a:gdLst/>
              <a:ahLst/>
              <a:cxnLst/>
              <a:rect l="l" t="t" r="r" b="b"/>
              <a:pathLst>
                <a:path w="3061735" h="937284">
                  <a:moveTo>
                    <a:pt x="0" y="0"/>
                  </a:moveTo>
                  <a:lnTo>
                    <a:pt x="3061735" y="0"/>
                  </a:lnTo>
                  <a:lnTo>
                    <a:pt x="2493758" y="937284"/>
                  </a:lnTo>
                  <a:lnTo>
                    <a:pt x="567977" y="937284"/>
                  </a:lnTo>
                  <a:close/>
                </a:path>
              </a:pathLst>
            </a:custGeom>
            <a:solidFill>
              <a:schemeClr val="accent2"/>
            </a:solidFill>
            <a:ln w="25400" cap="flat" cmpd="sng" algn="ctr">
              <a:noFill/>
              <a:prstDash val="solid"/>
            </a:ln>
            <a:effectLst/>
          </p:spPr>
          <p:txBody>
            <a:bodyPr rot="0" spcFirstLastPara="0" vertOverflow="overflow" horzOverflow="overflow" vert="horz" wrap="square" lIns="96435" tIns="48218" rIns="96435" bIns="48218" numCol="1" spcCol="0" rtlCol="0" fromWordArt="0" anchor="ctr" anchorCtr="0" forceAA="0" compatLnSpc="1">
              <a:noAutofit/>
            </a:bodyPr>
            <a:lstStyle/>
            <a:p>
              <a:pPr algn="just" defTabSz="914400">
                <a:lnSpc>
                  <a:spcPct val="120000"/>
                </a:lnSpc>
                <a:defRPr/>
              </a:pPr>
              <a:endParaRPr lang="zh-CN" altLang="en-US" sz="8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矩形 17"/>
            <p:cNvSpPr/>
            <p:nvPr/>
          </p:nvSpPr>
          <p:spPr>
            <a:xfrm>
              <a:off x="5788722" y="1904632"/>
              <a:ext cx="5147040" cy="1103742"/>
            </a:xfrm>
            <a:custGeom>
              <a:avLst/>
              <a:gdLst/>
              <a:ahLst/>
              <a:cxnLst/>
              <a:rect l="l" t="t" r="r" b="b"/>
              <a:pathLst>
                <a:path w="4370803" h="937284">
                  <a:moveTo>
                    <a:pt x="0" y="0"/>
                  </a:moveTo>
                  <a:lnTo>
                    <a:pt x="4370803" y="0"/>
                  </a:lnTo>
                  <a:lnTo>
                    <a:pt x="3802825" y="937284"/>
                  </a:lnTo>
                  <a:lnTo>
                    <a:pt x="567978" y="937284"/>
                  </a:lnTo>
                  <a:close/>
                </a:path>
              </a:pathLst>
            </a:custGeom>
            <a:solidFill>
              <a:schemeClr val="accent1"/>
            </a:solidFill>
            <a:ln w="25400" cap="flat" cmpd="sng" algn="ctr">
              <a:noFill/>
              <a:prstDash val="solid"/>
            </a:ln>
            <a:effectLst/>
          </p:spPr>
          <p:txBody>
            <a:bodyPr rot="0" spcFirstLastPara="0" vertOverflow="overflow" horzOverflow="overflow" vert="horz" wrap="square" lIns="96435" tIns="48218" rIns="96435" bIns="48218" numCol="1" spcCol="0" rtlCol="0" fromWordArt="0" anchor="ctr" anchorCtr="0" forceAA="0" compatLnSpc="1">
              <a:noAutofit/>
            </a:bodyPr>
            <a:lstStyle/>
            <a:p>
              <a:pPr algn="just" defTabSz="914400">
                <a:lnSpc>
                  <a:spcPct val="120000"/>
                </a:lnSpc>
                <a:defRPr/>
              </a:pPr>
              <a:endParaRPr lang="zh-CN" altLang="en-US" sz="8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矩形 14"/>
            <p:cNvSpPr/>
            <p:nvPr/>
          </p:nvSpPr>
          <p:spPr>
            <a:xfrm>
              <a:off x="6568010" y="3014336"/>
              <a:ext cx="3605487" cy="16224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2">
                <a:lumMod val="75000"/>
              </a:schemeClr>
            </a:solidFill>
            <a:ln w="25400" cap="flat" cmpd="sng" algn="ctr">
              <a:noFill/>
              <a:prstDash val="solid"/>
            </a:ln>
            <a:effectLst/>
          </p:spPr>
          <p:txBody>
            <a:bodyPr rot="0" spcFirstLastPara="0" vertOverflow="overflow" horzOverflow="overflow" vert="horz" wrap="square" lIns="96435" tIns="48218" rIns="96435" bIns="48218" numCol="1" spcCol="0" rtlCol="0" fromWordArt="0" anchor="ctr" anchorCtr="0" forceAA="0" compatLnSpc="1">
              <a:noAutofit/>
            </a:bodyPr>
            <a:lstStyle/>
            <a:p>
              <a:pPr algn="just" defTabSz="914400">
                <a:lnSpc>
                  <a:spcPct val="120000"/>
                </a:lnSpc>
                <a:defRPr/>
              </a:pPr>
              <a:endParaRPr lang="zh-CN" altLang="en-US" sz="8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矩形 14"/>
            <p:cNvSpPr/>
            <p:nvPr/>
          </p:nvSpPr>
          <p:spPr>
            <a:xfrm>
              <a:off x="5788722" y="1742391"/>
              <a:ext cx="5147040" cy="162241"/>
            </a:xfrm>
            <a:custGeom>
              <a:avLst/>
              <a:gdLst>
                <a:gd name="connsiteX0" fmla="*/ 0 w 1640851"/>
                <a:gd name="connsiteY0" fmla="*/ 0 h 149806"/>
                <a:gd name="connsiteX1" fmla="*/ 1640851 w 1640851"/>
                <a:gd name="connsiteY1" fmla="*/ 0 h 149806"/>
                <a:gd name="connsiteX2" fmla="*/ 1640851 w 1640851"/>
                <a:gd name="connsiteY2" fmla="*/ 149806 h 149806"/>
                <a:gd name="connsiteX3" fmla="*/ 0 w 1640851"/>
                <a:gd name="connsiteY3" fmla="*/ 149806 h 149806"/>
                <a:gd name="connsiteX4" fmla="*/ 0 w 1640851"/>
                <a:gd name="connsiteY4" fmla="*/ 0 h 149806"/>
                <a:gd name="connsiteX0-1" fmla="*/ 144379 w 1640851"/>
                <a:gd name="connsiteY0-2" fmla="*/ 12032 h 149806"/>
                <a:gd name="connsiteX1-3" fmla="*/ 1640851 w 1640851"/>
                <a:gd name="connsiteY1-4" fmla="*/ 0 h 149806"/>
                <a:gd name="connsiteX2-5" fmla="*/ 1640851 w 1640851"/>
                <a:gd name="connsiteY2-6" fmla="*/ 149806 h 149806"/>
                <a:gd name="connsiteX3-7" fmla="*/ 0 w 1640851"/>
                <a:gd name="connsiteY3-8" fmla="*/ 149806 h 149806"/>
                <a:gd name="connsiteX4-9" fmla="*/ 144379 w 1640851"/>
                <a:gd name="connsiteY4-10" fmla="*/ 12032 h 149806"/>
                <a:gd name="connsiteX0-11" fmla="*/ 144379 w 1640851"/>
                <a:gd name="connsiteY0-12" fmla="*/ 24064 h 161838"/>
                <a:gd name="connsiteX1-13" fmla="*/ 1508504 w 1640851"/>
                <a:gd name="connsiteY1-14" fmla="*/ 0 h 161838"/>
                <a:gd name="connsiteX2-15" fmla="*/ 1640851 w 1640851"/>
                <a:gd name="connsiteY2-16" fmla="*/ 161838 h 161838"/>
                <a:gd name="connsiteX3-17" fmla="*/ 0 w 1640851"/>
                <a:gd name="connsiteY3-18" fmla="*/ 161838 h 161838"/>
                <a:gd name="connsiteX4-19" fmla="*/ 144379 w 1640851"/>
                <a:gd name="connsiteY4-20" fmla="*/ 24064 h 161838"/>
                <a:gd name="connsiteX0-21" fmla="*/ 144379 w 1640851"/>
                <a:gd name="connsiteY0-22" fmla="*/ 0 h 137774"/>
                <a:gd name="connsiteX1-23" fmla="*/ 1544599 w 1640851"/>
                <a:gd name="connsiteY1-24" fmla="*/ 0 h 137774"/>
                <a:gd name="connsiteX2-25" fmla="*/ 1640851 w 1640851"/>
                <a:gd name="connsiteY2-26" fmla="*/ 137774 h 137774"/>
                <a:gd name="connsiteX3-27" fmla="*/ 0 w 1640851"/>
                <a:gd name="connsiteY3-28" fmla="*/ 137774 h 137774"/>
                <a:gd name="connsiteX4-29" fmla="*/ 144379 w 1640851"/>
                <a:gd name="connsiteY4-30" fmla="*/ 0 h 13777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640851" h="137774">
                  <a:moveTo>
                    <a:pt x="144379" y="0"/>
                  </a:moveTo>
                  <a:lnTo>
                    <a:pt x="1544599" y="0"/>
                  </a:lnTo>
                  <a:lnTo>
                    <a:pt x="1640851" y="137774"/>
                  </a:lnTo>
                  <a:lnTo>
                    <a:pt x="0" y="137774"/>
                  </a:lnTo>
                  <a:lnTo>
                    <a:pt x="144379" y="0"/>
                  </a:lnTo>
                  <a:close/>
                </a:path>
              </a:pathLst>
            </a:custGeom>
            <a:solidFill>
              <a:schemeClr val="accent1">
                <a:lumMod val="75000"/>
              </a:schemeClr>
            </a:solidFill>
            <a:ln w="25400" cap="flat" cmpd="sng" algn="ctr">
              <a:noFill/>
              <a:prstDash val="solid"/>
            </a:ln>
            <a:effectLst/>
          </p:spPr>
          <p:txBody>
            <a:bodyPr rot="0" spcFirstLastPara="0" vertOverflow="overflow" horzOverflow="overflow" vert="horz" wrap="square" lIns="96435" tIns="48218" rIns="96435" bIns="48218" numCol="1" spcCol="0" rtlCol="0" fromWordArt="0" anchor="ctr" anchorCtr="0" forceAA="0" compatLnSpc="1">
              <a:noAutofit/>
            </a:bodyPr>
            <a:lstStyle/>
            <a:p>
              <a:pPr algn="just" defTabSz="914400">
                <a:lnSpc>
                  <a:spcPct val="120000"/>
                </a:lnSpc>
                <a:defRPr/>
              </a:pPr>
              <a:endParaRPr lang="zh-CN" altLang="en-US" sz="800" kern="0">
                <a:solidFill>
                  <a:sysClr val="window" lastClr="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Rectangle 21"/>
            <p:cNvSpPr/>
            <p:nvPr/>
          </p:nvSpPr>
          <p:spPr>
            <a:xfrm>
              <a:off x="6550858" y="2080574"/>
              <a:ext cx="3704492" cy="565476"/>
            </a:xfrm>
            <a:prstGeom prst="rect">
              <a:avLst/>
            </a:prstGeom>
          </p:spPr>
          <p:txBody>
            <a:bodyPr wrap="square" lIns="0" tIns="0" rIns="0" bIns="0">
              <a:spAutoFit/>
            </a:bodyPr>
            <a:lstStyle/>
            <a:p>
              <a:pPr algn="just">
                <a:lnSpc>
                  <a:spcPct val="120000"/>
                </a:lnSpc>
              </a:pPr>
              <a:r>
                <a:rPr lang="zh-CN" altLang="en-US" sz="1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从顾客的角度出发，从排版到设计制作，为您打造最佳的</a:t>
              </a:r>
              <a:r>
                <a:rPr lang="en-US" altLang="zh-CN" sz="1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PPT</a:t>
              </a:r>
              <a:r>
                <a:rPr lang="zh-CN" altLang="en-US" sz="1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演示。</a:t>
              </a:r>
              <a:endParaRPr lang="en-GB" sz="1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3" name="Rectangle 22"/>
            <p:cNvSpPr/>
            <p:nvPr/>
          </p:nvSpPr>
          <p:spPr>
            <a:xfrm>
              <a:off x="7214116" y="3278816"/>
              <a:ext cx="2377978" cy="886397"/>
            </a:xfrm>
            <a:prstGeom prst="rect">
              <a:avLst/>
            </a:prstGeom>
          </p:spPr>
          <p:txBody>
            <a:bodyPr wrap="square" lIns="0" tIns="0" rIns="0" bIns="0">
              <a:spAutoFit/>
            </a:bodyPr>
            <a:lstStyle/>
            <a:p>
              <a:pPr algn="just">
                <a:lnSpc>
                  <a:spcPct val="120000"/>
                </a:lnSpc>
              </a:pPr>
              <a:r>
                <a:rPr lang="zh-CN" altLang="en-US" sz="1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从顾客的角度出发，从排版到设计制作，为您打造最佳的</a:t>
              </a:r>
              <a:r>
                <a:rPr lang="en-US" altLang="zh-CN" sz="1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PPT</a:t>
              </a:r>
              <a:r>
                <a:rPr lang="zh-CN" altLang="en-US" sz="1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演示。</a:t>
              </a:r>
              <a:endParaRPr lang="en-GB" altLang="zh-CN" sz="1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TextBox 24"/>
            <p:cNvSpPr txBox="1"/>
            <p:nvPr/>
          </p:nvSpPr>
          <p:spPr>
            <a:xfrm>
              <a:off x="8021789" y="4554210"/>
              <a:ext cx="905135" cy="443198"/>
            </a:xfrm>
            <a:prstGeom prst="rect">
              <a:avLst/>
            </a:prstGeom>
            <a:noFill/>
          </p:spPr>
          <p:txBody>
            <a:bodyPr wrap="square" lIns="0" tIns="0" rIns="0" bIns="0" rtlCol="0">
              <a:spAutoFit/>
            </a:bodyPr>
            <a:lstStyle/>
            <a:p>
              <a:pPr algn="just">
                <a:lnSpc>
                  <a:spcPct val="120000"/>
                </a:lnSpc>
              </a:pPr>
              <a:r>
                <a:rPr lang="en-US" altLang="zh-CN" sz="2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ONE</a:t>
              </a:r>
              <a:endParaRPr lang="en-GB" altLang="zh-CN" sz="2400" b="1"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cxnSp>
        <p:nvCxnSpPr>
          <p:cNvPr id="33" name="Straight Connector 32"/>
          <p:cNvCxnSpPr/>
          <p:nvPr/>
        </p:nvCxnSpPr>
        <p:spPr>
          <a:xfrm>
            <a:off x="4941585" y="2503445"/>
            <a:ext cx="995418" cy="0"/>
          </a:xfrm>
          <a:prstGeom prst="line">
            <a:avLst/>
          </a:prstGeom>
          <a:ln w="63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941584" y="3756892"/>
            <a:ext cx="1810873" cy="0"/>
          </a:xfrm>
          <a:prstGeom prst="line">
            <a:avLst/>
          </a:prstGeom>
          <a:ln w="63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883304" y="4939450"/>
            <a:ext cx="2633335" cy="0"/>
          </a:xfrm>
          <a:prstGeom prst="line">
            <a:avLst/>
          </a:prstGeom>
          <a:ln w="6350">
            <a:solidFill>
              <a:schemeClr val="bg1">
                <a:lumMod val="65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4035406" y="3379041"/>
            <a:ext cx="755662" cy="755703"/>
            <a:chOff x="4035292" y="3379040"/>
            <a:chExt cx="755703" cy="755703"/>
          </a:xfrm>
        </p:grpSpPr>
        <p:sp>
          <p:nvSpPr>
            <p:cNvPr id="55" name="Oval 54"/>
            <p:cNvSpPr/>
            <p:nvPr/>
          </p:nvSpPr>
          <p:spPr>
            <a:xfrm>
              <a:off x="4035292" y="3379040"/>
              <a:ext cx="755703" cy="75570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7" name="Group 56"/>
            <p:cNvGrpSpPr/>
            <p:nvPr/>
          </p:nvGrpSpPr>
          <p:grpSpPr>
            <a:xfrm>
              <a:off x="4217239" y="3566835"/>
              <a:ext cx="383755" cy="384412"/>
              <a:chOff x="9145588" y="4435475"/>
              <a:chExt cx="464344" cy="465138"/>
            </a:xfrm>
            <a:solidFill>
              <a:schemeClr val="bg2"/>
            </a:solidFill>
          </p:grpSpPr>
          <p:sp>
            <p:nvSpPr>
              <p:cNvPr id="58"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9"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0"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3"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6"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24" name="Group 23"/>
          <p:cNvGrpSpPr/>
          <p:nvPr/>
        </p:nvGrpSpPr>
        <p:grpSpPr>
          <a:xfrm>
            <a:off x="4035406" y="4561599"/>
            <a:ext cx="755662" cy="755703"/>
            <a:chOff x="4035292" y="4561598"/>
            <a:chExt cx="755703" cy="755703"/>
          </a:xfrm>
        </p:grpSpPr>
        <p:sp>
          <p:nvSpPr>
            <p:cNvPr id="56" name="Oval 55"/>
            <p:cNvSpPr/>
            <p:nvPr/>
          </p:nvSpPr>
          <p:spPr>
            <a:xfrm>
              <a:off x="4035292" y="4561598"/>
              <a:ext cx="755703" cy="75570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67" name="Group 66"/>
            <p:cNvGrpSpPr/>
            <p:nvPr/>
          </p:nvGrpSpPr>
          <p:grpSpPr>
            <a:xfrm>
              <a:off x="4290009" y="4747243"/>
              <a:ext cx="263709" cy="384412"/>
              <a:chOff x="3582988" y="3510757"/>
              <a:chExt cx="319088" cy="465138"/>
            </a:xfrm>
            <a:solidFill>
              <a:schemeClr val="bg2"/>
            </a:solidFill>
          </p:grpSpPr>
          <p:sp>
            <p:nvSpPr>
              <p:cNvPr id="68"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9"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18" name="Group 17"/>
          <p:cNvGrpSpPr/>
          <p:nvPr/>
        </p:nvGrpSpPr>
        <p:grpSpPr>
          <a:xfrm>
            <a:off x="4035406" y="2125594"/>
            <a:ext cx="755662" cy="755703"/>
            <a:chOff x="4035292" y="2125593"/>
            <a:chExt cx="755703" cy="755703"/>
          </a:xfrm>
        </p:grpSpPr>
        <p:sp>
          <p:nvSpPr>
            <p:cNvPr id="40" name="Oval 39"/>
            <p:cNvSpPr/>
            <p:nvPr/>
          </p:nvSpPr>
          <p:spPr>
            <a:xfrm>
              <a:off x="4035292" y="2125593"/>
              <a:ext cx="755703" cy="75570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70" name="Group 69"/>
            <p:cNvGrpSpPr/>
            <p:nvPr/>
          </p:nvGrpSpPr>
          <p:grpSpPr>
            <a:xfrm>
              <a:off x="4221265" y="2311566"/>
              <a:ext cx="383755" cy="383755"/>
              <a:chOff x="4439444" y="1652588"/>
              <a:chExt cx="464344" cy="464344"/>
            </a:xfrm>
            <a:solidFill>
              <a:schemeClr val="bg2"/>
            </a:solidFill>
          </p:grpSpPr>
          <p:sp>
            <p:nvSpPr>
              <p:cNvPr id="71"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2"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3"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0091" tIns="20091" rIns="20091" bIns="20091" anchor="ctr"/>
              <a:lstStyle/>
              <a:p>
                <a:pPr algn="just" defTabSz="228600" hangingPunct="0">
                  <a:lnSpc>
                    <a:spcPct val="120000"/>
                  </a:lnSpc>
                </a:pPr>
                <a:endParaRPr lang="en-US" sz="8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grpSp>
        <p:nvGrpSpPr>
          <p:cNvPr id="77" name="Group 76"/>
          <p:cNvGrpSpPr/>
          <p:nvPr/>
        </p:nvGrpSpPr>
        <p:grpSpPr>
          <a:xfrm>
            <a:off x="770655" y="1986561"/>
            <a:ext cx="3131097" cy="1365878"/>
            <a:chOff x="195396" y="2043090"/>
            <a:chExt cx="3704492" cy="1365876"/>
          </a:xfrm>
        </p:grpSpPr>
        <p:sp>
          <p:nvSpPr>
            <p:cNvPr id="75" name="TextBox 74"/>
            <p:cNvSpPr txBox="1"/>
            <p:nvPr/>
          </p:nvSpPr>
          <p:spPr>
            <a:xfrm>
              <a:off x="2656936" y="2043090"/>
              <a:ext cx="1213798" cy="337528"/>
            </a:xfrm>
            <a:prstGeom prst="rect">
              <a:avLst/>
            </a:prstGeom>
            <a:noFill/>
          </p:spPr>
          <p:txBody>
            <a:bodyPr wrap="none" lIns="0" tIns="0" rIns="0" bIns="0" rtlCol="0">
              <a:spAutoFit/>
            </a:bodyPr>
            <a:lstStyle/>
            <a:p>
              <a:pPr algn="r">
                <a:lnSpc>
                  <a:spcPct val="120000"/>
                </a:lnSpc>
              </a:pPr>
              <a:r>
                <a:rPr lang="zh-CN" altLang="en-US" sz="2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输入文字</a:t>
              </a:r>
              <a:endParaRPr lang="en-GB" sz="20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Rectangle 75"/>
            <p:cNvSpPr/>
            <p:nvPr/>
          </p:nvSpPr>
          <p:spPr>
            <a:xfrm>
              <a:off x="195396" y="2347187"/>
              <a:ext cx="3704492" cy="1061779"/>
            </a:xfrm>
            <a:prstGeom prst="rect">
              <a:avLst/>
            </a:prstGeom>
          </p:spPr>
          <p:txBody>
            <a:bodyPr wrap="square" lIns="91391" tIns="45696" rIns="91391" bIns="45696">
              <a:spAutoFit/>
            </a:bodyPr>
            <a:lstStyle/>
            <a:p>
              <a:pPr algn="r">
                <a:lnSpc>
                  <a:spcPct val="15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从顾客的角度出发，从排版到设计制作，为您打造最佳的</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PPT</a:t>
              </a: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演示。</a:t>
              </a:r>
              <a:endParaRPr lang="en-GB"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endParaRPr>
            </a:p>
          </p:txBody>
        </p:sp>
      </p:grpSp>
      <p:grpSp>
        <p:nvGrpSpPr>
          <p:cNvPr id="78" name="Group 77"/>
          <p:cNvGrpSpPr/>
          <p:nvPr/>
        </p:nvGrpSpPr>
        <p:grpSpPr>
          <a:xfrm>
            <a:off x="776286" y="3211781"/>
            <a:ext cx="3155761" cy="1365878"/>
            <a:chOff x="195396" y="2043090"/>
            <a:chExt cx="3733672" cy="1365876"/>
          </a:xfrm>
        </p:grpSpPr>
        <p:sp>
          <p:nvSpPr>
            <p:cNvPr id="79" name="TextBox 78"/>
            <p:cNvSpPr txBox="1"/>
            <p:nvPr/>
          </p:nvSpPr>
          <p:spPr>
            <a:xfrm>
              <a:off x="2715270" y="2043090"/>
              <a:ext cx="1213798" cy="337528"/>
            </a:xfrm>
            <a:prstGeom prst="rect">
              <a:avLst/>
            </a:prstGeom>
            <a:noFill/>
          </p:spPr>
          <p:txBody>
            <a:bodyPr wrap="none" lIns="0" tIns="0" rIns="0" bIns="0" rtlCol="0">
              <a:spAutoFit/>
            </a:bodyPr>
            <a:lstStyle>
              <a:defPPr>
                <a:defRPr lang="zh-CN"/>
              </a:defPPr>
              <a:lvl1pPr algn="r">
                <a:lnSpc>
                  <a:spcPct val="120000"/>
                </a:lnSpc>
                <a:defRPr sz="2000" b="1">
                  <a:solidFill>
                    <a:schemeClr val="tx1">
                      <a:lumMod val="65000"/>
                      <a:lumOff val="35000"/>
                    </a:schemeClr>
                  </a:solidFill>
                  <a:latin typeface="Arial" panose="020B0604020202020204" pitchFamily="34" charset="0"/>
                  <a:ea typeface="微软雅黑" panose="020B0503020204020204" pitchFamily="34" charset="-122"/>
                  <a:cs typeface="+mn-ea"/>
                </a:defRPr>
              </a:lvl1pPr>
            </a:lstStyle>
            <a:p>
              <a:r>
                <a:rPr lang="zh-CN" altLang="en-US" dirty="0">
                  <a:sym typeface="Arial" panose="020B0604020202020204" pitchFamily="34" charset="0"/>
                </a:rPr>
                <a:t>输入文字</a:t>
              </a:r>
              <a:endParaRPr lang="en-GB" dirty="0">
                <a:sym typeface="Arial" panose="020B0604020202020204" pitchFamily="34" charset="0"/>
              </a:endParaRPr>
            </a:p>
          </p:txBody>
        </p:sp>
        <p:sp>
          <p:nvSpPr>
            <p:cNvPr id="80" name="Rectangle 79"/>
            <p:cNvSpPr/>
            <p:nvPr/>
          </p:nvSpPr>
          <p:spPr>
            <a:xfrm>
              <a:off x="195396" y="2347187"/>
              <a:ext cx="3704492" cy="1061779"/>
            </a:xfrm>
            <a:prstGeom prst="rect">
              <a:avLst/>
            </a:prstGeom>
          </p:spPr>
          <p:txBody>
            <a:bodyPr wrap="square" lIns="91391" tIns="45696" rIns="91391" bIns="45696">
              <a:spAutoFit/>
            </a:bodyPr>
            <a:lstStyle/>
            <a:p>
              <a:pPr algn="r">
                <a:lnSpc>
                  <a:spcPct val="15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从顾客的角度出发，从排版到设计制作，为您打造最佳的</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PPT</a:t>
              </a: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演示。</a:t>
              </a:r>
              <a:endParaRPr lang="en-GB"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endParaRPr>
            </a:p>
          </p:txBody>
        </p:sp>
      </p:grpSp>
      <p:grpSp>
        <p:nvGrpSpPr>
          <p:cNvPr id="81" name="Group 80"/>
          <p:cNvGrpSpPr/>
          <p:nvPr/>
        </p:nvGrpSpPr>
        <p:grpSpPr>
          <a:xfrm>
            <a:off x="810634" y="4418073"/>
            <a:ext cx="3131097" cy="1365878"/>
            <a:chOff x="195396" y="2043090"/>
            <a:chExt cx="3704492" cy="1365876"/>
          </a:xfrm>
        </p:grpSpPr>
        <p:sp>
          <p:nvSpPr>
            <p:cNvPr id="82" name="TextBox 81"/>
            <p:cNvSpPr txBox="1"/>
            <p:nvPr/>
          </p:nvSpPr>
          <p:spPr>
            <a:xfrm>
              <a:off x="2674404" y="2043090"/>
              <a:ext cx="1213798" cy="337528"/>
            </a:xfrm>
            <a:prstGeom prst="rect">
              <a:avLst/>
            </a:prstGeom>
            <a:noFill/>
          </p:spPr>
          <p:txBody>
            <a:bodyPr wrap="none" lIns="0" tIns="0" rIns="0" bIns="0" rtlCol="0">
              <a:spAutoFit/>
            </a:bodyPr>
            <a:lstStyle>
              <a:defPPr>
                <a:defRPr lang="zh-CN"/>
              </a:defPPr>
              <a:lvl1pPr algn="r">
                <a:lnSpc>
                  <a:spcPct val="120000"/>
                </a:lnSpc>
                <a:defRPr sz="2000" b="1">
                  <a:solidFill>
                    <a:schemeClr val="tx1">
                      <a:lumMod val="65000"/>
                      <a:lumOff val="35000"/>
                    </a:schemeClr>
                  </a:solidFill>
                  <a:latin typeface="Arial" panose="020B0604020202020204" pitchFamily="34" charset="0"/>
                  <a:ea typeface="微软雅黑" panose="020B0503020204020204" pitchFamily="34" charset="-122"/>
                  <a:cs typeface="+mn-ea"/>
                </a:defRPr>
              </a:lvl1pPr>
            </a:lstStyle>
            <a:p>
              <a:r>
                <a:rPr lang="zh-CN" altLang="en-US" dirty="0">
                  <a:sym typeface="Arial" panose="020B0604020202020204" pitchFamily="34" charset="0"/>
                </a:rPr>
                <a:t>输入文字</a:t>
              </a:r>
              <a:endParaRPr lang="en-GB" dirty="0">
                <a:sym typeface="Arial" panose="020B0604020202020204" pitchFamily="34" charset="0"/>
              </a:endParaRPr>
            </a:p>
          </p:txBody>
        </p:sp>
        <p:sp>
          <p:nvSpPr>
            <p:cNvPr id="83" name="Rectangle 82"/>
            <p:cNvSpPr/>
            <p:nvPr/>
          </p:nvSpPr>
          <p:spPr>
            <a:xfrm>
              <a:off x="195396" y="2347187"/>
              <a:ext cx="3704492" cy="1061779"/>
            </a:xfrm>
            <a:prstGeom prst="rect">
              <a:avLst/>
            </a:prstGeom>
          </p:spPr>
          <p:txBody>
            <a:bodyPr wrap="square" lIns="91391" tIns="45696" rIns="91391" bIns="45696">
              <a:spAutoFit/>
            </a:bodyPr>
            <a:lstStyle/>
            <a:p>
              <a:pPr algn="r">
                <a:lnSpc>
                  <a:spcPct val="15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从顾客的角度出发，从排版到设计制作，为您打造最佳的</a:t>
              </a:r>
              <a:r>
                <a:rPr lang="en-US" altLang="zh-CN"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PPT</a:t>
              </a: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演示。</a:t>
              </a:r>
              <a:endParaRPr lang="en-GB"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endParaRPr>
            </a:p>
          </p:txBody>
        </p:sp>
      </p:grpSp>
      <p:sp>
        <p:nvSpPr>
          <p:cNvPr id="47" name="矩形 46"/>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48" name="矩形 47"/>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49"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600" advTm="0">
        <p14:prism isInverted="1"/>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2"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right)">
                                      <p:cBhvr>
                                        <p:cTn id="12" dur="500"/>
                                        <p:tgtEl>
                                          <p:spTgt spid="33"/>
                                        </p:tgtEl>
                                      </p:cBhvr>
                                    </p:animEffect>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p:cTn id="16" dur="500" fill="hold"/>
                                        <p:tgtEl>
                                          <p:spTgt spid="18"/>
                                        </p:tgtEl>
                                        <p:attrNameLst>
                                          <p:attrName>ppt_w</p:attrName>
                                        </p:attrNameLst>
                                      </p:cBhvr>
                                      <p:tavLst>
                                        <p:tav tm="0">
                                          <p:val>
                                            <p:fltVal val="0"/>
                                          </p:val>
                                        </p:tav>
                                        <p:tav tm="100000">
                                          <p:val>
                                            <p:strVal val="#ppt_w"/>
                                          </p:val>
                                        </p:tav>
                                      </p:tavLst>
                                    </p:anim>
                                    <p:anim calcmode="lin" valueType="num">
                                      <p:cBhvr>
                                        <p:cTn id="17" dur="500" fill="hold"/>
                                        <p:tgtEl>
                                          <p:spTgt spid="18"/>
                                        </p:tgtEl>
                                        <p:attrNameLst>
                                          <p:attrName>ppt_h</p:attrName>
                                        </p:attrNameLst>
                                      </p:cBhvr>
                                      <p:tavLst>
                                        <p:tav tm="0">
                                          <p:val>
                                            <p:fltVal val="0"/>
                                          </p:val>
                                        </p:tav>
                                        <p:tav tm="100000">
                                          <p:val>
                                            <p:strVal val="#ppt_h"/>
                                          </p:val>
                                        </p:tav>
                                      </p:tavLst>
                                    </p:anim>
                                    <p:animEffect transition="in" filter="fade">
                                      <p:cBhvr>
                                        <p:cTn id="18" dur="500"/>
                                        <p:tgtEl>
                                          <p:spTgt spid="18"/>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77"/>
                                        </p:tgtEl>
                                        <p:attrNameLst>
                                          <p:attrName>style.visibility</p:attrName>
                                        </p:attrNameLst>
                                      </p:cBhvr>
                                      <p:to>
                                        <p:strVal val="visible"/>
                                      </p:to>
                                    </p:set>
                                    <p:animEffect transition="in" filter="fade">
                                      <p:cBhvr>
                                        <p:cTn id="22" dur="500"/>
                                        <p:tgtEl>
                                          <p:spTgt spid="77"/>
                                        </p:tgtEl>
                                      </p:cBhvr>
                                    </p:animEffect>
                                  </p:childTnLst>
                                </p:cTn>
                              </p:par>
                            </p:childTnLst>
                          </p:cTn>
                        </p:par>
                        <p:par>
                          <p:cTn id="23" fill="hold">
                            <p:stCondLst>
                              <p:cond delay="2000"/>
                            </p:stCondLst>
                            <p:childTnLst>
                              <p:par>
                                <p:cTn id="24" presetID="22" presetClass="entr" presetSubtype="2" fill="hold" nodeType="after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wipe(right)">
                                      <p:cBhvr>
                                        <p:cTn id="26" dur="500"/>
                                        <p:tgtEl>
                                          <p:spTgt spid="51"/>
                                        </p:tgtEl>
                                      </p:cBhvr>
                                    </p:animEffect>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p:cTn id="30" dur="500" fill="hold"/>
                                        <p:tgtEl>
                                          <p:spTgt spid="19"/>
                                        </p:tgtEl>
                                        <p:attrNameLst>
                                          <p:attrName>ppt_w</p:attrName>
                                        </p:attrNameLst>
                                      </p:cBhvr>
                                      <p:tavLst>
                                        <p:tav tm="0">
                                          <p:val>
                                            <p:fltVal val="0"/>
                                          </p:val>
                                        </p:tav>
                                        <p:tav tm="100000">
                                          <p:val>
                                            <p:strVal val="#ppt_w"/>
                                          </p:val>
                                        </p:tav>
                                      </p:tavLst>
                                    </p:anim>
                                    <p:anim calcmode="lin" valueType="num">
                                      <p:cBhvr>
                                        <p:cTn id="31" dur="500" fill="hold"/>
                                        <p:tgtEl>
                                          <p:spTgt spid="19"/>
                                        </p:tgtEl>
                                        <p:attrNameLst>
                                          <p:attrName>ppt_h</p:attrName>
                                        </p:attrNameLst>
                                      </p:cBhvr>
                                      <p:tavLst>
                                        <p:tav tm="0">
                                          <p:val>
                                            <p:fltVal val="0"/>
                                          </p:val>
                                        </p:tav>
                                        <p:tav tm="100000">
                                          <p:val>
                                            <p:strVal val="#ppt_h"/>
                                          </p:val>
                                        </p:tav>
                                      </p:tavLst>
                                    </p:anim>
                                    <p:animEffect transition="in" filter="fade">
                                      <p:cBhvr>
                                        <p:cTn id="32" dur="500"/>
                                        <p:tgtEl>
                                          <p:spTgt spid="19"/>
                                        </p:tgtEl>
                                      </p:cBhvr>
                                    </p:animEffect>
                                  </p:childTnLst>
                                </p:cTn>
                              </p:par>
                            </p:childTnLst>
                          </p:cTn>
                        </p:par>
                        <p:par>
                          <p:cTn id="33" fill="hold">
                            <p:stCondLst>
                              <p:cond delay="3000"/>
                            </p:stCondLst>
                            <p:childTnLst>
                              <p:par>
                                <p:cTn id="34" presetID="10" presetClass="entr" presetSubtype="0" fill="hold" nodeType="afterEffect">
                                  <p:stCondLst>
                                    <p:cond delay="0"/>
                                  </p:stCondLst>
                                  <p:childTnLst>
                                    <p:set>
                                      <p:cBhvr>
                                        <p:cTn id="35" dur="1" fill="hold">
                                          <p:stCondLst>
                                            <p:cond delay="0"/>
                                          </p:stCondLst>
                                        </p:cTn>
                                        <p:tgtEl>
                                          <p:spTgt spid="78"/>
                                        </p:tgtEl>
                                        <p:attrNameLst>
                                          <p:attrName>style.visibility</p:attrName>
                                        </p:attrNameLst>
                                      </p:cBhvr>
                                      <p:to>
                                        <p:strVal val="visible"/>
                                      </p:to>
                                    </p:set>
                                    <p:animEffect transition="in" filter="fade">
                                      <p:cBhvr>
                                        <p:cTn id="36" dur="500"/>
                                        <p:tgtEl>
                                          <p:spTgt spid="78"/>
                                        </p:tgtEl>
                                      </p:cBhvr>
                                    </p:animEffect>
                                  </p:childTnLst>
                                </p:cTn>
                              </p:par>
                            </p:childTnLst>
                          </p:cTn>
                        </p:par>
                        <p:par>
                          <p:cTn id="37" fill="hold">
                            <p:stCondLst>
                              <p:cond delay="3500"/>
                            </p:stCondLst>
                            <p:childTnLst>
                              <p:par>
                                <p:cTn id="38" presetID="22" presetClass="entr" presetSubtype="2" fill="hold" nodeType="afterEffect">
                                  <p:stCondLst>
                                    <p:cond delay="0"/>
                                  </p:stCondLst>
                                  <p:childTnLst>
                                    <p:set>
                                      <p:cBhvr>
                                        <p:cTn id="39" dur="1" fill="hold">
                                          <p:stCondLst>
                                            <p:cond delay="0"/>
                                          </p:stCondLst>
                                        </p:cTn>
                                        <p:tgtEl>
                                          <p:spTgt spid="53"/>
                                        </p:tgtEl>
                                        <p:attrNameLst>
                                          <p:attrName>style.visibility</p:attrName>
                                        </p:attrNameLst>
                                      </p:cBhvr>
                                      <p:to>
                                        <p:strVal val="visible"/>
                                      </p:to>
                                    </p:set>
                                    <p:animEffect transition="in" filter="wipe(right)">
                                      <p:cBhvr>
                                        <p:cTn id="40" dur="500"/>
                                        <p:tgtEl>
                                          <p:spTgt spid="53"/>
                                        </p:tgtEl>
                                      </p:cBhvr>
                                    </p:animEffect>
                                  </p:childTnLst>
                                </p:cTn>
                              </p:par>
                            </p:childTnLst>
                          </p:cTn>
                        </p:par>
                        <p:par>
                          <p:cTn id="41" fill="hold">
                            <p:stCondLst>
                              <p:cond delay="4000"/>
                            </p:stCondLst>
                            <p:childTnLst>
                              <p:par>
                                <p:cTn id="42" presetID="53" presetClass="entr" presetSubtype="16" fill="hold" nodeType="afterEffect">
                                  <p:stCondLst>
                                    <p:cond delay="0"/>
                                  </p:stCondLst>
                                  <p:childTnLst>
                                    <p:set>
                                      <p:cBhvr>
                                        <p:cTn id="43" dur="1" fill="hold">
                                          <p:stCondLst>
                                            <p:cond delay="0"/>
                                          </p:stCondLst>
                                        </p:cTn>
                                        <p:tgtEl>
                                          <p:spTgt spid="24"/>
                                        </p:tgtEl>
                                        <p:attrNameLst>
                                          <p:attrName>style.visibility</p:attrName>
                                        </p:attrNameLst>
                                      </p:cBhvr>
                                      <p:to>
                                        <p:strVal val="visible"/>
                                      </p:to>
                                    </p:set>
                                    <p:anim calcmode="lin" valueType="num">
                                      <p:cBhvr>
                                        <p:cTn id="44" dur="500" fill="hold"/>
                                        <p:tgtEl>
                                          <p:spTgt spid="24"/>
                                        </p:tgtEl>
                                        <p:attrNameLst>
                                          <p:attrName>ppt_w</p:attrName>
                                        </p:attrNameLst>
                                      </p:cBhvr>
                                      <p:tavLst>
                                        <p:tav tm="0">
                                          <p:val>
                                            <p:fltVal val="0"/>
                                          </p:val>
                                        </p:tav>
                                        <p:tav tm="100000">
                                          <p:val>
                                            <p:strVal val="#ppt_w"/>
                                          </p:val>
                                        </p:tav>
                                      </p:tavLst>
                                    </p:anim>
                                    <p:anim calcmode="lin" valueType="num">
                                      <p:cBhvr>
                                        <p:cTn id="45" dur="500" fill="hold"/>
                                        <p:tgtEl>
                                          <p:spTgt spid="24"/>
                                        </p:tgtEl>
                                        <p:attrNameLst>
                                          <p:attrName>ppt_h</p:attrName>
                                        </p:attrNameLst>
                                      </p:cBhvr>
                                      <p:tavLst>
                                        <p:tav tm="0">
                                          <p:val>
                                            <p:fltVal val="0"/>
                                          </p:val>
                                        </p:tav>
                                        <p:tav tm="100000">
                                          <p:val>
                                            <p:strVal val="#ppt_h"/>
                                          </p:val>
                                        </p:tav>
                                      </p:tavLst>
                                    </p:anim>
                                    <p:animEffect transition="in" filter="fade">
                                      <p:cBhvr>
                                        <p:cTn id="46" dur="500"/>
                                        <p:tgtEl>
                                          <p:spTgt spid="24"/>
                                        </p:tgtEl>
                                      </p:cBhvr>
                                    </p:animEffect>
                                  </p:childTnLst>
                                </p:cTn>
                              </p:par>
                            </p:childTnLst>
                          </p:cTn>
                        </p:par>
                        <p:par>
                          <p:cTn id="47" fill="hold">
                            <p:stCondLst>
                              <p:cond delay="4500"/>
                            </p:stCondLst>
                            <p:childTnLst>
                              <p:par>
                                <p:cTn id="48" presetID="10" presetClass="entr" presetSubtype="0" fill="hold" nodeType="afterEffect">
                                  <p:stCondLst>
                                    <p:cond delay="0"/>
                                  </p:stCondLst>
                                  <p:childTnLst>
                                    <p:set>
                                      <p:cBhvr>
                                        <p:cTn id="49" dur="1" fill="hold">
                                          <p:stCondLst>
                                            <p:cond delay="0"/>
                                          </p:stCondLst>
                                        </p:cTn>
                                        <p:tgtEl>
                                          <p:spTgt spid="81"/>
                                        </p:tgtEl>
                                        <p:attrNameLst>
                                          <p:attrName>style.visibility</p:attrName>
                                        </p:attrNameLst>
                                      </p:cBhvr>
                                      <p:to>
                                        <p:strVal val="visible"/>
                                      </p:to>
                                    </p:set>
                                    <p:animEffect transition="in" filter="fade">
                                      <p:cBhvr>
                                        <p:cTn id="50"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ardrop 7"/>
          <p:cNvSpPr/>
          <p:nvPr/>
        </p:nvSpPr>
        <p:spPr>
          <a:xfrm rot="16200000">
            <a:off x="3194257" y="3581596"/>
            <a:ext cx="1955603" cy="1955604"/>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35994" tIns="35994" rIns="107984" bIns="45714" rtlCol="0" anchor="ctr"/>
          <a:lstStyle/>
          <a:p>
            <a:pPr algn="ctr"/>
            <a:endParaRPr lang="th-TH" sz="3600" dirty="0"/>
          </a:p>
        </p:txBody>
      </p:sp>
      <p:sp>
        <p:nvSpPr>
          <p:cNvPr id="3" name="Teardrop 10"/>
          <p:cNvSpPr/>
          <p:nvPr/>
        </p:nvSpPr>
        <p:spPr>
          <a:xfrm rot="10800000">
            <a:off x="3194257" y="2121193"/>
            <a:ext cx="1391510" cy="139151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91426" tIns="35994" rIns="35994" bIns="45714" rtlCol="0" anchor="ctr"/>
          <a:lstStyle/>
          <a:p>
            <a:pPr algn="ctr"/>
            <a:endParaRPr lang="th-TH" sz="4000" dirty="0"/>
          </a:p>
        </p:txBody>
      </p:sp>
      <p:sp>
        <p:nvSpPr>
          <p:cNvPr id="4" name="Teardrop 6"/>
          <p:cNvSpPr/>
          <p:nvPr/>
        </p:nvSpPr>
        <p:spPr>
          <a:xfrm>
            <a:off x="1734763" y="3581596"/>
            <a:ext cx="1391510" cy="1391510"/>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26" tIns="71990" rIns="107984" bIns="45714" rtlCol="0" anchor="ctr"/>
          <a:lstStyle/>
          <a:p>
            <a:pPr algn="ctr"/>
            <a:endParaRPr lang="th-TH" sz="3600" dirty="0"/>
          </a:p>
        </p:txBody>
      </p:sp>
      <p:sp>
        <p:nvSpPr>
          <p:cNvPr id="5" name="Teardrop 8"/>
          <p:cNvSpPr/>
          <p:nvPr/>
        </p:nvSpPr>
        <p:spPr>
          <a:xfrm rot="5400000">
            <a:off x="1727204" y="2135227"/>
            <a:ext cx="1391510" cy="1391510"/>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107984" tIns="35994" rIns="0" bIns="45714" rtlCol="0" anchor="ctr"/>
          <a:lstStyle/>
          <a:p>
            <a:pPr algn="ctr"/>
            <a:endParaRPr lang="th-TH" sz="3600" dirty="0"/>
          </a:p>
        </p:txBody>
      </p:sp>
      <p:sp>
        <p:nvSpPr>
          <p:cNvPr id="6" name="Freeform 52"/>
          <p:cNvSpPr>
            <a:spLocks noEditPoints="1"/>
          </p:cNvSpPr>
          <p:nvPr/>
        </p:nvSpPr>
        <p:spPr bwMode="auto">
          <a:xfrm>
            <a:off x="2144659" y="3933549"/>
            <a:ext cx="571718" cy="615086"/>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91426" tIns="45714" rIns="91426" bIns="45714" numCol="1" anchor="t" anchorCtr="0" compatLnSpc="1"/>
          <a:lstStyle/>
          <a:p>
            <a:endParaRPr lang="en-US"/>
          </a:p>
        </p:txBody>
      </p:sp>
      <p:sp>
        <p:nvSpPr>
          <p:cNvPr id="7" name="Freeform 42"/>
          <p:cNvSpPr>
            <a:spLocks noEditPoints="1"/>
          </p:cNvSpPr>
          <p:nvPr/>
        </p:nvSpPr>
        <p:spPr bwMode="auto">
          <a:xfrm>
            <a:off x="3860571" y="4241093"/>
            <a:ext cx="622974" cy="536230"/>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91426" tIns="45714" rIns="91426" bIns="45714" numCol="1" anchor="t" anchorCtr="0" compatLnSpc="1"/>
          <a:lstStyle/>
          <a:p>
            <a:endParaRPr lang="en-US"/>
          </a:p>
        </p:txBody>
      </p:sp>
      <p:sp>
        <p:nvSpPr>
          <p:cNvPr id="8" name="Freeform 178"/>
          <p:cNvSpPr>
            <a:spLocks noEditPoints="1"/>
          </p:cNvSpPr>
          <p:nvPr/>
        </p:nvSpPr>
        <p:spPr bwMode="auto">
          <a:xfrm>
            <a:off x="3578524" y="2596379"/>
            <a:ext cx="622974" cy="469203"/>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91426" tIns="45714" rIns="91426" bIns="45714" numCol="1" anchor="t" anchorCtr="0" compatLnSpc="1"/>
          <a:lstStyle/>
          <a:p>
            <a:endParaRPr lang="en-US"/>
          </a:p>
        </p:txBody>
      </p:sp>
      <p:sp>
        <p:nvSpPr>
          <p:cNvPr id="9" name="Freeform 86"/>
          <p:cNvSpPr>
            <a:spLocks noEditPoints="1"/>
          </p:cNvSpPr>
          <p:nvPr/>
        </p:nvSpPr>
        <p:spPr bwMode="auto">
          <a:xfrm>
            <a:off x="2217204" y="2501109"/>
            <a:ext cx="426626" cy="717806"/>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91426" tIns="45714" rIns="91426" bIns="45714" numCol="1" anchor="t" anchorCtr="0" compatLnSpc="1"/>
          <a:lstStyle/>
          <a:p>
            <a:endParaRPr lang="en-US"/>
          </a:p>
        </p:txBody>
      </p:sp>
      <p:grpSp>
        <p:nvGrpSpPr>
          <p:cNvPr id="10" name="组合 9"/>
          <p:cNvGrpSpPr/>
          <p:nvPr/>
        </p:nvGrpSpPr>
        <p:grpSpPr>
          <a:xfrm>
            <a:off x="6167029" y="2135227"/>
            <a:ext cx="2076450" cy="1393528"/>
            <a:chOff x="6167028" y="2135225"/>
            <a:chExt cx="2076450" cy="1393528"/>
          </a:xfrm>
        </p:grpSpPr>
        <p:sp>
          <p:nvSpPr>
            <p:cNvPr id="11" name="Rounded Rectangle 72"/>
            <p:cNvSpPr/>
            <p:nvPr/>
          </p:nvSpPr>
          <p:spPr>
            <a:xfrm>
              <a:off x="6167028" y="2167575"/>
              <a:ext cx="1712307" cy="333530"/>
            </a:xfrm>
            <a:prstGeom prst="roundRect">
              <a:avLst>
                <a:gd name="adj" fmla="val 2111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0" dirty="0"/>
            </a:p>
          </p:txBody>
        </p:sp>
        <p:sp>
          <p:nvSpPr>
            <p:cNvPr id="12" name="文本框 23"/>
            <p:cNvSpPr txBox="1"/>
            <p:nvPr/>
          </p:nvSpPr>
          <p:spPr>
            <a:xfrm>
              <a:off x="6253049" y="2135225"/>
              <a:ext cx="1540264" cy="338554"/>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请输入标题</a:t>
              </a:r>
            </a:p>
          </p:txBody>
        </p:sp>
        <p:sp>
          <p:nvSpPr>
            <p:cNvPr id="13" name="文本框 25"/>
            <p:cNvSpPr txBox="1"/>
            <p:nvPr/>
          </p:nvSpPr>
          <p:spPr>
            <a:xfrm>
              <a:off x="6167028" y="2525711"/>
              <a:ext cx="2076450" cy="1003042"/>
            </a:xfrm>
            <a:prstGeom prst="rect">
              <a:avLst/>
            </a:prstGeom>
            <a:noFill/>
          </p:spPr>
          <p:txBody>
            <a:bodyPr wrap="square" rtlCol="0">
              <a:spAutoFit/>
            </a:bodyPr>
            <a:lstStyle/>
            <a:p>
              <a:pPr>
                <a:lnSpc>
                  <a:spcPct val="130000"/>
                </a:lnSpc>
              </a:pP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请在此添加相关文字内容请在此添加相关文字内容</a:t>
              </a:r>
            </a:p>
          </p:txBody>
        </p:sp>
      </p:grpSp>
      <p:grpSp>
        <p:nvGrpSpPr>
          <p:cNvPr id="14" name="组合 13"/>
          <p:cNvGrpSpPr/>
          <p:nvPr/>
        </p:nvGrpSpPr>
        <p:grpSpPr>
          <a:xfrm>
            <a:off x="8719728" y="2135227"/>
            <a:ext cx="2076450" cy="1393528"/>
            <a:chOff x="8719728" y="2135225"/>
            <a:chExt cx="2076450" cy="1393528"/>
          </a:xfrm>
        </p:grpSpPr>
        <p:sp>
          <p:nvSpPr>
            <p:cNvPr id="15" name="Rounded Rectangle 72"/>
            <p:cNvSpPr/>
            <p:nvPr/>
          </p:nvSpPr>
          <p:spPr>
            <a:xfrm>
              <a:off x="8786403" y="2167575"/>
              <a:ext cx="1712307" cy="333530"/>
            </a:xfrm>
            <a:prstGeom prst="roundRect">
              <a:avLst>
                <a:gd name="adj" fmla="val 211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0" dirty="0"/>
            </a:p>
          </p:txBody>
        </p:sp>
        <p:sp>
          <p:nvSpPr>
            <p:cNvPr id="16" name="文本框 26"/>
            <p:cNvSpPr txBox="1"/>
            <p:nvPr/>
          </p:nvSpPr>
          <p:spPr>
            <a:xfrm>
              <a:off x="8872424" y="2135225"/>
              <a:ext cx="1540264" cy="338554"/>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请输入标题</a:t>
              </a:r>
            </a:p>
          </p:txBody>
        </p:sp>
        <p:sp>
          <p:nvSpPr>
            <p:cNvPr id="17" name="文本框 27"/>
            <p:cNvSpPr txBox="1"/>
            <p:nvPr/>
          </p:nvSpPr>
          <p:spPr>
            <a:xfrm>
              <a:off x="8719728" y="2525711"/>
              <a:ext cx="2076450" cy="1003042"/>
            </a:xfrm>
            <a:prstGeom prst="rect">
              <a:avLst/>
            </a:prstGeom>
            <a:noFill/>
          </p:spPr>
          <p:txBody>
            <a:bodyPr wrap="square" rtlCol="0">
              <a:spAutoFit/>
            </a:bodyPr>
            <a:lstStyle/>
            <a:p>
              <a:pPr>
                <a:lnSpc>
                  <a:spcPct val="130000"/>
                </a:lnSpc>
              </a:pP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请在此添加相关文字内容请在此添加相关文字内容</a:t>
              </a:r>
            </a:p>
          </p:txBody>
        </p:sp>
      </p:grpSp>
      <p:grpSp>
        <p:nvGrpSpPr>
          <p:cNvPr id="18" name="组合 17"/>
          <p:cNvGrpSpPr/>
          <p:nvPr/>
        </p:nvGrpSpPr>
        <p:grpSpPr>
          <a:xfrm>
            <a:off x="6167029" y="3933547"/>
            <a:ext cx="2076450" cy="1393527"/>
            <a:chOff x="6167028" y="3933546"/>
            <a:chExt cx="2076450" cy="1393527"/>
          </a:xfrm>
        </p:grpSpPr>
        <p:sp>
          <p:nvSpPr>
            <p:cNvPr id="19" name="Rounded Rectangle 72"/>
            <p:cNvSpPr/>
            <p:nvPr/>
          </p:nvSpPr>
          <p:spPr>
            <a:xfrm>
              <a:off x="6167028" y="3965896"/>
              <a:ext cx="1712307" cy="333530"/>
            </a:xfrm>
            <a:prstGeom prst="roundRect">
              <a:avLst>
                <a:gd name="adj" fmla="val 2111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0" dirty="0"/>
            </a:p>
          </p:txBody>
        </p:sp>
        <p:sp>
          <p:nvSpPr>
            <p:cNvPr id="20" name="文本框 31"/>
            <p:cNvSpPr txBox="1"/>
            <p:nvPr/>
          </p:nvSpPr>
          <p:spPr>
            <a:xfrm>
              <a:off x="6253049" y="3933546"/>
              <a:ext cx="1540264" cy="338554"/>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请输入标题</a:t>
              </a:r>
            </a:p>
          </p:txBody>
        </p:sp>
        <p:sp>
          <p:nvSpPr>
            <p:cNvPr id="21" name="文本框 32"/>
            <p:cNvSpPr txBox="1"/>
            <p:nvPr/>
          </p:nvSpPr>
          <p:spPr>
            <a:xfrm>
              <a:off x="6167028" y="4324031"/>
              <a:ext cx="2076450" cy="1003042"/>
            </a:xfrm>
            <a:prstGeom prst="rect">
              <a:avLst/>
            </a:prstGeom>
            <a:noFill/>
          </p:spPr>
          <p:txBody>
            <a:bodyPr wrap="square" rtlCol="0">
              <a:spAutoFit/>
            </a:bodyPr>
            <a:lstStyle/>
            <a:p>
              <a:pPr>
                <a:lnSpc>
                  <a:spcPct val="130000"/>
                </a:lnSpc>
              </a:pP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请在此添加相关文字内容请在此添加相关文字内容</a:t>
              </a:r>
            </a:p>
          </p:txBody>
        </p:sp>
      </p:grpSp>
      <p:grpSp>
        <p:nvGrpSpPr>
          <p:cNvPr id="22" name="组合 21"/>
          <p:cNvGrpSpPr/>
          <p:nvPr/>
        </p:nvGrpSpPr>
        <p:grpSpPr>
          <a:xfrm>
            <a:off x="8719728" y="3933547"/>
            <a:ext cx="2076450" cy="1393527"/>
            <a:chOff x="8719728" y="3933546"/>
            <a:chExt cx="2076450" cy="1393527"/>
          </a:xfrm>
        </p:grpSpPr>
        <p:sp>
          <p:nvSpPr>
            <p:cNvPr id="23" name="Rounded Rectangle 72"/>
            <p:cNvSpPr/>
            <p:nvPr/>
          </p:nvSpPr>
          <p:spPr>
            <a:xfrm>
              <a:off x="8786403" y="3965896"/>
              <a:ext cx="1712307" cy="333530"/>
            </a:xfrm>
            <a:prstGeom prst="roundRect">
              <a:avLst>
                <a:gd name="adj" fmla="val 2111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00" dirty="0">
                <a:solidFill>
                  <a:schemeClr val="tx1">
                    <a:lumMod val="65000"/>
                    <a:lumOff val="35000"/>
                  </a:schemeClr>
                </a:solidFill>
              </a:endParaRPr>
            </a:p>
          </p:txBody>
        </p:sp>
        <p:sp>
          <p:nvSpPr>
            <p:cNvPr id="24" name="文本框 33"/>
            <p:cNvSpPr txBox="1"/>
            <p:nvPr/>
          </p:nvSpPr>
          <p:spPr>
            <a:xfrm>
              <a:off x="8872424" y="3933546"/>
              <a:ext cx="1540264" cy="338554"/>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请输入标题</a:t>
              </a:r>
            </a:p>
          </p:txBody>
        </p:sp>
        <p:sp>
          <p:nvSpPr>
            <p:cNvPr id="25" name="文本框 34"/>
            <p:cNvSpPr txBox="1"/>
            <p:nvPr/>
          </p:nvSpPr>
          <p:spPr>
            <a:xfrm>
              <a:off x="8719728" y="4324031"/>
              <a:ext cx="2076450" cy="1003042"/>
            </a:xfrm>
            <a:prstGeom prst="rect">
              <a:avLst/>
            </a:prstGeom>
            <a:noFill/>
          </p:spPr>
          <p:txBody>
            <a:bodyPr wrap="square" rtlCol="0">
              <a:spAutoFit/>
            </a:bodyPr>
            <a:lstStyle/>
            <a:p>
              <a:pPr>
                <a:lnSpc>
                  <a:spcPct val="130000"/>
                </a:lnSpc>
              </a:pP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请在此添加相关文字内容请在此添加相关文字内容</a:t>
              </a:r>
            </a:p>
          </p:txBody>
        </p:sp>
      </p:grpSp>
      <p:sp>
        <p:nvSpPr>
          <p:cNvPr id="26" name="矩形 25"/>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7" name="矩形 26"/>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8"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1941">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750"/>
                                        <p:tgtEl>
                                          <p:spTgt spid="7"/>
                                        </p:tgtEl>
                                      </p:cBhvr>
                                    </p:animEffect>
                                    <p:anim calcmode="lin" valueType="num">
                                      <p:cBhvr>
                                        <p:cTn id="13" dur="750" fill="hold"/>
                                        <p:tgtEl>
                                          <p:spTgt spid="7"/>
                                        </p:tgtEl>
                                        <p:attrNameLst>
                                          <p:attrName>ppt_x</p:attrName>
                                        </p:attrNameLst>
                                      </p:cBhvr>
                                      <p:tavLst>
                                        <p:tav tm="0">
                                          <p:val>
                                            <p:strVal val="#ppt_x"/>
                                          </p:val>
                                        </p:tav>
                                        <p:tav tm="100000">
                                          <p:val>
                                            <p:strVal val="#ppt_x"/>
                                          </p:val>
                                        </p:tav>
                                      </p:tavLst>
                                    </p:anim>
                                    <p:anim calcmode="lin" valueType="num">
                                      <p:cBhvr>
                                        <p:cTn id="14" dur="75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5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750"/>
                                        <p:tgtEl>
                                          <p:spTgt spid="3"/>
                                        </p:tgtEl>
                                      </p:cBhvr>
                                    </p:animEffect>
                                    <p:anim calcmode="lin" valueType="num">
                                      <p:cBhvr>
                                        <p:cTn id="18" dur="750" fill="hold"/>
                                        <p:tgtEl>
                                          <p:spTgt spid="3"/>
                                        </p:tgtEl>
                                        <p:attrNameLst>
                                          <p:attrName>ppt_x</p:attrName>
                                        </p:attrNameLst>
                                      </p:cBhvr>
                                      <p:tavLst>
                                        <p:tav tm="0">
                                          <p:val>
                                            <p:strVal val="#ppt_x"/>
                                          </p:val>
                                        </p:tav>
                                        <p:tav tm="100000">
                                          <p:val>
                                            <p:strVal val="#ppt_x"/>
                                          </p:val>
                                        </p:tav>
                                      </p:tavLst>
                                    </p:anim>
                                    <p:anim calcmode="lin" valueType="num">
                                      <p:cBhvr>
                                        <p:cTn id="19" dur="75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25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750"/>
                                        <p:tgtEl>
                                          <p:spTgt spid="8"/>
                                        </p:tgtEl>
                                      </p:cBhvr>
                                    </p:animEffect>
                                    <p:anim calcmode="lin" valueType="num">
                                      <p:cBhvr>
                                        <p:cTn id="23" dur="750" fill="hold"/>
                                        <p:tgtEl>
                                          <p:spTgt spid="8"/>
                                        </p:tgtEl>
                                        <p:attrNameLst>
                                          <p:attrName>ppt_x</p:attrName>
                                        </p:attrNameLst>
                                      </p:cBhvr>
                                      <p:tavLst>
                                        <p:tav tm="0">
                                          <p:val>
                                            <p:strVal val="#ppt_x"/>
                                          </p:val>
                                        </p:tav>
                                        <p:tav tm="100000">
                                          <p:val>
                                            <p:strVal val="#ppt_x"/>
                                          </p:val>
                                        </p:tav>
                                      </p:tavLst>
                                    </p:anim>
                                    <p:anim calcmode="lin" valueType="num">
                                      <p:cBhvr>
                                        <p:cTn id="24" dur="75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50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750"/>
                                        <p:tgtEl>
                                          <p:spTgt spid="5"/>
                                        </p:tgtEl>
                                      </p:cBhvr>
                                    </p:animEffect>
                                    <p:anim calcmode="lin" valueType="num">
                                      <p:cBhvr>
                                        <p:cTn id="28" dur="750" fill="hold"/>
                                        <p:tgtEl>
                                          <p:spTgt spid="5"/>
                                        </p:tgtEl>
                                        <p:attrNameLst>
                                          <p:attrName>ppt_x</p:attrName>
                                        </p:attrNameLst>
                                      </p:cBhvr>
                                      <p:tavLst>
                                        <p:tav tm="0">
                                          <p:val>
                                            <p:strVal val="#ppt_x"/>
                                          </p:val>
                                        </p:tav>
                                        <p:tav tm="100000">
                                          <p:val>
                                            <p:strVal val="#ppt_x"/>
                                          </p:val>
                                        </p:tav>
                                      </p:tavLst>
                                    </p:anim>
                                    <p:anim calcmode="lin" valueType="num">
                                      <p:cBhvr>
                                        <p:cTn id="29" dur="750" fill="hold"/>
                                        <p:tgtEl>
                                          <p:spTgt spid="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750"/>
                                        <p:tgtEl>
                                          <p:spTgt spid="9"/>
                                        </p:tgtEl>
                                      </p:cBhvr>
                                    </p:animEffect>
                                    <p:anim calcmode="lin" valueType="num">
                                      <p:cBhvr>
                                        <p:cTn id="33" dur="750" fill="hold"/>
                                        <p:tgtEl>
                                          <p:spTgt spid="9"/>
                                        </p:tgtEl>
                                        <p:attrNameLst>
                                          <p:attrName>ppt_x</p:attrName>
                                        </p:attrNameLst>
                                      </p:cBhvr>
                                      <p:tavLst>
                                        <p:tav tm="0">
                                          <p:val>
                                            <p:strVal val="#ppt_x"/>
                                          </p:val>
                                        </p:tav>
                                        <p:tav tm="100000">
                                          <p:val>
                                            <p:strVal val="#ppt_x"/>
                                          </p:val>
                                        </p:tav>
                                      </p:tavLst>
                                    </p:anim>
                                    <p:anim calcmode="lin" valueType="num">
                                      <p:cBhvr>
                                        <p:cTn id="34" dur="75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50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par>
                                <p:cTn id="45" presetID="2" presetClass="entr" presetSubtype="4" fill="hold" nodeType="withEffect">
                                  <p:stCondLst>
                                    <p:cond delay="100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100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100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100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20"/>
          <p:cNvGrpSpPr/>
          <p:nvPr/>
        </p:nvGrpSpPr>
        <p:grpSpPr>
          <a:xfrm>
            <a:off x="1039438" y="2243025"/>
            <a:ext cx="2485389" cy="796322"/>
            <a:chOff x="775647" y="1808205"/>
            <a:chExt cx="1902203" cy="609657"/>
          </a:xfrm>
          <a:solidFill>
            <a:schemeClr val="accent1"/>
          </a:solidFill>
        </p:grpSpPr>
        <p:cxnSp>
          <p:nvCxnSpPr>
            <p:cNvPr id="56" name="Straight Connector 10"/>
            <p:cNvCxnSpPr/>
            <p:nvPr/>
          </p:nvCxnSpPr>
          <p:spPr>
            <a:xfrm>
              <a:off x="775647" y="1808205"/>
              <a:ext cx="1896711" cy="0"/>
            </a:xfrm>
            <a:prstGeom prst="line">
              <a:avLst/>
            </a:prstGeom>
            <a:grpFill/>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Straight Connector 11"/>
            <p:cNvCxnSpPr/>
            <p:nvPr/>
          </p:nvCxnSpPr>
          <p:spPr>
            <a:xfrm>
              <a:off x="2677850" y="1808205"/>
              <a:ext cx="0" cy="609657"/>
            </a:xfrm>
            <a:prstGeom prst="line">
              <a:avLst/>
            </a:prstGeom>
            <a:grpFill/>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58" name="Group 25"/>
          <p:cNvGrpSpPr/>
          <p:nvPr/>
        </p:nvGrpSpPr>
        <p:grpSpPr>
          <a:xfrm>
            <a:off x="3517650" y="3039347"/>
            <a:ext cx="2478213" cy="796322"/>
            <a:chOff x="2672358" y="2417862"/>
            <a:chExt cx="1896712" cy="609657"/>
          </a:xfrm>
        </p:grpSpPr>
        <p:cxnSp>
          <p:nvCxnSpPr>
            <p:cNvPr id="59" name="Straight Connector 14"/>
            <p:cNvCxnSpPr/>
            <p:nvPr/>
          </p:nvCxnSpPr>
          <p:spPr>
            <a:xfrm>
              <a:off x="2672358" y="2417862"/>
              <a:ext cx="1896711"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15"/>
            <p:cNvCxnSpPr/>
            <p:nvPr/>
          </p:nvCxnSpPr>
          <p:spPr>
            <a:xfrm>
              <a:off x="4569070" y="2417862"/>
              <a:ext cx="0" cy="60965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61" name="Group 22"/>
          <p:cNvGrpSpPr/>
          <p:nvPr/>
        </p:nvGrpSpPr>
        <p:grpSpPr>
          <a:xfrm>
            <a:off x="5995864" y="3835671"/>
            <a:ext cx="2485872" cy="796322"/>
            <a:chOff x="4569070" y="3027519"/>
            <a:chExt cx="1902573" cy="609657"/>
          </a:xfrm>
          <a:solidFill>
            <a:schemeClr val="accent1"/>
          </a:solidFill>
        </p:grpSpPr>
        <p:cxnSp>
          <p:nvCxnSpPr>
            <p:cNvPr id="62" name="Straight Connector 16"/>
            <p:cNvCxnSpPr/>
            <p:nvPr/>
          </p:nvCxnSpPr>
          <p:spPr>
            <a:xfrm>
              <a:off x="4569070" y="3027519"/>
              <a:ext cx="1896711" cy="0"/>
            </a:xfrm>
            <a:prstGeom prst="line">
              <a:avLst/>
            </a:prstGeom>
            <a:grpFill/>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Straight Connector 17"/>
            <p:cNvCxnSpPr/>
            <p:nvPr/>
          </p:nvCxnSpPr>
          <p:spPr>
            <a:xfrm>
              <a:off x="6471643" y="3027519"/>
              <a:ext cx="0" cy="609657"/>
            </a:xfrm>
            <a:prstGeom prst="line">
              <a:avLst/>
            </a:prstGeom>
            <a:grpFill/>
            <a:ln w="28575">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64" name="Group 24"/>
          <p:cNvGrpSpPr/>
          <p:nvPr/>
        </p:nvGrpSpPr>
        <p:grpSpPr>
          <a:xfrm>
            <a:off x="8481735" y="4631993"/>
            <a:ext cx="2478213" cy="796322"/>
            <a:chOff x="6471643" y="3637176"/>
            <a:chExt cx="1896711" cy="609657"/>
          </a:xfrm>
        </p:grpSpPr>
        <p:cxnSp>
          <p:nvCxnSpPr>
            <p:cNvPr id="65" name="Straight Connector 18"/>
            <p:cNvCxnSpPr/>
            <p:nvPr/>
          </p:nvCxnSpPr>
          <p:spPr>
            <a:xfrm>
              <a:off x="6471643" y="3638550"/>
              <a:ext cx="1896711"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6" name="Straight Connector 23"/>
            <p:cNvCxnSpPr/>
            <p:nvPr/>
          </p:nvCxnSpPr>
          <p:spPr>
            <a:xfrm>
              <a:off x="8368354" y="3637176"/>
              <a:ext cx="0" cy="60965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67" name="Group 31"/>
          <p:cNvGrpSpPr/>
          <p:nvPr/>
        </p:nvGrpSpPr>
        <p:grpSpPr>
          <a:xfrm>
            <a:off x="1717485" y="1290029"/>
            <a:ext cx="774284" cy="687438"/>
            <a:chOff x="2913063" y="1471613"/>
            <a:chExt cx="1816100" cy="1612900"/>
          </a:xfrm>
          <a:solidFill>
            <a:schemeClr val="accent1"/>
          </a:solidFill>
        </p:grpSpPr>
        <p:sp>
          <p:nvSpPr>
            <p:cNvPr id="68" name="Freeform 32"/>
            <p:cNvSpPr>
              <a:spLocks noEditPoints="1"/>
            </p:cNvSpPr>
            <p:nvPr/>
          </p:nvSpPr>
          <p:spPr bwMode="auto">
            <a:xfrm>
              <a:off x="2913063" y="1471613"/>
              <a:ext cx="1816100" cy="1612900"/>
            </a:xfrm>
            <a:custGeom>
              <a:avLst/>
              <a:gdLst>
                <a:gd name="T0" fmla="*/ 468 w 484"/>
                <a:gd name="T1" fmla="*/ 0 h 430"/>
                <a:gd name="T2" fmla="*/ 16 w 484"/>
                <a:gd name="T3" fmla="*/ 0 h 430"/>
                <a:gd name="T4" fmla="*/ 0 w 484"/>
                <a:gd name="T5" fmla="*/ 16 h 430"/>
                <a:gd name="T6" fmla="*/ 0 w 484"/>
                <a:gd name="T7" fmla="*/ 415 h 430"/>
                <a:gd name="T8" fmla="*/ 16 w 484"/>
                <a:gd name="T9" fmla="*/ 430 h 430"/>
                <a:gd name="T10" fmla="*/ 468 w 484"/>
                <a:gd name="T11" fmla="*/ 430 h 430"/>
                <a:gd name="T12" fmla="*/ 484 w 484"/>
                <a:gd name="T13" fmla="*/ 415 h 430"/>
                <a:gd name="T14" fmla="*/ 484 w 484"/>
                <a:gd name="T15" fmla="*/ 16 h 430"/>
                <a:gd name="T16" fmla="*/ 468 w 484"/>
                <a:gd name="T17" fmla="*/ 0 h 430"/>
                <a:gd name="T18" fmla="*/ 372 w 484"/>
                <a:gd name="T19" fmla="*/ 34 h 430"/>
                <a:gd name="T20" fmla="*/ 393 w 484"/>
                <a:gd name="T21" fmla="*/ 54 h 430"/>
                <a:gd name="T22" fmla="*/ 372 w 484"/>
                <a:gd name="T23" fmla="*/ 75 h 430"/>
                <a:gd name="T24" fmla="*/ 352 w 484"/>
                <a:gd name="T25" fmla="*/ 54 h 430"/>
                <a:gd name="T26" fmla="*/ 372 w 484"/>
                <a:gd name="T27" fmla="*/ 34 h 430"/>
                <a:gd name="T28" fmla="*/ 312 w 484"/>
                <a:gd name="T29" fmla="*/ 34 h 430"/>
                <a:gd name="T30" fmla="*/ 333 w 484"/>
                <a:gd name="T31" fmla="*/ 54 h 430"/>
                <a:gd name="T32" fmla="*/ 312 w 484"/>
                <a:gd name="T33" fmla="*/ 75 h 430"/>
                <a:gd name="T34" fmla="*/ 292 w 484"/>
                <a:gd name="T35" fmla="*/ 54 h 430"/>
                <a:gd name="T36" fmla="*/ 312 w 484"/>
                <a:gd name="T37" fmla="*/ 34 h 430"/>
                <a:gd name="T38" fmla="*/ 453 w 484"/>
                <a:gd name="T39" fmla="*/ 399 h 430"/>
                <a:gd name="T40" fmla="*/ 31 w 484"/>
                <a:gd name="T41" fmla="*/ 399 h 430"/>
                <a:gd name="T42" fmla="*/ 31 w 484"/>
                <a:gd name="T43" fmla="*/ 108 h 430"/>
                <a:gd name="T44" fmla="*/ 453 w 484"/>
                <a:gd name="T45" fmla="*/ 108 h 430"/>
                <a:gd name="T46" fmla="*/ 453 w 484"/>
                <a:gd name="T47" fmla="*/ 399 h 430"/>
                <a:gd name="T48" fmla="*/ 432 w 484"/>
                <a:gd name="T49" fmla="*/ 75 h 430"/>
                <a:gd name="T50" fmla="*/ 412 w 484"/>
                <a:gd name="T51" fmla="*/ 54 h 430"/>
                <a:gd name="T52" fmla="*/ 432 w 484"/>
                <a:gd name="T53" fmla="*/ 34 h 430"/>
                <a:gd name="T54" fmla="*/ 453 w 484"/>
                <a:gd name="T55" fmla="*/ 54 h 430"/>
                <a:gd name="T56" fmla="*/ 432 w 484"/>
                <a:gd name="T57" fmla="*/ 75 h 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4" h="430">
                  <a:moveTo>
                    <a:pt x="468" y="0"/>
                  </a:moveTo>
                  <a:cubicBezTo>
                    <a:pt x="16" y="0"/>
                    <a:pt x="16" y="0"/>
                    <a:pt x="16" y="0"/>
                  </a:cubicBezTo>
                  <a:cubicBezTo>
                    <a:pt x="7" y="0"/>
                    <a:pt x="0" y="7"/>
                    <a:pt x="0" y="16"/>
                  </a:cubicBezTo>
                  <a:cubicBezTo>
                    <a:pt x="0" y="415"/>
                    <a:pt x="0" y="415"/>
                    <a:pt x="0" y="415"/>
                  </a:cubicBezTo>
                  <a:cubicBezTo>
                    <a:pt x="0" y="423"/>
                    <a:pt x="7" y="430"/>
                    <a:pt x="16" y="430"/>
                  </a:cubicBezTo>
                  <a:cubicBezTo>
                    <a:pt x="468" y="430"/>
                    <a:pt x="468" y="430"/>
                    <a:pt x="468" y="430"/>
                  </a:cubicBezTo>
                  <a:cubicBezTo>
                    <a:pt x="477" y="430"/>
                    <a:pt x="484" y="423"/>
                    <a:pt x="484" y="415"/>
                  </a:cubicBezTo>
                  <a:cubicBezTo>
                    <a:pt x="484" y="16"/>
                    <a:pt x="484" y="16"/>
                    <a:pt x="484" y="16"/>
                  </a:cubicBezTo>
                  <a:cubicBezTo>
                    <a:pt x="484" y="7"/>
                    <a:pt x="477" y="0"/>
                    <a:pt x="468" y="0"/>
                  </a:cubicBezTo>
                  <a:close/>
                  <a:moveTo>
                    <a:pt x="372" y="34"/>
                  </a:moveTo>
                  <a:cubicBezTo>
                    <a:pt x="384" y="34"/>
                    <a:pt x="393" y="43"/>
                    <a:pt x="393" y="54"/>
                  </a:cubicBezTo>
                  <a:cubicBezTo>
                    <a:pt x="393" y="65"/>
                    <a:pt x="384" y="75"/>
                    <a:pt x="372" y="75"/>
                  </a:cubicBezTo>
                  <a:cubicBezTo>
                    <a:pt x="361" y="75"/>
                    <a:pt x="352" y="65"/>
                    <a:pt x="352" y="54"/>
                  </a:cubicBezTo>
                  <a:cubicBezTo>
                    <a:pt x="352" y="43"/>
                    <a:pt x="361" y="34"/>
                    <a:pt x="372" y="34"/>
                  </a:cubicBezTo>
                  <a:close/>
                  <a:moveTo>
                    <a:pt x="312" y="34"/>
                  </a:moveTo>
                  <a:cubicBezTo>
                    <a:pt x="324" y="34"/>
                    <a:pt x="333" y="43"/>
                    <a:pt x="333" y="54"/>
                  </a:cubicBezTo>
                  <a:cubicBezTo>
                    <a:pt x="333" y="65"/>
                    <a:pt x="324" y="75"/>
                    <a:pt x="312" y="75"/>
                  </a:cubicBezTo>
                  <a:cubicBezTo>
                    <a:pt x="301" y="75"/>
                    <a:pt x="292" y="65"/>
                    <a:pt x="292" y="54"/>
                  </a:cubicBezTo>
                  <a:cubicBezTo>
                    <a:pt x="292" y="43"/>
                    <a:pt x="301" y="34"/>
                    <a:pt x="312" y="34"/>
                  </a:cubicBezTo>
                  <a:close/>
                  <a:moveTo>
                    <a:pt x="453" y="399"/>
                  </a:moveTo>
                  <a:cubicBezTo>
                    <a:pt x="31" y="399"/>
                    <a:pt x="31" y="399"/>
                    <a:pt x="31" y="399"/>
                  </a:cubicBezTo>
                  <a:cubicBezTo>
                    <a:pt x="31" y="108"/>
                    <a:pt x="31" y="108"/>
                    <a:pt x="31" y="108"/>
                  </a:cubicBezTo>
                  <a:cubicBezTo>
                    <a:pt x="453" y="108"/>
                    <a:pt x="453" y="108"/>
                    <a:pt x="453" y="108"/>
                  </a:cubicBezTo>
                  <a:lnTo>
                    <a:pt x="453" y="399"/>
                  </a:lnTo>
                  <a:close/>
                  <a:moveTo>
                    <a:pt x="432" y="75"/>
                  </a:moveTo>
                  <a:cubicBezTo>
                    <a:pt x="421" y="75"/>
                    <a:pt x="412" y="65"/>
                    <a:pt x="412" y="54"/>
                  </a:cubicBezTo>
                  <a:cubicBezTo>
                    <a:pt x="412" y="43"/>
                    <a:pt x="421" y="34"/>
                    <a:pt x="432" y="34"/>
                  </a:cubicBezTo>
                  <a:cubicBezTo>
                    <a:pt x="444" y="34"/>
                    <a:pt x="453" y="43"/>
                    <a:pt x="453" y="54"/>
                  </a:cubicBezTo>
                  <a:cubicBezTo>
                    <a:pt x="453" y="65"/>
                    <a:pt x="444" y="75"/>
                    <a:pt x="432" y="7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400">
                <a:solidFill>
                  <a:prstClr val="black"/>
                </a:solidFill>
                <a:latin typeface="Arial" panose="020B0604020202020204"/>
                <a:ea typeface="微软雅黑" panose="020B0503020204020204" pitchFamily="34" charset="-122"/>
              </a:endParaRPr>
            </a:p>
          </p:txBody>
        </p:sp>
        <p:sp>
          <p:nvSpPr>
            <p:cNvPr id="69" name="Freeform 33"/>
            <p:cNvSpPr/>
            <p:nvPr/>
          </p:nvSpPr>
          <p:spPr bwMode="auto">
            <a:xfrm>
              <a:off x="4065588" y="1955801"/>
              <a:ext cx="168275" cy="146050"/>
            </a:xfrm>
            <a:custGeom>
              <a:avLst/>
              <a:gdLst>
                <a:gd name="T0" fmla="*/ 45 w 45"/>
                <a:gd name="T1" fmla="*/ 31 h 39"/>
                <a:gd name="T2" fmla="*/ 38 w 45"/>
                <a:gd name="T3" fmla="*/ 39 h 39"/>
                <a:gd name="T4" fmla="*/ 7 w 45"/>
                <a:gd name="T5" fmla="*/ 39 h 39"/>
                <a:gd name="T6" fmla="*/ 0 w 45"/>
                <a:gd name="T7" fmla="*/ 31 h 39"/>
                <a:gd name="T8" fmla="*/ 0 w 45"/>
                <a:gd name="T9" fmla="*/ 8 h 39"/>
                <a:gd name="T10" fmla="*/ 7 w 45"/>
                <a:gd name="T11" fmla="*/ 0 h 39"/>
                <a:gd name="T12" fmla="*/ 38 w 45"/>
                <a:gd name="T13" fmla="*/ 0 h 39"/>
                <a:gd name="T14" fmla="*/ 45 w 45"/>
                <a:gd name="T15" fmla="*/ 8 h 39"/>
                <a:gd name="T16" fmla="*/ 45 w 45"/>
                <a:gd name="T17" fmla="*/ 31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5" h="39">
                  <a:moveTo>
                    <a:pt x="45" y="31"/>
                  </a:moveTo>
                  <a:cubicBezTo>
                    <a:pt x="45" y="35"/>
                    <a:pt x="42" y="39"/>
                    <a:pt x="38" y="39"/>
                  </a:cubicBezTo>
                  <a:cubicBezTo>
                    <a:pt x="7" y="39"/>
                    <a:pt x="7" y="39"/>
                    <a:pt x="7" y="39"/>
                  </a:cubicBezTo>
                  <a:cubicBezTo>
                    <a:pt x="3" y="39"/>
                    <a:pt x="0" y="35"/>
                    <a:pt x="0" y="31"/>
                  </a:cubicBezTo>
                  <a:cubicBezTo>
                    <a:pt x="0" y="8"/>
                    <a:pt x="0" y="8"/>
                    <a:pt x="0" y="8"/>
                  </a:cubicBezTo>
                  <a:cubicBezTo>
                    <a:pt x="0" y="4"/>
                    <a:pt x="3" y="0"/>
                    <a:pt x="7" y="0"/>
                  </a:cubicBezTo>
                  <a:cubicBezTo>
                    <a:pt x="38" y="0"/>
                    <a:pt x="38" y="0"/>
                    <a:pt x="38" y="0"/>
                  </a:cubicBezTo>
                  <a:cubicBezTo>
                    <a:pt x="42" y="0"/>
                    <a:pt x="45" y="4"/>
                    <a:pt x="45" y="8"/>
                  </a:cubicBezTo>
                  <a:lnTo>
                    <a:pt x="45" y="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400">
                <a:solidFill>
                  <a:prstClr val="black"/>
                </a:solidFill>
                <a:latin typeface="Arial" panose="020B0604020202020204"/>
                <a:ea typeface="微软雅黑" panose="020B0503020204020204" pitchFamily="34" charset="-122"/>
              </a:endParaRPr>
            </a:p>
          </p:txBody>
        </p:sp>
        <p:sp>
          <p:nvSpPr>
            <p:cNvPr id="70" name="Freeform 34"/>
            <p:cNvSpPr/>
            <p:nvPr/>
          </p:nvSpPr>
          <p:spPr bwMode="auto">
            <a:xfrm>
              <a:off x="3798888" y="2082801"/>
              <a:ext cx="198438" cy="206375"/>
            </a:xfrm>
            <a:custGeom>
              <a:avLst/>
              <a:gdLst>
                <a:gd name="T0" fmla="*/ 48 w 53"/>
                <a:gd name="T1" fmla="*/ 14 h 55"/>
                <a:gd name="T2" fmla="*/ 51 w 53"/>
                <a:gd name="T3" fmla="*/ 24 h 55"/>
                <a:gd name="T4" fmla="*/ 35 w 53"/>
                <a:gd name="T5" fmla="*/ 50 h 55"/>
                <a:gd name="T6" fmla="*/ 25 w 53"/>
                <a:gd name="T7" fmla="*/ 53 h 55"/>
                <a:gd name="T8" fmla="*/ 5 w 53"/>
                <a:gd name="T9" fmla="*/ 41 h 55"/>
                <a:gd name="T10" fmla="*/ 2 w 53"/>
                <a:gd name="T11" fmla="*/ 31 h 55"/>
                <a:gd name="T12" fmla="*/ 18 w 53"/>
                <a:gd name="T13" fmla="*/ 5 h 55"/>
                <a:gd name="T14" fmla="*/ 28 w 53"/>
                <a:gd name="T15" fmla="*/ 2 h 55"/>
                <a:gd name="T16" fmla="*/ 48 w 53"/>
                <a:gd name="T17" fmla="*/ 14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5">
                  <a:moveTo>
                    <a:pt x="48" y="14"/>
                  </a:moveTo>
                  <a:cubicBezTo>
                    <a:pt x="52" y="16"/>
                    <a:pt x="53" y="20"/>
                    <a:pt x="51" y="24"/>
                  </a:cubicBezTo>
                  <a:cubicBezTo>
                    <a:pt x="35" y="50"/>
                    <a:pt x="35" y="50"/>
                    <a:pt x="35" y="50"/>
                  </a:cubicBezTo>
                  <a:cubicBezTo>
                    <a:pt x="33" y="54"/>
                    <a:pt x="29" y="55"/>
                    <a:pt x="25" y="53"/>
                  </a:cubicBezTo>
                  <a:cubicBezTo>
                    <a:pt x="5" y="41"/>
                    <a:pt x="5" y="41"/>
                    <a:pt x="5" y="41"/>
                  </a:cubicBezTo>
                  <a:cubicBezTo>
                    <a:pt x="2" y="39"/>
                    <a:pt x="0" y="35"/>
                    <a:pt x="2" y="31"/>
                  </a:cubicBezTo>
                  <a:cubicBezTo>
                    <a:pt x="18" y="5"/>
                    <a:pt x="18" y="5"/>
                    <a:pt x="18" y="5"/>
                  </a:cubicBezTo>
                  <a:cubicBezTo>
                    <a:pt x="20" y="1"/>
                    <a:pt x="24" y="0"/>
                    <a:pt x="28" y="2"/>
                  </a:cubicBezTo>
                  <a:lnTo>
                    <a:pt x="48"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400">
                <a:solidFill>
                  <a:prstClr val="black"/>
                </a:solidFill>
                <a:latin typeface="Arial" panose="020B0604020202020204"/>
                <a:ea typeface="微软雅黑" panose="020B0503020204020204" pitchFamily="34" charset="-122"/>
              </a:endParaRPr>
            </a:p>
          </p:txBody>
        </p:sp>
        <p:sp>
          <p:nvSpPr>
            <p:cNvPr id="71" name="Freeform 35"/>
            <p:cNvSpPr/>
            <p:nvPr/>
          </p:nvSpPr>
          <p:spPr bwMode="auto">
            <a:xfrm>
              <a:off x="3810001" y="2379663"/>
              <a:ext cx="198438" cy="206375"/>
            </a:xfrm>
            <a:custGeom>
              <a:avLst/>
              <a:gdLst>
                <a:gd name="T0" fmla="*/ 25 w 53"/>
                <a:gd name="T1" fmla="*/ 2 h 55"/>
                <a:gd name="T2" fmla="*/ 35 w 53"/>
                <a:gd name="T3" fmla="*/ 4 h 55"/>
                <a:gd name="T4" fmla="*/ 51 w 53"/>
                <a:gd name="T5" fmla="*/ 31 h 55"/>
                <a:gd name="T6" fmla="*/ 48 w 53"/>
                <a:gd name="T7" fmla="*/ 41 h 55"/>
                <a:gd name="T8" fmla="*/ 28 w 53"/>
                <a:gd name="T9" fmla="*/ 53 h 55"/>
                <a:gd name="T10" fmla="*/ 18 w 53"/>
                <a:gd name="T11" fmla="*/ 50 h 55"/>
                <a:gd name="T12" fmla="*/ 2 w 53"/>
                <a:gd name="T13" fmla="*/ 23 h 55"/>
                <a:gd name="T14" fmla="*/ 5 w 53"/>
                <a:gd name="T15" fmla="*/ 14 h 55"/>
                <a:gd name="T16" fmla="*/ 25 w 53"/>
                <a:gd name="T17" fmla="*/ 2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55">
                  <a:moveTo>
                    <a:pt x="25" y="2"/>
                  </a:moveTo>
                  <a:cubicBezTo>
                    <a:pt x="29" y="0"/>
                    <a:pt x="33" y="1"/>
                    <a:pt x="35" y="4"/>
                  </a:cubicBezTo>
                  <a:cubicBezTo>
                    <a:pt x="51" y="31"/>
                    <a:pt x="51" y="31"/>
                    <a:pt x="51" y="31"/>
                  </a:cubicBezTo>
                  <a:cubicBezTo>
                    <a:pt x="53" y="35"/>
                    <a:pt x="51" y="39"/>
                    <a:pt x="48" y="41"/>
                  </a:cubicBezTo>
                  <a:cubicBezTo>
                    <a:pt x="28" y="53"/>
                    <a:pt x="28" y="53"/>
                    <a:pt x="28" y="53"/>
                  </a:cubicBezTo>
                  <a:cubicBezTo>
                    <a:pt x="24" y="55"/>
                    <a:pt x="20" y="54"/>
                    <a:pt x="18" y="50"/>
                  </a:cubicBezTo>
                  <a:cubicBezTo>
                    <a:pt x="2" y="23"/>
                    <a:pt x="2" y="23"/>
                    <a:pt x="2" y="23"/>
                  </a:cubicBezTo>
                  <a:cubicBezTo>
                    <a:pt x="0" y="20"/>
                    <a:pt x="1" y="16"/>
                    <a:pt x="5" y="14"/>
                  </a:cubicBezTo>
                  <a:lnTo>
                    <a:pt x="25"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400">
                <a:solidFill>
                  <a:prstClr val="black"/>
                </a:solidFill>
                <a:latin typeface="Arial" panose="020B0604020202020204"/>
                <a:ea typeface="微软雅黑" panose="020B0503020204020204" pitchFamily="34" charset="-122"/>
              </a:endParaRPr>
            </a:p>
          </p:txBody>
        </p:sp>
        <p:sp>
          <p:nvSpPr>
            <p:cNvPr id="72" name="Freeform 36"/>
            <p:cNvSpPr/>
            <p:nvPr/>
          </p:nvSpPr>
          <p:spPr bwMode="auto">
            <a:xfrm>
              <a:off x="4083051" y="2547938"/>
              <a:ext cx="173038" cy="142875"/>
            </a:xfrm>
            <a:custGeom>
              <a:avLst/>
              <a:gdLst>
                <a:gd name="T0" fmla="*/ 0 w 46"/>
                <a:gd name="T1" fmla="*/ 7 h 38"/>
                <a:gd name="T2" fmla="*/ 8 w 46"/>
                <a:gd name="T3" fmla="*/ 0 h 38"/>
                <a:gd name="T4" fmla="*/ 39 w 46"/>
                <a:gd name="T5" fmla="*/ 0 h 38"/>
                <a:gd name="T6" fmla="*/ 46 w 46"/>
                <a:gd name="T7" fmla="*/ 7 h 38"/>
                <a:gd name="T8" fmla="*/ 46 w 46"/>
                <a:gd name="T9" fmla="*/ 31 h 38"/>
                <a:gd name="T10" fmla="*/ 39 w 46"/>
                <a:gd name="T11" fmla="*/ 38 h 38"/>
                <a:gd name="T12" fmla="*/ 8 w 46"/>
                <a:gd name="T13" fmla="*/ 38 h 38"/>
                <a:gd name="T14" fmla="*/ 0 w 46"/>
                <a:gd name="T15" fmla="*/ 31 h 38"/>
                <a:gd name="T16" fmla="*/ 0 w 46"/>
                <a:gd name="T17" fmla="*/ 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38">
                  <a:moveTo>
                    <a:pt x="0" y="7"/>
                  </a:moveTo>
                  <a:cubicBezTo>
                    <a:pt x="0" y="3"/>
                    <a:pt x="4" y="0"/>
                    <a:pt x="8" y="0"/>
                  </a:cubicBezTo>
                  <a:cubicBezTo>
                    <a:pt x="39" y="0"/>
                    <a:pt x="39" y="0"/>
                    <a:pt x="39" y="0"/>
                  </a:cubicBezTo>
                  <a:cubicBezTo>
                    <a:pt x="43" y="0"/>
                    <a:pt x="46" y="3"/>
                    <a:pt x="46" y="7"/>
                  </a:cubicBezTo>
                  <a:cubicBezTo>
                    <a:pt x="46" y="31"/>
                    <a:pt x="46" y="31"/>
                    <a:pt x="46" y="31"/>
                  </a:cubicBezTo>
                  <a:cubicBezTo>
                    <a:pt x="46" y="35"/>
                    <a:pt x="43" y="38"/>
                    <a:pt x="39" y="38"/>
                  </a:cubicBezTo>
                  <a:cubicBezTo>
                    <a:pt x="8" y="38"/>
                    <a:pt x="8" y="38"/>
                    <a:pt x="8" y="38"/>
                  </a:cubicBezTo>
                  <a:cubicBezTo>
                    <a:pt x="4" y="38"/>
                    <a:pt x="0" y="35"/>
                    <a:pt x="0" y="31"/>
                  </a:cubicBezTo>
                  <a:lnTo>
                    <a:pt x="0"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400">
                <a:solidFill>
                  <a:prstClr val="black"/>
                </a:solidFill>
                <a:latin typeface="Arial" panose="020B0604020202020204"/>
                <a:ea typeface="微软雅黑" panose="020B0503020204020204" pitchFamily="34" charset="-122"/>
              </a:endParaRPr>
            </a:p>
          </p:txBody>
        </p:sp>
        <p:sp>
          <p:nvSpPr>
            <p:cNvPr id="73" name="Freeform 37"/>
            <p:cNvSpPr/>
            <p:nvPr/>
          </p:nvSpPr>
          <p:spPr bwMode="auto">
            <a:xfrm>
              <a:off x="4324351" y="2360613"/>
              <a:ext cx="193675" cy="206375"/>
            </a:xfrm>
            <a:custGeom>
              <a:avLst/>
              <a:gdLst>
                <a:gd name="T0" fmla="*/ 4 w 52"/>
                <a:gd name="T1" fmla="*/ 41 h 55"/>
                <a:gd name="T2" fmla="*/ 2 w 52"/>
                <a:gd name="T3" fmla="*/ 31 h 55"/>
                <a:gd name="T4" fmla="*/ 17 w 52"/>
                <a:gd name="T5" fmla="*/ 4 h 55"/>
                <a:gd name="T6" fmla="*/ 27 w 52"/>
                <a:gd name="T7" fmla="*/ 2 h 55"/>
                <a:gd name="T8" fmla="*/ 48 w 52"/>
                <a:gd name="T9" fmla="*/ 14 h 55"/>
                <a:gd name="T10" fmla="*/ 50 w 52"/>
                <a:gd name="T11" fmla="*/ 24 h 55"/>
                <a:gd name="T12" fmla="*/ 35 w 52"/>
                <a:gd name="T13" fmla="*/ 50 h 55"/>
                <a:gd name="T14" fmla="*/ 25 w 52"/>
                <a:gd name="T15" fmla="*/ 53 h 55"/>
                <a:gd name="T16" fmla="*/ 4 w 52"/>
                <a:gd name="T17" fmla="*/ 41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5">
                  <a:moveTo>
                    <a:pt x="4" y="41"/>
                  </a:moveTo>
                  <a:cubicBezTo>
                    <a:pt x="1" y="39"/>
                    <a:pt x="0" y="35"/>
                    <a:pt x="2" y="31"/>
                  </a:cubicBezTo>
                  <a:cubicBezTo>
                    <a:pt x="17" y="4"/>
                    <a:pt x="17" y="4"/>
                    <a:pt x="17" y="4"/>
                  </a:cubicBezTo>
                  <a:cubicBezTo>
                    <a:pt x="19" y="1"/>
                    <a:pt x="24" y="0"/>
                    <a:pt x="27" y="2"/>
                  </a:cubicBezTo>
                  <a:cubicBezTo>
                    <a:pt x="48" y="14"/>
                    <a:pt x="48" y="14"/>
                    <a:pt x="48" y="14"/>
                  </a:cubicBezTo>
                  <a:cubicBezTo>
                    <a:pt x="51" y="16"/>
                    <a:pt x="52" y="20"/>
                    <a:pt x="50" y="24"/>
                  </a:cubicBezTo>
                  <a:cubicBezTo>
                    <a:pt x="35" y="50"/>
                    <a:pt x="35" y="50"/>
                    <a:pt x="35" y="50"/>
                  </a:cubicBezTo>
                  <a:cubicBezTo>
                    <a:pt x="33" y="54"/>
                    <a:pt x="28" y="55"/>
                    <a:pt x="25" y="53"/>
                  </a:cubicBezTo>
                  <a:lnTo>
                    <a:pt x="4" y="4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400">
                <a:solidFill>
                  <a:prstClr val="black"/>
                </a:solidFill>
                <a:latin typeface="Arial" panose="020B0604020202020204"/>
                <a:ea typeface="微软雅黑" panose="020B0503020204020204" pitchFamily="34" charset="-122"/>
              </a:endParaRPr>
            </a:p>
          </p:txBody>
        </p:sp>
        <p:sp>
          <p:nvSpPr>
            <p:cNvPr id="74" name="Freeform 38"/>
            <p:cNvSpPr/>
            <p:nvPr/>
          </p:nvSpPr>
          <p:spPr bwMode="auto">
            <a:xfrm>
              <a:off x="4311651" y="2063751"/>
              <a:ext cx="195263" cy="206375"/>
            </a:xfrm>
            <a:custGeom>
              <a:avLst/>
              <a:gdLst>
                <a:gd name="T0" fmla="*/ 27 w 52"/>
                <a:gd name="T1" fmla="*/ 53 h 55"/>
                <a:gd name="T2" fmla="*/ 17 w 52"/>
                <a:gd name="T3" fmla="*/ 50 h 55"/>
                <a:gd name="T4" fmla="*/ 2 w 52"/>
                <a:gd name="T5" fmla="*/ 24 h 55"/>
                <a:gd name="T6" fmla="*/ 5 w 52"/>
                <a:gd name="T7" fmla="*/ 14 h 55"/>
                <a:gd name="T8" fmla="*/ 25 w 52"/>
                <a:gd name="T9" fmla="*/ 2 h 55"/>
                <a:gd name="T10" fmla="*/ 35 w 52"/>
                <a:gd name="T11" fmla="*/ 5 h 55"/>
                <a:gd name="T12" fmla="*/ 50 w 52"/>
                <a:gd name="T13" fmla="*/ 31 h 55"/>
                <a:gd name="T14" fmla="*/ 48 w 52"/>
                <a:gd name="T15" fmla="*/ 41 h 55"/>
                <a:gd name="T16" fmla="*/ 27 w 52"/>
                <a:gd name="T17" fmla="*/ 53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55">
                  <a:moveTo>
                    <a:pt x="27" y="53"/>
                  </a:moveTo>
                  <a:cubicBezTo>
                    <a:pt x="24" y="55"/>
                    <a:pt x="19" y="54"/>
                    <a:pt x="17" y="50"/>
                  </a:cubicBezTo>
                  <a:cubicBezTo>
                    <a:pt x="2" y="24"/>
                    <a:pt x="2" y="24"/>
                    <a:pt x="2" y="24"/>
                  </a:cubicBezTo>
                  <a:cubicBezTo>
                    <a:pt x="0" y="20"/>
                    <a:pt x="1" y="16"/>
                    <a:pt x="5" y="14"/>
                  </a:cubicBezTo>
                  <a:cubicBezTo>
                    <a:pt x="25" y="2"/>
                    <a:pt x="25" y="2"/>
                    <a:pt x="25" y="2"/>
                  </a:cubicBezTo>
                  <a:cubicBezTo>
                    <a:pt x="28" y="0"/>
                    <a:pt x="33" y="1"/>
                    <a:pt x="35" y="5"/>
                  </a:cubicBezTo>
                  <a:cubicBezTo>
                    <a:pt x="50" y="31"/>
                    <a:pt x="50" y="31"/>
                    <a:pt x="50" y="31"/>
                  </a:cubicBezTo>
                  <a:cubicBezTo>
                    <a:pt x="52" y="35"/>
                    <a:pt x="51" y="39"/>
                    <a:pt x="48" y="41"/>
                  </a:cubicBezTo>
                  <a:lnTo>
                    <a:pt x="27" y="5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400">
                <a:solidFill>
                  <a:prstClr val="black"/>
                </a:solidFill>
                <a:latin typeface="Arial" panose="020B0604020202020204"/>
                <a:ea typeface="微软雅黑" panose="020B0503020204020204" pitchFamily="34" charset="-122"/>
              </a:endParaRPr>
            </a:p>
          </p:txBody>
        </p:sp>
        <p:sp>
          <p:nvSpPr>
            <p:cNvPr id="75" name="Freeform 39"/>
            <p:cNvSpPr>
              <a:spLocks noEditPoints="1"/>
            </p:cNvSpPr>
            <p:nvPr/>
          </p:nvSpPr>
          <p:spPr bwMode="auto">
            <a:xfrm>
              <a:off x="3895726" y="2060576"/>
              <a:ext cx="528638" cy="528638"/>
            </a:xfrm>
            <a:custGeom>
              <a:avLst/>
              <a:gdLst>
                <a:gd name="T0" fmla="*/ 70 w 141"/>
                <a:gd name="T1" fmla="*/ 0 h 141"/>
                <a:gd name="T2" fmla="*/ 0 w 141"/>
                <a:gd name="T3" fmla="*/ 70 h 141"/>
                <a:gd name="T4" fmla="*/ 70 w 141"/>
                <a:gd name="T5" fmla="*/ 141 h 141"/>
                <a:gd name="T6" fmla="*/ 141 w 141"/>
                <a:gd name="T7" fmla="*/ 70 h 141"/>
                <a:gd name="T8" fmla="*/ 70 w 141"/>
                <a:gd name="T9" fmla="*/ 0 h 141"/>
                <a:gd name="T10" fmla="*/ 70 w 141"/>
                <a:gd name="T11" fmla="*/ 104 h 141"/>
                <a:gd name="T12" fmla="*/ 37 w 141"/>
                <a:gd name="T13" fmla="*/ 70 h 141"/>
                <a:gd name="T14" fmla="*/ 70 w 141"/>
                <a:gd name="T15" fmla="*/ 37 h 141"/>
                <a:gd name="T16" fmla="*/ 104 w 141"/>
                <a:gd name="T17" fmla="*/ 70 h 141"/>
                <a:gd name="T18" fmla="*/ 70 w 141"/>
                <a:gd name="T19" fmla="*/ 104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1" h="141">
                  <a:moveTo>
                    <a:pt x="70" y="0"/>
                  </a:moveTo>
                  <a:cubicBezTo>
                    <a:pt x="31" y="0"/>
                    <a:pt x="0" y="31"/>
                    <a:pt x="0" y="70"/>
                  </a:cubicBezTo>
                  <a:cubicBezTo>
                    <a:pt x="0" y="109"/>
                    <a:pt x="31" y="141"/>
                    <a:pt x="70" y="141"/>
                  </a:cubicBezTo>
                  <a:cubicBezTo>
                    <a:pt x="109" y="141"/>
                    <a:pt x="141" y="109"/>
                    <a:pt x="141" y="70"/>
                  </a:cubicBezTo>
                  <a:cubicBezTo>
                    <a:pt x="141" y="31"/>
                    <a:pt x="109" y="0"/>
                    <a:pt x="70" y="0"/>
                  </a:cubicBezTo>
                  <a:close/>
                  <a:moveTo>
                    <a:pt x="70" y="104"/>
                  </a:moveTo>
                  <a:cubicBezTo>
                    <a:pt x="52" y="104"/>
                    <a:pt x="37" y="89"/>
                    <a:pt x="37" y="70"/>
                  </a:cubicBezTo>
                  <a:cubicBezTo>
                    <a:pt x="37" y="52"/>
                    <a:pt x="52" y="37"/>
                    <a:pt x="70" y="37"/>
                  </a:cubicBezTo>
                  <a:cubicBezTo>
                    <a:pt x="89" y="37"/>
                    <a:pt x="104" y="52"/>
                    <a:pt x="104" y="70"/>
                  </a:cubicBezTo>
                  <a:cubicBezTo>
                    <a:pt x="104" y="89"/>
                    <a:pt x="89" y="104"/>
                    <a:pt x="70" y="10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400">
                <a:solidFill>
                  <a:prstClr val="black"/>
                </a:solidFill>
                <a:latin typeface="Arial" panose="020B0604020202020204"/>
                <a:ea typeface="微软雅黑" panose="020B0503020204020204" pitchFamily="34" charset="-122"/>
              </a:endParaRPr>
            </a:p>
          </p:txBody>
        </p:sp>
        <p:sp>
          <p:nvSpPr>
            <p:cNvPr id="76" name="Freeform 40"/>
            <p:cNvSpPr/>
            <p:nvPr/>
          </p:nvSpPr>
          <p:spPr bwMode="auto">
            <a:xfrm>
              <a:off x="3017838" y="2016126"/>
              <a:ext cx="776288" cy="966788"/>
            </a:xfrm>
            <a:custGeom>
              <a:avLst/>
              <a:gdLst>
                <a:gd name="T0" fmla="*/ 197 w 207"/>
                <a:gd name="T1" fmla="*/ 158 h 258"/>
                <a:gd name="T2" fmla="*/ 174 w 207"/>
                <a:gd name="T3" fmla="*/ 158 h 258"/>
                <a:gd name="T4" fmla="*/ 167 w 207"/>
                <a:gd name="T5" fmla="*/ 134 h 258"/>
                <a:gd name="T6" fmla="*/ 187 w 207"/>
                <a:gd name="T7" fmla="*/ 123 h 258"/>
                <a:gd name="T8" fmla="*/ 190 w 207"/>
                <a:gd name="T9" fmla="*/ 110 h 258"/>
                <a:gd name="T10" fmla="*/ 171 w 207"/>
                <a:gd name="T11" fmla="*/ 76 h 258"/>
                <a:gd name="T12" fmla="*/ 157 w 207"/>
                <a:gd name="T13" fmla="*/ 73 h 258"/>
                <a:gd name="T14" fmla="*/ 137 w 207"/>
                <a:gd name="T15" fmla="*/ 84 h 258"/>
                <a:gd name="T16" fmla="*/ 120 w 207"/>
                <a:gd name="T17" fmla="*/ 67 h 258"/>
                <a:gd name="T18" fmla="*/ 131 w 207"/>
                <a:gd name="T19" fmla="*/ 47 h 258"/>
                <a:gd name="T20" fmla="*/ 127 w 207"/>
                <a:gd name="T21" fmla="*/ 34 h 258"/>
                <a:gd name="T22" fmla="*/ 93 w 207"/>
                <a:gd name="T23" fmla="*/ 15 h 258"/>
                <a:gd name="T24" fmla="*/ 80 w 207"/>
                <a:gd name="T25" fmla="*/ 18 h 258"/>
                <a:gd name="T26" fmla="*/ 69 w 207"/>
                <a:gd name="T27" fmla="*/ 38 h 258"/>
                <a:gd name="T28" fmla="*/ 44 w 207"/>
                <a:gd name="T29" fmla="*/ 32 h 258"/>
                <a:gd name="T30" fmla="*/ 44 w 207"/>
                <a:gd name="T31" fmla="*/ 10 h 258"/>
                <a:gd name="T32" fmla="*/ 35 w 207"/>
                <a:gd name="T33" fmla="*/ 0 h 258"/>
                <a:gd name="T34" fmla="*/ 0 w 207"/>
                <a:gd name="T35" fmla="*/ 0 h 258"/>
                <a:gd name="T36" fmla="*/ 0 w 207"/>
                <a:gd name="T37" fmla="*/ 71 h 258"/>
                <a:gd name="T38" fmla="*/ 17 w 207"/>
                <a:gd name="T39" fmla="*/ 70 h 258"/>
                <a:gd name="T40" fmla="*/ 138 w 207"/>
                <a:gd name="T41" fmla="*/ 190 h 258"/>
                <a:gd name="T42" fmla="*/ 116 w 207"/>
                <a:gd name="T43" fmla="*/ 258 h 258"/>
                <a:gd name="T44" fmla="*/ 194 w 207"/>
                <a:gd name="T45" fmla="*/ 258 h 258"/>
                <a:gd name="T46" fmla="*/ 189 w 207"/>
                <a:gd name="T47" fmla="*/ 252 h 258"/>
                <a:gd name="T48" fmla="*/ 169 w 207"/>
                <a:gd name="T49" fmla="*/ 241 h 258"/>
                <a:gd name="T50" fmla="*/ 175 w 207"/>
                <a:gd name="T51" fmla="*/ 217 h 258"/>
                <a:gd name="T52" fmla="*/ 197 w 207"/>
                <a:gd name="T53" fmla="*/ 217 h 258"/>
                <a:gd name="T54" fmla="*/ 207 w 207"/>
                <a:gd name="T55" fmla="*/ 207 h 258"/>
                <a:gd name="T56" fmla="*/ 207 w 207"/>
                <a:gd name="T57" fmla="*/ 168 h 258"/>
                <a:gd name="T58" fmla="*/ 197 w 207"/>
                <a:gd name="T59" fmla="*/ 15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07" h="258">
                  <a:moveTo>
                    <a:pt x="197" y="158"/>
                  </a:moveTo>
                  <a:cubicBezTo>
                    <a:pt x="174" y="158"/>
                    <a:pt x="174" y="158"/>
                    <a:pt x="174" y="158"/>
                  </a:cubicBezTo>
                  <a:cubicBezTo>
                    <a:pt x="172" y="150"/>
                    <a:pt x="170" y="142"/>
                    <a:pt x="167" y="134"/>
                  </a:cubicBezTo>
                  <a:cubicBezTo>
                    <a:pt x="187" y="123"/>
                    <a:pt x="187" y="123"/>
                    <a:pt x="187" y="123"/>
                  </a:cubicBezTo>
                  <a:cubicBezTo>
                    <a:pt x="191" y="121"/>
                    <a:pt x="193" y="115"/>
                    <a:pt x="190" y="110"/>
                  </a:cubicBezTo>
                  <a:cubicBezTo>
                    <a:pt x="171" y="76"/>
                    <a:pt x="171" y="76"/>
                    <a:pt x="171" y="76"/>
                  </a:cubicBezTo>
                  <a:cubicBezTo>
                    <a:pt x="168" y="71"/>
                    <a:pt x="162" y="70"/>
                    <a:pt x="157" y="73"/>
                  </a:cubicBezTo>
                  <a:cubicBezTo>
                    <a:pt x="137" y="84"/>
                    <a:pt x="137" y="84"/>
                    <a:pt x="137" y="84"/>
                  </a:cubicBezTo>
                  <a:cubicBezTo>
                    <a:pt x="132" y="78"/>
                    <a:pt x="126" y="72"/>
                    <a:pt x="120" y="67"/>
                  </a:cubicBezTo>
                  <a:cubicBezTo>
                    <a:pt x="131" y="47"/>
                    <a:pt x="131" y="47"/>
                    <a:pt x="131" y="47"/>
                  </a:cubicBezTo>
                  <a:cubicBezTo>
                    <a:pt x="134" y="43"/>
                    <a:pt x="132" y="37"/>
                    <a:pt x="127" y="34"/>
                  </a:cubicBezTo>
                  <a:cubicBezTo>
                    <a:pt x="93" y="15"/>
                    <a:pt x="93" y="15"/>
                    <a:pt x="93" y="15"/>
                  </a:cubicBezTo>
                  <a:cubicBezTo>
                    <a:pt x="89" y="12"/>
                    <a:pt x="83" y="13"/>
                    <a:pt x="80" y="18"/>
                  </a:cubicBezTo>
                  <a:cubicBezTo>
                    <a:pt x="69" y="38"/>
                    <a:pt x="69" y="38"/>
                    <a:pt x="69" y="38"/>
                  </a:cubicBezTo>
                  <a:cubicBezTo>
                    <a:pt x="61" y="36"/>
                    <a:pt x="53" y="34"/>
                    <a:pt x="44" y="32"/>
                  </a:cubicBezTo>
                  <a:cubicBezTo>
                    <a:pt x="44" y="10"/>
                    <a:pt x="44" y="10"/>
                    <a:pt x="44" y="10"/>
                  </a:cubicBezTo>
                  <a:cubicBezTo>
                    <a:pt x="44" y="4"/>
                    <a:pt x="40" y="0"/>
                    <a:pt x="35" y="0"/>
                  </a:cubicBezTo>
                  <a:cubicBezTo>
                    <a:pt x="0" y="0"/>
                    <a:pt x="0" y="0"/>
                    <a:pt x="0" y="0"/>
                  </a:cubicBezTo>
                  <a:cubicBezTo>
                    <a:pt x="0" y="71"/>
                    <a:pt x="0" y="71"/>
                    <a:pt x="0" y="71"/>
                  </a:cubicBezTo>
                  <a:cubicBezTo>
                    <a:pt x="5" y="70"/>
                    <a:pt x="11" y="70"/>
                    <a:pt x="17" y="70"/>
                  </a:cubicBezTo>
                  <a:cubicBezTo>
                    <a:pt x="84" y="70"/>
                    <a:pt x="138" y="123"/>
                    <a:pt x="138" y="190"/>
                  </a:cubicBezTo>
                  <a:cubicBezTo>
                    <a:pt x="138" y="215"/>
                    <a:pt x="130" y="239"/>
                    <a:pt x="116" y="258"/>
                  </a:cubicBezTo>
                  <a:cubicBezTo>
                    <a:pt x="194" y="258"/>
                    <a:pt x="194" y="258"/>
                    <a:pt x="194" y="258"/>
                  </a:cubicBezTo>
                  <a:cubicBezTo>
                    <a:pt x="193" y="256"/>
                    <a:pt x="191" y="254"/>
                    <a:pt x="189" y="252"/>
                  </a:cubicBezTo>
                  <a:cubicBezTo>
                    <a:pt x="169" y="241"/>
                    <a:pt x="169" y="241"/>
                    <a:pt x="169" y="241"/>
                  </a:cubicBezTo>
                  <a:cubicBezTo>
                    <a:pt x="171" y="233"/>
                    <a:pt x="173" y="225"/>
                    <a:pt x="175" y="217"/>
                  </a:cubicBezTo>
                  <a:cubicBezTo>
                    <a:pt x="197" y="217"/>
                    <a:pt x="197" y="217"/>
                    <a:pt x="197" y="217"/>
                  </a:cubicBezTo>
                  <a:cubicBezTo>
                    <a:pt x="203" y="217"/>
                    <a:pt x="207" y="212"/>
                    <a:pt x="207" y="207"/>
                  </a:cubicBezTo>
                  <a:cubicBezTo>
                    <a:pt x="207" y="168"/>
                    <a:pt x="207" y="168"/>
                    <a:pt x="207" y="168"/>
                  </a:cubicBezTo>
                  <a:cubicBezTo>
                    <a:pt x="207" y="163"/>
                    <a:pt x="203" y="158"/>
                    <a:pt x="197" y="1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400">
                <a:solidFill>
                  <a:prstClr val="black"/>
                </a:solidFill>
                <a:latin typeface="Arial" panose="020B0604020202020204"/>
                <a:ea typeface="微软雅黑" panose="020B0503020204020204" pitchFamily="34" charset="-122"/>
              </a:endParaRPr>
            </a:p>
          </p:txBody>
        </p:sp>
      </p:grpSp>
      <p:sp>
        <p:nvSpPr>
          <p:cNvPr id="77" name="文本框 76"/>
          <p:cNvSpPr txBox="1"/>
          <p:nvPr/>
        </p:nvSpPr>
        <p:spPr>
          <a:xfrm>
            <a:off x="1332012" y="2411904"/>
            <a:ext cx="1545229" cy="369218"/>
          </a:xfrm>
          <a:prstGeom prst="rect">
            <a:avLst/>
          </a:prstGeom>
          <a:noFill/>
        </p:spPr>
        <p:txBody>
          <a:bodyPr wrap="square" lIns="121899" tIns="60949" rIns="121899" bIns="60949" rtlCol="0">
            <a:spAutoFit/>
          </a:bodyPr>
          <a:lstStyle/>
          <a:p>
            <a:pPr defTabSz="895985">
              <a:defRPr/>
            </a:pPr>
            <a:r>
              <a:rPr lang="zh-CN" altLang="en-US" sz="1600" b="1" dirty="0">
                <a:solidFill>
                  <a:prstClr val="black"/>
                </a:solidFill>
                <a:latin typeface="微软雅黑" panose="020B0503020204020204" pitchFamily="34" charset="-122"/>
                <a:ea typeface="微软雅黑" panose="020B0503020204020204" pitchFamily="34" charset="-122"/>
              </a:rPr>
              <a:t>单击编辑标题</a:t>
            </a:r>
          </a:p>
        </p:txBody>
      </p:sp>
      <p:sp>
        <p:nvSpPr>
          <p:cNvPr id="78" name="Shape 358"/>
          <p:cNvSpPr txBox="1"/>
          <p:nvPr/>
        </p:nvSpPr>
        <p:spPr>
          <a:xfrm>
            <a:off x="1001921" y="2830587"/>
            <a:ext cx="2205415" cy="1061781"/>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79" name="Freeform 29"/>
          <p:cNvSpPr>
            <a:spLocks noEditPoints="1"/>
          </p:cNvSpPr>
          <p:nvPr/>
        </p:nvSpPr>
        <p:spPr bwMode="auto">
          <a:xfrm>
            <a:off x="6799524" y="2475122"/>
            <a:ext cx="886013" cy="1076557"/>
          </a:xfrm>
          <a:custGeom>
            <a:avLst/>
            <a:gdLst>
              <a:gd name="T0" fmla="*/ 127 w 395"/>
              <a:gd name="T1" fmla="*/ 397 h 480"/>
              <a:gd name="T2" fmla="*/ 127 w 395"/>
              <a:gd name="T3" fmla="*/ 361 h 480"/>
              <a:gd name="T4" fmla="*/ 113 w 395"/>
              <a:gd name="T5" fmla="*/ 311 h 480"/>
              <a:gd name="T6" fmla="*/ 113 w 395"/>
              <a:gd name="T7" fmla="*/ 296 h 480"/>
              <a:gd name="T8" fmla="*/ 127 w 395"/>
              <a:gd name="T9" fmla="*/ 207 h 480"/>
              <a:gd name="T10" fmla="*/ 66 w 395"/>
              <a:gd name="T11" fmla="*/ 214 h 480"/>
              <a:gd name="T12" fmla="*/ 55 w 395"/>
              <a:gd name="T13" fmla="*/ 217 h 480"/>
              <a:gd name="T14" fmla="*/ 37 w 395"/>
              <a:gd name="T15" fmla="*/ 240 h 480"/>
              <a:gd name="T16" fmla="*/ 0 w 395"/>
              <a:gd name="T17" fmla="*/ 476 h 480"/>
              <a:gd name="T18" fmla="*/ 390 w 395"/>
              <a:gd name="T19" fmla="*/ 454 h 480"/>
              <a:gd name="T20" fmla="*/ 390 w 395"/>
              <a:gd name="T21" fmla="*/ 480 h 480"/>
              <a:gd name="T22" fmla="*/ 188 w 395"/>
              <a:gd name="T23" fmla="*/ 92 h 480"/>
              <a:gd name="T24" fmla="*/ 199 w 395"/>
              <a:gd name="T25" fmla="*/ 56 h 480"/>
              <a:gd name="T26" fmla="*/ 203 w 395"/>
              <a:gd name="T27" fmla="*/ 0 h 480"/>
              <a:gd name="T28" fmla="*/ 206 w 395"/>
              <a:gd name="T29" fmla="*/ 56 h 480"/>
              <a:gd name="T30" fmla="*/ 217 w 395"/>
              <a:gd name="T31" fmla="*/ 92 h 480"/>
              <a:gd name="T32" fmla="*/ 239 w 395"/>
              <a:gd name="T33" fmla="*/ 119 h 480"/>
              <a:gd name="T34" fmla="*/ 266 w 395"/>
              <a:gd name="T35" fmla="*/ 141 h 480"/>
              <a:gd name="T36" fmla="*/ 148 w 395"/>
              <a:gd name="T37" fmla="*/ 443 h 480"/>
              <a:gd name="T38" fmla="*/ 148 w 395"/>
              <a:gd name="T39" fmla="*/ 133 h 480"/>
              <a:gd name="T40" fmla="*/ 167 w 395"/>
              <a:gd name="T41" fmla="*/ 97 h 480"/>
              <a:gd name="T42" fmla="*/ 211 w 395"/>
              <a:gd name="T43" fmla="*/ 173 h 480"/>
              <a:gd name="T44" fmla="*/ 251 w 395"/>
              <a:gd name="T45" fmla="*/ 173 h 480"/>
              <a:gd name="T46" fmla="*/ 211 w 395"/>
              <a:gd name="T47" fmla="*/ 282 h 480"/>
              <a:gd name="T48" fmla="*/ 211 w 395"/>
              <a:gd name="T49" fmla="*/ 237 h 480"/>
              <a:gd name="T50" fmla="*/ 251 w 395"/>
              <a:gd name="T51" fmla="*/ 345 h 480"/>
              <a:gd name="T52" fmla="*/ 211 w 395"/>
              <a:gd name="T53" fmla="*/ 364 h 480"/>
              <a:gd name="T54" fmla="*/ 251 w 395"/>
              <a:gd name="T55" fmla="*/ 364 h 480"/>
              <a:gd name="T56" fmla="*/ 195 w 395"/>
              <a:gd name="T57" fmla="*/ 364 h 480"/>
              <a:gd name="T58" fmla="*/ 195 w 395"/>
              <a:gd name="T59" fmla="*/ 409 h 480"/>
              <a:gd name="T60" fmla="*/ 154 w 395"/>
              <a:gd name="T61" fmla="*/ 300 h 480"/>
              <a:gd name="T62" fmla="*/ 195 w 395"/>
              <a:gd name="T63" fmla="*/ 282 h 480"/>
              <a:gd name="T64" fmla="*/ 154 w 395"/>
              <a:gd name="T65" fmla="*/ 282 h 480"/>
              <a:gd name="T66" fmla="*/ 195 w 395"/>
              <a:gd name="T67" fmla="*/ 173 h 480"/>
              <a:gd name="T68" fmla="*/ 195 w 395"/>
              <a:gd name="T69" fmla="*/ 218 h 480"/>
              <a:gd name="T70" fmla="*/ 278 w 395"/>
              <a:gd name="T71" fmla="*/ 397 h 480"/>
              <a:gd name="T72" fmla="*/ 278 w 395"/>
              <a:gd name="T73" fmla="*/ 365 h 480"/>
              <a:gd name="T74" fmla="*/ 295 w 395"/>
              <a:gd name="T75" fmla="*/ 320 h 480"/>
              <a:gd name="T76" fmla="*/ 295 w 395"/>
              <a:gd name="T77" fmla="*/ 307 h 480"/>
              <a:gd name="T78" fmla="*/ 278 w 395"/>
              <a:gd name="T79" fmla="*/ 234 h 480"/>
              <a:gd name="T80" fmla="*/ 334 w 395"/>
              <a:gd name="T81" fmla="*/ 247 h 480"/>
              <a:gd name="T82" fmla="*/ 359 w 395"/>
              <a:gd name="T83" fmla="*/ 436 h 480"/>
              <a:gd name="T84" fmla="*/ 344 w 395"/>
              <a:gd name="T85" fmla="*/ 397 h 480"/>
              <a:gd name="T86" fmla="*/ 305 w 395"/>
              <a:gd name="T87" fmla="*/ 397 h 480"/>
              <a:gd name="T88" fmla="*/ 344 w 395"/>
              <a:gd name="T89" fmla="*/ 320 h 480"/>
              <a:gd name="T90" fmla="*/ 305 w 395"/>
              <a:gd name="T91" fmla="*/ 307 h 480"/>
              <a:gd name="T92" fmla="*/ 305 w 395"/>
              <a:gd name="T93" fmla="*/ 275 h 480"/>
              <a:gd name="T94" fmla="*/ 58 w 395"/>
              <a:gd name="T95" fmla="*/ 361 h 480"/>
              <a:gd name="T96" fmla="*/ 58 w 395"/>
              <a:gd name="T97" fmla="*/ 397 h 480"/>
              <a:gd name="T98" fmla="*/ 96 w 395"/>
              <a:gd name="T99" fmla="*/ 261 h 480"/>
              <a:gd name="T100" fmla="*/ 58 w 395"/>
              <a:gd name="T101" fmla="*/ 347 h 480"/>
              <a:gd name="T102" fmla="*/ 96 w 395"/>
              <a:gd name="T103" fmla="*/ 347 h 4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95" h="480">
                <a:moveTo>
                  <a:pt x="44" y="443"/>
                </a:moveTo>
                <a:cubicBezTo>
                  <a:pt x="84" y="443"/>
                  <a:pt x="6" y="443"/>
                  <a:pt x="127" y="443"/>
                </a:cubicBezTo>
                <a:cubicBezTo>
                  <a:pt x="127" y="397"/>
                  <a:pt x="127" y="397"/>
                  <a:pt x="127" y="397"/>
                </a:cubicBezTo>
                <a:cubicBezTo>
                  <a:pt x="113" y="397"/>
                  <a:pt x="113" y="397"/>
                  <a:pt x="113" y="397"/>
                </a:cubicBezTo>
                <a:cubicBezTo>
                  <a:pt x="113" y="361"/>
                  <a:pt x="113" y="361"/>
                  <a:pt x="113" y="361"/>
                </a:cubicBezTo>
                <a:cubicBezTo>
                  <a:pt x="127" y="361"/>
                  <a:pt x="127" y="361"/>
                  <a:pt x="127" y="361"/>
                </a:cubicBezTo>
                <a:cubicBezTo>
                  <a:pt x="127" y="347"/>
                  <a:pt x="127" y="347"/>
                  <a:pt x="127" y="347"/>
                </a:cubicBezTo>
                <a:cubicBezTo>
                  <a:pt x="113" y="347"/>
                  <a:pt x="113" y="347"/>
                  <a:pt x="113" y="347"/>
                </a:cubicBezTo>
                <a:cubicBezTo>
                  <a:pt x="113" y="311"/>
                  <a:pt x="113" y="311"/>
                  <a:pt x="113" y="311"/>
                </a:cubicBezTo>
                <a:cubicBezTo>
                  <a:pt x="127" y="311"/>
                  <a:pt x="127" y="311"/>
                  <a:pt x="127" y="311"/>
                </a:cubicBezTo>
                <a:cubicBezTo>
                  <a:pt x="127" y="296"/>
                  <a:pt x="127" y="296"/>
                  <a:pt x="127" y="296"/>
                </a:cubicBezTo>
                <a:cubicBezTo>
                  <a:pt x="113" y="296"/>
                  <a:pt x="113" y="296"/>
                  <a:pt x="113" y="296"/>
                </a:cubicBezTo>
                <a:cubicBezTo>
                  <a:pt x="113" y="261"/>
                  <a:pt x="113" y="261"/>
                  <a:pt x="113" y="261"/>
                </a:cubicBezTo>
                <a:cubicBezTo>
                  <a:pt x="127" y="261"/>
                  <a:pt x="127" y="261"/>
                  <a:pt x="127" y="261"/>
                </a:cubicBezTo>
                <a:cubicBezTo>
                  <a:pt x="127" y="207"/>
                  <a:pt x="127" y="207"/>
                  <a:pt x="127" y="207"/>
                </a:cubicBezTo>
                <a:cubicBezTo>
                  <a:pt x="68" y="207"/>
                  <a:pt x="68" y="207"/>
                  <a:pt x="68" y="207"/>
                </a:cubicBezTo>
                <a:cubicBezTo>
                  <a:pt x="67" y="207"/>
                  <a:pt x="66" y="208"/>
                  <a:pt x="66" y="209"/>
                </a:cubicBezTo>
                <a:cubicBezTo>
                  <a:pt x="66" y="214"/>
                  <a:pt x="66" y="214"/>
                  <a:pt x="66" y="214"/>
                </a:cubicBezTo>
                <a:cubicBezTo>
                  <a:pt x="57" y="214"/>
                  <a:pt x="57" y="214"/>
                  <a:pt x="57" y="214"/>
                </a:cubicBezTo>
                <a:cubicBezTo>
                  <a:pt x="56" y="214"/>
                  <a:pt x="55" y="215"/>
                  <a:pt x="55" y="217"/>
                </a:cubicBezTo>
                <a:cubicBezTo>
                  <a:pt x="55" y="217"/>
                  <a:pt x="55" y="217"/>
                  <a:pt x="55" y="217"/>
                </a:cubicBezTo>
                <a:cubicBezTo>
                  <a:pt x="55" y="229"/>
                  <a:pt x="55" y="229"/>
                  <a:pt x="55" y="229"/>
                </a:cubicBezTo>
                <a:cubicBezTo>
                  <a:pt x="43" y="229"/>
                  <a:pt x="43" y="229"/>
                  <a:pt x="43" y="229"/>
                </a:cubicBezTo>
                <a:cubicBezTo>
                  <a:pt x="39" y="231"/>
                  <a:pt x="37" y="235"/>
                  <a:pt x="37" y="240"/>
                </a:cubicBezTo>
                <a:cubicBezTo>
                  <a:pt x="37" y="303"/>
                  <a:pt x="37" y="373"/>
                  <a:pt x="37" y="435"/>
                </a:cubicBezTo>
                <a:cubicBezTo>
                  <a:pt x="37" y="439"/>
                  <a:pt x="40" y="443"/>
                  <a:pt x="44" y="443"/>
                </a:cubicBezTo>
                <a:close/>
                <a:moveTo>
                  <a:pt x="0" y="476"/>
                </a:moveTo>
                <a:cubicBezTo>
                  <a:pt x="0" y="458"/>
                  <a:pt x="0" y="458"/>
                  <a:pt x="0" y="458"/>
                </a:cubicBezTo>
                <a:cubicBezTo>
                  <a:pt x="0" y="456"/>
                  <a:pt x="2" y="454"/>
                  <a:pt x="5" y="454"/>
                </a:cubicBezTo>
                <a:cubicBezTo>
                  <a:pt x="390" y="454"/>
                  <a:pt x="390" y="454"/>
                  <a:pt x="390" y="454"/>
                </a:cubicBezTo>
                <a:cubicBezTo>
                  <a:pt x="393" y="454"/>
                  <a:pt x="395" y="456"/>
                  <a:pt x="395" y="458"/>
                </a:cubicBezTo>
                <a:cubicBezTo>
                  <a:pt x="395" y="476"/>
                  <a:pt x="395" y="476"/>
                  <a:pt x="395" y="476"/>
                </a:cubicBezTo>
                <a:cubicBezTo>
                  <a:pt x="395" y="478"/>
                  <a:pt x="393" y="480"/>
                  <a:pt x="390" y="480"/>
                </a:cubicBezTo>
                <a:cubicBezTo>
                  <a:pt x="5" y="480"/>
                  <a:pt x="5" y="480"/>
                  <a:pt x="5" y="480"/>
                </a:cubicBezTo>
                <a:cubicBezTo>
                  <a:pt x="2" y="480"/>
                  <a:pt x="0" y="478"/>
                  <a:pt x="0" y="476"/>
                </a:cubicBezTo>
                <a:close/>
                <a:moveTo>
                  <a:pt x="188" y="92"/>
                </a:moveTo>
                <a:cubicBezTo>
                  <a:pt x="188" y="60"/>
                  <a:pt x="188" y="60"/>
                  <a:pt x="188" y="60"/>
                </a:cubicBezTo>
                <a:cubicBezTo>
                  <a:pt x="188" y="58"/>
                  <a:pt x="191" y="56"/>
                  <a:pt x="193" y="56"/>
                </a:cubicBezTo>
                <a:cubicBezTo>
                  <a:pt x="199" y="56"/>
                  <a:pt x="199" y="56"/>
                  <a:pt x="199" y="56"/>
                </a:cubicBezTo>
                <a:cubicBezTo>
                  <a:pt x="199" y="2"/>
                  <a:pt x="199" y="2"/>
                  <a:pt x="199" y="2"/>
                </a:cubicBezTo>
                <a:cubicBezTo>
                  <a:pt x="199" y="1"/>
                  <a:pt x="200" y="0"/>
                  <a:pt x="202" y="0"/>
                </a:cubicBezTo>
                <a:cubicBezTo>
                  <a:pt x="203" y="0"/>
                  <a:pt x="203" y="0"/>
                  <a:pt x="203" y="0"/>
                </a:cubicBezTo>
                <a:cubicBezTo>
                  <a:pt x="204" y="0"/>
                  <a:pt x="204" y="0"/>
                  <a:pt x="204" y="0"/>
                </a:cubicBezTo>
                <a:cubicBezTo>
                  <a:pt x="205" y="0"/>
                  <a:pt x="206" y="1"/>
                  <a:pt x="206" y="2"/>
                </a:cubicBezTo>
                <a:cubicBezTo>
                  <a:pt x="206" y="56"/>
                  <a:pt x="206" y="56"/>
                  <a:pt x="206" y="56"/>
                </a:cubicBezTo>
                <a:cubicBezTo>
                  <a:pt x="212" y="56"/>
                  <a:pt x="212" y="56"/>
                  <a:pt x="212" y="56"/>
                </a:cubicBezTo>
                <a:cubicBezTo>
                  <a:pt x="215" y="56"/>
                  <a:pt x="217" y="58"/>
                  <a:pt x="217" y="60"/>
                </a:cubicBezTo>
                <a:cubicBezTo>
                  <a:pt x="217" y="92"/>
                  <a:pt x="217" y="92"/>
                  <a:pt x="217" y="92"/>
                </a:cubicBezTo>
                <a:cubicBezTo>
                  <a:pt x="233" y="92"/>
                  <a:pt x="233" y="92"/>
                  <a:pt x="233" y="92"/>
                </a:cubicBezTo>
                <a:cubicBezTo>
                  <a:pt x="236" y="92"/>
                  <a:pt x="239" y="94"/>
                  <a:pt x="239" y="97"/>
                </a:cubicBezTo>
                <a:cubicBezTo>
                  <a:pt x="239" y="119"/>
                  <a:pt x="239" y="119"/>
                  <a:pt x="239" y="119"/>
                </a:cubicBezTo>
                <a:cubicBezTo>
                  <a:pt x="252" y="133"/>
                  <a:pt x="252" y="133"/>
                  <a:pt x="252" y="133"/>
                </a:cubicBezTo>
                <a:cubicBezTo>
                  <a:pt x="258" y="133"/>
                  <a:pt x="258" y="133"/>
                  <a:pt x="258" y="133"/>
                </a:cubicBezTo>
                <a:cubicBezTo>
                  <a:pt x="262" y="133"/>
                  <a:pt x="266" y="137"/>
                  <a:pt x="266" y="141"/>
                </a:cubicBezTo>
                <a:cubicBezTo>
                  <a:pt x="266" y="435"/>
                  <a:pt x="266" y="435"/>
                  <a:pt x="266" y="435"/>
                </a:cubicBezTo>
                <a:cubicBezTo>
                  <a:pt x="266" y="439"/>
                  <a:pt x="262" y="443"/>
                  <a:pt x="258" y="443"/>
                </a:cubicBezTo>
                <a:cubicBezTo>
                  <a:pt x="158" y="443"/>
                  <a:pt x="181" y="443"/>
                  <a:pt x="148" y="443"/>
                </a:cubicBezTo>
                <a:cubicBezTo>
                  <a:pt x="143" y="443"/>
                  <a:pt x="140" y="439"/>
                  <a:pt x="140" y="435"/>
                </a:cubicBezTo>
                <a:cubicBezTo>
                  <a:pt x="140" y="141"/>
                  <a:pt x="140" y="141"/>
                  <a:pt x="140" y="141"/>
                </a:cubicBezTo>
                <a:cubicBezTo>
                  <a:pt x="140" y="137"/>
                  <a:pt x="143" y="133"/>
                  <a:pt x="148" y="133"/>
                </a:cubicBezTo>
                <a:cubicBezTo>
                  <a:pt x="153" y="133"/>
                  <a:pt x="153" y="133"/>
                  <a:pt x="153" y="133"/>
                </a:cubicBezTo>
                <a:cubicBezTo>
                  <a:pt x="167" y="119"/>
                  <a:pt x="167" y="119"/>
                  <a:pt x="167" y="119"/>
                </a:cubicBezTo>
                <a:cubicBezTo>
                  <a:pt x="167" y="97"/>
                  <a:pt x="167" y="97"/>
                  <a:pt x="167" y="97"/>
                </a:cubicBezTo>
                <a:cubicBezTo>
                  <a:pt x="167" y="94"/>
                  <a:pt x="169" y="92"/>
                  <a:pt x="172" y="92"/>
                </a:cubicBezTo>
                <a:cubicBezTo>
                  <a:pt x="188" y="92"/>
                  <a:pt x="188" y="92"/>
                  <a:pt x="188" y="92"/>
                </a:cubicBezTo>
                <a:close/>
                <a:moveTo>
                  <a:pt x="211" y="173"/>
                </a:moveTo>
                <a:cubicBezTo>
                  <a:pt x="211" y="218"/>
                  <a:pt x="211" y="218"/>
                  <a:pt x="211" y="218"/>
                </a:cubicBezTo>
                <a:cubicBezTo>
                  <a:pt x="251" y="218"/>
                  <a:pt x="251" y="218"/>
                  <a:pt x="251" y="218"/>
                </a:cubicBezTo>
                <a:cubicBezTo>
                  <a:pt x="251" y="173"/>
                  <a:pt x="251" y="173"/>
                  <a:pt x="251" y="173"/>
                </a:cubicBezTo>
                <a:cubicBezTo>
                  <a:pt x="211" y="173"/>
                  <a:pt x="211" y="173"/>
                  <a:pt x="211" y="173"/>
                </a:cubicBezTo>
                <a:close/>
                <a:moveTo>
                  <a:pt x="211" y="237"/>
                </a:moveTo>
                <a:cubicBezTo>
                  <a:pt x="211" y="282"/>
                  <a:pt x="211" y="282"/>
                  <a:pt x="211" y="282"/>
                </a:cubicBezTo>
                <a:cubicBezTo>
                  <a:pt x="251" y="282"/>
                  <a:pt x="251" y="282"/>
                  <a:pt x="251" y="282"/>
                </a:cubicBezTo>
                <a:cubicBezTo>
                  <a:pt x="251" y="237"/>
                  <a:pt x="251" y="237"/>
                  <a:pt x="251" y="237"/>
                </a:cubicBezTo>
                <a:cubicBezTo>
                  <a:pt x="211" y="237"/>
                  <a:pt x="211" y="237"/>
                  <a:pt x="211" y="237"/>
                </a:cubicBezTo>
                <a:close/>
                <a:moveTo>
                  <a:pt x="211" y="300"/>
                </a:moveTo>
                <a:cubicBezTo>
                  <a:pt x="211" y="345"/>
                  <a:pt x="211" y="345"/>
                  <a:pt x="211" y="345"/>
                </a:cubicBezTo>
                <a:cubicBezTo>
                  <a:pt x="251" y="345"/>
                  <a:pt x="251" y="345"/>
                  <a:pt x="251" y="345"/>
                </a:cubicBezTo>
                <a:cubicBezTo>
                  <a:pt x="251" y="300"/>
                  <a:pt x="251" y="300"/>
                  <a:pt x="251" y="300"/>
                </a:cubicBezTo>
                <a:cubicBezTo>
                  <a:pt x="211" y="300"/>
                  <a:pt x="211" y="300"/>
                  <a:pt x="211" y="300"/>
                </a:cubicBezTo>
                <a:close/>
                <a:moveTo>
                  <a:pt x="211" y="364"/>
                </a:moveTo>
                <a:cubicBezTo>
                  <a:pt x="211" y="409"/>
                  <a:pt x="211" y="409"/>
                  <a:pt x="211" y="409"/>
                </a:cubicBezTo>
                <a:cubicBezTo>
                  <a:pt x="251" y="409"/>
                  <a:pt x="251" y="409"/>
                  <a:pt x="251" y="409"/>
                </a:cubicBezTo>
                <a:cubicBezTo>
                  <a:pt x="251" y="364"/>
                  <a:pt x="251" y="364"/>
                  <a:pt x="251" y="364"/>
                </a:cubicBezTo>
                <a:cubicBezTo>
                  <a:pt x="211" y="364"/>
                  <a:pt x="211" y="364"/>
                  <a:pt x="211" y="364"/>
                </a:cubicBezTo>
                <a:close/>
                <a:moveTo>
                  <a:pt x="195" y="409"/>
                </a:moveTo>
                <a:cubicBezTo>
                  <a:pt x="195" y="364"/>
                  <a:pt x="195" y="364"/>
                  <a:pt x="195" y="364"/>
                </a:cubicBezTo>
                <a:cubicBezTo>
                  <a:pt x="154" y="364"/>
                  <a:pt x="154" y="364"/>
                  <a:pt x="154" y="364"/>
                </a:cubicBezTo>
                <a:cubicBezTo>
                  <a:pt x="154" y="409"/>
                  <a:pt x="154" y="409"/>
                  <a:pt x="154" y="409"/>
                </a:cubicBezTo>
                <a:cubicBezTo>
                  <a:pt x="195" y="409"/>
                  <a:pt x="195" y="409"/>
                  <a:pt x="195" y="409"/>
                </a:cubicBezTo>
                <a:close/>
                <a:moveTo>
                  <a:pt x="195" y="345"/>
                </a:moveTo>
                <a:cubicBezTo>
                  <a:pt x="195" y="300"/>
                  <a:pt x="195" y="300"/>
                  <a:pt x="195" y="300"/>
                </a:cubicBezTo>
                <a:cubicBezTo>
                  <a:pt x="154" y="300"/>
                  <a:pt x="154" y="300"/>
                  <a:pt x="154" y="300"/>
                </a:cubicBezTo>
                <a:cubicBezTo>
                  <a:pt x="154" y="345"/>
                  <a:pt x="154" y="345"/>
                  <a:pt x="154" y="345"/>
                </a:cubicBezTo>
                <a:cubicBezTo>
                  <a:pt x="195" y="345"/>
                  <a:pt x="195" y="345"/>
                  <a:pt x="195" y="345"/>
                </a:cubicBezTo>
                <a:close/>
                <a:moveTo>
                  <a:pt x="195" y="282"/>
                </a:moveTo>
                <a:cubicBezTo>
                  <a:pt x="195" y="237"/>
                  <a:pt x="195" y="237"/>
                  <a:pt x="195" y="237"/>
                </a:cubicBezTo>
                <a:cubicBezTo>
                  <a:pt x="154" y="237"/>
                  <a:pt x="154" y="237"/>
                  <a:pt x="154" y="237"/>
                </a:cubicBezTo>
                <a:cubicBezTo>
                  <a:pt x="154" y="282"/>
                  <a:pt x="154" y="282"/>
                  <a:pt x="154" y="282"/>
                </a:cubicBezTo>
                <a:cubicBezTo>
                  <a:pt x="195" y="282"/>
                  <a:pt x="195" y="282"/>
                  <a:pt x="195" y="282"/>
                </a:cubicBezTo>
                <a:close/>
                <a:moveTo>
                  <a:pt x="195" y="218"/>
                </a:moveTo>
                <a:cubicBezTo>
                  <a:pt x="195" y="173"/>
                  <a:pt x="195" y="173"/>
                  <a:pt x="195" y="173"/>
                </a:cubicBezTo>
                <a:cubicBezTo>
                  <a:pt x="154" y="173"/>
                  <a:pt x="154" y="173"/>
                  <a:pt x="154" y="173"/>
                </a:cubicBezTo>
                <a:cubicBezTo>
                  <a:pt x="154" y="218"/>
                  <a:pt x="154" y="218"/>
                  <a:pt x="154" y="218"/>
                </a:cubicBezTo>
                <a:cubicBezTo>
                  <a:pt x="195" y="218"/>
                  <a:pt x="195" y="218"/>
                  <a:pt x="195" y="218"/>
                </a:cubicBezTo>
                <a:close/>
                <a:moveTo>
                  <a:pt x="352" y="443"/>
                </a:moveTo>
                <a:cubicBezTo>
                  <a:pt x="278" y="443"/>
                  <a:pt x="278" y="443"/>
                  <a:pt x="278" y="443"/>
                </a:cubicBezTo>
                <a:cubicBezTo>
                  <a:pt x="278" y="397"/>
                  <a:pt x="278" y="397"/>
                  <a:pt x="278" y="397"/>
                </a:cubicBezTo>
                <a:cubicBezTo>
                  <a:pt x="295" y="397"/>
                  <a:pt x="295" y="397"/>
                  <a:pt x="295" y="397"/>
                </a:cubicBezTo>
                <a:cubicBezTo>
                  <a:pt x="295" y="365"/>
                  <a:pt x="295" y="365"/>
                  <a:pt x="295" y="365"/>
                </a:cubicBezTo>
                <a:cubicBezTo>
                  <a:pt x="278" y="365"/>
                  <a:pt x="278" y="365"/>
                  <a:pt x="278" y="365"/>
                </a:cubicBezTo>
                <a:cubicBezTo>
                  <a:pt x="278" y="352"/>
                  <a:pt x="278" y="352"/>
                  <a:pt x="278" y="352"/>
                </a:cubicBezTo>
                <a:cubicBezTo>
                  <a:pt x="295" y="352"/>
                  <a:pt x="295" y="352"/>
                  <a:pt x="295" y="352"/>
                </a:cubicBezTo>
                <a:cubicBezTo>
                  <a:pt x="295" y="320"/>
                  <a:pt x="295" y="320"/>
                  <a:pt x="295" y="320"/>
                </a:cubicBezTo>
                <a:cubicBezTo>
                  <a:pt x="278" y="320"/>
                  <a:pt x="278" y="320"/>
                  <a:pt x="278" y="320"/>
                </a:cubicBezTo>
                <a:cubicBezTo>
                  <a:pt x="278" y="307"/>
                  <a:pt x="278" y="307"/>
                  <a:pt x="278" y="307"/>
                </a:cubicBezTo>
                <a:cubicBezTo>
                  <a:pt x="295" y="307"/>
                  <a:pt x="295" y="307"/>
                  <a:pt x="295" y="307"/>
                </a:cubicBezTo>
                <a:cubicBezTo>
                  <a:pt x="295" y="275"/>
                  <a:pt x="295" y="275"/>
                  <a:pt x="295" y="275"/>
                </a:cubicBezTo>
                <a:cubicBezTo>
                  <a:pt x="278" y="275"/>
                  <a:pt x="278" y="275"/>
                  <a:pt x="278" y="275"/>
                </a:cubicBezTo>
                <a:cubicBezTo>
                  <a:pt x="278" y="234"/>
                  <a:pt x="278" y="234"/>
                  <a:pt x="278" y="234"/>
                </a:cubicBezTo>
                <a:cubicBezTo>
                  <a:pt x="291" y="234"/>
                  <a:pt x="318" y="234"/>
                  <a:pt x="331" y="234"/>
                </a:cubicBezTo>
                <a:cubicBezTo>
                  <a:pt x="333" y="234"/>
                  <a:pt x="334" y="235"/>
                  <a:pt x="334" y="237"/>
                </a:cubicBezTo>
                <a:cubicBezTo>
                  <a:pt x="334" y="247"/>
                  <a:pt x="334" y="247"/>
                  <a:pt x="334" y="247"/>
                </a:cubicBezTo>
                <a:cubicBezTo>
                  <a:pt x="352" y="247"/>
                  <a:pt x="352" y="247"/>
                  <a:pt x="352" y="247"/>
                </a:cubicBezTo>
                <a:cubicBezTo>
                  <a:pt x="356" y="247"/>
                  <a:pt x="359" y="250"/>
                  <a:pt x="359" y="254"/>
                </a:cubicBezTo>
                <a:cubicBezTo>
                  <a:pt x="359" y="436"/>
                  <a:pt x="359" y="436"/>
                  <a:pt x="359" y="436"/>
                </a:cubicBezTo>
                <a:cubicBezTo>
                  <a:pt x="359" y="440"/>
                  <a:pt x="356" y="443"/>
                  <a:pt x="352" y="443"/>
                </a:cubicBezTo>
                <a:close/>
                <a:moveTo>
                  <a:pt x="305" y="397"/>
                </a:moveTo>
                <a:cubicBezTo>
                  <a:pt x="344" y="397"/>
                  <a:pt x="344" y="397"/>
                  <a:pt x="344" y="397"/>
                </a:cubicBezTo>
                <a:cubicBezTo>
                  <a:pt x="344" y="365"/>
                  <a:pt x="344" y="365"/>
                  <a:pt x="344" y="365"/>
                </a:cubicBezTo>
                <a:cubicBezTo>
                  <a:pt x="305" y="365"/>
                  <a:pt x="305" y="365"/>
                  <a:pt x="305" y="365"/>
                </a:cubicBezTo>
                <a:cubicBezTo>
                  <a:pt x="305" y="397"/>
                  <a:pt x="305" y="397"/>
                  <a:pt x="305" y="397"/>
                </a:cubicBezTo>
                <a:close/>
                <a:moveTo>
                  <a:pt x="305" y="352"/>
                </a:moveTo>
                <a:cubicBezTo>
                  <a:pt x="344" y="352"/>
                  <a:pt x="344" y="352"/>
                  <a:pt x="344" y="352"/>
                </a:cubicBezTo>
                <a:cubicBezTo>
                  <a:pt x="344" y="320"/>
                  <a:pt x="344" y="320"/>
                  <a:pt x="344" y="320"/>
                </a:cubicBezTo>
                <a:cubicBezTo>
                  <a:pt x="305" y="320"/>
                  <a:pt x="305" y="320"/>
                  <a:pt x="305" y="320"/>
                </a:cubicBezTo>
                <a:cubicBezTo>
                  <a:pt x="305" y="352"/>
                  <a:pt x="305" y="352"/>
                  <a:pt x="305" y="352"/>
                </a:cubicBezTo>
                <a:close/>
                <a:moveTo>
                  <a:pt x="305" y="307"/>
                </a:moveTo>
                <a:cubicBezTo>
                  <a:pt x="344" y="307"/>
                  <a:pt x="344" y="307"/>
                  <a:pt x="344" y="307"/>
                </a:cubicBezTo>
                <a:cubicBezTo>
                  <a:pt x="344" y="275"/>
                  <a:pt x="344" y="275"/>
                  <a:pt x="344" y="275"/>
                </a:cubicBezTo>
                <a:cubicBezTo>
                  <a:pt x="305" y="275"/>
                  <a:pt x="305" y="275"/>
                  <a:pt x="305" y="275"/>
                </a:cubicBezTo>
                <a:cubicBezTo>
                  <a:pt x="305" y="307"/>
                  <a:pt x="305" y="307"/>
                  <a:pt x="305" y="307"/>
                </a:cubicBezTo>
                <a:close/>
                <a:moveTo>
                  <a:pt x="58" y="397"/>
                </a:moveTo>
                <a:cubicBezTo>
                  <a:pt x="58" y="361"/>
                  <a:pt x="58" y="361"/>
                  <a:pt x="58" y="361"/>
                </a:cubicBezTo>
                <a:cubicBezTo>
                  <a:pt x="96" y="361"/>
                  <a:pt x="96" y="361"/>
                  <a:pt x="96" y="361"/>
                </a:cubicBezTo>
                <a:cubicBezTo>
                  <a:pt x="96" y="397"/>
                  <a:pt x="96" y="397"/>
                  <a:pt x="96" y="397"/>
                </a:cubicBezTo>
                <a:cubicBezTo>
                  <a:pt x="58" y="397"/>
                  <a:pt x="58" y="397"/>
                  <a:pt x="58" y="397"/>
                </a:cubicBezTo>
                <a:close/>
                <a:moveTo>
                  <a:pt x="58" y="296"/>
                </a:moveTo>
                <a:cubicBezTo>
                  <a:pt x="58" y="261"/>
                  <a:pt x="58" y="261"/>
                  <a:pt x="58" y="261"/>
                </a:cubicBezTo>
                <a:cubicBezTo>
                  <a:pt x="96" y="261"/>
                  <a:pt x="96" y="261"/>
                  <a:pt x="96" y="261"/>
                </a:cubicBezTo>
                <a:cubicBezTo>
                  <a:pt x="96" y="296"/>
                  <a:pt x="96" y="296"/>
                  <a:pt x="96" y="296"/>
                </a:cubicBezTo>
                <a:cubicBezTo>
                  <a:pt x="58" y="296"/>
                  <a:pt x="58" y="296"/>
                  <a:pt x="58" y="296"/>
                </a:cubicBezTo>
                <a:close/>
                <a:moveTo>
                  <a:pt x="58" y="347"/>
                </a:moveTo>
                <a:cubicBezTo>
                  <a:pt x="58" y="311"/>
                  <a:pt x="58" y="311"/>
                  <a:pt x="58" y="311"/>
                </a:cubicBezTo>
                <a:cubicBezTo>
                  <a:pt x="96" y="311"/>
                  <a:pt x="96" y="311"/>
                  <a:pt x="96" y="311"/>
                </a:cubicBezTo>
                <a:cubicBezTo>
                  <a:pt x="96" y="347"/>
                  <a:pt x="96" y="347"/>
                  <a:pt x="96" y="347"/>
                </a:cubicBezTo>
                <a:lnTo>
                  <a:pt x="58" y="347"/>
                </a:lnTo>
                <a:close/>
              </a:path>
            </a:pathLst>
          </a:custGeom>
          <a:solidFill>
            <a:schemeClr val="accent1"/>
          </a:solidFill>
          <a:ln>
            <a:noFill/>
          </a:ln>
        </p:spPr>
        <p:txBody>
          <a:bodyPr vert="horz" wrap="square" lIns="119454" tIns="59727" rIns="119454" bIns="59727"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100">
              <a:solidFill>
                <a:prstClr val="black"/>
              </a:solidFill>
              <a:latin typeface="Arial" panose="020B0604020202020204"/>
              <a:ea typeface="微软雅黑" panose="020B0503020204020204" pitchFamily="34" charset="-122"/>
            </a:endParaRPr>
          </a:p>
        </p:txBody>
      </p:sp>
      <p:sp>
        <p:nvSpPr>
          <p:cNvPr id="80" name="文本框 79"/>
          <p:cNvSpPr txBox="1"/>
          <p:nvPr/>
        </p:nvSpPr>
        <p:spPr>
          <a:xfrm>
            <a:off x="6464888" y="4004402"/>
            <a:ext cx="1555285" cy="369218"/>
          </a:xfrm>
          <a:prstGeom prst="rect">
            <a:avLst/>
          </a:prstGeom>
          <a:noFill/>
        </p:spPr>
        <p:txBody>
          <a:bodyPr wrap="square" lIns="121899" tIns="60949" rIns="121899" bIns="60949" rtlCol="0">
            <a:spAutoFit/>
          </a:bodyPr>
          <a:lstStyle/>
          <a:p>
            <a:pPr defTabSz="895985">
              <a:defRPr/>
            </a:pPr>
            <a:r>
              <a:rPr lang="zh-CN" altLang="en-US" sz="1600" b="1" dirty="0">
                <a:solidFill>
                  <a:prstClr val="black"/>
                </a:solidFill>
                <a:latin typeface="微软雅黑" panose="020B0503020204020204" pitchFamily="34" charset="-122"/>
                <a:ea typeface="微软雅黑" panose="020B0503020204020204" pitchFamily="34" charset="-122"/>
              </a:rPr>
              <a:t>单击编辑标题</a:t>
            </a:r>
          </a:p>
        </p:txBody>
      </p:sp>
      <p:sp>
        <p:nvSpPr>
          <p:cNvPr id="81" name="Shape 358"/>
          <p:cNvSpPr txBox="1"/>
          <p:nvPr/>
        </p:nvSpPr>
        <p:spPr>
          <a:xfrm>
            <a:off x="6139826" y="4423085"/>
            <a:ext cx="2205415" cy="1061781"/>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82" name="Freeform 30"/>
          <p:cNvSpPr>
            <a:spLocks noEditPoints="1"/>
          </p:cNvSpPr>
          <p:nvPr/>
        </p:nvSpPr>
        <p:spPr bwMode="auto">
          <a:xfrm>
            <a:off x="9412609" y="3605897"/>
            <a:ext cx="797748" cy="760315"/>
          </a:xfrm>
          <a:custGeom>
            <a:avLst/>
            <a:gdLst>
              <a:gd name="T0" fmla="*/ 188 w 490"/>
              <a:gd name="T1" fmla="*/ 199 h 467"/>
              <a:gd name="T2" fmla="*/ 162 w 490"/>
              <a:gd name="T3" fmla="*/ 123 h 467"/>
              <a:gd name="T4" fmla="*/ 162 w 490"/>
              <a:gd name="T5" fmla="*/ 117 h 467"/>
              <a:gd name="T6" fmla="*/ 329 w 490"/>
              <a:gd name="T7" fmla="*/ 117 h 467"/>
              <a:gd name="T8" fmla="*/ 329 w 490"/>
              <a:gd name="T9" fmla="*/ 123 h 467"/>
              <a:gd name="T10" fmla="*/ 303 w 490"/>
              <a:gd name="T11" fmla="*/ 199 h 467"/>
              <a:gd name="T12" fmla="*/ 391 w 490"/>
              <a:gd name="T13" fmla="*/ 244 h 467"/>
              <a:gd name="T14" fmla="*/ 445 w 490"/>
              <a:gd name="T15" fmla="*/ 172 h 467"/>
              <a:gd name="T16" fmla="*/ 445 w 490"/>
              <a:gd name="T17" fmla="*/ 172 h 467"/>
              <a:gd name="T18" fmla="*/ 407 w 490"/>
              <a:gd name="T19" fmla="*/ 94 h 467"/>
              <a:gd name="T20" fmla="*/ 375 w 490"/>
              <a:gd name="T21" fmla="*/ 93 h 467"/>
              <a:gd name="T22" fmla="*/ 337 w 490"/>
              <a:gd name="T23" fmla="*/ 172 h 467"/>
              <a:gd name="T24" fmla="*/ 337 w 490"/>
              <a:gd name="T25" fmla="*/ 172 h 467"/>
              <a:gd name="T26" fmla="*/ 391 w 490"/>
              <a:gd name="T27" fmla="*/ 244 h 467"/>
              <a:gd name="T28" fmla="*/ 344 w 490"/>
              <a:gd name="T29" fmla="*/ 173 h 467"/>
              <a:gd name="T30" fmla="*/ 349 w 490"/>
              <a:gd name="T31" fmla="*/ 148 h 467"/>
              <a:gd name="T32" fmla="*/ 430 w 490"/>
              <a:gd name="T33" fmla="*/ 134 h 467"/>
              <a:gd name="T34" fmla="*/ 434 w 490"/>
              <a:gd name="T35" fmla="*/ 160 h 467"/>
              <a:gd name="T36" fmla="*/ 422 w 490"/>
              <a:gd name="T37" fmla="*/ 217 h 467"/>
              <a:gd name="T38" fmla="*/ 360 w 490"/>
              <a:gd name="T39" fmla="*/ 217 h 467"/>
              <a:gd name="T40" fmla="*/ 137 w 490"/>
              <a:gd name="T41" fmla="*/ 221 h 467"/>
              <a:gd name="T42" fmla="*/ 154 w 490"/>
              <a:gd name="T43" fmla="*/ 172 h 467"/>
              <a:gd name="T44" fmla="*/ 154 w 490"/>
              <a:gd name="T45" fmla="*/ 168 h 467"/>
              <a:gd name="T46" fmla="*/ 99 w 490"/>
              <a:gd name="T47" fmla="*/ 92 h 467"/>
              <a:gd name="T48" fmla="*/ 46 w 490"/>
              <a:gd name="T49" fmla="*/ 168 h 467"/>
              <a:gd name="T50" fmla="*/ 46 w 490"/>
              <a:gd name="T51" fmla="*/ 172 h 467"/>
              <a:gd name="T52" fmla="*/ 62 w 490"/>
              <a:gd name="T53" fmla="*/ 221 h 467"/>
              <a:gd name="T54" fmla="*/ 68 w 490"/>
              <a:gd name="T55" fmla="*/ 217 h 467"/>
              <a:gd name="T56" fmla="*/ 56 w 490"/>
              <a:gd name="T57" fmla="*/ 160 h 467"/>
              <a:gd name="T58" fmla="*/ 61 w 490"/>
              <a:gd name="T59" fmla="*/ 134 h 467"/>
              <a:gd name="T60" fmla="*/ 142 w 490"/>
              <a:gd name="T61" fmla="*/ 148 h 467"/>
              <a:gd name="T62" fmla="*/ 146 w 490"/>
              <a:gd name="T63" fmla="*/ 173 h 467"/>
              <a:gd name="T64" fmla="*/ 100 w 490"/>
              <a:gd name="T65" fmla="*/ 237 h 467"/>
              <a:gd name="T66" fmla="*/ 262 w 490"/>
              <a:gd name="T67" fmla="*/ 291 h 467"/>
              <a:gd name="T68" fmla="*/ 252 w 490"/>
              <a:gd name="T69" fmla="*/ 313 h 467"/>
              <a:gd name="T70" fmla="*/ 314 w 490"/>
              <a:gd name="T71" fmla="*/ 264 h 467"/>
              <a:gd name="T72" fmla="*/ 402 w 490"/>
              <a:gd name="T73" fmla="*/ 437 h 467"/>
              <a:gd name="T74" fmla="*/ 119 w 490"/>
              <a:gd name="T75" fmla="*/ 467 h 467"/>
              <a:gd name="T76" fmla="*/ 88 w 490"/>
              <a:gd name="T77" fmla="*/ 334 h 467"/>
              <a:gd name="T78" fmla="*/ 231 w 490"/>
              <a:gd name="T79" fmla="*/ 413 h 467"/>
              <a:gd name="T80" fmla="*/ 238 w 490"/>
              <a:gd name="T81" fmla="*/ 308 h 467"/>
              <a:gd name="T82" fmla="*/ 229 w 490"/>
              <a:gd name="T83" fmla="*/ 288 h 467"/>
              <a:gd name="T84" fmla="*/ 259 w 490"/>
              <a:gd name="T85" fmla="*/ 286 h 467"/>
              <a:gd name="T86" fmla="*/ 262 w 490"/>
              <a:gd name="T87" fmla="*/ 291 h 467"/>
              <a:gd name="T88" fmla="*/ 490 w 490"/>
              <a:gd name="T89" fmla="*/ 305 h 467"/>
              <a:gd name="T90" fmla="*/ 412 w 490"/>
              <a:gd name="T91" fmla="*/ 312 h 467"/>
              <a:gd name="T92" fmla="*/ 416 w 490"/>
              <a:gd name="T93" fmla="*/ 388 h 467"/>
              <a:gd name="T94" fmla="*/ 490 w 490"/>
              <a:gd name="T95" fmla="*/ 371 h 467"/>
              <a:gd name="T96" fmla="*/ 16 w 490"/>
              <a:gd name="T97" fmla="*/ 388 h 467"/>
              <a:gd name="T98" fmla="*/ 74 w 490"/>
              <a:gd name="T99" fmla="*/ 334 h 467"/>
              <a:gd name="T100" fmla="*/ 139 w 490"/>
              <a:gd name="T101" fmla="*/ 260 h 467"/>
              <a:gd name="T102" fmla="*/ 0 w 490"/>
              <a:gd name="T103" fmla="*/ 371 h 467"/>
              <a:gd name="T104" fmla="*/ 245 w 490"/>
              <a:gd name="T105" fmla="*/ 223 h 467"/>
              <a:gd name="T106" fmla="*/ 317 w 490"/>
              <a:gd name="T107" fmla="*/ 124 h 467"/>
              <a:gd name="T108" fmla="*/ 310 w 490"/>
              <a:gd name="T109" fmla="*/ 85 h 467"/>
              <a:gd name="T110" fmla="*/ 274 w 490"/>
              <a:gd name="T111" fmla="*/ 61 h 467"/>
              <a:gd name="T112" fmla="*/ 216 w 490"/>
              <a:gd name="T113" fmla="*/ 61 h 467"/>
              <a:gd name="T114" fmla="*/ 185 w 490"/>
              <a:gd name="T115" fmla="*/ 64 h 467"/>
              <a:gd name="T116" fmla="*/ 178 w 490"/>
              <a:gd name="T117" fmla="*/ 105 h 467"/>
              <a:gd name="T118" fmla="*/ 197 w 490"/>
              <a:gd name="T119" fmla="*/ 192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90" h="467">
                <a:moveTo>
                  <a:pt x="245" y="235"/>
                </a:moveTo>
                <a:cubicBezTo>
                  <a:pt x="224" y="235"/>
                  <a:pt x="203" y="220"/>
                  <a:pt x="188" y="199"/>
                </a:cubicBezTo>
                <a:cubicBezTo>
                  <a:pt x="172" y="178"/>
                  <a:pt x="162" y="150"/>
                  <a:pt x="162" y="123"/>
                </a:cubicBezTo>
                <a:cubicBezTo>
                  <a:pt x="162" y="123"/>
                  <a:pt x="162" y="123"/>
                  <a:pt x="162" y="123"/>
                </a:cubicBezTo>
                <a:cubicBezTo>
                  <a:pt x="162" y="122"/>
                  <a:pt x="162" y="122"/>
                  <a:pt x="162" y="122"/>
                </a:cubicBezTo>
                <a:cubicBezTo>
                  <a:pt x="162" y="121"/>
                  <a:pt x="162" y="119"/>
                  <a:pt x="162" y="117"/>
                </a:cubicBezTo>
                <a:cubicBezTo>
                  <a:pt x="162" y="52"/>
                  <a:pt x="151" y="0"/>
                  <a:pt x="245" y="0"/>
                </a:cubicBezTo>
                <a:cubicBezTo>
                  <a:pt x="340" y="0"/>
                  <a:pt x="329" y="52"/>
                  <a:pt x="329" y="117"/>
                </a:cubicBezTo>
                <a:cubicBezTo>
                  <a:pt x="329" y="119"/>
                  <a:pt x="329" y="121"/>
                  <a:pt x="329" y="122"/>
                </a:cubicBezTo>
                <a:cubicBezTo>
                  <a:pt x="329" y="123"/>
                  <a:pt x="329" y="123"/>
                  <a:pt x="329" y="123"/>
                </a:cubicBezTo>
                <a:cubicBezTo>
                  <a:pt x="329" y="123"/>
                  <a:pt x="329" y="123"/>
                  <a:pt x="329" y="123"/>
                </a:cubicBezTo>
                <a:cubicBezTo>
                  <a:pt x="329" y="150"/>
                  <a:pt x="318" y="178"/>
                  <a:pt x="303" y="199"/>
                </a:cubicBezTo>
                <a:cubicBezTo>
                  <a:pt x="287" y="220"/>
                  <a:pt x="266" y="235"/>
                  <a:pt x="245" y="235"/>
                </a:cubicBezTo>
                <a:close/>
                <a:moveTo>
                  <a:pt x="391" y="244"/>
                </a:moveTo>
                <a:cubicBezTo>
                  <a:pt x="404" y="244"/>
                  <a:pt x="418" y="235"/>
                  <a:pt x="428" y="221"/>
                </a:cubicBezTo>
                <a:cubicBezTo>
                  <a:pt x="438" y="208"/>
                  <a:pt x="445" y="190"/>
                  <a:pt x="445" y="172"/>
                </a:cubicBezTo>
                <a:cubicBezTo>
                  <a:pt x="445" y="172"/>
                  <a:pt x="445" y="172"/>
                  <a:pt x="445" y="172"/>
                </a:cubicBezTo>
                <a:cubicBezTo>
                  <a:pt x="445" y="172"/>
                  <a:pt x="445" y="172"/>
                  <a:pt x="445" y="172"/>
                </a:cubicBezTo>
                <a:cubicBezTo>
                  <a:pt x="445" y="170"/>
                  <a:pt x="445" y="169"/>
                  <a:pt x="445" y="168"/>
                </a:cubicBezTo>
                <a:cubicBezTo>
                  <a:pt x="445" y="131"/>
                  <a:pt x="451" y="99"/>
                  <a:pt x="407" y="94"/>
                </a:cubicBezTo>
                <a:cubicBezTo>
                  <a:pt x="402" y="93"/>
                  <a:pt x="397" y="92"/>
                  <a:pt x="391" y="92"/>
                </a:cubicBezTo>
                <a:cubicBezTo>
                  <a:pt x="385" y="92"/>
                  <a:pt x="380" y="93"/>
                  <a:pt x="375" y="93"/>
                </a:cubicBezTo>
                <a:cubicBezTo>
                  <a:pt x="331" y="99"/>
                  <a:pt x="337" y="130"/>
                  <a:pt x="337" y="168"/>
                </a:cubicBezTo>
                <a:cubicBezTo>
                  <a:pt x="337" y="169"/>
                  <a:pt x="337" y="170"/>
                  <a:pt x="337" y="172"/>
                </a:cubicBezTo>
                <a:cubicBezTo>
                  <a:pt x="337" y="172"/>
                  <a:pt x="337" y="172"/>
                  <a:pt x="337" y="172"/>
                </a:cubicBezTo>
                <a:cubicBezTo>
                  <a:pt x="337" y="172"/>
                  <a:pt x="337" y="172"/>
                  <a:pt x="337" y="172"/>
                </a:cubicBezTo>
                <a:cubicBezTo>
                  <a:pt x="337" y="190"/>
                  <a:pt x="344" y="208"/>
                  <a:pt x="354" y="221"/>
                </a:cubicBezTo>
                <a:cubicBezTo>
                  <a:pt x="364" y="235"/>
                  <a:pt x="377" y="244"/>
                  <a:pt x="391" y="244"/>
                </a:cubicBezTo>
                <a:close/>
                <a:moveTo>
                  <a:pt x="360" y="217"/>
                </a:moveTo>
                <a:cubicBezTo>
                  <a:pt x="351" y="204"/>
                  <a:pt x="345" y="188"/>
                  <a:pt x="344" y="173"/>
                </a:cubicBezTo>
                <a:cubicBezTo>
                  <a:pt x="348" y="160"/>
                  <a:pt x="348" y="160"/>
                  <a:pt x="348" y="160"/>
                </a:cubicBezTo>
                <a:cubicBezTo>
                  <a:pt x="349" y="156"/>
                  <a:pt x="349" y="152"/>
                  <a:pt x="349" y="148"/>
                </a:cubicBezTo>
                <a:cubicBezTo>
                  <a:pt x="349" y="142"/>
                  <a:pt x="349" y="138"/>
                  <a:pt x="352" y="134"/>
                </a:cubicBezTo>
                <a:cubicBezTo>
                  <a:pt x="354" y="127"/>
                  <a:pt x="429" y="127"/>
                  <a:pt x="430" y="134"/>
                </a:cubicBezTo>
                <a:cubicBezTo>
                  <a:pt x="433" y="138"/>
                  <a:pt x="433" y="142"/>
                  <a:pt x="433" y="148"/>
                </a:cubicBezTo>
                <a:cubicBezTo>
                  <a:pt x="433" y="152"/>
                  <a:pt x="433" y="156"/>
                  <a:pt x="434" y="160"/>
                </a:cubicBezTo>
                <a:cubicBezTo>
                  <a:pt x="437" y="173"/>
                  <a:pt x="437" y="173"/>
                  <a:pt x="437" y="173"/>
                </a:cubicBezTo>
                <a:cubicBezTo>
                  <a:pt x="437" y="188"/>
                  <a:pt x="431" y="204"/>
                  <a:pt x="422" y="217"/>
                </a:cubicBezTo>
                <a:cubicBezTo>
                  <a:pt x="413" y="229"/>
                  <a:pt x="402" y="237"/>
                  <a:pt x="391" y="237"/>
                </a:cubicBezTo>
                <a:cubicBezTo>
                  <a:pt x="380" y="237"/>
                  <a:pt x="368" y="229"/>
                  <a:pt x="360" y="217"/>
                </a:cubicBezTo>
                <a:close/>
                <a:moveTo>
                  <a:pt x="100" y="244"/>
                </a:moveTo>
                <a:cubicBezTo>
                  <a:pt x="113" y="244"/>
                  <a:pt x="127" y="235"/>
                  <a:pt x="137" y="221"/>
                </a:cubicBezTo>
                <a:cubicBezTo>
                  <a:pt x="147" y="208"/>
                  <a:pt x="154" y="190"/>
                  <a:pt x="154" y="172"/>
                </a:cubicBezTo>
                <a:cubicBezTo>
                  <a:pt x="154" y="172"/>
                  <a:pt x="154" y="172"/>
                  <a:pt x="154" y="172"/>
                </a:cubicBezTo>
                <a:cubicBezTo>
                  <a:pt x="154" y="172"/>
                  <a:pt x="154" y="172"/>
                  <a:pt x="154" y="172"/>
                </a:cubicBezTo>
                <a:cubicBezTo>
                  <a:pt x="154" y="170"/>
                  <a:pt x="154" y="169"/>
                  <a:pt x="154" y="168"/>
                </a:cubicBezTo>
                <a:cubicBezTo>
                  <a:pt x="154" y="130"/>
                  <a:pt x="160" y="99"/>
                  <a:pt x="114" y="93"/>
                </a:cubicBezTo>
                <a:cubicBezTo>
                  <a:pt x="110" y="92"/>
                  <a:pt x="105" y="92"/>
                  <a:pt x="99" y="92"/>
                </a:cubicBezTo>
                <a:cubicBezTo>
                  <a:pt x="93" y="92"/>
                  <a:pt x="87" y="93"/>
                  <a:pt x="82" y="94"/>
                </a:cubicBezTo>
                <a:cubicBezTo>
                  <a:pt x="40" y="100"/>
                  <a:pt x="46" y="131"/>
                  <a:pt x="46" y="168"/>
                </a:cubicBezTo>
                <a:cubicBezTo>
                  <a:pt x="46" y="169"/>
                  <a:pt x="46" y="170"/>
                  <a:pt x="46" y="172"/>
                </a:cubicBezTo>
                <a:cubicBezTo>
                  <a:pt x="46" y="172"/>
                  <a:pt x="46" y="172"/>
                  <a:pt x="46" y="172"/>
                </a:cubicBezTo>
                <a:cubicBezTo>
                  <a:pt x="46" y="172"/>
                  <a:pt x="46" y="172"/>
                  <a:pt x="46" y="172"/>
                </a:cubicBezTo>
                <a:cubicBezTo>
                  <a:pt x="46" y="190"/>
                  <a:pt x="52" y="208"/>
                  <a:pt x="62" y="221"/>
                </a:cubicBezTo>
                <a:cubicBezTo>
                  <a:pt x="72" y="235"/>
                  <a:pt x="86" y="244"/>
                  <a:pt x="100" y="244"/>
                </a:cubicBezTo>
                <a:close/>
                <a:moveTo>
                  <a:pt x="68" y="217"/>
                </a:moveTo>
                <a:cubicBezTo>
                  <a:pt x="59" y="204"/>
                  <a:pt x="53" y="188"/>
                  <a:pt x="53" y="173"/>
                </a:cubicBezTo>
                <a:cubicBezTo>
                  <a:pt x="56" y="160"/>
                  <a:pt x="56" y="160"/>
                  <a:pt x="56" y="160"/>
                </a:cubicBezTo>
                <a:cubicBezTo>
                  <a:pt x="57" y="156"/>
                  <a:pt x="57" y="152"/>
                  <a:pt x="58" y="148"/>
                </a:cubicBezTo>
                <a:cubicBezTo>
                  <a:pt x="58" y="142"/>
                  <a:pt x="58" y="138"/>
                  <a:pt x="61" y="134"/>
                </a:cubicBezTo>
                <a:cubicBezTo>
                  <a:pt x="63" y="127"/>
                  <a:pt x="138" y="127"/>
                  <a:pt x="139" y="134"/>
                </a:cubicBezTo>
                <a:cubicBezTo>
                  <a:pt x="141" y="138"/>
                  <a:pt x="142" y="142"/>
                  <a:pt x="142" y="148"/>
                </a:cubicBezTo>
                <a:cubicBezTo>
                  <a:pt x="142" y="152"/>
                  <a:pt x="142" y="156"/>
                  <a:pt x="143" y="160"/>
                </a:cubicBezTo>
                <a:cubicBezTo>
                  <a:pt x="146" y="173"/>
                  <a:pt x="146" y="173"/>
                  <a:pt x="146" y="173"/>
                </a:cubicBezTo>
                <a:cubicBezTo>
                  <a:pt x="146" y="188"/>
                  <a:pt x="140" y="204"/>
                  <a:pt x="131" y="217"/>
                </a:cubicBezTo>
                <a:cubicBezTo>
                  <a:pt x="122" y="229"/>
                  <a:pt x="111" y="237"/>
                  <a:pt x="100" y="237"/>
                </a:cubicBezTo>
                <a:cubicBezTo>
                  <a:pt x="89" y="237"/>
                  <a:pt x="77" y="229"/>
                  <a:pt x="68" y="217"/>
                </a:cubicBezTo>
                <a:close/>
                <a:moveTo>
                  <a:pt x="262" y="291"/>
                </a:moveTo>
                <a:cubicBezTo>
                  <a:pt x="253" y="308"/>
                  <a:pt x="253" y="308"/>
                  <a:pt x="253" y="308"/>
                </a:cubicBezTo>
                <a:cubicBezTo>
                  <a:pt x="252" y="310"/>
                  <a:pt x="251" y="311"/>
                  <a:pt x="252" y="313"/>
                </a:cubicBezTo>
                <a:cubicBezTo>
                  <a:pt x="260" y="412"/>
                  <a:pt x="260" y="412"/>
                  <a:pt x="260" y="412"/>
                </a:cubicBezTo>
                <a:cubicBezTo>
                  <a:pt x="285" y="360"/>
                  <a:pt x="299" y="326"/>
                  <a:pt x="314" y="264"/>
                </a:cubicBezTo>
                <a:cubicBezTo>
                  <a:pt x="364" y="275"/>
                  <a:pt x="402" y="298"/>
                  <a:pt x="402" y="334"/>
                </a:cubicBezTo>
                <a:cubicBezTo>
                  <a:pt x="402" y="437"/>
                  <a:pt x="402" y="437"/>
                  <a:pt x="402" y="437"/>
                </a:cubicBezTo>
                <a:cubicBezTo>
                  <a:pt x="402" y="454"/>
                  <a:pt x="388" y="467"/>
                  <a:pt x="371" y="467"/>
                </a:cubicBezTo>
                <a:cubicBezTo>
                  <a:pt x="287" y="467"/>
                  <a:pt x="203" y="467"/>
                  <a:pt x="119" y="467"/>
                </a:cubicBezTo>
                <a:cubicBezTo>
                  <a:pt x="102" y="467"/>
                  <a:pt x="88" y="454"/>
                  <a:pt x="88" y="437"/>
                </a:cubicBezTo>
                <a:cubicBezTo>
                  <a:pt x="88" y="402"/>
                  <a:pt x="88" y="368"/>
                  <a:pt x="88" y="334"/>
                </a:cubicBezTo>
                <a:cubicBezTo>
                  <a:pt x="88" y="298"/>
                  <a:pt x="126" y="275"/>
                  <a:pt x="176" y="264"/>
                </a:cubicBezTo>
                <a:cubicBezTo>
                  <a:pt x="191" y="327"/>
                  <a:pt x="206" y="360"/>
                  <a:pt x="231" y="413"/>
                </a:cubicBezTo>
                <a:cubicBezTo>
                  <a:pt x="239" y="313"/>
                  <a:pt x="239" y="313"/>
                  <a:pt x="239" y="313"/>
                </a:cubicBezTo>
                <a:cubicBezTo>
                  <a:pt x="239" y="311"/>
                  <a:pt x="239" y="310"/>
                  <a:pt x="238" y="308"/>
                </a:cubicBezTo>
                <a:cubicBezTo>
                  <a:pt x="229" y="291"/>
                  <a:pt x="229" y="291"/>
                  <a:pt x="229" y="291"/>
                </a:cubicBezTo>
                <a:cubicBezTo>
                  <a:pt x="228" y="290"/>
                  <a:pt x="228" y="289"/>
                  <a:pt x="229" y="288"/>
                </a:cubicBezTo>
                <a:cubicBezTo>
                  <a:pt x="229" y="287"/>
                  <a:pt x="230" y="286"/>
                  <a:pt x="231" y="286"/>
                </a:cubicBezTo>
                <a:cubicBezTo>
                  <a:pt x="241" y="286"/>
                  <a:pt x="250" y="286"/>
                  <a:pt x="259" y="286"/>
                </a:cubicBezTo>
                <a:cubicBezTo>
                  <a:pt x="261" y="286"/>
                  <a:pt x="262" y="287"/>
                  <a:pt x="262" y="288"/>
                </a:cubicBezTo>
                <a:cubicBezTo>
                  <a:pt x="263" y="289"/>
                  <a:pt x="263" y="290"/>
                  <a:pt x="262" y="291"/>
                </a:cubicBezTo>
                <a:close/>
                <a:moveTo>
                  <a:pt x="490" y="371"/>
                </a:moveTo>
                <a:cubicBezTo>
                  <a:pt x="490" y="305"/>
                  <a:pt x="490" y="305"/>
                  <a:pt x="490" y="305"/>
                </a:cubicBezTo>
                <a:cubicBezTo>
                  <a:pt x="490" y="263"/>
                  <a:pt x="410" y="248"/>
                  <a:pt x="351" y="260"/>
                </a:cubicBezTo>
                <a:cubicBezTo>
                  <a:pt x="376" y="269"/>
                  <a:pt x="402" y="286"/>
                  <a:pt x="412" y="312"/>
                </a:cubicBezTo>
                <a:cubicBezTo>
                  <a:pt x="415" y="319"/>
                  <a:pt x="416" y="326"/>
                  <a:pt x="416" y="334"/>
                </a:cubicBezTo>
                <a:cubicBezTo>
                  <a:pt x="416" y="388"/>
                  <a:pt x="416" y="388"/>
                  <a:pt x="416" y="388"/>
                </a:cubicBezTo>
                <a:cubicBezTo>
                  <a:pt x="435" y="388"/>
                  <a:pt x="454" y="388"/>
                  <a:pt x="474" y="388"/>
                </a:cubicBezTo>
                <a:cubicBezTo>
                  <a:pt x="483" y="388"/>
                  <a:pt x="490" y="380"/>
                  <a:pt x="490" y="371"/>
                </a:cubicBezTo>
                <a:close/>
                <a:moveTo>
                  <a:pt x="0" y="371"/>
                </a:moveTo>
                <a:cubicBezTo>
                  <a:pt x="0" y="380"/>
                  <a:pt x="7" y="388"/>
                  <a:pt x="16" y="388"/>
                </a:cubicBezTo>
                <a:cubicBezTo>
                  <a:pt x="36" y="388"/>
                  <a:pt x="55" y="388"/>
                  <a:pt x="74" y="388"/>
                </a:cubicBezTo>
                <a:cubicBezTo>
                  <a:pt x="74" y="334"/>
                  <a:pt x="74" y="334"/>
                  <a:pt x="74" y="334"/>
                </a:cubicBezTo>
                <a:cubicBezTo>
                  <a:pt x="74" y="326"/>
                  <a:pt x="75" y="319"/>
                  <a:pt x="78" y="312"/>
                </a:cubicBezTo>
                <a:cubicBezTo>
                  <a:pt x="88" y="286"/>
                  <a:pt x="114" y="269"/>
                  <a:pt x="139" y="260"/>
                </a:cubicBezTo>
                <a:cubicBezTo>
                  <a:pt x="80" y="248"/>
                  <a:pt x="0" y="263"/>
                  <a:pt x="0" y="305"/>
                </a:cubicBezTo>
                <a:cubicBezTo>
                  <a:pt x="0" y="327"/>
                  <a:pt x="0" y="349"/>
                  <a:pt x="0" y="371"/>
                </a:cubicBezTo>
                <a:close/>
                <a:moveTo>
                  <a:pt x="197" y="192"/>
                </a:moveTo>
                <a:cubicBezTo>
                  <a:pt x="211" y="210"/>
                  <a:pt x="228" y="223"/>
                  <a:pt x="245" y="223"/>
                </a:cubicBezTo>
                <a:cubicBezTo>
                  <a:pt x="262" y="223"/>
                  <a:pt x="280" y="210"/>
                  <a:pt x="293" y="192"/>
                </a:cubicBezTo>
                <a:cubicBezTo>
                  <a:pt x="307" y="173"/>
                  <a:pt x="317" y="148"/>
                  <a:pt x="317" y="124"/>
                </a:cubicBezTo>
                <a:cubicBezTo>
                  <a:pt x="312" y="105"/>
                  <a:pt x="312" y="105"/>
                  <a:pt x="312" y="105"/>
                </a:cubicBezTo>
                <a:cubicBezTo>
                  <a:pt x="310" y="98"/>
                  <a:pt x="310" y="91"/>
                  <a:pt x="310" y="85"/>
                </a:cubicBezTo>
                <a:cubicBezTo>
                  <a:pt x="310" y="77"/>
                  <a:pt x="310" y="70"/>
                  <a:pt x="305" y="64"/>
                </a:cubicBezTo>
                <a:cubicBezTo>
                  <a:pt x="298" y="54"/>
                  <a:pt x="287" y="57"/>
                  <a:pt x="274" y="61"/>
                </a:cubicBezTo>
                <a:cubicBezTo>
                  <a:pt x="265" y="64"/>
                  <a:pt x="256" y="66"/>
                  <a:pt x="245" y="66"/>
                </a:cubicBezTo>
                <a:cubicBezTo>
                  <a:pt x="235" y="66"/>
                  <a:pt x="225" y="64"/>
                  <a:pt x="216" y="61"/>
                </a:cubicBezTo>
                <a:cubicBezTo>
                  <a:pt x="216" y="61"/>
                  <a:pt x="216" y="61"/>
                  <a:pt x="216" y="61"/>
                </a:cubicBezTo>
                <a:cubicBezTo>
                  <a:pt x="203" y="57"/>
                  <a:pt x="192" y="54"/>
                  <a:pt x="185" y="64"/>
                </a:cubicBezTo>
                <a:cubicBezTo>
                  <a:pt x="181" y="70"/>
                  <a:pt x="180" y="77"/>
                  <a:pt x="180" y="85"/>
                </a:cubicBezTo>
                <a:cubicBezTo>
                  <a:pt x="180" y="91"/>
                  <a:pt x="180" y="98"/>
                  <a:pt x="178" y="105"/>
                </a:cubicBezTo>
                <a:cubicBezTo>
                  <a:pt x="174" y="124"/>
                  <a:pt x="174" y="124"/>
                  <a:pt x="174" y="124"/>
                </a:cubicBezTo>
                <a:cubicBezTo>
                  <a:pt x="174" y="148"/>
                  <a:pt x="183" y="173"/>
                  <a:pt x="197" y="192"/>
                </a:cubicBezTo>
                <a:close/>
              </a:path>
            </a:pathLst>
          </a:custGeom>
          <a:solidFill>
            <a:schemeClr val="accent1"/>
          </a:solidFill>
          <a:ln>
            <a:noFill/>
          </a:ln>
        </p:spPr>
        <p:txBody>
          <a:bodyPr vert="horz" wrap="square" lIns="119454" tIns="59727" rIns="119454" bIns="59727"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100">
              <a:solidFill>
                <a:prstClr val="black"/>
              </a:solidFill>
              <a:latin typeface="Arial" panose="020B0604020202020204"/>
              <a:ea typeface="微软雅黑" panose="020B0503020204020204" pitchFamily="34" charset="-122"/>
            </a:endParaRPr>
          </a:p>
        </p:txBody>
      </p:sp>
      <p:sp>
        <p:nvSpPr>
          <p:cNvPr id="83" name="文本框 82"/>
          <p:cNvSpPr txBox="1"/>
          <p:nvPr/>
        </p:nvSpPr>
        <p:spPr>
          <a:xfrm>
            <a:off x="9042030" y="4756995"/>
            <a:ext cx="1538905" cy="369218"/>
          </a:xfrm>
          <a:prstGeom prst="rect">
            <a:avLst/>
          </a:prstGeom>
          <a:noFill/>
        </p:spPr>
        <p:txBody>
          <a:bodyPr wrap="square" lIns="121899" tIns="60949" rIns="121899" bIns="60949" rtlCol="0">
            <a:spAutoFit/>
          </a:bodyPr>
          <a:lstStyle/>
          <a:p>
            <a:pPr defTabSz="895985">
              <a:defRPr/>
            </a:pPr>
            <a:r>
              <a:rPr lang="zh-CN" altLang="en-US" sz="1600" b="1" dirty="0">
                <a:solidFill>
                  <a:prstClr val="black"/>
                </a:solidFill>
                <a:latin typeface="微软雅黑" panose="020B0503020204020204" pitchFamily="34" charset="-122"/>
                <a:ea typeface="微软雅黑" panose="020B0503020204020204" pitchFamily="34" charset="-122"/>
              </a:rPr>
              <a:t>单击编辑标题</a:t>
            </a:r>
          </a:p>
        </p:txBody>
      </p:sp>
      <p:sp>
        <p:nvSpPr>
          <p:cNvPr id="84" name="Shape 358"/>
          <p:cNvSpPr txBox="1"/>
          <p:nvPr/>
        </p:nvSpPr>
        <p:spPr>
          <a:xfrm>
            <a:off x="8708777" y="5175678"/>
            <a:ext cx="2205415" cy="1061781"/>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grpSp>
        <p:nvGrpSpPr>
          <p:cNvPr id="85" name="Group 26"/>
          <p:cNvGrpSpPr/>
          <p:nvPr/>
        </p:nvGrpSpPr>
        <p:grpSpPr>
          <a:xfrm>
            <a:off x="4159154" y="1753653"/>
            <a:ext cx="1028852" cy="1020062"/>
            <a:chOff x="6000750" y="3090863"/>
            <a:chExt cx="1735138" cy="1720850"/>
          </a:xfrm>
          <a:solidFill>
            <a:schemeClr val="accent1"/>
          </a:solidFill>
        </p:grpSpPr>
        <p:sp>
          <p:nvSpPr>
            <p:cNvPr id="86" name="Freeform 27"/>
            <p:cNvSpPr>
              <a:spLocks noEditPoints="1"/>
            </p:cNvSpPr>
            <p:nvPr/>
          </p:nvSpPr>
          <p:spPr bwMode="auto">
            <a:xfrm>
              <a:off x="6367463" y="3908426"/>
              <a:ext cx="1065213" cy="573088"/>
            </a:xfrm>
            <a:custGeom>
              <a:avLst/>
              <a:gdLst>
                <a:gd name="T0" fmla="*/ 671 w 671"/>
                <a:gd name="T1" fmla="*/ 0 h 361"/>
                <a:gd name="T2" fmla="*/ 0 w 671"/>
                <a:gd name="T3" fmla="*/ 0 h 361"/>
                <a:gd name="T4" fmla="*/ 0 w 671"/>
                <a:gd name="T5" fmla="*/ 361 h 361"/>
                <a:gd name="T6" fmla="*/ 671 w 671"/>
                <a:gd name="T7" fmla="*/ 361 h 361"/>
                <a:gd name="T8" fmla="*/ 671 w 671"/>
                <a:gd name="T9" fmla="*/ 0 h 361"/>
                <a:gd name="T10" fmla="*/ 487 w 671"/>
                <a:gd name="T11" fmla="*/ 248 h 361"/>
                <a:gd name="T12" fmla="*/ 437 w 671"/>
                <a:gd name="T13" fmla="*/ 300 h 361"/>
                <a:gd name="T14" fmla="*/ 373 w 671"/>
                <a:gd name="T15" fmla="*/ 236 h 361"/>
                <a:gd name="T16" fmla="*/ 338 w 671"/>
                <a:gd name="T17" fmla="*/ 300 h 361"/>
                <a:gd name="T18" fmla="*/ 284 w 671"/>
                <a:gd name="T19" fmla="*/ 97 h 361"/>
                <a:gd name="T20" fmla="*/ 489 w 671"/>
                <a:gd name="T21" fmla="*/ 149 h 361"/>
                <a:gd name="T22" fmla="*/ 423 w 671"/>
                <a:gd name="T23" fmla="*/ 184 h 361"/>
                <a:gd name="T24" fmla="*/ 487 w 671"/>
                <a:gd name="T25" fmla="*/ 248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 h="361">
                  <a:moveTo>
                    <a:pt x="671" y="0"/>
                  </a:moveTo>
                  <a:lnTo>
                    <a:pt x="0" y="0"/>
                  </a:lnTo>
                  <a:lnTo>
                    <a:pt x="0" y="361"/>
                  </a:lnTo>
                  <a:lnTo>
                    <a:pt x="671" y="361"/>
                  </a:lnTo>
                  <a:lnTo>
                    <a:pt x="671" y="0"/>
                  </a:lnTo>
                  <a:close/>
                  <a:moveTo>
                    <a:pt x="487" y="248"/>
                  </a:moveTo>
                  <a:lnTo>
                    <a:pt x="437" y="300"/>
                  </a:lnTo>
                  <a:lnTo>
                    <a:pt x="373" y="236"/>
                  </a:lnTo>
                  <a:lnTo>
                    <a:pt x="338" y="300"/>
                  </a:lnTo>
                  <a:lnTo>
                    <a:pt x="284" y="97"/>
                  </a:lnTo>
                  <a:lnTo>
                    <a:pt x="489" y="149"/>
                  </a:lnTo>
                  <a:lnTo>
                    <a:pt x="423" y="184"/>
                  </a:lnTo>
                  <a:lnTo>
                    <a:pt x="487" y="24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100">
                <a:solidFill>
                  <a:prstClr val="black"/>
                </a:solidFill>
                <a:latin typeface="Arial" panose="020B0604020202020204"/>
                <a:ea typeface="微软雅黑" panose="020B0503020204020204" pitchFamily="34" charset="-122"/>
              </a:endParaRPr>
            </a:p>
          </p:txBody>
        </p:sp>
        <p:sp>
          <p:nvSpPr>
            <p:cNvPr id="87" name="Freeform 28"/>
            <p:cNvSpPr>
              <a:spLocks noEditPoints="1"/>
            </p:cNvSpPr>
            <p:nvPr/>
          </p:nvSpPr>
          <p:spPr bwMode="auto">
            <a:xfrm>
              <a:off x="6000750" y="3090863"/>
              <a:ext cx="1735138" cy="1720850"/>
            </a:xfrm>
            <a:custGeom>
              <a:avLst/>
              <a:gdLst>
                <a:gd name="T0" fmla="*/ 451 w 463"/>
                <a:gd name="T1" fmla="*/ 388 h 459"/>
                <a:gd name="T2" fmla="*/ 432 w 463"/>
                <a:gd name="T3" fmla="*/ 388 h 459"/>
                <a:gd name="T4" fmla="*/ 425 w 463"/>
                <a:gd name="T5" fmla="*/ 388 h 459"/>
                <a:gd name="T6" fmla="*/ 425 w 463"/>
                <a:gd name="T7" fmla="*/ 278 h 459"/>
                <a:gd name="T8" fmla="*/ 432 w 463"/>
                <a:gd name="T9" fmla="*/ 271 h 459"/>
                <a:gd name="T10" fmla="*/ 463 w 463"/>
                <a:gd name="T11" fmla="*/ 200 h 459"/>
                <a:gd name="T12" fmla="*/ 368 w 463"/>
                <a:gd name="T13" fmla="*/ 105 h 459"/>
                <a:gd name="T14" fmla="*/ 339 w 463"/>
                <a:gd name="T15" fmla="*/ 109 h 459"/>
                <a:gd name="T16" fmla="*/ 218 w 463"/>
                <a:gd name="T17" fmla="*/ 0 h 459"/>
                <a:gd name="T18" fmla="*/ 96 w 463"/>
                <a:gd name="T19" fmla="*/ 122 h 459"/>
                <a:gd name="T20" fmla="*/ 98 w 463"/>
                <a:gd name="T21" fmla="*/ 145 h 459"/>
                <a:gd name="T22" fmla="*/ 76 w 463"/>
                <a:gd name="T23" fmla="*/ 145 h 459"/>
                <a:gd name="T24" fmla="*/ 0 w 463"/>
                <a:gd name="T25" fmla="*/ 221 h 459"/>
                <a:gd name="T26" fmla="*/ 55 w 463"/>
                <a:gd name="T27" fmla="*/ 293 h 459"/>
                <a:gd name="T28" fmla="*/ 55 w 463"/>
                <a:gd name="T29" fmla="*/ 388 h 459"/>
                <a:gd name="T30" fmla="*/ 48 w 463"/>
                <a:gd name="T31" fmla="*/ 388 h 459"/>
                <a:gd name="T32" fmla="*/ 28 w 463"/>
                <a:gd name="T33" fmla="*/ 388 h 459"/>
                <a:gd name="T34" fmla="*/ 25 w 463"/>
                <a:gd name="T35" fmla="*/ 408 h 459"/>
                <a:gd name="T36" fmla="*/ 25 w 463"/>
                <a:gd name="T37" fmla="*/ 413 h 459"/>
                <a:gd name="T38" fmla="*/ 25 w 463"/>
                <a:gd name="T39" fmla="*/ 418 h 459"/>
                <a:gd name="T40" fmla="*/ 65 w 463"/>
                <a:gd name="T41" fmla="*/ 459 h 459"/>
                <a:gd name="T42" fmla="*/ 414 w 463"/>
                <a:gd name="T43" fmla="*/ 459 h 459"/>
                <a:gd name="T44" fmla="*/ 455 w 463"/>
                <a:gd name="T45" fmla="*/ 418 h 459"/>
                <a:gd name="T46" fmla="*/ 455 w 463"/>
                <a:gd name="T47" fmla="*/ 413 h 459"/>
                <a:gd name="T48" fmla="*/ 454 w 463"/>
                <a:gd name="T49" fmla="*/ 407 h 459"/>
                <a:gd name="T50" fmla="*/ 451 w 463"/>
                <a:gd name="T51" fmla="*/ 388 h 459"/>
                <a:gd name="T52" fmla="*/ 78 w 463"/>
                <a:gd name="T53" fmla="*/ 207 h 459"/>
                <a:gd name="T54" fmla="*/ 86 w 463"/>
                <a:gd name="T55" fmla="*/ 199 h 459"/>
                <a:gd name="T56" fmla="*/ 394 w 463"/>
                <a:gd name="T57" fmla="*/ 199 h 459"/>
                <a:gd name="T58" fmla="*/ 402 w 463"/>
                <a:gd name="T59" fmla="*/ 207 h 459"/>
                <a:gd name="T60" fmla="*/ 402 w 463"/>
                <a:gd name="T61" fmla="*/ 388 h 459"/>
                <a:gd name="T62" fmla="*/ 299 w 463"/>
                <a:gd name="T63" fmla="*/ 388 h 459"/>
                <a:gd name="T64" fmla="*/ 278 w 463"/>
                <a:gd name="T65" fmla="*/ 388 h 459"/>
                <a:gd name="T66" fmla="*/ 278 w 463"/>
                <a:gd name="T67" fmla="*/ 392 h 459"/>
                <a:gd name="T68" fmla="*/ 202 w 463"/>
                <a:gd name="T69" fmla="*/ 392 h 459"/>
                <a:gd name="T70" fmla="*/ 202 w 463"/>
                <a:gd name="T71" fmla="*/ 388 h 459"/>
                <a:gd name="T72" fmla="*/ 181 w 463"/>
                <a:gd name="T73" fmla="*/ 388 h 459"/>
                <a:gd name="T74" fmla="*/ 78 w 463"/>
                <a:gd name="T75" fmla="*/ 388 h 459"/>
                <a:gd name="T76" fmla="*/ 78 w 463"/>
                <a:gd name="T77" fmla="*/ 207 h 459"/>
                <a:gd name="T78" fmla="*/ 432 w 463"/>
                <a:gd name="T79" fmla="*/ 418 h 459"/>
                <a:gd name="T80" fmla="*/ 414 w 463"/>
                <a:gd name="T81" fmla="*/ 436 h 459"/>
                <a:gd name="T82" fmla="*/ 65 w 463"/>
                <a:gd name="T83" fmla="*/ 436 h 459"/>
                <a:gd name="T84" fmla="*/ 48 w 463"/>
                <a:gd name="T85" fmla="*/ 418 h 459"/>
                <a:gd name="T86" fmla="*/ 48 w 463"/>
                <a:gd name="T87" fmla="*/ 413 h 459"/>
                <a:gd name="T88" fmla="*/ 48 w 463"/>
                <a:gd name="T89" fmla="*/ 411 h 459"/>
                <a:gd name="T90" fmla="*/ 181 w 463"/>
                <a:gd name="T91" fmla="*/ 411 h 459"/>
                <a:gd name="T92" fmla="*/ 186 w 463"/>
                <a:gd name="T93" fmla="*/ 416 h 459"/>
                <a:gd name="T94" fmla="*/ 294 w 463"/>
                <a:gd name="T95" fmla="*/ 416 h 459"/>
                <a:gd name="T96" fmla="*/ 299 w 463"/>
                <a:gd name="T97" fmla="*/ 411 h 459"/>
                <a:gd name="T98" fmla="*/ 432 w 463"/>
                <a:gd name="T99" fmla="*/ 411 h 459"/>
                <a:gd name="T100" fmla="*/ 432 w 463"/>
                <a:gd name="T101" fmla="*/ 413 h 459"/>
                <a:gd name="T102" fmla="*/ 432 w 463"/>
                <a:gd name="T103" fmla="*/ 418 h 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63" h="459">
                  <a:moveTo>
                    <a:pt x="451" y="388"/>
                  </a:moveTo>
                  <a:cubicBezTo>
                    <a:pt x="432" y="388"/>
                    <a:pt x="432" y="388"/>
                    <a:pt x="432" y="388"/>
                  </a:cubicBezTo>
                  <a:cubicBezTo>
                    <a:pt x="425" y="388"/>
                    <a:pt x="425" y="388"/>
                    <a:pt x="425" y="388"/>
                  </a:cubicBezTo>
                  <a:cubicBezTo>
                    <a:pt x="425" y="278"/>
                    <a:pt x="425" y="278"/>
                    <a:pt x="425" y="278"/>
                  </a:cubicBezTo>
                  <a:cubicBezTo>
                    <a:pt x="427" y="276"/>
                    <a:pt x="430" y="273"/>
                    <a:pt x="432" y="271"/>
                  </a:cubicBezTo>
                  <a:cubicBezTo>
                    <a:pt x="451" y="254"/>
                    <a:pt x="463" y="228"/>
                    <a:pt x="463" y="200"/>
                  </a:cubicBezTo>
                  <a:cubicBezTo>
                    <a:pt x="463" y="148"/>
                    <a:pt x="421" y="105"/>
                    <a:pt x="368" y="105"/>
                  </a:cubicBezTo>
                  <a:cubicBezTo>
                    <a:pt x="358" y="105"/>
                    <a:pt x="348" y="107"/>
                    <a:pt x="339" y="109"/>
                  </a:cubicBezTo>
                  <a:cubicBezTo>
                    <a:pt x="333" y="48"/>
                    <a:pt x="281" y="0"/>
                    <a:pt x="218" y="0"/>
                  </a:cubicBezTo>
                  <a:cubicBezTo>
                    <a:pt x="150" y="0"/>
                    <a:pt x="96" y="54"/>
                    <a:pt x="96" y="122"/>
                  </a:cubicBezTo>
                  <a:cubicBezTo>
                    <a:pt x="96" y="130"/>
                    <a:pt x="97" y="138"/>
                    <a:pt x="98" y="145"/>
                  </a:cubicBezTo>
                  <a:cubicBezTo>
                    <a:pt x="76" y="145"/>
                    <a:pt x="76" y="145"/>
                    <a:pt x="76" y="145"/>
                  </a:cubicBezTo>
                  <a:cubicBezTo>
                    <a:pt x="34" y="145"/>
                    <a:pt x="0" y="179"/>
                    <a:pt x="0" y="221"/>
                  </a:cubicBezTo>
                  <a:cubicBezTo>
                    <a:pt x="0" y="255"/>
                    <a:pt x="23" y="284"/>
                    <a:pt x="55" y="293"/>
                  </a:cubicBezTo>
                  <a:cubicBezTo>
                    <a:pt x="55" y="388"/>
                    <a:pt x="55" y="388"/>
                    <a:pt x="55" y="388"/>
                  </a:cubicBezTo>
                  <a:cubicBezTo>
                    <a:pt x="48" y="388"/>
                    <a:pt x="48" y="388"/>
                    <a:pt x="48" y="388"/>
                  </a:cubicBezTo>
                  <a:cubicBezTo>
                    <a:pt x="28" y="388"/>
                    <a:pt x="28" y="388"/>
                    <a:pt x="28" y="388"/>
                  </a:cubicBezTo>
                  <a:cubicBezTo>
                    <a:pt x="25" y="408"/>
                    <a:pt x="25" y="408"/>
                    <a:pt x="25" y="408"/>
                  </a:cubicBezTo>
                  <a:cubicBezTo>
                    <a:pt x="25" y="409"/>
                    <a:pt x="25" y="410"/>
                    <a:pt x="25" y="413"/>
                  </a:cubicBezTo>
                  <a:cubicBezTo>
                    <a:pt x="25" y="418"/>
                    <a:pt x="25" y="418"/>
                    <a:pt x="25" y="418"/>
                  </a:cubicBezTo>
                  <a:cubicBezTo>
                    <a:pt x="25" y="441"/>
                    <a:pt x="43" y="459"/>
                    <a:pt x="65" y="459"/>
                  </a:cubicBezTo>
                  <a:cubicBezTo>
                    <a:pt x="414" y="459"/>
                    <a:pt x="414" y="459"/>
                    <a:pt x="414" y="459"/>
                  </a:cubicBezTo>
                  <a:cubicBezTo>
                    <a:pt x="437" y="459"/>
                    <a:pt x="455" y="441"/>
                    <a:pt x="455" y="418"/>
                  </a:cubicBezTo>
                  <a:cubicBezTo>
                    <a:pt x="455" y="413"/>
                    <a:pt x="455" y="413"/>
                    <a:pt x="455" y="413"/>
                  </a:cubicBezTo>
                  <a:cubicBezTo>
                    <a:pt x="455" y="410"/>
                    <a:pt x="455" y="408"/>
                    <a:pt x="454" y="407"/>
                  </a:cubicBezTo>
                  <a:lnTo>
                    <a:pt x="451" y="388"/>
                  </a:lnTo>
                  <a:close/>
                  <a:moveTo>
                    <a:pt x="78" y="207"/>
                  </a:moveTo>
                  <a:cubicBezTo>
                    <a:pt x="78" y="202"/>
                    <a:pt x="82" y="199"/>
                    <a:pt x="86" y="199"/>
                  </a:cubicBezTo>
                  <a:cubicBezTo>
                    <a:pt x="394" y="199"/>
                    <a:pt x="394" y="199"/>
                    <a:pt x="394" y="199"/>
                  </a:cubicBezTo>
                  <a:cubicBezTo>
                    <a:pt x="398" y="199"/>
                    <a:pt x="402" y="202"/>
                    <a:pt x="402" y="207"/>
                  </a:cubicBezTo>
                  <a:cubicBezTo>
                    <a:pt x="402" y="388"/>
                    <a:pt x="402" y="388"/>
                    <a:pt x="402" y="388"/>
                  </a:cubicBezTo>
                  <a:cubicBezTo>
                    <a:pt x="299" y="388"/>
                    <a:pt x="299" y="388"/>
                    <a:pt x="299" y="388"/>
                  </a:cubicBezTo>
                  <a:cubicBezTo>
                    <a:pt x="278" y="388"/>
                    <a:pt x="278" y="388"/>
                    <a:pt x="278" y="388"/>
                  </a:cubicBezTo>
                  <a:cubicBezTo>
                    <a:pt x="278" y="392"/>
                    <a:pt x="278" y="392"/>
                    <a:pt x="278" y="392"/>
                  </a:cubicBezTo>
                  <a:cubicBezTo>
                    <a:pt x="202" y="392"/>
                    <a:pt x="202" y="392"/>
                    <a:pt x="202" y="392"/>
                  </a:cubicBezTo>
                  <a:cubicBezTo>
                    <a:pt x="202" y="388"/>
                    <a:pt x="202" y="388"/>
                    <a:pt x="202" y="388"/>
                  </a:cubicBezTo>
                  <a:cubicBezTo>
                    <a:pt x="181" y="388"/>
                    <a:pt x="181" y="388"/>
                    <a:pt x="181" y="388"/>
                  </a:cubicBezTo>
                  <a:cubicBezTo>
                    <a:pt x="78" y="388"/>
                    <a:pt x="78" y="388"/>
                    <a:pt x="78" y="388"/>
                  </a:cubicBezTo>
                  <a:lnTo>
                    <a:pt x="78" y="207"/>
                  </a:lnTo>
                  <a:close/>
                  <a:moveTo>
                    <a:pt x="432" y="418"/>
                  </a:moveTo>
                  <a:cubicBezTo>
                    <a:pt x="432" y="428"/>
                    <a:pt x="424" y="436"/>
                    <a:pt x="414" y="436"/>
                  </a:cubicBezTo>
                  <a:cubicBezTo>
                    <a:pt x="65" y="436"/>
                    <a:pt x="65" y="436"/>
                    <a:pt x="65" y="436"/>
                  </a:cubicBezTo>
                  <a:cubicBezTo>
                    <a:pt x="56" y="436"/>
                    <a:pt x="48" y="428"/>
                    <a:pt x="48" y="418"/>
                  </a:cubicBezTo>
                  <a:cubicBezTo>
                    <a:pt x="48" y="413"/>
                    <a:pt x="48" y="413"/>
                    <a:pt x="48" y="413"/>
                  </a:cubicBezTo>
                  <a:cubicBezTo>
                    <a:pt x="48" y="412"/>
                    <a:pt x="48" y="411"/>
                    <a:pt x="48" y="411"/>
                  </a:cubicBezTo>
                  <a:cubicBezTo>
                    <a:pt x="181" y="411"/>
                    <a:pt x="181" y="411"/>
                    <a:pt x="181" y="411"/>
                  </a:cubicBezTo>
                  <a:cubicBezTo>
                    <a:pt x="181" y="413"/>
                    <a:pt x="183" y="416"/>
                    <a:pt x="186" y="416"/>
                  </a:cubicBezTo>
                  <a:cubicBezTo>
                    <a:pt x="294" y="416"/>
                    <a:pt x="294" y="416"/>
                    <a:pt x="294" y="416"/>
                  </a:cubicBezTo>
                  <a:cubicBezTo>
                    <a:pt x="296" y="416"/>
                    <a:pt x="299" y="413"/>
                    <a:pt x="299" y="411"/>
                  </a:cubicBezTo>
                  <a:cubicBezTo>
                    <a:pt x="432" y="411"/>
                    <a:pt x="432" y="411"/>
                    <a:pt x="432" y="411"/>
                  </a:cubicBezTo>
                  <a:cubicBezTo>
                    <a:pt x="432" y="411"/>
                    <a:pt x="432" y="412"/>
                    <a:pt x="432" y="413"/>
                  </a:cubicBezTo>
                  <a:lnTo>
                    <a:pt x="432" y="41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89606" tIns="44803" rIns="89606" bIns="44803"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95985">
                <a:defRPr/>
              </a:pPr>
              <a:endParaRPr lang="en-US" sz="2100">
                <a:solidFill>
                  <a:prstClr val="black"/>
                </a:solidFill>
                <a:latin typeface="Arial" panose="020B0604020202020204"/>
                <a:ea typeface="微软雅黑" panose="020B0503020204020204" pitchFamily="34" charset="-122"/>
              </a:endParaRPr>
            </a:p>
          </p:txBody>
        </p:sp>
      </p:grpSp>
      <p:sp>
        <p:nvSpPr>
          <p:cNvPr id="88" name="Shape 358"/>
          <p:cNvSpPr txBox="1"/>
          <p:nvPr/>
        </p:nvSpPr>
        <p:spPr>
          <a:xfrm>
            <a:off x="3570873" y="3608551"/>
            <a:ext cx="2205415" cy="1061781"/>
          </a:xfrm>
          <a:prstGeom prst="rect">
            <a:avLst/>
          </a:prstGeom>
        </p:spPr>
        <p:txBody>
          <a:bodyPr wrap="square" lIns="91391" tIns="45696" rIns="91391" bIns="45696">
            <a:spAutoFit/>
          </a:bodyPr>
          <a:lstStyle>
            <a:defPPr>
              <a:defRPr lang="zh-CN"/>
            </a:defPPr>
            <a:lvl1pPr algn="ctr">
              <a:lnSpc>
                <a:spcPct val="150000"/>
              </a:lnSpc>
              <a:defRPr sz="140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defRPr>
            </a:lvl1pPr>
          </a:lstStyle>
          <a:p>
            <a:r>
              <a:rPr lang="zh-CN" altLang="en-US" dirty="0">
                <a:sym typeface="Lato"/>
              </a:rPr>
              <a:t>单击此处可编辑内容根据您的需要自由拉伸文本框大小</a:t>
            </a:r>
            <a:endParaRPr lang="en-US" dirty="0">
              <a:sym typeface="Lato"/>
            </a:endParaRPr>
          </a:p>
        </p:txBody>
      </p:sp>
      <p:sp>
        <p:nvSpPr>
          <p:cNvPr id="89" name="文本框 88"/>
          <p:cNvSpPr txBox="1"/>
          <p:nvPr/>
        </p:nvSpPr>
        <p:spPr>
          <a:xfrm>
            <a:off x="3900964" y="3189868"/>
            <a:ext cx="1545229" cy="369218"/>
          </a:xfrm>
          <a:prstGeom prst="rect">
            <a:avLst/>
          </a:prstGeom>
          <a:noFill/>
        </p:spPr>
        <p:txBody>
          <a:bodyPr wrap="square" lIns="121899" tIns="60949" rIns="121899" bIns="60949" rtlCol="0">
            <a:spAutoFit/>
          </a:bodyPr>
          <a:lstStyle/>
          <a:p>
            <a:pPr defTabSz="895985">
              <a:defRPr/>
            </a:pPr>
            <a:r>
              <a:rPr lang="zh-CN" altLang="en-US" sz="1600" b="1" dirty="0">
                <a:solidFill>
                  <a:prstClr val="black"/>
                </a:solidFill>
                <a:latin typeface="微软雅黑" panose="020B0503020204020204" pitchFamily="34" charset="-122"/>
                <a:ea typeface="微软雅黑" panose="020B0503020204020204" pitchFamily="34" charset="-122"/>
              </a:rPr>
              <a:t>单击编辑标题</a:t>
            </a:r>
          </a:p>
        </p:txBody>
      </p:sp>
      <p:sp>
        <p:nvSpPr>
          <p:cNvPr id="37" name="矩形 36"/>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8" name="矩形 37"/>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9"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0"/>
          <p:cNvGrpSpPr/>
          <p:nvPr/>
        </p:nvGrpSpPr>
        <p:grpSpPr>
          <a:xfrm>
            <a:off x="873166" y="2355961"/>
            <a:ext cx="3104268" cy="1682783"/>
            <a:chOff x="1221767" y="2047198"/>
            <a:chExt cx="2370017" cy="1683173"/>
          </a:xfrm>
        </p:grpSpPr>
        <p:sp>
          <p:nvSpPr>
            <p:cNvPr id="32" name="矩形 31"/>
            <p:cNvSpPr/>
            <p:nvPr/>
          </p:nvSpPr>
          <p:spPr>
            <a:xfrm>
              <a:off x="2221239" y="2047198"/>
              <a:ext cx="1237553" cy="523341"/>
            </a:xfrm>
            <a:prstGeom prst="rect">
              <a:avLst/>
            </a:prstGeom>
          </p:spPr>
          <p:txBody>
            <a:bodyPr wrap="none">
              <a:spAutoFit/>
            </a:bodyPr>
            <a:lstStyle/>
            <a:p>
              <a:pPr algn="r"/>
              <a:r>
                <a:rPr lang="zh-CN" altLang="en-US" sz="2800" dirty="0">
                  <a:solidFill>
                    <a:schemeClr val="bg1">
                      <a:lumMod val="50000"/>
                    </a:schemeClr>
                  </a:solidFill>
                  <a:latin typeface="+mn-ea"/>
                </a:rPr>
                <a:t>加入标题</a:t>
              </a:r>
            </a:p>
          </p:txBody>
        </p:sp>
        <p:sp>
          <p:nvSpPr>
            <p:cNvPr id="33" name="矩形 32"/>
            <p:cNvSpPr/>
            <p:nvPr/>
          </p:nvSpPr>
          <p:spPr>
            <a:xfrm>
              <a:off x="1221767" y="2523607"/>
              <a:ext cx="2370017" cy="1206764"/>
            </a:xfrm>
            <a:prstGeom prst="rect">
              <a:avLst/>
            </a:prstGeom>
          </p:spPr>
          <p:txBody>
            <a:bodyPr wrap="square">
              <a:spAutoFit/>
            </a:bodyPr>
            <a:lstStyle/>
            <a:p>
              <a:pPr defTabSz="914400">
                <a:lnSpc>
                  <a:spcPct val="120000"/>
                </a:lnSpc>
                <a:defRPr/>
              </a:pPr>
              <a:r>
                <a:rPr lang="zh-CN" altLang="en-US" sz="1500" kern="0" dirty="0">
                  <a:solidFill>
                    <a:schemeClr val="bg1">
                      <a:lumMod val="50000"/>
                    </a:schemeClr>
                  </a:solidFill>
                  <a:latin typeface="微软雅黑" panose="020B0503020204020204" pitchFamily="34" charset="-122"/>
                </a:rPr>
                <a:t>单击此处输入文字单击此处输入文字</a:t>
              </a:r>
            </a:p>
            <a:p>
              <a:pPr defTabSz="914400">
                <a:lnSpc>
                  <a:spcPct val="120000"/>
                </a:lnSpc>
                <a:defRPr/>
              </a:pPr>
              <a:r>
                <a:rPr lang="zh-CN" altLang="en-US" sz="1500" kern="0" dirty="0">
                  <a:solidFill>
                    <a:schemeClr val="bg1">
                      <a:lumMod val="50000"/>
                    </a:schemeClr>
                  </a:solidFill>
                  <a:latin typeface="微软雅黑" panose="020B0503020204020204" pitchFamily="34" charset="-122"/>
                </a:rPr>
                <a:t>单击此处输入文字单击此处输入文字</a:t>
              </a:r>
            </a:p>
          </p:txBody>
        </p:sp>
      </p:grpSp>
      <p:grpSp>
        <p:nvGrpSpPr>
          <p:cNvPr id="3" name="组合 33"/>
          <p:cNvGrpSpPr/>
          <p:nvPr/>
        </p:nvGrpSpPr>
        <p:grpSpPr>
          <a:xfrm>
            <a:off x="8283890" y="2357336"/>
            <a:ext cx="3123755" cy="1681406"/>
            <a:chOff x="3091720" y="4929372"/>
            <a:chExt cx="2384895" cy="1681797"/>
          </a:xfrm>
        </p:grpSpPr>
        <p:sp>
          <p:nvSpPr>
            <p:cNvPr id="35" name="矩形 34"/>
            <p:cNvSpPr/>
            <p:nvPr/>
          </p:nvSpPr>
          <p:spPr>
            <a:xfrm>
              <a:off x="3091720" y="4929372"/>
              <a:ext cx="1237553" cy="523342"/>
            </a:xfrm>
            <a:prstGeom prst="rect">
              <a:avLst/>
            </a:prstGeom>
          </p:spPr>
          <p:txBody>
            <a:bodyPr wrap="none">
              <a:spAutoFit/>
            </a:bodyPr>
            <a:lstStyle/>
            <a:p>
              <a:r>
                <a:rPr lang="zh-CN" altLang="en-US" sz="2800" dirty="0">
                  <a:solidFill>
                    <a:schemeClr val="bg1">
                      <a:lumMod val="50000"/>
                    </a:schemeClr>
                  </a:solidFill>
                  <a:latin typeface="+mn-ea"/>
                </a:rPr>
                <a:t>加入标题</a:t>
              </a:r>
            </a:p>
          </p:txBody>
        </p:sp>
        <p:sp>
          <p:nvSpPr>
            <p:cNvPr id="36" name="矩形 35"/>
            <p:cNvSpPr/>
            <p:nvPr/>
          </p:nvSpPr>
          <p:spPr>
            <a:xfrm>
              <a:off x="3106597" y="5404405"/>
              <a:ext cx="2370018" cy="1206764"/>
            </a:xfrm>
            <a:prstGeom prst="rect">
              <a:avLst/>
            </a:prstGeom>
          </p:spPr>
          <p:txBody>
            <a:bodyPr wrap="square">
              <a:spAutoFit/>
            </a:bodyPr>
            <a:lstStyle/>
            <a:p>
              <a:pPr defTabSz="914400">
                <a:lnSpc>
                  <a:spcPct val="120000"/>
                </a:lnSpc>
                <a:defRPr/>
              </a:pPr>
              <a:r>
                <a:rPr lang="zh-CN" altLang="en-US" sz="1500" kern="0" dirty="0">
                  <a:solidFill>
                    <a:schemeClr val="bg1">
                      <a:lumMod val="50000"/>
                    </a:schemeClr>
                  </a:solidFill>
                  <a:latin typeface="微软雅黑" panose="020B0503020204020204" pitchFamily="34" charset="-122"/>
                </a:rPr>
                <a:t>单击此处输入文字单击此处输入文字</a:t>
              </a:r>
            </a:p>
            <a:p>
              <a:pPr defTabSz="914400">
                <a:lnSpc>
                  <a:spcPct val="120000"/>
                </a:lnSpc>
                <a:defRPr/>
              </a:pPr>
              <a:r>
                <a:rPr lang="zh-CN" altLang="en-US" sz="1500" kern="0" dirty="0">
                  <a:solidFill>
                    <a:schemeClr val="bg1">
                      <a:lumMod val="50000"/>
                    </a:schemeClr>
                  </a:solidFill>
                  <a:latin typeface="微软雅黑" panose="020B0503020204020204" pitchFamily="34" charset="-122"/>
                </a:rPr>
                <a:t>单击此处输入文字单击此处输入文字</a:t>
              </a:r>
            </a:p>
          </p:txBody>
        </p:sp>
      </p:grpSp>
      <p:grpSp>
        <p:nvGrpSpPr>
          <p:cNvPr id="4" name="组合 36"/>
          <p:cNvGrpSpPr/>
          <p:nvPr/>
        </p:nvGrpSpPr>
        <p:grpSpPr>
          <a:xfrm>
            <a:off x="873166" y="4516708"/>
            <a:ext cx="3104268" cy="1624741"/>
            <a:chOff x="1221767" y="2105254"/>
            <a:chExt cx="2370017" cy="1625116"/>
          </a:xfrm>
        </p:grpSpPr>
        <p:sp>
          <p:nvSpPr>
            <p:cNvPr id="38" name="矩形 37"/>
            <p:cNvSpPr/>
            <p:nvPr/>
          </p:nvSpPr>
          <p:spPr>
            <a:xfrm>
              <a:off x="2254488" y="2105254"/>
              <a:ext cx="1237553" cy="523341"/>
            </a:xfrm>
            <a:prstGeom prst="rect">
              <a:avLst/>
            </a:prstGeom>
          </p:spPr>
          <p:txBody>
            <a:bodyPr wrap="none">
              <a:spAutoFit/>
            </a:bodyPr>
            <a:lstStyle/>
            <a:p>
              <a:pPr algn="r"/>
              <a:r>
                <a:rPr lang="zh-CN" altLang="en-US" sz="2800" dirty="0">
                  <a:solidFill>
                    <a:schemeClr val="bg1">
                      <a:lumMod val="50000"/>
                    </a:schemeClr>
                  </a:solidFill>
                  <a:latin typeface="+mn-ea"/>
                </a:rPr>
                <a:t>加入标题</a:t>
              </a:r>
            </a:p>
          </p:txBody>
        </p:sp>
        <p:sp>
          <p:nvSpPr>
            <p:cNvPr id="39" name="矩形 38"/>
            <p:cNvSpPr/>
            <p:nvPr/>
          </p:nvSpPr>
          <p:spPr>
            <a:xfrm>
              <a:off x="1221767" y="2523608"/>
              <a:ext cx="2370017" cy="1206762"/>
            </a:xfrm>
            <a:prstGeom prst="rect">
              <a:avLst/>
            </a:prstGeom>
          </p:spPr>
          <p:txBody>
            <a:bodyPr wrap="square">
              <a:spAutoFit/>
            </a:bodyPr>
            <a:lstStyle/>
            <a:p>
              <a:pPr defTabSz="914400">
                <a:lnSpc>
                  <a:spcPct val="120000"/>
                </a:lnSpc>
                <a:defRPr/>
              </a:pPr>
              <a:r>
                <a:rPr lang="zh-CN" altLang="en-US" sz="1500" kern="0" dirty="0">
                  <a:solidFill>
                    <a:schemeClr val="bg1">
                      <a:lumMod val="50000"/>
                    </a:schemeClr>
                  </a:solidFill>
                  <a:latin typeface="微软雅黑" panose="020B0503020204020204" pitchFamily="34" charset="-122"/>
                </a:rPr>
                <a:t>单击此处输入文字单击此处输入文字</a:t>
              </a:r>
            </a:p>
            <a:p>
              <a:pPr defTabSz="914400">
                <a:lnSpc>
                  <a:spcPct val="120000"/>
                </a:lnSpc>
                <a:defRPr/>
              </a:pPr>
              <a:r>
                <a:rPr lang="zh-CN" altLang="en-US" sz="1500" kern="0" dirty="0">
                  <a:solidFill>
                    <a:schemeClr val="bg1">
                      <a:lumMod val="50000"/>
                    </a:schemeClr>
                  </a:solidFill>
                  <a:latin typeface="微软雅黑" panose="020B0503020204020204" pitchFamily="34" charset="-122"/>
                </a:rPr>
                <a:t>单击此处输入文字单击此处输入文字</a:t>
              </a:r>
            </a:p>
          </p:txBody>
        </p:sp>
      </p:grpSp>
      <p:grpSp>
        <p:nvGrpSpPr>
          <p:cNvPr id="5" name="组合 39"/>
          <p:cNvGrpSpPr/>
          <p:nvPr/>
        </p:nvGrpSpPr>
        <p:grpSpPr>
          <a:xfrm>
            <a:off x="8298406" y="4444155"/>
            <a:ext cx="3109240" cy="1697293"/>
            <a:chOff x="3102802" y="4913480"/>
            <a:chExt cx="2373813" cy="1697687"/>
          </a:xfrm>
        </p:grpSpPr>
        <p:sp>
          <p:nvSpPr>
            <p:cNvPr id="41" name="矩形 40"/>
            <p:cNvSpPr/>
            <p:nvPr/>
          </p:nvSpPr>
          <p:spPr>
            <a:xfrm>
              <a:off x="3102802" y="4913480"/>
              <a:ext cx="1237553" cy="523341"/>
            </a:xfrm>
            <a:prstGeom prst="rect">
              <a:avLst/>
            </a:prstGeom>
          </p:spPr>
          <p:txBody>
            <a:bodyPr wrap="none">
              <a:spAutoFit/>
            </a:bodyPr>
            <a:lstStyle/>
            <a:p>
              <a:r>
                <a:rPr lang="zh-CN" altLang="en-US" sz="2800" dirty="0">
                  <a:solidFill>
                    <a:schemeClr val="bg1">
                      <a:lumMod val="50000"/>
                    </a:schemeClr>
                  </a:solidFill>
                  <a:latin typeface="+mn-ea"/>
                </a:rPr>
                <a:t>加入标题</a:t>
              </a:r>
            </a:p>
          </p:txBody>
        </p:sp>
        <p:sp>
          <p:nvSpPr>
            <p:cNvPr id="42" name="矩形 41"/>
            <p:cNvSpPr/>
            <p:nvPr/>
          </p:nvSpPr>
          <p:spPr>
            <a:xfrm>
              <a:off x="3106598" y="5404403"/>
              <a:ext cx="2370017" cy="1206764"/>
            </a:xfrm>
            <a:prstGeom prst="rect">
              <a:avLst/>
            </a:prstGeom>
          </p:spPr>
          <p:txBody>
            <a:bodyPr wrap="square">
              <a:spAutoFit/>
            </a:bodyPr>
            <a:lstStyle/>
            <a:p>
              <a:pPr defTabSz="914400">
                <a:lnSpc>
                  <a:spcPct val="120000"/>
                </a:lnSpc>
                <a:defRPr/>
              </a:pPr>
              <a:r>
                <a:rPr lang="zh-CN" altLang="en-US" sz="1500" kern="0" dirty="0">
                  <a:solidFill>
                    <a:schemeClr val="bg1">
                      <a:lumMod val="50000"/>
                    </a:schemeClr>
                  </a:solidFill>
                  <a:latin typeface="微软雅黑" panose="020B0503020204020204" pitchFamily="34" charset="-122"/>
                </a:rPr>
                <a:t>单击此处输入文字单击此处输入文字</a:t>
              </a:r>
            </a:p>
            <a:p>
              <a:pPr defTabSz="914400">
                <a:lnSpc>
                  <a:spcPct val="120000"/>
                </a:lnSpc>
                <a:defRPr/>
              </a:pPr>
              <a:r>
                <a:rPr lang="zh-CN" altLang="en-US" sz="1500" kern="0" dirty="0">
                  <a:solidFill>
                    <a:schemeClr val="bg1">
                      <a:lumMod val="50000"/>
                    </a:schemeClr>
                  </a:solidFill>
                  <a:latin typeface="微软雅黑" panose="020B0503020204020204" pitchFamily="34" charset="-122"/>
                </a:rPr>
                <a:t>单击此处输入文字单击此处输入文字</a:t>
              </a:r>
            </a:p>
          </p:txBody>
        </p:sp>
      </p:grpSp>
      <p:grpSp>
        <p:nvGrpSpPr>
          <p:cNvPr id="6" name="组合 42"/>
          <p:cNvGrpSpPr/>
          <p:nvPr/>
        </p:nvGrpSpPr>
        <p:grpSpPr>
          <a:xfrm>
            <a:off x="4233620" y="2495745"/>
            <a:ext cx="2339214" cy="1441258"/>
            <a:chOff x="4233069" y="2496322"/>
            <a:chExt cx="2338909" cy="1441591"/>
          </a:xfrm>
        </p:grpSpPr>
        <p:sp>
          <p:nvSpPr>
            <p:cNvPr id="44" name="Freeform 6"/>
            <p:cNvSpPr/>
            <p:nvPr/>
          </p:nvSpPr>
          <p:spPr bwMode="auto">
            <a:xfrm>
              <a:off x="4233069" y="2496322"/>
              <a:ext cx="2338909" cy="1441591"/>
            </a:xfrm>
            <a:custGeom>
              <a:avLst/>
              <a:gdLst>
                <a:gd name="T0" fmla="*/ 328 w 591"/>
                <a:gd name="T1" fmla="*/ 111 h 364"/>
                <a:gd name="T2" fmla="*/ 277 w 591"/>
                <a:gd name="T3" fmla="*/ 187 h 364"/>
                <a:gd name="T4" fmla="*/ 423 w 591"/>
                <a:gd name="T5" fmla="*/ 295 h 364"/>
                <a:gd name="T6" fmla="*/ 591 w 591"/>
                <a:gd name="T7" fmla="*/ 351 h 364"/>
                <a:gd name="T8" fmla="*/ 589 w 591"/>
                <a:gd name="T9" fmla="*/ 364 h 364"/>
                <a:gd name="T10" fmla="*/ 381 w 591"/>
                <a:gd name="T11" fmla="*/ 325 h 364"/>
                <a:gd name="T12" fmla="*/ 69 w 591"/>
                <a:gd name="T13" fmla="*/ 131 h 364"/>
                <a:gd name="T14" fmla="*/ 0 w 591"/>
                <a:gd name="T15" fmla="*/ 96 h 364"/>
                <a:gd name="T16" fmla="*/ 140 w 591"/>
                <a:gd name="T17" fmla="*/ 5 h 364"/>
                <a:gd name="T18" fmla="*/ 177 w 591"/>
                <a:gd name="T19" fmla="*/ 9 h 364"/>
                <a:gd name="T20" fmla="*/ 328 w 591"/>
                <a:gd name="T21" fmla="*/ 111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1" h="364">
                  <a:moveTo>
                    <a:pt x="328" y="111"/>
                  </a:moveTo>
                  <a:cubicBezTo>
                    <a:pt x="259" y="119"/>
                    <a:pt x="242" y="150"/>
                    <a:pt x="277" y="187"/>
                  </a:cubicBezTo>
                  <a:cubicBezTo>
                    <a:pt x="319" y="230"/>
                    <a:pt x="370" y="267"/>
                    <a:pt x="423" y="295"/>
                  </a:cubicBezTo>
                  <a:cubicBezTo>
                    <a:pt x="475" y="322"/>
                    <a:pt x="535" y="333"/>
                    <a:pt x="591" y="351"/>
                  </a:cubicBezTo>
                  <a:cubicBezTo>
                    <a:pt x="591" y="355"/>
                    <a:pt x="590" y="360"/>
                    <a:pt x="589" y="364"/>
                  </a:cubicBezTo>
                  <a:cubicBezTo>
                    <a:pt x="520" y="351"/>
                    <a:pt x="449" y="345"/>
                    <a:pt x="381" y="325"/>
                  </a:cubicBezTo>
                  <a:cubicBezTo>
                    <a:pt x="260" y="291"/>
                    <a:pt x="149" y="236"/>
                    <a:pt x="69" y="131"/>
                  </a:cubicBezTo>
                  <a:cubicBezTo>
                    <a:pt x="56" y="115"/>
                    <a:pt x="28" y="110"/>
                    <a:pt x="0" y="96"/>
                  </a:cubicBezTo>
                  <a:cubicBezTo>
                    <a:pt x="47" y="65"/>
                    <a:pt x="93" y="33"/>
                    <a:pt x="140" y="5"/>
                  </a:cubicBezTo>
                  <a:cubicBezTo>
                    <a:pt x="149" y="0"/>
                    <a:pt x="168" y="3"/>
                    <a:pt x="177" y="9"/>
                  </a:cubicBezTo>
                  <a:cubicBezTo>
                    <a:pt x="224" y="39"/>
                    <a:pt x="270" y="71"/>
                    <a:pt x="328" y="1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45" name="文本框 28"/>
            <p:cNvSpPr txBox="1"/>
            <p:nvPr/>
          </p:nvSpPr>
          <p:spPr>
            <a:xfrm>
              <a:off x="4833923" y="2752547"/>
              <a:ext cx="56257" cy="160734"/>
            </a:xfrm>
            <a:custGeom>
              <a:avLst/>
              <a:gdLst/>
              <a:ahLst/>
              <a:cxnLst/>
              <a:rect l="l" t="t" r="r" b="b"/>
              <a:pathLst>
                <a:path w="56257" h="160734">
                  <a:moveTo>
                    <a:pt x="44649" y="0"/>
                  </a:moveTo>
                  <a:lnTo>
                    <a:pt x="56257" y="0"/>
                  </a:lnTo>
                  <a:lnTo>
                    <a:pt x="56257" y="160734"/>
                  </a:lnTo>
                  <a:lnTo>
                    <a:pt x="41077" y="160734"/>
                  </a:lnTo>
                  <a:lnTo>
                    <a:pt x="41077" y="41076"/>
                  </a:lnTo>
                  <a:lnTo>
                    <a:pt x="0" y="41076"/>
                  </a:lnTo>
                  <a:lnTo>
                    <a:pt x="0" y="31254"/>
                  </a:lnTo>
                  <a:cubicBezTo>
                    <a:pt x="26789" y="31849"/>
                    <a:pt x="41672" y="21431"/>
                    <a:pt x="44649"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dirty="0">
                <a:latin typeface="方正中等线繁体" panose="03000509000000000000" pitchFamily="65" charset="-122"/>
                <a:ea typeface="方正中等线繁体" panose="03000509000000000000" pitchFamily="65" charset="-122"/>
              </a:endParaRPr>
            </a:p>
          </p:txBody>
        </p:sp>
      </p:grpSp>
      <p:grpSp>
        <p:nvGrpSpPr>
          <p:cNvPr id="7" name="组合 45"/>
          <p:cNvGrpSpPr/>
          <p:nvPr/>
        </p:nvGrpSpPr>
        <p:grpSpPr>
          <a:xfrm>
            <a:off x="5872961" y="2453727"/>
            <a:ext cx="1139130" cy="1012662"/>
            <a:chOff x="5872196" y="2454293"/>
            <a:chExt cx="1138983" cy="1012897"/>
          </a:xfrm>
        </p:grpSpPr>
        <p:sp>
          <p:nvSpPr>
            <p:cNvPr id="47" name="Freeform 8"/>
            <p:cNvSpPr/>
            <p:nvPr/>
          </p:nvSpPr>
          <p:spPr bwMode="auto">
            <a:xfrm>
              <a:off x="5872196" y="2454293"/>
              <a:ext cx="1138983" cy="1012897"/>
            </a:xfrm>
            <a:custGeom>
              <a:avLst/>
              <a:gdLst>
                <a:gd name="T0" fmla="*/ 288 w 288"/>
                <a:gd name="T1" fmla="*/ 122 h 256"/>
                <a:gd name="T2" fmla="*/ 179 w 288"/>
                <a:gd name="T3" fmla="*/ 120 h 256"/>
                <a:gd name="T4" fmla="*/ 84 w 288"/>
                <a:gd name="T5" fmla="*/ 100 h 256"/>
                <a:gd name="T6" fmla="*/ 33 w 288"/>
                <a:gd name="T7" fmla="*/ 177 h 256"/>
                <a:gd name="T8" fmla="*/ 22 w 288"/>
                <a:gd name="T9" fmla="*/ 256 h 256"/>
                <a:gd name="T10" fmla="*/ 1 w 288"/>
                <a:gd name="T11" fmla="*/ 117 h 256"/>
                <a:gd name="T12" fmla="*/ 146 w 288"/>
                <a:gd name="T13" fmla="*/ 31 h 256"/>
                <a:gd name="T14" fmla="*/ 288 w 288"/>
                <a:gd name="T15" fmla="*/ 122 h 2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8" h="256">
                  <a:moveTo>
                    <a:pt x="288" y="122"/>
                  </a:moveTo>
                  <a:cubicBezTo>
                    <a:pt x="241" y="135"/>
                    <a:pt x="215" y="160"/>
                    <a:pt x="179" y="120"/>
                  </a:cubicBezTo>
                  <a:cubicBezTo>
                    <a:pt x="160" y="99"/>
                    <a:pt x="111" y="91"/>
                    <a:pt x="84" y="100"/>
                  </a:cubicBezTo>
                  <a:cubicBezTo>
                    <a:pt x="61" y="108"/>
                    <a:pt x="44" y="148"/>
                    <a:pt x="33" y="177"/>
                  </a:cubicBezTo>
                  <a:cubicBezTo>
                    <a:pt x="25" y="200"/>
                    <a:pt x="32" y="228"/>
                    <a:pt x="22" y="256"/>
                  </a:cubicBezTo>
                  <a:cubicBezTo>
                    <a:pt x="14" y="209"/>
                    <a:pt x="0" y="163"/>
                    <a:pt x="1" y="117"/>
                  </a:cubicBezTo>
                  <a:cubicBezTo>
                    <a:pt x="3" y="42"/>
                    <a:pt x="73" y="0"/>
                    <a:pt x="146" y="31"/>
                  </a:cubicBezTo>
                  <a:cubicBezTo>
                    <a:pt x="193" y="50"/>
                    <a:pt x="234" y="86"/>
                    <a:pt x="288" y="122"/>
                  </a:cubicBezTo>
                  <a:close/>
                </a:path>
              </a:pathLst>
            </a:cu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48" name="文本框 29"/>
            <p:cNvSpPr txBox="1"/>
            <p:nvPr/>
          </p:nvSpPr>
          <p:spPr>
            <a:xfrm>
              <a:off x="6703472" y="2832789"/>
              <a:ext cx="78328" cy="117492"/>
            </a:xfrm>
            <a:custGeom>
              <a:avLst/>
              <a:gdLst/>
              <a:ahLst/>
              <a:cxnLst/>
              <a:rect l="l" t="t" r="r" b="b"/>
              <a:pathLst>
                <a:path w="107156" h="160734">
                  <a:moveTo>
                    <a:pt x="57150" y="0"/>
                  </a:moveTo>
                  <a:cubicBezTo>
                    <a:pt x="88701" y="1190"/>
                    <a:pt x="105370" y="15775"/>
                    <a:pt x="107156" y="43755"/>
                  </a:cubicBezTo>
                  <a:cubicBezTo>
                    <a:pt x="107156" y="65186"/>
                    <a:pt x="90785" y="84832"/>
                    <a:pt x="58043" y="102691"/>
                  </a:cubicBezTo>
                  <a:cubicBezTo>
                    <a:pt x="47923" y="108644"/>
                    <a:pt x="40779" y="113109"/>
                    <a:pt x="36612" y="116086"/>
                  </a:cubicBezTo>
                  <a:cubicBezTo>
                    <a:pt x="22324" y="126206"/>
                    <a:pt x="15478" y="136922"/>
                    <a:pt x="16073" y="148233"/>
                  </a:cubicBezTo>
                  <a:lnTo>
                    <a:pt x="105370" y="148233"/>
                  </a:lnTo>
                  <a:lnTo>
                    <a:pt x="105370" y="160734"/>
                  </a:lnTo>
                  <a:lnTo>
                    <a:pt x="0" y="160734"/>
                  </a:lnTo>
                  <a:cubicBezTo>
                    <a:pt x="0" y="143470"/>
                    <a:pt x="4167" y="130373"/>
                    <a:pt x="12501" y="121443"/>
                  </a:cubicBezTo>
                  <a:cubicBezTo>
                    <a:pt x="21431" y="110728"/>
                    <a:pt x="36016" y="99715"/>
                    <a:pt x="56257" y="88404"/>
                  </a:cubicBezTo>
                  <a:cubicBezTo>
                    <a:pt x="80665" y="75902"/>
                    <a:pt x="92273" y="61317"/>
                    <a:pt x="91083" y="44648"/>
                  </a:cubicBezTo>
                  <a:cubicBezTo>
                    <a:pt x="89892" y="24408"/>
                    <a:pt x="77986" y="13394"/>
                    <a:pt x="55364" y="11608"/>
                  </a:cubicBezTo>
                  <a:cubicBezTo>
                    <a:pt x="32742" y="13990"/>
                    <a:pt x="21133" y="27682"/>
                    <a:pt x="20538" y="52685"/>
                  </a:cubicBezTo>
                  <a:lnTo>
                    <a:pt x="5358" y="52685"/>
                  </a:lnTo>
                  <a:cubicBezTo>
                    <a:pt x="6548" y="19347"/>
                    <a:pt x="23812" y="1786"/>
                    <a:pt x="57150"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dirty="0">
                <a:latin typeface="方正中等线繁体" panose="03000509000000000000" pitchFamily="65" charset="-122"/>
                <a:ea typeface="方正中等线繁体" panose="03000509000000000000" pitchFamily="65" charset="-122"/>
              </a:endParaRPr>
            </a:p>
          </p:txBody>
        </p:sp>
      </p:grpSp>
      <p:grpSp>
        <p:nvGrpSpPr>
          <p:cNvPr id="8" name="组合 48"/>
          <p:cNvGrpSpPr/>
          <p:nvPr/>
        </p:nvGrpSpPr>
        <p:grpSpPr>
          <a:xfrm>
            <a:off x="6331135" y="3144942"/>
            <a:ext cx="1628832" cy="1775311"/>
            <a:chOff x="6330311" y="3145669"/>
            <a:chExt cx="1628620" cy="1775722"/>
          </a:xfrm>
        </p:grpSpPr>
        <p:sp>
          <p:nvSpPr>
            <p:cNvPr id="50" name="Freeform 7"/>
            <p:cNvSpPr/>
            <p:nvPr/>
          </p:nvSpPr>
          <p:spPr bwMode="auto">
            <a:xfrm>
              <a:off x="6330311" y="3145669"/>
              <a:ext cx="1628620" cy="1775722"/>
            </a:xfrm>
            <a:custGeom>
              <a:avLst/>
              <a:gdLst>
                <a:gd name="T0" fmla="*/ 358 w 411"/>
                <a:gd name="T1" fmla="*/ 449 h 449"/>
                <a:gd name="T2" fmla="*/ 229 w 411"/>
                <a:gd name="T3" fmla="*/ 251 h 449"/>
                <a:gd name="T4" fmla="*/ 250 w 411"/>
                <a:gd name="T5" fmla="*/ 191 h 449"/>
                <a:gd name="T6" fmla="*/ 63 w 411"/>
                <a:gd name="T7" fmla="*/ 28 h 449"/>
                <a:gd name="T8" fmla="*/ 0 w 411"/>
                <a:gd name="T9" fmla="*/ 0 h 449"/>
                <a:gd name="T10" fmla="*/ 274 w 411"/>
                <a:gd name="T11" fmla="*/ 139 h 449"/>
                <a:gd name="T12" fmla="*/ 396 w 411"/>
                <a:gd name="T13" fmla="*/ 312 h 449"/>
                <a:gd name="T14" fmla="*/ 376 w 411"/>
                <a:gd name="T15" fmla="*/ 449 h 449"/>
                <a:gd name="T16" fmla="*/ 358 w 411"/>
                <a:gd name="T17"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1" h="449">
                  <a:moveTo>
                    <a:pt x="358" y="449"/>
                  </a:moveTo>
                  <a:cubicBezTo>
                    <a:pt x="316" y="385"/>
                    <a:pt x="274" y="320"/>
                    <a:pt x="229" y="251"/>
                  </a:cubicBezTo>
                  <a:cubicBezTo>
                    <a:pt x="272" y="244"/>
                    <a:pt x="262" y="217"/>
                    <a:pt x="250" y="191"/>
                  </a:cubicBezTo>
                  <a:cubicBezTo>
                    <a:pt x="212" y="109"/>
                    <a:pt x="142" y="63"/>
                    <a:pt x="63" y="28"/>
                  </a:cubicBezTo>
                  <a:cubicBezTo>
                    <a:pt x="42" y="19"/>
                    <a:pt x="20" y="12"/>
                    <a:pt x="0" y="0"/>
                  </a:cubicBezTo>
                  <a:cubicBezTo>
                    <a:pt x="108" y="12"/>
                    <a:pt x="201" y="60"/>
                    <a:pt x="274" y="139"/>
                  </a:cubicBezTo>
                  <a:cubicBezTo>
                    <a:pt x="321" y="191"/>
                    <a:pt x="369" y="248"/>
                    <a:pt x="396" y="312"/>
                  </a:cubicBezTo>
                  <a:cubicBezTo>
                    <a:pt x="411" y="348"/>
                    <a:pt x="384" y="403"/>
                    <a:pt x="376" y="449"/>
                  </a:cubicBezTo>
                  <a:cubicBezTo>
                    <a:pt x="370" y="449"/>
                    <a:pt x="364" y="449"/>
                    <a:pt x="358" y="44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51" name="文本框 30"/>
            <p:cNvSpPr txBox="1"/>
            <p:nvPr/>
          </p:nvSpPr>
          <p:spPr>
            <a:xfrm>
              <a:off x="7588027" y="4245976"/>
              <a:ext cx="108942" cy="162653"/>
            </a:xfrm>
            <a:custGeom>
              <a:avLst/>
              <a:gdLst/>
              <a:ahLst/>
              <a:cxnLst/>
              <a:rect l="l" t="t" r="r" b="b"/>
              <a:pathLst>
                <a:path w="108942" h="162653">
                  <a:moveTo>
                    <a:pt x="57150" y="0"/>
                  </a:moveTo>
                  <a:cubicBezTo>
                    <a:pt x="86916" y="1190"/>
                    <a:pt x="102394" y="14287"/>
                    <a:pt x="103584" y="39290"/>
                  </a:cubicBezTo>
                  <a:cubicBezTo>
                    <a:pt x="102989" y="56554"/>
                    <a:pt x="95250" y="68461"/>
                    <a:pt x="80367" y="75009"/>
                  </a:cubicBezTo>
                  <a:cubicBezTo>
                    <a:pt x="98822" y="80962"/>
                    <a:pt x="108347" y="94357"/>
                    <a:pt x="108942" y="115193"/>
                  </a:cubicBezTo>
                  <a:cubicBezTo>
                    <a:pt x="106561" y="145554"/>
                    <a:pt x="89297" y="161329"/>
                    <a:pt x="57150" y="162520"/>
                  </a:cubicBezTo>
                  <a:cubicBezTo>
                    <a:pt x="20241" y="164306"/>
                    <a:pt x="1191" y="148233"/>
                    <a:pt x="0" y="114300"/>
                  </a:cubicBezTo>
                  <a:lnTo>
                    <a:pt x="14287" y="114300"/>
                  </a:lnTo>
                  <a:cubicBezTo>
                    <a:pt x="14883" y="138708"/>
                    <a:pt x="28277" y="151209"/>
                    <a:pt x="54471" y="151804"/>
                  </a:cubicBezTo>
                  <a:cubicBezTo>
                    <a:pt x="78879" y="150018"/>
                    <a:pt x="92273" y="137815"/>
                    <a:pt x="94655" y="115193"/>
                  </a:cubicBezTo>
                  <a:cubicBezTo>
                    <a:pt x="92869" y="92571"/>
                    <a:pt x="75605" y="81855"/>
                    <a:pt x="42862" y="83046"/>
                  </a:cubicBezTo>
                  <a:lnTo>
                    <a:pt x="42862" y="71437"/>
                  </a:lnTo>
                  <a:cubicBezTo>
                    <a:pt x="73223" y="72628"/>
                    <a:pt x="88404" y="62210"/>
                    <a:pt x="88404" y="40183"/>
                  </a:cubicBezTo>
                  <a:cubicBezTo>
                    <a:pt x="87213" y="22324"/>
                    <a:pt x="75902" y="12799"/>
                    <a:pt x="54471" y="11608"/>
                  </a:cubicBezTo>
                  <a:cubicBezTo>
                    <a:pt x="32445" y="13394"/>
                    <a:pt x="20836" y="25003"/>
                    <a:pt x="19645" y="46434"/>
                  </a:cubicBezTo>
                  <a:lnTo>
                    <a:pt x="5358" y="46434"/>
                  </a:lnTo>
                  <a:cubicBezTo>
                    <a:pt x="4762" y="32742"/>
                    <a:pt x="9823" y="20836"/>
                    <a:pt x="20538" y="10715"/>
                  </a:cubicBezTo>
                  <a:cubicBezTo>
                    <a:pt x="28277" y="3572"/>
                    <a:pt x="40481" y="0"/>
                    <a:pt x="57150"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dirty="0">
                <a:latin typeface="方正中等线繁体" panose="03000509000000000000" pitchFamily="65" charset="-122"/>
                <a:ea typeface="方正中等线繁体" panose="03000509000000000000" pitchFamily="65" charset="-122"/>
              </a:endParaRPr>
            </a:p>
          </p:txBody>
        </p:sp>
      </p:grpSp>
      <p:grpSp>
        <p:nvGrpSpPr>
          <p:cNvPr id="9" name="组合 51"/>
          <p:cNvGrpSpPr/>
          <p:nvPr/>
        </p:nvGrpSpPr>
        <p:grpSpPr>
          <a:xfrm>
            <a:off x="5084819" y="3668078"/>
            <a:ext cx="1952497" cy="2004315"/>
            <a:chOff x="5084155" y="3668928"/>
            <a:chExt cx="1952243" cy="2004779"/>
          </a:xfrm>
        </p:grpSpPr>
        <p:sp>
          <p:nvSpPr>
            <p:cNvPr id="53" name="Freeform 5"/>
            <p:cNvSpPr/>
            <p:nvPr/>
          </p:nvSpPr>
          <p:spPr bwMode="auto">
            <a:xfrm>
              <a:off x="5084155" y="3668928"/>
              <a:ext cx="1952243" cy="2004779"/>
            </a:xfrm>
            <a:custGeom>
              <a:avLst/>
              <a:gdLst>
                <a:gd name="T0" fmla="*/ 242 w 493"/>
                <a:gd name="T1" fmla="*/ 505 h 507"/>
                <a:gd name="T2" fmla="*/ 0 w 493"/>
                <a:gd name="T3" fmla="*/ 303 h 507"/>
                <a:gd name="T4" fmla="*/ 230 w 493"/>
                <a:gd name="T5" fmla="*/ 129 h 507"/>
                <a:gd name="T6" fmla="*/ 314 w 493"/>
                <a:gd name="T7" fmla="*/ 211 h 507"/>
                <a:gd name="T8" fmla="*/ 421 w 493"/>
                <a:gd name="T9" fmla="*/ 129 h 507"/>
                <a:gd name="T10" fmla="*/ 443 w 493"/>
                <a:gd name="T11" fmla="*/ 0 h 507"/>
                <a:gd name="T12" fmla="*/ 418 w 493"/>
                <a:gd name="T13" fmla="*/ 311 h 507"/>
                <a:gd name="T14" fmla="*/ 329 w 493"/>
                <a:gd name="T15" fmla="*/ 397 h 507"/>
                <a:gd name="T16" fmla="*/ 258 w 493"/>
                <a:gd name="T17" fmla="*/ 507 h 507"/>
                <a:gd name="T18" fmla="*/ 242 w 493"/>
                <a:gd name="T19" fmla="*/ 505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507">
                  <a:moveTo>
                    <a:pt x="242" y="505"/>
                  </a:moveTo>
                  <a:cubicBezTo>
                    <a:pt x="164" y="440"/>
                    <a:pt x="85" y="375"/>
                    <a:pt x="0" y="303"/>
                  </a:cubicBezTo>
                  <a:cubicBezTo>
                    <a:pt x="79" y="244"/>
                    <a:pt x="150" y="189"/>
                    <a:pt x="230" y="129"/>
                  </a:cubicBezTo>
                  <a:cubicBezTo>
                    <a:pt x="234" y="190"/>
                    <a:pt x="263" y="214"/>
                    <a:pt x="314" y="211"/>
                  </a:cubicBezTo>
                  <a:cubicBezTo>
                    <a:pt x="369" y="209"/>
                    <a:pt x="405" y="177"/>
                    <a:pt x="421" y="129"/>
                  </a:cubicBezTo>
                  <a:cubicBezTo>
                    <a:pt x="434" y="87"/>
                    <a:pt x="436" y="42"/>
                    <a:pt x="443" y="0"/>
                  </a:cubicBezTo>
                  <a:cubicBezTo>
                    <a:pt x="493" y="74"/>
                    <a:pt x="484" y="220"/>
                    <a:pt x="418" y="311"/>
                  </a:cubicBezTo>
                  <a:cubicBezTo>
                    <a:pt x="394" y="344"/>
                    <a:pt x="363" y="374"/>
                    <a:pt x="329" y="397"/>
                  </a:cubicBezTo>
                  <a:cubicBezTo>
                    <a:pt x="289" y="423"/>
                    <a:pt x="241" y="438"/>
                    <a:pt x="258" y="507"/>
                  </a:cubicBezTo>
                  <a:cubicBezTo>
                    <a:pt x="252" y="506"/>
                    <a:pt x="247" y="506"/>
                    <a:pt x="242" y="505"/>
                  </a:cubicBezTo>
                  <a:close/>
                </a:path>
              </a:pathLst>
            </a:cu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54" name="文本框 31"/>
            <p:cNvSpPr txBox="1"/>
            <p:nvPr/>
          </p:nvSpPr>
          <p:spPr>
            <a:xfrm>
              <a:off x="5813090" y="4818079"/>
              <a:ext cx="110728" cy="159841"/>
            </a:xfrm>
            <a:custGeom>
              <a:avLst/>
              <a:gdLst/>
              <a:ahLst/>
              <a:cxnLst/>
              <a:rect l="l" t="t" r="r" b="b"/>
              <a:pathLst>
                <a:path w="110728" h="159841">
                  <a:moveTo>
                    <a:pt x="75009" y="0"/>
                  </a:moveTo>
                  <a:lnTo>
                    <a:pt x="88404" y="0"/>
                  </a:lnTo>
                  <a:lnTo>
                    <a:pt x="88404" y="108049"/>
                  </a:lnTo>
                  <a:lnTo>
                    <a:pt x="110728" y="108049"/>
                  </a:lnTo>
                  <a:lnTo>
                    <a:pt x="110728" y="119657"/>
                  </a:lnTo>
                  <a:lnTo>
                    <a:pt x="88404" y="119657"/>
                  </a:lnTo>
                  <a:lnTo>
                    <a:pt x="88404" y="159841"/>
                  </a:lnTo>
                  <a:lnTo>
                    <a:pt x="74116" y="159841"/>
                  </a:lnTo>
                  <a:lnTo>
                    <a:pt x="74116" y="119657"/>
                  </a:lnTo>
                  <a:lnTo>
                    <a:pt x="0" y="119657"/>
                  </a:lnTo>
                  <a:lnTo>
                    <a:pt x="0" y="107156"/>
                  </a:lnTo>
                  <a:lnTo>
                    <a:pt x="75009" y="0"/>
                  </a:lnTo>
                  <a:close/>
                  <a:moveTo>
                    <a:pt x="74116" y="22324"/>
                  </a:moveTo>
                  <a:lnTo>
                    <a:pt x="14287" y="108049"/>
                  </a:lnTo>
                  <a:lnTo>
                    <a:pt x="74116" y="108049"/>
                  </a:lnTo>
                  <a:lnTo>
                    <a:pt x="74116" y="22324"/>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dirty="0">
                <a:latin typeface="方正中等线繁体" panose="03000509000000000000" pitchFamily="65" charset="-122"/>
                <a:ea typeface="方正中等线繁体" panose="03000509000000000000" pitchFamily="65" charset="-122"/>
              </a:endParaRPr>
            </a:p>
          </p:txBody>
        </p:sp>
      </p:grpSp>
      <p:sp>
        <p:nvSpPr>
          <p:cNvPr id="26" name="矩形 25"/>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7" name="矩形 26"/>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8"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7895281" y="3885213"/>
            <a:ext cx="3359518" cy="1977903"/>
          </a:xfrm>
          <a:prstGeom prst="rect">
            <a:avLst/>
          </a:prstGeom>
          <a:blipFill dpi="0" rotWithShape="1">
            <a:blip r:embed="rId3"/>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a:solidFill>
                <a:prstClr val="white"/>
              </a:solidFill>
              <a:latin typeface="Calibri" panose="020F0502020204030204"/>
              <a:ea typeface="宋体" panose="02010600030101010101" pitchFamily="2" charset="-122"/>
            </a:endParaRPr>
          </a:p>
        </p:txBody>
      </p:sp>
      <p:sp>
        <p:nvSpPr>
          <p:cNvPr id="12" name="矩形 11"/>
          <p:cNvSpPr/>
          <p:nvPr/>
        </p:nvSpPr>
        <p:spPr>
          <a:xfrm>
            <a:off x="1038670" y="3872517"/>
            <a:ext cx="3359518" cy="1977903"/>
          </a:xfrm>
          <a:prstGeom prst="rect">
            <a:avLst/>
          </a:prstGeom>
          <a:blipFill dpi="0" rotWithShape="1">
            <a:blip r:embed="rId4"/>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lIns="91421" tIns="45711" rIns="91421" bIns="45711" rtlCol="0" anchor="ctr"/>
          <a:lstStyle/>
          <a:p>
            <a:pPr algn="ctr"/>
            <a:endParaRPr kumimoji="1" lang="zh-CN" altLang="en-US">
              <a:solidFill>
                <a:prstClr val="white"/>
              </a:solidFill>
              <a:latin typeface="Calibri" panose="020F0502020204030204"/>
              <a:ea typeface="宋体" panose="02010600030101010101" pitchFamily="2" charset="-122"/>
            </a:endParaRPr>
          </a:p>
        </p:txBody>
      </p:sp>
      <p:grpSp>
        <p:nvGrpSpPr>
          <p:cNvPr id="2" name="组合 2"/>
          <p:cNvGrpSpPr/>
          <p:nvPr/>
        </p:nvGrpSpPr>
        <p:grpSpPr>
          <a:xfrm flipV="1">
            <a:off x="1038671" y="1796819"/>
            <a:ext cx="10209034" cy="4053604"/>
            <a:chOff x="1038535" y="2076182"/>
            <a:chExt cx="10207704" cy="4054543"/>
          </a:xfrm>
        </p:grpSpPr>
        <p:sp>
          <p:nvSpPr>
            <p:cNvPr id="7" name="矩形 6"/>
            <p:cNvSpPr/>
            <p:nvPr/>
          </p:nvSpPr>
          <p:spPr>
            <a:xfrm flipV="1">
              <a:off x="4451636" y="2076182"/>
              <a:ext cx="3370291" cy="19783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500" dirty="0"/>
                <a:t>此处添加详细文本描述，建议与标题相关并符合整体语言风格，语言描述尽量简洁生动。尽量将每页幻灯片的字数控制在  </a:t>
              </a:r>
              <a:r>
                <a:rPr lang="en-US" altLang="zh-CN" sz="1500" dirty="0"/>
                <a:t>200</a:t>
              </a:r>
              <a:r>
                <a:rPr lang="zh-CN" altLang="en-US" sz="1500" dirty="0"/>
                <a:t>字以内</a:t>
              </a:r>
            </a:p>
          </p:txBody>
        </p:sp>
        <p:sp>
          <p:nvSpPr>
            <p:cNvPr id="9" name="圆角矩形 7"/>
            <p:cNvSpPr/>
            <p:nvPr/>
          </p:nvSpPr>
          <p:spPr>
            <a:xfrm>
              <a:off x="1038535" y="4152363"/>
              <a:ext cx="6783392" cy="1978362"/>
            </a:xfrm>
            <a:prstGeom prst="roundRect">
              <a:avLst>
                <a:gd name="adj" fmla="val 0"/>
              </a:avLst>
            </a:prstGeom>
            <a:noFill/>
            <a:ln w="31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33384" tIns="66693" rIns="133384" bIns="66693" rtlCol="0" anchor="ctr"/>
            <a:lstStyle/>
            <a:p>
              <a:pPr algn="ctr"/>
              <a:endParaRPr lang="zh-CN" altLang="en-US"/>
            </a:p>
          </p:txBody>
        </p:sp>
        <p:sp>
          <p:nvSpPr>
            <p:cNvPr id="10" name="TextBox 8"/>
            <p:cNvSpPr txBox="1"/>
            <p:nvPr/>
          </p:nvSpPr>
          <p:spPr>
            <a:xfrm flipV="1">
              <a:off x="1343450" y="4331466"/>
              <a:ext cx="6216372" cy="1477670"/>
            </a:xfrm>
            <a:prstGeom prst="rect">
              <a:avLst/>
            </a:prstGeom>
            <a:noFill/>
          </p:spPr>
          <p:txBody>
            <a:bodyPr wrap="square" lIns="0" tIns="0" rIns="0" bIns="0" rtlCol="0">
              <a:spAutoFit/>
            </a:bodyPr>
            <a:lstStyle/>
            <a:p>
              <a:pPr algn="just">
                <a:lnSpc>
                  <a:spcPct val="120000"/>
                </a:lnSpc>
              </a:pPr>
              <a:r>
                <a:rPr lang="zh-CN" altLang="en-US" sz="1600" dirty="0">
                  <a:solidFill>
                    <a:schemeClr val="bg1">
                      <a:lumMod val="50000"/>
                    </a:schemeClr>
                  </a:solidFill>
                  <a:latin typeface="微软雅黑" panose="020B0503020204020204" pitchFamily="34" charset="-122"/>
                  <a:ea typeface="微软雅黑" panose="020B0503020204020204" pitchFamily="34" charset="-122"/>
                </a:rPr>
                <a:t>写内容</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点击输入本栏的具体文字，简明扼要的说明分项内容，此为概念图解，请根据您的具体内容酌情修改。写内容</a:t>
              </a:r>
              <a:r>
                <a:rPr lang="en-US" altLang="zh-CN" sz="16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600" dirty="0">
                  <a:solidFill>
                    <a:schemeClr val="bg1">
                      <a:lumMod val="50000"/>
                    </a:schemeClr>
                  </a:solidFill>
                  <a:latin typeface="微软雅黑" panose="020B0503020204020204" pitchFamily="34" charset="-122"/>
                  <a:ea typeface="微软雅黑" panose="020B0503020204020204" pitchFamily="34" charset="-122"/>
                </a:rPr>
                <a:t>点击输入本栏的具体文字，简明扼要的说明分项内容，此为概念图解，请根据您的具体内容酌情修改。</a:t>
              </a:r>
              <a:endParaRPr lang="en-US" altLang="zh-CN" sz="16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flipV="1">
              <a:off x="7875948" y="4152363"/>
              <a:ext cx="3370291" cy="19783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500" dirty="0"/>
                <a:t>此处添加详细文本描述，建议与标题相关并符合整体语言风格，语言描述尽量简洁生动。尽量将每页幻灯片的字数控制在  </a:t>
              </a:r>
              <a:r>
                <a:rPr lang="en-US" altLang="zh-CN" sz="1500" dirty="0"/>
                <a:t>200</a:t>
              </a:r>
              <a:r>
                <a:rPr lang="zh-CN" altLang="en-US" sz="1500" dirty="0"/>
                <a:t>字以内</a:t>
              </a:r>
            </a:p>
          </p:txBody>
        </p:sp>
      </p:grpSp>
      <p:sp>
        <p:nvSpPr>
          <p:cNvPr id="14" name="矩形 13"/>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15" name="矩形 14"/>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16"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250" fill="hold"/>
                                        <p:tgtEl>
                                          <p:spTgt spid="12"/>
                                        </p:tgtEl>
                                        <p:attrNameLst>
                                          <p:attrName>ppt_x</p:attrName>
                                        </p:attrNameLst>
                                      </p:cBhvr>
                                      <p:tavLst>
                                        <p:tav tm="0">
                                          <p:val>
                                            <p:strVal val="#ppt_x"/>
                                          </p:val>
                                        </p:tav>
                                        <p:tav tm="100000">
                                          <p:val>
                                            <p:strVal val="#ppt_x"/>
                                          </p:val>
                                        </p:tav>
                                      </p:tavLst>
                                    </p:anim>
                                    <p:anim calcmode="lin" valueType="num">
                                      <p:cBhvr additive="base">
                                        <p:cTn id="8" dur="25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250" fill="hold"/>
                                        <p:tgtEl>
                                          <p:spTgt spid="13"/>
                                        </p:tgtEl>
                                        <p:attrNameLst>
                                          <p:attrName>ppt_x</p:attrName>
                                        </p:attrNameLst>
                                      </p:cBhvr>
                                      <p:tavLst>
                                        <p:tav tm="0">
                                          <p:val>
                                            <p:strVal val="#ppt_x"/>
                                          </p:val>
                                        </p:tav>
                                        <p:tav tm="100000">
                                          <p:val>
                                            <p:strVal val="#ppt_x"/>
                                          </p:val>
                                        </p:tav>
                                      </p:tavLst>
                                    </p:anim>
                                    <p:anim calcmode="lin" valueType="num">
                                      <p:cBhvr additive="base">
                                        <p:cTn id="13" dur="250" fill="hold"/>
                                        <p:tgtEl>
                                          <p:spTgt spid="1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136257" y="602166"/>
            <a:ext cx="9919486" cy="5430644"/>
          </a:xfrm>
          <a:prstGeom prst="rect">
            <a:avLst/>
          </a:prstGeom>
          <a:solidFill>
            <a:schemeClr val="accent5">
              <a:alpha val="93725"/>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382751" y="791737"/>
            <a:ext cx="9433932" cy="5051504"/>
          </a:xfrm>
          <a:prstGeom prst="rect">
            <a:avLst/>
          </a:prstGeom>
          <a:noFill/>
          <a:ln w="28575">
            <a:solidFill>
              <a:schemeClr val="bg1">
                <a:lumMod val="9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fontAlgn="base">
              <a:spcBef>
                <a:spcPct val="0"/>
              </a:spcBef>
              <a:spcAft>
                <a:spcPct val="0"/>
              </a:spcAft>
            </a:pPr>
            <a:endParaRPr lang="zh-CN" altLang="en-US"/>
          </a:p>
        </p:txBody>
      </p:sp>
      <p:sp>
        <p:nvSpPr>
          <p:cNvPr id="4" name="文本框 10"/>
          <p:cNvSpPr txBox="1"/>
          <p:nvPr/>
        </p:nvSpPr>
        <p:spPr>
          <a:xfrm>
            <a:off x="4666615" y="1550102"/>
            <a:ext cx="2858135" cy="768350"/>
          </a:xfrm>
          <a:prstGeom prst="rect">
            <a:avLst/>
          </a:prstGeom>
          <a:noFill/>
        </p:spPr>
        <p:txBody>
          <a:bodyPr wrap="square" rtlCol="0">
            <a:spAutoFit/>
          </a:bodyPr>
          <a:lstStyle/>
          <a:p>
            <a:pPr algn="dist"/>
            <a:r>
              <a:rPr lang="en-US" altLang="zh-CN" sz="4400" b="1" dirty="0">
                <a:solidFill>
                  <a:schemeClr val="bg1"/>
                </a:solidFill>
                <a:latin typeface="微软雅黑" panose="020B0503020204020204" pitchFamily="34" charset="-122"/>
                <a:ea typeface="微软雅黑" panose="020B0503020204020204" pitchFamily="34" charset="-122"/>
              </a:rPr>
              <a:t>PART.01</a:t>
            </a:r>
          </a:p>
        </p:txBody>
      </p:sp>
      <p:cxnSp>
        <p:nvCxnSpPr>
          <p:cNvPr id="5" name="直接连接符 4"/>
          <p:cNvCxnSpPr/>
          <p:nvPr/>
        </p:nvCxnSpPr>
        <p:spPr>
          <a:xfrm>
            <a:off x="3994785" y="2487362"/>
            <a:ext cx="420243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994785" y="3626552"/>
            <a:ext cx="420243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7" name="文本框 14"/>
          <p:cNvSpPr txBox="1"/>
          <p:nvPr/>
        </p:nvSpPr>
        <p:spPr>
          <a:xfrm>
            <a:off x="3994785" y="2734377"/>
            <a:ext cx="4203065" cy="645160"/>
          </a:xfrm>
          <a:prstGeom prst="rect">
            <a:avLst/>
          </a:prstGeom>
          <a:noFill/>
        </p:spPr>
        <p:txBody>
          <a:bodyPr wrap="square" rtlCol="0">
            <a:spAutoFit/>
          </a:bodyPr>
          <a:lstStyle/>
          <a:p>
            <a:pPr algn="dist"/>
            <a:r>
              <a:rPr lang="zh-CN" altLang="en-US" sz="3600" b="1">
                <a:solidFill>
                  <a:schemeClr val="bg1"/>
                </a:solidFill>
                <a:latin typeface="微软雅黑" panose="020B0503020204020204" pitchFamily="34" charset="-122"/>
                <a:ea typeface="微软雅黑" panose="020B0503020204020204" pitchFamily="34" charset="-122"/>
              </a:rPr>
              <a:t>单击此处输入标题</a:t>
            </a:r>
          </a:p>
        </p:txBody>
      </p:sp>
      <p:sp>
        <p:nvSpPr>
          <p:cNvPr id="8" name="矩形 7"/>
          <p:cNvSpPr/>
          <p:nvPr/>
        </p:nvSpPr>
        <p:spPr>
          <a:xfrm>
            <a:off x="3994785" y="3747202"/>
            <a:ext cx="4203065" cy="922020"/>
          </a:xfrm>
          <a:prstGeom prst="rect">
            <a:avLst/>
          </a:prstGeom>
        </p:spPr>
        <p:txBody>
          <a:bodyPr wrap="square">
            <a:spAutoFit/>
          </a:bodyPr>
          <a:lstStyle/>
          <a:p>
            <a:pPr algn="ctr" fontAlgn="auto">
              <a:lnSpc>
                <a:spcPct val="150000"/>
              </a:lnSpc>
            </a:pPr>
            <a:r>
              <a:rPr lang="zh-CN" altLang="en-US" sz="1200">
                <a:solidFill>
                  <a:schemeClr val="bg1"/>
                </a:solidFill>
                <a:latin typeface="微软雅黑" panose="020B0503020204020204" pitchFamily="34" charset="-122"/>
                <a:ea typeface="微软雅黑" panose="020B0503020204020204" pitchFamily="34" charset="-122"/>
                <a:sym typeface="+mn-ea"/>
              </a:rPr>
              <a:t>Good love makes you see the whole world from one person while bad love makes you abandon the whole world for one person.</a:t>
            </a:r>
            <a:endParaRPr lang="zh-CN" altLang="en-US" sz="1200" dirty="0">
              <a:solidFill>
                <a:schemeClr val="bg1"/>
              </a:solidFill>
              <a:latin typeface="微软雅黑" panose="020B0503020204020204" pitchFamily="34" charset="-122"/>
              <a:ea typeface="微软雅黑" panose="020B0503020204020204" pitchFamily="34" charset="-122"/>
              <a:sym typeface="+mn-ea"/>
            </a:endParaRPr>
          </a:p>
        </p:txBody>
      </p:sp>
      <p:pic>
        <p:nvPicPr>
          <p:cNvPr id="13" name="图片 12"/>
          <p:cNvPicPr>
            <a:picLocks noChangeAspect="1"/>
          </p:cNvPicPr>
          <p:nvPr/>
        </p:nvPicPr>
        <p:blipFill rotWithShape="1">
          <a:blip r:embed="rId2" cstate="print">
            <a:extLst>
              <a:ext uri="{28A0092B-C50C-407E-A947-70E740481C1C}">
                <a14:useLocalDpi xmlns:a14="http://schemas.microsoft.com/office/drawing/2010/main" val="0"/>
              </a:ext>
            </a:extLst>
          </a:blip>
          <a:srcRect b="8631"/>
          <a:stretch>
            <a:fillRect/>
          </a:stretch>
        </p:blipFill>
        <p:spPr>
          <a:xfrm>
            <a:off x="0" y="3847170"/>
            <a:ext cx="4290082" cy="3010829"/>
          </a:xfrm>
          <a:prstGeom prst="rect">
            <a:avLst/>
          </a:prstGeom>
        </p:spPr>
      </p:pic>
      <p:pic>
        <p:nvPicPr>
          <p:cNvPr id="14" name="图片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2371" y="4418473"/>
            <a:ext cx="2446007" cy="256070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2"/>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500"/>
                                        <p:tgtEl>
                                          <p:spTgt spid="4"/>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par>
                                <p:cTn id="14" presetID="22" presetClass="entr" presetSubtype="2"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right)">
                                      <p:cBhvr>
                                        <p:cTn id="16" dur="500"/>
                                        <p:tgtEl>
                                          <p:spTgt spid="6"/>
                                        </p:tgtEl>
                                      </p:cBhvr>
                                    </p:animEffect>
                                  </p:childTnLst>
                                </p:cTn>
                              </p:par>
                            </p:childTnLst>
                          </p:cTn>
                        </p:par>
                        <p:par>
                          <p:cTn id="17" fill="hold">
                            <p:stCondLst>
                              <p:cond delay="1000"/>
                            </p:stCondLst>
                            <p:childTnLst>
                              <p:par>
                                <p:cTn id="18" presetID="12" presetClass="entr" presetSubtype="4"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p:tgtEl>
                                          <p:spTgt spid="7"/>
                                        </p:tgtEl>
                                        <p:attrNameLst>
                                          <p:attrName>ppt_y</p:attrName>
                                        </p:attrNameLst>
                                      </p:cBhvr>
                                      <p:tavLst>
                                        <p:tav tm="0">
                                          <p:val>
                                            <p:strVal val="#ppt_y+#ppt_h*1.125000"/>
                                          </p:val>
                                        </p:tav>
                                        <p:tav tm="100000">
                                          <p:val>
                                            <p:strVal val="#ppt_y"/>
                                          </p:val>
                                        </p:tav>
                                      </p:tavLst>
                                    </p:anim>
                                    <p:animEffect transition="in" filter="wipe(up)">
                                      <p:cBhvr>
                                        <p:cTn id="21" dur="500"/>
                                        <p:tgtEl>
                                          <p:spTgt spid="7"/>
                                        </p:tgtEl>
                                      </p:cBhvr>
                                    </p:animEffect>
                                  </p:childTnLst>
                                </p:cTn>
                              </p:par>
                            </p:childTnLst>
                          </p:cTn>
                        </p:par>
                        <p:par>
                          <p:cTn id="22" fill="hold">
                            <p:stCondLst>
                              <p:cond delay="1500"/>
                            </p:stCondLst>
                            <p:childTnLst>
                              <p:par>
                                <p:cTn id="23" presetID="6" presetClass="entr" presetSubtype="16"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circle(in)">
                                      <p:cBhvr>
                                        <p:cTn id="25" dur="500"/>
                                        <p:tgtEl>
                                          <p:spTgt spid="8"/>
                                        </p:tgtEl>
                                      </p:cBhvr>
                                    </p:animEffect>
                                  </p:childTnLst>
                                </p:cTn>
                              </p:par>
                            </p:childTnLst>
                          </p:cTn>
                        </p:par>
                        <p:par>
                          <p:cTn id="26" fill="hold">
                            <p:stCondLst>
                              <p:cond delay="2000"/>
                            </p:stCondLst>
                            <p:childTnLst>
                              <p:par>
                                <p:cTn id="27" presetID="50" presetClass="entr" presetSubtype="0" decel="100000" fill="hold"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1000" fill="hold"/>
                                        <p:tgtEl>
                                          <p:spTgt spid="13"/>
                                        </p:tgtEl>
                                        <p:attrNameLst>
                                          <p:attrName>ppt_w</p:attrName>
                                        </p:attrNameLst>
                                      </p:cBhvr>
                                      <p:tavLst>
                                        <p:tav tm="0">
                                          <p:val>
                                            <p:strVal val="#ppt_w+.3"/>
                                          </p:val>
                                        </p:tav>
                                        <p:tav tm="100000">
                                          <p:val>
                                            <p:strVal val="#ppt_w"/>
                                          </p:val>
                                        </p:tav>
                                      </p:tavLst>
                                    </p:anim>
                                    <p:anim calcmode="lin" valueType="num">
                                      <p:cBhvr>
                                        <p:cTn id="30" dur="1000" fill="hold"/>
                                        <p:tgtEl>
                                          <p:spTgt spid="13"/>
                                        </p:tgtEl>
                                        <p:attrNameLst>
                                          <p:attrName>ppt_h</p:attrName>
                                        </p:attrNameLst>
                                      </p:cBhvr>
                                      <p:tavLst>
                                        <p:tav tm="0">
                                          <p:val>
                                            <p:strVal val="#ppt_h"/>
                                          </p:val>
                                        </p:tav>
                                        <p:tav tm="100000">
                                          <p:val>
                                            <p:strVal val="#ppt_h"/>
                                          </p:val>
                                        </p:tav>
                                      </p:tavLst>
                                    </p:anim>
                                    <p:animEffect transition="in" filter="fade">
                                      <p:cBhvr>
                                        <p:cTn id="31" dur="1000"/>
                                        <p:tgtEl>
                                          <p:spTgt spid="13"/>
                                        </p:tgtEl>
                                      </p:cBhvr>
                                    </p:animEffect>
                                  </p:childTnLst>
                                </p:cTn>
                              </p:par>
                            </p:childTnLst>
                          </p:cTn>
                        </p:par>
                        <p:par>
                          <p:cTn id="32" fill="hold">
                            <p:stCondLst>
                              <p:cond delay="3000"/>
                            </p:stCondLst>
                            <p:childTnLst>
                              <p:par>
                                <p:cTn id="33" presetID="42" presetClass="entr" presetSubtype="0" fill="hold"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1000"/>
                                        <p:tgtEl>
                                          <p:spTgt spid="14"/>
                                        </p:tgtEl>
                                      </p:cBhvr>
                                    </p:animEffect>
                                    <p:anim calcmode="lin" valueType="num">
                                      <p:cBhvr>
                                        <p:cTn id="36" dur="1000" fill="hold"/>
                                        <p:tgtEl>
                                          <p:spTgt spid="14"/>
                                        </p:tgtEl>
                                        <p:attrNameLst>
                                          <p:attrName>ppt_x</p:attrName>
                                        </p:attrNameLst>
                                      </p:cBhvr>
                                      <p:tavLst>
                                        <p:tav tm="0">
                                          <p:val>
                                            <p:strVal val="#ppt_x"/>
                                          </p:val>
                                        </p:tav>
                                        <p:tav tm="100000">
                                          <p:val>
                                            <p:strVal val="#ppt_x"/>
                                          </p:val>
                                        </p:tav>
                                      </p:tavLst>
                                    </p:anim>
                                    <p:anim calcmode="lin" valueType="num">
                                      <p:cBhvr>
                                        <p:cTn id="37"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29"/>
          <p:cNvSpPr txBox="1"/>
          <p:nvPr/>
        </p:nvSpPr>
        <p:spPr>
          <a:xfrm>
            <a:off x="719404" y="2033222"/>
            <a:ext cx="2234747" cy="1025922"/>
          </a:xfrm>
          <a:prstGeom prst="rect">
            <a:avLst/>
          </a:prstGeom>
          <a:noFill/>
        </p:spPr>
        <p:txBody>
          <a:bodyPr wrap="square" lIns="0" tIns="0" rIns="0" bIns="0" rtlCol="0">
            <a:spAutoFit/>
          </a:bodyPr>
          <a:lstStyle/>
          <a:p>
            <a:pPr algn="just">
              <a:lnSpc>
                <a:spcPts val="2000"/>
              </a:lnSpc>
            </a:pP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0" name="TextBox 29"/>
          <p:cNvSpPr txBox="1"/>
          <p:nvPr/>
        </p:nvSpPr>
        <p:spPr>
          <a:xfrm>
            <a:off x="9308912" y="3064305"/>
            <a:ext cx="2247126" cy="1025922"/>
          </a:xfrm>
          <a:prstGeom prst="rect">
            <a:avLst/>
          </a:prstGeom>
          <a:noFill/>
        </p:spPr>
        <p:txBody>
          <a:bodyPr wrap="square" lIns="0" tIns="0" rIns="0" bIns="0" rtlCol="0">
            <a:spAutoFit/>
          </a:bodyPr>
          <a:lstStyle/>
          <a:p>
            <a:pPr algn="just">
              <a:lnSpc>
                <a:spcPts val="2000"/>
              </a:lnSpc>
            </a:pP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2" name="TextBox 29"/>
          <p:cNvSpPr txBox="1"/>
          <p:nvPr/>
        </p:nvSpPr>
        <p:spPr>
          <a:xfrm>
            <a:off x="719404" y="4093797"/>
            <a:ext cx="2234747" cy="1025922"/>
          </a:xfrm>
          <a:prstGeom prst="rect">
            <a:avLst/>
          </a:prstGeom>
          <a:noFill/>
        </p:spPr>
        <p:txBody>
          <a:bodyPr wrap="square" lIns="0" tIns="0" rIns="0" bIns="0" rtlCol="0">
            <a:spAutoFit/>
          </a:bodyPr>
          <a:lstStyle/>
          <a:p>
            <a:pPr algn="just">
              <a:lnSpc>
                <a:spcPts val="2000"/>
              </a:lnSpc>
            </a:pP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4" name="TextBox 29"/>
          <p:cNvSpPr txBox="1"/>
          <p:nvPr/>
        </p:nvSpPr>
        <p:spPr>
          <a:xfrm>
            <a:off x="9225472" y="4906123"/>
            <a:ext cx="2247126" cy="1025922"/>
          </a:xfrm>
          <a:prstGeom prst="rect">
            <a:avLst/>
          </a:prstGeom>
          <a:noFill/>
        </p:spPr>
        <p:txBody>
          <a:bodyPr wrap="square" lIns="0" tIns="0" rIns="0" bIns="0" rtlCol="0">
            <a:spAutoFit/>
          </a:bodyPr>
          <a:lstStyle/>
          <a:p>
            <a:pPr algn="just">
              <a:lnSpc>
                <a:spcPts val="2000"/>
              </a:lnSpc>
            </a:pPr>
            <a:r>
              <a:rPr lang="zh-CN" altLang="en-US" sz="1500" dirty="0">
                <a:solidFill>
                  <a:schemeClr val="tx1">
                    <a:lumMod val="65000"/>
                    <a:lumOff val="35000"/>
                  </a:schemeClr>
                </a:solidFill>
                <a:latin typeface="微软雅黑" panose="020B0503020204020204" pitchFamily="34" charset="-122"/>
                <a:ea typeface="微软雅黑" panose="020B0503020204020204" pitchFamily="34" charset="-122"/>
              </a:rPr>
              <a:t>点击输入简要文字内容，文字内容需概括精炼，言简意赅的说明分项内容言简意赅的说明分项内容</a:t>
            </a:r>
            <a:endParaRPr lang="en-US" altLang="zh-CN" sz="150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5" name="Freeform 40"/>
          <p:cNvSpPr/>
          <p:nvPr/>
        </p:nvSpPr>
        <p:spPr bwMode="auto">
          <a:xfrm>
            <a:off x="5807969" y="4677139"/>
            <a:ext cx="3205162" cy="1882775"/>
          </a:xfrm>
          <a:custGeom>
            <a:avLst/>
            <a:gdLst>
              <a:gd name="T0" fmla="*/ 819 w 1161"/>
              <a:gd name="T1" fmla="*/ 0 h 682"/>
              <a:gd name="T2" fmla="*/ 556 w 1161"/>
              <a:gd name="T3" fmla="*/ 124 h 682"/>
              <a:gd name="T4" fmla="*/ 556 w 1161"/>
              <a:gd name="T5" fmla="*/ 124 h 682"/>
              <a:gd name="T6" fmla="*/ 313 w 1161"/>
              <a:gd name="T7" fmla="*/ 302 h 682"/>
              <a:gd name="T8" fmla="*/ 154 w 1161"/>
              <a:gd name="T9" fmla="*/ 257 h 682"/>
              <a:gd name="T10" fmla="*/ 154 w 1161"/>
              <a:gd name="T11" fmla="*/ 257 h 682"/>
              <a:gd name="T12" fmla="*/ 100 w 1161"/>
              <a:gd name="T13" fmla="*/ 241 h 682"/>
              <a:gd name="T14" fmla="*/ 0 w 1161"/>
              <a:gd name="T15" fmla="*/ 341 h 682"/>
              <a:gd name="T16" fmla="*/ 100 w 1161"/>
              <a:gd name="T17" fmla="*/ 441 h 682"/>
              <a:gd name="T18" fmla="*/ 154 w 1161"/>
              <a:gd name="T19" fmla="*/ 425 h 682"/>
              <a:gd name="T20" fmla="*/ 154 w 1161"/>
              <a:gd name="T21" fmla="*/ 425 h 682"/>
              <a:gd name="T22" fmla="*/ 313 w 1161"/>
              <a:gd name="T23" fmla="*/ 380 h 682"/>
              <a:gd name="T24" fmla="*/ 556 w 1161"/>
              <a:gd name="T25" fmla="*/ 558 h 682"/>
              <a:gd name="T26" fmla="*/ 556 w 1161"/>
              <a:gd name="T27" fmla="*/ 558 h 682"/>
              <a:gd name="T28" fmla="*/ 819 w 1161"/>
              <a:gd name="T29" fmla="*/ 682 h 682"/>
              <a:gd name="T30" fmla="*/ 1161 w 1161"/>
              <a:gd name="T31" fmla="*/ 341 h 682"/>
              <a:gd name="T32" fmla="*/ 819 w 1161"/>
              <a:gd name="T33"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61" h="682">
                <a:moveTo>
                  <a:pt x="819" y="0"/>
                </a:moveTo>
                <a:cubicBezTo>
                  <a:pt x="714" y="0"/>
                  <a:pt x="619" y="48"/>
                  <a:pt x="556" y="124"/>
                </a:cubicBezTo>
                <a:cubicBezTo>
                  <a:pt x="556" y="124"/>
                  <a:pt x="556" y="124"/>
                  <a:pt x="556" y="124"/>
                </a:cubicBezTo>
                <a:cubicBezTo>
                  <a:pt x="462" y="235"/>
                  <a:pt x="461" y="302"/>
                  <a:pt x="313" y="302"/>
                </a:cubicBezTo>
                <a:cubicBezTo>
                  <a:pt x="187" y="302"/>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29"/>
                  <a:pt x="1161" y="341"/>
                </a:cubicBezTo>
                <a:cubicBezTo>
                  <a:pt x="1161" y="153"/>
                  <a:pt x="1008" y="0"/>
                  <a:pt x="819" y="0"/>
                </a:cubicBezTo>
                <a:close/>
              </a:path>
            </a:pathLst>
          </a:custGeom>
          <a:solidFill>
            <a:schemeClr val="bg1">
              <a:lumMod val="85000"/>
            </a:schemeClr>
          </a:solidFill>
          <a:ln>
            <a:noFill/>
          </a:ln>
        </p:spPr>
        <p:txBody>
          <a:bodyPr vert="horz" wrap="square" lIns="91436" tIns="45718" rIns="91436" bIns="45718" numCol="1" anchor="t" anchorCtr="0" compatLnSpc="1"/>
          <a:lstStyle/>
          <a:p>
            <a:endParaRPr lang="zh-CN" altLang="en-US" dirty="0">
              <a:solidFill>
                <a:schemeClr val="bg1"/>
              </a:solidFill>
            </a:endParaRPr>
          </a:p>
        </p:txBody>
      </p:sp>
      <p:sp>
        <p:nvSpPr>
          <p:cNvPr id="16" name="Freeform 41"/>
          <p:cNvSpPr/>
          <p:nvPr/>
        </p:nvSpPr>
        <p:spPr bwMode="auto">
          <a:xfrm>
            <a:off x="3174812" y="1604798"/>
            <a:ext cx="3205162" cy="1882775"/>
          </a:xfrm>
          <a:custGeom>
            <a:avLst/>
            <a:gdLst>
              <a:gd name="T0" fmla="*/ 1061 w 1161"/>
              <a:gd name="T1" fmla="*/ 241 h 682"/>
              <a:gd name="T2" fmla="*/ 1007 w 1161"/>
              <a:gd name="T3" fmla="*/ 257 h 682"/>
              <a:gd name="T4" fmla="*/ 1007 w 1161"/>
              <a:gd name="T5" fmla="*/ 257 h 682"/>
              <a:gd name="T6" fmla="*/ 848 w 1161"/>
              <a:gd name="T7" fmla="*/ 302 h 682"/>
              <a:gd name="T8" fmla="*/ 605 w 1161"/>
              <a:gd name="T9" fmla="*/ 124 h 682"/>
              <a:gd name="T10" fmla="*/ 605 w 1161"/>
              <a:gd name="T11" fmla="*/ 124 h 682"/>
              <a:gd name="T12" fmla="*/ 342 w 1161"/>
              <a:gd name="T13" fmla="*/ 0 h 682"/>
              <a:gd name="T14" fmla="*/ 0 w 1161"/>
              <a:gd name="T15" fmla="*/ 341 h 682"/>
              <a:gd name="T16" fmla="*/ 342 w 1161"/>
              <a:gd name="T17" fmla="*/ 682 h 682"/>
              <a:gd name="T18" fmla="*/ 605 w 1161"/>
              <a:gd name="T19" fmla="*/ 558 h 682"/>
              <a:gd name="T20" fmla="*/ 605 w 1161"/>
              <a:gd name="T21" fmla="*/ 558 h 682"/>
              <a:gd name="T22" fmla="*/ 605 w 1161"/>
              <a:gd name="T23" fmla="*/ 558 h 682"/>
              <a:gd name="T24" fmla="*/ 605 w 1161"/>
              <a:gd name="T25" fmla="*/ 558 h 682"/>
              <a:gd name="T26" fmla="*/ 848 w 1161"/>
              <a:gd name="T27" fmla="*/ 380 h 682"/>
              <a:gd name="T28" fmla="*/ 1007 w 1161"/>
              <a:gd name="T29" fmla="*/ 425 h 682"/>
              <a:gd name="T30" fmla="*/ 1007 w 1161"/>
              <a:gd name="T31" fmla="*/ 425 h 682"/>
              <a:gd name="T32" fmla="*/ 1061 w 1161"/>
              <a:gd name="T33" fmla="*/ 441 h 682"/>
              <a:gd name="T34" fmla="*/ 1161 w 1161"/>
              <a:gd name="T35" fmla="*/ 341 h 682"/>
              <a:gd name="T36" fmla="*/ 1061 w 1161"/>
              <a:gd name="T37" fmla="*/ 241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1061" y="241"/>
                </a:moveTo>
                <a:cubicBezTo>
                  <a:pt x="1041" y="241"/>
                  <a:pt x="1023" y="247"/>
                  <a:pt x="1007" y="257"/>
                </a:cubicBezTo>
                <a:cubicBezTo>
                  <a:pt x="1007" y="257"/>
                  <a:pt x="1007" y="257"/>
                  <a:pt x="1007" y="257"/>
                </a:cubicBezTo>
                <a:cubicBezTo>
                  <a:pt x="964" y="284"/>
                  <a:pt x="974" y="302"/>
                  <a:pt x="848" y="302"/>
                </a:cubicBezTo>
                <a:cubicBezTo>
                  <a:pt x="700" y="302"/>
                  <a:pt x="699" y="235"/>
                  <a:pt x="605" y="124"/>
                </a:cubicBezTo>
                <a:cubicBezTo>
                  <a:pt x="605" y="124"/>
                  <a:pt x="605" y="124"/>
                  <a:pt x="605" y="124"/>
                </a:cubicBezTo>
                <a:cubicBezTo>
                  <a:pt x="542" y="48"/>
                  <a:pt x="448" y="0"/>
                  <a:pt x="342" y="0"/>
                </a:cubicBezTo>
                <a:cubicBezTo>
                  <a:pt x="153" y="0"/>
                  <a:pt x="0" y="153"/>
                  <a:pt x="0" y="341"/>
                </a:cubicBezTo>
                <a:cubicBezTo>
                  <a:pt x="0" y="529"/>
                  <a:pt x="153" y="682"/>
                  <a:pt x="342" y="682"/>
                </a:cubicBezTo>
                <a:cubicBezTo>
                  <a:pt x="448" y="682"/>
                  <a:pt x="542" y="634"/>
                  <a:pt x="605" y="558"/>
                </a:cubicBezTo>
                <a:cubicBezTo>
                  <a:pt x="605" y="558"/>
                  <a:pt x="605" y="558"/>
                  <a:pt x="605" y="558"/>
                </a:cubicBezTo>
                <a:cubicBezTo>
                  <a:pt x="605" y="558"/>
                  <a:pt x="605" y="558"/>
                  <a:pt x="605" y="558"/>
                </a:cubicBezTo>
                <a:cubicBezTo>
                  <a:pt x="605" y="558"/>
                  <a:pt x="605" y="558"/>
                  <a:pt x="605" y="558"/>
                </a:cubicBezTo>
                <a:cubicBezTo>
                  <a:pt x="699" y="447"/>
                  <a:pt x="700" y="380"/>
                  <a:pt x="848" y="380"/>
                </a:cubicBezTo>
                <a:cubicBezTo>
                  <a:pt x="974" y="380"/>
                  <a:pt x="964" y="398"/>
                  <a:pt x="1007" y="425"/>
                </a:cubicBezTo>
                <a:cubicBezTo>
                  <a:pt x="1007" y="425"/>
                  <a:pt x="1007" y="425"/>
                  <a:pt x="1007" y="425"/>
                </a:cubicBezTo>
                <a:cubicBezTo>
                  <a:pt x="1023" y="435"/>
                  <a:pt x="1041" y="441"/>
                  <a:pt x="1061" y="441"/>
                </a:cubicBezTo>
                <a:cubicBezTo>
                  <a:pt x="1116" y="441"/>
                  <a:pt x="1161" y="396"/>
                  <a:pt x="1161" y="341"/>
                </a:cubicBezTo>
                <a:cubicBezTo>
                  <a:pt x="1161" y="286"/>
                  <a:pt x="1116" y="241"/>
                  <a:pt x="1061" y="241"/>
                </a:cubicBezTo>
                <a:close/>
              </a:path>
            </a:pathLst>
          </a:custGeom>
          <a:solidFill>
            <a:schemeClr val="bg1">
              <a:lumMod val="85000"/>
            </a:schemeClr>
          </a:solidFill>
          <a:ln>
            <a:noFill/>
          </a:ln>
        </p:spPr>
        <p:txBody>
          <a:bodyPr vert="horz" wrap="square" lIns="91436" tIns="45718" rIns="91436" bIns="45718" numCol="1" anchor="t" anchorCtr="0" compatLnSpc="1"/>
          <a:lstStyle/>
          <a:p>
            <a:endParaRPr lang="zh-CN" altLang="en-US" dirty="0">
              <a:solidFill>
                <a:schemeClr val="bg1"/>
              </a:solidFill>
            </a:endParaRPr>
          </a:p>
        </p:txBody>
      </p:sp>
      <p:grpSp>
        <p:nvGrpSpPr>
          <p:cNvPr id="2" name="组合 16"/>
          <p:cNvGrpSpPr/>
          <p:nvPr/>
        </p:nvGrpSpPr>
        <p:grpSpPr>
          <a:xfrm>
            <a:off x="6018023" y="1933410"/>
            <a:ext cx="171450" cy="4267200"/>
            <a:chOff x="6010275" y="1583258"/>
            <a:chExt cx="171450" cy="4267200"/>
          </a:xfrm>
        </p:grpSpPr>
        <p:cxnSp>
          <p:nvCxnSpPr>
            <p:cNvPr id="18" name="直接连接符 17"/>
            <p:cNvCxnSpPr>
              <a:stCxn id="19" idx="3"/>
              <a:endCxn id="23" idx="0"/>
            </p:cNvCxnSpPr>
            <p:nvPr/>
          </p:nvCxnSpPr>
          <p:spPr>
            <a:xfrm>
              <a:off x="6096000" y="1713433"/>
              <a:ext cx="0" cy="4076700"/>
            </a:xfrm>
            <a:prstGeom prst="line">
              <a:avLst/>
            </a:prstGeom>
            <a:ln w="12700">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19" name="Freeform 42"/>
            <p:cNvSpPr/>
            <p:nvPr/>
          </p:nvSpPr>
          <p:spPr bwMode="auto">
            <a:xfrm>
              <a:off x="6010275" y="1583258"/>
              <a:ext cx="171450" cy="130175"/>
            </a:xfrm>
            <a:custGeom>
              <a:avLst/>
              <a:gdLst>
                <a:gd name="T0" fmla="*/ 54 w 108"/>
                <a:gd name="T1" fmla="*/ 45 h 82"/>
                <a:gd name="T2" fmla="*/ 0 w 108"/>
                <a:gd name="T3" fmla="*/ 0 h 82"/>
                <a:gd name="T4" fmla="*/ 0 w 108"/>
                <a:gd name="T5" fmla="*/ 38 h 82"/>
                <a:gd name="T6" fmla="*/ 54 w 108"/>
                <a:gd name="T7" fmla="*/ 82 h 82"/>
                <a:gd name="T8" fmla="*/ 108 w 108"/>
                <a:gd name="T9" fmla="*/ 38 h 82"/>
                <a:gd name="T10" fmla="*/ 108 w 108"/>
                <a:gd name="T11" fmla="*/ 0 h 82"/>
                <a:gd name="T12" fmla="*/ 54 w 108"/>
                <a:gd name="T13" fmla="*/ 45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5"/>
                  </a:moveTo>
                  <a:lnTo>
                    <a:pt x="0" y="0"/>
                  </a:lnTo>
                  <a:lnTo>
                    <a:pt x="0" y="38"/>
                  </a:lnTo>
                  <a:lnTo>
                    <a:pt x="54" y="82"/>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dirty="0">
                <a:solidFill>
                  <a:schemeClr val="bg1"/>
                </a:solidFill>
              </a:endParaRPr>
            </a:p>
          </p:txBody>
        </p:sp>
        <p:sp>
          <p:nvSpPr>
            <p:cNvPr id="20" name="Freeform 43"/>
            <p:cNvSpPr/>
            <p:nvPr/>
          </p:nvSpPr>
          <p:spPr bwMode="auto">
            <a:xfrm>
              <a:off x="6010275" y="2615133"/>
              <a:ext cx="171450" cy="133350"/>
            </a:xfrm>
            <a:custGeom>
              <a:avLst/>
              <a:gdLst>
                <a:gd name="T0" fmla="*/ 54 w 108"/>
                <a:gd name="T1" fmla="*/ 45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5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5"/>
                  </a:moveTo>
                  <a:lnTo>
                    <a:pt x="0" y="0"/>
                  </a:lnTo>
                  <a:lnTo>
                    <a:pt x="0" y="39"/>
                  </a:lnTo>
                  <a:lnTo>
                    <a:pt x="54" y="84"/>
                  </a:lnTo>
                  <a:lnTo>
                    <a:pt x="108" y="39"/>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dirty="0">
                <a:solidFill>
                  <a:schemeClr val="bg1"/>
                </a:solidFill>
              </a:endParaRPr>
            </a:p>
          </p:txBody>
        </p:sp>
        <p:sp>
          <p:nvSpPr>
            <p:cNvPr id="21" name="Freeform 44"/>
            <p:cNvSpPr/>
            <p:nvPr/>
          </p:nvSpPr>
          <p:spPr bwMode="auto">
            <a:xfrm>
              <a:off x="6010275" y="3650183"/>
              <a:ext cx="171450" cy="133350"/>
            </a:xfrm>
            <a:custGeom>
              <a:avLst/>
              <a:gdLst>
                <a:gd name="T0" fmla="*/ 54 w 108"/>
                <a:gd name="T1" fmla="*/ 46 h 84"/>
                <a:gd name="T2" fmla="*/ 0 w 108"/>
                <a:gd name="T3" fmla="*/ 0 h 84"/>
                <a:gd name="T4" fmla="*/ 0 w 108"/>
                <a:gd name="T5" fmla="*/ 39 h 84"/>
                <a:gd name="T6" fmla="*/ 54 w 108"/>
                <a:gd name="T7" fmla="*/ 84 h 84"/>
                <a:gd name="T8" fmla="*/ 108 w 108"/>
                <a:gd name="T9" fmla="*/ 39 h 84"/>
                <a:gd name="T10" fmla="*/ 108 w 108"/>
                <a:gd name="T11" fmla="*/ 0 h 84"/>
                <a:gd name="T12" fmla="*/ 54 w 108"/>
                <a:gd name="T13" fmla="*/ 46 h 84"/>
              </a:gdLst>
              <a:ahLst/>
              <a:cxnLst>
                <a:cxn ang="0">
                  <a:pos x="T0" y="T1"/>
                </a:cxn>
                <a:cxn ang="0">
                  <a:pos x="T2" y="T3"/>
                </a:cxn>
                <a:cxn ang="0">
                  <a:pos x="T4" y="T5"/>
                </a:cxn>
                <a:cxn ang="0">
                  <a:pos x="T6" y="T7"/>
                </a:cxn>
                <a:cxn ang="0">
                  <a:pos x="T8" y="T9"/>
                </a:cxn>
                <a:cxn ang="0">
                  <a:pos x="T10" y="T11"/>
                </a:cxn>
                <a:cxn ang="0">
                  <a:pos x="T12" y="T13"/>
                </a:cxn>
              </a:cxnLst>
              <a:rect l="0" t="0" r="r" b="b"/>
              <a:pathLst>
                <a:path w="108" h="84">
                  <a:moveTo>
                    <a:pt x="54" y="46"/>
                  </a:moveTo>
                  <a:lnTo>
                    <a:pt x="0" y="0"/>
                  </a:lnTo>
                  <a:lnTo>
                    <a:pt x="0" y="39"/>
                  </a:lnTo>
                  <a:lnTo>
                    <a:pt x="54" y="84"/>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dirty="0">
                <a:solidFill>
                  <a:schemeClr val="bg1"/>
                </a:solidFill>
              </a:endParaRPr>
            </a:p>
          </p:txBody>
        </p:sp>
        <p:sp>
          <p:nvSpPr>
            <p:cNvPr id="22" name="Freeform 45"/>
            <p:cNvSpPr/>
            <p:nvPr/>
          </p:nvSpPr>
          <p:spPr bwMode="auto">
            <a:xfrm>
              <a:off x="6010275" y="4685233"/>
              <a:ext cx="171450" cy="130175"/>
            </a:xfrm>
            <a:custGeom>
              <a:avLst/>
              <a:gdLst>
                <a:gd name="T0" fmla="*/ 54 w 108"/>
                <a:gd name="T1" fmla="*/ 46 h 82"/>
                <a:gd name="T2" fmla="*/ 0 w 108"/>
                <a:gd name="T3" fmla="*/ 0 h 82"/>
                <a:gd name="T4" fmla="*/ 0 w 108"/>
                <a:gd name="T5" fmla="*/ 39 h 82"/>
                <a:gd name="T6" fmla="*/ 54 w 108"/>
                <a:gd name="T7" fmla="*/ 82 h 82"/>
                <a:gd name="T8" fmla="*/ 108 w 108"/>
                <a:gd name="T9" fmla="*/ 39 h 82"/>
                <a:gd name="T10" fmla="*/ 108 w 108"/>
                <a:gd name="T11" fmla="*/ 0 h 82"/>
                <a:gd name="T12" fmla="*/ 54 w 108"/>
                <a:gd name="T13" fmla="*/ 46 h 82"/>
              </a:gdLst>
              <a:ahLst/>
              <a:cxnLst>
                <a:cxn ang="0">
                  <a:pos x="T0" y="T1"/>
                </a:cxn>
                <a:cxn ang="0">
                  <a:pos x="T2" y="T3"/>
                </a:cxn>
                <a:cxn ang="0">
                  <a:pos x="T4" y="T5"/>
                </a:cxn>
                <a:cxn ang="0">
                  <a:pos x="T6" y="T7"/>
                </a:cxn>
                <a:cxn ang="0">
                  <a:pos x="T8" y="T9"/>
                </a:cxn>
                <a:cxn ang="0">
                  <a:pos x="T10" y="T11"/>
                </a:cxn>
                <a:cxn ang="0">
                  <a:pos x="T12" y="T13"/>
                </a:cxn>
              </a:cxnLst>
              <a:rect l="0" t="0" r="r" b="b"/>
              <a:pathLst>
                <a:path w="108" h="82">
                  <a:moveTo>
                    <a:pt x="54" y="46"/>
                  </a:moveTo>
                  <a:lnTo>
                    <a:pt x="0" y="0"/>
                  </a:lnTo>
                  <a:lnTo>
                    <a:pt x="0" y="39"/>
                  </a:lnTo>
                  <a:lnTo>
                    <a:pt x="54" y="82"/>
                  </a:lnTo>
                  <a:lnTo>
                    <a:pt x="108" y="39"/>
                  </a:lnTo>
                  <a:lnTo>
                    <a:pt x="108" y="0"/>
                  </a:lnTo>
                  <a:lnTo>
                    <a:pt x="54" y="46"/>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dirty="0">
                <a:solidFill>
                  <a:schemeClr val="bg1"/>
                </a:solidFill>
              </a:endParaRPr>
            </a:p>
          </p:txBody>
        </p:sp>
        <p:sp>
          <p:nvSpPr>
            <p:cNvPr id="23" name="Freeform 46"/>
            <p:cNvSpPr/>
            <p:nvPr/>
          </p:nvSpPr>
          <p:spPr bwMode="auto">
            <a:xfrm>
              <a:off x="6010275" y="5718696"/>
              <a:ext cx="171450" cy="131762"/>
            </a:xfrm>
            <a:custGeom>
              <a:avLst/>
              <a:gdLst>
                <a:gd name="T0" fmla="*/ 54 w 108"/>
                <a:gd name="T1" fmla="*/ 45 h 83"/>
                <a:gd name="T2" fmla="*/ 0 w 108"/>
                <a:gd name="T3" fmla="*/ 0 h 83"/>
                <a:gd name="T4" fmla="*/ 0 w 108"/>
                <a:gd name="T5" fmla="*/ 38 h 83"/>
                <a:gd name="T6" fmla="*/ 54 w 108"/>
                <a:gd name="T7" fmla="*/ 83 h 83"/>
                <a:gd name="T8" fmla="*/ 108 w 108"/>
                <a:gd name="T9" fmla="*/ 38 h 83"/>
                <a:gd name="T10" fmla="*/ 108 w 108"/>
                <a:gd name="T11" fmla="*/ 0 h 83"/>
                <a:gd name="T12" fmla="*/ 54 w 108"/>
                <a:gd name="T13" fmla="*/ 45 h 83"/>
              </a:gdLst>
              <a:ahLst/>
              <a:cxnLst>
                <a:cxn ang="0">
                  <a:pos x="T0" y="T1"/>
                </a:cxn>
                <a:cxn ang="0">
                  <a:pos x="T2" y="T3"/>
                </a:cxn>
                <a:cxn ang="0">
                  <a:pos x="T4" y="T5"/>
                </a:cxn>
                <a:cxn ang="0">
                  <a:pos x="T6" y="T7"/>
                </a:cxn>
                <a:cxn ang="0">
                  <a:pos x="T8" y="T9"/>
                </a:cxn>
                <a:cxn ang="0">
                  <a:pos x="T10" y="T11"/>
                </a:cxn>
                <a:cxn ang="0">
                  <a:pos x="T12" y="T13"/>
                </a:cxn>
              </a:cxnLst>
              <a:rect l="0" t="0" r="r" b="b"/>
              <a:pathLst>
                <a:path w="108" h="83">
                  <a:moveTo>
                    <a:pt x="54" y="45"/>
                  </a:moveTo>
                  <a:lnTo>
                    <a:pt x="0" y="0"/>
                  </a:lnTo>
                  <a:lnTo>
                    <a:pt x="0" y="38"/>
                  </a:lnTo>
                  <a:lnTo>
                    <a:pt x="54" y="83"/>
                  </a:lnTo>
                  <a:lnTo>
                    <a:pt x="108" y="38"/>
                  </a:lnTo>
                  <a:lnTo>
                    <a:pt x="108" y="0"/>
                  </a:lnTo>
                  <a:lnTo>
                    <a:pt x="54" y="45"/>
                  </a:lnTo>
                  <a:close/>
                </a:path>
              </a:pathLst>
            </a:custGeom>
            <a:solidFill>
              <a:schemeClr val="tx1">
                <a:lumMod val="50000"/>
                <a:lumOff val="50000"/>
              </a:schemeClr>
            </a:solidFill>
            <a:ln>
              <a:noFill/>
            </a:ln>
          </p:spPr>
          <p:txBody>
            <a:bodyPr vert="horz" wrap="square" lIns="121920" tIns="60960" rIns="121920" bIns="60960" numCol="1" anchor="t" anchorCtr="0" compatLnSpc="1"/>
            <a:lstStyle/>
            <a:p>
              <a:endParaRPr lang="zh-CN" altLang="en-US" dirty="0">
                <a:solidFill>
                  <a:schemeClr val="bg1"/>
                </a:solidFill>
              </a:endParaRPr>
            </a:p>
          </p:txBody>
        </p:sp>
      </p:grpSp>
      <p:sp>
        <p:nvSpPr>
          <p:cNvPr id="24" name="Oval 47"/>
          <p:cNvSpPr>
            <a:spLocks noChangeArrowheads="1"/>
          </p:cNvSpPr>
          <p:nvPr/>
        </p:nvSpPr>
        <p:spPr bwMode="auto">
          <a:xfrm>
            <a:off x="3290699" y="1720683"/>
            <a:ext cx="1654174" cy="1651000"/>
          </a:xfrm>
          <a:prstGeom prst="ellipse">
            <a:avLst/>
          </a:prstGeom>
          <a:solidFill>
            <a:schemeClr val="accent1"/>
          </a:solidFill>
          <a:ln>
            <a:noFill/>
          </a:ln>
        </p:spPr>
        <p:txBody>
          <a:bodyPr vert="horz" wrap="square" lIns="91436" tIns="45718" rIns="91436" bIns="45718" numCol="1" anchor="t" anchorCtr="0" compatLnSpc="1"/>
          <a:lstStyle/>
          <a:p>
            <a:endParaRPr lang="zh-CN" altLang="en-US" dirty="0">
              <a:solidFill>
                <a:schemeClr val="bg1"/>
              </a:solidFill>
            </a:endParaRPr>
          </a:p>
        </p:txBody>
      </p:sp>
      <p:sp>
        <p:nvSpPr>
          <p:cNvPr id="25" name="Oval 48"/>
          <p:cNvSpPr>
            <a:spLocks noChangeArrowheads="1"/>
          </p:cNvSpPr>
          <p:nvPr/>
        </p:nvSpPr>
        <p:spPr bwMode="auto">
          <a:xfrm>
            <a:off x="5883087" y="2325523"/>
            <a:ext cx="441325" cy="441325"/>
          </a:xfrm>
          <a:prstGeom prst="ellipse">
            <a:avLst/>
          </a:prstGeom>
          <a:solidFill>
            <a:schemeClr val="accent1"/>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A</a:t>
            </a:r>
            <a:endParaRPr lang="zh-CN" altLang="en-US" sz="2800" dirty="0">
              <a:solidFill>
                <a:schemeClr val="bg1"/>
              </a:solidFill>
              <a:latin typeface="Agency FB" panose="020B0503020202020204" pitchFamily="34" charset="0"/>
            </a:endParaRPr>
          </a:p>
        </p:txBody>
      </p:sp>
      <p:sp>
        <p:nvSpPr>
          <p:cNvPr id="26" name="Freeform 49"/>
          <p:cNvSpPr/>
          <p:nvPr/>
        </p:nvSpPr>
        <p:spPr bwMode="auto">
          <a:xfrm>
            <a:off x="3174812" y="3663785"/>
            <a:ext cx="3205162" cy="1885951"/>
          </a:xfrm>
          <a:custGeom>
            <a:avLst/>
            <a:gdLst>
              <a:gd name="T0" fmla="*/ 1061 w 1161"/>
              <a:gd name="T1" fmla="*/ 242 h 683"/>
              <a:gd name="T2" fmla="*/ 1007 w 1161"/>
              <a:gd name="T3" fmla="*/ 257 h 683"/>
              <a:gd name="T4" fmla="*/ 1007 w 1161"/>
              <a:gd name="T5" fmla="*/ 257 h 683"/>
              <a:gd name="T6" fmla="*/ 848 w 1161"/>
              <a:gd name="T7" fmla="*/ 303 h 683"/>
              <a:gd name="T8" fmla="*/ 605 w 1161"/>
              <a:gd name="T9" fmla="*/ 125 h 683"/>
              <a:gd name="T10" fmla="*/ 605 w 1161"/>
              <a:gd name="T11" fmla="*/ 125 h 683"/>
              <a:gd name="T12" fmla="*/ 605 w 1161"/>
              <a:gd name="T13" fmla="*/ 124 h 683"/>
              <a:gd name="T14" fmla="*/ 605 w 1161"/>
              <a:gd name="T15" fmla="*/ 124 h 683"/>
              <a:gd name="T16" fmla="*/ 342 w 1161"/>
              <a:gd name="T17" fmla="*/ 0 h 683"/>
              <a:gd name="T18" fmla="*/ 0 w 1161"/>
              <a:gd name="T19" fmla="*/ 342 h 683"/>
              <a:gd name="T20" fmla="*/ 342 w 1161"/>
              <a:gd name="T21" fmla="*/ 683 h 683"/>
              <a:gd name="T22" fmla="*/ 605 w 1161"/>
              <a:gd name="T23" fmla="*/ 559 h 683"/>
              <a:gd name="T24" fmla="*/ 605 w 1161"/>
              <a:gd name="T25" fmla="*/ 559 h 683"/>
              <a:gd name="T26" fmla="*/ 848 w 1161"/>
              <a:gd name="T27" fmla="*/ 380 h 683"/>
              <a:gd name="T28" fmla="*/ 1007 w 1161"/>
              <a:gd name="T29" fmla="*/ 426 h 683"/>
              <a:gd name="T30" fmla="*/ 1007 w 1161"/>
              <a:gd name="T31" fmla="*/ 426 h 683"/>
              <a:gd name="T32" fmla="*/ 1061 w 1161"/>
              <a:gd name="T33" fmla="*/ 441 h 683"/>
              <a:gd name="T34" fmla="*/ 1161 w 1161"/>
              <a:gd name="T35" fmla="*/ 342 h 683"/>
              <a:gd name="T36" fmla="*/ 1061 w 1161"/>
              <a:gd name="T37" fmla="*/ 24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3">
                <a:moveTo>
                  <a:pt x="1061" y="242"/>
                </a:moveTo>
                <a:cubicBezTo>
                  <a:pt x="1041" y="242"/>
                  <a:pt x="1023" y="248"/>
                  <a:pt x="1007" y="257"/>
                </a:cubicBezTo>
                <a:cubicBezTo>
                  <a:pt x="1007" y="257"/>
                  <a:pt x="1007" y="257"/>
                  <a:pt x="1007" y="257"/>
                </a:cubicBezTo>
                <a:cubicBezTo>
                  <a:pt x="964" y="285"/>
                  <a:pt x="974" y="303"/>
                  <a:pt x="848" y="303"/>
                </a:cubicBezTo>
                <a:cubicBezTo>
                  <a:pt x="700" y="303"/>
                  <a:pt x="699" y="236"/>
                  <a:pt x="605" y="125"/>
                </a:cubicBezTo>
                <a:cubicBezTo>
                  <a:pt x="605" y="125"/>
                  <a:pt x="605" y="125"/>
                  <a:pt x="605" y="125"/>
                </a:cubicBezTo>
                <a:cubicBezTo>
                  <a:pt x="605" y="125"/>
                  <a:pt x="605" y="124"/>
                  <a:pt x="605" y="124"/>
                </a:cubicBezTo>
                <a:cubicBezTo>
                  <a:pt x="605" y="124"/>
                  <a:pt x="605" y="124"/>
                  <a:pt x="605" y="124"/>
                </a:cubicBezTo>
                <a:cubicBezTo>
                  <a:pt x="542" y="49"/>
                  <a:pt x="448" y="0"/>
                  <a:pt x="342" y="0"/>
                </a:cubicBezTo>
                <a:cubicBezTo>
                  <a:pt x="153" y="0"/>
                  <a:pt x="0" y="153"/>
                  <a:pt x="0" y="342"/>
                </a:cubicBezTo>
                <a:cubicBezTo>
                  <a:pt x="0" y="530"/>
                  <a:pt x="153" y="683"/>
                  <a:pt x="342" y="683"/>
                </a:cubicBezTo>
                <a:cubicBezTo>
                  <a:pt x="448" y="683"/>
                  <a:pt x="542" y="634"/>
                  <a:pt x="605" y="559"/>
                </a:cubicBezTo>
                <a:cubicBezTo>
                  <a:pt x="605" y="559"/>
                  <a:pt x="605" y="559"/>
                  <a:pt x="605" y="559"/>
                </a:cubicBezTo>
                <a:cubicBezTo>
                  <a:pt x="699" y="448"/>
                  <a:pt x="700" y="380"/>
                  <a:pt x="848" y="380"/>
                </a:cubicBezTo>
                <a:cubicBezTo>
                  <a:pt x="974" y="380"/>
                  <a:pt x="964" y="398"/>
                  <a:pt x="1007" y="426"/>
                </a:cubicBezTo>
                <a:cubicBezTo>
                  <a:pt x="1007" y="426"/>
                  <a:pt x="1007" y="426"/>
                  <a:pt x="1007" y="426"/>
                </a:cubicBezTo>
                <a:cubicBezTo>
                  <a:pt x="1023" y="436"/>
                  <a:pt x="1041" y="441"/>
                  <a:pt x="1061" y="441"/>
                </a:cubicBezTo>
                <a:cubicBezTo>
                  <a:pt x="1116" y="441"/>
                  <a:pt x="1161" y="397"/>
                  <a:pt x="1161" y="342"/>
                </a:cubicBezTo>
                <a:cubicBezTo>
                  <a:pt x="1161" y="286"/>
                  <a:pt x="1116" y="242"/>
                  <a:pt x="1061" y="242"/>
                </a:cubicBezTo>
                <a:close/>
              </a:path>
            </a:pathLst>
          </a:custGeom>
          <a:solidFill>
            <a:schemeClr val="bg1">
              <a:lumMod val="85000"/>
            </a:schemeClr>
          </a:solidFill>
          <a:ln>
            <a:noFill/>
          </a:ln>
        </p:spPr>
        <p:txBody>
          <a:bodyPr vert="horz" wrap="square" lIns="91436" tIns="45718" rIns="91436" bIns="45718" numCol="1" anchor="t" anchorCtr="0" compatLnSpc="1"/>
          <a:lstStyle/>
          <a:p>
            <a:endParaRPr lang="zh-CN" altLang="en-US" dirty="0">
              <a:solidFill>
                <a:schemeClr val="bg1"/>
              </a:solidFill>
            </a:endParaRPr>
          </a:p>
        </p:txBody>
      </p:sp>
      <p:sp>
        <p:nvSpPr>
          <p:cNvPr id="27" name="Oval 50"/>
          <p:cNvSpPr>
            <a:spLocks noChangeArrowheads="1"/>
          </p:cNvSpPr>
          <p:nvPr/>
        </p:nvSpPr>
        <p:spPr bwMode="auto">
          <a:xfrm>
            <a:off x="3290699" y="3779673"/>
            <a:ext cx="1654174" cy="1654175"/>
          </a:xfrm>
          <a:prstGeom prst="ellipse">
            <a:avLst/>
          </a:prstGeom>
          <a:solidFill>
            <a:schemeClr val="accent3"/>
          </a:solidFill>
          <a:ln>
            <a:noFill/>
          </a:ln>
        </p:spPr>
        <p:txBody>
          <a:bodyPr vert="horz" wrap="square" lIns="91436" tIns="45718" rIns="91436" bIns="45718" numCol="1" anchor="t" anchorCtr="0" compatLnSpc="1"/>
          <a:lstStyle/>
          <a:p>
            <a:endParaRPr lang="zh-CN" altLang="en-US" dirty="0">
              <a:solidFill>
                <a:schemeClr val="bg1"/>
              </a:solidFill>
            </a:endParaRPr>
          </a:p>
        </p:txBody>
      </p:sp>
      <p:sp>
        <p:nvSpPr>
          <p:cNvPr id="28" name="Oval 51"/>
          <p:cNvSpPr>
            <a:spLocks noChangeArrowheads="1"/>
          </p:cNvSpPr>
          <p:nvPr/>
        </p:nvSpPr>
        <p:spPr bwMode="auto">
          <a:xfrm>
            <a:off x="5883087" y="4384510"/>
            <a:ext cx="441325" cy="444500"/>
          </a:xfrm>
          <a:prstGeom prst="ellipse">
            <a:avLst/>
          </a:prstGeom>
          <a:solidFill>
            <a:schemeClr val="accent3"/>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C</a:t>
            </a:r>
            <a:endParaRPr lang="zh-CN" altLang="en-US" sz="2800" dirty="0">
              <a:solidFill>
                <a:schemeClr val="bg1"/>
              </a:solidFill>
              <a:latin typeface="Agency FB" panose="020B0503020202020204" pitchFamily="34" charset="0"/>
            </a:endParaRPr>
          </a:p>
        </p:txBody>
      </p:sp>
      <p:sp>
        <p:nvSpPr>
          <p:cNvPr id="29" name="Freeform 54"/>
          <p:cNvSpPr/>
          <p:nvPr/>
        </p:nvSpPr>
        <p:spPr bwMode="auto">
          <a:xfrm>
            <a:off x="5827525" y="2635084"/>
            <a:ext cx="3205162" cy="1881187"/>
          </a:xfrm>
          <a:custGeom>
            <a:avLst/>
            <a:gdLst>
              <a:gd name="T0" fmla="*/ 819 w 1161"/>
              <a:gd name="T1" fmla="*/ 0 h 682"/>
              <a:gd name="T2" fmla="*/ 556 w 1161"/>
              <a:gd name="T3" fmla="*/ 124 h 682"/>
              <a:gd name="T4" fmla="*/ 556 w 1161"/>
              <a:gd name="T5" fmla="*/ 124 h 682"/>
              <a:gd name="T6" fmla="*/ 556 w 1161"/>
              <a:gd name="T7" fmla="*/ 124 h 682"/>
              <a:gd name="T8" fmla="*/ 556 w 1161"/>
              <a:gd name="T9" fmla="*/ 124 h 682"/>
              <a:gd name="T10" fmla="*/ 313 w 1161"/>
              <a:gd name="T11" fmla="*/ 303 h 682"/>
              <a:gd name="T12" fmla="*/ 154 w 1161"/>
              <a:gd name="T13" fmla="*/ 257 h 682"/>
              <a:gd name="T14" fmla="*/ 154 w 1161"/>
              <a:gd name="T15" fmla="*/ 257 h 682"/>
              <a:gd name="T16" fmla="*/ 100 w 1161"/>
              <a:gd name="T17" fmla="*/ 241 h 682"/>
              <a:gd name="T18" fmla="*/ 0 w 1161"/>
              <a:gd name="T19" fmla="*/ 341 h 682"/>
              <a:gd name="T20" fmla="*/ 100 w 1161"/>
              <a:gd name="T21" fmla="*/ 441 h 682"/>
              <a:gd name="T22" fmla="*/ 154 w 1161"/>
              <a:gd name="T23" fmla="*/ 425 h 682"/>
              <a:gd name="T24" fmla="*/ 154 w 1161"/>
              <a:gd name="T25" fmla="*/ 425 h 682"/>
              <a:gd name="T26" fmla="*/ 313 w 1161"/>
              <a:gd name="T27" fmla="*/ 380 h 682"/>
              <a:gd name="T28" fmla="*/ 556 w 1161"/>
              <a:gd name="T29" fmla="*/ 558 h 682"/>
              <a:gd name="T30" fmla="*/ 556 w 1161"/>
              <a:gd name="T31" fmla="*/ 558 h 682"/>
              <a:gd name="T32" fmla="*/ 819 w 1161"/>
              <a:gd name="T33" fmla="*/ 682 h 682"/>
              <a:gd name="T34" fmla="*/ 1161 w 1161"/>
              <a:gd name="T35" fmla="*/ 341 h 682"/>
              <a:gd name="T36" fmla="*/ 819 w 1161"/>
              <a:gd name="T37" fmla="*/ 0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61" h="682">
                <a:moveTo>
                  <a:pt x="819" y="0"/>
                </a:moveTo>
                <a:cubicBezTo>
                  <a:pt x="714" y="0"/>
                  <a:pt x="619" y="48"/>
                  <a:pt x="556" y="124"/>
                </a:cubicBezTo>
                <a:cubicBezTo>
                  <a:pt x="556" y="124"/>
                  <a:pt x="556" y="124"/>
                  <a:pt x="556" y="124"/>
                </a:cubicBezTo>
                <a:cubicBezTo>
                  <a:pt x="556" y="124"/>
                  <a:pt x="556" y="124"/>
                  <a:pt x="556" y="124"/>
                </a:cubicBezTo>
                <a:cubicBezTo>
                  <a:pt x="556" y="124"/>
                  <a:pt x="556" y="124"/>
                  <a:pt x="556" y="124"/>
                </a:cubicBezTo>
                <a:cubicBezTo>
                  <a:pt x="462" y="235"/>
                  <a:pt x="461" y="303"/>
                  <a:pt x="313" y="303"/>
                </a:cubicBezTo>
                <a:cubicBezTo>
                  <a:pt x="187" y="303"/>
                  <a:pt x="197" y="284"/>
                  <a:pt x="154" y="257"/>
                </a:cubicBezTo>
                <a:cubicBezTo>
                  <a:pt x="154" y="257"/>
                  <a:pt x="154" y="257"/>
                  <a:pt x="154" y="257"/>
                </a:cubicBezTo>
                <a:cubicBezTo>
                  <a:pt x="138" y="247"/>
                  <a:pt x="120" y="241"/>
                  <a:pt x="100" y="241"/>
                </a:cubicBezTo>
                <a:cubicBezTo>
                  <a:pt x="45" y="241"/>
                  <a:pt x="0" y="286"/>
                  <a:pt x="0" y="341"/>
                </a:cubicBezTo>
                <a:cubicBezTo>
                  <a:pt x="0" y="396"/>
                  <a:pt x="45" y="441"/>
                  <a:pt x="100" y="441"/>
                </a:cubicBezTo>
                <a:cubicBezTo>
                  <a:pt x="120" y="441"/>
                  <a:pt x="138" y="435"/>
                  <a:pt x="154" y="425"/>
                </a:cubicBezTo>
                <a:cubicBezTo>
                  <a:pt x="154" y="425"/>
                  <a:pt x="154" y="425"/>
                  <a:pt x="154" y="425"/>
                </a:cubicBezTo>
                <a:cubicBezTo>
                  <a:pt x="197" y="398"/>
                  <a:pt x="187" y="380"/>
                  <a:pt x="313" y="380"/>
                </a:cubicBezTo>
                <a:cubicBezTo>
                  <a:pt x="461" y="380"/>
                  <a:pt x="462" y="447"/>
                  <a:pt x="556" y="558"/>
                </a:cubicBezTo>
                <a:cubicBezTo>
                  <a:pt x="556" y="558"/>
                  <a:pt x="556" y="558"/>
                  <a:pt x="556" y="558"/>
                </a:cubicBezTo>
                <a:cubicBezTo>
                  <a:pt x="619" y="634"/>
                  <a:pt x="714" y="682"/>
                  <a:pt x="819" y="682"/>
                </a:cubicBezTo>
                <a:cubicBezTo>
                  <a:pt x="1008" y="682"/>
                  <a:pt x="1161" y="530"/>
                  <a:pt x="1161" y="341"/>
                </a:cubicBezTo>
                <a:cubicBezTo>
                  <a:pt x="1161" y="153"/>
                  <a:pt x="1008" y="0"/>
                  <a:pt x="819" y="0"/>
                </a:cubicBezTo>
                <a:close/>
              </a:path>
            </a:pathLst>
          </a:custGeom>
          <a:solidFill>
            <a:schemeClr val="bg1">
              <a:lumMod val="85000"/>
            </a:schemeClr>
          </a:solidFill>
          <a:ln>
            <a:noFill/>
          </a:ln>
        </p:spPr>
        <p:txBody>
          <a:bodyPr vert="horz" wrap="square" lIns="91436" tIns="45718" rIns="91436" bIns="45718" numCol="1" anchor="t" anchorCtr="0" compatLnSpc="1"/>
          <a:lstStyle/>
          <a:p>
            <a:endParaRPr lang="zh-CN" altLang="en-US" dirty="0">
              <a:solidFill>
                <a:schemeClr val="bg1"/>
              </a:solidFill>
            </a:endParaRPr>
          </a:p>
        </p:txBody>
      </p:sp>
      <p:sp>
        <p:nvSpPr>
          <p:cNvPr id="30" name="Oval 55"/>
          <p:cNvSpPr>
            <a:spLocks noChangeArrowheads="1"/>
          </p:cNvSpPr>
          <p:nvPr/>
        </p:nvSpPr>
        <p:spPr bwMode="auto">
          <a:xfrm>
            <a:off x="7262627" y="2750973"/>
            <a:ext cx="1654174" cy="1652587"/>
          </a:xfrm>
          <a:prstGeom prst="ellipse">
            <a:avLst/>
          </a:prstGeom>
          <a:solidFill>
            <a:schemeClr val="accent2"/>
          </a:solidFill>
          <a:ln>
            <a:noFill/>
          </a:ln>
        </p:spPr>
        <p:txBody>
          <a:bodyPr vert="horz" wrap="square" lIns="91436" tIns="45718" rIns="91436" bIns="45718" numCol="1" anchor="t" anchorCtr="0" compatLnSpc="1"/>
          <a:lstStyle/>
          <a:p>
            <a:endParaRPr lang="zh-CN" altLang="en-US" dirty="0">
              <a:solidFill>
                <a:schemeClr val="bg1"/>
              </a:solidFill>
            </a:endParaRPr>
          </a:p>
        </p:txBody>
      </p:sp>
      <p:sp>
        <p:nvSpPr>
          <p:cNvPr id="31" name="Oval 56"/>
          <p:cNvSpPr>
            <a:spLocks noChangeArrowheads="1"/>
          </p:cNvSpPr>
          <p:nvPr/>
        </p:nvSpPr>
        <p:spPr bwMode="auto">
          <a:xfrm>
            <a:off x="5883087" y="3354222"/>
            <a:ext cx="441325" cy="444500"/>
          </a:xfrm>
          <a:prstGeom prst="ellipse">
            <a:avLst/>
          </a:prstGeom>
          <a:solidFill>
            <a:schemeClr val="accent2"/>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B</a:t>
            </a:r>
            <a:endParaRPr lang="zh-CN" altLang="en-US" sz="2800" dirty="0">
              <a:solidFill>
                <a:schemeClr val="bg1"/>
              </a:solidFill>
              <a:latin typeface="Agency FB" panose="020B0503020202020204" pitchFamily="34" charset="0"/>
            </a:endParaRPr>
          </a:p>
        </p:txBody>
      </p:sp>
      <p:sp>
        <p:nvSpPr>
          <p:cNvPr id="32" name="Oval 57"/>
          <p:cNvSpPr>
            <a:spLocks noChangeArrowheads="1"/>
          </p:cNvSpPr>
          <p:nvPr/>
        </p:nvSpPr>
        <p:spPr bwMode="auto">
          <a:xfrm>
            <a:off x="7304662" y="4794614"/>
            <a:ext cx="1654174" cy="1649412"/>
          </a:xfrm>
          <a:prstGeom prst="ellipse">
            <a:avLst/>
          </a:prstGeom>
          <a:solidFill>
            <a:schemeClr val="accent4"/>
          </a:solidFill>
          <a:ln>
            <a:noFill/>
          </a:ln>
        </p:spPr>
        <p:txBody>
          <a:bodyPr vert="horz" wrap="square" lIns="91436" tIns="45718" rIns="91436" bIns="45718" numCol="1" anchor="t" anchorCtr="0" compatLnSpc="1"/>
          <a:lstStyle/>
          <a:p>
            <a:endParaRPr lang="zh-CN" altLang="en-US" dirty="0">
              <a:solidFill>
                <a:schemeClr val="bg1"/>
              </a:solidFill>
            </a:endParaRPr>
          </a:p>
        </p:txBody>
      </p:sp>
      <p:sp>
        <p:nvSpPr>
          <p:cNvPr id="33" name="Oval 59"/>
          <p:cNvSpPr>
            <a:spLocks noChangeArrowheads="1"/>
          </p:cNvSpPr>
          <p:nvPr/>
        </p:nvSpPr>
        <p:spPr bwMode="auto">
          <a:xfrm>
            <a:off x="5883087" y="5416383"/>
            <a:ext cx="441325" cy="442913"/>
          </a:xfrm>
          <a:prstGeom prst="ellipse">
            <a:avLst/>
          </a:prstGeom>
          <a:solidFill>
            <a:schemeClr val="accent4"/>
          </a:solidFill>
          <a:ln>
            <a:noFill/>
          </a:ln>
        </p:spPr>
        <p:txBody>
          <a:bodyPr vert="horz" wrap="square" lIns="0" tIns="0" rIns="0" bIns="0" numCol="1" anchor="ctr" anchorCtr="0" compatLnSpc="1"/>
          <a:lstStyle/>
          <a:p>
            <a:pPr algn="ctr"/>
            <a:r>
              <a:rPr lang="en-US" altLang="zh-CN" sz="2800" dirty="0">
                <a:solidFill>
                  <a:schemeClr val="bg1"/>
                </a:solidFill>
                <a:latin typeface="Agency FB" panose="020B0503020202020204" pitchFamily="34" charset="0"/>
              </a:rPr>
              <a:t>D</a:t>
            </a:r>
            <a:endParaRPr lang="zh-CN" altLang="en-US" sz="2800" dirty="0">
              <a:solidFill>
                <a:schemeClr val="bg1"/>
              </a:solidFill>
              <a:latin typeface="Agency FB" panose="020B0503020202020204" pitchFamily="34" charset="0"/>
            </a:endParaRPr>
          </a:p>
        </p:txBody>
      </p:sp>
      <p:sp>
        <p:nvSpPr>
          <p:cNvPr id="34" name="TextBox 30"/>
          <p:cNvSpPr txBox="1"/>
          <p:nvPr/>
        </p:nvSpPr>
        <p:spPr>
          <a:xfrm>
            <a:off x="3757109" y="2074294"/>
            <a:ext cx="911540" cy="861775"/>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公司业务</a:t>
            </a:r>
            <a:endParaRPr lang="en-US" altLang="zh-CN" sz="2800" b="1" dirty="0">
              <a:solidFill>
                <a:schemeClr val="bg1"/>
              </a:solidFill>
              <a:latin typeface="微软雅黑" panose="020B0503020204020204" pitchFamily="34" charset="-122"/>
              <a:ea typeface="微软雅黑" panose="020B0503020204020204" pitchFamily="34" charset="-122"/>
            </a:endParaRPr>
          </a:p>
        </p:txBody>
      </p:sp>
      <p:sp>
        <p:nvSpPr>
          <p:cNvPr id="35" name="TextBox 30"/>
          <p:cNvSpPr txBox="1"/>
          <p:nvPr/>
        </p:nvSpPr>
        <p:spPr>
          <a:xfrm>
            <a:off x="7736561" y="3167254"/>
            <a:ext cx="850766" cy="861775"/>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公司业务</a:t>
            </a:r>
            <a:endParaRPr lang="en-US" altLang="zh-CN" sz="2800" b="1" dirty="0">
              <a:solidFill>
                <a:schemeClr val="bg1"/>
              </a:solidFill>
              <a:latin typeface="微软雅黑" panose="020B0503020204020204" pitchFamily="34" charset="-122"/>
              <a:ea typeface="微软雅黑" panose="020B0503020204020204" pitchFamily="34" charset="-122"/>
            </a:endParaRPr>
          </a:p>
        </p:txBody>
      </p:sp>
      <p:sp>
        <p:nvSpPr>
          <p:cNvPr id="36" name="TextBox 30"/>
          <p:cNvSpPr txBox="1"/>
          <p:nvPr/>
        </p:nvSpPr>
        <p:spPr>
          <a:xfrm>
            <a:off x="3741408" y="4199131"/>
            <a:ext cx="865811" cy="861775"/>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公司业务</a:t>
            </a:r>
            <a:endParaRPr lang="en-US" altLang="zh-CN" sz="2800" b="1" dirty="0">
              <a:solidFill>
                <a:schemeClr val="bg1"/>
              </a:solidFill>
              <a:latin typeface="微软雅黑" panose="020B0503020204020204" pitchFamily="34" charset="-122"/>
              <a:ea typeface="微软雅黑" panose="020B0503020204020204" pitchFamily="34" charset="-122"/>
            </a:endParaRPr>
          </a:p>
        </p:txBody>
      </p:sp>
      <p:sp>
        <p:nvSpPr>
          <p:cNvPr id="37" name="TextBox 30"/>
          <p:cNvSpPr txBox="1"/>
          <p:nvPr/>
        </p:nvSpPr>
        <p:spPr>
          <a:xfrm>
            <a:off x="7742234" y="5228792"/>
            <a:ext cx="884462" cy="861775"/>
          </a:xfrm>
          <a:prstGeom prst="rect">
            <a:avLst/>
          </a:prstGeom>
          <a:noFill/>
        </p:spPr>
        <p:txBody>
          <a:bodyPr wrap="square" lIns="0" tIns="0" rIns="0" bIns="0" rtlCol="0">
            <a:spAutoFit/>
          </a:bodyPr>
          <a:lstStyle/>
          <a:p>
            <a:r>
              <a:rPr lang="zh-CN" altLang="en-US" sz="2800" b="1" dirty="0">
                <a:solidFill>
                  <a:schemeClr val="bg1"/>
                </a:solidFill>
                <a:latin typeface="微软雅黑" panose="020B0503020204020204" pitchFamily="34" charset="-122"/>
                <a:ea typeface="微软雅黑" panose="020B0503020204020204" pitchFamily="34" charset="-122"/>
              </a:rPr>
              <a:t>公司业务</a:t>
            </a:r>
            <a:endParaRPr lang="en-US" altLang="zh-CN" sz="2800" b="1" dirty="0">
              <a:solidFill>
                <a:schemeClr val="bg1"/>
              </a:solidFill>
              <a:latin typeface="微软雅黑" panose="020B0503020204020204" pitchFamily="34" charset="-122"/>
              <a:ea typeface="微软雅黑" panose="020B0503020204020204" pitchFamily="34" charset="-122"/>
            </a:endParaRPr>
          </a:p>
        </p:txBody>
      </p:sp>
      <p:sp>
        <p:nvSpPr>
          <p:cNvPr id="38" name="矩形 37"/>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39" name="矩形 38"/>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40"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strVal val="4*#ppt_w"/>
                                          </p:val>
                                        </p:tav>
                                        <p:tav tm="100000">
                                          <p:val>
                                            <p:strVal val="#ppt_w"/>
                                          </p:val>
                                        </p:tav>
                                      </p:tavLst>
                                    </p:anim>
                                    <p:anim calcmode="lin" valueType="num">
                                      <p:cBhvr>
                                        <p:cTn id="12" dur="500" fill="hold"/>
                                        <p:tgtEl>
                                          <p:spTgt spid="25"/>
                                        </p:tgtEl>
                                        <p:attrNameLst>
                                          <p:attrName>ppt_h</p:attrName>
                                        </p:attrNameLst>
                                      </p:cBhvr>
                                      <p:tavLst>
                                        <p:tav tm="0">
                                          <p:val>
                                            <p:strVal val="4*#ppt_h"/>
                                          </p:val>
                                        </p:tav>
                                        <p:tav tm="100000">
                                          <p:val>
                                            <p:strVal val="#ppt_h"/>
                                          </p:val>
                                        </p:tav>
                                      </p:tavLst>
                                    </p:anim>
                                  </p:childTnLst>
                                </p:cTn>
                              </p:par>
                              <p:par>
                                <p:cTn id="13" presetID="23" presetClass="entr" presetSubtype="32" fill="hold" grpId="0" nodeType="withEffect">
                                  <p:stCondLst>
                                    <p:cond delay="200"/>
                                  </p:stCondLst>
                                  <p:childTnLst>
                                    <p:set>
                                      <p:cBhvr>
                                        <p:cTn id="14" dur="1" fill="hold">
                                          <p:stCondLst>
                                            <p:cond delay="0"/>
                                          </p:stCondLst>
                                        </p:cTn>
                                        <p:tgtEl>
                                          <p:spTgt spid="31"/>
                                        </p:tgtEl>
                                        <p:attrNameLst>
                                          <p:attrName>style.visibility</p:attrName>
                                        </p:attrNameLst>
                                      </p:cBhvr>
                                      <p:to>
                                        <p:strVal val="visible"/>
                                      </p:to>
                                    </p:set>
                                    <p:anim calcmode="lin" valueType="num">
                                      <p:cBhvr>
                                        <p:cTn id="15" dur="500" fill="hold"/>
                                        <p:tgtEl>
                                          <p:spTgt spid="31"/>
                                        </p:tgtEl>
                                        <p:attrNameLst>
                                          <p:attrName>ppt_w</p:attrName>
                                        </p:attrNameLst>
                                      </p:cBhvr>
                                      <p:tavLst>
                                        <p:tav tm="0">
                                          <p:val>
                                            <p:strVal val="4*#ppt_w"/>
                                          </p:val>
                                        </p:tav>
                                        <p:tav tm="100000">
                                          <p:val>
                                            <p:strVal val="#ppt_w"/>
                                          </p:val>
                                        </p:tav>
                                      </p:tavLst>
                                    </p:anim>
                                    <p:anim calcmode="lin" valueType="num">
                                      <p:cBhvr>
                                        <p:cTn id="16" dur="500" fill="hold"/>
                                        <p:tgtEl>
                                          <p:spTgt spid="31"/>
                                        </p:tgtEl>
                                        <p:attrNameLst>
                                          <p:attrName>ppt_h</p:attrName>
                                        </p:attrNameLst>
                                      </p:cBhvr>
                                      <p:tavLst>
                                        <p:tav tm="0">
                                          <p:val>
                                            <p:strVal val="4*#ppt_h"/>
                                          </p:val>
                                        </p:tav>
                                        <p:tav tm="100000">
                                          <p:val>
                                            <p:strVal val="#ppt_h"/>
                                          </p:val>
                                        </p:tav>
                                      </p:tavLst>
                                    </p:anim>
                                  </p:childTnLst>
                                </p:cTn>
                              </p:par>
                              <p:par>
                                <p:cTn id="17" presetID="23" presetClass="entr" presetSubtype="32" fill="hold" grpId="0" nodeType="withEffect">
                                  <p:stCondLst>
                                    <p:cond delay="40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strVal val="4*#ppt_w"/>
                                          </p:val>
                                        </p:tav>
                                        <p:tav tm="100000">
                                          <p:val>
                                            <p:strVal val="#ppt_w"/>
                                          </p:val>
                                        </p:tav>
                                      </p:tavLst>
                                    </p:anim>
                                    <p:anim calcmode="lin" valueType="num">
                                      <p:cBhvr>
                                        <p:cTn id="20" dur="500" fill="hold"/>
                                        <p:tgtEl>
                                          <p:spTgt spid="28"/>
                                        </p:tgtEl>
                                        <p:attrNameLst>
                                          <p:attrName>ppt_h</p:attrName>
                                        </p:attrNameLst>
                                      </p:cBhvr>
                                      <p:tavLst>
                                        <p:tav tm="0">
                                          <p:val>
                                            <p:strVal val="4*#ppt_h"/>
                                          </p:val>
                                        </p:tav>
                                        <p:tav tm="100000">
                                          <p:val>
                                            <p:strVal val="#ppt_h"/>
                                          </p:val>
                                        </p:tav>
                                      </p:tavLst>
                                    </p:anim>
                                  </p:childTnLst>
                                </p:cTn>
                              </p:par>
                              <p:par>
                                <p:cTn id="21" presetID="23" presetClass="entr" presetSubtype="32" fill="hold" grpId="0" nodeType="withEffect">
                                  <p:stCondLst>
                                    <p:cond delay="600"/>
                                  </p:stCondLst>
                                  <p:childTnLst>
                                    <p:set>
                                      <p:cBhvr>
                                        <p:cTn id="22" dur="1" fill="hold">
                                          <p:stCondLst>
                                            <p:cond delay="0"/>
                                          </p:stCondLst>
                                        </p:cTn>
                                        <p:tgtEl>
                                          <p:spTgt spid="33"/>
                                        </p:tgtEl>
                                        <p:attrNameLst>
                                          <p:attrName>style.visibility</p:attrName>
                                        </p:attrNameLst>
                                      </p:cBhvr>
                                      <p:to>
                                        <p:strVal val="visible"/>
                                      </p:to>
                                    </p:set>
                                    <p:anim calcmode="lin" valueType="num">
                                      <p:cBhvr>
                                        <p:cTn id="23" dur="500" fill="hold"/>
                                        <p:tgtEl>
                                          <p:spTgt spid="33"/>
                                        </p:tgtEl>
                                        <p:attrNameLst>
                                          <p:attrName>ppt_w</p:attrName>
                                        </p:attrNameLst>
                                      </p:cBhvr>
                                      <p:tavLst>
                                        <p:tav tm="0">
                                          <p:val>
                                            <p:strVal val="4*#ppt_w"/>
                                          </p:val>
                                        </p:tav>
                                        <p:tav tm="100000">
                                          <p:val>
                                            <p:strVal val="#ppt_w"/>
                                          </p:val>
                                        </p:tav>
                                      </p:tavLst>
                                    </p:anim>
                                    <p:anim calcmode="lin" valueType="num">
                                      <p:cBhvr>
                                        <p:cTn id="24" dur="500" fill="hold"/>
                                        <p:tgtEl>
                                          <p:spTgt spid="33"/>
                                        </p:tgtEl>
                                        <p:attrNameLst>
                                          <p:attrName>ppt_h</p:attrName>
                                        </p:attrNameLst>
                                      </p:cBhvr>
                                      <p:tavLst>
                                        <p:tav tm="0">
                                          <p:val>
                                            <p:strVal val="4*#ppt_h"/>
                                          </p:val>
                                        </p:tav>
                                        <p:tav tm="100000">
                                          <p:val>
                                            <p:strVal val="#ppt_h"/>
                                          </p:val>
                                        </p:tav>
                                      </p:tavLst>
                                    </p:anim>
                                  </p:childTnLst>
                                </p:cTn>
                              </p:par>
                            </p:childTnLst>
                          </p:cTn>
                        </p:par>
                        <p:par>
                          <p:cTn id="25" fill="hold">
                            <p:stCondLst>
                              <p:cond delay="1000"/>
                            </p:stCondLst>
                            <p:childTnLst>
                              <p:par>
                                <p:cTn id="26" presetID="22" presetClass="entr" presetSubtype="2"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right)">
                                      <p:cBhvr>
                                        <p:cTn id="28" dur="500"/>
                                        <p:tgtEl>
                                          <p:spTgt spid="16"/>
                                        </p:tgtEl>
                                      </p:cBhvr>
                                    </p:animEffect>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animEffect transition="in" filter="fade">
                                      <p:cBhvr>
                                        <p:cTn id="39" dur="500"/>
                                        <p:tgtEl>
                                          <p:spTgt spid="24"/>
                                        </p:tgtEl>
                                      </p:cBhvr>
                                    </p:animEffect>
                                  </p:childTnLst>
                                </p:cTn>
                              </p:par>
                            </p:childTnLst>
                          </p:cTn>
                        </p:par>
                        <p:par>
                          <p:cTn id="40" fill="hold">
                            <p:stCondLst>
                              <p:cond delay="2000"/>
                            </p:stCondLst>
                            <p:childTnLst>
                              <p:par>
                                <p:cTn id="41" presetID="22" presetClass="entr" presetSubtype="2" fill="hold" grpId="0" nodeType="after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wipe(right)">
                                      <p:cBhvr>
                                        <p:cTn id="43" dur="500"/>
                                        <p:tgtEl>
                                          <p:spTgt spid="8"/>
                                        </p:tgtEl>
                                      </p:cBhvr>
                                    </p:animEffect>
                                  </p:childTnLst>
                                </p:cTn>
                              </p:par>
                            </p:childTnLst>
                          </p:cTn>
                        </p:par>
                        <p:par>
                          <p:cTn id="44" fill="hold">
                            <p:stCondLst>
                              <p:cond delay="2500"/>
                            </p:stCondLst>
                            <p:childTnLst>
                              <p:par>
                                <p:cTn id="45" presetID="22" presetClass="entr" presetSubtype="8" fill="hold" grpId="0"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left)">
                                      <p:cBhvr>
                                        <p:cTn id="47" dur="500"/>
                                        <p:tgtEl>
                                          <p:spTgt spid="29"/>
                                        </p:tgtEl>
                                      </p:cBhvr>
                                    </p:animEffect>
                                  </p:childTnLst>
                                </p:cTn>
                              </p:par>
                            </p:childTnLst>
                          </p:cTn>
                        </p:par>
                        <p:par>
                          <p:cTn id="48" fill="hold">
                            <p:stCondLst>
                              <p:cond delay="3000"/>
                            </p:stCondLst>
                            <p:childTnLst>
                              <p:par>
                                <p:cTn id="49" presetID="53" presetClass="entr" presetSubtype="16"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p:cTn id="51" dur="500" fill="hold"/>
                                        <p:tgtEl>
                                          <p:spTgt spid="35"/>
                                        </p:tgtEl>
                                        <p:attrNameLst>
                                          <p:attrName>ppt_w</p:attrName>
                                        </p:attrNameLst>
                                      </p:cBhvr>
                                      <p:tavLst>
                                        <p:tav tm="0">
                                          <p:val>
                                            <p:fltVal val="0"/>
                                          </p:val>
                                        </p:tav>
                                        <p:tav tm="100000">
                                          <p:val>
                                            <p:strVal val="#ppt_w"/>
                                          </p:val>
                                        </p:tav>
                                      </p:tavLst>
                                    </p:anim>
                                    <p:anim calcmode="lin" valueType="num">
                                      <p:cBhvr>
                                        <p:cTn id="52" dur="500" fill="hold"/>
                                        <p:tgtEl>
                                          <p:spTgt spid="35"/>
                                        </p:tgtEl>
                                        <p:attrNameLst>
                                          <p:attrName>ppt_h</p:attrName>
                                        </p:attrNameLst>
                                      </p:cBhvr>
                                      <p:tavLst>
                                        <p:tav tm="0">
                                          <p:val>
                                            <p:fltVal val="0"/>
                                          </p:val>
                                        </p:tav>
                                        <p:tav tm="100000">
                                          <p:val>
                                            <p:strVal val="#ppt_h"/>
                                          </p:val>
                                        </p:tav>
                                      </p:tavLst>
                                    </p:anim>
                                    <p:animEffect transition="in" filter="fade">
                                      <p:cBhvr>
                                        <p:cTn id="53" dur="500"/>
                                        <p:tgtEl>
                                          <p:spTgt spid="35"/>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30"/>
                                        </p:tgtEl>
                                        <p:attrNameLst>
                                          <p:attrName>style.visibility</p:attrName>
                                        </p:attrNameLst>
                                      </p:cBhvr>
                                      <p:to>
                                        <p:strVal val="visible"/>
                                      </p:to>
                                    </p:set>
                                    <p:anim calcmode="lin" valueType="num">
                                      <p:cBhvr>
                                        <p:cTn id="56" dur="500" fill="hold"/>
                                        <p:tgtEl>
                                          <p:spTgt spid="30"/>
                                        </p:tgtEl>
                                        <p:attrNameLst>
                                          <p:attrName>ppt_w</p:attrName>
                                        </p:attrNameLst>
                                      </p:cBhvr>
                                      <p:tavLst>
                                        <p:tav tm="0">
                                          <p:val>
                                            <p:fltVal val="0"/>
                                          </p:val>
                                        </p:tav>
                                        <p:tav tm="100000">
                                          <p:val>
                                            <p:strVal val="#ppt_w"/>
                                          </p:val>
                                        </p:tav>
                                      </p:tavLst>
                                    </p:anim>
                                    <p:anim calcmode="lin" valueType="num">
                                      <p:cBhvr>
                                        <p:cTn id="57" dur="500" fill="hold"/>
                                        <p:tgtEl>
                                          <p:spTgt spid="30"/>
                                        </p:tgtEl>
                                        <p:attrNameLst>
                                          <p:attrName>ppt_h</p:attrName>
                                        </p:attrNameLst>
                                      </p:cBhvr>
                                      <p:tavLst>
                                        <p:tav tm="0">
                                          <p:val>
                                            <p:fltVal val="0"/>
                                          </p:val>
                                        </p:tav>
                                        <p:tav tm="100000">
                                          <p:val>
                                            <p:strVal val="#ppt_h"/>
                                          </p:val>
                                        </p:tav>
                                      </p:tavLst>
                                    </p:anim>
                                    <p:animEffect transition="in" filter="fade">
                                      <p:cBhvr>
                                        <p:cTn id="58" dur="500"/>
                                        <p:tgtEl>
                                          <p:spTgt spid="30"/>
                                        </p:tgtEl>
                                      </p:cBhvr>
                                    </p:animEffect>
                                  </p:childTnLst>
                                </p:cTn>
                              </p:par>
                            </p:childTnLst>
                          </p:cTn>
                        </p:par>
                        <p:par>
                          <p:cTn id="59" fill="hold">
                            <p:stCondLst>
                              <p:cond delay="3500"/>
                            </p:stCondLst>
                            <p:childTnLst>
                              <p:par>
                                <p:cTn id="60" presetID="22" presetClass="entr" presetSubtype="8" fill="hold" grpId="0" nodeType="after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wipe(left)">
                                      <p:cBhvr>
                                        <p:cTn id="62" dur="500"/>
                                        <p:tgtEl>
                                          <p:spTgt spid="10"/>
                                        </p:tgtEl>
                                      </p:cBhvr>
                                    </p:animEffect>
                                  </p:childTnLst>
                                </p:cTn>
                              </p:par>
                            </p:childTnLst>
                          </p:cTn>
                        </p:par>
                        <p:par>
                          <p:cTn id="63" fill="hold">
                            <p:stCondLst>
                              <p:cond delay="4000"/>
                            </p:stCondLst>
                            <p:childTnLst>
                              <p:par>
                                <p:cTn id="64" presetID="22" presetClass="entr" presetSubtype="2" fill="hold" grpId="0" nodeType="afterEffect">
                                  <p:stCondLst>
                                    <p:cond delay="0"/>
                                  </p:stCondLst>
                                  <p:childTnLst>
                                    <p:set>
                                      <p:cBhvr>
                                        <p:cTn id="65" dur="1" fill="hold">
                                          <p:stCondLst>
                                            <p:cond delay="0"/>
                                          </p:stCondLst>
                                        </p:cTn>
                                        <p:tgtEl>
                                          <p:spTgt spid="26"/>
                                        </p:tgtEl>
                                        <p:attrNameLst>
                                          <p:attrName>style.visibility</p:attrName>
                                        </p:attrNameLst>
                                      </p:cBhvr>
                                      <p:to>
                                        <p:strVal val="visible"/>
                                      </p:to>
                                    </p:set>
                                    <p:animEffect transition="in" filter="wipe(right)">
                                      <p:cBhvr>
                                        <p:cTn id="66" dur="500"/>
                                        <p:tgtEl>
                                          <p:spTgt spid="26"/>
                                        </p:tgtEl>
                                      </p:cBhvr>
                                    </p:animEffect>
                                  </p:childTnLst>
                                </p:cTn>
                              </p:par>
                            </p:childTnLst>
                          </p:cTn>
                        </p:par>
                        <p:par>
                          <p:cTn id="67" fill="hold">
                            <p:stCondLst>
                              <p:cond delay="4500"/>
                            </p:stCondLst>
                            <p:childTnLst>
                              <p:par>
                                <p:cTn id="68" presetID="53" presetClass="entr" presetSubtype="16"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 calcmode="lin" valueType="num">
                                      <p:cBhvr>
                                        <p:cTn id="70" dur="500" fill="hold"/>
                                        <p:tgtEl>
                                          <p:spTgt spid="36"/>
                                        </p:tgtEl>
                                        <p:attrNameLst>
                                          <p:attrName>ppt_w</p:attrName>
                                        </p:attrNameLst>
                                      </p:cBhvr>
                                      <p:tavLst>
                                        <p:tav tm="0">
                                          <p:val>
                                            <p:fltVal val="0"/>
                                          </p:val>
                                        </p:tav>
                                        <p:tav tm="100000">
                                          <p:val>
                                            <p:strVal val="#ppt_w"/>
                                          </p:val>
                                        </p:tav>
                                      </p:tavLst>
                                    </p:anim>
                                    <p:anim calcmode="lin" valueType="num">
                                      <p:cBhvr>
                                        <p:cTn id="71" dur="500" fill="hold"/>
                                        <p:tgtEl>
                                          <p:spTgt spid="36"/>
                                        </p:tgtEl>
                                        <p:attrNameLst>
                                          <p:attrName>ppt_h</p:attrName>
                                        </p:attrNameLst>
                                      </p:cBhvr>
                                      <p:tavLst>
                                        <p:tav tm="0">
                                          <p:val>
                                            <p:fltVal val="0"/>
                                          </p:val>
                                        </p:tav>
                                        <p:tav tm="100000">
                                          <p:val>
                                            <p:strVal val="#ppt_h"/>
                                          </p:val>
                                        </p:tav>
                                      </p:tavLst>
                                    </p:anim>
                                    <p:animEffect transition="in" filter="fade">
                                      <p:cBhvr>
                                        <p:cTn id="72" dur="500"/>
                                        <p:tgtEl>
                                          <p:spTgt spid="36"/>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 calcmode="lin" valueType="num">
                                      <p:cBhvr>
                                        <p:cTn id="75" dur="500" fill="hold"/>
                                        <p:tgtEl>
                                          <p:spTgt spid="27"/>
                                        </p:tgtEl>
                                        <p:attrNameLst>
                                          <p:attrName>ppt_w</p:attrName>
                                        </p:attrNameLst>
                                      </p:cBhvr>
                                      <p:tavLst>
                                        <p:tav tm="0">
                                          <p:val>
                                            <p:fltVal val="0"/>
                                          </p:val>
                                        </p:tav>
                                        <p:tav tm="100000">
                                          <p:val>
                                            <p:strVal val="#ppt_w"/>
                                          </p:val>
                                        </p:tav>
                                      </p:tavLst>
                                    </p:anim>
                                    <p:anim calcmode="lin" valueType="num">
                                      <p:cBhvr>
                                        <p:cTn id="76" dur="500" fill="hold"/>
                                        <p:tgtEl>
                                          <p:spTgt spid="27"/>
                                        </p:tgtEl>
                                        <p:attrNameLst>
                                          <p:attrName>ppt_h</p:attrName>
                                        </p:attrNameLst>
                                      </p:cBhvr>
                                      <p:tavLst>
                                        <p:tav tm="0">
                                          <p:val>
                                            <p:fltVal val="0"/>
                                          </p:val>
                                        </p:tav>
                                        <p:tav tm="100000">
                                          <p:val>
                                            <p:strVal val="#ppt_h"/>
                                          </p:val>
                                        </p:tav>
                                      </p:tavLst>
                                    </p:anim>
                                    <p:animEffect transition="in" filter="fade">
                                      <p:cBhvr>
                                        <p:cTn id="77" dur="500"/>
                                        <p:tgtEl>
                                          <p:spTgt spid="27"/>
                                        </p:tgtEl>
                                      </p:cBhvr>
                                    </p:animEffect>
                                  </p:childTnLst>
                                </p:cTn>
                              </p:par>
                            </p:childTnLst>
                          </p:cTn>
                        </p:par>
                        <p:par>
                          <p:cTn id="78" fill="hold">
                            <p:stCondLst>
                              <p:cond delay="5000"/>
                            </p:stCondLst>
                            <p:childTnLst>
                              <p:par>
                                <p:cTn id="79" presetID="22" presetClass="entr" presetSubtype="2" fill="hold" grpId="0" nodeType="afterEffect">
                                  <p:stCondLst>
                                    <p:cond delay="0"/>
                                  </p:stCondLst>
                                  <p:childTnLst>
                                    <p:set>
                                      <p:cBhvr>
                                        <p:cTn id="80" dur="1" fill="hold">
                                          <p:stCondLst>
                                            <p:cond delay="0"/>
                                          </p:stCondLst>
                                        </p:cTn>
                                        <p:tgtEl>
                                          <p:spTgt spid="12"/>
                                        </p:tgtEl>
                                        <p:attrNameLst>
                                          <p:attrName>style.visibility</p:attrName>
                                        </p:attrNameLst>
                                      </p:cBhvr>
                                      <p:to>
                                        <p:strVal val="visible"/>
                                      </p:to>
                                    </p:set>
                                    <p:animEffect transition="in" filter="wipe(right)">
                                      <p:cBhvr>
                                        <p:cTn id="81" dur="500"/>
                                        <p:tgtEl>
                                          <p:spTgt spid="12"/>
                                        </p:tgtEl>
                                      </p:cBhvr>
                                    </p:animEffect>
                                  </p:childTnLst>
                                </p:cTn>
                              </p:par>
                            </p:childTnLst>
                          </p:cTn>
                        </p:par>
                        <p:par>
                          <p:cTn id="82" fill="hold">
                            <p:stCondLst>
                              <p:cond delay="5500"/>
                            </p:stCondLst>
                            <p:childTnLst>
                              <p:par>
                                <p:cTn id="83" presetID="22" presetClass="entr" presetSubtype="8"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left)">
                                      <p:cBhvr>
                                        <p:cTn id="85" dur="500"/>
                                        <p:tgtEl>
                                          <p:spTgt spid="15"/>
                                        </p:tgtEl>
                                      </p:cBhvr>
                                    </p:animEffect>
                                  </p:childTnLst>
                                </p:cTn>
                              </p:par>
                            </p:childTnLst>
                          </p:cTn>
                        </p:par>
                        <p:par>
                          <p:cTn id="86" fill="hold">
                            <p:stCondLst>
                              <p:cond delay="6000"/>
                            </p:stCondLst>
                            <p:childTnLst>
                              <p:par>
                                <p:cTn id="87" presetID="53" presetClass="entr" presetSubtype="16"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500" fill="hold"/>
                                        <p:tgtEl>
                                          <p:spTgt spid="37"/>
                                        </p:tgtEl>
                                        <p:attrNameLst>
                                          <p:attrName>ppt_w</p:attrName>
                                        </p:attrNameLst>
                                      </p:cBhvr>
                                      <p:tavLst>
                                        <p:tav tm="0">
                                          <p:val>
                                            <p:fltVal val="0"/>
                                          </p:val>
                                        </p:tav>
                                        <p:tav tm="100000">
                                          <p:val>
                                            <p:strVal val="#ppt_w"/>
                                          </p:val>
                                        </p:tav>
                                      </p:tavLst>
                                    </p:anim>
                                    <p:anim calcmode="lin" valueType="num">
                                      <p:cBhvr>
                                        <p:cTn id="90" dur="500" fill="hold"/>
                                        <p:tgtEl>
                                          <p:spTgt spid="37"/>
                                        </p:tgtEl>
                                        <p:attrNameLst>
                                          <p:attrName>ppt_h</p:attrName>
                                        </p:attrNameLst>
                                      </p:cBhvr>
                                      <p:tavLst>
                                        <p:tav tm="0">
                                          <p:val>
                                            <p:fltVal val="0"/>
                                          </p:val>
                                        </p:tav>
                                        <p:tav tm="100000">
                                          <p:val>
                                            <p:strVal val="#ppt_h"/>
                                          </p:val>
                                        </p:tav>
                                      </p:tavLst>
                                    </p:anim>
                                    <p:animEffect transition="in" filter="fade">
                                      <p:cBhvr>
                                        <p:cTn id="91" dur="500"/>
                                        <p:tgtEl>
                                          <p:spTgt spid="37"/>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32"/>
                                        </p:tgtEl>
                                        <p:attrNameLst>
                                          <p:attrName>style.visibility</p:attrName>
                                        </p:attrNameLst>
                                      </p:cBhvr>
                                      <p:to>
                                        <p:strVal val="visible"/>
                                      </p:to>
                                    </p:set>
                                    <p:anim calcmode="lin" valueType="num">
                                      <p:cBhvr>
                                        <p:cTn id="94" dur="500" fill="hold"/>
                                        <p:tgtEl>
                                          <p:spTgt spid="32"/>
                                        </p:tgtEl>
                                        <p:attrNameLst>
                                          <p:attrName>ppt_w</p:attrName>
                                        </p:attrNameLst>
                                      </p:cBhvr>
                                      <p:tavLst>
                                        <p:tav tm="0">
                                          <p:val>
                                            <p:fltVal val="0"/>
                                          </p:val>
                                        </p:tav>
                                        <p:tav tm="100000">
                                          <p:val>
                                            <p:strVal val="#ppt_w"/>
                                          </p:val>
                                        </p:tav>
                                      </p:tavLst>
                                    </p:anim>
                                    <p:anim calcmode="lin" valueType="num">
                                      <p:cBhvr>
                                        <p:cTn id="95" dur="500" fill="hold"/>
                                        <p:tgtEl>
                                          <p:spTgt spid="32"/>
                                        </p:tgtEl>
                                        <p:attrNameLst>
                                          <p:attrName>ppt_h</p:attrName>
                                        </p:attrNameLst>
                                      </p:cBhvr>
                                      <p:tavLst>
                                        <p:tav tm="0">
                                          <p:val>
                                            <p:fltVal val="0"/>
                                          </p:val>
                                        </p:tav>
                                        <p:tav tm="100000">
                                          <p:val>
                                            <p:strVal val="#ppt_h"/>
                                          </p:val>
                                        </p:tav>
                                      </p:tavLst>
                                    </p:anim>
                                    <p:animEffect transition="in" filter="fade">
                                      <p:cBhvr>
                                        <p:cTn id="96" dur="500"/>
                                        <p:tgtEl>
                                          <p:spTgt spid="32"/>
                                        </p:tgtEl>
                                      </p:cBhvr>
                                    </p:animEffect>
                                  </p:childTnLst>
                                </p:cTn>
                              </p:par>
                            </p:childTnLst>
                          </p:cTn>
                        </p:par>
                        <p:par>
                          <p:cTn id="97" fill="hold">
                            <p:stCondLst>
                              <p:cond delay="6500"/>
                            </p:stCondLst>
                            <p:childTnLst>
                              <p:par>
                                <p:cTn id="98" presetID="22" presetClass="entr" presetSubtype="8"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Effect transition="in" filter="wipe(left)">
                                      <p:cBhvr>
                                        <p:cTn id="10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4" grpId="0"/>
      <p:bldP spid="15" grpId="0" animBg="1"/>
      <p:bldP spid="16"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p:bldP spid="35" grpId="0"/>
      <p:bldP spid="36" grpId="0"/>
      <p:bldP spid="37"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pic>
        <p:nvPicPr>
          <p:cNvPr id="19" name="图片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718" y="4300491"/>
            <a:ext cx="3315224" cy="2491003"/>
          </a:xfrm>
          <a:prstGeom prst="rect">
            <a:avLst/>
          </a:prstGeom>
        </p:spPr>
      </p:pic>
      <p:pic>
        <p:nvPicPr>
          <p:cNvPr id="20" name="图片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92371" y="4418473"/>
            <a:ext cx="2446007" cy="2560701"/>
          </a:xfrm>
          <a:prstGeom prst="rect">
            <a:avLst/>
          </a:prstGeom>
        </p:spPr>
      </p:pic>
      <p:pic>
        <p:nvPicPr>
          <p:cNvPr id="21" name="图片 20"/>
          <p:cNvPicPr>
            <a:picLocks noChangeAspect="1"/>
          </p:cNvPicPr>
          <p:nvPr/>
        </p:nvPicPr>
        <p:blipFill rotWithShape="1">
          <a:blip r:embed="rId4" cstate="print">
            <a:extLst>
              <a:ext uri="{28A0092B-C50C-407E-A947-70E740481C1C}">
                <a14:useLocalDpi xmlns:a14="http://schemas.microsoft.com/office/drawing/2010/main" val="0"/>
              </a:ext>
            </a:extLst>
          </a:blip>
          <a:srcRect b="8631"/>
          <a:stretch>
            <a:fillRect/>
          </a:stretch>
        </p:blipFill>
        <p:spPr>
          <a:xfrm>
            <a:off x="4004950" y="3689614"/>
            <a:ext cx="4514582" cy="3168386"/>
          </a:xfrm>
          <a:prstGeom prst="rect">
            <a:avLst/>
          </a:prstGeom>
        </p:spPr>
      </p:pic>
      <p:sp>
        <p:nvSpPr>
          <p:cNvPr id="22" name="文本框 7"/>
          <p:cNvSpPr txBox="1"/>
          <p:nvPr/>
        </p:nvSpPr>
        <p:spPr>
          <a:xfrm>
            <a:off x="2168166" y="1518468"/>
            <a:ext cx="7855671" cy="1123380"/>
          </a:xfrm>
          <a:prstGeom prst="rect">
            <a:avLst/>
          </a:prstGeom>
          <a:noFill/>
        </p:spPr>
        <p:txBody>
          <a:bodyPr wrap="none" lIns="121917" tIns="60958" rIns="121917" bIns="60958" rtlCol="0">
            <a:spAutoFit/>
          </a:bodyPr>
          <a:lstStyle/>
          <a:p>
            <a:pPr algn="ctr"/>
            <a:r>
              <a:rPr lang="zh-CN" altLang="en-US" sz="6500" b="1" spc="600" dirty="0">
                <a:solidFill>
                  <a:schemeClr val="bg1"/>
                </a:solidFill>
                <a:latin typeface="微软雅黑" panose="020B0503020204020204" pitchFamily="34" charset="-122"/>
                <a:ea typeface="微软雅黑" panose="020B0503020204020204" pitchFamily="34" charset="-122"/>
              </a:rPr>
              <a:t>演示完毕 感谢聆听</a:t>
            </a:r>
          </a:p>
        </p:txBody>
      </p:sp>
      <p:sp>
        <p:nvSpPr>
          <p:cNvPr id="23" name="文本框 8"/>
          <p:cNvSpPr txBox="1"/>
          <p:nvPr/>
        </p:nvSpPr>
        <p:spPr>
          <a:xfrm>
            <a:off x="4343344" y="578147"/>
            <a:ext cx="3505313" cy="815604"/>
          </a:xfrm>
          <a:prstGeom prst="rect">
            <a:avLst/>
          </a:prstGeom>
          <a:noFill/>
        </p:spPr>
        <p:txBody>
          <a:bodyPr wrap="none" lIns="121917" tIns="60958" rIns="121917" bIns="60958" rtlCol="0">
            <a:spAutoFit/>
          </a:bodyPr>
          <a:lstStyle/>
          <a:p>
            <a:pPr algn="ctr"/>
            <a:r>
              <a:rPr lang="en-US" altLang="zh-CN" sz="4500" dirty="0">
                <a:solidFill>
                  <a:schemeClr val="bg1"/>
                </a:solidFill>
              </a:rPr>
              <a:t>POWERPOINT</a:t>
            </a:r>
            <a:endParaRPr lang="zh-CN" altLang="en-US" sz="4500" dirty="0">
              <a:solidFill>
                <a:schemeClr val="bg1"/>
              </a:solidFill>
            </a:endParaRPr>
          </a:p>
        </p:txBody>
      </p:sp>
      <p:sp>
        <p:nvSpPr>
          <p:cNvPr id="24" name="文本框 14"/>
          <p:cNvSpPr txBox="1"/>
          <p:nvPr/>
        </p:nvSpPr>
        <p:spPr>
          <a:xfrm>
            <a:off x="3887392" y="2848210"/>
            <a:ext cx="4417229" cy="400105"/>
          </a:xfrm>
          <a:prstGeom prst="rect">
            <a:avLst/>
          </a:prstGeom>
          <a:noFill/>
        </p:spPr>
        <p:txBody>
          <a:bodyPr wrap="none" lIns="121917" tIns="60958" rIns="121917" bIns="60958" rtlCol="0">
            <a:spAutoFit/>
          </a:bodyPr>
          <a:lstStyle/>
          <a:p>
            <a:pPr algn="ctr"/>
            <a:r>
              <a:rPr lang="zh-CN" altLang="en-US">
                <a:solidFill>
                  <a:schemeClr val="bg1"/>
                </a:solidFill>
                <a:latin typeface="微软雅黑" panose="020B0503020204020204" pitchFamily="34" charset="-122"/>
                <a:ea typeface="微软雅黑" panose="020B0503020204020204" pitchFamily="34" charset="-122"/>
              </a:rPr>
              <a:t>汇报人：</a:t>
            </a:r>
            <a:r>
              <a:rPr lang="en-US" altLang="zh-CN">
                <a:solidFill>
                  <a:schemeClr val="bg1"/>
                </a:solidFill>
                <a:latin typeface="微软雅黑" panose="020B0503020204020204" pitchFamily="34" charset="-122"/>
                <a:ea typeface="微软雅黑" panose="020B0503020204020204" pitchFamily="34" charset="-122"/>
              </a:rPr>
              <a:t>xiazaii            </a:t>
            </a:r>
            <a:r>
              <a:rPr lang="zh-CN" altLang="en-US">
                <a:solidFill>
                  <a:schemeClr val="bg1"/>
                </a:solidFill>
                <a:latin typeface="微软雅黑" panose="020B0503020204020204" pitchFamily="34" charset="-122"/>
                <a:ea typeface="微软雅黑" panose="020B0503020204020204" pitchFamily="34" charset="-122"/>
              </a:rPr>
              <a:t>时间：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年</a:t>
            </a:r>
            <a:r>
              <a:rPr lang="en-US" altLang="zh-CN">
                <a:solidFill>
                  <a:schemeClr val="bg1"/>
                </a:solidFill>
                <a:latin typeface="微软雅黑" panose="020B0503020204020204" pitchFamily="34" charset="-122"/>
                <a:ea typeface="微软雅黑" panose="020B0503020204020204" pitchFamily="34" charset="-122"/>
              </a:rPr>
              <a:t>XX</a:t>
            </a:r>
            <a:r>
              <a:rPr lang="zh-CN" altLang="en-US">
                <a:solidFill>
                  <a:schemeClr val="bg1"/>
                </a:solidFill>
                <a:latin typeface="微软雅黑" panose="020B0503020204020204" pitchFamily="34" charset="-122"/>
                <a:ea typeface="微软雅黑" panose="020B0503020204020204" pitchFamily="34" charset="-122"/>
              </a:rPr>
              <a:t>月</a:t>
            </a:r>
            <a:endParaRPr lang="zh-CN" altLang="en-US"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1000"/>
                                        <p:tgtEl>
                                          <p:spTgt spid="20"/>
                                        </p:tgtEl>
                                      </p:cBhvr>
                                    </p:animEffect>
                                    <p:anim calcmode="lin" valueType="num">
                                      <p:cBhvr>
                                        <p:cTn id="14" dur="1000" fill="hold"/>
                                        <p:tgtEl>
                                          <p:spTgt spid="20"/>
                                        </p:tgtEl>
                                        <p:attrNameLst>
                                          <p:attrName>ppt_x</p:attrName>
                                        </p:attrNameLst>
                                      </p:cBhvr>
                                      <p:tavLst>
                                        <p:tav tm="0">
                                          <p:val>
                                            <p:strVal val="#ppt_x"/>
                                          </p:val>
                                        </p:tav>
                                        <p:tav tm="100000">
                                          <p:val>
                                            <p:strVal val="#ppt_x"/>
                                          </p:val>
                                        </p:tav>
                                      </p:tavLst>
                                    </p:anim>
                                    <p:anim calcmode="lin" valueType="num">
                                      <p:cBhvr>
                                        <p:cTn id="15" dur="1000" fill="hold"/>
                                        <p:tgtEl>
                                          <p:spTgt spid="2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50" presetClass="entr" presetSubtype="0" decel="10000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p:cTn id="19" dur="1000" fill="hold"/>
                                        <p:tgtEl>
                                          <p:spTgt spid="21"/>
                                        </p:tgtEl>
                                        <p:attrNameLst>
                                          <p:attrName>ppt_w</p:attrName>
                                        </p:attrNameLst>
                                      </p:cBhvr>
                                      <p:tavLst>
                                        <p:tav tm="0">
                                          <p:val>
                                            <p:strVal val="#ppt_w+.3"/>
                                          </p:val>
                                        </p:tav>
                                        <p:tav tm="100000">
                                          <p:val>
                                            <p:strVal val="#ppt_w"/>
                                          </p:val>
                                        </p:tav>
                                      </p:tavLst>
                                    </p:anim>
                                    <p:anim calcmode="lin" valueType="num">
                                      <p:cBhvr>
                                        <p:cTn id="20" dur="1000" fill="hold"/>
                                        <p:tgtEl>
                                          <p:spTgt spid="21"/>
                                        </p:tgtEl>
                                        <p:attrNameLst>
                                          <p:attrName>ppt_h</p:attrName>
                                        </p:attrNameLst>
                                      </p:cBhvr>
                                      <p:tavLst>
                                        <p:tav tm="0">
                                          <p:val>
                                            <p:strVal val="#ppt_h"/>
                                          </p:val>
                                        </p:tav>
                                        <p:tav tm="100000">
                                          <p:val>
                                            <p:strVal val="#ppt_h"/>
                                          </p:val>
                                        </p:tav>
                                      </p:tavLst>
                                    </p:anim>
                                    <p:animEffect transition="in" filter="fade">
                                      <p:cBhvr>
                                        <p:cTn id="21" dur="1000"/>
                                        <p:tgtEl>
                                          <p:spTgt spid="21"/>
                                        </p:tgtEl>
                                      </p:cBhvr>
                                    </p:animEffect>
                                  </p:childTnLst>
                                </p:cTn>
                              </p:par>
                            </p:childTnLst>
                          </p:cTn>
                        </p:par>
                        <p:par>
                          <p:cTn id="22" fill="hold">
                            <p:stCondLst>
                              <p:cond delay="3000"/>
                            </p:stCondLst>
                            <p:childTnLst>
                              <p:par>
                                <p:cTn id="23" presetID="22" presetClass="entr" presetSubtype="8"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left)">
                                      <p:cBhvr>
                                        <p:cTn id="25" dur="500"/>
                                        <p:tgtEl>
                                          <p:spTgt spid="23"/>
                                        </p:tgtEl>
                                      </p:cBhvr>
                                    </p:animEffect>
                                  </p:childTnLst>
                                </p:cTn>
                              </p:par>
                            </p:childTnLst>
                          </p:cTn>
                        </p:par>
                        <p:par>
                          <p:cTn id="26" fill="hold">
                            <p:stCondLst>
                              <p:cond delay="3500"/>
                            </p:stCondLst>
                            <p:childTnLst>
                              <p:par>
                                <p:cTn id="27" presetID="56" presetClass="entr" presetSubtype="0" fill="hold" grpId="0" nodeType="afterEffect">
                                  <p:stCondLst>
                                    <p:cond delay="0"/>
                                  </p:stCondLst>
                                  <p:iterate type="lt">
                                    <p:tmPct val="10000"/>
                                  </p:iterate>
                                  <p:childTnLst>
                                    <p:set>
                                      <p:cBhvr>
                                        <p:cTn id="28" dur="1" fill="hold">
                                          <p:stCondLst>
                                            <p:cond delay="0"/>
                                          </p:stCondLst>
                                        </p:cTn>
                                        <p:tgtEl>
                                          <p:spTgt spid="22"/>
                                        </p:tgtEl>
                                        <p:attrNameLst>
                                          <p:attrName>style.visibility</p:attrName>
                                        </p:attrNameLst>
                                      </p:cBhvr>
                                      <p:to>
                                        <p:strVal val="visible"/>
                                      </p:to>
                                    </p:set>
                                    <p:anim by="(-#ppt_w*2)" calcmode="lin" valueType="num">
                                      <p:cBhvr rctx="PPT">
                                        <p:cTn id="29" dur="500" autoRev="1" fill="hold">
                                          <p:stCondLst>
                                            <p:cond delay="0"/>
                                          </p:stCondLst>
                                        </p:cTn>
                                        <p:tgtEl>
                                          <p:spTgt spid="22"/>
                                        </p:tgtEl>
                                        <p:attrNameLst>
                                          <p:attrName>ppt_w</p:attrName>
                                        </p:attrNameLst>
                                      </p:cBhvr>
                                    </p:anim>
                                    <p:anim by="(#ppt_w*0.50)" calcmode="lin" valueType="num">
                                      <p:cBhvr>
                                        <p:cTn id="30" dur="500" decel="50000" autoRev="1" fill="hold">
                                          <p:stCondLst>
                                            <p:cond delay="0"/>
                                          </p:stCondLst>
                                        </p:cTn>
                                        <p:tgtEl>
                                          <p:spTgt spid="22"/>
                                        </p:tgtEl>
                                        <p:attrNameLst>
                                          <p:attrName>ppt_x</p:attrName>
                                        </p:attrNameLst>
                                      </p:cBhvr>
                                    </p:anim>
                                    <p:anim from="(-#ppt_h/2)" to="(#ppt_y)" calcmode="lin" valueType="num">
                                      <p:cBhvr>
                                        <p:cTn id="31" dur="1000" fill="hold">
                                          <p:stCondLst>
                                            <p:cond delay="0"/>
                                          </p:stCondLst>
                                        </p:cTn>
                                        <p:tgtEl>
                                          <p:spTgt spid="22"/>
                                        </p:tgtEl>
                                        <p:attrNameLst>
                                          <p:attrName>ppt_y</p:attrName>
                                        </p:attrNameLst>
                                      </p:cBhvr>
                                    </p:anim>
                                    <p:animRot by="21600000">
                                      <p:cBhvr>
                                        <p:cTn id="32" dur="1000" fill="hold">
                                          <p:stCondLst>
                                            <p:cond delay="0"/>
                                          </p:stCondLst>
                                        </p:cTn>
                                        <p:tgtEl>
                                          <p:spTgt spid="22"/>
                                        </p:tgtEl>
                                        <p:attrNameLst>
                                          <p:attrName>r</p:attrName>
                                        </p:attrNameLst>
                                      </p:cBhvr>
                                    </p:animRot>
                                  </p:childTnLst>
                                </p:cTn>
                              </p:par>
                            </p:childTnLst>
                          </p:cTn>
                        </p:par>
                        <p:par>
                          <p:cTn id="33" fill="hold">
                            <p:stCondLst>
                              <p:cond delay="5300"/>
                            </p:stCondLst>
                            <p:childTnLst>
                              <p:par>
                                <p:cTn id="34" presetID="42" presetClass="entr" presetSubtype="0"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anim calcmode="lin" valueType="num">
                                      <p:cBhvr>
                                        <p:cTn id="37" dur="500" fill="hold"/>
                                        <p:tgtEl>
                                          <p:spTgt spid="24"/>
                                        </p:tgtEl>
                                        <p:attrNameLst>
                                          <p:attrName>ppt_x</p:attrName>
                                        </p:attrNameLst>
                                      </p:cBhvr>
                                      <p:tavLst>
                                        <p:tav tm="0">
                                          <p:val>
                                            <p:strVal val="#ppt_x"/>
                                          </p:val>
                                        </p:tav>
                                        <p:tav tm="100000">
                                          <p:val>
                                            <p:strVal val="#ppt_x"/>
                                          </p:val>
                                        </p:tav>
                                      </p:tavLst>
                                    </p:anim>
                                    <p:anim calcmode="lin" valueType="num">
                                      <p:cBhvr>
                                        <p:cTn id="38"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flipH="1">
            <a:off x="1294200" y="2055143"/>
            <a:ext cx="9797952" cy="3930928"/>
            <a:chOff x="1171444" y="2167131"/>
            <a:chExt cx="9796676" cy="3931837"/>
          </a:xfrm>
        </p:grpSpPr>
        <p:sp>
          <p:nvSpPr>
            <p:cNvPr id="6" name="矩形 5"/>
            <p:cNvSpPr/>
            <p:nvPr/>
          </p:nvSpPr>
          <p:spPr>
            <a:xfrm flipV="1">
              <a:off x="1290088" y="4356530"/>
              <a:ext cx="9497261" cy="13446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34"/>
            <p:cNvGrpSpPr/>
            <p:nvPr/>
          </p:nvGrpSpPr>
          <p:grpSpPr bwMode="auto">
            <a:xfrm>
              <a:off x="4990230" y="2167131"/>
              <a:ext cx="2007470" cy="2011082"/>
              <a:chOff x="0" y="0"/>
              <a:chExt cx="1154113" cy="1155699"/>
            </a:xfrm>
            <a:solidFill>
              <a:schemeClr val="bg1"/>
            </a:solidFill>
          </p:grpSpPr>
          <p:sp>
            <p:nvSpPr>
              <p:cNvPr id="9" name="Oval 30"/>
              <p:cNvSpPr>
                <a:spLocks noChangeArrowheads="1"/>
              </p:cNvSpPr>
              <p:nvPr/>
            </p:nvSpPr>
            <p:spPr bwMode="auto">
              <a:xfrm>
                <a:off x="0" y="0"/>
                <a:ext cx="1154113" cy="1155699"/>
              </a:xfrm>
              <a:prstGeom prst="ellipse">
                <a:avLst/>
              </a:pr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endParaRPr lang="zh-CN" altLang="en-US" sz="1500" dirty="0">
                  <a:solidFill>
                    <a:schemeClr val="tx1"/>
                  </a:solidFill>
                  <a:latin typeface="微软雅黑" panose="020B0503020204020204" pitchFamily="34" charset="-122"/>
                </a:endParaRPr>
              </a:p>
            </p:txBody>
          </p:sp>
          <p:sp>
            <p:nvSpPr>
              <p:cNvPr id="10" name="Freeform 34"/>
              <p:cNvSpPr>
                <a:spLocks noEditPoints="1"/>
              </p:cNvSpPr>
              <p:nvPr/>
            </p:nvSpPr>
            <p:spPr bwMode="auto">
              <a:xfrm>
                <a:off x="266700" y="128587"/>
                <a:ext cx="638175" cy="868362"/>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nSpc>
                    <a:spcPct val="150000"/>
                  </a:lnSpc>
                </a:pPr>
                <a:endParaRPr lang="zh-CN" altLang="en-US" sz="2000" dirty="0">
                  <a:latin typeface="微软雅黑" panose="020B0503020204020204" pitchFamily="34" charset="-122"/>
                  <a:ea typeface="微软雅黑" panose="020B0503020204020204" pitchFamily="34" charset="-122"/>
                </a:endParaRPr>
              </a:p>
            </p:txBody>
          </p:sp>
        </p:grpSp>
        <p:grpSp>
          <p:nvGrpSpPr>
            <p:cNvPr id="4" name="组合 37"/>
            <p:cNvGrpSpPr/>
            <p:nvPr/>
          </p:nvGrpSpPr>
          <p:grpSpPr bwMode="auto">
            <a:xfrm>
              <a:off x="8851398" y="2485469"/>
              <a:ext cx="1473702" cy="1476354"/>
              <a:chOff x="0" y="0"/>
              <a:chExt cx="1154113" cy="1155698"/>
            </a:xfrm>
            <a:solidFill>
              <a:schemeClr val="bg1"/>
            </a:solidFill>
          </p:grpSpPr>
          <p:sp>
            <p:nvSpPr>
              <p:cNvPr id="13" name="Oval 31"/>
              <p:cNvSpPr>
                <a:spLocks noChangeArrowheads="1"/>
              </p:cNvSpPr>
              <p:nvPr/>
            </p:nvSpPr>
            <p:spPr bwMode="auto">
              <a:xfrm>
                <a:off x="0" y="0"/>
                <a:ext cx="1154113" cy="1155699"/>
              </a:xfrm>
              <a:prstGeom prst="ellipse">
                <a:avLst/>
              </a:pr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endParaRPr lang="zh-CN" altLang="en-US" sz="1500" dirty="0">
                  <a:solidFill>
                    <a:schemeClr val="tx1"/>
                  </a:solidFill>
                  <a:latin typeface="微软雅黑" panose="020B0503020204020204" pitchFamily="34" charset="-122"/>
                </a:endParaRPr>
              </a:p>
            </p:txBody>
          </p:sp>
          <p:sp>
            <p:nvSpPr>
              <p:cNvPr id="14" name="Freeform 35"/>
              <p:cNvSpPr>
                <a:spLocks noEditPoints="1"/>
              </p:cNvSpPr>
              <p:nvPr/>
            </p:nvSpPr>
            <p:spPr bwMode="auto">
              <a:xfrm>
                <a:off x="269875" y="169862"/>
                <a:ext cx="563563" cy="766762"/>
              </a:xfrm>
              <a:custGeom>
                <a:avLst/>
                <a:gdLst>
                  <a:gd name="T0" fmla="*/ 73939 w 625"/>
                  <a:gd name="T1" fmla="*/ 124194 h 852"/>
                  <a:gd name="T2" fmla="*/ 62217 w 625"/>
                  <a:gd name="T3" fmla="*/ 766762 h 852"/>
                  <a:gd name="T4" fmla="*/ 563563 w 625"/>
                  <a:gd name="T5" fmla="*/ 188091 h 852"/>
                  <a:gd name="T6" fmla="*/ 520281 w 625"/>
                  <a:gd name="T7" fmla="*/ 201590 h 852"/>
                  <a:gd name="T8" fmla="*/ 64021 w 625"/>
                  <a:gd name="T9" fmla="*/ 722664 h 852"/>
                  <a:gd name="T10" fmla="*/ 243459 w 625"/>
                  <a:gd name="T11" fmla="*/ 81896 h 852"/>
                  <a:gd name="T12" fmla="*/ 320104 w 625"/>
                  <a:gd name="T13" fmla="*/ 81896 h 852"/>
                  <a:gd name="T14" fmla="*/ 280429 w 625"/>
                  <a:gd name="T15" fmla="*/ 122394 h 852"/>
                  <a:gd name="T16" fmla="*/ 196571 w 625"/>
                  <a:gd name="T17" fmla="*/ 83696 h 852"/>
                  <a:gd name="T18" fmla="*/ 103696 w 625"/>
                  <a:gd name="T19" fmla="*/ 194390 h 852"/>
                  <a:gd name="T20" fmla="*/ 459867 w 625"/>
                  <a:gd name="T21" fmla="*/ 194390 h 852"/>
                  <a:gd name="T22" fmla="*/ 366992 w 625"/>
                  <a:gd name="T23" fmla="*/ 83696 h 852"/>
                  <a:gd name="T24" fmla="*/ 196571 w 625"/>
                  <a:gd name="T25" fmla="*/ 83696 h 852"/>
                  <a:gd name="T26" fmla="*/ 199276 w 625"/>
                  <a:gd name="T27" fmla="*/ 582271 h 852"/>
                  <a:gd name="T28" fmla="*/ 136157 w 625"/>
                  <a:gd name="T29" fmla="*/ 600270 h 852"/>
                  <a:gd name="T30" fmla="*/ 122631 w 625"/>
                  <a:gd name="T31" fmla="*/ 613770 h 852"/>
                  <a:gd name="T32" fmla="*/ 199276 w 625"/>
                  <a:gd name="T33" fmla="*/ 619169 h 852"/>
                  <a:gd name="T34" fmla="*/ 119025 w 625"/>
                  <a:gd name="T35" fmla="*/ 658767 h 852"/>
                  <a:gd name="T36" fmla="*/ 218212 w 625"/>
                  <a:gd name="T37" fmla="*/ 610170 h 852"/>
                  <a:gd name="T38" fmla="*/ 218212 w 625"/>
                  <a:gd name="T39" fmla="*/ 578671 h 852"/>
                  <a:gd name="T40" fmla="*/ 99187 w 625"/>
                  <a:gd name="T41" fmla="*/ 584971 h 852"/>
                  <a:gd name="T42" fmla="*/ 192964 w 625"/>
                  <a:gd name="T43" fmla="*/ 683966 h 852"/>
                  <a:gd name="T44" fmla="*/ 192964 w 625"/>
                  <a:gd name="T45" fmla="*/ 301485 h 852"/>
                  <a:gd name="T46" fmla="*/ 136157 w 625"/>
                  <a:gd name="T47" fmla="*/ 318584 h 852"/>
                  <a:gd name="T48" fmla="*/ 155994 w 625"/>
                  <a:gd name="T49" fmla="*/ 368982 h 852"/>
                  <a:gd name="T50" fmla="*/ 119025 w 625"/>
                  <a:gd name="T51" fmla="*/ 382481 h 852"/>
                  <a:gd name="T52" fmla="*/ 192964 w 625"/>
                  <a:gd name="T53" fmla="*/ 281686 h 852"/>
                  <a:gd name="T54" fmla="*/ 99187 w 625"/>
                  <a:gd name="T55" fmla="*/ 380681 h 852"/>
                  <a:gd name="T56" fmla="*/ 217310 w 625"/>
                  <a:gd name="T57" fmla="*/ 323084 h 852"/>
                  <a:gd name="T58" fmla="*/ 216408 w 625"/>
                  <a:gd name="T59" fmla="*/ 296985 h 852"/>
                  <a:gd name="T60" fmla="*/ 199276 w 625"/>
                  <a:gd name="T61" fmla="*/ 452678 h 852"/>
                  <a:gd name="T62" fmla="*/ 122631 w 625"/>
                  <a:gd name="T63" fmla="*/ 471577 h 852"/>
                  <a:gd name="T64" fmla="*/ 199276 w 625"/>
                  <a:gd name="T65" fmla="*/ 522874 h 852"/>
                  <a:gd name="T66" fmla="*/ 218212 w 625"/>
                  <a:gd name="T67" fmla="*/ 438278 h 852"/>
                  <a:gd name="T68" fmla="*/ 99187 w 625"/>
                  <a:gd name="T69" fmla="*/ 442778 h 852"/>
                  <a:gd name="T70" fmla="*/ 199276 w 625"/>
                  <a:gd name="T71" fmla="*/ 541773 h 852"/>
                  <a:gd name="T72" fmla="*/ 260592 w 625"/>
                  <a:gd name="T73" fmla="*/ 418479 h 852"/>
                  <a:gd name="T74" fmla="*/ 294856 w 625"/>
                  <a:gd name="T75" fmla="*/ 650668 h 852"/>
                  <a:gd name="T76" fmla="*/ 452654 w 625"/>
                  <a:gd name="T77" fmla="*/ 602070 h 852"/>
                  <a:gd name="T78" fmla="*/ 288544 w 625"/>
                  <a:gd name="T79" fmla="*/ 644368 h 852"/>
                  <a:gd name="T80" fmla="*/ 452654 w 625"/>
                  <a:gd name="T81" fmla="*/ 456277 h 852"/>
                  <a:gd name="T82" fmla="*/ 288544 w 625"/>
                  <a:gd name="T83" fmla="*/ 368982 h 852"/>
                  <a:gd name="T84" fmla="*/ 288544 w 625"/>
                  <a:gd name="T85" fmla="*/ 316784 h 85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 h="852">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nSpc>
                    <a:spcPct val="150000"/>
                  </a:lnSpc>
                </a:pPr>
                <a:endParaRPr lang="zh-CN" altLang="en-US" sz="2000" dirty="0">
                  <a:latin typeface="微软雅黑" panose="020B0503020204020204" pitchFamily="34" charset="-122"/>
                  <a:ea typeface="微软雅黑" panose="020B0503020204020204" pitchFamily="34" charset="-122"/>
                </a:endParaRPr>
              </a:p>
            </p:txBody>
          </p:sp>
        </p:grpSp>
        <p:grpSp>
          <p:nvGrpSpPr>
            <p:cNvPr id="5" name="组合 40"/>
            <p:cNvGrpSpPr/>
            <p:nvPr/>
          </p:nvGrpSpPr>
          <p:grpSpPr bwMode="auto">
            <a:xfrm>
              <a:off x="1778680" y="2460754"/>
              <a:ext cx="1486602" cy="1487230"/>
              <a:chOff x="0" y="0"/>
              <a:chExt cx="1155700" cy="1155698"/>
            </a:xfrm>
            <a:solidFill>
              <a:schemeClr val="bg1"/>
            </a:solidFill>
          </p:grpSpPr>
          <p:sp>
            <p:nvSpPr>
              <p:cNvPr id="16" name="Oval 33"/>
              <p:cNvSpPr>
                <a:spLocks noChangeArrowheads="1"/>
              </p:cNvSpPr>
              <p:nvPr/>
            </p:nvSpPr>
            <p:spPr bwMode="auto">
              <a:xfrm>
                <a:off x="0" y="0"/>
                <a:ext cx="1155700" cy="1155698"/>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lvl1pPr eaLnBrk="0" hangingPunct="0">
                  <a:spcBef>
                    <a:spcPct val="20000"/>
                  </a:spcBef>
                  <a:buChar char="•"/>
                  <a:defRPr sz="2000">
                    <a:solidFill>
                      <a:schemeClr val="accent1"/>
                    </a:solidFill>
                    <a:latin typeface="Arial" panose="020B0604020202020204" pitchFamily="34" charset="0"/>
                    <a:ea typeface="微软雅黑" panose="020B0503020204020204" pitchFamily="34" charset="-122"/>
                  </a:defRPr>
                </a:lvl1pPr>
                <a:lvl2pPr marL="742950" indent="-285750" eaLnBrk="0" hangingPunct="0">
                  <a:spcBef>
                    <a:spcPct val="20000"/>
                  </a:spcBef>
                  <a:buChar char="–"/>
                  <a:defRPr sz="2000">
                    <a:solidFill>
                      <a:schemeClr val="accent1"/>
                    </a:solidFill>
                    <a:latin typeface="Arial" panose="020B0604020202020204" pitchFamily="34" charset="0"/>
                    <a:ea typeface="仿宋_GB2312" pitchFamily="1" charset="-122"/>
                  </a:defRPr>
                </a:lvl2pPr>
                <a:lvl3pPr marL="1143000" indent="-228600" eaLnBrk="0" hangingPunct="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eaLnBrk="0" hangingPunct="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eaLnBrk="1" hangingPunct="1">
                  <a:lnSpc>
                    <a:spcPct val="150000"/>
                  </a:lnSpc>
                  <a:spcBef>
                    <a:spcPct val="0"/>
                  </a:spcBef>
                  <a:buFontTx/>
                  <a:buNone/>
                </a:pPr>
                <a:endParaRPr lang="zh-CN" altLang="en-US" sz="1500" dirty="0">
                  <a:solidFill>
                    <a:schemeClr val="tx1"/>
                  </a:solidFill>
                  <a:latin typeface="微软雅黑" panose="020B0503020204020204" pitchFamily="34" charset="-122"/>
                </a:endParaRPr>
              </a:p>
            </p:txBody>
          </p:sp>
          <p:sp>
            <p:nvSpPr>
              <p:cNvPr id="17" name="Freeform 36"/>
              <p:cNvSpPr>
                <a:spLocks noEditPoints="1"/>
              </p:cNvSpPr>
              <p:nvPr/>
            </p:nvSpPr>
            <p:spPr bwMode="auto">
              <a:xfrm>
                <a:off x="261937" y="217487"/>
                <a:ext cx="712788" cy="701675"/>
              </a:xfrm>
              <a:custGeom>
                <a:avLst/>
                <a:gdLst>
                  <a:gd name="T0" fmla="*/ 188097 w 792"/>
                  <a:gd name="T1" fmla="*/ 307152 h 779"/>
                  <a:gd name="T2" fmla="*/ 249296 w 792"/>
                  <a:gd name="T3" fmla="*/ 200865 h 779"/>
                  <a:gd name="T4" fmla="*/ 350994 w 792"/>
                  <a:gd name="T5" fmla="*/ 290938 h 779"/>
                  <a:gd name="T6" fmla="*/ 264596 w 792"/>
                  <a:gd name="T7" fmla="*/ 182850 h 779"/>
                  <a:gd name="T8" fmla="*/ 350994 w 792"/>
                  <a:gd name="T9" fmla="*/ 290938 h 779"/>
                  <a:gd name="T10" fmla="*/ 350994 w 792"/>
                  <a:gd name="T11" fmla="*/ 290938 h 779"/>
                  <a:gd name="T12" fmla="*/ 420293 w 792"/>
                  <a:gd name="T13" fmla="*/ 174743 h 779"/>
                  <a:gd name="T14" fmla="*/ 442793 w 792"/>
                  <a:gd name="T15" fmla="*/ 163034 h 779"/>
                  <a:gd name="T16" fmla="*/ 445493 w 792"/>
                  <a:gd name="T17" fmla="*/ 182850 h 779"/>
                  <a:gd name="T18" fmla="*/ 439193 w 792"/>
                  <a:gd name="T19" fmla="*/ 215276 h 779"/>
                  <a:gd name="T20" fmla="*/ 418493 w 792"/>
                  <a:gd name="T21" fmla="*/ 207170 h 779"/>
                  <a:gd name="T22" fmla="*/ 393293 w 792"/>
                  <a:gd name="T23" fmla="*/ 185552 h 779"/>
                  <a:gd name="T24" fmla="*/ 410393 w 792"/>
                  <a:gd name="T25" fmla="*/ 172942 h 779"/>
                  <a:gd name="T26" fmla="*/ 442793 w 792"/>
                  <a:gd name="T27" fmla="*/ 163034 h 779"/>
                  <a:gd name="T28" fmla="*/ 337494 w 792"/>
                  <a:gd name="T29" fmla="*/ 308953 h 779"/>
                  <a:gd name="T30" fmla="*/ 325795 w 792"/>
                  <a:gd name="T31" fmla="*/ 440461 h 779"/>
                  <a:gd name="T32" fmla="*/ 371694 w 792"/>
                  <a:gd name="T33" fmla="*/ 320663 h 779"/>
                  <a:gd name="T34" fmla="*/ 280795 w 792"/>
                  <a:gd name="T35" fmla="*/ 268420 h 779"/>
                  <a:gd name="T36" fmla="*/ 246596 w 792"/>
                  <a:gd name="T37" fmla="*/ 280130 h 779"/>
                  <a:gd name="T38" fmla="*/ 292495 w 792"/>
                  <a:gd name="T39" fmla="*/ 440461 h 779"/>
                  <a:gd name="T40" fmla="*/ 280795 w 792"/>
                  <a:gd name="T41" fmla="*/ 268420 h 779"/>
                  <a:gd name="T42" fmla="*/ 416693 w 792"/>
                  <a:gd name="T43" fmla="*/ 240497 h 779"/>
                  <a:gd name="T44" fmla="*/ 404993 w 792"/>
                  <a:gd name="T45" fmla="*/ 440461 h 779"/>
                  <a:gd name="T46" fmla="*/ 450892 w 792"/>
                  <a:gd name="T47" fmla="*/ 253107 h 779"/>
                  <a:gd name="T48" fmla="*/ 201597 w 792"/>
                  <a:gd name="T49" fmla="*/ 351288 h 779"/>
                  <a:gd name="T50" fmla="*/ 167397 w 792"/>
                  <a:gd name="T51" fmla="*/ 362997 h 779"/>
                  <a:gd name="T52" fmla="*/ 213296 w 792"/>
                  <a:gd name="T53" fmla="*/ 440461 h 779"/>
                  <a:gd name="T54" fmla="*/ 201597 w 792"/>
                  <a:gd name="T55" fmla="*/ 351288 h 779"/>
                  <a:gd name="T56" fmla="*/ 122398 w 792"/>
                  <a:gd name="T57" fmla="*/ 440461 h 779"/>
                  <a:gd name="T58" fmla="*/ 110698 w 792"/>
                  <a:gd name="T59" fmla="*/ 170240 h 779"/>
                  <a:gd name="T60" fmla="*/ 134098 w 792"/>
                  <a:gd name="T61" fmla="*/ 170240 h 779"/>
                  <a:gd name="T62" fmla="*/ 477892 w 792"/>
                  <a:gd name="T63" fmla="*/ 417042 h 779"/>
                  <a:gd name="T64" fmla="*/ 477892 w 792"/>
                  <a:gd name="T65" fmla="*/ 440461 h 779"/>
                  <a:gd name="T66" fmla="*/ 110698 w 792"/>
                  <a:gd name="T67" fmla="*/ 428751 h 779"/>
                  <a:gd name="T68" fmla="*/ 477892 w 792"/>
                  <a:gd name="T69" fmla="*/ 417042 h 779"/>
                  <a:gd name="T70" fmla="*/ 611990 w 792"/>
                  <a:gd name="T71" fmla="*/ 701675 h 779"/>
                  <a:gd name="T72" fmla="*/ 436493 w 792"/>
                  <a:gd name="T73" fmla="*/ 566564 h 779"/>
                  <a:gd name="T74" fmla="*/ 0 w 792"/>
                  <a:gd name="T75" fmla="*/ 299045 h 779"/>
                  <a:gd name="T76" fmla="*/ 599390 w 792"/>
                  <a:gd name="T77" fmla="*/ 299045 h 779"/>
                  <a:gd name="T78" fmla="*/ 677689 w 792"/>
                  <a:gd name="T79" fmla="*/ 544947 h 779"/>
                  <a:gd name="T80" fmla="*/ 300595 w 792"/>
                  <a:gd name="T81" fmla="*/ 561160 h 779"/>
                  <a:gd name="T82" fmla="*/ 561591 w 792"/>
                  <a:gd name="T83" fmla="*/ 299045 h 779"/>
                  <a:gd name="T84" fmla="*/ 38699 w 792"/>
                  <a:gd name="T85" fmla="*/ 299045 h 77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792" h="779">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lnSpc>
                    <a:spcPct val="150000"/>
                  </a:lnSpc>
                </a:pPr>
                <a:endParaRPr lang="zh-CN" altLang="en-US" sz="2000" dirty="0">
                  <a:latin typeface="微软雅黑" panose="020B0503020204020204" pitchFamily="34" charset="-122"/>
                  <a:ea typeface="微软雅黑" panose="020B0503020204020204" pitchFamily="34" charset="-122"/>
                </a:endParaRPr>
              </a:p>
            </p:txBody>
          </p:sp>
        </p:grpSp>
        <p:grpSp>
          <p:nvGrpSpPr>
            <p:cNvPr id="7" name="组合 17"/>
            <p:cNvGrpSpPr/>
            <p:nvPr/>
          </p:nvGrpSpPr>
          <p:grpSpPr>
            <a:xfrm>
              <a:off x="1171444" y="4699850"/>
              <a:ext cx="9796676" cy="1399118"/>
              <a:chOff x="1137991" y="3631201"/>
              <a:chExt cx="9796676" cy="1399118"/>
            </a:xfrm>
          </p:grpSpPr>
          <p:sp>
            <p:nvSpPr>
              <p:cNvPr id="19" name="文本框 18"/>
              <p:cNvSpPr txBox="1"/>
              <p:nvPr/>
            </p:nvSpPr>
            <p:spPr>
              <a:xfrm>
                <a:off x="1137991" y="3631201"/>
                <a:ext cx="2771775" cy="338632"/>
              </a:xfrm>
              <a:prstGeom prst="rect">
                <a:avLst/>
              </a:prstGeom>
              <a:noFill/>
            </p:spPr>
            <p:txBody>
              <a:bodyPr wrap="square" rtlCol="0">
                <a:spAutoFit/>
              </a:body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点击此处添加标题</a:t>
                </a:r>
              </a:p>
            </p:txBody>
          </p:sp>
          <p:sp>
            <p:nvSpPr>
              <p:cNvPr id="20" name="矩形 19"/>
              <p:cNvSpPr/>
              <p:nvPr/>
            </p:nvSpPr>
            <p:spPr>
              <a:xfrm>
                <a:off x="1219062" y="4168345"/>
                <a:ext cx="2609633" cy="861974"/>
              </a:xfrm>
              <a:prstGeom prst="rect">
                <a:avLst/>
              </a:prstGeom>
            </p:spPr>
            <p:txBody>
              <a:bodyPr wrap="square">
                <a:spAutoFit/>
              </a:bodyPr>
              <a:lstStyle/>
              <a:p>
                <a:pPr algn="ctr">
                  <a:lnSpc>
                    <a:spcPct val="15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1" name="文本框 20"/>
              <p:cNvSpPr txBox="1"/>
              <p:nvPr/>
            </p:nvSpPr>
            <p:spPr>
              <a:xfrm>
                <a:off x="4619379" y="3631201"/>
                <a:ext cx="2771775" cy="338632"/>
              </a:xfrm>
              <a:prstGeom prst="rect">
                <a:avLst/>
              </a:prstGeom>
              <a:noFill/>
            </p:spPr>
            <p:txBody>
              <a:bodyPr wrap="square" rtlCol="0">
                <a:spAutoFit/>
              </a:body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点击此处添加标题</a:t>
                </a:r>
              </a:p>
            </p:txBody>
          </p:sp>
          <p:sp>
            <p:nvSpPr>
              <p:cNvPr id="22" name="矩形 21"/>
              <p:cNvSpPr/>
              <p:nvPr/>
            </p:nvSpPr>
            <p:spPr>
              <a:xfrm>
                <a:off x="4700450" y="4168345"/>
                <a:ext cx="2609633" cy="861974"/>
              </a:xfrm>
              <a:prstGeom prst="rect">
                <a:avLst/>
              </a:prstGeom>
            </p:spPr>
            <p:txBody>
              <a:bodyPr wrap="square">
                <a:spAutoFit/>
              </a:bodyPr>
              <a:lstStyle/>
              <a:p>
                <a:pPr algn="ctr">
                  <a:lnSpc>
                    <a:spcPct val="15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sp>
            <p:nvSpPr>
              <p:cNvPr id="23" name="文本框 22"/>
              <p:cNvSpPr txBox="1"/>
              <p:nvPr/>
            </p:nvSpPr>
            <p:spPr>
              <a:xfrm>
                <a:off x="8162892" y="3631201"/>
                <a:ext cx="2771775" cy="338632"/>
              </a:xfrm>
              <a:prstGeom prst="rect">
                <a:avLst/>
              </a:prstGeom>
              <a:noFill/>
            </p:spPr>
            <p:txBody>
              <a:bodyPr wrap="square" rtlCol="0">
                <a:spAutoFit/>
              </a:body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点击此处添加标题</a:t>
                </a:r>
              </a:p>
            </p:txBody>
          </p:sp>
          <p:sp>
            <p:nvSpPr>
              <p:cNvPr id="24" name="矩形 23"/>
              <p:cNvSpPr/>
              <p:nvPr/>
            </p:nvSpPr>
            <p:spPr>
              <a:xfrm>
                <a:off x="8243963" y="4168345"/>
                <a:ext cx="2609633" cy="861974"/>
              </a:xfrm>
              <a:prstGeom prst="rect">
                <a:avLst/>
              </a:prstGeom>
            </p:spPr>
            <p:txBody>
              <a:bodyPr wrap="square">
                <a:spAutoFit/>
              </a:bodyPr>
              <a:lstStyle/>
              <a:p>
                <a:pPr algn="ctr">
                  <a:lnSpc>
                    <a:spcPct val="150000"/>
                  </a:lnSpc>
                </a:pPr>
                <a:r>
                  <a:rPr lang="zh-CN" altLang="en-US" sz="1100" dirty="0">
                    <a:solidFill>
                      <a:schemeClr val="bg1">
                        <a:lumMod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p>
            </p:txBody>
          </p:sp>
        </p:grpSp>
      </p:grpSp>
      <p:sp>
        <p:nvSpPr>
          <p:cNvPr id="25" name="矩形 24"/>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6" name="矩形 25"/>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7"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4809903" y="2022532"/>
            <a:ext cx="2628342" cy="2627391"/>
          </a:xfrm>
          <a:prstGeom prst="ellipse">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ctr"/>
          <a:lstStyle/>
          <a:p>
            <a:pPr algn="ctr"/>
            <a:endParaRPr lang="zh-CN" altLang="en-US">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椭圆 6"/>
          <p:cNvSpPr/>
          <p:nvPr/>
        </p:nvSpPr>
        <p:spPr>
          <a:xfrm>
            <a:off x="1775787" y="2022532"/>
            <a:ext cx="2628342" cy="2627391"/>
          </a:xfrm>
          <a:prstGeom prst="ellipse">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ctr"/>
          <a:lstStyle/>
          <a:p>
            <a:pPr algn="ctr"/>
            <a:endParaRPr lang="zh-CN" altLang="en-US">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椭圆 8"/>
          <p:cNvSpPr/>
          <p:nvPr/>
        </p:nvSpPr>
        <p:spPr>
          <a:xfrm>
            <a:off x="7799409" y="2022532"/>
            <a:ext cx="2628342" cy="2627391"/>
          </a:xfrm>
          <a:prstGeom prst="ellipse">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1" rIns="91424" bIns="45711" rtlCol="0" anchor="ctr"/>
          <a:lstStyle/>
          <a:p>
            <a:pPr algn="ctr"/>
            <a:endParaRPr lang="zh-CN" altLang="en-US">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 name="组合 9"/>
          <p:cNvGrpSpPr/>
          <p:nvPr/>
        </p:nvGrpSpPr>
        <p:grpSpPr>
          <a:xfrm>
            <a:off x="1661728" y="4776591"/>
            <a:ext cx="2760522" cy="923472"/>
            <a:chOff x="1137578" y="4446650"/>
            <a:chExt cx="2653767" cy="688455"/>
          </a:xfrm>
        </p:grpSpPr>
        <p:sp>
          <p:nvSpPr>
            <p:cNvPr id="12" name="矩形 11"/>
            <p:cNvSpPr/>
            <p:nvPr/>
          </p:nvSpPr>
          <p:spPr>
            <a:xfrm>
              <a:off x="1137578" y="4813876"/>
              <a:ext cx="2653767" cy="321229"/>
            </a:xfrm>
            <a:prstGeom prst="rect">
              <a:avLst/>
            </a:prstGeom>
          </p:spPr>
          <p:txBody>
            <a:bodyPr wrap="square">
              <a:spAutoFit/>
            </a:bodyPr>
            <a:lstStyle/>
            <a:p>
              <a:pPr algn="ctr"/>
              <a:r>
                <a:rPr lang="en-US" altLang="zh-CN" sz="1100" dirty="0">
                  <a:solidFill>
                    <a:schemeClr val="bg1">
                      <a:lumMod val="50000"/>
                    </a:schemeClr>
                  </a:solidFill>
                  <a:latin typeface="微软雅黑" panose="020B0503020204020204" pitchFamily="34" charset="-122"/>
                  <a:ea typeface="微软雅黑" panose="020B0503020204020204" pitchFamily="34" charset="-122"/>
                </a:rPr>
                <a:t>Failure is like a thief Failure is probably the fortification in your pole. </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1307632" y="4446650"/>
              <a:ext cx="2313659" cy="298285"/>
            </a:xfrm>
            <a:prstGeom prst="rect">
              <a:avLst/>
            </a:prstGeom>
          </p:spPr>
          <p:txBody>
            <a:bodyPr wrap="square">
              <a:spAutoFit/>
            </a:bodyPr>
            <a:lstStyle/>
            <a:p>
              <a:pPr algn="dist"/>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加入你的标题描述</a:t>
              </a:r>
              <a:endParaRPr lang="en-US" altLang="zh-CN" sz="2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 name="组合 13"/>
          <p:cNvGrpSpPr/>
          <p:nvPr/>
        </p:nvGrpSpPr>
        <p:grpSpPr>
          <a:xfrm>
            <a:off x="4736969" y="4776591"/>
            <a:ext cx="2760522" cy="923472"/>
            <a:chOff x="1137578" y="4446650"/>
            <a:chExt cx="2653767" cy="688455"/>
          </a:xfrm>
        </p:grpSpPr>
        <p:sp>
          <p:nvSpPr>
            <p:cNvPr id="15" name="矩形 14"/>
            <p:cNvSpPr/>
            <p:nvPr/>
          </p:nvSpPr>
          <p:spPr>
            <a:xfrm>
              <a:off x="1137578" y="4813876"/>
              <a:ext cx="2653767" cy="321229"/>
            </a:xfrm>
            <a:prstGeom prst="rect">
              <a:avLst/>
            </a:prstGeom>
          </p:spPr>
          <p:txBody>
            <a:bodyPr wrap="square">
              <a:spAutoFit/>
            </a:bodyPr>
            <a:lstStyle/>
            <a:p>
              <a:pPr algn="ctr"/>
              <a:r>
                <a:rPr lang="en-US" altLang="zh-CN" sz="1100" dirty="0">
                  <a:solidFill>
                    <a:schemeClr val="bg1">
                      <a:lumMod val="50000"/>
                    </a:schemeClr>
                  </a:solidFill>
                  <a:latin typeface="微软雅黑" panose="020B0503020204020204" pitchFamily="34" charset="-122"/>
                  <a:ea typeface="微软雅黑" panose="020B0503020204020204" pitchFamily="34" charset="-122"/>
                </a:rPr>
                <a:t>Failure is like a thief Failure is probably the fortification in your pole. </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矩形 15"/>
            <p:cNvSpPr/>
            <p:nvPr/>
          </p:nvSpPr>
          <p:spPr>
            <a:xfrm>
              <a:off x="1307632" y="4446650"/>
              <a:ext cx="2313659" cy="298285"/>
            </a:xfrm>
            <a:prstGeom prst="rect">
              <a:avLst/>
            </a:prstGeom>
          </p:spPr>
          <p:txBody>
            <a:bodyPr wrap="square">
              <a:spAutoFit/>
            </a:bodyPr>
            <a:lstStyle/>
            <a:p>
              <a:pPr algn="dist"/>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加入你的标题描述</a:t>
              </a:r>
              <a:endParaRPr lang="en-US" altLang="zh-CN" sz="2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 name="组合 16"/>
          <p:cNvGrpSpPr/>
          <p:nvPr/>
        </p:nvGrpSpPr>
        <p:grpSpPr>
          <a:xfrm>
            <a:off x="7767604" y="4776591"/>
            <a:ext cx="2760522" cy="923472"/>
            <a:chOff x="1137578" y="4446650"/>
            <a:chExt cx="2653767" cy="688455"/>
          </a:xfrm>
        </p:grpSpPr>
        <p:sp>
          <p:nvSpPr>
            <p:cNvPr id="18" name="矩形 17"/>
            <p:cNvSpPr/>
            <p:nvPr/>
          </p:nvSpPr>
          <p:spPr>
            <a:xfrm>
              <a:off x="1137578" y="4813876"/>
              <a:ext cx="2653767" cy="321229"/>
            </a:xfrm>
            <a:prstGeom prst="rect">
              <a:avLst/>
            </a:prstGeom>
          </p:spPr>
          <p:txBody>
            <a:bodyPr wrap="square">
              <a:spAutoFit/>
            </a:bodyPr>
            <a:lstStyle/>
            <a:p>
              <a:pPr algn="ctr"/>
              <a:r>
                <a:rPr lang="en-US" altLang="zh-CN" sz="1100" dirty="0">
                  <a:solidFill>
                    <a:schemeClr val="bg1">
                      <a:lumMod val="50000"/>
                    </a:schemeClr>
                  </a:solidFill>
                  <a:latin typeface="微软雅黑" panose="020B0503020204020204" pitchFamily="34" charset="-122"/>
                  <a:ea typeface="微软雅黑" panose="020B0503020204020204" pitchFamily="34" charset="-122"/>
                </a:rPr>
                <a:t>Failure is like a thief Failure is probably the fortification in your pole. </a:t>
              </a:r>
              <a:endParaRPr lang="zh-CN" altLang="en-US" sz="11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9" name="矩形 18"/>
            <p:cNvSpPr/>
            <p:nvPr/>
          </p:nvSpPr>
          <p:spPr>
            <a:xfrm>
              <a:off x="1307632" y="4446650"/>
              <a:ext cx="2313659" cy="298285"/>
            </a:xfrm>
            <a:prstGeom prst="rect">
              <a:avLst/>
            </a:prstGeom>
          </p:spPr>
          <p:txBody>
            <a:bodyPr wrap="square">
              <a:spAutoFit/>
            </a:bodyPr>
            <a:lstStyle/>
            <a:p>
              <a:pPr algn="dist"/>
              <a:r>
                <a:rPr lang="zh-CN" altLang="en-US" sz="2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rPr>
                <a:t>加入你的标题描述</a:t>
              </a:r>
              <a:endParaRPr lang="en-US" altLang="zh-CN" sz="2000" dirty="0">
                <a:solidFill>
                  <a:schemeClr val="bg1">
                    <a:lumMod val="5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1" name="矩形 20"/>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2" name="矩形 21"/>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3"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250" fill="hold"/>
                                        <p:tgtEl>
                                          <p:spTgt spid="2"/>
                                        </p:tgtEl>
                                        <p:attrNameLst>
                                          <p:attrName>ppt_x</p:attrName>
                                        </p:attrNameLst>
                                      </p:cBhvr>
                                      <p:tavLst>
                                        <p:tav tm="0">
                                          <p:val>
                                            <p:strVal val="#ppt_x"/>
                                          </p:val>
                                        </p:tav>
                                        <p:tav tm="100000">
                                          <p:val>
                                            <p:strVal val="#ppt_x"/>
                                          </p:val>
                                        </p:tav>
                                      </p:tavLst>
                                    </p:anim>
                                    <p:anim calcmode="lin" valueType="num">
                                      <p:cBhvr additive="base">
                                        <p:cTn id="23" dur="250" fill="hold"/>
                                        <p:tgtEl>
                                          <p:spTgt spid="2"/>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250" fill="hold"/>
                                        <p:tgtEl>
                                          <p:spTgt spid="3"/>
                                        </p:tgtEl>
                                        <p:attrNameLst>
                                          <p:attrName>ppt_x</p:attrName>
                                        </p:attrNameLst>
                                      </p:cBhvr>
                                      <p:tavLst>
                                        <p:tav tm="0">
                                          <p:val>
                                            <p:strVal val="#ppt_x"/>
                                          </p:val>
                                        </p:tav>
                                        <p:tav tm="100000">
                                          <p:val>
                                            <p:strVal val="#ppt_x"/>
                                          </p:val>
                                        </p:tav>
                                      </p:tavLst>
                                    </p:anim>
                                    <p:anim calcmode="lin" valueType="num">
                                      <p:cBhvr additive="base">
                                        <p:cTn id="28" dur="250" fill="hold"/>
                                        <p:tgtEl>
                                          <p:spTgt spid="3"/>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250" fill="hold"/>
                                        <p:tgtEl>
                                          <p:spTgt spid="4"/>
                                        </p:tgtEl>
                                        <p:attrNameLst>
                                          <p:attrName>ppt_x</p:attrName>
                                        </p:attrNameLst>
                                      </p:cBhvr>
                                      <p:tavLst>
                                        <p:tav tm="0">
                                          <p:val>
                                            <p:strVal val="#ppt_x"/>
                                          </p:val>
                                        </p:tav>
                                        <p:tav tm="100000">
                                          <p:val>
                                            <p:strVal val="#ppt_x"/>
                                          </p:val>
                                        </p:tav>
                                      </p:tavLst>
                                    </p:anim>
                                    <p:anim calcmode="lin" valueType="num">
                                      <p:cBhvr additive="base">
                                        <p:cTn id="33" dur="2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980879" y="2250756"/>
            <a:ext cx="4571942" cy="564244"/>
          </a:xfrm>
          <a:prstGeom prst="rect">
            <a:avLst/>
          </a:prstGeom>
          <a:noFill/>
        </p:spPr>
        <p:txBody>
          <a:bodyPr wrap="square" lIns="91424" tIns="45711" rIns="91424" bIns="45711"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1600" b="1" dirty="0">
                <a:solidFill>
                  <a:schemeClr val="bg1">
                    <a:lumMod val="50000"/>
                  </a:schemeClr>
                </a:solidFill>
              </a:rPr>
              <a:t>加入标题描述</a:t>
            </a:r>
            <a:endParaRPr lang="en-US" altLang="zh-CN" sz="1600" b="1" dirty="0">
              <a:solidFill>
                <a:schemeClr val="bg1">
                  <a:lumMod val="50000"/>
                </a:schemeClr>
              </a:solidFill>
            </a:endParaRPr>
          </a:p>
          <a:p>
            <a:r>
              <a:rPr lang="en-US" altLang="zh-CN" sz="1500" dirty="0">
                <a:solidFill>
                  <a:schemeClr val="bg1">
                    <a:lumMod val="50000"/>
                  </a:schemeClr>
                </a:solidFill>
              </a:rPr>
              <a:t>Lorem ipsum dolor sit amet, consectetuer adipiscing elit. </a:t>
            </a:r>
          </a:p>
        </p:txBody>
      </p:sp>
      <p:sp>
        <p:nvSpPr>
          <p:cNvPr id="7" name="文本框 6"/>
          <p:cNvSpPr txBox="1"/>
          <p:nvPr/>
        </p:nvSpPr>
        <p:spPr>
          <a:xfrm>
            <a:off x="1980877" y="3153439"/>
            <a:ext cx="4810751" cy="564244"/>
          </a:xfrm>
          <a:prstGeom prst="rect">
            <a:avLst/>
          </a:prstGeom>
          <a:noFill/>
        </p:spPr>
        <p:txBody>
          <a:bodyPr wrap="square" lIns="91424" tIns="45711" rIns="91424" bIns="45711"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1600" b="1" dirty="0">
                <a:solidFill>
                  <a:schemeClr val="bg1">
                    <a:lumMod val="50000"/>
                  </a:schemeClr>
                </a:solidFill>
              </a:rPr>
              <a:t>加入标题描述</a:t>
            </a:r>
            <a:endParaRPr lang="en-US" altLang="zh-CN" sz="1600" b="1" dirty="0">
              <a:solidFill>
                <a:schemeClr val="bg1">
                  <a:lumMod val="50000"/>
                </a:schemeClr>
              </a:solidFill>
            </a:endParaRPr>
          </a:p>
          <a:p>
            <a:pPr lvl="0"/>
            <a:r>
              <a:rPr lang="en-US" altLang="zh-CN" sz="1500" dirty="0">
                <a:solidFill>
                  <a:schemeClr val="bg1">
                    <a:lumMod val="50000"/>
                  </a:schemeClr>
                </a:solidFill>
              </a:rPr>
              <a:t>Lorem ipsum dolor sit </a:t>
            </a:r>
            <a:r>
              <a:rPr lang="en-US" altLang="zh-CN" sz="1500" dirty="0" err="1">
                <a:solidFill>
                  <a:schemeClr val="bg1">
                    <a:lumMod val="50000"/>
                  </a:schemeClr>
                </a:solidFill>
              </a:rPr>
              <a:t>amet</a:t>
            </a:r>
            <a:r>
              <a:rPr lang="en-US" altLang="zh-CN" sz="1500" dirty="0">
                <a:solidFill>
                  <a:schemeClr val="bg1">
                    <a:lumMod val="50000"/>
                  </a:schemeClr>
                </a:solidFill>
              </a:rPr>
              <a:t>, </a:t>
            </a:r>
            <a:r>
              <a:rPr lang="en-US" altLang="zh-CN" sz="1500" dirty="0" err="1">
                <a:solidFill>
                  <a:schemeClr val="bg1">
                    <a:lumMod val="50000"/>
                  </a:schemeClr>
                </a:solidFill>
              </a:rPr>
              <a:t>consectetuer</a:t>
            </a:r>
            <a:r>
              <a:rPr lang="en-US" altLang="zh-CN" sz="1500" dirty="0">
                <a:solidFill>
                  <a:schemeClr val="bg1">
                    <a:lumMod val="50000"/>
                  </a:schemeClr>
                </a:solidFill>
              </a:rPr>
              <a:t> </a:t>
            </a:r>
            <a:r>
              <a:rPr lang="en-US" altLang="zh-CN" sz="1500" dirty="0" err="1">
                <a:solidFill>
                  <a:schemeClr val="bg1">
                    <a:lumMod val="50000"/>
                  </a:schemeClr>
                </a:solidFill>
              </a:rPr>
              <a:t>adipiscing</a:t>
            </a:r>
            <a:r>
              <a:rPr lang="en-US" altLang="zh-CN" sz="1500" dirty="0">
                <a:solidFill>
                  <a:schemeClr val="bg1">
                    <a:lumMod val="50000"/>
                  </a:schemeClr>
                </a:solidFill>
              </a:rPr>
              <a:t> </a:t>
            </a:r>
            <a:r>
              <a:rPr lang="en-US" altLang="zh-CN" sz="1500" dirty="0" err="1">
                <a:solidFill>
                  <a:schemeClr val="bg1">
                    <a:lumMod val="50000"/>
                  </a:schemeClr>
                </a:solidFill>
              </a:rPr>
              <a:t>elit</a:t>
            </a:r>
            <a:r>
              <a:rPr lang="en-US" altLang="zh-CN" sz="1500" dirty="0">
                <a:solidFill>
                  <a:schemeClr val="bg1">
                    <a:lumMod val="50000"/>
                  </a:schemeClr>
                </a:solidFill>
              </a:rPr>
              <a:t>. </a:t>
            </a:r>
          </a:p>
        </p:txBody>
      </p:sp>
      <p:sp>
        <p:nvSpPr>
          <p:cNvPr id="9" name="文本框 8"/>
          <p:cNvSpPr txBox="1"/>
          <p:nvPr/>
        </p:nvSpPr>
        <p:spPr>
          <a:xfrm>
            <a:off x="1980877" y="4056120"/>
            <a:ext cx="4810751" cy="564244"/>
          </a:xfrm>
          <a:prstGeom prst="rect">
            <a:avLst/>
          </a:prstGeom>
          <a:noFill/>
        </p:spPr>
        <p:txBody>
          <a:bodyPr wrap="square" lIns="91424" tIns="45711" rIns="91424" bIns="45711"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1600" b="1" dirty="0">
                <a:solidFill>
                  <a:schemeClr val="bg1">
                    <a:lumMod val="50000"/>
                  </a:schemeClr>
                </a:solidFill>
              </a:rPr>
              <a:t>加入标题描述</a:t>
            </a:r>
            <a:endParaRPr lang="en-US" altLang="zh-CN" sz="1600" b="1" dirty="0">
              <a:solidFill>
                <a:schemeClr val="bg1">
                  <a:lumMod val="50000"/>
                </a:schemeClr>
              </a:solidFill>
            </a:endParaRPr>
          </a:p>
          <a:p>
            <a:pPr lvl="0"/>
            <a:r>
              <a:rPr lang="en-US" altLang="zh-CN" sz="1500" dirty="0">
                <a:solidFill>
                  <a:schemeClr val="bg1">
                    <a:lumMod val="50000"/>
                  </a:schemeClr>
                </a:solidFill>
              </a:rPr>
              <a:t>Lorem ipsum dolor sit </a:t>
            </a:r>
            <a:r>
              <a:rPr lang="en-US" altLang="zh-CN" sz="1500" dirty="0" err="1">
                <a:solidFill>
                  <a:schemeClr val="bg1">
                    <a:lumMod val="50000"/>
                  </a:schemeClr>
                </a:solidFill>
              </a:rPr>
              <a:t>amet</a:t>
            </a:r>
            <a:r>
              <a:rPr lang="en-US" altLang="zh-CN" sz="1500" dirty="0">
                <a:solidFill>
                  <a:schemeClr val="bg1">
                    <a:lumMod val="50000"/>
                  </a:schemeClr>
                </a:solidFill>
              </a:rPr>
              <a:t>, </a:t>
            </a:r>
            <a:r>
              <a:rPr lang="en-US" altLang="zh-CN" sz="1500" dirty="0" err="1">
                <a:solidFill>
                  <a:schemeClr val="bg1">
                    <a:lumMod val="50000"/>
                  </a:schemeClr>
                </a:solidFill>
              </a:rPr>
              <a:t>consectetuer</a:t>
            </a:r>
            <a:r>
              <a:rPr lang="en-US" altLang="zh-CN" sz="1500" dirty="0">
                <a:solidFill>
                  <a:schemeClr val="bg1">
                    <a:lumMod val="50000"/>
                  </a:schemeClr>
                </a:solidFill>
              </a:rPr>
              <a:t> </a:t>
            </a:r>
            <a:r>
              <a:rPr lang="en-US" altLang="zh-CN" sz="1500" dirty="0" err="1">
                <a:solidFill>
                  <a:schemeClr val="bg1">
                    <a:lumMod val="50000"/>
                  </a:schemeClr>
                </a:solidFill>
              </a:rPr>
              <a:t>adipiscing</a:t>
            </a:r>
            <a:r>
              <a:rPr lang="en-US" altLang="zh-CN" sz="1500" dirty="0">
                <a:solidFill>
                  <a:schemeClr val="bg1">
                    <a:lumMod val="50000"/>
                  </a:schemeClr>
                </a:solidFill>
              </a:rPr>
              <a:t> </a:t>
            </a:r>
            <a:r>
              <a:rPr lang="en-US" altLang="zh-CN" sz="1500" dirty="0" err="1">
                <a:solidFill>
                  <a:schemeClr val="bg1">
                    <a:lumMod val="50000"/>
                  </a:schemeClr>
                </a:solidFill>
              </a:rPr>
              <a:t>elit</a:t>
            </a:r>
            <a:r>
              <a:rPr lang="en-US" altLang="zh-CN" sz="1500" dirty="0">
                <a:solidFill>
                  <a:schemeClr val="bg1">
                    <a:lumMod val="50000"/>
                  </a:schemeClr>
                </a:solidFill>
              </a:rPr>
              <a:t>. </a:t>
            </a:r>
          </a:p>
        </p:txBody>
      </p:sp>
      <p:sp>
        <p:nvSpPr>
          <p:cNvPr id="10" name="文本框 9"/>
          <p:cNvSpPr txBox="1"/>
          <p:nvPr/>
        </p:nvSpPr>
        <p:spPr>
          <a:xfrm>
            <a:off x="1980877" y="4958801"/>
            <a:ext cx="4810751" cy="564244"/>
          </a:xfrm>
          <a:prstGeom prst="rect">
            <a:avLst/>
          </a:prstGeom>
          <a:noFill/>
        </p:spPr>
        <p:txBody>
          <a:bodyPr wrap="square" lIns="91424" tIns="45711" rIns="91424" bIns="45711" rtlCol="0" anchor="ctr">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zh-CN" altLang="en-US" sz="1600" b="1" dirty="0">
                <a:solidFill>
                  <a:schemeClr val="bg1">
                    <a:lumMod val="50000"/>
                  </a:schemeClr>
                </a:solidFill>
              </a:rPr>
              <a:t>加入标题描述</a:t>
            </a:r>
            <a:endParaRPr lang="en-US" altLang="zh-CN" sz="1600" b="1" dirty="0">
              <a:solidFill>
                <a:schemeClr val="bg1">
                  <a:lumMod val="50000"/>
                </a:schemeClr>
              </a:solidFill>
            </a:endParaRPr>
          </a:p>
          <a:p>
            <a:pPr lvl="0"/>
            <a:r>
              <a:rPr lang="en-US" altLang="zh-CN" sz="1500" dirty="0">
                <a:solidFill>
                  <a:schemeClr val="bg1">
                    <a:lumMod val="50000"/>
                  </a:schemeClr>
                </a:solidFill>
              </a:rPr>
              <a:t>Lorem ipsum dolor sit </a:t>
            </a:r>
            <a:r>
              <a:rPr lang="en-US" altLang="zh-CN" sz="1500" dirty="0" err="1">
                <a:solidFill>
                  <a:schemeClr val="bg1">
                    <a:lumMod val="50000"/>
                  </a:schemeClr>
                </a:solidFill>
              </a:rPr>
              <a:t>amet</a:t>
            </a:r>
            <a:r>
              <a:rPr lang="en-US" altLang="zh-CN" sz="1500" dirty="0">
                <a:solidFill>
                  <a:schemeClr val="bg1">
                    <a:lumMod val="50000"/>
                  </a:schemeClr>
                </a:solidFill>
              </a:rPr>
              <a:t>, </a:t>
            </a:r>
            <a:r>
              <a:rPr lang="en-US" altLang="zh-CN" sz="1500" dirty="0" err="1">
                <a:solidFill>
                  <a:schemeClr val="bg1">
                    <a:lumMod val="50000"/>
                  </a:schemeClr>
                </a:solidFill>
              </a:rPr>
              <a:t>consectetuer</a:t>
            </a:r>
            <a:r>
              <a:rPr lang="en-US" altLang="zh-CN" sz="1500" dirty="0">
                <a:solidFill>
                  <a:schemeClr val="bg1">
                    <a:lumMod val="50000"/>
                  </a:schemeClr>
                </a:solidFill>
              </a:rPr>
              <a:t> </a:t>
            </a:r>
            <a:r>
              <a:rPr lang="en-US" altLang="zh-CN" sz="1500" dirty="0" err="1">
                <a:solidFill>
                  <a:schemeClr val="bg1">
                    <a:lumMod val="50000"/>
                  </a:schemeClr>
                </a:solidFill>
              </a:rPr>
              <a:t>adipiscing</a:t>
            </a:r>
            <a:r>
              <a:rPr lang="en-US" altLang="zh-CN" sz="1500" dirty="0">
                <a:solidFill>
                  <a:schemeClr val="bg1">
                    <a:lumMod val="50000"/>
                  </a:schemeClr>
                </a:solidFill>
              </a:rPr>
              <a:t> </a:t>
            </a:r>
            <a:r>
              <a:rPr lang="en-US" altLang="zh-CN" sz="1500" dirty="0" err="1">
                <a:solidFill>
                  <a:schemeClr val="bg1">
                    <a:lumMod val="50000"/>
                  </a:schemeClr>
                </a:solidFill>
              </a:rPr>
              <a:t>elit</a:t>
            </a:r>
            <a:r>
              <a:rPr lang="en-US" altLang="zh-CN" sz="1500" dirty="0">
                <a:solidFill>
                  <a:schemeClr val="bg1">
                    <a:lumMod val="50000"/>
                  </a:schemeClr>
                </a:solidFill>
              </a:rPr>
              <a:t>. </a:t>
            </a:r>
          </a:p>
        </p:txBody>
      </p:sp>
      <p:grpSp>
        <p:nvGrpSpPr>
          <p:cNvPr id="2" name="组合 11"/>
          <p:cNvGrpSpPr/>
          <p:nvPr/>
        </p:nvGrpSpPr>
        <p:grpSpPr>
          <a:xfrm>
            <a:off x="6791629" y="2215074"/>
            <a:ext cx="3341354" cy="3340146"/>
            <a:chOff x="2601227" y="2771221"/>
            <a:chExt cx="2241550" cy="2241550"/>
          </a:xfrm>
        </p:grpSpPr>
        <p:sp>
          <p:nvSpPr>
            <p:cNvPr id="13" name="Freeform 22"/>
            <p:cNvSpPr/>
            <p:nvPr/>
          </p:nvSpPr>
          <p:spPr bwMode="auto">
            <a:xfrm>
              <a:off x="3774389" y="2771221"/>
              <a:ext cx="1068388" cy="1281113"/>
            </a:xfrm>
            <a:custGeom>
              <a:avLst/>
              <a:gdLst>
                <a:gd name="T0" fmla="*/ 0 w 285"/>
                <a:gd name="T1" fmla="*/ 0 h 342"/>
                <a:gd name="T2" fmla="*/ 0 w 285"/>
                <a:gd name="T3" fmla="*/ 68 h 342"/>
                <a:gd name="T4" fmla="*/ 52 w 285"/>
                <a:gd name="T5" fmla="*/ 143 h 342"/>
                <a:gd name="T6" fmla="*/ 0 w 285"/>
                <a:gd name="T7" fmla="*/ 217 h 342"/>
                <a:gd name="T8" fmla="*/ 0 w 285"/>
                <a:gd name="T9" fmla="*/ 285 h 342"/>
                <a:gd name="T10" fmla="*/ 86 w 285"/>
                <a:gd name="T11" fmla="*/ 285 h 342"/>
                <a:gd name="T12" fmla="*/ 142 w 285"/>
                <a:gd name="T13" fmla="*/ 342 h 342"/>
                <a:gd name="T14" fmla="*/ 199 w 285"/>
                <a:gd name="T15" fmla="*/ 285 h 342"/>
                <a:gd name="T16" fmla="*/ 285 w 285"/>
                <a:gd name="T17" fmla="*/ 285 h 342"/>
                <a:gd name="T18" fmla="*/ 285 w 285"/>
                <a:gd name="T19" fmla="*/ 0 h 342"/>
                <a:gd name="T20" fmla="*/ 0 w 285"/>
                <a:gd name="T21" fmla="*/ 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0" y="0"/>
                  </a:moveTo>
                  <a:cubicBezTo>
                    <a:pt x="0" y="68"/>
                    <a:pt x="0" y="68"/>
                    <a:pt x="0" y="68"/>
                  </a:cubicBezTo>
                  <a:cubicBezTo>
                    <a:pt x="30" y="79"/>
                    <a:pt x="52" y="108"/>
                    <a:pt x="52" y="143"/>
                  </a:cubicBezTo>
                  <a:cubicBezTo>
                    <a:pt x="52" y="177"/>
                    <a:pt x="30" y="206"/>
                    <a:pt x="0" y="217"/>
                  </a:cubicBezTo>
                  <a:cubicBezTo>
                    <a:pt x="0" y="285"/>
                    <a:pt x="0" y="285"/>
                    <a:pt x="0" y="285"/>
                  </a:cubicBezTo>
                  <a:cubicBezTo>
                    <a:pt x="86" y="285"/>
                    <a:pt x="86" y="285"/>
                    <a:pt x="86" y="285"/>
                  </a:cubicBezTo>
                  <a:cubicBezTo>
                    <a:pt x="86" y="316"/>
                    <a:pt x="111" y="342"/>
                    <a:pt x="142" y="342"/>
                  </a:cubicBezTo>
                  <a:cubicBezTo>
                    <a:pt x="173" y="342"/>
                    <a:pt x="199" y="316"/>
                    <a:pt x="199" y="285"/>
                  </a:cubicBezTo>
                  <a:cubicBezTo>
                    <a:pt x="285" y="285"/>
                    <a:pt x="285" y="285"/>
                    <a:pt x="285" y="285"/>
                  </a:cubicBezTo>
                  <a:cubicBezTo>
                    <a:pt x="285" y="0"/>
                    <a:pt x="285" y="0"/>
                    <a:pt x="285" y="0"/>
                  </a:cubicBezTo>
                  <a:lnTo>
                    <a:pt x="0" y="0"/>
                  </a:lnTo>
                  <a:close/>
                </a:path>
              </a:pathLst>
            </a:custGeom>
            <a:solidFill>
              <a:schemeClr val="accent2"/>
            </a:solidFill>
            <a:ln w="6350">
              <a:noFill/>
            </a:ln>
          </p:spPr>
          <p:txBody>
            <a:bodyPr/>
            <a:lstStyle/>
            <a:p>
              <a:endParaRPr lang="zh-CN" altLang="en-US">
                <a:latin typeface="Impact" panose="020B0806030902050204" pitchFamily="34" charset="0"/>
              </a:endParaRPr>
            </a:p>
          </p:txBody>
        </p:sp>
        <p:sp>
          <p:nvSpPr>
            <p:cNvPr id="14" name="Freeform 23"/>
            <p:cNvSpPr/>
            <p:nvPr/>
          </p:nvSpPr>
          <p:spPr bwMode="auto">
            <a:xfrm>
              <a:off x="3561664" y="3944384"/>
              <a:ext cx="1281113" cy="1068387"/>
            </a:xfrm>
            <a:custGeom>
              <a:avLst/>
              <a:gdLst>
                <a:gd name="T0" fmla="*/ 274 w 342"/>
                <a:gd name="T1" fmla="*/ 0 h 285"/>
                <a:gd name="T2" fmla="*/ 199 w 342"/>
                <a:gd name="T3" fmla="*/ 52 h 285"/>
                <a:gd name="T4" fmla="*/ 124 w 342"/>
                <a:gd name="T5" fmla="*/ 0 h 285"/>
                <a:gd name="T6" fmla="*/ 57 w 342"/>
                <a:gd name="T7" fmla="*/ 0 h 285"/>
                <a:gd name="T8" fmla="*/ 57 w 342"/>
                <a:gd name="T9" fmla="*/ 86 h 285"/>
                <a:gd name="T10" fmla="*/ 0 w 342"/>
                <a:gd name="T11" fmla="*/ 142 h 285"/>
                <a:gd name="T12" fmla="*/ 57 w 342"/>
                <a:gd name="T13" fmla="*/ 199 h 285"/>
                <a:gd name="T14" fmla="*/ 57 w 342"/>
                <a:gd name="T15" fmla="*/ 285 h 285"/>
                <a:gd name="T16" fmla="*/ 342 w 342"/>
                <a:gd name="T17" fmla="*/ 285 h 285"/>
                <a:gd name="T18" fmla="*/ 342 w 342"/>
                <a:gd name="T19" fmla="*/ 0 h 285"/>
                <a:gd name="T20" fmla="*/ 274 w 342"/>
                <a:gd name="T21"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2" h="285">
                  <a:moveTo>
                    <a:pt x="274" y="0"/>
                  </a:moveTo>
                  <a:cubicBezTo>
                    <a:pt x="263" y="30"/>
                    <a:pt x="234" y="52"/>
                    <a:pt x="199" y="52"/>
                  </a:cubicBezTo>
                  <a:cubicBezTo>
                    <a:pt x="165" y="52"/>
                    <a:pt x="136" y="30"/>
                    <a:pt x="124" y="0"/>
                  </a:cubicBezTo>
                  <a:cubicBezTo>
                    <a:pt x="57" y="0"/>
                    <a:pt x="57" y="0"/>
                    <a:pt x="57" y="0"/>
                  </a:cubicBezTo>
                  <a:cubicBezTo>
                    <a:pt x="57" y="86"/>
                    <a:pt x="57" y="86"/>
                    <a:pt x="57" y="86"/>
                  </a:cubicBezTo>
                  <a:cubicBezTo>
                    <a:pt x="25" y="86"/>
                    <a:pt x="0" y="111"/>
                    <a:pt x="0" y="142"/>
                  </a:cubicBezTo>
                  <a:cubicBezTo>
                    <a:pt x="0" y="173"/>
                    <a:pt x="25" y="199"/>
                    <a:pt x="57" y="199"/>
                  </a:cubicBezTo>
                  <a:cubicBezTo>
                    <a:pt x="57" y="285"/>
                    <a:pt x="57" y="285"/>
                    <a:pt x="57" y="285"/>
                  </a:cubicBezTo>
                  <a:cubicBezTo>
                    <a:pt x="342" y="285"/>
                    <a:pt x="342" y="285"/>
                    <a:pt x="342" y="285"/>
                  </a:cubicBezTo>
                  <a:cubicBezTo>
                    <a:pt x="342" y="0"/>
                    <a:pt x="342" y="0"/>
                    <a:pt x="342" y="0"/>
                  </a:cubicBezTo>
                  <a:lnTo>
                    <a:pt x="274" y="0"/>
                  </a:lnTo>
                  <a:close/>
                </a:path>
              </a:pathLst>
            </a:custGeom>
            <a:solidFill>
              <a:schemeClr val="accent3"/>
            </a:solidFill>
            <a:ln>
              <a:noFill/>
            </a:ln>
          </p:spPr>
          <p:txBody>
            <a:bodyPr/>
            <a:lstStyle/>
            <a:p>
              <a:endParaRPr lang="zh-CN" altLang="en-US" dirty="0">
                <a:latin typeface="Impact" panose="020B0806030902050204" pitchFamily="34" charset="0"/>
              </a:endParaRPr>
            </a:p>
          </p:txBody>
        </p:sp>
        <p:sp>
          <p:nvSpPr>
            <p:cNvPr id="15" name="Freeform 24"/>
            <p:cNvSpPr/>
            <p:nvPr/>
          </p:nvSpPr>
          <p:spPr bwMode="auto">
            <a:xfrm>
              <a:off x="2601227" y="3730071"/>
              <a:ext cx="1068387" cy="1282700"/>
            </a:xfrm>
            <a:custGeom>
              <a:avLst/>
              <a:gdLst>
                <a:gd name="T0" fmla="*/ 285 w 285"/>
                <a:gd name="T1" fmla="*/ 124 h 342"/>
                <a:gd name="T2" fmla="*/ 285 w 285"/>
                <a:gd name="T3" fmla="*/ 57 h 342"/>
                <a:gd name="T4" fmla="*/ 199 w 285"/>
                <a:gd name="T5" fmla="*/ 57 h 342"/>
                <a:gd name="T6" fmla="*/ 142 w 285"/>
                <a:gd name="T7" fmla="*/ 0 h 342"/>
                <a:gd name="T8" fmla="*/ 86 w 285"/>
                <a:gd name="T9" fmla="*/ 57 h 342"/>
                <a:gd name="T10" fmla="*/ 0 w 285"/>
                <a:gd name="T11" fmla="*/ 57 h 342"/>
                <a:gd name="T12" fmla="*/ 0 w 285"/>
                <a:gd name="T13" fmla="*/ 342 h 342"/>
                <a:gd name="T14" fmla="*/ 285 w 285"/>
                <a:gd name="T15" fmla="*/ 342 h 342"/>
                <a:gd name="T16" fmla="*/ 285 w 285"/>
                <a:gd name="T17" fmla="*/ 274 h 342"/>
                <a:gd name="T18" fmla="*/ 233 w 285"/>
                <a:gd name="T19" fmla="*/ 199 h 342"/>
                <a:gd name="T20" fmla="*/ 285 w 285"/>
                <a:gd name="T21" fmla="*/ 124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285" y="124"/>
                  </a:moveTo>
                  <a:cubicBezTo>
                    <a:pt x="285" y="57"/>
                    <a:pt x="285" y="57"/>
                    <a:pt x="285" y="57"/>
                  </a:cubicBezTo>
                  <a:cubicBezTo>
                    <a:pt x="199" y="57"/>
                    <a:pt x="199" y="57"/>
                    <a:pt x="199" y="57"/>
                  </a:cubicBezTo>
                  <a:cubicBezTo>
                    <a:pt x="199" y="25"/>
                    <a:pt x="174" y="0"/>
                    <a:pt x="142" y="0"/>
                  </a:cubicBezTo>
                  <a:cubicBezTo>
                    <a:pt x="111" y="0"/>
                    <a:pt x="86" y="25"/>
                    <a:pt x="86" y="57"/>
                  </a:cubicBezTo>
                  <a:cubicBezTo>
                    <a:pt x="0" y="57"/>
                    <a:pt x="0" y="57"/>
                    <a:pt x="0" y="57"/>
                  </a:cubicBezTo>
                  <a:cubicBezTo>
                    <a:pt x="0" y="342"/>
                    <a:pt x="0" y="342"/>
                    <a:pt x="0" y="342"/>
                  </a:cubicBezTo>
                  <a:cubicBezTo>
                    <a:pt x="285" y="342"/>
                    <a:pt x="285" y="342"/>
                    <a:pt x="285" y="342"/>
                  </a:cubicBezTo>
                  <a:cubicBezTo>
                    <a:pt x="285" y="274"/>
                    <a:pt x="285" y="274"/>
                    <a:pt x="285" y="274"/>
                  </a:cubicBezTo>
                  <a:cubicBezTo>
                    <a:pt x="255" y="263"/>
                    <a:pt x="233" y="234"/>
                    <a:pt x="233" y="199"/>
                  </a:cubicBezTo>
                  <a:cubicBezTo>
                    <a:pt x="233" y="165"/>
                    <a:pt x="255" y="136"/>
                    <a:pt x="285" y="124"/>
                  </a:cubicBezTo>
                  <a:close/>
                </a:path>
              </a:pathLst>
            </a:custGeom>
            <a:solidFill>
              <a:schemeClr val="accent4"/>
            </a:solidFill>
            <a:ln w="6350">
              <a:noFill/>
            </a:ln>
          </p:spPr>
          <p:txBody>
            <a:bodyPr/>
            <a:lstStyle/>
            <a:p>
              <a:endParaRPr lang="zh-CN" altLang="en-US">
                <a:latin typeface="Impact" panose="020B0806030902050204" pitchFamily="34" charset="0"/>
              </a:endParaRPr>
            </a:p>
          </p:txBody>
        </p:sp>
        <p:sp>
          <p:nvSpPr>
            <p:cNvPr id="16" name="Freeform 25"/>
            <p:cNvSpPr/>
            <p:nvPr/>
          </p:nvSpPr>
          <p:spPr bwMode="auto">
            <a:xfrm>
              <a:off x="2601227" y="2771221"/>
              <a:ext cx="1277937" cy="1068388"/>
            </a:xfrm>
            <a:custGeom>
              <a:avLst/>
              <a:gdLst>
                <a:gd name="T0" fmla="*/ 217 w 341"/>
                <a:gd name="T1" fmla="*/ 285 h 285"/>
                <a:gd name="T2" fmla="*/ 285 w 341"/>
                <a:gd name="T3" fmla="*/ 285 h 285"/>
                <a:gd name="T4" fmla="*/ 285 w 341"/>
                <a:gd name="T5" fmla="*/ 199 h 285"/>
                <a:gd name="T6" fmla="*/ 341 w 341"/>
                <a:gd name="T7" fmla="*/ 143 h 285"/>
                <a:gd name="T8" fmla="*/ 285 w 341"/>
                <a:gd name="T9" fmla="*/ 86 h 285"/>
                <a:gd name="T10" fmla="*/ 285 w 341"/>
                <a:gd name="T11" fmla="*/ 0 h 285"/>
                <a:gd name="T12" fmla="*/ 0 w 341"/>
                <a:gd name="T13" fmla="*/ 0 h 285"/>
                <a:gd name="T14" fmla="*/ 0 w 341"/>
                <a:gd name="T15" fmla="*/ 285 h 285"/>
                <a:gd name="T16" fmla="*/ 68 w 341"/>
                <a:gd name="T17" fmla="*/ 285 h 285"/>
                <a:gd name="T18" fmla="*/ 142 w 341"/>
                <a:gd name="T19" fmla="*/ 233 h 285"/>
                <a:gd name="T20" fmla="*/ 217 w 341"/>
                <a:gd name="T21"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1" h="285">
                  <a:moveTo>
                    <a:pt x="217" y="285"/>
                  </a:moveTo>
                  <a:cubicBezTo>
                    <a:pt x="285" y="285"/>
                    <a:pt x="285" y="285"/>
                    <a:pt x="285" y="285"/>
                  </a:cubicBezTo>
                  <a:cubicBezTo>
                    <a:pt x="285" y="199"/>
                    <a:pt x="285" y="199"/>
                    <a:pt x="285" y="199"/>
                  </a:cubicBezTo>
                  <a:cubicBezTo>
                    <a:pt x="316" y="199"/>
                    <a:pt x="341" y="174"/>
                    <a:pt x="341" y="143"/>
                  </a:cubicBezTo>
                  <a:cubicBezTo>
                    <a:pt x="341" y="111"/>
                    <a:pt x="316" y="86"/>
                    <a:pt x="285" y="86"/>
                  </a:cubicBezTo>
                  <a:cubicBezTo>
                    <a:pt x="285" y="0"/>
                    <a:pt x="285" y="0"/>
                    <a:pt x="285" y="0"/>
                  </a:cubicBezTo>
                  <a:cubicBezTo>
                    <a:pt x="0" y="0"/>
                    <a:pt x="0" y="0"/>
                    <a:pt x="0" y="0"/>
                  </a:cubicBezTo>
                  <a:cubicBezTo>
                    <a:pt x="0" y="285"/>
                    <a:pt x="0" y="285"/>
                    <a:pt x="0" y="285"/>
                  </a:cubicBezTo>
                  <a:cubicBezTo>
                    <a:pt x="68" y="285"/>
                    <a:pt x="68" y="285"/>
                    <a:pt x="68" y="285"/>
                  </a:cubicBezTo>
                  <a:cubicBezTo>
                    <a:pt x="79" y="255"/>
                    <a:pt x="108" y="233"/>
                    <a:pt x="142" y="233"/>
                  </a:cubicBezTo>
                  <a:cubicBezTo>
                    <a:pt x="177" y="233"/>
                    <a:pt x="206" y="255"/>
                    <a:pt x="217" y="285"/>
                  </a:cubicBezTo>
                  <a:close/>
                </a:path>
              </a:pathLst>
            </a:custGeom>
            <a:solidFill>
              <a:schemeClr val="accent1"/>
            </a:solidFill>
            <a:ln>
              <a:noFill/>
            </a:ln>
          </p:spPr>
          <p:txBody>
            <a:bodyPr/>
            <a:lstStyle/>
            <a:p>
              <a:endParaRPr lang="zh-CN" altLang="en-US" dirty="0">
                <a:latin typeface="Impact" panose="020B0806030902050204" pitchFamily="34" charset="0"/>
              </a:endParaRPr>
            </a:p>
          </p:txBody>
        </p:sp>
        <p:sp>
          <p:nvSpPr>
            <p:cNvPr id="17" name="矩形 16"/>
            <p:cNvSpPr/>
            <p:nvPr/>
          </p:nvSpPr>
          <p:spPr>
            <a:xfrm>
              <a:off x="2817207" y="3025563"/>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Impact" panose="020B0806030902050204" pitchFamily="34" charset="0"/>
                </a:rPr>
                <a:t>01</a:t>
              </a:r>
              <a:endParaRPr lang="zh-CN" altLang="en-US" sz="3200" b="1" dirty="0">
                <a:latin typeface="Impact" panose="020B0806030902050204" pitchFamily="34" charset="0"/>
              </a:endParaRPr>
            </a:p>
          </p:txBody>
        </p:sp>
        <p:sp>
          <p:nvSpPr>
            <p:cNvPr id="18" name="矩形 17"/>
            <p:cNvSpPr/>
            <p:nvPr/>
          </p:nvSpPr>
          <p:spPr>
            <a:xfrm>
              <a:off x="4050646" y="3031135"/>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Impact" panose="020B0806030902050204" pitchFamily="34" charset="0"/>
                </a:rPr>
                <a:t>02</a:t>
              </a:r>
              <a:endParaRPr lang="zh-CN" altLang="en-US" sz="3200" b="1" dirty="0">
                <a:solidFill>
                  <a:schemeClr val="bg1"/>
                </a:solidFill>
                <a:latin typeface="Impact" panose="020B0806030902050204" pitchFamily="34" charset="0"/>
              </a:endParaRPr>
            </a:p>
          </p:txBody>
        </p:sp>
        <p:sp>
          <p:nvSpPr>
            <p:cNvPr id="19" name="矩形 18"/>
            <p:cNvSpPr/>
            <p:nvPr/>
          </p:nvSpPr>
          <p:spPr>
            <a:xfrm>
              <a:off x="2817206" y="4253494"/>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Impact" panose="020B0806030902050204" pitchFamily="34" charset="0"/>
                </a:rPr>
                <a:t>03</a:t>
              </a:r>
              <a:endParaRPr lang="zh-CN" altLang="en-US" sz="3200" b="1" dirty="0">
                <a:solidFill>
                  <a:schemeClr val="bg1"/>
                </a:solidFill>
                <a:latin typeface="Impact" panose="020B0806030902050204" pitchFamily="34" charset="0"/>
              </a:endParaRPr>
            </a:p>
          </p:txBody>
        </p:sp>
        <p:sp>
          <p:nvSpPr>
            <p:cNvPr id="20" name="矩形 19"/>
            <p:cNvSpPr/>
            <p:nvPr/>
          </p:nvSpPr>
          <p:spPr>
            <a:xfrm>
              <a:off x="3993626" y="4253494"/>
              <a:ext cx="636425" cy="4501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latin typeface="Impact" panose="020B0806030902050204" pitchFamily="34" charset="0"/>
                </a:rPr>
                <a:t>04</a:t>
              </a:r>
              <a:endParaRPr lang="zh-CN" altLang="en-US" sz="3200" b="1" dirty="0">
                <a:latin typeface="Impact" panose="020B0806030902050204" pitchFamily="34" charset="0"/>
              </a:endParaRPr>
            </a:p>
          </p:txBody>
        </p:sp>
      </p:grpSp>
      <p:sp>
        <p:nvSpPr>
          <p:cNvPr id="21" name="矩形 20"/>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2" name="矩形 21"/>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23"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50" fill="hold"/>
                                        <p:tgtEl>
                                          <p:spTgt spid="6"/>
                                        </p:tgtEl>
                                        <p:attrNameLst>
                                          <p:attrName>ppt_x</p:attrName>
                                        </p:attrNameLst>
                                      </p:cBhvr>
                                      <p:tavLst>
                                        <p:tav tm="0">
                                          <p:val>
                                            <p:strVal val="#ppt_x"/>
                                          </p:val>
                                        </p:tav>
                                        <p:tav tm="100000">
                                          <p:val>
                                            <p:strVal val="#ppt_x"/>
                                          </p:val>
                                        </p:tav>
                                      </p:tavLst>
                                    </p:anim>
                                    <p:anim calcmode="lin" valueType="num">
                                      <p:cBhvr additive="base">
                                        <p:cTn id="8" dur="25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50" fill="hold"/>
                                        <p:tgtEl>
                                          <p:spTgt spid="7"/>
                                        </p:tgtEl>
                                        <p:attrNameLst>
                                          <p:attrName>ppt_x</p:attrName>
                                        </p:attrNameLst>
                                      </p:cBhvr>
                                      <p:tavLst>
                                        <p:tav tm="0">
                                          <p:val>
                                            <p:strVal val="#ppt_x"/>
                                          </p:val>
                                        </p:tav>
                                        <p:tav tm="100000">
                                          <p:val>
                                            <p:strVal val="#ppt_x"/>
                                          </p:val>
                                        </p:tav>
                                      </p:tavLst>
                                    </p:anim>
                                    <p:anim calcmode="lin" valueType="num">
                                      <p:cBhvr additive="base">
                                        <p:cTn id="13" dur="250" fill="hold"/>
                                        <p:tgtEl>
                                          <p:spTgt spid="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250" fill="hold"/>
                                        <p:tgtEl>
                                          <p:spTgt spid="9"/>
                                        </p:tgtEl>
                                        <p:attrNameLst>
                                          <p:attrName>ppt_x</p:attrName>
                                        </p:attrNameLst>
                                      </p:cBhvr>
                                      <p:tavLst>
                                        <p:tav tm="0">
                                          <p:val>
                                            <p:strVal val="#ppt_x"/>
                                          </p:val>
                                        </p:tav>
                                        <p:tav tm="100000">
                                          <p:val>
                                            <p:strVal val="#ppt_x"/>
                                          </p:val>
                                        </p:tav>
                                      </p:tavLst>
                                    </p:anim>
                                    <p:anim calcmode="lin" valueType="num">
                                      <p:cBhvr additive="base">
                                        <p:cTn id="18" dur="250" fill="hold"/>
                                        <p:tgtEl>
                                          <p:spTgt spid="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250" fill="hold"/>
                                        <p:tgtEl>
                                          <p:spTgt spid="10"/>
                                        </p:tgtEl>
                                        <p:attrNameLst>
                                          <p:attrName>ppt_x</p:attrName>
                                        </p:attrNameLst>
                                      </p:cBhvr>
                                      <p:tavLst>
                                        <p:tav tm="0">
                                          <p:val>
                                            <p:strVal val="#ppt_x"/>
                                          </p:val>
                                        </p:tav>
                                        <p:tav tm="100000">
                                          <p:val>
                                            <p:strVal val="#ppt_x"/>
                                          </p:val>
                                        </p:tav>
                                      </p:tavLst>
                                    </p:anim>
                                    <p:anim calcmode="lin" valueType="num">
                                      <p:cBhvr additive="base">
                                        <p:cTn id="23" dur="250" fill="hold"/>
                                        <p:tgtEl>
                                          <p:spTgt spid="1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0-#ppt_w/2"/>
                                          </p:val>
                                        </p:tav>
                                        <p:tav tm="100000">
                                          <p:val>
                                            <p:strVal val="#ppt_x"/>
                                          </p:val>
                                        </p:tav>
                                      </p:tavLst>
                                    </p:anim>
                                    <p:anim calcmode="lin" valueType="num">
                                      <p:cBhvr additive="base">
                                        <p:cTn id="2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8858" y="2004485"/>
            <a:ext cx="3352616" cy="2844800"/>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6693" tIns="43346" rIns="86693" bIns="43346" rtlCol="0" anchor="ctr"/>
          <a:lstStyle/>
          <a:p>
            <a:pPr algn="ctr"/>
            <a:endParaRPr lang="zh-CN" altLang="en-US"/>
          </a:p>
        </p:txBody>
      </p:sp>
      <p:sp>
        <p:nvSpPr>
          <p:cNvPr id="23" name="矩形 22"/>
          <p:cNvSpPr/>
          <p:nvPr/>
        </p:nvSpPr>
        <p:spPr>
          <a:xfrm>
            <a:off x="4419693" y="2004485"/>
            <a:ext cx="3352616" cy="2844800"/>
          </a:xfrm>
          <a:prstGeom prst="rect">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6693" tIns="43346" rIns="86693" bIns="43346" rtlCol="0" anchor="ctr"/>
          <a:lstStyle/>
          <a:p>
            <a:pPr algn="ctr"/>
            <a:endParaRPr lang="zh-CN" altLang="en-US"/>
          </a:p>
        </p:txBody>
      </p:sp>
      <p:sp>
        <p:nvSpPr>
          <p:cNvPr id="24" name="矩形 23"/>
          <p:cNvSpPr/>
          <p:nvPr/>
        </p:nvSpPr>
        <p:spPr>
          <a:xfrm>
            <a:off x="8000529" y="2004485"/>
            <a:ext cx="3352616" cy="2844800"/>
          </a:xfrm>
          <a:prstGeom prst="rect">
            <a:avLst/>
          </a:prstGeom>
          <a:blipFill dpi="0" rotWithShape="1">
            <a:blip r:embed="rId4"/>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86693" tIns="43346" rIns="86693" bIns="43346" rtlCol="0" anchor="ctr"/>
          <a:lstStyle/>
          <a:p>
            <a:pPr algn="ctr"/>
            <a:endParaRPr lang="zh-CN" altLang="en-US"/>
          </a:p>
        </p:txBody>
      </p:sp>
      <p:sp>
        <p:nvSpPr>
          <p:cNvPr id="25" name="TextBox 15"/>
          <p:cNvSpPr txBox="1"/>
          <p:nvPr/>
        </p:nvSpPr>
        <p:spPr>
          <a:xfrm>
            <a:off x="1385077" y="5520141"/>
            <a:ext cx="2569418" cy="833657"/>
          </a:xfrm>
          <a:prstGeom prst="rect">
            <a:avLst/>
          </a:prstGeom>
          <a:noFill/>
        </p:spPr>
        <p:txBody>
          <a:bodyPr wrap="square" lIns="94068" tIns="47035" rIns="94068" bIns="47035" rtlCol="0">
            <a:spAutoFit/>
          </a:bodyPr>
          <a:lstStyle/>
          <a:p>
            <a:pP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26" name="TextBox 16"/>
          <p:cNvSpPr txBox="1"/>
          <p:nvPr/>
        </p:nvSpPr>
        <p:spPr>
          <a:xfrm>
            <a:off x="1385078" y="5216024"/>
            <a:ext cx="1722032" cy="299282"/>
          </a:xfrm>
          <a:prstGeom prst="rect">
            <a:avLst/>
          </a:prstGeom>
          <a:noFill/>
        </p:spPr>
        <p:txBody>
          <a:bodyPr wrap="none" lIns="94068" tIns="47035" rIns="94068" bIns="47035" rtlCol="0">
            <a:spAutoFit/>
          </a:bodyPr>
          <a:lstStyle/>
          <a:p>
            <a:r>
              <a:rPr lang="zh-CN" altLang="en-US" sz="13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27" name="TextBox 15"/>
          <p:cNvSpPr txBox="1"/>
          <p:nvPr/>
        </p:nvSpPr>
        <p:spPr>
          <a:xfrm>
            <a:off x="4952365" y="5520141"/>
            <a:ext cx="2569418" cy="833657"/>
          </a:xfrm>
          <a:prstGeom prst="rect">
            <a:avLst/>
          </a:prstGeom>
          <a:noFill/>
        </p:spPr>
        <p:txBody>
          <a:bodyPr wrap="square" lIns="94068" tIns="47035" rIns="94068" bIns="47035" rtlCol="0">
            <a:spAutoFit/>
          </a:bodyPr>
          <a:lstStyle/>
          <a:p>
            <a:pP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28" name="TextBox 16"/>
          <p:cNvSpPr txBox="1"/>
          <p:nvPr/>
        </p:nvSpPr>
        <p:spPr>
          <a:xfrm>
            <a:off x="4952365" y="5216024"/>
            <a:ext cx="1722032" cy="299282"/>
          </a:xfrm>
          <a:prstGeom prst="rect">
            <a:avLst/>
          </a:prstGeom>
          <a:noFill/>
        </p:spPr>
        <p:txBody>
          <a:bodyPr wrap="none" lIns="94068" tIns="47035" rIns="94068" bIns="47035" rtlCol="0">
            <a:spAutoFit/>
          </a:bodyPr>
          <a:lstStyle/>
          <a:p>
            <a:r>
              <a:rPr lang="zh-CN" altLang="en-US" sz="13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29" name="TextBox 15"/>
          <p:cNvSpPr txBox="1"/>
          <p:nvPr/>
        </p:nvSpPr>
        <p:spPr>
          <a:xfrm>
            <a:off x="8600936" y="5520141"/>
            <a:ext cx="2569418" cy="833657"/>
          </a:xfrm>
          <a:prstGeom prst="rect">
            <a:avLst/>
          </a:prstGeom>
          <a:noFill/>
        </p:spPr>
        <p:txBody>
          <a:bodyPr wrap="square" lIns="94068" tIns="47035" rIns="94068" bIns="47035" rtlCol="0">
            <a:spAutoFit/>
          </a:bodyPr>
          <a:lstStyle/>
          <a:p>
            <a:pPr>
              <a:lnSpc>
                <a:spcPct val="150000"/>
              </a:lnSpc>
            </a:pPr>
            <a:r>
              <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a:t>
            </a:r>
          </a:p>
        </p:txBody>
      </p:sp>
      <p:sp>
        <p:nvSpPr>
          <p:cNvPr id="30" name="TextBox 16"/>
          <p:cNvSpPr txBox="1"/>
          <p:nvPr/>
        </p:nvSpPr>
        <p:spPr>
          <a:xfrm>
            <a:off x="8600934" y="5216024"/>
            <a:ext cx="1722032" cy="299282"/>
          </a:xfrm>
          <a:prstGeom prst="rect">
            <a:avLst/>
          </a:prstGeom>
          <a:noFill/>
        </p:spPr>
        <p:txBody>
          <a:bodyPr wrap="none" lIns="94068" tIns="47035" rIns="94068" bIns="47035" rtlCol="0">
            <a:spAutoFit/>
          </a:bodyPr>
          <a:lstStyle/>
          <a:p>
            <a:r>
              <a:rPr lang="zh-CN" altLang="en-US" sz="13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点击请替换文字内容</a:t>
            </a:r>
          </a:p>
        </p:txBody>
      </p:sp>
      <p:sp>
        <p:nvSpPr>
          <p:cNvPr id="11" name="矩形 10"/>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12" name="矩形 11"/>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13"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par>
                          <p:cTn id="9" fill="hold">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23"/>
                                        </p:tgtEl>
                                        <p:attrNameLst>
                                          <p:attrName>style.visibility</p:attrName>
                                        </p:attrNameLst>
                                      </p:cBhvr>
                                      <p:to>
                                        <p:strVal val="visible"/>
                                      </p:to>
                                    </p:set>
                                    <p:anim calcmode="lin" valueType="num">
                                      <p:cBhvr additive="base">
                                        <p:cTn id="12" dur="500"/>
                                        <p:tgtEl>
                                          <p:spTgt spid="23"/>
                                        </p:tgtEl>
                                        <p:attrNameLst>
                                          <p:attrName>ppt_x</p:attrName>
                                        </p:attrNameLst>
                                      </p:cBhvr>
                                      <p:tavLst>
                                        <p:tav tm="0">
                                          <p:val>
                                            <p:strVal val="#ppt_x-#ppt_w*1.125000"/>
                                          </p:val>
                                        </p:tav>
                                        <p:tav tm="100000">
                                          <p:val>
                                            <p:strVal val="#ppt_x"/>
                                          </p:val>
                                        </p:tav>
                                      </p:tavLst>
                                    </p:anim>
                                    <p:animEffect transition="in" filter="wipe(right)">
                                      <p:cBhvr>
                                        <p:cTn id="13" dur="500"/>
                                        <p:tgtEl>
                                          <p:spTgt spid="23"/>
                                        </p:tgtEl>
                                      </p:cBhvr>
                                    </p:animEffect>
                                  </p:childTnLst>
                                </p:cTn>
                              </p:par>
                            </p:childTnLst>
                          </p:cTn>
                        </p:par>
                        <p:par>
                          <p:cTn id="14" fill="hold">
                            <p:stCondLst>
                              <p:cond delay="1000"/>
                            </p:stCondLst>
                            <p:childTnLst>
                              <p:par>
                                <p:cTn id="15" presetID="12" presetClass="entr" presetSubtype="8"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p:tgtEl>
                                          <p:spTgt spid="24"/>
                                        </p:tgtEl>
                                        <p:attrNameLst>
                                          <p:attrName>ppt_x</p:attrName>
                                        </p:attrNameLst>
                                      </p:cBhvr>
                                      <p:tavLst>
                                        <p:tav tm="0">
                                          <p:val>
                                            <p:strVal val="#ppt_x-#ppt_w*1.125000"/>
                                          </p:val>
                                        </p:tav>
                                        <p:tav tm="100000">
                                          <p:val>
                                            <p:strVal val="#ppt_x"/>
                                          </p:val>
                                        </p:tav>
                                      </p:tavLst>
                                    </p:anim>
                                    <p:animEffect transition="in" filter="wipe(right)">
                                      <p:cBhvr>
                                        <p:cTn id="18" dur="500"/>
                                        <p:tgtEl>
                                          <p:spTgt spid="24"/>
                                        </p:tgtEl>
                                      </p:cBhvr>
                                    </p:animEffect>
                                  </p:childTnLst>
                                </p:cTn>
                              </p:par>
                            </p:childTnLst>
                          </p:cTn>
                        </p:par>
                        <p:par>
                          <p:cTn id="19" fill="hold">
                            <p:stCondLst>
                              <p:cond delay="1500"/>
                            </p:stCondLst>
                            <p:childTnLst>
                              <p:par>
                                <p:cTn id="20" presetID="17" presetClass="entr" presetSubtype="1" fill="hold" grpId="0" nodeType="afterEffect">
                                  <p:stCondLst>
                                    <p:cond delay="0"/>
                                  </p:stCondLst>
                                  <p:iterate type="lt">
                                    <p:tmPct val="40000"/>
                                  </p:iterate>
                                  <p:childTnLst>
                                    <p:set>
                                      <p:cBhvr>
                                        <p:cTn id="21" dur="1" fill="hold">
                                          <p:stCondLst>
                                            <p:cond delay="0"/>
                                          </p:stCondLst>
                                        </p:cTn>
                                        <p:tgtEl>
                                          <p:spTgt spid="26"/>
                                        </p:tgtEl>
                                        <p:attrNameLst>
                                          <p:attrName>style.visibility</p:attrName>
                                        </p:attrNameLst>
                                      </p:cBhvr>
                                      <p:to>
                                        <p:strVal val="visible"/>
                                      </p:to>
                                    </p:set>
                                    <p:anim calcmode="lin" valueType="num">
                                      <p:cBhvr>
                                        <p:cTn id="22" dur="250" fill="hold"/>
                                        <p:tgtEl>
                                          <p:spTgt spid="26"/>
                                        </p:tgtEl>
                                        <p:attrNameLst>
                                          <p:attrName>ppt_x</p:attrName>
                                        </p:attrNameLst>
                                      </p:cBhvr>
                                      <p:tavLst>
                                        <p:tav tm="0">
                                          <p:val>
                                            <p:strVal val="#ppt_x"/>
                                          </p:val>
                                        </p:tav>
                                        <p:tav tm="100000">
                                          <p:val>
                                            <p:strVal val="#ppt_x"/>
                                          </p:val>
                                        </p:tav>
                                      </p:tavLst>
                                    </p:anim>
                                    <p:anim calcmode="lin" valueType="num">
                                      <p:cBhvr>
                                        <p:cTn id="23" dur="250" fill="hold"/>
                                        <p:tgtEl>
                                          <p:spTgt spid="26"/>
                                        </p:tgtEl>
                                        <p:attrNameLst>
                                          <p:attrName>ppt_y</p:attrName>
                                        </p:attrNameLst>
                                      </p:cBhvr>
                                      <p:tavLst>
                                        <p:tav tm="0">
                                          <p:val>
                                            <p:strVal val="#ppt_y-#ppt_h/2"/>
                                          </p:val>
                                        </p:tav>
                                        <p:tav tm="100000">
                                          <p:val>
                                            <p:strVal val="#ppt_y"/>
                                          </p:val>
                                        </p:tav>
                                      </p:tavLst>
                                    </p:anim>
                                    <p:anim calcmode="lin" valueType="num">
                                      <p:cBhvr>
                                        <p:cTn id="24" dur="250" fill="hold"/>
                                        <p:tgtEl>
                                          <p:spTgt spid="26"/>
                                        </p:tgtEl>
                                        <p:attrNameLst>
                                          <p:attrName>ppt_w</p:attrName>
                                        </p:attrNameLst>
                                      </p:cBhvr>
                                      <p:tavLst>
                                        <p:tav tm="0">
                                          <p:val>
                                            <p:strVal val="#ppt_w"/>
                                          </p:val>
                                        </p:tav>
                                        <p:tav tm="100000">
                                          <p:val>
                                            <p:strVal val="#ppt_w"/>
                                          </p:val>
                                        </p:tav>
                                      </p:tavLst>
                                    </p:anim>
                                    <p:anim calcmode="lin" valueType="num">
                                      <p:cBhvr>
                                        <p:cTn id="25" dur="250" fill="hold"/>
                                        <p:tgtEl>
                                          <p:spTgt spid="26"/>
                                        </p:tgtEl>
                                        <p:attrNameLst>
                                          <p:attrName>ppt_h</p:attrName>
                                        </p:attrNameLst>
                                      </p:cBhvr>
                                      <p:tavLst>
                                        <p:tav tm="0">
                                          <p:val>
                                            <p:fltVal val="0"/>
                                          </p:val>
                                        </p:tav>
                                        <p:tav tm="100000">
                                          <p:val>
                                            <p:strVal val="#ppt_h"/>
                                          </p:val>
                                        </p:tav>
                                      </p:tavLst>
                                    </p:anim>
                                  </p:childTnLst>
                                </p:cTn>
                              </p:par>
                            </p:childTnLst>
                          </p:cTn>
                        </p:par>
                        <p:par>
                          <p:cTn id="26" fill="hold">
                            <p:stCondLst>
                              <p:cond delay="2549"/>
                            </p:stCondLst>
                            <p:childTnLst>
                              <p:par>
                                <p:cTn id="27" presetID="22" presetClass="entr" presetSubtype="8"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wipe(left)">
                                      <p:cBhvr>
                                        <p:cTn id="29" dur="500"/>
                                        <p:tgtEl>
                                          <p:spTgt spid="25"/>
                                        </p:tgtEl>
                                      </p:cBhvr>
                                    </p:animEffect>
                                  </p:childTnLst>
                                </p:cTn>
                              </p:par>
                            </p:childTnLst>
                          </p:cTn>
                        </p:par>
                        <p:par>
                          <p:cTn id="30" fill="hold">
                            <p:stCondLst>
                              <p:cond delay="3049"/>
                            </p:stCondLst>
                            <p:childTnLst>
                              <p:par>
                                <p:cTn id="31" presetID="17" presetClass="entr" presetSubtype="1" fill="hold" grpId="0" nodeType="afterEffect">
                                  <p:stCondLst>
                                    <p:cond delay="0"/>
                                  </p:stCondLst>
                                  <p:iterate type="lt">
                                    <p:tmPct val="40000"/>
                                  </p:iterate>
                                  <p:childTnLst>
                                    <p:set>
                                      <p:cBhvr>
                                        <p:cTn id="32" dur="1" fill="hold">
                                          <p:stCondLst>
                                            <p:cond delay="0"/>
                                          </p:stCondLst>
                                        </p:cTn>
                                        <p:tgtEl>
                                          <p:spTgt spid="28"/>
                                        </p:tgtEl>
                                        <p:attrNameLst>
                                          <p:attrName>style.visibility</p:attrName>
                                        </p:attrNameLst>
                                      </p:cBhvr>
                                      <p:to>
                                        <p:strVal val="visible"/>
                                      </p:to>
                                    </p:set>
                                    <p:anim calcmode="lin" valueType="num">
                                      <p:cBhvr>
                                        <p:cTn id="33" dur="250" fill="hold"/>
                                        <p:tgtEl>
                                          <p:spTgt spid="28"/>
                                        </p:tgtEl>
                                        <p:attrNameLst>
                                          <p:attrName>ppt_x</p:attrName>
                                        </p:attrNameLst>
                                      </p:cBhvr>
                                      <p:tavLst>
                                        <p:tav tm="0">
                                          <p:val>
                                            <p:strVal val="#ppt_x"/>
                                          </p:val>
                                        </p:tav>
                                        <p:tav tm="100000">
                                          <p:val>
                                            <p:strVal val="#ppt_x"/>
                                          </p:val>
                                        </p:tav>
                                      </p:tavLst>
                                    </p:anim>
                                    <p:anim calcmode="lin" valueType="num">
                                      <p:cBhvr>
                                        <p:cTn id="34" dur="250" fill="hold"/>
                                        <p:tgtEl>
                                          <p:spTgt spid="28"/>
                                        </p:tgtEl>
                                        <p:attrNameLst>
                                          <p:attrName>ppt_y</p:attrName>
                                        </p:attrNameLst>
                                      </p:cBhvr>
                                      <p:tavLst>
                                        <p:tav tm="0">
                                          <p:val>
                                            <p:strVal val="#ppt_y-#ppt_h/2"/>
                                          </p:val>
                                        </p:tav>
                                        <p:tav tm="100000">
                                          <p:val>
                                            <p:strVal val="#ppt_y"/>
                                          </p:val>
                                        </p:tav>
                                      </p:tavLst>
                                    </p:anim>
                                    <p:anim calcmode="lin" valueType="num">
                                      <p:cBhvr>
                                        <p:cTn id="35" dur="250" fill="hold"/>
                                        <p:tgtEl>
                                          <p:spTgt spid="28"/>
                                        </p:tgtEl>
                                        <p:attrNameLst>
                                          <p:attrName>ppt_w</p:attrName>
                                        </p:attrNameLst>
                                      </p:cBhvr>
                                      <p:tavLst>
                                        <p:tav tm="0">
                                          <p:val>
                                            <p:strVal val="#ppt_w"/>
                                          </p:val>
                                        </p:tav>
                                        <p:tav tm="100000">
                                          <p:val>
                                            <p:strVal val="#ppt_w"/>
                                          </p:val>
                                        </p:tav>
                                      </p:tavLst>
                                    </p:anim>
                                    <p:anim calcmode="lin" valueType="num">
                                      <p:cBhvr>
                                        <p:cTn id="36" dur="250" fill="hold"/>
                                        <p:tgtEl>
                                          <p:spTgt spid="28"/>
                                        </p:tgtEl>
                                        <p:attrNameLst>
                                          <p:attrName>ppt_h</p:attrName>
                                        </p:attrNameLst>
                                      </p:cBhvr>
                                      <p:tavLst>
                                        <p:tav tm="0">
                                          <p:val>
                                            <p:fltVal val="0"/>
                                          </p:val>
                                        </p:tav>
                                        <p:tav tm="100000">
                                          <p:val>
                                            <p:strVal val="#ppt_h"/>
                                          </p:val>
                                        </p:tav>
                                      </p:tavLst>
                                    </p:anim>
                                  </p:childTnLst>
                                </p:cTn>
                              </p:par>
                            </p:childTnLst>
                          </p:cTn>
                        </p:par>
                        <p:par>
                          <p:cTn id="37" fill="hold">
                            <p:stCondLst>
                              <p:cond delay="4099"/>
                            </p:stCondLst>
                            <p:childTnLst>
                              <p:par>
                                <p:cTn id="38" presetID="2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wipe(left)">
                                      <p:cBhvr>
                                        <p:cTn id="40" dur="500"/>
                                        <p:tgtEl>
                                          <p:spTgt spid="27"/>
                                        </p:tgtEl>
                                      </p:cBhvr>
                                    </p:animEffect>
                                  </p:childTnLst>
                                </p:cTn>
                              </p:par>
                            </p:childTnLst>
                          </p:cTn>
                        </p:par>
                        <p:par>
                          <p:cTn id="41" fill="hold">
                            <p:stCondLst>
                              <p:cond delay="4599"/>
                            </p:stCondLst>
                            <p:childTnLst>
                              <p:par>
                                <p:cTn id="42" presetID="17" presetClass="entr" presetSubtype="1" fill="hold" grpId="0" nodeType="afterEffect">
                                  <p:stCondLst>
                                    <p:cond delay="0"/>
                                  </p:stCondLst>
                                  <p:iterate type="lt">
                                    <p:tmPct val="40000"/>
                                  </p:iterate>
                                  <p:childTnLst>
                                    <p:set>
                                      <p:cBhvr>
                                        <p:cTn id="43" dur="1" fill="hold">
                                          <p:stCondLst>
                                            <p:cond delay="0"/>
                                          </p:stCondLst>
                                        </p:cTn>
                                        <p:tgtEl>
                                          <p:spTgt spid="30"/>
                                        </p:tgtEl>
                                        <p:attrNameLst>
                                          <p:attrName>style.visibility</p:attrName>
                                        </p:attrNameLst>
                                      </p:cBhvr>
                                      <p:to>
                                        <p:strVal val="visible"/>
                                      </p:to>
                                    </p:set>
                                    <p:anim calcmode="lin" valueType="num">
                                      <p:cBhvr>
                                        <p:cTn id="44" dur="250" fill="hold"/>
                                        <p:tgtEl>
                                          <p:spTgt spid="30"/>
                                        </p:tgtEl>
                                        <p:attrNameLst>
                                          <p:attrName>ppt_x</p:attrName>
                                        </p:attrNameLst>
                                      </p:cBhvr>
                                      <p:tavLst>
                                        <p:tav tm="0">
                                          <p:val>
                                            <p:strVal val="#ppt_x"/>
                                          </p:val>
                                        </p:tav>
                                        <p:tav tm="100000">
                                          <p:val>
                                            <p:strVal val="#ppt_x"/>
                                          </p:val>
                                        </p:tav>
                                      </p:tavLst>
                                    </p:anim>
                                    <p:anim calcmode="lin" valueType="num">
                                      <p:cBhvr>
                                        <p:cTn id="45" dur="250" fill="hold"/>
                                        <p:tgtEl>
                                          <p:spTgt spid="30"/>
                                        </p:tgtEl>
                                        <p:attrNameLst>
                                          <p:attrName>ppt_y</p:attrName>
                                        </p:attrNameLst>
                                      </p:cBhvr>
                                      <p:tavLst>
                                        <p:tav tm="0">
                                          <p:val>
                                            <p:strVal val="#ppt_y-#ppt_h/2"/>
                                          </p:val>
                                        </p:tav>
                                        <p:tav tm="100000">
                                          <p:val>
                                            <p:strVal val="#ppt_y"/>
                                          </p:val>
                                        </p:tav>
                                      </p:tavLst>
                                    </p:anim>
                                    <p:anim calcmode="lin" valueType="num">
                                      <p:cBhvr>
                                        <p:cTn id="46" dur="250" fill="hold"/>
                                        <p:tgtEl>
                                          <p:spTgt spid="30"/>
                                        </p:tgtEl>
                                        <p:attrNameLst>
                                          <p:attrName>ppt_w</p:attrName>
                                        </p:attrNameLst>
                                      </p:cBhvr>
                                      <p:tavLst>
                                        <p:tav tm="0">
                                          <p:val>
                                            <p:strVal val="#ppt_w"/>
                                          </p:val>
                                        </p:tav>
                                        <p:tav tm="100000">
                                          <p:val>
                                            <p:strVal val="#ppt_w"/>
                                          </p:val>
                                        </p:tav>
                                      </p:tavLst>
                                    </p:anim>
                                    <p:anim calcmode="lin" valueType="num">
                                      <p:cBhvr>
                                        <p:cTn id="47" dur="250" fill="hold"/>
                                        <p:tgtEl>
                                          <p:spTgt spid="30"/>
                                        </p:tgtEl>
                                        <p:attrNameLst>
                                          <p:attrName>ppt_h</p:attrName>
                                        </p:attrNameLst>
                                      </p:cBhvr>
                                      <p:tavLst>
                                        <p:tav tm="0">
                                          <p:val>
                                            <p:fltVal val="0"/>
                                          </p:val>
                                        </p:tav>
                                        <p:tav tm="100000">
                                          <p:val>
                                            <p:strVal val="#ppt_h"/>
                                          </p:val>
                                        </p:tav>
                                      </p:tavLst>
                                    </p:anim>
                                  </p:childTnLst>
                                </p:cTn>
                              </p:par>
                            </p:childTnLst>
                          </p:cTn>
                        </p:par>
                        <p:par>
                          <p:cTn id="48" fill="hold">
                            <p:stCondLst>
                              <p:cond delay="5649"/>
                            </p:stCondLst>
                            <p:childTnLst>
                              <p:par>
                                <p:cTn id="49" presetID="22" presetClass="entr" presetSubtype="8" fill="hold" grpId="0" nodeType="afterEffect">
                                  <p:stCondLst>
                                    <p:cond delay="0"/>
                                  </p:stCondLst>
                                  <p:childTnLst>
                                    <p:set>
                                      <p:cBhvr>
                                        <p:cTn id="50" dur="1" fill="hold">
                                          <p:stCondLst>
                                            <p:cond delay="0"/>
                                          </p:stCondLst>
                                        </p:cTn>
                                        <p:tgtEl>
                                          <p:spTgt spid="29"/>
                                        </p:tgtEl>
                                        <p:attrNameLst>
                                          <p:attrName>style.visibility</p:attrName>
                                        </p:attrNameLst>
                                      </p:cBhvr>
                                      <p:to>
                                        <p:strVal val="visible"/>
                                      </p:to>
                                    </p:set>
                                    <p:animEffect transition="in" filter="wipe(left)">
                                      <p:cBhvr>
                                        <p:cTn id="5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3" grpId="0" animBg="1"/>
      <p:bldP spid="24" grpId="0" animBg="1"/>
      <p:bldP spid="25" grpId="0"/>
      <p:bldP spid="26" grpId="0"/>
      <p:bldP spid="27" grpId="0"/>
      <p:bldP spid="28" grpId="0"/>
      <p:bldP spid="29" grpId="0"/>
      <p:bldP spid="3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5"/>
          <p:cNvSpPr/>
          <p:nvPr/>
        </p:nvSpPr>
        <p:spPr bwMode="auto">
          <a:xfrm>
            <a:off x="1989544" y="4649009"/>
            <a:ext cx="8212913" cy="567366"/>
          </a:xfrm>
          <a:custGeom>
            <a:avLst/>
            <a:gdLst>
              <a:gd name="T0" fmla="*/ 5805 w 5805"/>
              <a:gd name="T1" fmla="*/ 401 h 401"/>
              <a:gd name="T2" fmla="*/ 0 w 5805"/>
              <a:gd name="T3" fmla="*/ 401 h 401"/>
              <a:gd name="T4" fmla="*/ 280 w 5805"/>
              <a:gd name="T5" fmla="*/ 0 h 401"/>
              <a:gd name="T6" fmla="*/ 5508 w 5805"/>
              <a:gd name="T7" fmla="*/ 0 h 401"/>
              <a:gd name="T8" fmla="*/ 5805 w 5805"/>
              <a:gd name="T9" fmla="*/ 401 h 401"/>
            </a:gdLst>
            <a:ahLst/>
            <a:cxnLst>
              <a:cxn ang="0">
                <a:pos x="T0" y="T1"/>
              </a:cxn>
              <a:cxn ang="0">
                <a:pos x="T2" y="T3"/>
              </a:cxn>
              <a:cxn ang="0">
                <a:pos x="T4" y="T5"/>
              </a:cxn>
              <a:cxn ang="0">
                <a:pos x="T6" y="T7"/>
              </a:cxn>
              <a:cxn ang="0">
                <a:pos x="T8" y="T9"/>
              </a:cxn>
            </a:cxnLst>
            <a:rect l="0" t="0" r="r" b="b"/>
            <a:pathLst>
              <a:path w="5805" h="401">
                <a:moveTo>
                  <a:pt x="5805" y="401"/>
                </a:moveTo>
                <a:lnTo>
                  <a:pt x="0" y="401"/>
                </a:lnTo>
                <a:lnTo>
                  <a:pt x="280" y="0"/>
                </a:lnTo>
                <a:lnTo>
                  <a:pt x="5508" y="0"/>
                </a:lnTo>
                <a:lnTo>
                  <a:pt x="5805" y="401"/>
                </a:lnTo>
                <a:close/>
              </a:path>
            </a:pathLst>
          </a:custGeom>
          <a:solidFill>
            <a:schemeClr val="bg1">
              <a:lumMod val="65000"/>
            </a:schemeClr>
          </a:solidFill>
          <a:ln>
            <a:noFill/>
          </a:ln>
        </p:spPr>
        <p:txBody>
          <a:bodyPr vert="horz" wrap="square" lIns="81488" tIns="40745" rIns="81488" bIns="4074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Group 4"/>
          <p:cNvGrpSpPr/>
          <p:nvPr/>
        </p:nvGrpSpPr>
        <p:grpSpPr>
          <a:xfrm>
            <a:off x="2637522" y="1523545"/>
            <a:ext cx="612610" cy="3511727"/>
            <a:chOff x="2215356" y="1717898"/>
            <a:chExt cx="687388" cy="3940175"/>
          </a:xfrm>
        </p:grpSpPr>
        <p:sp>
          <p:nvSpPr>
            <p:cNvPr id="6" name="Freeform 6"/>
            <p:cNvSpPr/>
            <p:nvPr/>
          </p:nvSpPr>
          <p:spPr bwMode="auto">
            <a:xfrm>
              <a:off x="2215356" y="1717898"/>
              <a:ext cx="417513" cy="3940175"/>
            </a:xfrm>
            <a:custGeom>
              <a:avLst/>
              <a:gdLst>
                <a:gd name="T0" fmla="*/ 263 w 263"/>
                <a:gd name="T1" fmla="*/ 2482 h 2482"/>
                <a:gd name="T2" fmla="*/ 0 w 263"/>
                <a:gd name="T3" fmla="*/ 2405 h 2482"/>
                <a:gd name="T4" fmla="*/ 0 w 263"/>
                <a:gd name="T5" fmla="*/ 120 h 2482"/>
                <a:gd name="T6" fmla="*/ 263 w 263"/>
                <a:gd name="T7" fmla="*/ 0 h 2482"/>
                <a:gd name="T8" fmla="*/ 263 w 263"/>
                <a:gd name="T9" fmla="*/ 2482 h 2482"/>
              </a:gdLst>
              <a:ahLst/>
              <a:cxnLst>
                <a:cxn ang="0">
                  <a:pos x="T0" y="T1"/>
                </a:cxn>
                <a:cxn ang="0">
                  <a:pos x="T2" y="T3"/>
                </a:cxn>
                <a:cxn ang="0">
                  <a:pos x="T4" y="T5"/>
                </a:cxn>
                <a:cxn ang="0">
                  <a:pos x="T6" y="T7"/>
                </a:cxn>
                <a:cxn ang="0">
                  <a:pos x="T8" y="T9"/>
                </a:cxn>
              </a:cxnLst>
              <a:rect l="0" t="0" r="r" b="b"/>
              <a:pathLst>
                <a:path w="263" h="2482">
                  <a:moveTo>
                    <a:pt x="263" y="2482"/>
                  </a:moveTo>
                  <a:lnTo>
                    <a:pt x="0" y="2405"/>
                  </a:lnTo>
                  <a:lnTo>
                    <a:pt x="0" y="120"/>
                  </a:lnTo>
                  <a:lnTo>
                    <a:pt x="263" y="0"/>
                  </a:lnTo>
                  <a:lnTo>
                    <a:pt x="263" y="2482"/>
                  </a:lnTo>
                  <a:close/>
                </a:path>
              </a:pathLst>
            </a:custGeom>
            <a:solidFill>
              <a:schemeClr val="accent1"/>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 name="Freeform 7"/>
            <p:cNvSpPr/>
            <p:nvPr/>
          </p:nvSpPr>
          <p:spPr bwMode="auto">
            <a:xfrm>
              <a:off x="2632869" y="1717898"/>
              <a:ext cx="269875" cy="3940175"/>
            </a:xfrm>
            <a:custGeom>
              <a:avLst/>
              <a:gdLst>
                <a:gd name="T0" fmla="*/ 0 w 170"/>
                <a:gd name="T1" fmla="*/ 2482 h 2482"/>
                <a:gd name="T2" fmla="*/ 170 w 170"/>
                <a:gd name="T3" fmla="*/ 2405 h 2482"/>
                <a:gd name="T4" fmla="*/ 170 w 170"/>
                <a:gd name="T5" fmla="*/ 111 h 2482"/>
                <a:gd name="T6" fmla="*/ 0 w 170"/>
                <a:gd name="T7" fmla="*/ 0 h 2482"/>
                <a:gd name="T8" fmla="*/ 0 w 170"/>
                <a:gd name="T9" fmla="*/ 2482 h 2482"/>
              </a:gdLst>
              <a:ahLst/>
              <a:cxnLst>
                <a:cxn ang="0">
                  <a:pos x="T0" y="T1"/>
                </a:cxn>
                <a:cxn ang="0">
                  <a:pos x="T2" y="T3"/>
                </a:cxn>
                <a:cxn ang="0">
                  <a:pos x="T4" y="T5"/>
                </a:cxn>
                <a:cxn ang="0">
                  <a:pos x="T6" y="T7"/>
                </a:cxn>
                <a:cxn ang="0">
                  <a:pos x="T8" y="T9"/>
                </a:cxn>
              </a:cxnLst>
              <a:rect l="0" t="0" r="r" b="b"/>
              <a:pathLst>
                <a:path w="170" h="2482">
                  <a:moveTo>
                    <a:pt x="0" y="2482"/>
                  </a:moveTo>
                  <a:lnTo>
                    <a:pt x="170" y="2405"/>
                  </a:lnTo>
                  <a:lnTo>
                    <a:pt x="170" y="111"/>
                  </a:lnTo>
                  <a:lnTo>
                    <a:pt x="0" y="0"/>
                  </a:lnTo>
                  <a:lnTo>
                    <a:pt x="0" y="2482"/>
                  </a:lnTo>
                  <a:close/>
                </a:path>
              </a:pathLst>
            </a:custGeom>
            <a:solidFill>
              <a:schemeClr val="accent1">
                <a:lumMod val="75000"/>
              </a:schemeClr>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 name="Group 7"/>
          <p:cNvGrpSpPr/>
          <p:nvPr/>
        </p:nvGrpSpPr>
        <p:grpSpPr>
          <a:xfrm>
            <a:off x="3501965" y="2211173"/>
            <a:ext cx="612609" cy="2824096"/>
            <a:chOff x="3185319" y="2489423"/>
            <a:chExt cx="687387" cy="3168650"/>
          </a:xfrm>
        </p:grpSpPr>
        <p:sp>
          <p:nvSpPr>
            <p:cNvPr id="9" name="Freeform 8"/>
            <p:cNvSpPr/>
            <p:nvPr/>
          </p:nvSpPr>
          <p:spPr bwMode="auto">
            <a:xfrm>
              <a:off x="3185319" y="2489423"/>
              <a:ext cx="404813" cy="3168650"/>
            </a:xfrm>
            <a:custGeom>
              <a:avLst/>
              <a:gdLst>
                <a:gd name="T0" fmla="*/ 255 w 255"/>
                <a:gd name="T1" fmla="*/ 1996 h 1996"/>
                <a:gd name="T2" fmla="*/ 0 w 255"/>
                <a:gd name="T3" fmla="*/ 1919 h 1996"/>
                <a:gd name="T4" fmla="*/ 0 w 255"/>
                <a:gd name="T5" fmla="*/ 120 h 1996"/>
                <a:gd name="T6" fmla="*/ 255 w 255"/>
                <a:gd name="T7" fmla="*/ 0 h 1996"/>
                <a:gd name="T8" fmla="*/ 255 w 255"/>
                <a:gd name="T9" fmla="*/ 1996 h 1996"/>
              </a:gdLst>
              <a:ahLst/>
              <a:cxnLst>
                <a:cxn ang="0">
                  <a:pos x="T0" y="T1"/>
                </a:cxn>
                <a:cxn ang="0">
                  <a:pos x="T2" y="T3"/>
                </a:cxn>
                <a:cxn ang="0">
                  <a:pos x="T4" y="T5"/>
                </a:cxn>
                <a:cxn ang="0">
                  <a:pos x="T6" y="T7"/>
                </a:cxn>
                <a:cxn ang="0">
                  <a:pos x="T8" y="T9"/>
                </a:cxn>
              </a:cxnLst>
              <a:rect l="0" t="0" r="r" b="b"/>
              <a:pathLst>
                <a:path w="255" h="1996">
                  <a:moveTo>
                    <a:pt x="255" y="1996"/>
                  </a:moveTo>
                  <a:lnTo>
                    <a:pt x="0" y="1919"/>
                  </a:lnTo>
                  <a:lnTo>
                    <a:pt x="0" y="120"/>
                  </a:lnTo>
                  <a:lnTo>
                    <a:pt x="255" y="0"/>
                  </a:lnTo>
                  <a:lnTo>
                    <a:pt x="255" y="1996"/>
                  </a:lnTo>
                  <a:close/>
                </a:path>
              </a:pathLst>
            </a:custGeom>
            <a:solidFill>
              <a:schemeClr val="accent2"/>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Freeform 9"/>
            <p:cNvSpPr/>
            <p:nvPr/>
          </p:nvSpPr>
          <p:spPr bwMode="auto">
            <a:xfrm>
              <a:off x="3590131" y="2489423"/>
              <a:ext cx="282575" cy="3168650"/>
            </a:xfrm>
            <a:custGeom>
              <a:avLst/>
              <a:gdLst>
                <a:gd name="T0" fmla="*/ 0 w 178"/>
                <a:gd name="T1" fmla="*/ 1996 h 1996"/>
                <a:gd name="T2" fmla="*/ 178 w 178"/>
                <a:gd name="T3" fmla="*/ 1919 h 1996"/>
                <a:gd name="T4" fmla="*/ 178 w 178"/>
                <a:gd name="T5" fmla="*/ 111 h 1996"/>
                <a:gd name="T6" fmla="*/ 0 w 178"/>
                <a:gd name="T7" fmla="*/ 0 h 1996"/>
                <a:gd name="T8" fmla="*/ 0 w 178"/>
                <a:gd name="T9" fmla="*/ 1996 h 1996"/>
              </a:gdLst>
              <a:ahLst/>
              <a:cxnLst>
                <a:cxn ang="0">
                  <a:pos x="T0" y="T1"/>
                </a:cxn>
                <a:cxn ang="0">
                  <a:pos x="T2" y="T3"/>
                </a:cxn>
                <a:cxn ang="0">
                  <a:pos x="T4" y="T5"/>
                </a:cxn>
                <a:cxn ang="0">
                  <a:pos x="T6" y="T7"/>
                </a:cxn>
                <a:cxn ang="0">
                  <a:pos x="T8" y="T9"/>
                </a:cxn>
              </a:cxnLst>
              <a:rect l="0" t="0" r="r" b="b"/>
              <a:pathLst>
                <a:path w="178" h="1996">
                  <a:moveTo>
                    <a:pt x="0" y="1996"/>
                  </a:moveTo>
                  <a:lnTo>
                    <a:pt x="178" y="1919"/>
                  </a:lnTo>
                  <a:lnTo>
                    <a:pt x="178" y="111"/>
                  </a:lnTo>
                  <a:lnTo>
                    <a:pt x="0" y="0"/>
                  </a:lnTo>
                  <a:lnTo>
                    <a:pt x="0" y="1996"/>
                  </a:lnTo>
                  <a:close/>
                </a:path>
              </a:pathLst>
            </a:custGeom>
            <a:solidFill>
              <a:schemeClr val="accent2">
                <a:lumMod val="75000"/>
              </a:schemeClr>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1" name="Group 10"/>
          <p:cNvGrpSpPr/>
          <p:nvPr/>
        </p:nvGrpSpPr>
        <p:grpSpPr>
          <a:xfrm>
            <a:off x="4414510" y="2693648"/>
            <a:ext cx="612610" cy="2341623"/>
            <a:chOff x="4209256" y="3030760"/>
            <a:chExt cx="687388" cy="2627313"/>
          </a:xfrm>
        </p:grpSpPr>
        <p:sp>
          <p:nvSpPr>
            <p:cNvPr id="12" name="Freeform 10"/>
            <p:cNvSpPr/>
            <p:nvPr/>
          </p:nvSpPr>
          <p:spPr bwMode="auto">
            <a:xfrm>
              <a:off x="4209256" y="3030760"/>
              <a:ext cx="419100" cy="2627313"/>
            </a:xfrm>
            <a:custGeom>
              <a:avLst/>
              <a:gdLst>
                <a:gd name="T0" fmla="*/ 264 w 264"/>
                <a:gd name="T1" fmla="*/ 1655 h 1655"/>
                <a:gd name="T2" fmla="*/ 0 w 264"/>
                <a:gd name="T3" fmla="*/ 1578 h 1655"/>
                <a:gd name="T4" fmla="*/ 0 w 264"/>
                <a:gd name="T5" fmla="*/ 120 h 1655"/>
                <a:gd name="T6" fmla="*/ 264 w 264"/>
                <a:gd name="T7" fmla="*/ 0 h 1655"/>
                <a:gd name="T8" fmla="*/ 264 w 264"/>
                <a:gd name="T9" fmla="*/ 1655 h 1655"/>
              </a:gdLst>
              <a:ahLst/>
              <a:cxnLst>
                <a:cxn ang="0">
                  <a:pos x="T0" y="T1"/>
                </a:cxn>
                <a:cxn ang="0">
                  <a:pos x="T2" y="T3"/>
                </a:cxn>
                <a:cxn ang="0">
                  <a:pos x="T4" y="T5"/>
                </a:cxn>
                <a:cxn ang="0">
                  <a:pos x="T6" y="T7"/>
                </a:cxn>
                <a:cxn ang="0">
                  <a:pos x="T8" y="T9"/>
                </a:cxn>
              </a:cxnLst>
              <a:rect l="0" t="0" r="r" b="b"/>
              <a:pathLst>
                <a:path w="264" h="1655">
                  <a:moveTo>
                    <a:pt x="264" y="1655"/>
                  </a:moveTo>
                  <a:lnTo>
                    <a:pt x="0" y="1578"/>
                  </a:lnTo>
                  <a:lnTo>
                    <a:pt x="0" y="120"/>
                  </a:lnTo>
                  <a:lnTo>
                    <a:pt x="264" y="0"/>
                  </a:lnTo>
                  <a:lnTo>
                    <a:pt x="264" y="1655"/>
                  </a:lnTo>
                  <a:close/>
                </a:path>
              </a:pathLst>
            </a:custGeom>
            <a:solidFill>
              <a:schemeClr val="accent3"/>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Freeform 12"/>
            <p:cNvSpPr/>
            <p:nvPr/>
          </p:nvSpPr>
          <p:spPr bwMode="auto">
            <a:xfrm>
              <a:off x="4628356" y="3030760"/>
              <a:ext cx="268288" cy="2627313"/>
            </a:xfrm>
            <a:custGeom>
              <a:avLst/>
              <a:gdLst>
                <a:gd name="T0" fmla="*/ 0 w 169"/>
                <a:gd name="T1" fmla="*/ 1655 h 1655"/>
                <a:gd name="T2" fmla="*/ 169 w 169"/>
                <a:gd name="T3" fmla="*/ 1578 h 1655"/>
                <a:gd name="T4" fmla="*/ 169 w 169"/>
                <a:gd name="T5" fmla="*/ 111 h 1655"/>
                <a:gd name="T6" fmla="*/ 0 w 169"/>
                <a:gd name="T7" fmla="*/ 0 h 1655"/>
                <a:gd name="T8" fmla="*/ 0 w 169"/>
                <a:gd name="T9" fmla="*/ 1655 h 1655"/>
              </a:gdLst>
              <a:ahLst/>
              <a:cxnLst>
                <a:cxn ang="0">
                  <a:pos x="T0" y="T1"/>
                </a:cxn>
                <a:cxn ang="0">
                  <a:pos x="T2" y="T3"/>
                </a:cxn>
                <a:cxn ang="0">
                  <a:pos x="T4" y="T5"/>
                </a:cxn>
                <a:cxn ang="0">
                  <a:pos x="T6" y="T7"/>
                </a:cxn>
                <a:cxn ang="0">
                  <a:pos x="T8" y="T9"/>
                </a:cxn>
              </a:cxnLst>
              <a:rect l="0" t="0" r="r" b="b"/>
              <a:pathLst>
                <a:path w="169" h="1655">
                  <a:moveTo>
                    <a:pt x="0" y="1655"/>
                  </a:moveTo>
                  <a:lnTo>
                    <a:pt x="169" y="1578"/>
                  </a:lnTo>
                  <a:lnTo>
                    <a:pt x="169" y="111"/>
                  </a:lnTo>
                  <a:lnTo>
                    <a:pt x="0" y="0"/>
                  </a:lnTo>
                  <a:lnTo>
                    <a:pt x="0" y="1655"/>
                  </a:lnTo>
                  <a:close/>
                </a:path>
              </a:pathLst>
            </a:custGeom>
            <a:solidFill>
              <a:schemeClr val="accent3">
                <a:lumMod val="75000"/>
              </a:schemeClr>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4" name="Group 13"/>
          <p:cNvGrpSpPr/>
          <p:nvPr/>
        </p:nvGrpSpPr>
        <p:grpSpPr>
          <a:xfrm>
            <a:off x="5339791" y="3273747"/>
            <a:ext cx="612610" cy="1761523"/>
            <a:chOff x="5247481" y="3681635"/>
            <a:chExt cx="687388" cy="1976438"/>
          </a:xfrm>
        </p:grpSpPr>
        <p:sp>
          <p:nvSpPr>
            <p:cNvPr id="15" name="Freeform 14"/>
            <p:cNvSpPr/>
            <p:nvPr/>
          </p:nvSpPr>
          <p:spPr bwMode="auto">
            <a:xfrm>
              <a:off x="5247481" y="3681635"/>
              <a:ext cx="404813" cy="1976438"/>
            </a:xfrm>
            <a:custGeom>
              <a:avLst/>
              <a:gdLst>
                <a:gd name="T0" fmla="*/ 255 w 255"/>
                <a:gd name="T1" fmla="*/ 1245 h 1245"/>
                <a:gd name="T2" fmla="*/ 0 w 255"/>
                <a:gd name="T3" fmla="*/ 1168 h 1245"/>
                <a:gd name="T4" fmla="*/ 0 w 255"/>
                <a:gd name="T5" fmla="*/ 128 h 1245"/>
                <a:gd name="T6" fmla="*/ 255 w 255"/>
                <a:gd name="T7" fmla="*/ 0 h 1245"/>
                <a:gd name="T8" fmla="*/ 255 w 255"/>
                <a:gd name="T9" fmla="*/ 1245 h 1245"/>
              </a:gdLst>
              <a:ahLst/>
              <a:cxnLst>
                <a:cxn ang="0">
                  <a:pos x="T0" y="T1"/>
                </a:cxn>
                <a:cxn ang="0">
                  <a:pos x="T2" y="T3"/>
                </a:cxn>
                <a:cxn ang="0">
                  <a:pos x="T4" y="T5"/>
                </a:cxn>
                <a:cxn ang="0">
                  <a:pos x="T6" y="T7"/>
                </a:cxn>
                <a:cxn ang="0">
                  <a:pos x="T8" y="T9"/>
                </a:cxn>
              </a:cxnLst>
              <a:rect l="0" t="0" r="r" b="b"/>
              <a:pathLst>
                <a:path w="255" h="1245">
                  <a:moveTo>
                    <a:pt x="255" y="1245"/>
                  </a:moveTo>
                  <a:lnTo>
                    <a:pt x="0" y="1168"/>
                  </a:lnTo>
                  <a:lnTo>
                    <a:pt x="0" y="128"/>
                  </a:lnTo>
                  <a:lnTo>
                    <a:pt x="255" y="0"/>
                  </a:lnTo>
                  <a:lnTo>
                    <a:pt x="255" y="1245"/>
                  </a:lnTo>
                  <a:close/>
                </a:path>
              </a:pathLst>
            </a:custGeom>
            <a:solidFill>
              <a:schemeClr val="accent4"/>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6" name="Freeform 15"/>
            <p:cNvSpPr/>
            <p:nvPr/>
          </p:nvSpPr>
          <p:spPr bwMode="auto">
            <a:xfrm>
              <a:off x="5652294" y="3681635"/>
              <a:ext cx="282575" cy="1976438"/>
            </a:xfrm>
            <a:custGeom>
              <a:avLst/>
              <a:gdLst>
                <a:gd name="T0" fmla="*/ 0 w 178"/>
                <a:gd name="T1" fmla="*/ 1245 h 1245"/>
                <a:gd name="T2" fmla="*/ 178 w 178"/>
                <a:gd name="T3" fmla="*/ 1168 h 1245"/>
                <a:gd name="T4" fmla="*/ 178 w 178"/>
                <a:gd name="T5" fmla="*/ 111 h 1245"/>
                <a:gd name="T6" fmla="*/ 0 w 178"/>
                <a:gd name="T7" fmla="*/ 0 h 1245"/>
                <a:gd name="T8" fmla="*/ 0 w 178"/>
                <a:gd name="T9" fmla="*/ 1245 h 1245"/>
              </a:gdLst>
              <a:ahLst/>
              <a:cxnLst>
                <a:cxn ang="0">
                  <a:pos x="T0" y="T1"/>
                </a:cxn>
                <a:cxn ang="0">
                  <a:pos x="T2" y="T3"/>
                </a:cxn>
                <a:cxn ang="0">
                  <a:pos x="T4" y="T5"/>
                </a:cxn>
                <a:cxn ang="0">
                  <a:pos x="T6" y="T7"/>
                </a:cxn>
                <a:cxn ang="0">
                  <a:pos x="T8" y="T9"/>
                </a:cxn>
              </a:cxnLst>
              <a:rect l="0" t="0" r="r" b="b"/>
              <a:pathLst>
                <a:path w="178" h="1245">
                  <a:moveTo>
                    <a:pt x="0" y="1245"/>
                  </a:moveTo>
                  <a:lnTo>
                    <a:pt x="178" y="1168"/>
                  </a:lnTo>
                  <a:lnTo>
                    <a:pt x="178" y="111"/>
                  </a:lnTo>
                  <a:lnTo>
                    <a:pt x="0" y="0"/>
                  </a:lnTo>
                  <a:lnTo>
                    <a:pt x="0" y="1245"/>
                  </a:lnTo>
                  <a:close/>
                </a:path>
              </a:pathLst>
            </a:custGeom>
            <a:solidFill>
              <a:schemeClr val="accent4">
                <a:lumMod val="75000"/>
              </a:schemeClr>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7" name="Group 16"/>
          <p:cNvGrpSpPr/>
          <p:nvPr/>
        </p:nvGrpSpPr>
        <p:grpSpPr>
          <a:xfrm>
            <a:off x="6228285" y="2139014"/>
            <a:ext cx="612610" cy="2896255"/>
            <a:chOff x="6244431" y="2408460"/>
            <a:chExt cx="687388" cy="3249613"/>
          </a:xfrm>
        </p:grpSpPr>
        <p:sp>
          <p:nvSpPr>
            <p:cNvPr id="18" name="Freeform 17"/>
            <p:cNvSpPr/>
            <p:nvPr/>
          </p:nvSpPr>
          <p:spPr bwMode="auto">
            <a:xfrm>
              <a:off x="6244431" y="2408460"/>
              <a:ext cx="404813" cy="3249613"/>
            </a:xfrm>
            <a:custGeom>
              <a:avLst/>
              <a:gdLst>
                <a:gd name="T0" fmla="*/ 255 w 255"/>
                <a:gd name="T1" fmla="*/ 2047 h 2047"/>
                <a:gd name="T2" fmla="*/ 0 w 255"/>
                <a:gd name="T3" fmla="*/ 1970 h 2047"/>
                <a:gd name="T4" fmla="*/ 0 w 255"/>
                <a:gd name="T5" fmla="*/ 128 h 2047"/>
                <a:gd name="T6" fmla="*/ 255 w 255"/>
                <a:gd name="T7" fmla="*/ 0 h 2047"/>
                <a:gd name="T8" fmla="*/ 255 w 255"/>
                <a:gd name="T9" fmla="*/ 2047 h 2047"/>
              </a:gdLst>
              <a:ahLst/>
              <a:cxnLst>
                <a:cxn ang="0">
                  <a:pos x="T0" y="T1"/>
                </a:cxn>
                <a:cxn ang="0">
                  <a:pos x="T2" y="T3"/>
                </a:cxn>
                <a:cxn ang="0">
                  <a:pos x="T4" y="T5"/>
                </a:cxn>
                <a:cxn ang="0">
                  <a:pos x="T6" y="T7"/>
                </a:cxn>
                <a:cxn ang="0">
                  <a:pos x="T8" y="T9"/>
                </a:cxn>
              </a:cxnLst>
              <a:rect l="0" t="0" r="r" b="b"/>
              <a:pathLst>
                <a:path w="255" h="2047">
                  <a:moveTo>
                    <a:pt x="255" y="2047"/>
                  </a:moveTo>
                  <a:lnTo>
                    <a:pt x="0" y="1970"/>
                  </a:lnTo>
                  <a:lnTo>
                    <a:pt x="0" y="128"/>
                  </a:lnTo>
                  <a:lnTo>
                    <a:pt x="255" y="0"/>
                  </a:lnTo>
                  <a:lnTo>
                    <a:pt x="255" y="2047"/>
                  </a:lnTo>
                  <a:close/>
                </a:path>
              </a:pathLst>
            </a:custGeom>
            <a:solidFill>
              <a:schemeClr val="accent5"/>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9" name="Freeform 18"/>
            <p:cNvSpPr/>
            <p:nvPr/>
          </p:nvSpPr>
          <p:spPr bwMode="auto">
            <a:xfrm>
              <a:off x="6649244" y="2408460"/>
              <a:ext cx="282575" cy="3249613"/>
            </a:xfrm>
            <a:custGeom>
              <a:avLst/>
              <a:gdLst>
                <a:gd name="T0" fmla="*/ 0 w 178"/>
                <a:gd name="T1" fmla="*/ 2047 h 2047"/>
                <a:gd name="T2" fmla="*/ 178 w 178"/>
                <a:gd name="T3" fmla="*/ 1970 h 2047"/>
                <a:gd name="T4" fmla="*/ 178 w 178"/>
                <a:gd name="T5" fmla="*/ 111 h 2047"/>
                <a:gd name="T6" fmla="*/ 0 w 178"/>
                <a:gd name="T7" fmla="*/ 0 h 2047"/>
                <a:gd name="T8" fmla="*/ 0 w 178"/>
                <a:gd name="T9" fmla="*/ 2047 h 2047"/>
              </a:gdLst>
              <a:ahLst/>
              <a:cxnLst>
                <a:cxn ang="0">
                  <a:pos x="T0" y="T1"/>
                </a:cxn>
                <a:cxn ang="0">
                  <a:pos x="T2" y="T3"/>
                </a:cxn>
                <a:cxn ang="0">
                  <a:pos x="T4" y="T5"/>
                </a:cxn>
                <a:cxn ang="0">
                  <a:pos x="T6" y="T7"/>
                </a:cxn>
                <a:cxn ang="0">
                  <a:pos x="T8" y="T9"/>
                </a:cxn>
              </a:cxnLst>
              <a:rect l="0" t="0" r="r" b="b"/>
              <a:pathLst>
                <a:path w="178" h="2047">
                  <a:moveTo>
                    <a:pt x="0" y="2047"/>
                  </a:moveTo>
                  <a:lnTo>
                    <a:pt x="178" y="1970"/>
                  </a:lnTo>
                  <a:lnTo>
                    <a:pt x="178" y="111"/>
                  </a:lnTo>
                  <a:lnTo>
                    <a:pt x="0" y="0"/>
                  </a:lnTo>
                  <a:lnTo>
                    <a:pt x="0" y="2047"/>
                  </a:lnTo>
                  <a:close/>
                </a:path>
              </a:pathLst>
            </a:custGeom>
            <a:solidFill>
              <a:schemeClr val="accent5">
                <a:lumMod val="75000"/>
              </a:schemeClr>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0" name="Group 19"/>
          <p:cNvGrpSpPr/>
          <p:nvPr/>
        </p:nvGrpSpPr>
        <p:grpSpPr>
          <a:xfrm>
            <a:off x="7081409" y="2767221"/>
            <a:ext cx="611193" cy="2268049"/>
            <a:chOff x="7201694" y="3113310"/>
            <a:chExt cx="685800" cy="2544763"/>
          </a:xfrm>
        </p:grpSpPr>
        <p:sp>
          <p:nvSpPr>
            <p:cNvPr id="21" name="Freeform 20"/>
            <p:cNvSpPr/>
            <p:nvPr/>
          </p:nvSpPr>
          <p:spPr bwMode="auto">
            <a:xfrm>
              <a:off x="7201694" y="3113310"/>
              <a:ext cx="417513" cy="2544763"/>
            </a:xfrm>
            <a:custGeom>
              <a:avLst/>
              <a:gdLst>
                <a:gd name="T0" fmla="*/ 263 w 263"/>
                <a:gd name="T1" fmla="*/ 1603 h 1603"/>
                <a:gd name="T2" fmla="*/ 0 w 263"/>
                <a:gd name="T3" fmla="*/ 1526 h 1603"/>
                <a:gd name="T4" fmla="*/ 0 w 263"/>
                <a:gd name="T5" fmla="*/ 128 h 1603"/>
                <a:gd name="T6" fmla="*/ 263 w 263"/>
                <a:gd name="T7" fmla="*/ 0 h 1603"/>
                <a:gd name="T8" fmla="*/ 263 w 263"/>
                <a:gd name="T9" fmla="*/ 1603 h 1603"/>
              </a:gdLst>
              <a:ahLst/>
              <a:cxnLst>
                <a:cxn ang="0">
                  <a:pos x="T0" y="T1"/>
                </a:cxn>
                <a:cxn ang="0">
                  <a:pos x="T2" y="T3"/>
                </a:cxn>
                <a:cxn ang="0">
                  <a:pos x="T4" y="T5"/>
                </a:cxn>
                <a:cxn ang="0">
                  <a:pos x="T6" y="T7"/>
                </a:cxn>
                <a:cxn ang="0">
                  <a:pos x="T8" y="T9"/>
                </a:cxn>
              </a:cxnLst>
              <a:rect l="0" t="0" r="r" b="b"/>
              <a:pathLst>
                <a:path w="263" h="1603">
                  <a:moveTo>
                    <a:pt x="263" y="1603"/>
                  </a:moveTo>
                  <a:lnTo>
                    <a:pt x="0" y="1526"/>
                  </a:lnTo>
                  <a:lnTo>
                    <a:pt x="0" y="128"/>
                  </a:lnTo>
                  <a:lnTo>
                    <a:pt x="263" y="0"/>
                  </a:lnTo>
                  <a:lnTo>
                    <a:pt x="263" y="1603"/>
                  </a:lnTo>
                  <a:close/>
                </a:path>
              </a:pathLst>
            </a:custGeom>
            <a:solidFill>
              <a:schemeClr val="accent6"/>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2" name="Freeform 21"/>
            <p:cNvSpPr/>
            <p:nvPr/>
          </p:nvSpPr>
          <p:spPr bwMode="auto">
            <a:xfrm>
              <a:off x="7619206" y="3113310"/>
              <a:ext cx="268288" cy="2544763"/>
            </a:xfrm>
            <a:custGeom>
              <a:avLst/>
              <a:gdLst>
                <a:gd name="T0" fmla="*/ 0 w 169"/>
                <a:gd name="T1" fmla="*/ 1603 h 1603"/>
                <a:gd name="T2" fmla="*/ 169 w 169"/>
                <a:gd name="T3" fmla="*/ 1526 h 1603"/>
                <a:gd name="T4" fmla="*/ 169 w 169"/>
                <a:gd name="T5" fmla="*/ 110 h 1603"/>
                <a:gd name="T6" fmla="*/ 0 w 169"/>
                <a:gd name="T7" fmla="*/ 0 h 1603"/>
                <a:gd name="T8" fmla="*/ 0 w 169"/>
                <a:gd name="T9" fmla="*/ 1603 h 1603"/>
              </a:gdLst>
              <a:ahLst/>
              <a:cxnLst>
                <a:cxn ang="0">
                  <a:pos x="T0" y="T1"/>
                </a:cxn>
                <a:cxn ang="0">
                  <a:pos x="T2" y="T3"/>
                </a:cxn>
                <a:cxn ang="0">
                  <a:pos x="T4" y="T5"/>
                </a:cxn>
                <a:cxn ang="0">
                  <a:pos x="T6" y="T7"/>
                </a:cxn>
                <a:cxn ang="0">
                  <a:pos x="T8" y="T9"/>
                </a:cxn>
              </a:cxnLst>
              <a:rect l="0" t="0" r="r" b="b"/>
              <a:pathLst>
                <a:path w="169" h="1603">
                  <a:moveTo>
                    <a:pt x="0" y="1603"/>
                  </a:moveTo>
                  <a:lnTo>
                    <a:pt x="169" y="1526"/>
                  </a:lnTo>
                  <a:lnTo>
                    <a:pt x="169" y="110"/>
                  </a:lnTo>
                  <a:lnTo>
                    <a:pt x="0" y="0"/>
                  </a:lnTo>
                  <a:lnTo>
                    <a:pt x="0" y="1603"/>
                  </a:lnTo>
                  <a:close/>
                </a:path>
              </a:pathLst>
            </a:custGeom>
            <a:solidFill>
              <a:schemeClr val="accent6">
                <a:lumMod val="75000"/>
              </a:schemeClr>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3" name="Group 22"/>
          <p:cNvGrpSpPr/>
          <p:nvPr/>
        </p:nvGrpSpPr>
        <p:grpSpPr>
          <a:xfrm>
            <a:off x="8005273" y="2513957"/>
            <a:ext cx="612610" cy="2521312"/>
            <a:chOff x="8238331" y="2829148"/>
            <a:chExt cx="687388" cy="2828925"/>
          </a:xfrm>
        </p:grpSpPr>
        <p:sp>
          <p:nvSpPr>
            <p:cNvPr id="24" name="Freeform 23"/>
            <p:cNvSpPr/>
            <p:nvPr/>
          </p:nvSpPr>
          <p:spPr bwMode="auto">
            <a:xfrm>
              <a:off x="8238331" y="2829148"/>
              <a:ext cx="404813" cy="2828925"/>
            </a:xfrm>
            <a:custGeom>
              <a:avLst/>
              <a:gdLst>
                <a:gd name="T0" fmla="*/ 255 w 255"/>
                <a:gd name="T1" fmla="*/ 1782 h 1782"/>
                <a:gd name="T2" fmla="*/ 0 w 255"/>
                <a:gd name="T3" fmla="*/ 1705 h 1782"/>
                <a:gd name="T4" fmla="*/ 0 w 255"/>
                <a:gd name="T5" fmla="*/ 127 h 1782"/>
                <a:gd name="T6" fmla="*/ 255 w 255"/>
                <a:gd name="T7" fmla="*/ 0 h 1782"/>
                <a:gd name="T8" fmla="*/ 255 w 255"/>
                <a:gd name="T9" fmla="*/ 1782 h 1782"/>
              </a:gdLst>
              <a:ahLst/>
              <a:cxnLst>
                <a:cxn ang="0">
                  <a:pos x="T0" y="T1"/>
                </a:cxn>
                <a:cxn ang="0">
                  <a:pos x="T2" y="T3"/>
                </a:cxn>
                <a:cxn ang="0">
                  <a:pos x="T4" y="T5"/>
                </a:cxn>
                <a:cxn ang="0">
                  <a:pos x="T6" y="T7"/>
                </a:cxn>
                <a:cxn ang="0">
                  <a:pos x="T8" y="T9"/>
                </a:cxn>
              </a:cxnLst>
              <a:rect l="0" t="0" r="r" b="b"/>
              <a:pathLst>
                <a:path w="255" h="1782">
                  <a:moveTo>
                    <a:pt x="255" y="1782"/>
                  </a:moveTo>
                  <a:lnTo>
                    <a:pt x="0" y="1705"/>
                  </a:lnTo>
                  <a:lnTo>
                    <a:pt x="0" y="127"/>
                  </a:lnTo>
                  <a:lnTo>
                    <a:pt x="255" y="0"/>
                  </a:lnTo>
                  <a:lnTo>
                    <a:pt x="255" y="1782"/>
                  </a:lnTo>
                  <a:close/>
                </a:path>
              </a:pathLst>
            </a:custGeom>
            <a:solidFill>
              <a:schemeClr val="accent1"/>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5" name="Freeform 24"/>
            <p:cNvSpPr/>
            <p:nvPr/>
          </p:nvSpPr>
          <p:spPr bwMode="auto">
            <a:xfrm>
              <a:off x="8643144" y="2829148"/>
              <a:ext cx="282575" cy="2828925"/>
            </a:xfrm>
            <a:custGeom>
              <a:avLst/>
              <a:gdLst>
                <a:gd name="T0" fmla="*/ 0 w 178"/>
                <a:gd name="T1" fmla="*/ 1782 h 1782"/>
                <a:gd name="T2" fmla="*/ 178 w 178"/>
                <a:gd name="T3" fmla="*/ 1705 h 1782"/>
                <a:gd name="T4" fmla="*/ 178 w 178"/>
                <a:gd name="T5" fmla="*/ 110 h 1782"/>
                <a:gd name="T6" fmla="*/ 0 w 178"/>
                <a:gd name="T7" fmla="*/ 0 h 1782"/>
                <a:gd name="T8" fmla="*/ 0 w 178"/>
                <a:gd name="T9" fmla="*/ 1782 h 1782"/>
              </a:gdLst>
              <a:ahLst/>
              <a:cxnLst>
                <a:cxn ang="0">
                  <a:pos x="T0" y="T1"/>
                </a:cxn>
                <a:cxn ang="0">
                  <a:pos x="T2" y="T3"/>
                </a:cxn>
                <a:cxn ang="0">
                  <a:pos x="T4" y="T5"/>
                </a:cxn>
                <a:cxn ang="0">
                  <a:pos x="T6" y="T7"/>
                </a:cxn>
                <a:cxn ang="0">
                  <a:pos x="T8" y="T9"/>
                </a:cxn>
              </a:cxnLst>
              <a:rect l="0" t="0" r="r" b="b"/>
              <a:pathLst>
                <a:path w="178" h="1782">
                  <a:moveTo>
                    <a:pt x="0" y="1782"/>
                  </a:moveTo>
                  <a:lnTo>
                    <a:pt x="178" y="1705"/>
                  </a:lnTo>
                  <a:lnTo>
                    <a:pt x="178" y="110"/>
                  </a:lnTo>
                  <a:lnTo>
                    <a:pt x="0" y="0"/>
                  </a:lnTo>
                  <a:lnTo>
                    <a:pt x="0" y="1782"/>
                  </a:lnTo>
                  <a:close/>
                </a:path>
              </a:pathLst>
            </a:custGeom>
            <a:solidFill>
              <a:schemeClr val="accent1">
                <a:lumMod val="75000"/>
              </a:schemeClr>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26" name="Group 25"/>
          <p:cNvGrpSpPr/>
          <p:nvPr/>
        </p:nvGrpSpPr>
        <p:grpSpPr>
          <a:xfrm>
            <a:off x="8917818" y="1813592"/>
            <a:ext cx="612609" cy="3221677"/>
            <a:chOff x="9262269" y="2043335"/>
            <a:chExt cx="687387" cy="3614738"/>
          </a:xfrm>
        </p:grpSpPr>
        <p:sp>
          <p:nvSpPr>
            <p:cNvPr id="27" name="Freeform 26"/>
            <p:cNvSpPr/>
            <p:nvPr/>
          </p:nvSpPr>
          <p:spPr bwMode="auto">
            <a:xfrm>
              <a:off x="9262269" y="2043335"/>
              <a:ext cx="404813" cy="3614738"/>
            </a:xfrm>
            <a:custGeom>
              <a:avLst/>
              <a:gdLst>
                <a:gd name="T0" fmla="*/ 255 w 255"/>
                <a:gd name="T1" fmla="*/ 2277 h 2277"/>
                <a:gd name="T2" fmla="*/ 0 w 255"/>
                <a:gd name="T3" fmla="*/ 2200 h 2277"/>
                <a:gd name="T4" fmla="*/ 0 w 255"/>
                <a:gd name="T5" fmla="*/ 119 h 2277"/>
                <a:gd name="T6" fmla="*/ 255 w 255"/>
                <a:gd name="T7" fmla="*/ 0 h 2277"/>
                <a:gd name="T8" fmla="*/ 255 w 255"/>
                <a:gd name="T9" fmla="*/ 2277 h 2277"/>
              </a:gdLst>
              <a:ahLst/>
              <a:cxnLst>
                <a:cxn ang="0">
                  <a:pos x="T0" y="T1"/>
                </a:cxn>
                <a:cxn ang="0">
                  <a:pos x="T2" y="T3"/>
                </a:cxn>
                <a:cxn ang="0">
                  <a:pos x="T4" y="T5"/>
                </a:cxn>
                <a:cxn ang="0">
                  <a:pos x="T6" y="T7"/>
                </a:cxn>
                <a:cxn ang="0">
                  <a:pos x="T8" y="T9"/>
                </a:cxn>
              </a:cxnLst>
              <a:rect l="0" t="0" r="r" b="b"/>
              <a:pathLst>
                <a:path w="255" h="2277">
                  <a:moveTo>
                    <a:pt x="255" y="2277"/>
                  </a:moveTo>
                  <a:lnTo>
                    <a:pt x="0" y="2200"/>
                  </a:lnTo>
                  <a:lnTo>
                    <a:pt x="0" y="119"/>
                  </a:lnTo>
                  <a:lnTo>
                    <a:pt x="255" y="0"/>
                  </a:lnTo>
                  <a:lnTo>
                    <a:pt x="255" y="2277"/>
                  </a:lnTo>
                  <a:close/>
                </a:path>
              </a:pathLst>
            </a:custGeom>
            <a:solidFill>
              <a:schemeClr val="accent2"/>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8" name="Freeform 27"/>
            <p:cNvSpPr/>
            <p:nvPr/>
          </p:nvSpPr>
          <p:spPr bwMode="auto">
            <a:xfrm>
              <a:off x="9667081" y="2043335"/>
              <a:ext cx="282575" cy="3614738"/>
            </a:xfrm>
            <a:custGeom>
              <a:avLst/>
              <a:gdLst>
                <a:gd name="T0" fmla="*/ 0 w 178"/>
                <a:gd name="T1" fmla="*/ 2277 h 2277"/>
                <a:gd name="T2" fmla="*/ 178 w 178"/>
                <a:gd name="T3" fmla="*/ 2200 h 2277"/>
                <a:gd name="T4" fmla="*/ 178 w 178"/>
                <a:gd name="T5" fmla="*/ 111 h 2277"/>
                <a:gd name="T6" fmla="*/ 0 w 178"/>
                <a:gd name="T7" fmla="*/ 0 h 2277"/>
                <a:gd name="T8" fmla="*/ 0 w 178"/>
                <a:gd name="T9" fmla="*/ 2277 h 2277"/>
              </a:gdLst>
              <a:ahLst/>
              <a:cxnLst>
                <a:cxn ang="0">
                  <a:pos x="T0" y="T1"/>
                </a:cxn>
                <a:cxn ang="0">
                  <a:pos x="T2" y="T3"/>
                </a:cxn>
                <a:cxn ang="0">
                  <a:pos x="T4" y="T5"/>
                </a:cxn>
                <a:cxn ang="0">
                  <a:pos x="T6" y="T7"/>
                </a:cxn>
                <a:cxn ang="0">
                  <a:pos x="T8" y="T9"/>
                </a:cxn>
              </a:cxnLst>
              <a:rect l="0" t="0" r="r" b="b"/>
              <a:pathLst>
                <a:path w="178" h="2277">
                  <a:moveTo>
                    <a:pt x="0" y="2277"/>
                  </a:moveTo>
                  <a:lnTo>
                    <a:pt x="178" y="2200"/>
                  </a:lnTo>
                  <a:lnTo>
                    <a:pt x="178" y="111"/>
                  </a:lnTo>
                  <a:lnTo>
                    <a:pt x="0" y="0"/>
                  </a:lnTo>
                  <a:lnTo>
                    <a:pt x="0" y="2277"/>
                  </a:lnTo>
                  <a:close/>
                </a:path>
              </a:pathLst>
            </a:custGeom>
            <a:solidFill>
              <a:schemeClr val="accent2">
                <a:lumMod val="75000"/>
              </a:schemeClr>
            </a:solidFill>
            <a:ln>
              <a:noFill/>
            </a:ln>
          </p:spPr>
          <p:txBody>
            <a:bodyPr vert="horz" wrap="square" lIns="85949" tIns="42975" rIns="85949" bIns="42975" numCol="1" anchor="t" anchorCtr="0" compatLnSpc="1"/>
            <a:lstStyle/>
            <a:p>
              <a:pPr algn="just">
                <a:lnSpc>
                  <a:spcPct val="120000"/>
                </a:lnSpc>
              </a:pPr>
              <a:endParaRPr lang="zh-CN" altLang="en-US" sz="80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29" name="文本框 48"/>
          <p:cNvSpPr txBox="1"/>
          <p:nvPr/>
        </p:nvSpPr>
        <p:spPr>
          <a:xfrm>
            <a:off x="2536043" y="1146714"/>
            <a:ext cx="668806" cy="364540"/>
          </a:xfrm>
          <a:prstGeom prst="rect">
            <a:avLst/>
          </a:prstGeom>
          <a:noFill/>
        </p:spPr>
        <p:txBody>
          <a:bodyPr wrap="none" lIns="86694" tIns="43347" rIns="86694" bIns="43347" rtlCol="0">
            <a:spAutoFit/>
          </a:bodyPr>
          <a:lstStyle/>
          <a:p>
            <a:pPr algn="just">
              <a:lnSpc>
                <a:spcPct val="120000"/>
              </a:lnSpc>
            </a:pPr>
            <a:r>
              <a:rPr lang="en-US" altLang="zh-CN"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100%</a:t>
            </a:r>
            <a:endParaRPr lang="zh-CN" alt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0" name="文本框 49"/>
          <p:cNvSpPr txBox="1"/>
          <p:nvPr/>
        </p:nvSpPr>
        <p:spPr>
          <a:xfrm>
            <a:off x="8895245" y="1464842"/>
            <a:ext cx="561405" cy="364540"/>
          </a:xfrm>
          <a:prstGeom prst="rect">
            <a:avLst/>
          </a:prstGeom>
          <a:noFill/>
        </p:spPr>
        <p:txBody>
          <a:bodyPr wrap="none" lIns="86694" tIns="43347" rIns="86694" bIns="43347" rtlCol="0">
            <a:spAutoFit/>
          </a:bodyPr>
          <a:lstStyle/>
          <a:p>
            <a:pPr algn="just">
              <a:lnSpc>
                <a:spcPct val="120000"/>
              </a:lnSpc>
            </a:pPr>
            <a:r>
              <a:rPr lang="en-US" altLang="zh-CN"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95%</a:t>
            </a:r>
            <a:endParaRPr lang="zh-CN" alt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文本框 50"/>
          <p:cNvSpPr txBox="1"/>
          <p:nvPr/>
        </p:nvSpPr>
        <p:spPr>
          <a:xfrm>
            <a:off x="3499199" y="1849905"/>
            <a:ext cx="561405" cy="364540"/>
          </a:xfrm>
          <a:prstGeom prst="rect">
            <a:avLst/>
          </a:prstGeom>
          <a:noFill/>
        </p:spPr>
        <p:txBody>
          <a:bodyPr wrap="none" lIns="86694" tIns="43347" rIns="86694" bIns="43347" rtlCol="0">
            <a:spAutoFit/>
          </a:bodyPr>
          <a:lstStyle/>
          <a:p>
            <a:pPr algn="just">
              <a:lnSpc>
                <a:spcPct val="120000"/>
              </a:lnSpc>
            </a:pPr>
            <a:r>
              <a:rPr lang="en-US" altLang="zh-CN"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80%</a:t>
            </a:r>
            <a:endParaRPr lang="zh-CN" alt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文本框 51"/>
          <p:cNvSpPr txBox="1"/>
          <p:nvPr/>
        </p:nvSpPr>
        <p:spPr>
          <a:xfrm>
            <a:off x="4388426" y="2336221"/>
            <a:ext cx="561405" cy="364540"/>
          </a:xfrm>
          <a:prstGeom prst="rect">
            <a:avLst/>
          </a:prstGeom>
          <a:noFill/>
        </p:spPr>
        <p:txBody>
          <a:bodyPr wrap="none" lIns="86694" tIns="43347" rIns="86694" bIns="43347" rtlCol="0">
            <a:spAutoFit/>
          </a:bodyPr>
          <a:lstStyle/>
          <a:p>
            <a:pPr algn="just">
              <a:lnSpc>
                <a:spcPct val="120000"/>
              </a:lnSpc>
            </a:pPr>
            <a:r>
              <a:rPr lang="en-US" altLang="zh-CN"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70%</a:t>
            </a:r>
            <a:endParaRPr lang="zh-CN" alt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3" name="文本框 52"/>
          <p:cNvSpPr txBox="1"/>
          <p:nvPr/>
        </p:nvSpPr>
        <p:spPr>
          <a:xfrm>
            <a:off x="5344738" y="2910025"/>
            <a:ext cx="561405" cy="364540"/>
          </a:xfrm>
          <a:prstGeom prst="rect">
            <a:avLst/>
          </a:prstGeom>
          <a:noFill/>
        </p:spPr>
        <p:txBody>
          <a:bodyPr wrap="none" lIns="86694" tIns="43347" rIns="86694" bIns="43347" rtlCol="0">
            <a:spAutoFit/>
          </a:bodyPr>
          <a:lstStyle/>
          <a:p>
            <a:pPr algn="just">
              <a:lnSpc>
                <a:spcPct val="120000"/>
              </a:lnSpc>
            </a:pPr>
            <a:r>
              <a:rPr lang="en-US" altLang="zh-CN"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50%</a:t>
            </a:r>
            <a:endParaRPr lang="zh-CN" alt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4" name="文本框 53"/>
          <p:cNvSpPr txBox="1"/>
          <p:nvPr/>
        </p:nvSpPr>
        <p:spPr>
          <a:xfrm>
            <a:off x="6212518" y="1778279"/>
            <a:ext cx="561405" cy="364540"/>
          </a:xfrm>
          <a:prstGeom prst="rect">
            <a:avLst/>
          </a:prstGeom>
          <a:noFill/>
        </p:spPr>
        <p:txBody>
          <a:bodyPr wrap="none" lIns="86694" tIns="43347" rIns="86694" bIns="43347" rtlCol="0">
            <a:spAutoFit/>
          </a:bodyPr>
          <a:lstStyle/>
          <a:p>
            <a:pPr algn="just">
              <a:lnSpc>
                <a:spcPct val="120000"/>
              </a:lnSpc>
            </a:pPr>
            <a:r>
              <a:rPr lang="en-US" altLang="zh-CN"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90%</a:t>
            </a:r>
            <a:endParaRPr lang="zh-CN" alt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5" name="文本框 55"/>
          <p:cNvSpPr txBox="1"/>
          <p:nvPr/>
        </p:nvSpPr>
        <p:spPr>
          <a:xfrm>
            <a:off x="7071499" y="2425158"/>
            <a:ext cx="561405" cy="364540"/>
          </a:xfrm>
          <a:prstGeom prst="rect">
            <a:avLst/>
          </a:prstGeom>
          <a:noFill/>
        </p:spPr>
        <p:txBody>
          <a:bodyPr wrap="none" lIns="86694" tIns="43347" rIns="86694" bIns="43347" rtlCol="0">
            <a:spAutoFit/>
          </a:bodyPr>
          <a:lstStyle/>
          <a:p>
            <a:pPr algn="just">
              <a:lnSpc>
                <a:spcPct val="120000"/>
              </a:lnSpc>
            </a:pPr>
            <a:r>
              <a:rPr lang="en-US" altLang="zh-CN"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65%</a:t>
            </a:r>
            <a:endParaRPr lang="zh-CN" alt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6" name="文本框 56"/>
          <p:cNvSpPr txBox="1"/>
          <p:nvPr/>
        </p:nvSpPr>
        <p:spPr>
          <a:xfrm>
            <a:off x="7987607" y="2190864"/>
            <a:ext cx="561405" cy="364540"/>
          </a:xfrm>
          <a:prstGeom prst="rect">
            <a:avLst/>
          </a:prstGeom>
          <a:noFill/>
        </p:spPr>
        <p:txBody>
          <a:bodyPr wrap="none" lIns="86694" tIns="43347" rIns="86694" bIns="43347" rtlCol="0">
            <a:spAutoFit/>
          </a:bodyPr>
          <a:lstStyle/>
          <a:p>
            <a:pPr algn="just">
              <a:lnSpc>
                <a:spcPct val="120000"/>
              </a:lnSpc>
            </a:pPr>
            <a:r>
              <a:rPr lang="en-US" altLang="zh-CN"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75%</a:t>
            </a:r>
            <a:endParaRPr lang="zh-CN" alt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7" name="TextBox 36"/>
          <p:cNvSpPr txBox="1"/>
          <p:nvPr/>
        </p:nvSpPr>
        <p:spPr>
          <a:xfrm>
            <a:off x="8905790" y="5323736"/>
            <a:ext cx="604686" cy="364540"/>
          </a:xfrm>
          <a:prstGeom prst="rect">
            <a:avLst/>
          </a:prstGeom>
          <a:noFill/>
        </p:spPr>
        <p:txBody>
          <a:bodyPr wrap="none" lIns="86694" tIns="43347" rIns="86694" bIns="43347" rtlCol="0">
            <a:spAutoFit/>
          </a:bodyPr>
          <a:lstStyle/>
          <a:p>
            <a:pPr algn="just">
              <a:lnSpc>
                <a:spcPct val="120000"/>
              </a:lnSpc>
            </a:pPr>
            <a:r>
              <a:rPr 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2015</a:t>
            </a:r>
            <a:endParaRPr lang="en-GB"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8" name="TextBox 37"/>
          <p:cNvSpPr txBox="1"/>
          <p:nvPr/>
        </p:nvSpPr>
        <p:spPr>
          <a:xfrm>
            <a:off x="7993244" y="5323736"/>
            <a:ext cx="604686" cy="364540"/>
          </a:xfrm>
          <a:prstGeom prst="rect">
            <a:avLst/>
          </a:prstGeom>
          <a:noFill/>
        </p:spPr>
        <p:txBody>
          <a:bodyPr wrap="none" lIns="86694" tIns="43347" rIns="86694" bIns="43347" rtlCol="0">
            <a:spAutoFit/>
          </a:bodyPr>
          <a:lstStyle/>
          <a:p>
            <a:pPr algn="just">
              <a:lnSpc>
                <a:spcPct val="120000"/>
              </a:lnSpc>
            </a:pPr>
            <a:r>
              <a:rPr 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2014</a:t>
            </a:r>
            <a:endParaRPr lang="en-GB"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9" name="TextBox 38"/>
          <p:cNvSpPr txBox="1"/>
          <p:nvPr/>
        </p:nvSpPr>
        <p:spPr>
          <a:xfrm>
            <a:off x="6216255" y="5323736"/>
            <a:ext cx="604686" cy="364540"/>
          </a:xfrm>
          <a:prstGeom prst="rect">
            <a:avLst/>
          </a:prstGeom>
          <a:noFill/>
        </p:spPr>
        <p:txBody>
          <a:bodyPr wrap="none" lIns="86694" tIns="43347" rIns="86694" bIns="43347" rtlCol="0">
            <a:spAutoFit/>
          </a:bodyPr>
          <a:lstStyle/>
          <a:p>
            <a:pPr algn="just">
              <a:lnSpc>
                <a:spcPct val="120000"/>
              </a:lnSpc>
            </a:pPr>
            <a:r>
              <a:rPr 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2012</a:t>
            </a:r>
            <a:endParaRPr lang="en-GB"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0" name="TextBox 39"/>
          <p:cNvSpPr txBox="1"/>
          <p:nvPr/>
        </p:nvSpPr>
        <p:spPr>
          <a:xfrm>
            <a:off x="4397574" y="5323736"/>
            <a:ext cx="604686" cy="364540"/>
          </a:xfrm>
          <a:prstGeom prst="rect">
            <a:avLst/>
          </a:prstGeom>
          <a:noFill/>
        </p:spPr>
        <p:txBody>
          <a:bodyPr wrap="none" lIns="86694" tIns="43347" rIns="86694" bIns="43347" rtlCol="0">
            <a:spAutoFit/>
          </a:bodyPr>
          <a:lstStyle/>
          <a:p>
            <a:pPr algn="just">
              <a:lnSpc>
                <a:spcPct val="120000"/>
              </a:lnSpc>
            </a:pPr>
            <a:r>
              <a:rPr 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2010</a:t>
            </a:r>
            <a:endParaRPr lang="en-GB"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1" name="TextBox 40"/>
          <p:cNvSpPr txBox="1"/>
          <p:nvPr/>
        </p:nvSpPr>
        <p:spPr>
          <a:xfrm>
            <a:off x="2657477" y="5323736"/>
            <a:ext cx="604686" cy="364540"/>
          </a:xfrm>
          <a:prstGeom prst="rect">
            <a:avLst/>
          </a:prstGeom>
          <a:noFill/>
        </p:spPr>
        <p:txBody>
          <a:bodyPr wrap="none" lIns="86694" tIns="43347" rIns="86694" bIns="43347" rtlCol="0">
            <a:spAutoFit/>
          </a:bodyPr>
          <a:lstStyle/>
          <a:p>
            <a:pPr algn="just">
              <a:lnSpc>
                <a:spcPct val="120000"/>
              </a:lnSpc>
            </a:pPr>
            <a:r>
              <a:rPr 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2008</a:t>
            </a:r>
            <a:endParaRPr lang="en-GB"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2" name="TextBox 41"/>
          <p:cNvSpPr txBox="1"/>
          <p:nvPr/>
        </p:nvSpPr>
        <p:spPr>
          <a:xfrm>
            <a:off x="3489936" y="5323736"/>
            <a:ext cx="604686" cy="364540"/>
          </a:xfrm>
          <a:prstGeom prst="rect">
            <a:avLst/>
          </a:prstGeom>
          <a:noFill/>
        </p:spPr>
        <p:txBody>
          <a:bodyPr wrap="none" lIns="86694" tIns="43347" rIns="86694" bIns="43347" rtlCol="0">
            <a:spAutoFit/>
          </a:bodyPr>
          <a:lstStyle/>
          <a:p>
            <a:pPr algn="just">
              <a:lnSpc>
                <a:spcPct val="120000"/>
              </a:lnSpc>
            </a:pPr>
            <a:r>
              <a:rPr 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2009</a:t>
            </a:r>
            <a:endParaRPr lang="en-GB"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3" name="TextBox 42"/>
          <p:cNvSpPr txBox="1"/>
          <p:nvPr/>
        </p:nvSpPr>
        <p:spPr>
          <a:xfrm>
            <a:off x="5337931" y="5323736"/>
            <a:ext cx="594042" cy="364540"/>
          </a:xfrm>
          <a:prstGeom prst="rect">
            <a:avLst/>
          </a:prstGeom>
          <a:noFill/>
        </p:spPr>
        <p:txBody>
          <a:bodyPr wrap="none" lIns="86694" tIns="43347" rIns="86694" bIns="43347" rtlCol="0">
            <a:spAutoFit/>
          </a:bodyPr>
          <a:lstStyle/>
          <a:p>
            <a:pPr algn="just">
              <a:lnSpc>
                <a:spcPct val="120000"/>
              </a:lnSpc>
            </a:pPr>
            <a:r>
              <a:rPr 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2011</a:t>
            </a:r>
            <a:endParaRPr lang="en-GB"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4" name="TextBox 43"/>
          <p:cNvSpPr txBox="1"/>
          <p:nvPr/>
        </p:nvSpPr>
        <p:spPr>
          <a:xfrm>
            <a:off x="7063419" y="5323736"/>
            <a:ext cx="604686" cy="364540"/>
          </a:xfrm>
          <a:prstGeom prst="rect">
            <a:avLst/>
          </a:prstGeom>
          <a:noFill/>
        </p:spPr>
        <p:txBody>
          <a:bodyPr wrap="none" lIns="86694" tIns="43347" rIns="86694" bIns="43347" rtlCol="0">
            <a:spAutoFit/>
          </a:bodyPr>
          <a:lstStyle/>
          <a:p>
            <a:pPr algn="just">
              <a:lnSpc>
                <a:spcPct val="120000"/>
              </a:lnSpc>
            </a:pPr>
            <a:r>
              <a:rPr lang="en-US"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2013</a:t>
            </a:r>
            <a:endParaRPr lang="en-GB" sz="15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45" name="Rectangle 19"/>
          <p:cNvSpPr/>
          <p:nvPr/>
        </p:nvSpPr>
        <p:spPr>
          <a:xfrm>
            <a:off x="1989544" y="5766116"/>
            <a:ext cx="8212914" cy="738615"/>
          </a:xfrm>
          <a:prstGeom prst="rect">
            <a:avLst/>
          </a:prstGeom>
        </p:spPr>
        <p:txBody>
          <a:bodyPr wrap="square" lIns="91391" tIns="45696" rIns="91391" bIns="45696">
            <a:spAutoFit/>
          </a:bodyPr>
          <a:lstStyle/>
          <a:p>
            <a:pPr>
              <a:lnSpc>
                <a:spcPct val="150000"/>
              </a:lnSpc>
            </a:pPr>
            <a:r>
              <a:rPr lang="zh-CN" altLang="en-US"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rPr>
              <a:t>输入文字，点击添加相关标题文字，修改文字内容，也可以直接复制你的内容到此。输入文字，点击添加相关标题文字，修改文字内容，也可以直接复制你的内容到此。</a:t>
            </a:r>
            <a:endParaRPr lang="en-GB" altLang="zh-CN" sz="1400" dirty="0">
              <a:solidFill>
                <a:schemeClr val="tx1">
                  <a:lumMod val="50000"/>
                  <a:lumOff val="50000"/>
                </a:schemeClr>
              </a:solidFill>
              <a:latin typeface="微软雅黑" panose="020B0503020204020204" pitchFamily="34" charset="-122"/>
              <a:ea typeface="微软雅黑" panose="020B0503020204020204" pitchFamily="34" charset="-122"/>
              <a:cs typeface="Segoe UI Semilight" panose="020B0402040204020203" pitchFamily="34" charset="0"/>
              <a:sym typeface="Arial" panose="020B0604020202020204" pitchFamily="34" charset="0"/>
            </a:endParaRPr>
          </a:p>
        </p:txBody>
      </p:sp>
      <p:sp>
        <p:nvSpPr>
          <p:cNvPr id="46" name="矩形 45"/>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47" name="矩形 46"/>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48"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200" advTm="0">
        <p14:prism/>
      </p:transition>
    </mc:Choice>
    <mc:Fallback xmlns="">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500"/>
                                        <p:tgtEl>
                                          <p:spTgt spid="29"/>
                                        </p:tgtEl>
                                      </p:cBhvr>
                                    </p:animEffect>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ppt_x"/>
                                          </p:val>
                                        </p:tav>
                                        <p:tav tm="100000">
                                          <p:val>
                                            <p:strVal val="#ppt_x"/>
                                          </p:val>
                                        </p:tav>
                                      </p:tavLst>
                                    </p:anim>
                                    <p:anim calcmode="lin" valueType="num">
                                      <p:cBhvr additive="base">
                                        <p:cTn id="21" dur="500" fill="hold"/>
                                        <p:tgtEl>
                                          <p:spTgt spid="8"/>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childTnLst>
                          </p:cTn>
                        </p:par>
                        <p:par>
                          <p:cTn id="26" fill="hold">
                            <p:stCondLst>
                              <p:cond delay="2500"/>
                            </p:stCondLst>
                            <p:childTnLst>
                              <p:par>
                                <p:cTn id="27" presetID="2" presetClass="entr" presetSubtype="4"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fade">
                                      <p:cBhvr>
                                        <p:cTn id="34" dur="500"/>
                                        <p:tgtEl>
                                          <p:spTgt spid="32"/>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additive="base">
                                        <p:cTn id="38" dur="500" fill="hold"/>
                                        <p:tgtEl>
                                          <p:spTgt spid="14"/>
                                        </p:tgtEl>
                                        <p:attrNameLst>
                                          <p:attrName>ppt_x</p:attrName>
                                        </p:attrNameLst>
                                      </p:cBhvr>
                                      <p:tavLst>
                                        <p:tav tm="0">
                                          <p:val>
                                            <p:strVal val="#ppt_x"/>
                                          </p:val>
                                        </p:tav>
                                        <p:tav tm="100000">
                                          <p:val>
                                            <p:strVal val="#ppt_x"/>
                                          </p:val>
                                        </p:tav>
                                      </p:tavLst>
                                    </p:anim>
                                    <p:anim calcmode="lin" valueType="num">
                                      <p:cBhvr additive="base">
                                        <p:cTn id="39" dur="500" fill="hold"/>
                                        <p:tgtEl>
                                          <p:spTgt spid="14"/>
                                        </p:tgtEl>
                                        <p:attrNameLst>
                                          <p:attrName>ppt_y</p:attrName>
                                        </p:attrNameLst>
                                      </p:cBhvr>
                                      <p:tavLst>
                                        <p:tav tm="0">
                                          <p:val>
                                            <p:strVal val="1+#ppt_h/2"/>
                                          </p:val>
                                        </p:tav>
                                        <p:tav tm="100000">
                                          <p:val>
                                            <p:strVal val="#ppt_y"/>
                                          </p:val>
                                        </p:tav>
                                      </p:tavLst>
                                    </p:anim>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fade">
                                      <p:cBhvr>
                                        <p:cTn id="43" dur="500"/>
                                        <p:tgtEl>
                                          <p:spTgt spid="33"/>
                                        </p:tgtEl>
                                      </p:cBhvr>
                                    </p:animEffect>
                                  </p:childTnLst>
                                </p:cTn>
                              </p:par>
                            </p:childTnLst>
                          </p:cTn>
                        </p:par>
                        <p:par>
                          <p:cTn id="44" fill="hold">
                            <p:stCondLst>
                              <p:cond delay="4500"/>
                            </p:stCondLst>
                            <p:childTnLst>
                              <p:par>
                                <p:cTn id="45" presetID="2" presetClass="entr" presetSubtype="4" fill="hold"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par>
                          <p:cTn id="49" fill="hold">
                            <p:stCondLst>
                              <p:cond delay="5000"/>
                            </p:stCondLst>
                            <p:childTnLst>
                              <p:par>
                                <p:cTn id="50" presetID="10" presetClass="entr" presetSubtype="0"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500"/>
                                        <p:tgtEl>
                                          <p:spTgt spid="34"/>
                                        </p:tgtEl>
                                      </p:cBhvr>
                                    </p:animEffect>
                                  </p:childTnLst>
                                </p:cTn>
                              </p:par>
                            </p:childTnLst>
                          </p:cTn>
                        </p:par>
                        <p:par>
                          <p:cTn id="53" fill="hold">
                            <p:stCondLst>
                              <p:cond delay="5500"/>
                            </p:stCondLst>
                            <p:childTnLst>
                              <p:par>
                                <p:cTn id="54" presetID="2" presetClass="entr" presetSubtype="4" fill="hold" nodeType="after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additive="base">
                                        <p:cTn id="56" dur="500" fill="hold"/>
                                        <p:tgtEl>
                                          <p:spTgt spid="20"/>
                                        </p:tgtEl>
                                        <p:attrNameLst>
                                          <p:attrName>ppt_x</p:attrName>
                                        </p:attrNameLst>
                                      </p:cBhvr>
                                      <p:tavLst>
                                        <p:tav tm="0">
                                          <p:val>
                                            <p:strVal val="#ppt_x"/>
                                          </p:val>
                                        </p:tav>
                                        <p:tav tm="100000">
                                          <p:val>
                                            <p:strVal val="#ppt_x"/>
                                          </p:val>
                                        </p:tav>
                                      </p:tavLst>
                                    </p:anim>
                                    <p:anim calcmode="lin" valueType="num">
                                      <p:cBhvr additive="base">
                                        <p:cTn id="57" dur="500" fill="hold"/>
                                        <p:tgtEl>
                                          <p:spTgt spid="20"/>
                                        </p:tgtEl>
                                        <p:attrNameLst>
                                          <p:attrName>ppt_y</p:attrName>
                                        </p:attrNameLst>
                                      </p:cBhvr>
                                      <p:tavLst>
                                        <p:tav tm="0">
                                          <p:val>
                                            <p:strVal val="1+#ppt_h/2"/>
                                          </p:val>
                                        </p:tav>
                                        <p:tav tm="100000">
                                          <p:val>
                                            <p:strVal val="#ppt_y"/>
                                          </p:val>
                                        </p:tav>
                                      </p:tavLst>
                                    </p:anim>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35"/>
                                        </p:tgtEl>
                                        <p:attrNameLst>
                                          <p:attrName>style.visibility</p:attrName>
                                        </p:attrNameLst>
                                      </p:cBhvr>
                                      <p:to>
                                        <p:strVal val="visible"/>
                                      </p:to>
                                    </p:set>
                                    <p:animEffect transition="in" filter="fade">
                                      <p:cBhvr>
                                        <p:cTn id="61" dur="500"/>
                                        <p:tgtEl>
                                          <p:spTgt spid="35"/>
                                        </p:tgtEl>
                                      </p:cBhvr>
                                    </p:animEffect>
                                  </p:childTnLst>
                                </p:cTn>
                              </p:par>
                            </p:childTnLst>
                          </p:cTn>
                        </p:par>
                        <p:par>
                          <p:cTn id="62" fill="hold">
                            <p:stCondLst>
                              <p:cond delay="6500"/>
                            </p:stCondLst>
                            <p:childTnLst>
                              <p:par>
                                <p:cTn id="63" presetID="2" presetClass="entr" presetSubtype="4" fill="hold"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childTnLst>
                          </p:cTn>
                        </p:par>
                        <p:par>
                          <p:cTn id="67" fill="hold">
                            <p:stCondLst>
                              <p:cond delay="7000"/>
                            </p:stCondLst>
                            <p:childTnLst>
                              <p:par>
                                <p:cTn id="68" presetID="10" presetClass="entr" presetSubtype="0" fill="hold" grpId="0" nodeType="after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fade">
                                      <p:cBhvr>
                                        <p:cTn id="70" dur="500"/>
                                        <p:tgtEl>
                                          <p:spTgt spid="36"/>
                                        </p:tgtEl>
                                      </p:cBhvr>
                                    </p:animEffect>
                                  </p:childTnLst>
                                </p:cTn>
                              </p:par>
                            </p:childTnLst>
                          </p:cTn>
                        </p:par>
                        <p:par>
                          <p:cTn id="71" fill="hold">
                            <p:stCondLst>
                              <p:cond delay="7500"/>
                            </p:stCondLst>
                            <p:childTnLst>
                              <p:par>
                                <p:cTn id="72" presetID="2" presetClass="entr" presetSubtype="4" fill="hold" nodeType="afterEffect">
                                  <p:stCondLst>
                                    <p:cond delay="0"/>
                                  </p:stCondLst>
                                  <p:childTnLst>
                                    <p:set>
                                      <p:cBhvr>
                                        <p:cTn id="73" dur="1" fill="hold">
                                          <p:stCondLst>
                                            <p:cond delay="0"/>
                                          </p:stCondLst>
                                        </p:cTn>
                                        <p:tgtEl>
                                          <p:spTgt spid="26"/>
                                        </p:tgtEl>
                                        <p:attrNameLst>
                                          <p:attrName>style.visibility</p:attrName>
                                        </p:attrNameLst>
                                      </p:cBhvr>
                                      <p:to>
                                        <p:strVal val="visible"/>
                                      </p:to>
                                    </p:set>
                                    <p:anim calcmode="lin" valueType="num">
                                      <p:cBhvr additive="base">
                                        <p:cTn id="74" dur="500" fill="hold"/>
                                        <p:tgtEl>
                                          <p:spTgt spid="26"/>
                                        </p:tgtEl>
                                        <p:attrNameLst>
                                          <p:attrName>ppt_x</p:attrName>
                                        </p:attrNameLst>
                                      </p:cBhvr>
                                      <p:tavLst>
                                        <p:tav tm="0">
                                          <p:val>
                                            <p:strVal val="#ppt_x"/>
                                          </p:val>
                                        </p:tav>
                                        <p:tav tm="100000">
                                          <p:val>
                                            <p:strVal val="#ppt_x"/>
                                          </p:val>
                                        </p:tav>
                                      </p:tavLst>
                                    </p:anim>
                                    <p:anim calcmode="lin" valueType="num">
                                      <p:cBhvr additive="base">
                                        <p:cTn id="75" dur="500" fill="hold"/>
                                        <p:tgtEl>
                                          <p:spTgt spid="26"/>
                                        </p:tgtEl>
                                        <p:attrNameLst>
                                          <p:attrName>ppt_y</p:attrName>
                                        </p:attrNameLst>
                                      </p:cBhvr>
                                      <p:tavLst>
                                        <p:tav tm="0">
                                          <p:val>
                                            <p:strVal val="1+#ppt_h/2"/>
                                          </p:val>
                                        </p:tav>
                                        <p:tav tm="100000">
                                          <p:val>
                                            <p:strVal val="#ppt_y"/>
                                          </p:val>
                                        </p:tav>
                                      </p:tavLst>
                                    </p:anim>
                                  </p:childTnLst>
                                </p:cTn>
                              </p:par>
                            </p:childTnLst>
                          </p:cTn>
                        </p:par>
                        <p:par>
                          <p:cTn id="76" fill="hold">
                            <p:stCondLst>
                              <p:cond delay="8000"/>
                            </p:stCondLst>
                            <p:childTnLst>
                              <p:par>
                                <p:cTn id="77" presetID="10" presetClass="entr" presetSubtype="0" fill="hold" grpId="0" nodeType="afterEffect">
                                  <p:stCondLst>
                                    <p:cond delay="0"/>
                                  </p:stCondLst>
                                  <p:childTnLst>
                                    <p:set>
                                      <p:cBhvr>
                                        <p:cTn id="78" dur="1" fill="hold">
                                          <p:stCondLst>
                                            <p:cond delay="0"/>
                                          </p:stCondLst>
                                        </p:cTn>
                                        <p:tgtEl>
                                          <p:spTgt spid="30"/>
                                        </p:tgtEl>
                                        <p:attrNameLst>
                                          <p:attrName>style.visibility</p:attrName>
                                        </p:attrNameLst>
                                      </p:cBhvr>
                                      <p:to>
                                        <p:strVal val="visible"/>
                                      </p:to>
                                    </p:set>
                                    <p:animEffect transition="in" filter="fade">
                                      <p:cBhvr>
                                        <p:cTn id="79" dur="500"/>
                                        <p:tgtEl>
                                          <p:spTgt spid="30"/>
                                        </p:tgtEl>
                                      </p:cBhvr>
                                    </p:animEffect>
                                  </p:childTnLst>
                                </p:cTn>
                              </p:par>
                            </p:childTnLst>
                          </p:cTn>
                        </p:par>
                        <p:par>
                          <p:cTn id="80" fill="hold">
                            <p:stCondLst>
                              <p:cond delay="8500"/>
                            </p:stCondLst>
                            <p:childTnLst>
                              <p:par>
                                <p:cTn id="81" presetID="10" presetClass="entr" presetSubtype="0" fill="hold" grpId="0" nodeType="after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fade">
                                      <p:cBhvr>
                                        <p:cTn id="83" dur="500"/>
                                        <p:tgtEl>
                                          <p:spTgt spid="41"/>
                                        </p:tgtEl>
                                      </p:cBhvr>
                                    </p:animEffect>
                                  </p:childTnLst>
                                </p:cTn>
                              </p:par>
                            </p:childTnLst>
                          </p:cTn>
                        </p:par>
                        <p:par>
                          <p:cTn id="84" fill="hold">
                            <p:stCondLst>
                              <p:cond delay="9000"/>
                            </p:stCondLst>
                            <p:childTnLst>
                              <p:par>
                                <p:cTn id="85" presetID="10" presetClass="entr" presetSubtype="0" fill="hold" grpId="0" nodeType="after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500"/>
                                        <p:tgtEl>
                                          <p:spTgt spid="42"/>
                                        </p:tgtEl>
                                      </p:cBhvr>
                                    </p:animEffect>
                                  </p:childTnLst>
                                </p:cTn>
                              </p:par>
                            </p:childTnLst>
                          </p:cTn>
                        </p:par>
                        <p:par>
                          <p:cTn id="88" fill="hold">
                            <p:stCondLst>
                              <p:cond delay="9500"/>
                            </p:stCondLst>
                            <p:childTnLst>
                              <p:par>
                                <p:cTn id="89" presetID="10" presetClass="entr" presetSubtype="0" fill="hold" grpId="0"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fade">
                                      <p:cBhvr>
                                        <p:cTn id="91" dur="500"/>
                                        <p:tgtEl>
                                          <p:spTgt spid="40"/>
                                        </p:tgtEl>
                                      </p:cBhvr>
                                    </p:animEffect>
                                  </p:childTnLst>
                                </p:cTn>
                              </p:par>
                            </p:childTnLst>
                          </p:cTn>
                        </p:par>
                        <p:par>
                          <p:cTn id="92" fill="hold">
                            <p:stCondLst>
                              <p:cond delay="10000"/>
                            </p:stCondLst>
                            <p:childTnLst>
                              <p:par>
                                <p:cTn id="93" presetID="10" presetClass="entr" presetSubtype="0" fill="hold" grpId="0" nodeType="afterEffect">
                                  <p:stCondLst>
                                    <p:cond delay="0"/>
                                  </p:stCondLst>
                                  <p:childTnLst>
                                    <p:set>
                                      <p:cBhvr>
                                        <p:cTn id="94" dur="1" fill="hold">
                                          <p:stCondLst>
                                            <p:cond delay="0"/>
                                          </p:stCondLst>
                                        </p:cTn>
                                        <p:tgtEl>
                                          <p:spTgt spid="43"/>
                                        </p:tgtEl>
                                        <p:attrNameLst>
                                          <p:attrName>style.visibility</p:attrName>
                                        </p:attrNameLst>
                                      </p:cBhvr>
                                      <p:to>
                                        <p:strVal val="visible"/>
                                      </p:to>
                                    </p:set>
                                    <p:animEffect transition="in" filter="fade">
                                      <p:cBhvr>
                                        <p:cTn id="95" dur="500"/>
                                        <p:tgtEl>
                                          <p:spTgt spid="43"/>
                                        </p:tgtEl>
                                      </p:cBhvr>
                                    </p:animEffect>
                                  </p:childTnLst>
                                </p:cTn>
                              </p:par>
                            </p:childTnLst>
                          </p:cTn>
                        </p:par>
                        <p:par>
                          <p:cTn id="96" fill="hold">
                            <p:stCondLst>
                              <p:cond delay="10500"/>
                            </p:stCondLst>
                            <p:childTnLst>
                              <p:par>
                                <p:cTn id="97" presetID="10" presetClass="entr" presetSubtype="0" fill="hold" grpId="0" nodeType="afterEffect">
                                  <p:stCondLst>
                                    <p:cond delay="0"/>
                                  </p:stCondLst>
                                  <p:childTnLst>
                                    <p:set>
                                      <p:cBhvr>
                                        <p:cTn id="98" dur="1" fill="hold">
                                          <p:stCondLst>
                                            <p:cond delay="0"/>
                                          </p:stCondLst>
                                        </p:cTn>
                                        <p:tgtEl>
                                          <p:spTgt spid="39"/>
                                        </p:tgtEl>
                                        <p:attrNameLst>
                                          <p:attrName>style.visibility</p:attrName>
                                        </p:attrNameLst>
                                      </p:cBhvr>
                                      <p:to>
                                        <p:strVal val="visible"/>
                                      </p:to>
                                    </p:set>
                                    <p:animEffect transition="in" filter="fade">
                                      <p:cBhvr>
                                        <p:cTn id="99" dur="500"/>
                                        <p:tgtEl>
                                          <p:spTgt spid="39"/>
                                        </p:tgtEl>
                                      </p:cBhvr>
                                    </p:animEffect>
                                  </p:childTnLst>
                                </p:cTn>
                              </p:par>
                            </p:childTnLst>
                          </p:cTn>
                        </p:par>
                        <p:par>
                          <p:cTn id="100" fill="hold">
                            <p:stCondLst>
                              <p:cond delay="11000"/>
                            </p:stCondLst>
                            <p:childTnLst>
                              <p:par>
                                <p:cTn id="101" presetID="10" presetClass="entr" presetSubtype="0" fill="hold" grpId="0" nodeType="afterEffect">
                                  <p:stCondLst>
                                    <p:cond delay="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500"/>
                                        <p:tgtEl>
                                          <p:spTgt spid="44"/>
                                        </p:tgtEl>
                                      </p:cBhvr>
                                    </p:animEffect>
                                  </p:childTnLst>
                                </p:cTn>
                              </p:par>
                            </p:childTnLst>
                          </p:cTn>
                        </p:par>
                        <p:par>
                          <p:cTn id="104" fill="hold">
                            <p:stCondLst>
                              <p:cond delay="11500"/>
                            </p:stCondLst>
                            <p:childTnLst>
                              <p:par>
                                <p:cTn id="105" presetID="10" presetClass="entr" presetSubtype="0" fill="hold" grpId="0" nodeType="afterEffect">
                                  <p:stCondLst>
                                    <p:cond delay="0"/>
                                  </p:stCondLst>
                                  <p:childTnLst>
                                    <p:set>
                                      <p:cBhvr>
                                        <p:cTn id="106" dur="1" fill="hold">
                                          <p:stCondLst>
                                            <p:cond delay="0"/>
                                          </p:stCondLst>
                                        </p:cTn>
                                        <p:tgtEl>
                                          <p:spTgt spid="38"/>
                                        </p:tgtEl>
                                        <p:attrNameLst>
                                          <p:attrName>style.visibility</p:attrName>
                                        </p:attrNameLst>
                                      </p:cBhvr>
                                      <p:to>
                                        <p:strVal val="visible"/>
                                      </p:to>
                                    </p:set>
                                    <p:animEffect transition="in" filter="fade">
                                      <p:cBhvr>
                                        <p:cTn id="107" dur="500"/>
                                        <p:tgtEl>
                                          <p:spTgt spid="38"/>
                                        </p:tgtEl>
                                      </p:cBhvr>
                                    </p:animEffect>
                                  </p:childTnLst>
                                </p:cTn>
                              </p:par>
                            </p:childTnLst>
                          </p:cTn>
                        </p:par>
                        <p:par>
                          <p:cTn id="108" fill="hold">
                            <p:stCondLst>
                              <p:cond delay="12000"/>
                            </p:stCondLst>
                            <p:childTnLst>
                              <p:par>
                                <p:cTn id="109" presetID="10" presetClass="entr" presetSubtype="0" fill="hold" grpId="0" nodeType="afterEffect">
                                  <p:stCondLst>
                                    <p:cond delay="0"/>
                                  </p:stCondLst>
                                  <p:childTnLst>
                                    <p:set>
                                      <p:cBhvr>
                                        <p:cTn id="110" dur="1" fill="hold">
                                          <p:stCondLst>
                                            <p:cond delay="0"/>
                                          </p:stCondLst>
                                        </p:cTn>
                                        <p:tgtEl>
                                          <p:spTgt spid="37"/>
                                        </p:tgtEl>
                                        <p:attrNameLst>
                                          <p:attrName>style.visibility</p:attrName>
                                        </p:attrNameLst>
                                      </p:cBhvr>
                                      <p:to>
                                        <p:strVal val="visible"/>
                                      </p:to>
                                    </p:set>
                                    <p:animEffect transition="in" filter="fade">
                                      <p:cBhvr>
                                        <p:cTn id="111" dur="500"/>
                                        <p:tgtEl>
                                          <p:spTgt spid="37"/>
                                        </p:tgtEl>
                                      </p:cBhvr>
                                    </p:animEffect>
                                  </p:childTnLst>
                                </p:cTn>
                              </p:par>
                            </p:childTnLst>
                          </p:cTn>
                        </p:par>
                        <p:par>
                          <p:cTn id="112" fill="hold">
                            <p:stCondLst>
                              <p:cond delay="12500"/>
                            </p:stCondLst>
                            <p:childTnLst>
                              <p:par>
                                <p:cTn id="113" presetID="9" presetClass="entr" presetSubtype="0" fill="hold" grpId="0" nodeType="afterEffect">
                                  <p:stCondLst>
                                    <p:cond delay="0"/>
                                  </p:stCondLst>
                                  <p:childTnLst>
                                    <p:set>
                                      <p:cBhvr>
                                        <p:cTn id="114" dur="1" fill="hold">
                                          <p:stCondLst>
                                            <p:cond delay="0"/>
                                          </p:stCondLst>
                                        </p:cTn>
                                        <p:tgtEl>
                                          <p:spTgt spid="45"/>
                                        </p:tgtEl>
                                        <p:attrNameLst>
                                          <p:attrName>style.visibility</p:attrName>
                                        </p:attrNameLst>
                                      </p:cBhvr>
                                      <p:to>
                                        <p:strVal val="visible"/>
                                      </p:to>
                                    </p:set>
                                    <p:animEffect transition="in" filter="dissolve">
                                      <p:cBhvr>
                                        <p:cTn id="115"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ne 15"/>
          <p:cNvSpPr>
            <a:spLocks noChangeShapeType="1"/>
          </p:cNvSpPr>
          <p:nvPr/>
        </p:nvSpPr>
        <p:spPr bwMode="auto">
          <a:xfrm>
            <a:off x="9979244" y="4078257"/>
            <a:ext cx="0" cy="553152"/>
          </a:xfrm>
          <a:prstGeom prst="line">
            <a:avLst/>
          </a:prstGeom>
          <a:noFill/>
          <a:ln w="6350">
            <a:solidFill>
              <a:schemeClr val="bg1">
                <a:lumMod val="65000"/>
              </a:schemeClr>
            </a:solidFill>
            <a:round/>
            <a:tailEnd type="oval" w="sm" len="sm"/>
          </a:ln>
          <a:extLst>
            <a:ext uri="{909E8E84-426E-40DD-AFC4-6F175D3DCCD1}">
              <a14:hiddenFill xmlns:a14="http://schemas.microsoft.com/office/drawing/2010/main">
                <a:noFill/>
              </a14:hiddenFill>
            </a:ext>
          </a:extLst>
        </p:spPr>
        <p:txBody>
          <a:bodyPr lIns="91436" tIns="45718" rIns="91436" bIns="45718"/>
          <a:lstStyle/>
          <a:p>
            <a:endParaRPr lang="zh-CN" altLang="en-US"/>
          </a:p>
        </p:txBody>
      </p:sp>
      <p:sp>
        <p:nvSpPr>
          <p:cNvPr id="5" name="Freeform 17"/>
          <p:cNvSpPr/>
          <p:nvPr/>
        </p:nvSpPr>
        <p:spPr bwMode="auto">
          <a:xfrm>
            <a:off x="9138597" y="1926397"/>
            <a:ext cx="1750437"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4"/>
          </a:solidFill>
          <a:ln>
            <a:noFill/>
          </a:ln>
        </p:spPr>
        <p:txBody>
          <a:bodyPr lIns="91436" tIns="45718" rIns="91436" bIns="45718"/>
          <a:lstStyle/>
          <a:p>
            <a:endParaRPr lang="zh-CN" altLang="en-US"/>
          </a:p>
        </p:txBody>
      </p:sp>
      <p:grpSp>
        <p:nvGrpSpPr>
          <p:cNvPr id="2" name="组合 25"/>
          <p:cNvGrpSpPr/>
          <p:nvPr/>
        </p:nvGrpSpPr>
        <p:grpSpPr>
          <a:xfrm>
            <a:off x="9444289" y="2597823"/>
            <a:ext cx="1068093" cy="1066275"/>
            <a:chOff x="9444287" y="2597823"/>
            <a:chExt cx="1068093" cy="1066274"/>
          </a:xfrm>
        </p:grpSpPr>
        <p:sp>
          <p:nvSpPr>
            <p:cNvPr id="4" name="Oval 16"/>
            <p:cNvSpPr>
              <a:spLocks noChangeArrowheads="1"/>
            </p:cNvSpPr>
            <p:nvPr/>
          </p:nvSpPr>
          <p:spPr bwMode="auto">
            <a:xfrm>
              <a:off x="9444287" y="2597823"/>
              <a:ext cx="1068093" cy="1066274"/>
            </a:xfrm>
            <a:prstGeom prst="ellipse">
              <a:avLst/>
            </a:prstGeom>
            <a:solidFill>
              <a:schemeClr val="accent4"/>
            </a:solidFill>
            <a:ln>
              <a:noFill/>
            </a:ln>
          </p:spPr>
          <p:txBody>
            <a:bodyPr/>
            <a:lstStyle/>
            <a:p>
              <a:endParaRPr lang="zh-CN" altLang="en-US" dirty="0"/>
            </a:p>
          </p:txBody>
        </p:sp>
        <p:sp>
          <p:nvSpPr>
            <p:cNvPr id="6" name="Freeform 18"/>
            <p:cNvSpPr>
              <a:spLocks noEditPoints="1"/>
            </p:cNvSpPr>
            <p:nvPr/>
          </p:nvSpPr>
          <p:spPr bwMode="auto">
            <a:xfrm>
              <a:off x="9724502" y="2928986"/>
              <a:ext cx="507662" cy="449436"/>
            </a:xfrm>
            <a:custGeom>
              <a:avLst/>
              <a:gdLst>
                <a:gd name="T0" fmla="*/ 32 w 170"/>
                <a:gd name="T1" fmla="*/ 150 h 150"/>
                <a:gd name="T2" fmla="*/ 29 w 170"/>
                <a:gd name="T3" fmla="*/ 150 h 150"/>
                <a:gd name="T4" fmla="*/ 29 w 170"/>
                <a:gd name="T5" fmla="*/ 150 h 150"/>
                <a:gd name="T6" fmla="*/ 52 w 170"/>
                <a:gd name="T7" fmla="*/ 111 h 150"/>
                <a:gd name="T8" fmla="*/ 52 w 170"/>
                <a:gd name="T9" fmla="*/ 111 h 150"/>
                <a:gd name="T10" fmla="*/ 0 w 170"/>
                <a:gd name="T11" fmla="*/ 58 h 150"/>
                <a:gd name="T12" fmla="*/ 0 w 170"/>
                <a:gd name="T13" fmla="*/ 58 h 150"/>
                <a:gd name="T14" fmla="*/ 85 w 170"/>
                <a:gd name="T15" fmla="*/ 0 h 150"/>
                <a:gd name="T16" fmla="*/ 85 w 170"/>
                <a:gd name="T17" fmla="*/ 0 h 150"/>
                <a:gd name="T18" fmla="*/ 170 w 170"/>
                <a:gd name="T19" fmla="*/ 58 h 150"/>
                <a:gd name="T20" fmla="*/ 170 w 170"/>
                <a:gd name="T21" fmla="*/ 58 h 150"/>
                <a:gd name="T22" fmla="*/ 111 w 170"/>
                <a:gd name="T23" fmla="*/ 113 h 150"/>
                <a:gd name="T24" fmla="*/ 111 w 170"/>
                <a:gd name="T25" fmla="*/ 113 h 150"/>
                <a:gd name="T26" fmla="*/ 32 w 170"/>
                <a:gd name="T27" fmla="*/ 150 h 150"/>
                <a:gd name="T28" fmla="*/ 32 w 170"/>
                <a:gd name="T29" fmla="*/ 150 h 150"/>
                <a:gd name="T30" fmla="*/ 32 w 170"/>
                <a:gd name="T31" fmla="*/ 150 h 150"/>
                <a:gd name="T32" fmla="*/ 33 w 170"/>
                <a:gd name="T33" fmla="*/ 27 h 150"/>
                <a:gd name="T34" fmla="*/ 14 w 170"/>
                <a:gd name="T35" fmla="*/ 58 h 150"/>
                <a:gd name="T36" fmla="*/ 14 w 170"/>
                <a:gd name="T37" fmla="*/ 58 h 150"/>
                <a:gd name="T38" fmla="*/ 62 w 170"/>
                <a:gd name="T39" fmla="*/ 99 h 150"/>
                <a:gd name="T40" fmla="*/ 62 w 170"/>
                <a:gd name="T41" fmla="*/ 99 h 150"/>
                <a:gd name="T42" fmla="*/ 68 w 170"/>
                <a:gd name="T43" fmla="*/ 101 h 150"/>
                <a:gd name="T44" fmla="*/ 67 w 170"/>
                <a:gd name="T45" fmla="*/ 107 h 150"/>
                <a:gd name="T46" fmla="*/ 58 w 170"/>
                <a:gd name="T47" fmla="*/ 132 h 150"/>
                <a:gd name="T48" fmla="*/ 58 w 170"/>
                <a:gd name="T49" fmla="*/ 132 h 150"/>
                <a:gd name="T50" fmla="*/ 102 w 170"/>
                <a:gd name="T51" fmla="*/ 102 h 150"/>
                <a:gd name="T52" fmla="*/ 102 w 170"/>
                <a:gd name="T53" fmla="*/ 102 h 150"/>
                <a:gd name="T54" fmla="*/ 103 w 170"/>
                <a:gd name="T55" fmla="*/ 100 h 150"/>
                <a:gd name="T56" fmla="*/ 106 w 170"/>
                <a:gd name="T57" fmla="*/ 100 h 150"/>
                <a:gd name="T58" fmla="*/ 156 w 170"/>
                <a:gd name="T59" fmla="*/ 58 h 150"/>
                <a:gd name="T60" fmla="*/ 156 w 170"/>
                <a:gd name="T61" fmla="*/ 58 h 150"/>
                <a:gd name="T62" fmla="*/ 137 w 170"/>
                <a:gd name="T63" fmla="*/ 27 h 150"/>
                <a:gd name="T64" fmla="*/ 137 w 170"/>
                <a:gd name="T65" fmla="*/ 27 h 150"/>
                <a:gd name="T66" fmla="*/ 85 w 170"/>
                <a:gd name="T67" fmla="*/ 14 h 150"/>
                <a:gd name="T68" fmla="*/ 85 w 170"/>
                <a:gd name="T69" fmla="*/ 14 h 150"/>
                <a:gd name="T70" fmla="*/ 85 w 170"/>
                <a:gd name="T71" fmla="*/ 14 h 150"/>
                <a:gd name="T72" fmla="*/ 85 w 170"/>
                <a:gd name="T73" fmla="*/ 14 h 150"/>
                <a:gd name="T74" fmla="*/ 33 w 170"/>
                <a:gd name="T75" fmla="*/ 27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70" h="150">
                  <a:moveTo>
                    <a:pt x="32" y="150"/>
                  </a:moveTo>
                  <a:cubicBezTo>
                    <a:pt x="30" y="150"/>
                    <a:pt x="29" y="150"/>
                    <a:pt x="29" y="150"/>
                  </a:cubicBezTo>
                  <a:cubicBezTo>
                    <a:pt x="29" y="150"/>
                    <a:pt x="29" y="150"/>
                    <a:pt x="29" y="150"/>
                  </a:cubicBezTo>
                  <a:cubicBezTo>
                    <a:pt x="29" y="150"/>
                    <a:pt x="48" y="133"/>
                    <a:pt x="52" y="111"/>
                  </a:cubicBezTo>
                  <a:cubicBezTo>
                    <a:pt x="52" y="111"/>
                    <a:pt x="52" y="111"/>
                    <a:pt x="52" y="111"/>
                  </a:cubicBezTo>
                  <a:cubicBezTo>
                    <a:pt x="23" y="103"/>
                    <a:pt x="0" y="83"/>
                    <a:pt x="0" y="58"/>
                  </a:cubicBezTo>
                  <a:cubicBezTo>
                    <a:pt x="0" y="58"/>
                    <a:pt x="0" y="58"/>
                    <a:pt x="0" y="58"/>
                  </a:cubicBezTo>
                  <a:cubicBezTo>
                    <a:pt x="0" y="23"/>
                    <a:pt x="40" y="0"/>
                    <a:pt x="85" y="0"/>
                  </a:cubicBezTo>
                  <a:cubicBezTo>
                    <a:pt x="85" y="0"/>
                    <a:pt x="85" y="0"/>
                    <a:pt x="85" y="0"/>
                  </a:cubicBezTo>
                  <a:cubicBezTo>
                    <a:pt x="130" y="0"/>
                    <a:pt x="170" y="23"/>
                    <a:pt x="170" y="58"/>
                  </a:cubicBezTo>
                  <a:cubicBezTo>
                    <a:pt x="170" y="58"/>
                    <a:pt x="170" y="58"/>
                    <a:pt x="170" y="58"/>
                  </a:cubicBezTo>
                  <a:cubicBezTo>
                    <a:pt x="170" y="85"/>
                    <a:pt x="144" y="106"/>
                    <a:pt x="111" y="113"/>
                  </a:cubicBezTo>
                  <a:cubicBezTo>
                    <a:pt x="111" y="113"/>
                    <a:pt x="111" y="113"/>
                    <a:pt x="111" y="113"/>
                  </a:cubicBezTo>
                  <a:cubicBezTo>
                    <a:pt x="80" y="147"/>
                    <a:pt x="43" y="150"/>
                    <a:pt x="32" y="150"/>
                  </a:cubicBezTo>
                  <a:cubicBezTo>
                    <a:pt x="32" y="150"/>
                    <a:pt x="32" y="150"/>
                    <a:pt x="32" y="150"/>
                  </a:cubicBezTo>
                  <a:cubicBezTo>
                    <a:pt x="32" y="150"/>
                    <a:pt x="32" y="150"/>
                    <a:pt x="32" y="150"/>
                  </a:cubicBezTo>
                  <a:close/>
                  <a:moveTo>
                    <a:pt x="33" y="27"/>
                  </a:moveTo>
                  <a:cubicBezTo>
                    <a:pt x="21" y="36"/>
                    <a:pt x="14" y="47"/>
                    <a:pt x="14" y="58"/>
                  </a:cubicBezTo>
                  <a:cubicBezTo>
                    <a:pt x="14" y="58"/>
                    <a:pt x="14" y="58"/>
                    <a:pt x="14" y="58"/>
                  </a:cubicBezTo>
                  <a:cubicBezTo>
                    <a:pt x="13" y="75"/>
                    <a:pt x="32" y="93"/>
                    <a:pt x="62" y="99"/>
                  </a:cubicBezTo>
                  <a:cubicBezTo>
                    <a:pt x="62" y="99"/>
                    <a:pt x="62" y="99"/>
                    <a:pt x="62" y="99"/>
                  </a:cubicBezTo>
                  <a:cubicBezTo>
                    <a:pt x="68" y="101"/>
                    <a:pt x="68" y="101"/>
                    <a:pt x="68" y="101"/>
                  </a:cubicBezTo>
                  <a:cubicBezTo>
                    <a:pt x="67" y="107"/>
                    <a:pt x="67" y="107"/>
                    <a:pt x="67" y="107"/>
                  </a:cubicBezTo>
                  <a:cubicBezTo>
                    <a:pt x="67" y="113"/>
                    <a:pt x="64" y="123"/>
                    <a:pt x="58" y="132"/>
                  </a:cubicBezTo>
                  <a:cubicBezTo>
                    <a:pt x="58" y="132"/>
                    <a:pt x="58" y="132"/>
                    <a:pt x="58" y="132"/>
                  </a:cubicBezTo>
                  <a:cubicBezTo>
                    <a:pt x="71" y="127"/>
                    <a:pt x="87" y="119"/>
                    <a:pt x="102" y="102"/>
                  </a:cubicBezTo>
                  <a:cubicBezTo>
                    <a:pt x="102" y="102"/>
                    <a:pt x="102" y="102"/>
                    <a:pt x="102" y="102"/>
                  </a:cubicBezTo>
                  <a:cubicBezTo>
                    <a:pt x="103" y="100"/>
                    <a:pt x="103" y="100"/>
                    <a:pt x="103" y="100"/>
                  </a:cubicBezTo>
                  <a:cubicBezTo>
                    <a:pt x="106" y="100"/>
                    <a:pt x="106" y="100"/>
                    <a:pt x="106" y="100"/>
                  </a:cubicBezTo>
                  <a:cubicBezTo>
                    <a:pt x="137" y="94"/>
                    <a:pt x="157" y="76"/>
                    <a:pt x="156" y="58"/>
                  </a:cubicBezTo>
                  <a:cubicBezTo>
                    <a:pt x="156" y="58"/>
                    <a:pt x="156" y="58"/>
                    <a:pt x="156" y="58"/>
                  </a:cubicBezTo>
                  <a:cubicBezTo>
                    <a:pt x="156" y="47"/>
                    <a:pt x="149" y="36"/>
                    <a:pt x="137" y="27"/>
                  </a:cubicBezTo>
                  <a:cubicBezTo>
                    <a:pt x="137" y="27"/>
                    <a:pt x="137" y="27"/>
                    <a:pt x="137" y="27"/>
                  </a:cubicBezTo>
                  <a:cubicBezTo>
                    <a:pt x="124" y="19"/>
                    <a:pt x="105" y="14"/>
                    <a:pt x="85" y="14"/>
                  </a:cubicBezTo>
                  <a:cubicBezTo>
                    <a:pt x="85" y="14"/>
                    <a:pt x="85" y="14"/>
                    <a:pt x="85" y="14"/>
                  </a:cubicBezTo>
                  <a:cubicBezTo>
                    <a:pt x="85" y="14"/>
                    <a:pt x="85" y="14"/>
                    <a:pt x="85" y="14"/>
                  </a:cubicBezTo>
                  <a:cubicBezTo>
                    <a:pt x="85" y="14"/>
                    <a:pt x="85" y="14"/>
                    <a:pt x="85" y="14"/>
                  </a:cubicBezTo>
                  <a:cubicBezTo>
                    <a:pt x="65" y="14"/>
                    <a:pt x="46" y="19"/>
                    <a:pt x="33" y="27"/>
                  </a:cubicBezTo>
                  <a:close/>
                </a:path>
              </a:pathLst>
            </a:custGeom>
            <a:solidFill>
              <a:schemeClr val="bg1"/>
            </a:solidFill>
            <a:ln>
              <a:noFill/>
            </a:ln>
          </p:spPr>
          <p:txBody>
            <a:bodyPr/>
            <a:lstStyle/>
            <a:p>
              <a:endParaRPr lang="zh-CN" altLang="en-US"/>
            </a:p>
          </p:txBody>
        </p:sp>
      </p:grpSp>
      <p:sp>
        <p:nvSpPr>
          <p:cNvPr id="8" name="Line 6"/>
          <p:cNvSpPr>
            <a:spLocks noChangeShapeType="1"/>
          </p:cNvSpPr>
          <p:nvPr/>
        </p:nvSpPr>
        <p:spPr bwMode="auto">
          <a:xfrm>
            <a:off x="2285376" y="4078257"/>
            <a:ext cx="0" cy="553152"/>
          </a:xfrm>
          <a:prstGeom prst="line">
            <a:avLst/>
          </a:prstGeom>
          <a:noFill/>
          <a:ln w="6350">
            <a:solidFill>
              <a:schemeClr val="bg1">
                <a:lumMod val="65000"/>
              </a:schemeClr>
            </a:solidFill>
            <a:round/>
            <a:tailEnd type="oval" w="sm" len="sm"/>
          </a:ln>
          <a:extLst>
            <a:ext uri="{909E8E84-426E-40DD-AFC4-6F175D3DCCD1}">
              <a14:hiddenFill xmlns:a14="http://schemas.microsoft.com/office/drawing/2010/main">
                <a:noFill/>
              </a14:hiddenFill>
            </a:ext>
          </a:extLst>
        </p:spPr>
        <p:txBody>
          <a:bodyPr lIns="91436" tIns="45718" rIns="91436" bIns="45718"/>
          <a:lstStyle/>
          <a:p>
            <a:endParaRPr lang="zh-CN" altLang="en-US"/>
          </a:p>
        </p:txBody>
      </p:sp>
      <p:sp>
        <p:nvSpPr>
          <p:cNvPr id="10" name="Freeform 8"/>
          <p:cNvSpPr/>
          <p:nvPr/>
        </p:nvSpPr>
        <p:spPr bwMode="auto">
          <a:xfrm>
            <a:off x="1446550" y="1926397"/>
            <a:ext cx="1750437"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1"/>
          </a:solidFill>
          <a:ln>
            <a:noFill/>
          </a:ln>
        </p:spPr>
        <p:txBody>
          <a:bodyPr lIns="91436" tIns="45718" rIns="91436" bIns="45718"/>
          <a:lstStyle/>
          <a:p>
            <a:endParaRPr lang="zh-CN" altLang="en-US"/>
          </a:p>
        </p:txBody>
      </p:sp>
      <p:grpSp>
        <p:nvGrpSpPr>
          <p:cNvPr id="7" name="组合 1"/>
          <p:cNvGrpSpPr/>
          <p:nvPr/>
        </p:nvGrpSpPr>
        <p:grpSpPr>
          <a:xfrm>
            <a:off x="1750421" y="2597823"/>
            <a:ext cx="1069913" cy="1066275"/>
            <a:chOff x="1750419" y="2597823"/>
            <a:chExt cx="1069913" cy="1066274"/>
          </a:xfrm>
        </p:grpSpPr>
        <p:sp>
          <p:nvSpPr>
            <p:cNvPr id="9" name="Oval 7"/>
            <p:cNvSpPr>
              <a:spLocks noChangeArrowheads="1"/>
            </p:cNvSpPr>
            <p:nvPr/>
          </p:nvSpPr>
          <p:spPr bwMode="auto">
            <a:xfrm>
              <a:off x="1750419" y="2597823"/>
              <a:ext cx="1069913" cy="1066274"/>
            </a:xfrm>
            <a:prstGeom prst="ellipse">
              <a:avLst/>
            </a:prstGeom>
            <a:solidFill>
              <a:schemeClr val="accent1"/>
            </a:solidFill>
            <a:ln>
              <a:noFill/>
            </a:ln>
          </p:spPr>
          <p:txBody>
            <a:bodyPr/>
            <a:lstStyle/>
            <a:p>
              <a:endParaRPr lang="zh-CN" altLang="en-US"/>
            </a:p>
          </p:txBody>
        </p:sp>
        <p:grpSp>
          <p:nvGrpSpPr>
            <p:cNvPr id="11" name="Group 19"/>
            <p:cNvGrpSpPr/>
            <p:nvPr/>
          </p:nvGrpSpPr>
          <p:grpSpPr bwMode="auto">
            <a:xfrm>
              <a:off x="2037913" y="2825270"/>
              <a:ext cx="494926" cy="602282"/>
              <a:chOff x="0" y="0"/>
              <a:chExt cx="272" cy="331"/>
            </a:xfrm>
          </p:grpSpPr>
          <p:sp>
            <p:nvSpPr>
              <p:cNvPr id="12" name="Freeform 20"/>
              <p:cNvSpPr/>
              <p:nvPr/>
            </p:nvSpPr>
            <p:spPr bwMode="auto">
              <a:xfrm>
                <a:off x="70" y="0"/>
                <a:ext cx="202" cy="208"/>
              </a:xfrm>
              <a:custGeom>
                <a:avLst/>
                <a:gdLst>
                  <a:gd name="T0" fmla="*/ 62 w 123"/>
                  <a:gd name="T1" fmla="*/ 33 h 127"/>
                  <a:gd name="T2" fmla="*/ 49 w 123"/>
                  <a:gd name="T3" fmla="*/ 30 h 127"/>
                  <a:gd name="T4" fmla="*/ 49 w 123"/>
                  <a:gd name="T5" fmla="*/ 0 h 127"/>
                  <a:gd name="T6" fmla="*/ 0 w 123"/>
                  <a:gd name="T7" fmla="*/ 48 h 127"/>
                  <a:gd name="T8" fmla="*/ 49 w 123"/>
                  <a:gd name="T9" fmla="*/ 95 h 127"/>
                  <a:gd name="T10" fmla="*/ 49 w 123"/>
                  <a:gd name="T11" fmla="*/ 65 h 127"/>
                  <a:gd name="T12" fmla="*/ 96 w 123"/>
                  <a:gd name="T13" fmla="*/ 107 h 127"/>
                  <a:gd name="T14" fmla="*/ 78 w 123"/>
                  <a:gd name="T15" fmla="*/ 127 h 127"/>
                  <a:gd name="T16" fmla="*/ 115 w 123"/>
                  <a:gd name="T17" fmla="*/ 98 h 127"/>
                  <a:gd name="T18" fmla="*/ 62 w 123"/>
                  <a:gd name="T19" fmla="*/ 33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7">
                    <a:moveTo>
                      <a:pt x="62" y="33"/>
                    </a:moveTo>
                    <a:cubicBezTo>
                      <a:pt x="57" y="31"/>
                      <a:pt x="53" y="30"/>
                      <a:pt x="49" y="30"/>
                    </a:cubicBezTo>
                    <a:cubicBezTo>
                      <a:pt x="49" y="0"/>
                      <a:pt x="49" y="0"/>
                      <a:pt x="49" y="0"/>
                    </a:cubicBezTo>
                    <a:cubicBezTo>
                      <a:pt x="0" y="48"/>
                      <a:pt x="0" y="48"/>
                      <a:pt x="0" y="48"/>
                    </a:cubicBezTo>
                    <a:cubicBezTo>
                      <a:pt x="49" y="95"/>
                      <a:pt x="49" y="95"/>
                      <a:pt x="49" y="95"/>
                    </a:cubicBezTo>
                    <a:cubicBezTo>
                      <a:pt x="49" y="65"/>
                      <a:pt x="49" y="65"/>
                      <a:pt x="49" y="65"/>
                    </a:cubicBezTo>
                    <a:cubicBezTo>
                      <a:pt x="86" y="67"/>
                      <a:pt x="102" y="86"/>
                      <a:pt x="96" y="107"/>
                    </a:cubicBezTo>
                    <a:cubicBezTo>
                      <a:pt x="93" y="116"/>
                      <a:pt x="86" y="123"/>
                      <a:pt x="78" y="127"/>
                    </a:cubicBezTo>
                    <a:cubicBezTo>
                      <a:pt x="96" y="123"/>
                      <a:pt x="111" y="113"/>
                      <a:pt x="115" y="98"/>
                    </a:cubicBezTo>
                    <a:cubicBezTo>
                      <a:pt x="123" y="72"/>
                      <a:pt x="99" y="43"/>
                      <a:pt x="62" y="3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21"/>
              <p:cNvSpPr/>
              <p:nvPr/>
            </p:nvSpPr>
            <p:spPr bwMode="auto">
              <a:xfrm>
                <a:off x="0" y="123"/>
                <a:ext cx="202" cy="208"/>
              </a:xfrm>
              <a:custGeom>
                <a:avLst/>
                <a:gdLst>
                  <a:gd name="T0" fmla="*/ 61 w 123"/>
                  <a:gd name="T1" fmla="*/ 94 h 127"/>
                  <a:gd name="T2" fmla="*/ 74 w 123"/>
                  <a:gd name="T3" fmla="*/ 97 h 127"/>
                  <a:gd name="T4" fmla="*/ 74 w 123"/>
                  <a:gd name="T5" fmla="*/ 127 h 127"/>
                  <a:gd name="T6" fmla="*/ 123 w 123"/>
                  <a:gd name="T7" fmla="*/ 79 h 127"/>
                  <a:gd name="T8" fmla="*/ 74 w 123"/>
                  <a:gd name="T9" fmla="*/ 31 h 127"/>
                  <a:gd name="T10" fmla="*/ 74 w 123"/>
                  <a:gd name="T11" fmla="*/ 62 h 127"/>
                  <a:gd name="T12" fmla="*/ 27 w 123"/>
                  <a:gd name="T13" fmla="*/ 20 h 127"/>
                  <a:gd name="T14" fmla="*/ 45 w 123"/>
                  <a:gd name="T15" fmla="*/ 0 h 127"/>
                  <a:gd name="T16" fmla="*/ 8 w 123"/>
                  <a:gd name="T17" fmla="*/ 29 h 127"/>
                  <a:gd name="T18" fmla="*/ 61 w 123"/>
                  <a:gd name="T19" fmla="*/ 94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3" h="127">
                    <a:moveTo>
                      <a:pt x="61" y="94"/>
                    </a:moveTo>
                    <a:cubicBezTo>
                      <a:pt x="66" y="96"/>
                      <a:pt x="70" y="96"/>
                      <a:pt x="74" y="97"/>
                    </a:cubicBezTo>
                    <a:cubicBezTo>
                      <a:pt x="74" y="127"/>
                      <a:pt x="74" y="127"/>
                      <a:pt x="74" y="127"/>
                    </a:cubicBezTo>
                    <a:cubicBezTo>
                      <a:pt x="123" y="79"/>
                      <a:pt x="123" y="79"/>
                      <a:pt x="123" y="79"/>
                    </a:cubicBezTo>
                    <a:cubicBezTo>
                      <a:pt x="74" y="31"/>
                      <a:pt x="74" y="31"/>
                      <a:pt x="74" y="31"/>
                    </a:cubicBezTo>
                    <a:cubicBezTo>
                      <a:pt x="74" y="62"/>
                      <a:pt x="74" y="62"/>
                      <a:pt x="74" y="62"/>
                    </a:cubicBezTo>
                    <a:cubicBezTo>
                      <a:pt x="37" y="59"/>
                      <a:pt x="21" y="41"/>
                      <a:pt x="27" y="20"/>
                    </a:cubicBezTo>
                    <a:cubicBezTo>
                      <a:pt x="30" y="11"/>
                      <a:pt x="37" y="4"/>
                      <a:pt x="45" y="0"/>
                    </a:cubicBezTo>
                    <a:cubicBezTo>
                      <a:pt x="27" y="4"/>
                      <a:pt x="12" y="14"/>
                      <a:pt x="8" y="29"/>
                    </a:cubicBezTo>
                    <a:cubicBezTo>
                      <a:pt x="0" y="55"/>
                      <a:pt x="24" y="84"/>
                      <a:pt x="61" y="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sp>
        <p:nvSpPr>
          <p:cNvPr id="15" name="Line 12"/>
          <p:cNvSpPr>
            <a:spLocks noChangeShapeType="1"/>
          </p:cNvSpPr>
          <p:nvPr/>
        </p:nvSpPr>
        <p:spPr bwMode="auto">
          <a:xfrm>
            <a:off x="7491667" y="4078257"/>
            <a:ext cx="0" cy="553152"/>
          </a:xfrm>
          <a:prstGeom prst="line">
            <a:avLst/>
          </a:prstGeom>
          <a:noFill/>
          <a:ln w="6350">
            <a:solidFill>
              <a:schemeClr val="bg1">
                <a:lumMod val="65000"/>
              </a:schemeClr>
            </a:solidFill>
            <a:round/>
            <a:tailEnd type="oval" w="sm" len="sm"/>
          </a:ln>
          <a:extLst>
            <a:ext uri="{909E8E84-426E-40DD-AFC4-6F175D3DCCD1}">
              <a14:hiddenFill xmlns:a14="http://schemas.microsoft.com/office/drawing/2010/main">
                <a:noFill/>
              </a14:hiddenFill>
            </a:ext>
          </a:extLst>
        </p:spPr>
        <p:txBody>
          <a:bodyPr lIns="91436" tIns="45718" rIns="91436" bIns="45718"/>
          <a:lstStyle/>
          <a:p>
            <a:endParaRPr lang="zh-CN" altLang="en-US"/>
          </a:p>
        </p:txBody>
      </p:sp>
      <p:sp>
        <p:nvSpPr>
          <p:cNvPr id="17" name="Freeform 14"/>
          <p:cNvSpPr/>
          <p:nvPr/>
        </p:nvSpPr>
        <p:spPr bwMode="auto">
          <a:xfrm>
            <a:off x="6652841" y="1926397"/>
            <a:ext cx="1750437"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3"/>
          </a:solidFill>
          <a:ln>
            <a:noFill/>
          </a:ln>
        </p:spPr>
        <p:txBody>
          <a:bodyPr lIns="91436" tIns="45718" rIns="91436" bIns="45718"/>
          <a:lstStyle/>
          <a:p>
            <a:endParaRPr lang="zh-CN" altLang="en-US"/>
          </a:p>
        </p:txBody>
      </p:sp>
      <p:grpSp>
        <p:nvGrpSpPr>
          <p:cNvPr id="14" name="组合 13"/>
          <p:cNvGrpSpPr/>
          <p:nvPr/>
        </p:nvGrpSpPr>
        <p:grpSpPr>
          <a:xfrm>
            <a:off x="6956710" y="2597823"/>
            <a:ext cx="1069913" cy="1066275"/>
            <a:chOff x="6956709" y="2597823"/>
            <a:chExt cx="1069913" cy="1066274"/>
          </a:xfrm>
        </p:grpSpPr>
        <p:sp>
          <p:nvSpPr>
            <p:cNvPr id="16" name="Oval 13"/>
            <p:cNvSpPr>
              <a:spLocks noChangeArrowheads="1"/>
            </p:cNvSpPr>
            <p:nvPr/>
          </p:nvSpPr>
          <p:spPr bwMode="auto">
            <a:xfrm>
              <a:off x="6956709" y="2597823"/>
              <a:ext cx="1069913" cy="1066274"/>
            </a:xfrm>
            <a:prstGeom prst="ellipse">
              <a:avLst/>
            </a:prstGeom>
            <a:solidFill>
              <a:schemeClr val="accent3"/>
            </a:solidFill>
            <a:ln>
              <a:noFill/>
            </a:ln>
          </p:spPr>
          <p:txBody>
            <a:bodyPr/>
            <a:lstStyle/>
            <a:p>
              <a:endParaRPr lang="zh-CN" altLang="en-US"/>
            </a:p>
          </p:txBody>
        </p:sp>
        <p:grpSp>
          <p:nvGrpSpPr>
            <p:cNvPr id="18" name="Group 22"/>
            <p:cNvGrpSpPr/>
            <p:nvPr/>
          </p:nvGrpSpPr>
          <p:grpSpPr bwMode="auto">
            <a:xfrm>
              <a:off x="7266038" y="2947182"/>
              <a:ext cx="453076" cy="413044"/>
              <a:chOff x="0" y="0"/>
              <a:chExt cx="249" cy="227"/>
            </a:xfrm>
          </p:grpSpPr>
          <p:sp>
            <p:nvSpPr>
              <p:cNvPr id="19" name="Rectangle 23"/>
              <p:cNvSpPr>
                <a:spLocks noChangeArrowheads="1"/>
              </p:cNvSpPr>
              <p:nvPr/>
            </p:nvSpPr>
            <p:spPr bwMode="auto">
              <a:xfrm>
                <a:off x="36" y="192"/>
                <a:ext cx="170"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0" name="Rectangle 24"/>
              <p:cNvSpPr>
                <a:spLocks noChangeArrowheads="1"/>
              </p:cNvSpPr>
              <p:nvPr/>
            </p:nvSpPr>
            <p:spPr bwMode="auto">
              <a:xfrm>
                <a:off x="77" y="28"/>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1" name="Rectangle 25"/>
              <p:cNvSpPr>
                <a:spLocks noChangeArrowheads="1"/>
              </p:cNvSpPr>
              <p:nvPr/>
            </p:nvSpPr>
            <p:spPr bwMode="auto">
              <a:xfrm>
                <a:off x="77" y="51"/>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2" name="Rectangle 26"/>
              <p:cNvSpPr>
                <a:spLocks noChangeArrowheads="1"/>
              </p:cNvSpPr>
              <p:nvPr/>
            </p:nvSpPr>
            <p:spPr bwMode="auto">
              <a:xfrm>
                <a:off x="77" y="72"/>
                <a:ext cx="92" cy="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
            <p:nvSpPr>
              <p:cNvPr id="23" name="Freeform 27"/>
              <p:cNvSpPr>
                <a:spLocks noEditPoints="1"/>
              </p:cNvSpPr>
              <p:nvPr/>
            </p:nvSpPr>
            <p:spPr bwMode="auto">
              <a:xfrm>
                <a:off x="0" y="0"/>
                <a:ext cx="249" cy="227"/>
              </a:xfrm>
              <a:custGeom>
                <a:avLst/>
                <a:gdLst>
                  <a:gd name="T0" fmla="*/ 135 w 152"/>
                  <a:gd name="T1" fmla="*/ 70 h 138"/>
                  <a:gd name="T2" fmla="*/ 118 w 152"/>
                  <a:gd name="T3" fmla="*/ 70 h 138"/>
                  <a:gd name="T4" fmla="*/ 118 w 152"/>
                  <a:gd name="T5" fmla="*/ 0 h 138"/>
                  <a:gd name="T6" fmla="*/ 34 w 152"/>
                  <a:gd name="T7" fmla="*/ 0 h 138"/>
                  <a:gd name="T8" fmla="*/ 34 w 152"/>
                  <a:gd name="T9" fmla="*/ 70 h 138"/>
                  <a:gd name="T10" fmla="*/ 17 w 152"/>
                  <a:gd name="T11" fmla="*/ 70 h 138"/>
                  <a:gd name="T12" fmla="*/ 0 w 152"/>
                  <a:gd name="T13" fmla="*/ 87 h 138"/>
                  <a:gd name="T14" fmla="*/ 0 w 152"/>
                  <a:gd name="T15" fmla="*/ 121 h 138"/>
                  <a:gd name="T16" fmla="*/ 17 w 152"/>
                  <a:gd name="T17" fmla="*/ 138 h 138"/>
                  <a:gd name="T18" fmla="*/ 135 w 152"/>
                  <a:gd name="T19" fmla="*/ 138 h 138"/>
                  <a:gd name="T20" fmla="*/ 152 w 152"/>
                  <a:gd name="T21" fmla="*/ 121 h 138"/>
                  <a:gd name="T22" fmla="*/ 152 w 152"/>
                  <a:gd name="T23" fmla="*/ 87 h 138"/>
                  <a:gd name="T24" fmla="*/ 135 w 152"/>
                  <a:gd name="T25" fmla="*/ 70 h 138"/>
                  <a:gd name="T26" fmla="*/ 40 w 152"/>
                  <a:gd name="T27" fmla="*/ 6 h 138"/>
                  <a:gd name="T28" fmla="*/ 111 w 152"/>
                  <a:gd name="T29" fmla="*/ 6 h 138"/>
                  <a:gd name="T30" fmla="*/ 111 w 152"/>
                  <a:gd name="T31" fmla="*/ 70 h 138"/>
                  <a:gd name="T32" fmla="*/ 40 w 152"/>
                  <a:gd name="T33" fmla="*/ 70 h 138"/>
                  <a:gd name="T34" fmla="*/ 40 w 152"/>
                  <a:gd name="T35" fmla="*/ 6 h 138"/>
                  <a:gd name="T36" fmla="*/ 145 w 152"/>
                  <a:gd name="T37" fmla="*/ 121 h 138"/>
                  <a:gd name="T38" fmla="*/ 135 w 152"/>
                  <a:gd name="T39" fmla="*/ 131 h 138"/>
                  <a:gd name="T40" fmla="*/ 17 w 152"/>
                  <a:gd name="T41" fmla="*/ 131 h 138"/>
                  <a:gd name="T42" fmla="*/ 7 w 152"/>
                  <a:gd name="T43" fmla="*/ 121 h 138"/>
                  <a:gd name="T44" fmla="*/ 7 w 152"/>
                  <a:gd name="T45" fmla="*/ 87 h 138"/>
                  <a:gd name="T46" fmla="*/ 17 w 152"/>
                  <a:gd name="T47" fmla="*/ 77 h 138"/>
                  <a:gd name="T48" fmla="*/ 135 w 152"/>
                  <a:gd name="T49" fmla="*/ 77 h 138"/>
                  <a:gd name="T50" fmla="*/ 145 w 152"/>
                  <a:gd name="T51" fmla="*/ 87 h 138"/>
                  <a:gd name="T52" fmla="*/ 145 w 152"/>
                  <a:gd name="T53" fmla="*/ 121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2" h="138">
                    <a:moveTo>
                      <a:pt x="135" y="70"/>
                    </a:moveTo>
                    <a:cubicBezTo>
                      <a:pt x="118" y="70"/>
                      <a:pt x="118" y="70"/>
                      <a:pt x="118" y="70"/>
                    </a:cubicBezTo>
                    <a:cubicBezTo>
                      <a:pt x="118" y="0"/>
                      <a:pt x="118" y="0"/>
                      <a:pt x="118" y="0"/>
                    </a:cubicBezTo>
                    <a:cubicBezTo>
                      <a:pt x="34" y="0"/>
                      <a:pt x="34" y="0"/>
                      <a:pt x="34" y="0"/>
                    </a:cubicBezTo>
                    <a:cubicBezTo>
                      <a:pt x="34" y="70"/>
                      <a:pt x="34" y="70"/>
                      <a:pt x="34" y="70"/>
                    </a:cubicBezTo>
                    <a:cubicBezTo>
                      <a:pt x="17" y="70"/>
                      <a:pt x="17" y="70"/>
                      <a:pt x="17" y="70"/>
                    </a:cubicBezTo>
                    <a:cubicBezTo>
                      <a:pt x="8" y="70"/>
                      <a:pt x="0" y="78"/>
                      <a:pt x="0" y="87"/>
                    </a:cubicBezTo>
                    <a:cubicBezTo>
                      <a:pt x="0" y="121"/>
                      <a:pt x="0" y="121"/>
                      <a:pt x="0" y="121"/>
                    </a:cubicBezTo>
                    <a:cubicBezTo>
                      <a:pt x="0" y="130"/>
                      <a:pt x="8" y="138"/>
                      <a:pt x="17" y="138"/>
                    </a:cubicBezTo>
                    <a:cubicBezTo>
                      <a:pt x="135" y="138"/>
                      <a:pt x="135" y="138"/>
                      <a:pt x="135" y="138"/>
                    </a:cubicBezTo>
                    <a:cubicBezTo>
                      <a:pt x="144" y="138"/>
                      <a:pt x="152" y="130"/>
                      <a:pt x="152" y="121"/>
                    </a:cubicBezTo>
                    <a:cubicBezTo>
                      <a:pt x="152" y="87"/>
                      <a:pt x="152" y="87"/>
                      <a:pt x="152" y="87"/>
                    </a:cubicBezTo>
                    <a:cubicBezTo>
                      <a:pt x="152" y="78"/>
                      <a:pt x="144" y="70"/>
                      <a:pt x="135" y="70"/>
                    </a:cubicBezTo>
                    <a:close/>
                    <a:moveTo>
                      <a:pt x="40" y="6"/>
                    </a:moveTo>
                    <a:cubicBezTo>
                      <a:pt x="111" y="6"/>
                      <a:pt x="111" y="6"/>
                      <a:pt x="111" y="6"/>
                    </a:cubicBezTo>
                    <a:cubicBezTo>
                      <a:pt x="111" y="70"/>
                      <a:pt x="111" y="70"/>
                      <a:pt x="111" y="70"/>
                    </a:cubicBezTo>
                    <a:cubicBezTo>
                      <a:pt x="40" y="70"/>
                      <a:pt x="40" y="70"/>
                      <a:pt x="40" y="70"/>
                    </a:cubicBezTo>
                    <a:lnTo>
                      <a:pt x="40" y="6"/>
                    </a:lnTo>
                    <a:close/>
                    <a:moveTo>
                      <a:pt x="145" y="121"/>
                    </a:moveTo>
                    <a:cubicBezTo>
                      <a:pt x="145" y="127"/>
                      <a:pt x="140" y="131"/>
                      <a:pt x="135" y="131"/>
                    </a:cubicBezTo>
                    <a:cubicBezTo>
                      <a:pt x="17" y="131"/>
                      <a:pt x="17" y="131"/>
                      <a:pt x="17" y="131"/>
                    </a:cubicBezTo>
                    <a:cubicBezTo>
                      <a:pt x="12" y="131"/>
                      <a:pt x="7" y="127"/>
                      <a:pt x="7" y="121"/>
                    </a:cubicBezTo>
                    <a:cubicBezTo>
                      <a:pt x="7" y="87"/>
                      <a:pt x="7" y="87"/>
                      <a:pt x="7" y="87"/>
                    </a:cubicBezTo>
                    <a:cubicBezTo>
                      <a:pt x="7" y="81"/>
                      <a:pt x="12" y="77"/>
                      <a:pt x="17" y="77"/>
                    </a:cubicBezTo>
                    <a:cubicBezTo>
                      <a:pt x="135" y="77"/>
                      <a:pt x="135" y="77"/>
                      <a:pt x="135" y="77"/>
                    </a:cubicBezTo>
                    <a:cubicBezTo>
                      <a:pt x="140" y="77"/>
                      <a:pt x="145" y="81"/>
                      <a:pt x="145" y="87"/>
                    </a:cubicBezTo>
                    <a:lnTo>
                      <a:pt x="145" y="12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4" name="Oval 28"/>
              <p:cNvSpPr>
                <a:spLocks noChangeArrowheads="1"/>
              </p:cNvSpPr>
              <p:nvPr/>
            </p:nvSpPr>
            <p:spPr bwMode="auto">
              <a:xfrm>
                <a:off x="36" y="143"/>
                <a:ext cx="16" cy="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5" name="Oval 29"/>
              <p:cNvSpPr>
                <a:spLocks noChangeArrowheads="1"/>
              </p:cNvSpPr>
              <p:nvPr/>
            </p:nvSpPr>
            <p:spPr bwMode="auto">
              <a:xfrm>
                <a:off x="59" y="143"/>
                <a:ext cx="14" cy="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sp>
        <p:nvSpPr>
          <p:cNvPr id="27" name="Line 9"/>
          <p:cNvSpPr>
            <a:spLocks noChangeShapeType="1"/>
          </p:cNvSpPr>
          <p:nvPr/>
        </p:nvSpPr>
        <p:spPr bwMode="auto">
          <a:xfrm>
            <a:off x="4885911" y="4078257"/>
            <a:ext cx="0" cy="553152"/>
          </a:xfrm>
          <a:prstGeom prst="line">
            <a:avLst/>
          </a:prstGeom>
          <a:noFill/>
          <a:ln w="6350">
            <a:solidFill>
              <a:schemeClr val="bg1">
                <a:lumMod val="65000"/>
              </a:schemeClr>
            </a:solidFill>
            <a:round/>
            <a:tailEnd type="oval" w="sm" len="sm"/>
          </a:ln>
          <a:extLst>
            <a:ext uri="{909E8E84-426E-40DD-AFC4-6F175D3DCCD1}">
              <a14:hiddenFill xmlns:a14="http://schemas.microsoft.com/office/drawing/2010/main">
                <a:noFill/>
              </a14:hiddenFill>
            </a:ext>
          </a:extLst>
        </p:spPr>
        <p:txBody>
          <a:bodyPr lIns="91436" tIns="45718" rIns="91436" bIns="45718"/>
          <a:lstStyle/>
          <a:p>
            <a:endParaRPr lang="zh-CN" altLang="en-US"/>
          </a:p>
        </p:txBody>
      </p:sp>
      <p:sp>
        <p:nvSpPr>
          <p:cNvPr id="29" name="Freeform 11"/>
          <p:cNvSpPr/>
          <p:nvPr/>
        </p:nvSpPr>
        <p:spPr bwMode="auto">
          <a:xfrm>
            <a:off x="4047087" y="1926397"/>
            <a:ext cx="1750437" cy="2045209"/>
          </a:xfrm>
          <a:custGeom>
            <a:avLst/>
            <a:gdLst>
              <a:gd name="T0" fmla="*/ 526 w 586"/>
              <a:gd name="T1" fmla="*/ 0 h 685"/>
              <a:gd name="T2" fmla="*/ 467 w 586"/>
              <a:gd name="T3" fmla="*/ 119 h 685"/>
              <a:gd name="T4" fmla="*/ 490 w 586"/>
              <a:gd name="T5" fmla="*/ 119 h 685"/>
              <a:gd name="T6" fmla="*/ 490 w 586"/>
              <a:gd name="T7" fmla="*/ 403 h 685"/>
              <a:gd name="T8" fmla="*/ 281 w 586"/>
              <a:gd name="T9" fmla="*/ 613 h 685"/>
              <a:gd name="T10" fmla="*/ 72 w 586"/>
              <a:gd name="T11" fmla="*/ 403 h 685"/>
              <a:gd name="T12" fmla="*/ 0 w 586"/>
              <a:gd name="T13" fmla="*/ 403 h 685"/>
              <a:gd name="T14" fmla="*/ 281 w 586"/>
              <a:gd name="T15" fmla="*/ 685 h 685"/>
              <a:gd name="T16" fmla="*/ 562 w 586"/>
              <a:gd name="T17" fmla="*/ 403 h 685"/>
              <a:gd name="T18" fmla="*/ 562 w 586"/>
              <a:gd name="T19" fmla="*/ 119 h 685"/>
              <a:gd name="T20" fmla="*/ 586 w 586"/>
              <a:gd name="T21" fmla="*/ 119 h 685"/>
              <a:gd name="T22" fmla="*/ 526 w 586"/>
              <a:gd name="T23"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685">
                <a:moveTo>
                  <a:pt x="526" y="0"/>
                </a:moveTo>
                <a:cubicBezTo>
                  <a:pt x="467" y="119"/>
                  <a:pt x="467" y="119"/>
                  <a:pt x="467" y="119"/>
                </a:cubicBezTo>
                <a:cubicBezTo>
                  <a:pt x="490" y="119"/>
                  <a:pt x="490" y="119"/>
                  <a:pt x="490" y="119"/>
                </a:cubicBezTo>
                <a:cubicBezTo>
                  <a:pt x="490" y="403"/>
                  <a:pt x="490" y="403"/>
                  <a:pt x="490" y="403"/>
                </a:cubicBezTo>
                <a:cubicBezTo>
                  <a:pt x="490" y="519"/>
                  <a:pt x="397" y="613"/>
                  <a:pt x="281" y="613"/>
                </a:cubicBezTo>
                <a:cubicBezTo>
                  <a:pt x="165" y="613"/>
                  <a:pt x="72" y="519"/>
                  <a:pt x="72" y="403"/>
                </a:cubicBezTo>
                <a:cubicBezTo>
                  <a:pt x="0" y="403"/>
                  <a:pt x="0" y="403"/>
                  <a:pt x="0" y="403"/>
                </a:cubicBezTo>
                <a:cubicBezTo>
                  <a:pt x="0" y="559"/>
                  <a:pt x="126" y="685"/>
                  <a:pt x="281" y="685"/>
                </a:cubicBezTo>
                <a:cubicBezTo>
                  <a:pt x="436" y="685"/>
                  <a:pt x="562" y="559"/>
                  <a:pt x="562" y="403"/>
                </a:cubicBezTo>
                <a:cubicBezTo>
                  <a:pt x="562" y="119"/>
                  <a:pt x="562" y="119"/>
                  <a:pt x="562" y="119"/>
                </a:cubicBezTo>
                <a:cubicBezTo>
                  <a:pt x="586" y="119"/>
                  <a:pt x="586" y="119"/>
                  <a:pt x="586" y="119"/>
                </a:cubicBezTo>
                <a:lnTo>
                  <a:pt x="526" y="0"/>
                </a:lnTo>
                <a:close/>
              </a:path>
            </a:pathLst>
          </a:custGeom>
          <a:solidFill>
            <a:schemeClr val="accent2"/>
          </a:solidFill>
          <a:ln>
            <a:noFill/>
          </a:ln>
        </p:spPr>
        <p:txBody>
          <a:bodyPr lIns="91436" tIns="45718" rIns="91436" bIns="45718"/>
          <a:lstStyle/>
          <a:p>
            <a:endParaRPr lang="zh-CN" altLang="en-US"/>
          </a:p>
        </p:txBody>
      </p:sp>
      <p:grpSp>
        <p:nvGrpSpPr>
          <p:cNvPr id="26" name="组合 6"/>
          <p:cNvGrpSpPr/>
          <p:nvPr/>
        </p:nvGrpSpPr>
        <p:grpSpPr>
          <a:xfrm>
            <a:off x="4350956" y="2597823"/>
            <a:ext cx="1069913" cy="1066275"/>
            <a:chOff x="4350955" y="2597823"/>
            <a:chExt cx="1069913" cy="1066274"/>
          </a:xfrm>
        </p:grpSpPr>
        <p:sp>
          <p:nvSpPr>
            <p:cNvPr id="28" name="Oval 10"/>
            <p:cNvSpPr>
              <a:spLocks noChangeArrowheads="1"/>
            </p:cNvSpPr>
            <p:nvPr/>
          </p:nvSpPr>
          <p:spPr bwMode="auto">
            <a:xfrm>
              <a:off x="4350955" y="2597823"/>
              <a:ext cx="1069913" cy="1066274"/>
            </a:xfrm>
            <a:prstGeom prst="ellipse">
              <a:avLst/>
            </a:prstGeom>
            <a:solidFill>
              <a:schemeClr val="accent2"/>
            </a:solidFill>
            <a:ln>
              <a:noFill/>
            </a:ln>
          </p:spPr>
          <p:txBody>
            <a:bodyPr/>
            <a:lstStyle/>
            <a:p>
              <a:endParaRPr lang="zh-CN" altLang="en-US"/>
            </a:p>
          </p:txBody>
        </p:sp>
        <p:sp>
          <p:nvSpPr>
            <p:cNvPr id="30" name="Freeform 30"/>
            <p:cNvSpPr>
              <a:spLocks noEditPoints="1"/>
            </p:cNvSpPr>
            <p:nvPr/>
          </p:nvSpPr>
          <p:spPr bwMode="auto">
            <a:xfrm>
              <a:off x="4638449" y="2899873"/>
              <a:ext cx="494926" cy="462173"/>
            </a:xfrm>
            <a:custGeom>
              <a:avLst/>
              <a:gdLst>
                <a:gd name="T0" fmla="*/ 27 w 166"/>
                <a:gd name="T1" fmla="*/ 100 h 155"/>
                <a:gd name="T2" fmla="*/ 23 w 166"/>
                <a:gd name="T3" fmla="*/ 90 h 155"/>
                <a:gd name="T4" fmla="*/ 20 w 166"/>
                <a:gd name="T5" fmla="*/ 23 h 155"/>
                <a:gd name="T6" fmla="*/ 50 w 166"/>
                <a:gd name="T7" fmla="*/ 26 h 155"/>
                <a:gd name="T8" fmla="*/ 50 w 166"/>
                <a:gd name="T9" fmla="*/ 0 h 155"/>
                <a:gd name="T10" fmla="*/ 114 w 166"/>
                <a:gd name="T11" fmla="*/ 26 h 155"/>
                <a:gd name="T12" fmla="*/ 119 w 166"/>
                <a:gd name="T13" fmla="*/ 30 h 155"/>
                <a:gd name="T14" fmla="*/ 166 w 166"/>
                <a:gd name="T15" fmla="*/ 80 h 155"/>
                <a:gd name="T16" fmla="*/ 139 w 166"/>
                <a:gd name="T17" fmla="*/ 95 h 155"/>
                <a:gd name="T18" fmla="*/ 155 w 166"/>
                <a:gd name="T19" fmla="*/ 117 h 155"/>
                <a:gd name="T20" fmla="*/ 89 w 166"/>
                <a:gd name="T21" fmla="*/ 134 h 155"/>
                <a:gd name="T22" fmla="*/ 82 w 166"/>
                <a:gd name="T23" fmla="*/ 135 h 155"/>
                <a:gd name="T24" fmla="*/ 80 w 166"/>
                <a:gd name="T25" fmla="*/ 135 h 155"/>
                <a:gd name="T26" fmla="*/ 13 w 166"/>
                <a:gd name="T27" fmla="*/ 118 h 155"/>
                <a:gd name="T28" fmla="*/ 36 w 166"/>
                <a:gd name="T29" fmla="*/ 79 h 155"/>
                <a:gd name="T30" fmla="*/ 42 w 166"/>
                <a:gd name="T31" fmla="*/ 97 h 155"/>
                <a:gd name="T32" fmla="*/ 44 w 166"/>
                <a:gd name="T33" fmla="*/ 101 h 155"/>
                <a:gd name="T34" fmla="*/ 61 w 166"/>
                <a:gd name="T35" fmla="*/ 135 h 155"/>
                <a:gd name="T36" fmla="*/ 77 w 166"/>
                <a:gd name="T37" fmla="*/ 120 h 155"/>
                <a:gd name="T38" fmla="*/ 82 w 166"/>
                <a:gd name="T39" fmla="*/ 120 h 155"/>
                <a:gd name="T40" fmla="*/ 91 w 166"/>
                <a:gd name="T41" fmla="*/ 119 h 155"/>
                <a:gd name="T42" fmla="*/ 107 w 166"/>
                <a:gd name="T43" fmla="*/ 133 h 155"/>
                <a:gd name="T44" fmla="*/ 122 w 166"/>
                <a:gd name="T45" fmla="*/ 97 h 155"/>
                <a:gd name="T46" fmla="*/ 127 w 166"/>
                <a:gd name="T47" fmla="*/ 82 h 155"/>
                <a:gd name="T48" fmla="*/ 128 w 166"/>
                <a:gd name="T49" fmla="*/ 77 h 155"/>
                <a:gd name="T50" fmla="*/ 137 w 166"/>
                <a:gd name="T51" fmla="*/ 39 h 155"/>
                <a:gd name="T52" fmla="*/ 113 w 166"/>
                <a:gd name="T53" fmla="*/ 43 h 155"/>
                <a:gd name="T54" fmla="*/ 103 w 166"/>
                <a:gd name="T55" fmla="*/ 37 h 155"/>
                <a:gd name="T56" fmla="*/ 99 w 166"/>
                <a:gd name="T57" fmla="*/ 14 h 155"/>
                <a:gd name="T58" fmla="*/ 65 w 166"/>
                <a:gd name="T59" fmla="*/ 34 h 155"/>
                <a:gd name="T60" fmla="*/ 50 w 166"/>
                <a:gd name="T61" fmla="*/ 44 h 155"/>
                <a:gd name="T62" fmla="*/ 47 w 166"/>
                <a:gd name="T63" fmla="*/ 47 h 155"/>
                <a:gd name="T64" fmla="*/ 19 w 166"/>
                <a:gd name="T65" fmla="*/ 73 h 155"/>
                <a:gd name="T66" fmla="*/ 83 w 166"/>
                <a:gd name="T67" fmla="*/ 50 h 155"/>
                <a:gd name="T68" fmla="*/ 110 w 166"/>
                <a:gd name="T69" fmla="*/ 75 h 155"/>
                <a:gd name="T70" fmla="*/ 83 w 166"/>
                <a:gd name="T71" fmla="*/ 101 h 155"/>
                <a:gd name="T72" fmla="*/ 83 w 166"/>
                <a:gd name="T73" fmla="*/ 94 h 155"/>
                <a:gd name="T74" fmla="*/ 95 w 166"/>
                <a:gd name="T75" fmla="*/ 75 h 155"/>
                <a:gd name="T76" fmla="*/ 83 w 166"/>
                <a:gd name="T77" fmla="*/ 64 h 155"/>
                <a:gd name="T78" fmla="*/ 72 w 166"/>
                <a:gd name="T79" fmla="*/ 75 h 155"/>
                <a:gd name="T80" fmla="*/ 83 w 166"/>
                <a:gd name="T81" fmla="*/ 87 h 155"/>
                <a:gd name="T82" fmla="*/ 83 w 166"/>
                <a:gd name="T83" fmla="*/ 94 h 155"/>
                <a:gd name="T84" fmla="*/ 57 w 166"/>
                <a:gd name="T85" fmla="*/ 75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6" h="155">
                  <a:moveTo>
                    <a:pt x="13" y="118"/>
                  </a:moveTo>
                  <a:cubicBezTo>
                    <a:pt x="27" y="100"/>
                    <a:pt x="27" y="100"/>
                    <a:pt x="27" y="100"/>
                  </a:cubicBezTo>
                  <a:cubicBezTo>
                    <a:pt x="25" y="97"/>
                    <a:pt x="24" y="93"/>
                    <a:pt x="23" y="90"/>
                  </a:cubicBezTo>
                  <a:cubicBezTo>
                    <a:pt x="23" y="90"/>
                    <a:pt x="23" y="90"/>
                    <a:pt x="23" y="90"/>
                  </a:cubicBezTo>
                  <a:cubicBezTo>
                    <a:pt x="0" y="82"/>
                    <a:pt x="0" y="82"/>
                    <a:pt x="0" y="82"/>
                  </a:cubicBezTo>
                  <a:cubicBezTo>
                    <a:pt x="20" y="23"/>
                    <a:pt x="20" y="23"/>
                    <a:pt x="20" y="23"/>
                  </a:cubicBezTo>
                  <a:cubicBezTo>
                    <a:pt x="43" y="31"/>
                    <a:pt x="43" y="31"/>
                    <a:pt x="43" y="31"/>
                  </a:cubicBezTo>
                  <a:cubicBezTo>
                    <a:pt x="45" y="29"/>
                    <a:pt x="48" y="27"/>
                    <a:pt x="50" y="26"/>
                  </a:cubicBezTo>
                  <a:cubicBezTo>
                    <a:pt x="50" y="26"/>
                    <a:pt x="50" y="26"/>
                    <a:pt x="50" y="26"/>
                  </a:cubicBezTo>
                  <a:cubicBezTo>
                    <a:pt x="50" y="0"/>
                    <a:pt x="50" y="0"/>
                    <a:pt x="50" y="0"/>
                  </a:cubicBezTo>
                  <a:cubicBezTo>
                    <a:pt x="114" y="0"/>
                    <a:pt x="114" y="0"/>
                    <a:pt x="114" y="0"/>
                  </a:cubicBezTo>
                  <a:cubicBezTo>
                    <a:pt x="114" y="26"/>
                    <a:pt x="114" y="26"/>
                    <a:pt x="114" y="26"/>
                  </a:cubicBezTo>
                  <a:cubicBezTo>
                    <a:pt x="116" y="27"/>
                    <a:pt x="118" y="28"/>
                    <a:pt x="119" y="30"/>
                  </a:cubicBezTo>
                  <a:cubicBezTo>
                    <a:pt x="119" y="30"/>
                    <a:pt x="119" y="30"/>
                    <a:pt x="119" y="30"/>
                  </a:cubicBezTo>
                  <a:cubicBezTo>
                    <a:pt x="146" y="21"/>
                    <a:pt x="146" y="21"/>
                    <a:pt x="146" y="21"/>
                  </a:cubicBezTo>
                  <a:cubicBezTo>
                    <a:pt x="166" y="80"/>
                    <a:pt x="166" y="80"/>
                    <a:pt x="166" y="80"/>
                  </a:cubicBezTo>
                  <a:cubicBezTo>
                    <a:pt x="141" y="88"/>
                    <a:pt x="141" y="88"/>
                    <a:pt x="141" y="88"/>
                  </a:cubicBezTo>
                  <a:cubicBezTo>
                    <a:pt x="140" y="91"/>
                    <a:pt x="140" y="93"/>
                    <a:pt x="139" y="95"/>
                  </a:cubicBezTo>
                  <a:cubicBezTo>
                    <a:pt x="139" y="95"/>
                    <a:pt x="139" y="95"/>
                    <a:pt x="139" y="95"/>
                  </a:cubicBezTo>
                  <a:cubicBezTo>
                    <a:pt x="155" y="117"/>
                    <a:pt x="155" y="117"/>
                    <a:pt x="155" y="117"/>
                  </a:cubicBezTo>
                  <a:cubicBezTo>
                    <a:pt x="104" y="154"/>
                    <a:pt x="104" y="154"/>
                    <a:pt x="104" y="154"/>
                  </a:cubicBezTo>
                  <a:cubicBezTo>
                    <a:pt x="89" y="134"/>
                    <a:pt x="89" y="134"/>
                    <a:pt x="89" y="134"/>
                  </a:cubicBezTo>
                  <a:cubicBezTo>
                    <a:pt x="87" y="135"/>
                    <a:pt x="84" y="135"/>
                    <a:pt x="82" y="135"/>
                  </a:cubicBezTo>
                  <a:cubicBezTo>
                    <a:pt x="82" y="135"/>
                    <a:pt x="82" y="135"/>
                    <a:pt x="82" y="135"/>
                  </a:cubicBezTo>
                  <a:cubicBezTo>
                    <a:pt x="81" y="135"/>
                    <a:pt x="81" y="135"/>
                    <a:pt x="80" y="135"/>
                  </a:cubicBezTo>
                  <a:cubicBezTo>
                    <a:pt x="80" y="135"/>
                    <a:pt x="80" y="135"/>
                    <a:pt x="80" y="135"/>
                  </a:cubicBezTo>
                  <a:cubicBezTo>
                    <a:pt x="65" y="155"/>
                    <a:pt x="65" y="155"/>
                    <a:pt x="65" y="155"/>
                  </a:cubicBezTo>
                  <a:cubicBezTo>
                    <a:pt x="13" y="118"/>
                    <a:pt x="13" y="118"/>
                    <a:pt x="13" y="118"/>
                  </a:cubicBezTo>
                  <a:close/>
                  <a:moveTo>
                    <a:pt x="19" y="73"/>
                  </a:moveTo>
                  <a:cubicBezTo>
                    <a:pt x="36" y="79"/>
                    <a:pt x="36" y="79"/>
                    <a:pt x="36" y="79"/>
                  </a:cubicBezTo>
                  <a:cubicBezTo>
                    <a:pt x="37" y="83"/>
                    <a:pt x="37" y="83"/>
                    <a:pt x="37" y="83"/>
                  </a:cubicBezTo>
                  <a:cubicBezTo>
                    <a:pt x="38" y="88"/>
                    <a:pt x="40" y="93"/>
                    <a:pt x="42" y="97"/>
                  </a:cubicBezTo>
                  <a:cubicBezTo>
                    <a:pt x="42" y="97"/>
                    <a:pt x="42" y="97"/>
                    <a:pt x="42" y="97"/>
                  </a:cubicBezTo>
                  <a:cubicBezTo>
                    <a:pt x="44" y="101"/>
                    <a:pt x="44" y="101"/>
                    <a:pt x="44" y="101"/>
                  </a:cubicBezTo>
                  <a:cubicBezTo>
                    <a:pt x="34" y="115"/>
                    <a:pt x="34" y="115"/>
                    <a:pt x="34" y="115"/>
                  </a:cubicBezTo>
                  <a:cubicBezTo>
                    <a:pt x="61" y="135"/>
                    <a:pt x="61" y="135"/>
                    <a:pt x="61" y="135"/>
                  </a:cubicBezTo>
                  <a:cubicBezTo>
                    <a:pt x="73" y="120"/>
                    <a:pt x="73" y="120"/>
                    <a:pt x="73" y="120"/>
                  </a:cubicBezTo>
                  <a:cubicBezTo>
                    <a:pt x="77" y="120"/>
                    <a:pt x="77" y="120"/>
                    <a:pt x="77" y="120"/>
                  </a:cubicBezTo>
                  <a:cubicBezTo>
                    <a:pt x="79" y="120"/>
                    <a:pt x="80" y="120"/>
                    <a:pt x="82" y="120"/>
                  </a:cubicBezTo>
                  <a:cubicBezTo>
                    <a:pt x="82" y="120"/>
                    <a:pt x="82" y="120"/>
                    <a:pt x="82" y="120"/>
                  </a:cubicBezTo>
                  <a:cubicBezTo>
                    <a:pt x="85" y="120"/>
                    <a:pt x="88" y="120"/>
                    <a:pt x="91" y="119"/>
                  </a:cubicBezTo>
                  <a:cubicBezTo>
                    <a:pt x="91" y="119"/>
                    <a:pt x="91" y="119"/>
                    <a:pt x="91" y="119"/>
                  </a:cubicBezTo>
                  <a:cubicBezTo>
                    <a:pt x="96" y="118"/>
                    <a:pt x="96" y="118"/>
                    <a:pt x="96" y="118"/>
                  </a:cubicBezTo>
                  <a:cubicBezTo>
                    <a:pt x="107" y="133"/>
                    <a:pt x="107" y="133"/>
                    <a:pt x="107" y="133"/>
                  </a:cubicBezTo>
                  <a:cubicBezTo>
                    <a:pt x="135" y="114"/>
                    <a:pt x="135" y="114"/>
                    <a:pt x="135" y="114"/>
                  </a:cubicBezTo>
                  <a:cubicBezTo>
                    <a:pt x="122" y="97"/>
                    <a:pt x="122" y="97"/>
                    <a:pt x="122" y="97"/>
                  </a:cubicBezTo>
                  <a:cubicBezTo>
                    <a:pt x="124" y="93"/>
                    <a:pt x="124" y="93"/>
                    <a:pt x="124" y="93"/>
                  </a:cubicBezTo>
                  <a:cubicBezTo>
                    <a:pt x="125" y="90"/>
                    <a:pt x="126" y="86"/>
                    <a:pt x="127" y="82"/>
                  </a:cubicBezTo>
                  <a:cubicBezTo>
                    <a:pt x="127" y="82"/>
                    <a:pt x="127" y="82"/>
                    <a:pt x="127" y="82"/>
                  </a:cubicBezTo>
                  <a:cubicBezTo>
                    <a:pt x="128" y="77"/>
                    <a:pt x="128" y="77"/>
                    <a:pt x="128" y="77"/>
                  </a:cubicBezTo>
                  <a:cubicBezTo>
                    <a:pt x="147" y="71"/>
                    <a:pt x="147" y="71"/>
                    <a:pt x="147" y="71"/>
                  </a:cubicBezTo>
                  <a:cubicBezTo>
                    <a:pt x="137" y="39"/>
                    <a:pt x="137" y="39"/>
                    <a:pt x="137" y="39"/>
                  </a:cubicBezTo>
                  <a:cubicBezTo>
                    <a:pt x="116" y="46"/>
                    <a:pt x="116" y="46"/>
                    <a:pt x="116" y="46"/>
                  </a:cubicBezTo>
                  <a:cubicBezTo>
                    <a:pt x="113" y="43"/>
                    <a:pt x="113" y="43"/>
                    <a:pt x="113" y="43"/>
                  </a:cubicBezTo>
                  <a:cubicBezTo>
                    <a:pt x="110" y="41"/>
                    <a:pt x="107" y="38"/>
                    <a:pt x="103" y="37"/>
                  </a:cubicBezTo>
                  <a:cubicBezTo>
                    <a:pt x="103" y="37"/>
                    <a:pt x="103" y="37"/>
                    <a:pt x="103" y="37"/>
                  </a:cubicBezTo>
                  <a:cubicBezTo>
                    <a:pt x="99" y="35"/>
                    <a:pt x="99" y="35"/>
                    <a:pt x="99" y="35"/>
                  </a:cubicBezTo>
                  <a:cubicBezTo>
                    <a:pt x="99" y="14"/>
                    <a:pt x="99" y="14"/>
                    <a:pt x="99" y="14"/>
                  </a:cubicBezTo>
                  <a:cubicBezTo>
                    <a:pt x="65" y="14"/>
                    <a:pt x="65" y="14"/>
                    <a:pt x="65" y="14"/>
                  </a:cubicBezTo>
                  <a:cubicBezTo>
                    <a:pt x="65" y="34"/>
                    <a:pt x="65" y="34"/>
                    <a:pt x="65" y="34"/>
                  </a:cubicBezTo>
                  <a:cubicBezTo>
                    <a:pt x="61" y="36"/>
                    <a:pt x="61" y="36"/>
                    <a:pt x="61" y="36"/>
                  </a:cubicBezTo>
                  <a:cubicBezTo>
                    <a:pt x="57" y="38"/>
                    <a:pt x="53" y="41"/>
                    <a:pt x="50" y="44"/>
                  </a:cubicBezTo>
                  <a:cubicBezTo>
                    <a:pt x="50" y="44"/>
                    <a:pt x="50" y="44"/>
                    <a:pt x="50" y="44"/>
                  </a:cubicBezTo>
                  <a:cubicBezTo>
                    <a:pt x="47" y="47"/>
                    <a:pt x="47" y="47"/>
                    <a:pt x="47" y="47"/>
                  </a:cubicBezTo>
                  <a:cubicBezTo>
                    <a:pt x="29" y="41"/>
                    <a:pt x="29" y="41"/>
                    <a:pt x="29" y="41"/>
                  </a:cubicBezTo>
                  <a:cubicBezTo>
                    <a:pt x="19" y="73"/>
                    <a:pt x="19" y="73"/>
                    <a:pt x="19" y="73"/>
                  </a:cubicBezTo>
                  <a:close/>
                  <a:moveTo>
                    <a:pt x="57" y="75"/>
                  </a:moveTo>
                  <a:cubicBezTo>
                    <a:pt x="57" y="61"/>
                    <a:pt x="69" y="50"/>
                    <a:pt x="83" y="50"/>
                  </a:cubicBezTo>
                  <a:cubicBezTo>
                    <a:pt x="83" y="50"/>
                    <a:pt x="83" y="50"/>
                    <a:pt x="83" y="50"/>
                  </a:cubicBezTo>
                  <a:cubicBezTo>
                    <a:pt x="98" y="50"/>
                    <a:pt x="110" y="61"/>
                    <a:pt x="110" y="75"/>
                  </a:cubicBezTo>
                  <a:cubicBezTo>
                    <a:pt x="110" y="75"/>
                    <a:pt x="110" y="75"/>
                    <a:pt x="110" y="75"/>
                  </a:cubicBezTo>
                  <a:cubicBezTo>
                    <a:pt x="110" y="90"/>
                    <a:pt x="98" y="101"/>
                    <a:pt x="83" y="101"/>
                  </a:cubicBezTo>
                  <a:cubicBezTo>
                    <a:pt x="83" y="101"/>
                    <a:pt x="83" y="101"/>
                    <a:pt x="83" y="101"/>
                  </a:cubicBezTo>
                  <a:cubicBezTo>
                    <a:pt x="83" y="94"/>
                    <a:pt x="83" y="94"/>
                    <a:pt x="83" y="94"/>
                  </a:cubicBezTo>
                  <a:cubicBezTo>
                    <a:pt x="83" y="87"/>
                    <a:pt x="83" y="87"/>
                    <a:pt x="83" y="87"/>
                  </a:cubicBezTo>
                  <a:cubicBezTo>
                    <a:pt x="90" y="87"/>
                    <a:pt x="95" y="82"/>
                    <a:pt x="95" y="75"/>
                  </a:cubicBezTo>
                  <a:cubicBezTo>
                    <a:pt x="95" y="75"/>
                    <a:pt x="95" y="75"/>
                    <a:pt x="95" y="75"/>
                  </a:cubicBezTo>
                  <a:cubicBezTo>
                    <a:pt x="95" y="69"/>
                    <a:pt x="90" y="64"/>
                    <a:pt x="83" y="64"/>
                  </a:cubicBezTo>
                  <a:cubicBezTo>
                    <a:pt x="83" y="64"/>
                    <a:pt x="83" y="64"/>
                    <a:pt x="83" y="64"/>
                  </a:cubicBezTo>
                  <a:cubicBezTo>
                    <a:pt x="77" y="64"/>
                    <a:pt x="72" y="69"/>
                    <a:pt x="72" y="75"/>
                  </a:cubicBezTo>
                  <a:cubicBezTo>
                    <a:pt x="72" y="75"/>
                    <a:pt x="72" y="75"/>
                    <a:pt x="72" y="75"/>
                  </a:cubicBezTo>
                  <a:cubicBezTo>
                    <a:pt x="72" y="82"/>
                    <a:pt x="77" y="87"/>
                    <a:pt x="83" y="87"/>
                  </a:cubicBezTo>
                  <a:cubicBezTo>
                    <a:pt x="83" y="87"/>
                    <a:pt x="83" y="87"/>
                    <a:pt x="83" y="87"/>
                  </a:cubicBezTo>
                  <a:cubicBezTo>
                    <a:pt x="83" y="94"/>
                    <a:pt x="83" y="94"/>
                    <a:pt x="83" y="94"/>
                  </a:cubicBezTo>
                  <a:cubicBezTo>
                    <a:pt x="83" y="101"/>
                    <a:pt x="83" y="101"/>
                    <a:pt x="83" y="101"/>
                  </a:cubicBezTo>
                  <a:cubicBezTo>
                    <a:pt x="69" y="101"/>
                    <a:pt x="57" y="90"/>
                    <a:pt x="57" y="75"/>
                  </a:cubicBezTo>
                  <a:close/>
                </a:path>
              </a:pathLst>
            </a:custGeom>
            <a:solidFill>
              <a:schemeClr val="bg1"/>
            </a:solidFill>
            <a:ln>
              <a:noFill/>
            </a:ln>
          </p:spPr>
          <p:txBody>
            <a:bodyPr/>
            <a:lstStyle/>
            <a:p>
              <a:endParaRPr lang="zh-CN" altLang="en-US"/>
            </a:p>
          </p:txBody>
        </p:sp>
      </p:grpSp>
      <p:sp>
        <p:nvSpPr>
          <p:cNvPr id="31" name="文本框 13"/>
          <p:cNvSpPr txBox="1">
            <a:spLocks noChangeArrowheads="1"/>
          </p:cNvSpPr>
          <p:nvPr/>
        </p:nvSpPr>
        <p:spPr bwMode="auto">
          <a:xfrm>
            <a:off x="1025387" y="4841097"/>
            <a:ext cx="24904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1">
                    <a:lumMod val="50000"/>
                  </a:schemeClr>
                </a:solidFill>
                <a:latin typeface="+mn-ea"/>
                <a:ea typeface="+mn-ea"/>
              </a:rPr>
              <a:t>在此位置添加你内容</a:t>
            </a:r>
          </a:p>
        </p:txBody>
      </p:sp>
      <p:sp>
        <p:nvSpPr>
          <p:cNvPr id="32" name="文本框 18"/>
          <p:cNvSpPr txBox="1">
            <a:spLocks noChangeArrowheads="1"/>
          </p:cNvSpPr>
          <p:nvPr/>
        </p:nvSpPr>
        <p:spPr bwMode="auto">
          <a:xfrm>
            <a:off x="1005499" y="5241149"/>
            <a:ext cx="25597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1">
                    <a:lumMod val="50000"/>
                  </a:schemeClr>
                </a:solidFill>
                <a:latin typeface="+mn-ea"/>
                <a:ea typeface="+mn-ea"/>
              </a:rPr>
              <a:t>点击输入详细内容，添加你的论文内容。点击输入详细内容</a:t>
            </a:r>
          </a:p>
        </p:txBody>
      </p:sp>
      <p:sp>
        <p:nvSpPr>
          <p:cNvPr id="33" name="文本框 13"/>
          <p:cNvSpPr txBox="1">
            <a:spLocks noChangeArrowheads="1"/>
          </p:cNvSpPr>
          <p:nvPr/>
        </p:nvSpPr>
        <p:spPr bwMode="auto">
          <a:xfrm>
            <a:off x="3625923" y="4841097"/>
            <a:ext cx="24904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1">
                    <a:lumMod val="50000"/>
                  </a:schemeClr>
                </a:solidFill>
                <a:latin typeface="+mn-ea"/>
                <a:ea typeface="+mn-ea"/>
              </a:rPr>
              <a:t>在此位置添加你内容</a:t>
            </a:r>
          </a:p>
        </p:txBody>
      </p:sp>
      <p:sp>
        <p:nvSpPr>
          <p:cNvPr id="34" name="文本框 18"/>
          <p:cNvSpPr txBox="1">
            <a:spLocks noChangeArrowheads="1"/>
          </p:cNvSpPr>
          <p:nvPr/>
        </p:nvSpPr>
        <p:spPr bwMode="auto">
          <a:xfrm>
            <a:off x="3606036" y="5241149"/>
            <a:ext cx="25597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1">
                    <a:lumMod val="50000"/>
                  </a:schemeClr>
                </a:solidFill>
                <a:latin typeface="+mn-ea"/>
                <a:ea typeface="+mn-ea"/>
              </a:rPr>
              <a:t>点击输入详细内容，添加你的论文内容。点击输入详细内容</a:t>
            </a:r>
          </a:p>
        </p:txBody>
      </p:sp>
      <p:sp>
        <p:nvSpPr>
          <p:cNvPr id="35" name="文本框 13"/>
          <p:cNvSpPr txBox="1">
            <a:spLocks noChangeArrowheads="1"/>
          </p:cNvSpPr>
          <p:nvPr/>
        </p:nvSpPr>
        <p:spPr bwMode="auto">
          <a:xfrm>
            <a:off x="6254567" y="4841097"/>
            <a:ext cx="24904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1">
                    <a:lumMod val="50000"/>
                  </a:schemeClr>
                </a:solidFill>
                <a:latin typeface="+mn-ea"/>
                <a:ea typeface="+mn-ea"/>
              </a:rPr>
              <a:t>在此位置添加你内容</a:t>
            </a:r>
          </a:p>
        </p:txBody>
      </p:sp>
      <p:sp>
        <p:nvSpPr>
          <p:cNvPr id="36" name="文本框 18"/>
          <p:cNvSpPr txBox="1">
            <a:spLocks noChangeArrowheads="1"/>
          </p:cNvSpPr>
          <p:nvPr/>
        </p:nvSpPr>
        <p:spPr bwMode="auto">
          <a:xfrm>
            <a:off x="6293672" y="5241149"/>
            <a:ext cx="25597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1">
                    <a:lumMod val="50000"/>
                  </a:schemeClr>
                </a:solidFill>
                <a:latin typeface="+mn-ea"/>
                <a:ea typeface="+mn-ea"/>
              </a:rPr>
              <a:t>点击输入详细内容，添加你的论文内容。点击输入详细内容</a:t>
            </a:r>
          </a:p>
        </p:txBody>
      </p:sp>
      <p:sp>
        <p:nvSpPr>
          <p:cNvPr id="37" name="文本框 13"/>
          <p:cNvSpPr txBox="1">
            <a:spLocks noChangeArrowheads="1"/>
          </p:cNvSpPr>
          <p:nvPr/>
        </p:nvSpPr>
        <p:spPr bwMode="auto">
          <a:xfrm>
            <a:off x="8766652" y="4834739"/>
            <a:ext cx="249048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600" dirty="0">
                <a:solidFill>
                  <a:schemeClr val="bg1">
                    <a:lumMod val="50000"/>
                  </a:schemeClr>
                </a:solidFill>
                <a:latin typeface="+mn-ea"/>
                <a:ea typeface="+mn-ea"/>
              </a:rPr>
              <a:t>在此位置添加你内容</a:t>
            </a:r>
          </a:p>
        </p:txBody>
      </p:sp>
      <p:sp>
        <p:nvSpPr>
          <p:cNvPr id="38" name="文本框 18"/>
          <p:cNvSpPr txBox="1">
            <a:spLocks noChangeArrowheads="1"/>
          </p:cNvSpPr>
          <p:nvPr/>
        </p:nvSpPr>
        <p:spPr bwMode="auto">
          <a:xfrm>
            <a:off x="8894245" y="5234791"/>
            <a:ext cx="25597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ctr">
              <a:lnSpc>
                <a:spcPct val="100000"/>
              </a:lnSpc>
              <a:spcBef>
                <a:spcPct val="0"/>
              </a:spcBef>
              <a:buFontTx/>
              <a:buNone/>
            </a:pPr>
            <a:r>
              <a:rPr lang="zh-CN" altLang="en-US" sz="1200" dirty="0">
                <a:solidFill>
                  <a:schemeClr val="bg1">
                    <a:lumMod val="50000"/>
                  </a:schemeClr>
                </a:solidFill>
                <a:latin typeface="+mn-ea"/>
                <a:ea typeface="+mn-ea"/>
              </a:rPr>
              <a:t>点击输入详细内容，添加你的论文内容。点击输入详细内容</a:t>
            </a:r>
          </a:p>
        </p:txBody>
      </p:sp>
      <p:sp>
        <p:nvSpPr>
          <p:cNvPr id="39" name="矩形 38"/>
          <p:cNvSpPr/>
          <p:nvPr/>
        </p:nvSpPr>
        <p:spPr>
          <a:xfrm>
            <a:off x="5212" y="183130"/>
            <a:ext cx="367256" cy="558075"/>
          </a:xfrm>
          <a:prstGeom prst="rect">
            <a:avLst/>
          </a:prstGeom>
          <a:solidFill>
            <a:schemeClr val="accent2"/>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40" name="矩形 39"/>
          <p:cNvSpPr/>
          <p:nvPr/>
        </p:nvSpPr>
        <p:spPr>
          <a:xfrm>
            <a:off x="424469" y="183130"/>
            <a:ext cx="66366" cy="558075"/>
          </a:xfrm>
          <a:prstGeom prst="rect">
            <a:avLst/>
          </a:prstGeom>
          <a:solidFill>
            <a:schemeClr val="accent1"/>
          </a:solidFill>
          <a:ln w="9525" cap="flat" cmpd="sng" algn="ctr">
            <a:noFill/>
            <a:prstDash val="solid"/>
          </a:ln>
          <a:effectLst/>
        </p:spPr>
        <p:txBody>
          <a:bodyPr rtlCol="0" anchor="ctr"/>
          <a:lstStyle/>
          <a:p>
            <a:pPr marL="0" marR="0" lvl="0" indent="0" algn="ctr" defTabSz="128587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a:ln>
                <a:noFill/>
              </a:ln>
              <a:solidFill>
                <a:srgbClr val="397E9E"/>
              </a:solidFill>
              <a:effectLst/>
              <a:uLnTx/>
              <a:uFillTx/>
              <a:latin typeface="Century Gothic" panose="020B0502020202020204"/>
              <a:ea typeface="微软雅黑" panose="020B0503020204020204" pitchFamily="34" charset="-122"/>
            </a:endParaRPr>
          </a:p>
        </p:txBody>
      </p:sp>
      <p:sp>
        <p:nvSpPr>
          <p:cNvPr id="41" name="文本占位符 3"/>
          <p:cNvSpPr txBox="1"/>
          <p:nvPr/>
        </p:nvSpPr>
        <p:spPr>
          <a:xfrm>
            <a:off x="519040" y="183130"/>
            <a:ext cx="2981607" cy="558075"/>
          </a:xfrm>
          <a:prstGeom prst="rect">
            <a:avLst/>
          </a:prstGeom>
        </p:spPr>
        <p:txBody>
          <a:bodyPr anchor="ctr"/>
          <a:lstStyle>
            <a:lvl1pPr marL="0" indent="0" algn="l" defTabSz="964565" rtl="0" eaLnBrk="1" latinLnBrk="0" hangingPunct="1">
              <a:lnSpc>
                <a:spcPct val="90000"/>
              </a:lnSpc>
              <a:spcBef>
                <a:spcPts val="1055"/>
              </a:spcBef>
              <a:buFont typeface="Arial" panose="020B0604020202020204" pitchFamily="34" charset="0"/>
              <a:buNone/>
              <a:defRPr sz="2955" b="1" kern="1200">
                <a:solidFill>
                  <a:schemeClr val="tx1"/>
                </a:solidFill>
                <a:latin typeface="+mn-lt"/>
                <a:ea typeface="+mn-ea"/>
                <a:cs typeface="+mn-cs"/>
              </a:defRPr>
            </a:lvl1pPr>
            <a:lvl2pPr marL="723265" indent="-241300" algn="l" defTabSz="964565" rtl="0" eaLnBrk="1" latinLnBrk="0" hangingPunct="1">
              <a:lnSpc>
                <a:spcPct val="90000"/>
              </a:lnSpc>
              <a:spcBef>
                <a:spcPts val="525"/>
              </a:spcBef>
              <a:buFont typeface="Arial" panose="020B0604020202020204" pitchFamily="34" charset="0"/>
              <a:buChar char="•"/>
              <a:defRPr sz="2530" kern="1200">
                <a:solidFill>
                  <a:schemeClr val="tx1"/>
                </a:solidFill>
                <a:latin typeface="+mn-lt"/>
                <a:ea typeface="+mn-ea"/>
                <a:cs typeface="+mn-cs"/>
              </a:defRPr>
            </a:lvl2pPr>
            <a:lvl3pPr marL="1205230" indent="-241300" algn="l" defTabSz="964565" rtl="0" eaLnBrk="1" latinLnBrk="0" hangingPunct="1">
              <a:lnSpc>
                <a:spcPct val="90000"/>
              </a:lnSpc>
              <a:spcBef>
                <a:spcPts val="525"/>
              </a:spcBef>
              <a:buFont typeface="Arial" panose="020B0604020202020204" pitchFamily="34" charset="0"/>
              <a:buChar char="•"/>
              <a:defRPr sz="2110" kern="1200">
                <a:solidFill>
                  <a:schemeClr val="tx1"/>
                </a:solidFill>
                <a:latin typeface="+mn-lt"/>
                <a:ea typeface="+mn-ea"/>
                <a:cs typeface="+mn-cs"/>
              </a:defRPr>
            </a:lvl3pPr>
            <a:lvl4pPr marL="168783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4pPr>
            <a:lvl5pPr marL="216979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5pPr>
            <a:lvl6pPr marL="26517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6pPr>
            <a:lvl7pPr marL="313436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7pPr>
            <a:lvl8pPr marL="3616325"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8pPr>
            <a:lvl9pPr marL="4098290" indent="-241300" algn="l" defTabSz="964565" rtl="0" eaLnBrk="1" latinLnBrk="0" hangingPunct="1">
              <a:lnSpc>
                <a:spcPct val="90000"/>
              </a:lnSpc>
              <a:spcBef>
                <a:spcPts val="525"/>
              </a:spcBef>
              <a:buFont typeface="Arial" panose="020B0604020202020204" pitchFamily="34" charset="0"/>
              <a:buChar char="•"/>
              <a:defRPr sz="1900" kern="1200">
                <a:solidFill>
                  <a:schemeClr val="tx1"/>
                </a:solidFill>
                <a:latin typeface="+mn-lt"/>
                <a:ea typeface="+mn-ea"/>
                <a:cs typeface="+mn-cs"/>
              </a:defRPr>
            </a:lvl9pPr>
          </a:lstStyle>
          <a:p>
            <a:pPr algn="ctr">
              <a:lnSpc>
                <a:spcPct val="100000"/>
              </a:lnSpc>
            </a:pPr>
            <a:r>
              <a:rPr kumimoji="1" lang="zh-CN" altLang="en-US" sz="2000" b="0" dirty="0">
                <a:solidFill>
                  <a:schemeClr val="tx1">
                    <a:lumMod val="65000"/>
                    <a:lumOff val="35000"/>
                  </a:schemeClr>
                </a:solidFill>
                <a:latin typeface="微软雅黑" panose="020B0503020204020204" pitchFamily="34" charset="-122"/>
                <a:ea typeface="微软雅黑" panose="020B0503020204020204" pitchFamily="34" charset="-122"/>
              </a:rPr>
              <a:t>点击添加相关标题文字</a:t>
            </a:r>
          </a:p>
        </p:txBody>
      </p:sp>
    </p:spTree>
  </p:cSld>
  <p:clrMapOvr>
    <a:masterClrMapping/>
  </p:clrMapOvr>
  <p:transition spd="med" advClick="0" advTm="26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anim calcmode="lin" valueType="num">
                                      <p:cBhvr>
                                        <p:cTn id="8" dur="750" fill="hold"/>
                                        <p:tgtEl>
                                          <p:spTgt spid="10"/>
                                        </p:tgtEl>
                                        <p:attrNameLst>
                                          <p:attrName>ppt_x</p:attrName>
                                        </p:attrNameLst>
                                      </p:cBhvr>
                                      <p:tavLst>
                                        <p:tav tm="0">
                                          <p:val>
                                            <p:strVal val="#ppt_x"/>
                                          </p:val>
                                        </p:tav>
                                        <p:tav tm="100000">
                                          <p:val>
                                            <p:strVal val="#ppt_x"/>
                                          </p:val>
                                        </p:tav>
                                      </p:tavLst>
                                    </p:anim>
                                    <p:anim calcmode="lin" valueType="num">
                                      <p:cBhvr>
                                        <p:cTn id="9" dur="750" fill="hold"/>
                                        <p:tgtEl>
                                          <p:spTgt spid="10"/>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fade">
                                      <p:cBhvr>
                                        <p:cTn id="12" dur="750"/>
                                        <p:tgtEl>
                                          <p:spTgt spid="29"/>
                                        </p:tgtEl>
                                      </p:cBhvr>
                                    </p:animEffect>
                                    <p:anim calcmode="lin" valueType="num">
                                      <p:cBhvr>
                                        <p:cTn id="13" dur="750" fill="hold"/>
                                        <p:tgtEl>
                                          <p:spTgt spid="29"/>
                                        </p:tgtEl>
                                        <p:attrNameLst>
                                          <p:attrName>ppt_x</p:attrName>
                                        </p:attrNameLst>
                                      </p:cBhvr>
                                      <p:tavLst>
                                        <p:tav tm="0">
                                          <p:val>
                                            <p:strVal val="#ppt_x"/>
                                          </p:val>
                                        </p:tav>
                                        <p:tav tm="100000">
                                          <p:val>
                                            <p:strVal val="#ppt_x"/>
                                          </p:val>
                                        </p:tav>
                                      </p:tavLst>
                                    </p:anim>
                                    <p:anim calcmode="lin" valueType="num">
                                      <p:cBhvr>
                                        <p:cTn id="14" dur="750" fill="hold"/>
                                        <p:tgtEl>
                                          <p:spTgt spid="2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750"/>
                                        <p:tgtEl>
                                          <p:spTgt spid="17"/>
                                        </p:tgtEl>
                                      </p:cBhvr>
                                    </p:animEffect>
                                    <p:anim calcmode="lin" valueType="num">
                                      <p:cBhvr>
                                        <p:cTn id="18" dur="750" fill="hold"/>
                                        <p:tgtEl>
                                          <p:spTgt spid="17"/>
                                        </p:tgtEl>
                                        <p:attrNameLst>
                                          <p:attrName>ppt_x</p:attrName>
                                        </p:attrNameLst>
                                      </p:cBhvr>
                                      <p:tavLst>
                                        <p:tav tm="0">
                                          <p:val>
                                            <p:strVal val="#ppt_x"/>
                                          </p:val>
                                        </p:tav>
                                        <p:tav tm="100000">
                                          <p:val>
                                            <p:strVal val="#ppt_x"/>
                                          </p:val>
                                        </p:tav>
                                      </p:tavLst>
                                    </p:anim>
                                    <p:anim calcmode="lin" valueType="num">
                                      <p:cBhvr>
                                        <p:cTn id="19" dur="75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750"/>
                                        <p:tgtEl>
                                          <p:spTgt spid="5"/>
                                        </p:tgtEl>
                                      </p:cBhvr>
                                    </p:animEffect>
                                    <p:anim calcmode="lin" valueType="num">
                                      <p:cBhvr>
                                        <p:cTn id="23" dur="750" fill="hold"/>
                                        <p:tgtEl>
                                          <p:spTgt spid="5"/>
                                        </p:tgtEl>
                                        <p:attrNameLst>
                                          <p:attrName>ppt_x</p:attrName>
                                        </p:attrNameLst>
                                      </p:cBhvr>
                                      <p:tavLst>
                                        <p:tav tm="0">
                                          <p:val>
                                            <p:strVal val="#ppt_x"/>
                                          </p:val>
                                        </p:tav>
                                        <p:tav tm="100000">
                                          <p:val>
                                            <p:strVal val="#ppt_x"/>
                                          </p:val>
                                        </p:tav>
                                      </p:tavLst>
                                    </p:anim>
                                    <p:anim calcmode="lin" valueType="num">
                                      <p:cBhvr>
                                        <p:cTn id="24" dur="750" fill="hold"/>
                                        <p:tgtEl>
                                          <p:spTgt spid="5"/>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750"/>
                                        <p:tgtEl>
                                          <p:spTgt spid="7"/>
                                        </p:tgtEl>
                                      </p:cBhvr>
                                    </p:animEffect>
                                    <p:anim calcmode="lin" valueType="num">
                                      <p:cBhvr>
                                        <p:cTn id="28" dur="750" fill="hold"/>
                                        <p:tgtEl>
                                          <p:spTgt spid="7"/>
                                        </p:tgtEl>
                                        <p:attrNameLst>
                                          <p:attrName>ppt_x</p:attrName>
                                        </p:attrNameLst>
                                      </p:cBhvr>
                                      <p:tavLst>
                                        <p:tav tm="0">
                                          <p:val>
                                            <p:strVal val="#ppt_x"/>
                                          </p:val>
                                        </p:tav>
                                        <p:tav tm="100000">
                                          <p:val>
                                            <p:strVal val="#ppt_x"/>
                                          </p:val>
                                        </p:tav>
                                      </p:tavLst>
                                    </p:anim>
                                    <p:anim calcmode="lin" valueType="num">
                                      <p:cBhvr>
                                        <p:cTn id="29" dur="750" fill="hold"/>
                                        <p:tgtEl>
                                          <p:spTgt spid="7"/>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750"/>
                                        <p:tgtEl>
                                          <p:spTgt spid="26"/>
                                        </p:tgtEl>
                                      </p:cBhvr>
                                    </p:animEffect>
                                    <p:anim calcmode="lin" valueType="num">
                                      <p:cBhvr>
                                        <p:cTn id="33" dur="750" fill="hold"/>
                                        <p:tgtEl>
                                          <p:spTgt spid="26"/>
                                        </p:tgtEl>
                                        <p:attrNameLst>
                                          <p:attrName>ppt_x</p:attrName>
                                        </p:attrNameLst>
                                      </p:cBhvr>
                                      <p:tavLst>
                                        <p:tav tm="0">
                                          <p:val>
                                            <p:strVal val="#ppt_x"/>
                                          </p:val>
                                        </p:tav>
                                        <p:tav tm="100000">
                                          <p:val>
                                            <p:strVal val="#ppt_x"/>
                                          </p:val>
                                        </p:tav>
                                      </p:tavLst>
                                    </p:anim>
                                    <p:anim calcmode="lin" valueType="num">
                                      <p:cBhvr>
                                        <p:cTn id="34" dur="750" fill="hold"/>
                                        <p:tgtEl>
                                          <p:spTgt spid="26"/>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750"/>
                                        <p:tgtEl>
                                          <p:spTgt spid="14"/>
                                        </p:tgtEl>
                                      </p:cBhvr>
                                    </p:animEffect>
                                    <p:anim calcmode="lin" valueType="num">
                                      <p:cBhvr>
                                        <p:cTn id="38" dur="750" fill="hold"/>
                                        <p:tgtEl>
                                          <p:spTgt spid="14"/>
                                        </p:tgtEl>
                                        <p:attrNameLst>
                                          <p:attrName>ppt_x</p:attrName>
                                        </p:attrNameLst>
                                      </p:cBhvr>
                                      <p:tavLst>
                                        <p:tav tm="0">
                                          <p:val>
                                            <p:strVal val="#ppt_x"/>
                                          </p:val>
                                        </p:tav>
                                        <p:tav tm="100000">
                                          <p:val>
                                            <p:strVal val="#ppt_x"/>
                                          </p:val>
                                        </p:tav>
                                      </p:tavLst>
                                    </p:anim>
                                    <p:anim calcmode="lin" valueType="num">
                                      <p:cBhvr>
                                        <p:cTn id="39" dur="750" fill="hold"/>
                                        <p:tgtEl>
                                          <p:spTgt spid="14"/>
                                        </p:tgtEl>
                                        <p:attrNameLst>
                                          <p:attrName>ppt_y</p:attrName>
                                        </p:attrNameLst>
                                      </p:cBhvr>
                                      <p:tavLst>
                                        <p:tav tm="0">
                                          <p:val>
                                            <p:strVal val="#ppt_y-.1"/>
                                          </p:val>
                                        </p:tav>
                                        <p:tav tm="100000">
                                          <p:val>
                                            <p:strVal val="#ppt_y"/>
                                          </p:val>
                                        </p:tav>
                                      </p:tavLst>
                                    </p:anim>
                                  </p:childTnLst>
                                </p:cTn>
                              </p:par>
                              <p:par>
                                <p:cTn id="40" presetID="47" presetClass="entr" presetSubtype="0" fill="hold" nodeType="with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750"/>
                                        <p:tgtEl>
                                          <p:spTgt spid="2"/>
                                        </p:tgtEl>
                                      </p:cBhvr>
                                    </p:animEffect>
                                    <p:anim calcmode="lin" valueType="num">
                                      <p:cBhvr>
                                        <p:cTn id="43" dur="750" fill="hold"/>
                                        <p:tgtEl>
                                          <p:spTgt spid="2"/>
                                        </p:tgtEl>
                                        <p:attrNameLst>
                                          <p:attrName>ppt_x</p:attrName>
                                        </p:attrNameLst>
                                      </p:cBhvr>
                                      <p:tavLst>
                                        <p:tav tm="0">
                                          <p:val>
                                            <p:strVal val="#ppt_x"/>
                                          </p:val>
                                        </p:tav>
                                        <p:tav tm="100000">
                                          <p:val>
                                            <p:strVal val="#ppt_x"/>
                                          </p:val>
                                        </p:tav>
                                      </p:tavLst>
                                    </p:anim>
                                    <p:anim calcmode="lin" valueType="num">
                                      <p:cBhvr>
                                        <p:cTn id="44" dur="750" fill="hold"/>
                                        <p:tgtEl>
                                          <p:spTgt spid="2"/>
                                        </p:tgtEl>
                                        <p:attrNameLst>
                                          <p:attrName>ppt_y</p:attrName>
                                        </p:attrNameLst>
                                      </p:cBhvr>
                                      <p:tavLst>
                                        <p:tav tm="0">
                                          <p:val>
                                            <p:strVal val="#ppt_y-.1"/>
                                          </p:val>
                                        </p:tav>
                                        <p:tav tm="100000">
                                          <p:val>
                                            <p:strVal val="#ppt_y"/>
                                          </p:val>
                                        </p:tav>
                                      </p:tavLst>
                                    </p:anim>
                                  </p:childTnLst>
                                </p:cTn>
                              </p:par>
                            </p:childTnLst>
                          </p:cTn>
                        </p:par>
                        <p:par>
                          <p:cTn id="45" fill="hold">
                            <p:stCondLst>
                              <p:cond delay="1000"/>
                            </p:stCondLst>
                            <p:childTnLst>
                              <p:par>
                                <p:cTn id="46" presetID="17" presetClass="entr" presetSubtype="1"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p:cTn id="48" dur="500" fill="hold"/>
                                        <p:tgtEl>
                                          <p:spTgt spid="8"/>
                                        </p:tgtEl>
                                        <p:attrNameLst>
                                          <p:attrName>ppt_x</p:attrName>
                                        </p:attrNameLst>
                                      </p:cBhvr>
                                      <p:tavLst>
                                        <p:tav tm="0">
                                          <p:val>
                                            <p:strVal val="#ppt_x"/>
                                          </p:val>
                                        </p:tav>
                                        <p:tav tm="100000">
                                          <p:val>
                                            <p:strVal val="#ppt_x"/>
                                          </p:val>
                                        </p:tav>
                                      </p:tavLst>
                                    </p:anim>
                                    <p:anim calcmode="lin" valueType="num">
                                      <p:cBhvr>
                                        <p:cTn id="49" dur="500" fill="hold"/>
                                        <p:tgtEl>
                                          <p:spTgt spid="8"/>
                                        </p:tgtEl>
                                        <p:attrNameLst>
                                          <p:attrName>ppt_y</p:attrName>
                                        </p:attrNameLst>
                                      </p:cBhvr>
                                      <p:tavLst>
                                        <p:tav tm="0">
                                          <p:val>
                                            <p:strVal val="#ppt_y-#ppt_h/2"/>
                                          </p:val>
                                        </p:tav>
                                        <p:tav tm="100000">
                                          <p:val>
                                            <p:strVal val="#ppt_y"/>
                                          </p:val>
                                        </p:tav>
                                      </p:tavLst>
                                    </p:anim>
                                    <p:anim calcmode="lin" valueType="num">
                                      <p:cBhvr>
                                        <p:cTn id="50" dur="500" fill="hold"/>
                                        <p:tgtEl>
                                          <p:spTgt spid="8"/>
                                        </p:tgtEl>
                                        <p:attrNameLst>
                                          <p:attrName>ppt_w</p:attrName>
                                        </p:attrNameLst>
                                      </p:cBhvr>
                                      <p:tavLst>
                                        <p:tav tm="0">
                                          <p:val>
                                            <p:strVal val="#ppt_w"/>
                                          </p:val>
                                        </p:tav>
                                        <p:tav tm="100000">
                                          <p:val>
                                            <p:strVal val="#ppt_w"/>
                                          </p:val>
                                        </p:tav>
                                      </p:tavLst>
                                    </p:anim>
                                    <p:anim calcmode="lin" valueType="num">
                                      <p:cBhvr>
                                        <p:cTn id="51" dur="500" fill="hold"/>
                                        <p:tgtEl>
                                          <p:spTgt spid="8"/>
                                        </p:tgtEl>
                                        <p:attrNameLst>
                                          <p:attrName>ppt_h</p:attrName>
                                        </p:attrNameLst>
                                      </p:cBhvr>
                                      <p:tavLst>
                                        <p:tav tm="0">
                                          <p:val>
                                            <p:fltVal val="0"/>
                                          </p:val>
                                        </p:tav>
                                        <p:tav tm="100000">
                                          <p:val>
                                            <p:strVal val="#ppt_h"/>
                                          </p:val>
                                        </p:tav>
                                      </p:tavLst>
                                    </p:anim>
                                  </p:childTnLst>
                                </p:cTn>
                              </p:par>
                              <p:par>
                                <p:cTn id="52" presetID="17" presetClass="entr" presetSubtype="1"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ppt_x</p:attrName>
                                        </p:attrNameLst>
                                      </p:cBhvr>
                                      <p:tavLst>
                                        <p:tav tm="0">
                                          <p:val>
                                            <p:strVal val="#ppt_x"/>
                                          </p:val>
                                        </p:tav>
                                        <p:tav tm="100000">
                                          <p:val>
                                            <p:strVal val="#ppt_x"/>
                                          </p:val>
                                        </p:tav>
                                      </p:tavLst>
                                    </p:anim>
                                    <p:anim calcmode="lin" valueType="num">
                                      <p:cBhvr>
                                        <p:cTn id="55" dur="500" fill="hold"/>
                                        <p:tgtEl>
                                          <p:spTgt spid="27"/>
                                        </p:tgtEl>
                                        <p:attrNameLst>
                                          <p:attrName>ppt_y</p:attrName>
                                        </p:attrNameLst>
                                      </p:cBhvr>
                                      <p:tavLst>
                                        <p:tav tm="0">
                                          <p:val>
                                            <p:strVal val="#ppt_y-#ppt_h/2"/>
                                          </p:val>
                                        </p:tav>
                                        <p:tav tm="100000">
                                          <p:val>
                                            <p:strVal val="#ppt_y"/>
                                          </p:val>
                                        </p:tav>
                                      </p:tavLst>
                                    </p:anim>
                                    <p:anim calcmode="lin" valueType="num">
                                      <p:cBhvr>
                                        <p:cTn id="56" dur="500" fill="hold"/>
                                        <p:tgtEl>
                                          <p:spTgt spid="27"/>
                                        </p:tgtEl>
                                        <p:attrNameLst>
                                          <p:attrName>ppt_w</p:attrName>
                                        </p:attrNameLst>
                                      </p:cBhvr>
                                      <p:tavLst>
                                        <p:tav tm="0">
                                          <p:val>
                                            <p:strVal val="#ppt_w"/>
                                          </p:val>
                                        </p:tav>
                                        <p:tav tm="100000">
                                          <p:val>
                                            <p:strVal val="#ppt_w"/>
                                          </p:val>
                                        </p:tav>
                                      </p:tavLst>
                                    </p:anim>
                                    <p:anim calcmode="lin" valueType="num">
                                      <p:cBhvr>
                                        <p:cTn id="57" dur="500" fill="hold"/>
                                        <p:tgtEl>
                                          <p:spTgt spid="27"/>
                                        </p:tgtEl>
                                        <p:attrNameLst>
                                          <p:attrName>ppt_h</p:attrName>
                                        </p:attrNameLst>
                                      </p:cBhvr>
                                      <p:tavLst>
                                        <p:tav tm="0">
                                          <p:val>
                                            <p:fltVal val="0"/>
                                          </p:val>
                                        </p:tav>
                                        <p:tav tm="100000">
                                          <p:val>
                                            <p:strVal val="#ppt_h"/>
                                          </p:val>
                                        </p:tav>
                                      </p:tavLst>
                                    </p:anim>
                                  </p:childTnLst>
                                </p:cTn>
                              </p:par>
                              <p:par>
                                <p:cTn id="58" presetID="17" presetClass="entr" presetSubtype="1" fill="hold" grpId="0" nodeType="withEffect">
                                  <p:stCondLst>
                                    <p:cond delay="0"/>
                                  </p:stCondLst>
                                  <p:childTnLst>
                                    <p:set>
                                      <p:cBhvr>
                                        <p:cTn id="59" dur="1" fill="hold">
                                          <p:stCondLst>
                                            <p:cond delay="0"/>
                                          </p:stCondLst>
                                        </p:cTn>
                                        <p:tgtEl>
                                          <p:spTgt spid="15"/>
                                        </p:tgtEl>
                                        <p:attrNameLst>
                                          <p:attrName>style.visibility</p:attrName>
                                        </p:attrNameLst>
                                      </p:cBhvr>
                                      <p:to>
                                        <p:strVal val="visible"/>
                                      </p:to>
                                    </p:set>
                                    <p:anim calcmode="lin" valueType="num">
                                      <p:cBhvr>
                                        <p:cTn id="60" dur="500" fill="hold"/>
                                        <p:tgtEl>
                                          <p:spTgt spid="15"/>
                                        </p:tgtEl>
                                        <p:attrNameLst>
                                          <p:attrName>ppt_x</p:attrName>
                                        </p:attrNameLst>
                                      </p:cBhvr>
                                      <p:tavLst>
                                        <p:tav tm="0">
                                          <p:val>
                                            <p:strVal val="#ppt_x"/>
                                          </p:val>
                                        </p:tav>
                                        <p:tav tm="100000">
                                          <p:val>
                                            <p:strVal val="#ppt_x"/>
                                          </p:val>
                                        </p:tav>
                                      </p:tavLst>
                                    </p:anim>
                                    <p:anim calcmode="lin" valueType="num">
                                      <p:cBhvr>
                                        <p:cTn id="61" dur="500" fill="hold"/>
                                        <p:tgtEl>
                                          <p:spTgt spid="15"/>
                                        </p:tgtEl>
                                        <p:attrNameLst>
                                          <p:attrName>ppt_y</p:attrName>
                                        </p:attrNameLst>
                                      </p:cBhvr>
                                      <p:tavLst>
                                        <p:tav tm="0">
                                          <p:val>
                                            <p:strVal val="#ppt_y-#ppt_h/2"/>
                                          </p:val>
                                        </p:tav>
                                        <p:tav tm="100000">
                                          <p:val>
                                            <p:strVal val="#ppt_y"/>
                                          </p:val>
                                        </p:tav>
                                      </p:tavLst>
                                    </p:anim>
                                    <p:anim calcmode="lin" valueType="num">
                                      <p:cBhvr>
                                        <p:cTn id="62" dur="500" fill="hold"/>
                                        <p:tgtEl>
                                          <p:spTgt spid="15"/>
                                        </p:tgtEl>
                                        <p:attrNameLst>
                                          <p:attrName>ppt_w</p:attrName>
                                        </p:attrNameLst>
                                      </p:cBhvr>
                                      <p:tavLst>
                                        <p:tav tm="0">
                                          <p:val>
                                            <p:strVal val="#ppt_w"/>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childTnLst>
                                </p:cTn>
                              </p:par>
                              <p:par>
                                <p:cTn id="64" presetID="17" presetClass="entr" presetSubtype="1" fill="hold" grpId="0" nodeType="withEffect">
                                  <p:stCondLst>
                                    <p:cond delay="0"/>
                                  </p:stCondLst>
                                  <p:childTnLst>
                                    <p:set>
                                      <p:cBhvr>
                                        <p:cTn id="65" dur="1" fill="hold">
                                          <p:stCondLst>
                                            <p:cond delay="0"/>
                                          </p:stCondLst>
                                        </p:cTn>
                                        <p:tgtEl>
                                          <p:spTgt spid="3"/>
                                        </p:tgtEl>
                                        <p:attrNameLst>
                                          <p:attrName>style.visibility</p:attrName>
                                        </p:attrNameLst>
                                      </p:cBhvr>
                                      <p:to>
                                        <p:strVal val="visible"/>
                                      </p:to>
                                    </p:set>
                                    <p:anim calcmode="lin" valueType="num">
                                      <p:cBhvr>
                                        <p:cTn id="66" dur="500" fill="hold"/>
                                        <p:tgtEl>
                                          <p:spTgt spid="3"/>
                                        </p:tgtEl>
                                        <p:attrNameLst>
                                          <p:attrName>ppt_x</p:attrName>
                                        </p:attrNameLst>
                                      </p:cBhvr>
                                      <p:tavLst>
                                        <p:tav tm="0">
                                          <p:val>
                                            <p:strVal val="#ppt_x"/>
                                          </p:val>
                                        </p:tav>
                                        <p:tav tm="100000">
                                          <p:val>
                                            <p:strVal val="#ppt_x"/>
                                          </p:val>
                                        </p:tav>
                                      </p:tavLst>
                                    </p:anim>
                                    <p:anim calcmode="lin" valueType="num">
                                      <p:cBhvr>
                                        <p:cTn id="67" dur="500" fill="hold"/>
                                        <p:tgtEl>
                                          <p:spTgt spid="3"/>
                                        </p:tgtEl>
                                        <p:attrNameLst>
                                          <p:attrName>ppt_y</p:attrName>
                                        </p:attrNameLst>
                                      </p:cBhvr>
                                      <p:tavLst>
                                        <p:tav tm="0">
                                          <p:val>
                                            <p:strVal val="#ppt_y-#ppt_h/2"/>
                                          </p:val>
                                        </p:tav>
                                        <p:tav tm="100000">
                                          <p:val>
                                            <p:strVal val="#ppt_y"/>
                                          </p:val>
                                        </p:tav>
                                      </p:tavLst>
                                    </p:anim>
                                    <p:anim calcmode="lin" valueType="num">
                                      <p:cBhvr>
                                        <p:cTn id="68" dur="500" fill="hold"/>
                                        <p:tgtEl>
                                          <p:spTgt spid="3"/>
                                        </p:tgtEl>
                                        <p:attrNameLst>
                                          <p:attrName>ppt_w</p:attrName>
                                        </p:attrNameLst>
                                      </p:cBhvr>
                                      <p:tavLst>
                                        <p:tav tm="0">
                                          <p:val>
                                            <p:strVal val="#ppt_w"/>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childTnLst>
                                </p:cTn>
                              </p:par>
                            </p:childTnLst>
                          </p:cTn>
                        </p:par>
                        <p:par>
                          <p:cTn id="70" fill="hold">
                            <p:stCondLst>
                              <p:cond delay="1500"/>
                            </p:stCondLst>
                            <p:childTnLst>
                              <p:par>
                                <p:cTn id="71" presetID="42" presetClass="entr" presetSubtype="0" fill="hold" grpId="0" nodeType="afterEffect">
                                  <p:stCondLst>
                                    <p:cond delay="0"/>
                                  </p:stCondLst>
                                  <p:childTnLst>
                                    <p:set>
                                      <p:cBhvr>
                                        <p:cTn id="72" dur="1" fill="hold">
                                          <p:stCondLst>
                                            <p:cond delay="0"/>
                                          </p:stCondLst>
                                        </p:cTn>
                                        <p:tgtEl>
                                          <p:spTgt spid="31"/>
                                        </p:tgtEl>
                                        <p:attrNameLst>
                                          <p:attrName>style.visibility</p:attrName>
                                        </p:attrNameLst>
                                      </p:cBhvr>
                                      <p:to>
                                        <p:strVal val="visible"/>
                                      </p:to>
                                    </p:set>
                                    <p:animEffect transition="in" filter="fade">
                                      <p:cBhvr>
                                        <p:cTn id="73" dur="500"/>
                                        <p:tgtEl>
                                          <p:spTgt spid="31"/>
                                        </p:tgtEl>
                                      </p:cBhvr>
                                    </p:animEffect>
                                    <p:anim calcmode="lin" valueType="num">
                                      <p:cBhvr>
                                        <p:cTn id="74" dur="500" fill="hold"/>
                                        <p:tgtEl>
                                          <p:spTgt spid="31"/>
                                        </p:tgtEl>
                                        <p:attrNameLst>
                                          <p:attrName>ppt_x</p:attrName>
                                        </p:attrNameLst>
                                      </p:cBhvr>
                                      <p:tavLst>
                                        <p:tav tm="0">
                                          <p:val>
                                            <p:strVal val="#ppt_x"/>
                                          </p:val>
                                        </p:tav>
                                        <p:tav tm="100000">
                                          <p:val>
                                            <p:strVal val="#ppt_x"/>
                                          </p:val>
                                        </p:tav>
                                      </p:tavLst>
                                    </p:anim>
                                    <p:anim calcmode="lin" valueType="num">
                                      <p:cBhvr>
                                        <p:cTn id="75" dur="500" fill="hold"/>
                                        <p:tgtEl>
                                          <p:spTgt spid="31"/>
                                        </p:tgtEl>
                                        <p:attrNameLst>
                                          <p:attrName>ppt_y</p:attrName>
                                        </p:attrNameLst>
                                      </p:cBhvr>
                                      <p:tavLst>
                                        <p:tav tm="0">
                                          <p:val>
                                            <p:strVal val="#ppt_y+.1"/>
                                          </p:val>
                                        </p:tav>
                                        <p:tav tm="100000">
                                          <p:val>
                                            <p:strVal val="#ppt_y"/>
                                          </p:val>
                                        </p:tav>
                                      </p:tavLst>
                                    </p:anim>
                                  </p:childTnLst>
                                </p:cTn>
                              </p:par>
                              <p:par>
                                <p:cTn id="76" presetID="47" presetClass="entr" presetSubtype="0" fill="hold" grpId="0" nodeType="withEffect">
                                  <p:stCondLst>
                                    <p:cond delay="0"/>
                                  </p:stCondLst>
                                  <p:childTnLst>
                                    <p:set>
                                      <p:cBhvr>
                                        <p:cTn id="77" dur="1" fill="hold">
                                          <p:stCondLst>
                                            <p:cond delay="0"/>
                                          </p:stCondLst>
                                        </p:cTn>
                                        <p:tgtEl>
                                          <p:spTgt spid="32"/>
                                        </p:tgtEl>
                                        <p:attrNameLst>
                                          <p:attrName>style.visibility</p:attrName>
                                        </p:attrNameLst>
                                      </p:cBhvr>
                                      <p:to>
                                        <p:strVal val="visible"/>
                                      </p:to>
                                    </p:set>
                                    <p:animEffect transition="in" filter="fade">
                                      <p:cBhvr>
                                        <p:cTn id="78" dur="500"/>
                                        <p:tgtEl>
                                          <p:spTgt spid="32"/>
                                        </p:tgtEl>
                                      </p:cBhvr>
                                    </p:animEffect>
                                    <p:anim calcmode="lin" valueType="num">
                                      <p:cBhvr>
                                        <p:cTn id="79" dur="500" fill="hold"/>
                                        <p:tgtEl>
                                          <p:spTgt spid="32"/>
                                        </p:tgtEl>
                                        <p:attrNameLst>
                                          <p:attrName>ppt_x</p:attrName>
                                        </p:attrNameLst>
                                      </p:cBhvr>
                                      <p:tavLst>
                                        <p:tav tm="0">
                                          <p:val>
                                            <p:strVal val="#ppt_x"/>
                                          </p:val>
                                        </p:tav>
                                        <p:tav tm="100000">
                                          <p:val>
                                            <p:strVal val="#ppt_x"/>
                                          </p:val>
                                        </p:tav>
                                      </p:tavLst>
                                    </p:anim>
                                    <p:anim calcmode="lin" valueType="num">
                                      <p:cBhvr>
                                        <p:cTn id="80" dur="500" fill="hold"/>
                                        <p:tgtEl>
                                          <p:spTgt spid="32"/>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fade">
                                      <p:cBhvr>
                                        <p:cTn id="83" dur="500"/>
                                        <p:tgtEl>
                                          <p:spTgt spid="33"/>
                                        </p:tgtEl>
                                      </p:cBhvr>
                                    </p:animEffect>
                                    <p:anim calcmode="lin" valueType="num">
                                      <p:cBhvr>
                                        <p:cTn id="84" dur="500" fill="hold"/>
                                        <p:tgtEl>
                                          <p:spTgt spid="33"/>
                                        </p:tgtEl>
                                        <p:attrNameLst>
                                          <p:attrName>ppt_x</p:attrName>
                                        </p:attrNameLst>
                                      </p:cBhvr>
                                      <p:tavLst>
                                        <p:tav tm="0">
                                          <p:val>
                                            <p:strVal val="#ppt_x"/>
                                          </p:val>
                                        </p:tav>
                                        <p:tav tm="100000">
                                          <p:val>
                                            <p:strVal val="#ppt_x"/>
                                          </p:val>
                                        </p:tav>
                                      </p:tavLst>
                                    </p:anim>
                                    <p:anim calcmode="lin" valueType="num">
                                      <p:cBhvr>
                                        <p:cTn id="85" dur="500" fill="hold"/>
                                        <p:tgtEl>
                                          <p:spTgt spid="33"/>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34"/>
                                        </p:tgtEl>
                                        <p:attrNameLst>
                                          <p:attrName>style.visibility</p:attrName>
                                        </p:attrNameLst>
                                      </p:cBhvr>
                                      <p:to>
                                        <p:strVal val="visible"/>
                                      </p:to>
                                    </p:set>
                                    <p:animEffect transition="in" filter="fade">
                                      <p:cBhvr>
                                        <p:cTn id="88" dur="500"/>
                                        <p:tgtEl>
                                          <p:spTgt spid="34"/>
                                        </p:tgtEl>
                                      </p:cBhvr>
                                    </p:animEffect>
                                    <p:anim calcmode="lin" valueType="num">
                                      <p:cBhvr>
                                        <p:cTn id="89" dur="500" fill="hold"/>
                                        <p:tgtEl>
                                          <p:spTgt spid="34"/>
                                        </p:tgtEl>
                                        <p:attrNameLst>
                                          <p:attrName>ppt_x</p:attrName>
                                        </p:attrNameLst>
                                      </p:cBhvr>
                                      <p:tavLst>
                                        <p:tav tm="0">
                                          <p:val>
                                            <p:strVal val="#ppt_x"/>
                                          </p:val>
                                        </p:tav>
                                        <p:tav tm="100000">
                                          <p:val>
                                            <p:strVal val="#ppt_x"/>
                                          </p:val>
                                        </p:tav>
                                      </p:tavLst>
                                    </p:anim>
                                    <p:anim calcmode="lin" valueType="num">
                                      <p:cBhvr>
                                        <p:cTn id="90" dur="500" fill="hold"/>
                                        <p:tgtEl>
                                          <p:spTgt spid="34"/>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35"/>
                                        </p:tgtEl>
                                        <p:attrNameLst>
                                          <p:attrName>style.visibility</p:attrName>
                                        </p:attrNameLst>
                                      </p:cBhvr>
                                      <p:to>
                                        <p:strVal val="visible"/>
                                      </p:to>
                                    </p:set>
                                    <p:animEffect transition="in" filter="fade">
                                      <p:cBhvr>
                                        <p:cTn id="93" dur="500"/>
                                        <p:tgtEl>
                                          <p:spTgt spid="35"/>
                                        </p:tgtEl>
                                      </p:cBhvr>
                                    </p:animEffect>
                                    <p:anim calcmode="lin" valueType="num">
                                      <p:cBhvr>
                                        <p:cTn id="94" dur="500" fill="hold"/>
                                        <p:tgtEl>
                                          <p:spTgt spid="35"/>
                                        </p:tgtEl>
                                        <p:attrNameLst>
                                          <p:attrName>ppt_x</p:attrName>
                                        </p:attrNameLst>
                                      </p:cBhvr>
                                      <p:tavLst>
                                        <p:tav tm="0">
                                          <p:val>
                                            <p:strVal val="#ppt_x"/>
                                          </p:val>
                                        </p:tav>
                                        <p:tav tm="100000">
                                          <p:val>
                                            <p:strVal val="#ppt_x"/>
                                          </p:val>
                                        </p:tav>
                                      </p:tavLst>
                                    </p:anim>
                                    <p:anim calcmode="lin" valueType="num">
                                      <p:cBhvr>
                                        <p:cTn id="95" dur="500" fill="hold"/>
                                        <p:tgtEl>
                                          <p:spTgt spid="35"/>
                                        </p:tgtEl>
                                        <p:attrNameLst>
                                          <p:attrName>ppt_y</p:attrName>
                                        </p:attrNameLst>
                                      </p:cBhvr>
                                      <p:tavLst>
                                        <p:tav tm="0">
                                          <p:val>
                                            <p:strVal val="#ppt_y+.1"/>
                                          </p:val>
                                        </p:tav>
                                        <p:tav tm="100000">
                                          <p:val>
                                            <p:strVal val="#ppt_y"/>
                                          </p:val>
                                        </p:tav>
                                      </p:tavLst>
                                    </p:anim>
                                  </p:childTnLst>
                                </p:cTn>
                              </p:par>
                              <p:par>
                                <p:cTn id="96" presetID="47" presetClass="entr" presetSubtype="0" fill="hold" grpId="0" nodeType="withEffect">
                                  <p:stCondLst>
                                    <p:cond delay="0"/>
                                  </p:stCondLst>
                                  <p:childTnLst>
                                    <p:set>
                                      <p:cBhvr>
                                        <p:cTn id="97" dur="1" fill="hold">
                                          <p:stCondLst>
                                            <p:cond delay="0"/>
                                          </p:stCondLst>
                                        </p:cTn>
                                        <p:tgtEl>
                                          <p:spTgt spid="36"/>
                                        </p:tgtEl>
                                        <p:attrNameLst>
                                          <p:attrName>style.visibility</p:attrName>
                                        </p:attrNameLst>
                                      </p:cBhvr>
                                      <p:to>
                                        <p:strVal val="visible"/>
                                      </p:to>
                                    </p:set>
                                    <p:animEffect transition="in" filter="fade">
                                      <p:cBhvr>
                                        <p:cTn id="98" dur="500"/>
                                        <p:tgtEl>
                                          <p:spTgt spid="36"/>
                                        </p:tgtEl>
                                      </p:cBhvr>
                                    </p:animEffect>
                                    <p:anim calcmode="lin" valueType="num">
                                      <p:cBhvr>
                                        <p:cTn id="99" dur="500" fill="hold"/>
                                        <p:tgtEl>
                                          <p:spTgt spid="36"/>
                                        </p:tgtEl>
                                        <p:attrNameLst>
                                          <p:attrName>ppt_x</p:attrName>
                                        </p:attrNameLst>
                                      </p:cBhvr>
                                      <p:tavLst>
                                        <p:tav tm="0">
                                          <p:val>
                                            <p:strVal val="#ppt_x"/>
                                          </p:val>
                                        </p:tav>
                                        <p:tav tm="100000">
                                          <p:val>
                                            <p:strVal val="#ppt_x"/>
                                          </p:val>
                                        </p:tav>
                                      </p:tavLst>
                                    </p:anim>
                                    <p:anim calcmode="lin" valueType="num">
                                      <p:cBhvr>
                                        <p:cTn id="100" dur="500" fill="hold"/>
                                        <p:tgtEl>
                                          <p:spTgt spid="36"/>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fade">
                                      <p:cBhvr>
                                        <p:cTn id="103" dur="500"/>
                                        <p:tgtEl>
                                          <p:spTgt spid="37"/>
                                        </p:tgtEl>
                                      </p:cBhvr>
                                    </p:animEffect>
                                    <p:anim calcmode="lin" valueType="num">
                                      <p:cBhvr>
                                        <p:cTn id="104" dur="500" fill="hold"/>
                                        <p:tgtEl>
                                          <p:spTgt spid="37"/>
                                        </p:tgtEl>
                                        <p:attrNameLst>
                                          <p:attrName>ppt_x</p:attrName>
                                        </p:attrNameLst>
                                      </p:cBhvr>
                                      <p:tavLst>
                                        <p:tav tm="0">
                                          <p:val>
                                            <p:strVal val="#ppt_x"/>
                                          </p:val>
                                        </p:tav>
                                        <p:tav tm="100000">
                                          <p:val>
                                            <p:strVal val="#ppt_x"/>
                                          </p:val>
                                        </p:tav>
                                      </p:tavLst>
                                    </p:anim>
                                    <p:anim calcmode="lin" valueType="num">
                                      <p:cBhvr>
                                        <p:cTn id="105" dur="500" fill="hold"/>
                                        <p:tgtEl>
                                          <p:spTgt spid="37"/>
                                        </p:tgtEl>
                                        <p:attrNameLst>
                                          <p:attrName>ppt_y</p:attrName>
                                        </p:attrNameLst>
                                      </p:cBhvr>
                                      <p:tavLst>
                                        <p:tav tm="0">
                                          <p:val>
                                            <p:strVal val="#ppt_y+.1"/>
                                          </p:val>
                                        </p:tav>
                                        <p:tav tm="100000">
                                          <p:val>
                                            <p:strVal val="#ppt_y"/>
                                          </p:val>
                                        </p:tav>
                                      </p:tavLst>
                                    </p:anim>
                                  </p:childTnLst>
                                </p:cTn>
                              </p:par>
                              <p:par>
                                <p:cTn id="106" presetID="47" presetClass="entr" presetSubtype="0" fill="hold" grpId="0" nodeType="withEffect">
                                  <p:stCondLst>
                                    <p:cond delay="0"/>
                                  </p:stCondLst>
                                  <p:childTnLst>
                                    <p:set>
                                      <p:cBhvr>
                                        <p:cTn id="107" dur="1" fill="hold">
                                          <p:stCondLst>
                                            <p:cond delay="0"/>
                                          </p:stCondLst>
                                        </p:cTn>
                                        <p:tgtEl>
                                          <p:spTgt spid="38"/>
                                        </p:tgtEl>
                                        <p:attrNameLst>
                                          <p:attrName>style.visibility</p:attrName>
                                        </p:attrNameLst>
                                      </p:cBhvr>
                                      <p:to>
                                        <p:strVal val="visible"/>
                                      </p:to>
                                    </p:set>
                                    <p:animEffect transition="in" filter="fade">
                                      <p:cBhvr>
                                        <p:cTn id="108" dur="500"/>
                                        <p:tgtEl>
                                          <p:spTgt spid="38"/>
                                        </p:tgtEl>
                                      </p:cBhvr>
                                    </p:animEffect>
                                    <p:anim calcmode="lin" valueType="num">
                                      <p:cBhvr>
                                        <p:cTn id="109" dur="500" fill="hold"/>
                                        <p:tgtEl>
                                          <p:spTgt spid="38"/>
                                        </p:tgtEl>
                                        <p:attrNameLst>
                                          <p:attrName>ppt_x</p:attrName>
                                        </p:attrNameLst>
                                      </p:cBhvr>
                                      <p:tavLst>
                                        <p:tav tm="0">
                                          <p:val>
                                            <p:strVal val="#ppt_x"/>
                                          </p:val>
                                        </p:tav>
                                        <p:tav tm="100000">
                                          <p:val>
                                            <p:strVal val="#ppt_x"/>
                                          </p:val>
                                        </p:tav>
                                      </p:tavLst>
                                    </p:anim>
                                    <p:anim calcmode="lin" valueType="num">
                                      <p:cBhvr>
                                        <p:cTn id="110" dur="5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10" grpId="0" animBg="1"/>
      <p:bldP spid="15" grpId="0" animBg="1"/>
      <p:bldP spid="17" grpId="0" animBg="1"/>
      <p:bldP spid="27" grpId="0" animBg="1"/>
      <p:bldP spid="29" grpId="0" animBg="1"/>
      <p:bldP spid="31" grpId="0"/>
      <p:bldP spid="32" grpId="0"/>
      <p:bldP spid="33" grpId="0"/>
      <p:bldP spid="34" grpId="0"/>
      <p:bldP spid="35" grpId="0"/>
      <p:bldP spid="36" grpId="0"/>
      <p:bldP spid="37" grpId="0"/>
      <p:bldP spid="38" grpId="0"/>
    </p:bldLst>
  </p:timing>
</p:sld>
</file>

<file path=ppt/theme/theme1.xml><?xml version="1.0" encoding="utf-8"?>
<a:theme xmlns:a="http://schemas.openxmlformats.org/drawingml/2006/main" name="Office 主题">
  <a:themeElements>
    <a:clrScheme name="自定义 3">
      <a:dk1>
        <a:srgbClr val="000000"/>
      </a:dk1>
      <a:lt1>
        <a:srgbClr val="FFFFFF"/>
      </a:lt1>
      <a:dk2>
        <a:srgbClr val="507BC8"/>
      </a:dk2>
      <a:lt2>
        <a:srgbClr val="8CC886"/>
      </a:lt2>
      <a:accent1>
        <a:srgbClr val="507BC8"/>
      </a:accent1>
      <a:accent2>
        <a:srgbClr val="8CC886"/>
      </a:accent2>
      <a:accent3>
        <a:srgbClr val="507BC8"/>
      </a:accent3>
      <a:accent4>
        <a:srgbClr val="8CC886"/>
      </a:accent4>
      <a:accent5>
        <a:srgbClr val="507BC8"/>
      </a:accent5>
      <a:accent6>
        <a:srgbClr val="8CC886"/>
      </a:accent6>
      <a:hlink>
        <a:srgbClr val="507BC8"/>
      </a:hlink>
      <a:folHlink>
        <a:srgbClr val="7F7F7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2332</Words>
  <Application>Microsoft Office PowerPoint</Application>
  <PresentationFormat>宽屏</PresentationFormat>
  <Paragraphs>289</Paragraphs>
  <Slides>31</Slides>
  <Notes>22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31</vt:i4>
      </vt:variant>
    </vt:vector>
  </HeadingPairs>
  <TitlesOfParts>
    <vt:vector size="43" baseType="lpstr">
      <vt:lpstr>Impact MT Std</vt:lpstr>
      <vt:lpstr>方正大黑_GBK</vt:lpstr>
      <vt:lpstr>方正中等线繁体</vt:lpstr>
      <vt:lpstr>华文中宋</vt:lpstr>
      <vt:lpstr>微软雅黑</vt:lpstr>
      <vt:lpstr>Agency FB</vt:lpstr>
      <vt:lpstr>Arial</vt:lpstr>
      <vt:lpstr>Calibri</vt:lpstr>
      <vt:lpstr>Century Gothic</vt:lpstr>
      <vt:lpstr>Impact</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23</cp:revision>
  <dcterms:created xsi:type="dcterms:W3CDTF">2015-05-05T08:02:00Z</dcterms:created>
  <dcterms:modified xsi:type="dcterms:W3CDTF">2021-01-05T15:55:56Z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