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13" r:id="rId2"/>
    <p:sldId id="3305" r:id="rId3"/>
    <p:sldId id="3306" r:id="rId4"/>
    <p:sldId id="3257" r:id="rId5"/>
    <p:sldId id="3259" r:id="rId6"/>
    <p:sldId id="3258" r:id="rId7"/>
    <p:sldId id="3263" r:id="rId8"/>
    <p:sldId id="3307" r:id="rId9"/>
    <p:sldId id="3281" r:id="rId10"/>
    <p:sldId id="3267" r:id="rId11"/>
    <p:sldId id="3264" r:id="rId12"/>
    <p:sldId id="3262" r:id="rId13"/>
    <p:sldId id="3308" r:id="rId14"/>
    <p:sldId id="3280" r:id="rId15"/>
    <p:sldId id="3260" r:id="rId16"/>
    <p:sldId id="3270" r:id="rId17"/>
    <p:sldId id="3282" r:id="rId18"/>
    <p:sldId id="3309" r:id="rId19"/>
    <p:sldId id="3265" r:id="rId20"/>
    <p:sldId id="3261" r:id="rId21"/>
    <p:sldId id="3266" r:id="rId22"/>
    <p:sldId id="3314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orient="horz" pos="4183">
          <p15:clr>
            <a:srgbClr val="A4A3A4"/>
          </p15:clr>
        </p15:guide>
        <p15:guide id="4" pos="7588">
          <p15:clr>
            <a:srgbClr val="A4A3A4"/>
          </p15:clr>
        </p15:guide>
        <p15:guide id="5" pos="376">
          <p15:clr>
            <a:srgbClr val="A4A3A4"/>
          </p15:clr>
        </p15:guide>
        <p15:guide id="6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6DA"/>
    <a:srgbClr val="FAAEB3"/>
    <a:srgbClr val="F29194"/>
    <a:srgbClr val="900000"/>
    <a:srgbClr val="0FC7D3"/>
    <a:srgbClr val="EC206C"/>
    <a:srgbClr val="BC148E"/>
    <a:srgbClr val="0A1A3B"/>
    <a:srgbClr val="CE000D"/>
    <a:srgbClr val="FE6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32" autoAdjust="0"/>
    <p:restoredTop sz="92986" autoAdjust="0"/>
  </p:normalViewPr>
  <p:slideViewPr>
    <p:cSldViewPr>
      <p:cViewPr varScale="1">
        <p:scale>
          <a:sx n="59" d="100"/>
          <a:sy n="59" d="100"/>
        </p:scale>
        <p:origin x="72" y="390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994108874899"/>
          <c:y val="3.8630148300261999E-2"/>
          <c:w val="0.80892898018146098"/>
          <c:h val="0.66295128203466203"/>
        </c:manualLayout>
      </c:layout>
      <c:barChart>
        <c:barDir val="col"/>
        <c:grouping val="percentStack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932A-4290-86C6-A3BEB969FC3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932A-4290-86C6-A3BEB969FC3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932A-4290-86C6-A3BEB969FC3A}"/>
              </c:ext>
            </c:extLst>
          </c:dPt>
          <c:val>
            <c:numRef>
              <c:f>Sheet1!$B$2:$B$5</c:f>
              <c:numCache>
                <c:formatCode>0%</c:formatCode>
                <c:ptCount val="4"/>
                <c:pt idx="0">
                  <c:v>2</c:v>
                </c:pt>
                <c:pt idx="1">
                  <c:v>2.5</c:v>
                </c:pt>
                <c:pt idx="2">
                  <c:v>3.5</c:v>
                </c:pt>
                <c:pt idx="3">
                  <c:v>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932A-4290-86C6-A3BEB969FC3A}"/>
            </c:ext>
          </c:extLst>
        </c:ser>
        <c:ser>
          <c:idx val="1"/>
          <c:order val="1"/>
          <c:spPr>
            <a:solidFill>
              <a:srgbClr val="237DB9">
                <a:alpha val="58039"/>
              </a:srgb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alpha val="58039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932A-4290-86C6-A3BEB969FC3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alpha val="58039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932A-4290-86C6-A3BEB969FC3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alpha val="58039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932A-4290-86C6-A3BEB969FC3A}"/>
              </c:ext>
            </c:extLst>
          </c:dPt>
          <c:val>
            <c:numRef>
              <c:f>Sheet1!$C$2:$C$5</c:f>
              <c:numCache>
                <c:formatCode>0%</c:formatCode>
                <c:ptCount val="4"/>
                <c:pt idx="0">
                  <c:v>2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D-932A-4290-86C6-A3BEB969FC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1"/>
        <c:overlap val="100"/>
        <c:axId val="1373193248"/>
        <c:axId val="1373193808"/>
      </c:barChart>
      <c:catAx>
        <c:axId val="1373193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1373193808"/>
        <c:crosses val="autoZero"/>
        <c:auto val="1"/>
        <c:lblAlgn val="ctr"/>
        <c:lblOffset val="100"/>
        <c:noMultiLvlLbl val="0"/>
      </c:catAx>
      <c:valAx>
        <c:axId val="137319380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25000"/>
                  <a:lumOff val="75000"/>
                </a:schemeClr>
              </a:solidFill>
              <a:prstDash val="solid"/>
              <a:round/>
            </a:ln>
          </c:spPr>
        </c:majorGridlines>
        <c:numFmt formatCode="0%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137319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zh-CN" sz="16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D643E-5F2C-49CF-83FF-E485C6A051C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" y="3005"/>
            <a:ext cx="12857163" cy="72266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 hasCustomPrompt="1"/>
          </p:nvPr>
        </p:nvSpPr>
        <p:spPr>
          <a:xfrm>
            <a:off x="917527" y="1212138"/>
            <a:ext cx="11023699" cy="2444369"/>
          </a:xfrm>
          <a:prstGeom prst="rect">
            <a:avLst/>
          </a:prstGeom>
        </p:spPr>
        <p:txBody>
          <a:bodyPr lIns="0" tIns="0" rIns="0" bIns="0" anchor="b"/>
          <a:lstStyle/>
          <a:p>
            <a:pPr lvl="0"/>
            <a: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 hasCustomPrompt="1"/>
          </p:nvPr>
        </p:nvSpPr>
        <p:spPr>
          <a:xfrm>
            <a:off x="917527" y="3723476"/>
            <a:ext cx="11023699" cy="837113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2530"/>
            </a:lvl1pPr>
            <a:lvl2pPr marL="0" indent="0" algn="ctr">
              <a:spcBef>
                <a:spcPts val="0"/>
              </a:spcBef>
              <a:buSzTx/>
              <a:buNone/>
              <a:defRPr sz="2530"/>
            </a:lvl2pPr>
            <a:lvl3pPr marL="0" indent="0" algn="ctr">
              <a:spcBef>
                <a:spcPts val="0"/>
              </a:spcBef>
              <a:buSzTx/>
              <a:buNone/>
              <a:defRPr sz="2530"/>
            </a:lvl3pPr>
            <a:lvl4pPr marL="0" indent="0" algn="ctr">
              <a:spcBef>
                <a:spcPts val="0"/>
              </a:spcBef>
              <a:buSzTx/>
              <a:buNone/>
              <a:defRPr sz="2530"/>
            </a:lvl4pPr>
            <a:lvl5pPr marL="0" indent="0" algn="ctr">
              <a:spcBef>
                <a:spcPts val="0"/>
              </a:spcBef>
              <a:buSzTx/>
              <a:buNone/>
              <a:defRPr sz="2530"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2823943" y="3208685"/>
            <a:ext cx="7210865" cy="1069762"/>
          </a:xfrm>
          <a:prstGeom prst="rect">
            <a:avLst/>
          </a:prstGeom>
          <a:ln w="12700">
            <a:miter lim="400000"/>
          </a:ln>
        </p:spPr>
        <p:txBody>
          <a:bodyPr wrap="square" lIns="26788" tIns="26788" rIns="26788" bIns="26788" anchor="ctr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年度财务业绩报告</a:t>
            </a:r>
          </a:p>
        </p:txBody>
      </p:sp>
      <p:grpSp>
        <p:nvGrpSpPr>
          <p:cNvPr id="171" name="Group 171"/>
          <p:cNvGrpSpPr/>
          <p:nvPr/>
        </p:nvGrpSpPr>
        <p:grpSpPr bwMode="auto">
          <a:xfrm>
            <a:off x="5514133" y="1520197"/>
            <a:ext cx="1426440" cy="1372863"/>
            <a:chOff x="0" y="0"/>
            <a:chExt cx="2705100" cy="2603500"/>
          </a:xfrm>
        </p:grpSpPr>
        <p:sp>
          <p:nvSpPr>
            <p:cNvPr id="12295" name="Shape 167"/>
            <p:cNvSpPr/>
            <p:nvPr/>
          </p:nvSpPr>
          <p:spPr bwMode="auto">
            <a:xfrm>
              <a:off x="0" y="0"/>
              <a:ext cx="2705101" cy="2401828"/>
            </a:xfrm>
            <a:custGeom>
              <a:avLst/>
              <a:gdLst>
                <a:gd name="T0" fmla="*/ 1352551 w 21600"/>
                <a:gd name="T1" fmla="*/ 1200914 h 21600"/>
                <a:gd name="T2" fmla="*/ 1352551 w 21600"/>
                <a:gd name="T3" fmla="*/ 1200914 h 21600"/>
                <a:gd name="T4" fmla="*/ 1352551 w 21600"/>
                <a:gd name="T5" fmla="*/ 1200914 h 21600"/>
                <a:gd name="T6" fmla="*/ 1352551 w 21600"/>
                <a:gd name="T7" fmla="*/ 1200914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4864" y="162"/>
                  </a:moveTo>
                  <a:lnTo>
                    <a:pt x="21506" y="0"/>
                  </a:lnTo>
                  <a:lnTo>
                    <a:pt x="21600" y="8301"/>
                  </a:lnTo>
                  <a:lnTo>
                    <a:pt x="19638" y="6266"/>
                  </a:lnTo>
                  <a:lnTo>
                    <a:pt x="10946" y="16310"/>
                  </a:lnTo>
                  <a:lnTo>
                    <a:pt x="8141" y="13484"/>
                  </a:lnTo>
                  <a:lnTo>
                    <a:pt x="0" y="21600"/>
                  </a:lnTo>
                  <a:lnTo>
                    <a:pt x="0" y="14657"/>
                  </a:lnTo>
                  <a:lnTo>
                    <a:pt x="7540" y="6279"/>
                  </a:lnTo>
                  <a:lnTo>
                    <a:pt x="10675" y="9995"/>
                  </a:lnTo>
                  <a:lnTo>
                    <a:pt x="16731" y="2556"/>
                  </a:lnTo>
                  <a:lnTo>
                    <a:pt x="14864" y="1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12296" name="Shape 168"/>
            <p:cNvSpPr/>
            <p:nvPr/>
          </p:nvSpPr>
          <p:spPr bwMode="auto">
            <a:xfrm>
              <a:off x="655347" y="1778928"/>
              <a:ext cx="401950" cy="824573"/>
            </a:xfrm>
            <a:custGeom>
              <a:avLst/>
              <a:gdLst>
                <a:gd name="T0" fmla="*/ 200975 w 21600"/>
                <a:gd name="T1" fmla="*/ 412287 h 21600"/>
                <a:gd name="T2" fmla="*/ 200975 w 21600"/>
                <a:gd name="T3" fmla="*/ 412287 h 21600"/>
                <a:gd name="T4" fmla="*/ 200975 w 21600"/>
                <a:gd name="T5" fmla="*/ 412287 h 21600"/>
                <a:gd name="T6" fmla="*/ 200975 w 21600"/>
                <a:gd name="T7" fmla="*/ 41228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9444"/>
                  </a:lnTo>
                  <a:lnTo>
                    <a:pt x="50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12297" name="Shape 169"/>
            <p:cNvSpPr/>
            <p:nvPr/>
          </p:nvSpPr>
          <p:spPr bwMode="auto">
            <a:xfrm>
              <a:off x="1356455" y="1778928"/>
              <a:ext cx="401950" cy="824573"/>
            </a:xfrm>
            <a:custGeom>
              <a:avLst/>
              <a:gdLst>
                <a:gd name="T0" fmla="*/ 200975 w 21600"/>
                <a:gd name="T1" fmla="*/ 412287 h 21600"/>
                <a:gd name="T2" fmla="*/ 200975 w 21600"/>
                <a:gd name="T3" fmla="*/ 412287 h 21600"/>
                <a:gd name="T4" fmla="*/ 200975 w 21600"/>
                <a:gd name="T5" fmla="*/ 412287 h 21600"/>
                <a:gd name="T6" fmla="*/ 200975 w 21600"/>
                <a:gd name="T7" fmla="*/ 41228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9444"/>
                  </a:lnTo>
                  <a:lnTo>
                    <a:pt x="50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12298" name="Shape 170"/>
            <p:cNvSpPr/>
            <p:nvPr/>
          </p:nvSpPr>
          <p:spPr bwMode="auto">
            <a:xfrm>
              <a:off x="2057563" y="1124469"/>
              <a:ext cx="401950" cy="1479031"/>
            </a:xfrm>
            <a:custGeom>
              <a:avLst/>
              <a:gdLst>
                <a:gd name="T0" fmla="*/ 200975 w 21600"/>
                <a:gd name="T1" fmla="*/ 739516 h 21600"/>
                <a:gd name="T2" fmla="*/ 200975 w 21600"/>
                <a:gd name="T3" fmla="*/ 739516 h 21600"/>
                <a:gd name="T4" fmla="*/ 200975 w 21600"/>
                <a:gd name="T5" fmla="*/ 739516 h 21600"/>
                <a:gd name="T6" fmla="*/ 200975 w 21600"/>
                <a:gd name="T7" fmla="*/ 73951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5265"/>
                  </a:lnTo>
                  <a:lnTo>
                    <a:pt x="50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</p:grpSp>
      <p:sp>
        <p:nvSpPr>
          <p:cNvPr id="172" name="Shape 172"/>
          <p:cNvSpPr/>
          <p:nvPr/>
        </p:nvSpPr>
        <p:spPr>
          <a:xfrm>
            <a:off x="4215819" y="4912471"/>
            <a:ext cx="5309900" cy="254475"/>
          </a:xfrm>
          <a:prstGeom prst="rect">
            <a:avLst/>
          </a:prstGeom>
          <a:ln w="12700">
            <a:miter lim="400000"/>
          </a:ln>
        </p:spPr>
        <p:txBody>
          <a:bodyPr wrap="square" lIns="26788" tIns="26788" rIns="26788" bIns="26788" anchor="ctr">
            <a:spAutoFit/>
          </a:bodyPr>
          <a:lstStyle>
            <a:lvl1pPr>
              <a:lnSpc>
                <a:spcPct val="70000"/>
              </a:lnSpc>
              <a:defRPr sz="20000" b="1" spc="-1000">
                <a:solidFill>
                  <a:srgbClr val="FCD000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algn="ctr">
              <a:defRPr/>
            </a:pPr>
            <a:r>
              <a:rPr lang="zh-CN" altLang="en-US" sz="1800" b="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汇报人：</a:t>
            </a:r>
            <a:r>
              <a:rPr lang="en-US" altLang="zh-CN" sz="1800" b="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xiazaii       </a:t>
            </a:r>
            <a:r>
              <a:rPr lang="zh-CN" altLang="en-US" sz="1800" b="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汇报时间：</a:t>
            </a:r>
            <a:r>
              <a:rPr lang="en-US" altLang="zh-CN" sz="1800" b="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xx</a:t>
            </a:r>
            <a:r>
              <a:rPr lang="zh-CN" altLang="en-US" sz="1800" b="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年</a:t>
            </a:r>
            <a:r>
              <a:rPr lang="en-US" altLang="zh-CN" sz="1800" b="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xx</a:t>
            </a:r>
            <a:r>
              <a:rPr lang="zh-CN" altLang="en-US" sz="1800" b="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月</a:t>
            </a:r>
            <a:endParaRPr lang="zh-CN" altLang="en-US" sz="1800" b="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pic>
        <p:nvPicPr>
          <p:cNvPr id="3" name="Chairlift - Bruis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6687" y="159941"/>
            <a:ext cx="662514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indefinite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6" grpId="0" animBg="1" advAuto="0"/>
      <p:bldP spid="171" grpId="0" animBg="1" advAuto="0"/>
      <p:bldP spid="172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2098347" y="4902982"/>
            <a:ext cx="8662057" cy="598361"/>
          </a:xfrm>
          <a:custGeom>
            <a:avLst/>
            <a:gdLst>
              <a:gd name="T0" fmla="*/ 5805 w 5805"/>
              <a:gd name="T1" fmla="*/ 401 h 401"/>
              <a:gd name="T2" fmla="*/ 0 w 5805"/>
              <a:gd name="T3" fmla="*/ 401 h 401"/>
              <a:gd name="T4" fmla="*/ 280 w 5805"/>
              <a:gd name="T5" fmla="*/ 0 h 401"/>
              <a:gd name="T6" fmla="*/ 5508 w 5805"/>
              <a:gd name="T7" fmla="*/ 0 h 401"/>
              <a:gd name="T8" fmla="*/ 5805 w 5805"/>
              <a:gd name="T9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05" h="401">
                <a:moveTo>
                  <a:pt x="5805" y="401"/>
                </a:moveTo>
                <a:lnTo>
                  <a:pt x="0" y="401"/>
                </a:lnTo>
                <a:lnTo>
                  <a:pt x="280" y="0"/>
                </a:lnTo>
                <a:lnTo>
                  <a:pt x="5508" y="0"/>
                </a:lnTo>
                <a:lnTo>
                  <a:pt x="5805" y="4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5949" tIns="42975" rIns="85949" bIns="42975" numCol="1" anchor="t" anchorCtr="0" compatLnSpc="1"/>
          <a:lstStyle/>
          <a:p>
            <a:pPr algn="just">
              <a:lnSpc>
                <a:spcPct val="120000"/>
              </a:lnSpc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81762" y="1606775"/>
            <a:ext cx="646112" cy="3703571"/>
            <a:chOff x="2215356" y="1717898"/>
            <a:chExt cx="687388" cy="3940175"/>
          </a:xfrm>
        </p:grpSpPr>
        <p:sp>
          <p:nvSpPr>
            <p:cNvPr id="6" name="Freeform 6"/>
            <p:cNvSpPr/>
            <p:nvPr/>
          </p:nvSpPr>
          <p:spPr bwMode="auto">
            <a:xfrm>
              <a:off x="2215356" y="1717898"/>
              <a:ext cx="417513" cy="3940175"/>
            </a:xfrm>
            <a:custGeom>
              <a:avLst/>
              <a:gdLst>
                <a:gd name="T0" fmla="*/ 263 w 263"/>
                <a:gd name="T1" fmla="*/ 2482 h 2482"/>
                <a:gd name="T2" fmla="*/ 0 w 263"/>
                <a:gd name="T3" fmla="*/ 2405 h 2482"/>
                <a:gd name="T4" fmla="*/ 0 w 263"/>
                <a:gd name="T5" fmla="*/ 120 h 2482"/>
                <a:gd name="T6" fmla="*/ 263 w 263"/>
                <a:gd name="T7" fmla="*/ 0 h 2482"/>
                <a:gd name="T8" fmla="*/ 263 w 263"/>
                <a:gd name="T9" fmla="*/ 2482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482">
                  <a:moveTo>
                    <a:pt x="263" y="2482"/>
                  </a:moveTo>
                  <a:lnTo>
                    <a:pt x="0" y="2405"/>
                  </a:lnTo>
                  <a:lnTo>
                    <a:pt x="0" y="120"/>
                  </a:lnTo>
                  <a:lnTo>
                    <a:pt x="263" y="0"/>
                  </a:lnTo>
                  <a:lnTo>
                    <a:pt x="263" y="24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2632869" y="1717898"/>
              <a:ext cx="269875" cy="3940175"/>
            </a:xfrm>
            <a:custGeom>
              <a:avLst/>
              <a:gdLst>
                <a:gd name="T0" fmla="*/ 0 w 170"/>
                <a:gd name="T1" fmla="*/ 2482 h 2482"/>
                <a:gd name="T2" fmla="*/ 170 w 170"/>
                <a:gd name="T3" fmla="*/ 2405 h 2482"/>
                <a:gd name="T4" fmla="*/ 170 w 170"/>
                <a:gd name="T5" fmla="*/ 111 h 2482"/>
                <a:gd name="T6" fmla="*/ 0 w 170"/>
                <a:gd name="T7" fmla="*/ 0 h 2482"/>
                <a:gd name="T8" fmla="*/ 0 w 170"/>
                <a:gd name="T9" fmla="*/ 2482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2482">
                  <a:moveTo>
                    <a:pt x="0" y="2482"/>
                  </a:moveTo>
                  <a:lnTo>
                    <a:pt x="170" y="2405"/>
                  </a:lnTo>
                  <a:lnTo>
                    <a:pt x="170" y="111"/>
                  </a:lnTo>
                  <a:lnTo>
                    <a:pt x="0" y="0"/>
                  </a:lnTo>
                  <a:lnTo>
                    <a:pt x="0" y="248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93478" y="2331968"/>
            <a:ext cx="646111" cy="2978375"/>
            <a:chOff x="3185319" y="2489423"/>
            <a:chExt cx="687387" cy="3168650"/>
          </a:xfrm>
        </p:grpSpPr>
        <p:sp>
          <p:nvSpPr>
            <p:cNvPr id="9" name="Freeform 8"/>
            <p:cNvSpPr/>
            <p:nvPr/>
          </p:nvSpPr>
          <p:spPr bwMode="auto">
            <a:xfrm>
              <a:off x="3185319" y="2489423"/>
              <a:ext cx="404813" cy="3168650"/>
            </a:xfrm>
            <a:custGeom>
              <a:avLst/>
              <a:gdLst>
                <a:gd name="T0" fmla="*/ 255 w 255"/>
                <a:gd name="T1" fmla="*/ 1996 h 1996"/>
                <a:gd name="T2" fmla="*/ 0 w 255"/>
                <a:gd name="T3" fmla="*/ 1919 h 1996"/>
                <a:gd name="T4" fmla="*/ 0 w 255"/>
                <a:gd name="T5" fmla="*/ 120 h 1996"/>
                <a:gd name="T6" fmla="*/ 255 w 255"/>
                <a:gd name="T7" fmla="*/ 0 h 1996"/>
                <a:gd name="T8" fmla="*/ 255 w 255"/>
                <a:gd name="T9" fmla="*/ 1996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996">
                  <a:moveTo>
                    <a:pt x="255" y="1996"/>
                  </a:moveTo>
                  <a:lnTo>
                    <a:pt x="0" y="1919"/>
                  </a:lnTo>
                  <a:lnTo>
                    <a:pt x="0" y="120"/>
                  </a:lnTo>
                  <a:lnTo>
                    <a:pt x="255" y="0"/>
                  </a:lnTo>
                  <a:lnTo>
                    <a:pt x="255" y="1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3590131" y="2489423"/>
              <a:ext cx="282575" cy="3168650"/>
            </a:xfrm>
            <a:custGeom>
              <a:avLst/>
              <a:gdLst>
                <a:gd name="T0" fmla="*/ 0 w 178"/>
                <a:gd name="T1" fmla="*/ 1996 h 1996"/>
                <a:gd name="T2" fmla="*/ 178 w 178"/>
                <a:gd name="T3" fmla="*/ 1919 h 1996"/>
                <a:gd name="T4" fmla="*/ 178 w 178"/>
                <a:gd name="T5" fmla="*/ 111 h 1996"/>
                <a:gd name="T6" fmla="*/ 0 w 178"/>
                <a:gd name="T7" fmla="*/ 0 h 1996"/>
                <a:gd name="T8" fmla="*/ 0 w 178"/>
                <a:gd name="T9" fmla="*/ 1996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996">
                  <a:moveTo>
                    <a:pt x="0" y="1996"/>
                  </a:moveTo>
                  <a:lnTo>
                    <a:pt x="178" y="1919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199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55929" y="2840800"/>
            <a:ext cx="646112" cy="2469545"/>
            <a:chOff x="4209256" y="3030760"/>
            <a:chExt cx="687388" cy="2627313"/>
          </a:xfrm>
        </p:grpSpPr>
        <p:sp>
          <p:nvSpPr>
            <p:cNvPr id="12" name="Freeform 10"/>
            <p:cNvSpPr/>
            <p:nvPr/>
          </p:nvSpPr>
          <p:spPr bwMode="auto">
            <a:xfrm>
              <a:off x="4209256" y="3030760"/>
              <a:ext cx="419100" cy="2627313"/>
            </a:xfrm>
            <a:custGeom>
              <a:avLst/>
              <a:gdLst>
                <a:gd name="T0" fmla="*/ 264 w 264"/>
                <a:gd name="T1" fmla="*/ 1655 h 1655"/>
                <a:gd name="T2" fmla="*/ 0 w 264"/>
                <a:gd name="T3" fmla="*/ 1578 h 1655"/>
                <a:gd name="T4" fmla="*/ 0 w 264"/>
                <a:gd name="T5" fmla="*/ 120 h 1655"/>
                <a:gd name="T6" fmla="*/ 264 w 264"/>
                <a:gd name="T7" fmla="*/ 0 h 1655"/>
                <a:gd name="T8" fmla="*/ 264 w 264"/>
                <a:gd name="T9" fmla="*/ 1655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655">
                  <a:moveTo>
                    <a:pt x="264" y="1655"/>
                  </a:moveTo>
                  <a:lnTo>
                    <a:pt x="0" y="1578"/>
                  </a:lnTo>
                  <a:lnTo>
                    <a:pt x="0" y="120"/>
                  </a:lnTo>
                  <a:lnTo>
                    <a:pt x="264" y="0"/>
                  </a:lnTo>
                  <a:lnTo>
                    <a:pt x="264" y="16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4628356" y="3030760"/>
              <a:ext cx="268288" cy="2627313"/>
            </a:xfrm>
            <a:custGeom>
              <a:avLst/>
              <a:gdLst>
                <a:gd name="T0" fmla="*/ 0 w 169"/>
                <a:gd name="T1" fmla="*/ 1655 h 1655"/>
                <a:gd name="T2" fmla="*/ 169 w 169"/>
                <a:gd name="T3" fmla="*/ 1578 h 1655"/>
                <a:gd name="T4" fmla="*/ 169 w 169"/>
                <a:gd name="T5" fmla="*/ 111 h 1655"/>
                <a:gd name="T6" fmla="*/ 0 w 169"/>
                <a:gd name="T7" fmla="*/ 0 h 1655"/>
                <a:gd name="T8" fmla="*/ 0 w 169"/>
                <a:gd name="T9" fmla="*/ 1655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55">
                  <a:moveTo>
                    <a:pt x="0" y="1655"/>
                  </a:moveTo>
                  <a:lnTo>
                    <a:pt x="169" y="1578"/>
                  </a:lnTo>
                  <a:lnTo>
                    <a:pt x="169" y="111"/>
                  </a:lnTo>
                  <a:lnTo>
                    <a:pt x="0" y="0"/>
                  </a:lnTo>
                  <a:lnTo>
                    <a:pt x="0" y="165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31811" y="3452591"/>
            <a:ext cx="646112" cy="1857754"/>
            <a:chOff x="5247481" y="3681635"/>
            <a:chExt cx="687388" cy="1976438"/>
          </a:xfrm>
        </p:grpSpPr>
        <p:sp>
          <p:nvSpPr>
            <p:cNvPr id="15" name="Freeform 14"/>
            <p:cNvSpPr/>
            <p:nvPr/>
          </p:nvSpPr>
          <p:spPr bwMode="auto">
            <a:xfrm>
              <a:off x="5247481" y="3681635"/>
              <a:ext cx="404813" cy="1976438"/>
            </a:xfrm>
            <a:custGeom>
              <a:avLst/>
              <a:gdLst>
                <a:gd name="T0" fmla="*/ 255 w 255"/>
                <a:gd name="T1" fmla="*/ 1245 h 1245"/>
                <a:gd name="T2" fmla="*/ 0 w 255"/>
                <a:gd name="T3" fmla="*/ 1168 h 1245"/>
                <a:gd name="T4" fmla="*/ 0 w 255"/>
                <a:gd name="T5" fmla="*/ 128 h 1245"/>
                <a:gd name="T6" fmla="*/ 255 w 255"/>
                <a:gd name="T7" fmla="*/ 0 h 1245"/>
                <a:gd name="T8" fmla="*/ 255 w 255"/>
                <a:gd name="T9" fmla="*/ 124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245">
                  <a:moveTo>
                    <a:pt x="255" y="1245"/>
                  </a:moveTo>
                  <a:lnTo>
                    <a:pt x="0" y="1168"/>
                  </a:lnTo>
                  <a:lnTo>
                    <a:pt x="0" y="128"/>
                  </a:lnTo>
                  <a:lnTo>
                    <a:pt x="255" y="0"/>
                  </a:lnTo>
                  <a:lnTo>
                    <a:pt x="255" y="12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652294" y="3681635"/>
              <a:ext cx="282575" cy="1976438"/>
            </a:xfrm>
            <a:custGeom>
              <a:avLst/>
              <a:gdLst>
                <a:gd name="T0" fmla="*/ 0 w 178"/>
                <a:gd name="T1" fmla="*/ 1245 h 1245"/>
                <a:gd name="T2" fmla="*/ 178 w 178"/>
                <a:gd name="T3" fmla="*/ 1168 h 1245"/>
                <a:gd name="T4" fmla="*/ 178 w 178"/>
                <a:gd name="T5" fmla="*/ 111 h 1245"/>
                <a:gd name="T6" fmla="*/ 0 w 178"/>
                <a:gd name="T7" fmla="*/ 0 h 1245"/>
                <a:gd name="T8" fmla="*/ 0 w 178"/>
                <a:gd name="T9" fmla="*/ 124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245">
                  <a:moveTo>
                    <a:pt x="0" y="1245"/>
                  </a:moveTo>
                  <a:lnTo>
                    <a:pt x="178" y="1168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124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68894" y="2255868"/>
            <a:ext cx="646112" cy="3054476"/>
            <a:chOff x="6244431" y="2408460"/>
            <a:chExt cx="687388" cy="3249613"/>
          </a:xfrm>
        </p:grpSpPr>
        <p:sp>
          <p:nvSpPr>
            <p:cNvPr id="18" name="Freeform 17"/>
            <p:cNvSpPr/>
            <p:nvPr/>
          </p:nvSpPr>
          <p:spPr bwMode="auto">
            <a:xfrm>
              <a:off x="6244431" y="2408460"/>
              <a:ext cx="404813" cy="3249613"/>
            </a:xfrm>
            <a:custGeom>
              <a:avLst/>
              <a:gdLst>
                <a:gd name="T0" fmla="*/ 255 w 255"/>
                <a:gd name="T1" fmla="*/ 2047 h 2047"/>
                <a:gd name="T2" fmla="*/ 0 w 255"/>
                <a:gd name="T3" fmla="*/ 1970 h 2047"/>
                <a:gd name="T4" fmla="*/ 0 w 255"/>
                <a:gd name="T5" fmla="*/ 128 h 2047"/>
                <a:gd name="T6" fmla="*/ 255 w 255"/>
                <a:gd name="T7" fmla="*/ 0 h 2047"/>
                <a:gd name="T8" fmla="*/ 255 w 255"/>
                <a:gd name="T9" fmla="*/ 2047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047">
                  <a:moveTo>
                    <a:pt x="255" y="2047"/>
                  </a:moveTo>
                  <a:lnTo>
                    <a:pt x="0" y="1970"/>
                  </a:lnTo>
                  <a:lnTo>
                    <a:pt x="0" y="128"/>
                  </a:lnTo>
                  <a:lnTo>
                    <a:pt x="255" y="0"/>
                  </a:lnTo>
                  <a:lnTo>
                    <a:pt x="255" y="20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6649244" y="2408460"/>
              <a:ext cx="282575" cy="3249613"/>
            </a:xfrm>
            <a:custGeom>
              <a:avLst/>
              <a:gdLst>
                <a:gd name="T0" fmla="*/ 0 w 178"/>
                <a:gd name="T1" fmla="*/ 2047 h 2047"/>
                <a:gd name="T2" fmla="*/ 178 w 178"/>
                <a:gd name="T3" fmla="*/ 1970 h 2047"/>
                <a:gd name="T4" fmla="*/ 178 w 178"/>
                <a:gd name="T5" fmla="*/ 111 h 2047"/>
                <a:gd name="T6" fmla="*/ 0 w 178"/>
                <a:gd name="T7" fmla="*/ 0 h 2047"/>
                <a:gd name="T8" fmla="*/ 0 w 178"/>
                <a:gd name="T9" fmla="*/ 2047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047">
                  <a:moveTo>
                    <a:pt x="0" y="2047"/>
                  </a:moveTo>
                  <a:lnTo>
                    <a:pt x="178" y="1970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2047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468673" y="2918393"/>
            <a:ext cx="644618" cy="2391952"/>
            <a:chOff x="7201694" y="3113310"/>
            <a:chExt cx="685800" cy="2544763"/>
          </a:xfrm>
        </p:grpSpPr>
        <p:sp>
          <p:nvSpPr>
            <p:cNvPr id="21" name="Freeform 20"/>
            <p:cNvSpPr/>
            <p:nvPr/>
          </p:nvSpPr>
          <p:spPr bwMode="auto">
            <a:xfrm>
              <a:off x="7201694" y="3113310"/>
              <a:ext cx="417513" cy="2544763"/>
            </a:xfrm>
            <a:custGeom>
              <a:avLst/>
              <a:gdLst>
                <a:gd name="T0" fmla="*/ 263 w 263"/>
                <a:gd name="T1" fmla="*/ 1603 h 1603"/>
                <a:gd name="T2" fmla="*/ 0 w 263"/>
                <a:gd name="T3" fmla="*/ 1526 h 1603"/>
                <a:gd name="T4" fmla="*/ 0 w 263"/>
                <a:gd name="T5" fmla="*/ 128 h 1603"/>
                <a:gd name="T6" fmla="*/ 263 w 263"/>
                <a:gd name="T7" fmla="*/ 0 h 1603"/>
                <a:gd name="T8" fmla="*/ 263 w 263"/>
                <a:gd name="T9" fmla="*/ 1603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603">
                  <a:moveTo>
                    <a:pt x="263" y="1603"/>
                  </a:moveTo>
                  <a:lnTo>
                    <a:pt x="0" y="1526"/>
                  </a:lnTo>
                  <a:lnTo>
                    <a:pt x="0" y="128"/>
                  </a:lnTo>
                  <a:lnTo>
                    <a:pt x="263" y="0"/>
                  </a:lnTo>
                  <a:lnTo>
                    <a:pt x="263" y="160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7619206" y="3113310"/>
              <a:ext cx="268288" cy="2544763"/>
            </a:xfrm>
            <a:custGeom>
              <a:avLst/>
              <a:gdLst>
                <a:gd name="T0" fmla="*/ 0 w 169"/>
                <a:gd name="T1" fmla="*/ 1603 h 1603"/>
                <a:gd name="T2" fmla="*/ 169 w 169"/>
                <a:gd name="T3" fmla="*/ 1526 h 1603"/>
                <a:gd name="T4" fmla="*/ 169 w 169"/>
                <a:gd name="T5" fmla="*/ 110 h 1603"/>
                <a:gd name="T6" fmla="*/ 0 w 169"/>
                <a:gd name="T7" fmla="*/ 0 h 1603"/>
                <a:gd name="T8" fmla="*/ 0 w 169"/>
                <a:gd name="T9" fmla="*/ 1603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03">
                  <a:moveTo>
                    <a:pt x="0" y="1603"/>
                  </a:moveTo>
                  <a:lnTo>
                    <a:pt x="169" y="1526"/>
                  </a:lnTo>
                  <a:lnTo>
                    <a:pt x="169" y="110"/>
                  </a:lnTo>
                  <a:lnTo>
                    <a:pt x="0" y="0"/>
                  </a:lnTo>
                  <a:lnTo>
                    <a:pt x="0" y="160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443061" y="2651294"/>
            <a:ext cx="646112" cy="2659050"/>
            <a:chOff x="8238331" y="2829148"/>
            <a:chExt cx="687388" cy="2828925"/>
          </a:xfrm>
        </p:grpSpPr>
        <p:sp>
          <p:nvSpPr>
            <p:cNvPr id="24" name="Freeform 23"/>
            <p:cNvSpPr/>
            <p:nvPr/>
          </p:nvSpPr>
          <p:spPr bwMode="auto">
            <a:xfrm>
              <a:off x="8238331" y="2829148"/>
              <a:ext cx="404813" cy="2828925"/>
            </a:xfrm>
            <a:custGeom>
              <a:avLst/>
              <a:gdLst>
                <a:gd name="T0" fmla="*/ 255 w 255"/>
                <a:gd name="T1" fmla="*/ 1782 h 1782"/>
                <a:gd name="T2" fmla="*/ 0 w 255"/>
                <a:gd name="T3" fmla="*/ 1705 h 1782"/>
                <a:gd name="T4" fmla="*/ 0 w 255"/>
                <a:gd name="T5" fmla="*/ 127 h 1782"/>
                <a:gd name="T6" fmla="*/ 255 w 255"/>
                <a:gd name="T7" fmla="*/ 0 h 1782"/>
                <a:gd name="T8" fmla="*/ 255 w 255"/>
                <a:gd name="T9" fmla="*/ 1782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782">
                  <a:moveTo>
                    <a:pt x="255" y="1782"/>
                  </a:moveTo>
                  <a:lnTo>
                    <a:pt x="0" y="1705"/>
                  </a:lnTo>
                  <a:lnTo>
                    <a:pt x="0" y="127"/>
                  </a:lnTo>
                  <a:lnTo>
                    <a:pt x="255" y="0"/>
                  </a:lnTo>
                  <a:lnTo>
                    <a:pt x="255" y="17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8643144" y="2829148"/>
              <a:ext cx="282575" cy="2828925"/>
            </a:xfrm>
            <a:custGeom>
              <a:avLst/>
              <a:gdLst>
                <a:gd name="T0" fmla="*/ 0 w 178"/>
                <a:gd name="T1" fmla="*/ 1782 h 1782"/>
                <a:gd name="T2" fmla="*/ 178 w 178"/>
                <a:gd name="T3" fmla="*/ 1705 h 1782"/>
                <a:gd name="T4" fmla="*/ 178 w 178"/>
                <a:gd name="T5" fmla="*/ 110 h 1782"/>
                <a:gd name="T6" fmla="*/ 0 w 178"/>
                <a:gd name="T7" fmla="*/ 0 h 1782"/>
                <a:gd name="T8" fmla="*/ 0 w 178"/>
                <a:gd name="T9" fmla="*/ 1782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82">
                  <a:moveTo>
                    <a:pt x="0" y="1782"/>
                  </a:moveTo>
                  <a:lnTo>
                    <a:pt x="178" y="1705"/>
                  </a:lnTo>
                  <a:lnTo>
                    <a:pt x="178" y="110"/>
                  </a:lnTo>
                  <a:lnTo>
                    <a:pt x="0" y="0"/>
                  </a:lnTo>
                  <a:lnTo>
                    <a:pt x="0" y="178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405511" y="1912668"/>
            <a:ext cx="646111" cy="3397676"/>
            <a:chOff x="9262269" y="2043335"/>
            <a:chExt cx="687387" cy="3614738"/>
          </a:xfrm>
        </p:grpSpPr>
        <p:sp>
          <p:nvSpPr>
            <p:cNvPr id="27" name="Freeform 26"/>
            <p:cNvSpPr/>
            <p:nvPr/>
          </p:nvSpPr>
          <p:spPr bwMode="auto">
            <a:xfrm>
              <a:off x="9262269" y="2043335"/>
              <a:ext cx="404813" cy="3614738"/>
            </a:xfrm>
            <a:custGeom>
              <a:avLst/>
              <a:gdLst>
                <a:gd name="T0" fmla="*/ 255 w 255"/>
                <a:gd name="T1" fmla="*/ 2277 h 2277"/>
                <a:gd name="T2" fmla="*/ 0 w 255"/>
                <a:gd name="T3" fmla="*/ 2200 h 2277"/>
                <a:gd name="T4" fmla="*/ 0 w 255"/>
                <a:gd name="T5" fmla="*/ 119 h 2277"/>
                <a:gd name="T6" fmla="*/ 255 w 255"/>
                <a:gd name="T7" fmla="*/ 0 h 2277"/>
                <a:gd name="T8" fmla="*/ 255 w 255"/>
                <a:gd name="T9" fmla="*/ 2277 h 2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277">
                  <a:moveTo>
                    <a:pt x="255" y="2277"/>
                  </a:moveTo>
                  <a:lnTo>
                    <a:pt x="0" y="2200"/>
                  </a:lnTo>
                  <a:lnTo>
                    <a:pt x="0" y="119"/>
                  </a:lnTo>
                  <a:lnTo>
                    <a:pt x="255" y="0"/>
                  </a:lnTo>
                  <a:lnTo>
                    <a:pt x="255" y="22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9667081" y="2043335"/>
              <a:ext cx="282575" cy="3614738"/>
            </a:xfrm>
            <a:custGeom>
              <a:avLst/>
              <a:gdLst>
                <a:gd name="T0" fmla="*/ 0 w 178"/>
                <a:gd name="T1" fmla="*/ 2277 h 2277"/>
                <a:gd name="T2" fmla="*/ 178 w 178"/>
                <a:gd name="T3" fmla="*/ 2200 h 2277"/>
                <a:gd name="T4" fmla="*/ 178 w 178"/>
                <a:gd name="T5" fmla="*/ 111 h 2277"/>
                <a:gd name="T6" fmla="*/ 0 w 178"/>
                <a:gd name="T7" fmla="*/ 0 h 2277"/>
                <a:gd name="T8" fmla="*/ 0 w 178"/>
                <a:gd name="T9" fmla="*/ 2277 h 2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277">
                  <a:moveTo>
                    <a:pt x="0" y="2277"/>
                  </a:moveTo>
                  <a:lnTo>
                    <a:pt x="178" y="2200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227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文本框 48"/>
          <p:cNvSpPr txBox="1"/>
          <p:nvPr/>
        </p:nvSpPr>
        <p:spPr>
          <a:xfrm>
            <a:off x="2673000" y="1209358"/>
            <a:ext cx="708848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100%</a:t>
            </a:r>
            <a:endParaRPr lang="zh-CN" altLang="en-US" sz="16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文本框 49"/>
          <p:cNvSpPr txBox="1"/>
          <p:nvPr/>
        </p:nvSpPr>
        <p:spPr>
          <a:xfrm>
            <a:off x="9380239" y="1544866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95%</a:t>
            </a:r>
            <a:endParaRPr lang="zh-CN" altLang="en-US" sz="16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文本框 50"/>
          <p:cNvSpPr txBox="1"/>
          <p:nvPr/>
        </p:nvSpPr>
        <p:spPr>
          <a:xfrm>
            <a:off x="3689097" y="1950964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zh-CN" altLang="en-US" sz="16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文本框 51"/>
          <p:cNvSpPr txBox="1"/>
          <p:nvPr/>
        </p:nvSpPr>
        <p:spPr>
          <a:xfrm>
            <a:off x="4626953" y="2463848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zh-CN" altLang="en-US" sz="16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文本框 52"/>
          <p:cNvSpPr txBox="1"/>
          <p:nvPr/>
        </p:nvSpPr>
        <p:spPr>
          <a:xfrm>
            <a:off x="5635564" y="3068998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zh-CN" altLang="en-US" sz="16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文本框 53"/>
          <p:cNvSpPr txBox="1"/>
          <p:nvPr/>
        </p:nvSpPr>
        <p:spPr>
          <a:xfrm>
            <a:off x="6550800" y="1875426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zh-CN" altLang="en-US" sz="16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文本框 55"/>
          <p:cNvSpPr txBox="1"/>
          <p:nvPr/>
        </p:nvSpPr>
        <p:spPr>
          <a:xfrm>
            <a:off x="7456757" y="2557643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65%</a:t>
            </a:r>
            <a:endParaRPr lang="zh-CN" altLang="en-US" sz="16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文本框 56"/>
          <p:cNvSpPr txBox="1"/>
          <p:nvPr/>
        </p:nvSpPr>
        <p:spPr>
          <a:xfrm>
            <a:off x="8422965" y="2310550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75%</a:t>
            </a:r>
            <a:endParaRPr lang="zh-CN" altLang="en-US" sz="16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391743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16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429292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16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55124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  <a:endParaRPr lang="en-GB" sz="16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36984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2010</a:t>
            </a:r>
            <a:endParaRPr lang="en-GB" sz="16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01725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2008</a:t>
            </a:r>
            <a:endParaRPr lang="en-GB" sz="16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79709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2009</a:t>
            </a:r>
            <a:endParaRPr lang="en-GB" sz="16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28829" y="5614570"/>
            <a:ext cx="628570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2011</a:t>
            </a:r>
            <a:endParaRPr lang="en-GB" sz="16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48617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16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Rectangle 19"/>
          <p:cNvSpPr/>
          <p:nvPr/>
        </p:nvSpPr>
        <p:spPr>
          <a:xfrm>
            <a:off x="2098347" y="6256449"/>
            <a:ext cx="8662058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20"/>
          <p:cNvSpPr txBox="1"/>
          <p:nvPr/>
        </p:nvSpPr>
        <p:spPr>
          <a:xfrm>
            <a:off x="5869296" y="6006182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32"/>
          <p:cNvSpPr txBox="1"/>
          <p:nvPr/>
        </p:nvSpPr>
        <p:spPr>
          <a:xfrm>
            <a:off x="21150" y="110395"/>
            <a:ext cx="3600400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点击输入标题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4316280" y="2793515"/>
            <a:ext cx="4249756" cy="3300520"/>
            <a:chOff x="2329" y="786"/>
            <a:chExt cx="3022" cy="2347"/>
          </a:xfrm>
        </p:grpSpPr>
        <p:sp>
          <p:nvSpPr>
            <p:cNvPr id="16" name="Freeform 5"/>
            <p:cNvSpPr/>
            <p:nvPr/>
          </p:nvSpPr>
          <p:spPr bwMode="auto">
            <a:xfrm>
              <a:off x="3462" y="1393"/>
              <a:ext cx="389" cy="1740"/>
            </a:xfrm>
            <a:custGeom>
              <a:avLst/>
              <a:gdLst>
                <a:gd name="T0" fmla="*/ 0 w 164"/>
                <a:gd name="T1" fmla="*/ 1140 h 1222"/>
                <a:gd name="T2" fmla="*/ 0 w 164"/>
                <a:gd name="T3" fmla="*/ 1140 h 1222"/>
                <a:gd name="T4" fmla="*/ 82 w 164"/>
                <a:gd name="T5" fmla="*/ 1222 h 1222"/>
                <a:gd name="T6" fmla="*/ 82 w 164"/>
                <a:gd name="T7" fmla="*/ 1222 h 1222"/>
                <a:gd name="T8" fmla="*/ 164 w 164"/>
                <a:gd name="T9" fmla="*/ 1140 h 1222"/>
                <a:gd name="T10" fmla="*/ 164 w 164"/>
                <a:gd name="T11" fmla="*/ 1140 h 1222"/>
                <a:gd name="T12" fmla="*/ 164 w 164"/>
                <a:gd name="T13" fmla="*/ 0 h 1222"/>
                <a:gd name="connsiteX0" fmla="*/ 0 w 10000"/>
                <a:gd name="connsiteY0" fmla="*/ 9830 h 10501"/>
                <a:gd name="connsiteX1" fmla="*/ 0 w 10000"/>
                <a:gd name="connsiteY1" fmla="*/ 9830 h 10501"/>
                <a:gd name="connsiteX2" fmla="*/ 5000 w 10000"/>
                <a:gd name="connsiteY2" fmla="*/ 10501 h 10501"/>
                <a:gd name="connsiteX3" fmla="*/ 5000 w 10000"/>
                <a:gd name="connsiteY3" fmla="*/ 10501 h 10501"/>
                <a:gd name="connsiteX4" fmla="*/ 10000 w 10000"/>
                <a:gd name="connsiteY4" fmla="*/ 9830 h 10501"/>
                <a:gd name="connsiteX5" fmla="*/ 10000 w 10000"/>
                <a:gd name="connsiteY5" fmla="*/ 9830 h 10501"/>
                <a:gd name="connsiteX6" fmla="*/ 10000 w 10000"/>
                <a:gd name="connsiteY6" fmla="*/ 0 h 10501"/>
                <a:gd name="connsiteX0-1" fmla="*/ 0 w 10000"/>
                <a:gd name="connsiteY0-2" fmla="*/ 5342 h 6013"/>
                <a:gd name="connsiteX1-3" fmla="*/ 0 w 10000"/>
                <a:gd name="connsiteY1-4" fmla="*/ 5342 h 6013"/>
                <a:gd name="connsiteX2-5" fmla="*/ 5000 w 10000"/>
                <a:gd name="connsiteY2-6" fmla="*/ 6013 h 6013"/>
                <a:gd name="connsiteX3-7" fmla="*/ 5000 w 10000"/>
                <a:gd name="connsiteY3-8" fmla="*/ 6013 h 6013"/>
                <a:gd name="connsiteX4-9" fmla="*/ 10000 w 10000"/>
                <a:gd name="connsiteY4-10" fmla="*/ 5342 h 6013"/>
                <a:gd name="connsiteX5-11" fmla="*/ 10000 w 10000"/>
                <a:gd name="connsiteY5-12" fmla="*/ 5342 h 6013"/>
                <a:gd name="connsiteX6-13" fmla="*/ 10000 w 10000"/>
                <a:gd name="connsiteY6-14" fmla="*/ 0 h 60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000" h="6013">
                  <a:moveTo>
                    <a:pt x="0" y="5342"/>
                  </a:moveTo>
                  <a:lnTo>
                    <a:pt x="0" y="5342"/>
                  </a:lnTo>
                  <a:cubicBezTo>
                    <a:pt x="0" y="5710"/>
                    <a:pt x="2256" y="6013"/>
                    <a:pt x="5000" y="6013"/>
                  </a:cubicBezTo>
                  <a:lnTo>
                    <a:pt x="5000" y="6013"/>
                  </a:lnTo>
                  <a:cubicBezTo>
                    <a:pt x="7805" y="6013"/>
                    <a:pt x="10000" y="5710"/>
                    <a:pt x="10000" y="5342"/>
                  </a:cubicBezTo>
                  <a:lnTo>
                    <a:pt x="10000" y="5342"/>
                  </a:lnTo>
                  <a:lnTo>
                    <a:pt x="10000" y="0"/>
                  </a:lnTo>
                </a:path>
              </a:pathLst>
            </a:custGeom>
            <a:noFill/>
            <a:ln w="101600" cap="rnd">
              <a:solidFill>
                <a:srgbClr val="B3B3B3"/>
              </a:solidFill>
              <a:prstDash val="solid"/>
              <a:round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3841" y="786"/>
              <a:ext cx="1510" cy="1346"/>
            </a:xfrm>
            <a:custGeom>
              <a:avLst/>
              <a:gdLst>
                <a:gd name="T0" fmla="*/ 0 w 638"/>
                <a:gd name="T1" fmla="*/ 0 h 568"/>
                <a:gd name="T2" fmla="*/ 0 w 638"/>
                <a:gd name="T3" fmla="*/ 568 h 568"/>
                <a:gd name="T4" fmla="*/ 159 w 638"/>
                <a:gd name="T5" fmla="*/ 484 h 568"/>
                <a:gd name="T6" fmla="*/ 319 w 638"/>
                <a:gd name="T7" fmla="*/ 568 h 568"/>
                <a:gd name="T8" fmla="*/ 479 w 638"/>
                <a:gd name="T9" fmla="*/ 484 h 568"/>
                <a:gd name="T10" fmla="*/ 638 w 638"/>
                <a:gd name="T11" fmla="*/ 567 h 568"/>
                <a:gd name="T12" fmla="*/ 0 w 638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568">
                  <a:moveTo>
                    <a:pt x="0" y="0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35" y="517"/>
                    <a:pt x="93" y="484"/>
                    <a:pt x="159" y="484"/>
                  </a:cubicBezTo>
                  <a:cubicBezTo>
                    <a:pt x="226" y="484"/>
                    <a:pt x="284" y="517"/>
                    <a:pt x="319" y="568"/>
                  </a:cubicBezTo>
                  <a:cubicBezTo>
                    <a:pt x="354" y="517"/>
                    <a:pt x="412" y="484"/>
                    <a:pt x="479" y="484"/>
                  </a:cubicBezTo>
                  <a:cubicBezTo>
                    <a:pt x="545" y="484"/>
                    <a:pt x="603" y="517"/>
                    <a:pt x="638" y="567"/>
                  </a:cubicBezTo>
                  <a:cubicBezTo>
                    <a:pt x="601" y="248"/>
                    <a:pt x="32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2329" y="786"/>
              <a:ext cx="1512" cy="1346"/>
            </a:xfrm>
            <a:custGeom>
              <a:avLst/>
              <a:gdLst>
                <a:gd name="T0" fmla="*/ 639 w 639"/>
                <a:gd name="T1" fmla="*/ 0 h 568"/>
                <a:gd name="T2" fmla="*/ 639 w 639"/>
                <a:gd name="T3" fmla="*/ 0 h 568"/>
                <a:gd name="T4" fmla="*/ 0 w 639"/>
                <a:gd name="T5" fmla="*/ 568 h 568"/>
                <a:gd name="T6" fmla="*/ 160 w 639"/>
                <a:gd name="T7" fmla="*/ 484 h 568"/>
                <a:gd name="T8" fmla="*/ 320 w 639"/>
                <a:gd name="T9" fmla="*/ 568 h 568"/>
                <a:gd name="T10" fmla="*/ 479 w 639"/>
                <a:gd name="T11" fmla="*/ 484 h 568"/>
                <a:gd name="T12" fmla="*/ 639 w 639"/>
                <a:gd name="T13" fmla="*/ 568 h 568"/>
                <a:gd name="T14" fmla="*/ 639 w 639"/>
                <a:gd name="T1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568">
                  <a:moveTo>
                    <a:pt x="639" y="0"/>
                  </a:moveTo>
                  <a:cubicBezTo>
                    <a:pt x="639" y="0"/>
                    <a:pt x="639" y="0"/>
                    <a:pt x="639" y="0"/>
                  </a:cubicBezTo>
                  <a:cubicBezTo>
                    <a:pt x="309" y="0"/>
                    <a:pt x="37" y="248"/>
                    <a:pt x="0" y="568"/>
                  </a:cubicBezTo>
                  <a:cubicBezTo>
                    <a:pt x="35" y="517"/>
                    <a:pt x="94" y="484"/>
                    <a:pt x="160" y="484"/>
                  </a:cubicBezTo>
                  <a:cubicBezTo>
                    <a:pt x="226" y="484"/>
                    <a:pt x="285" y="517"/>
                    <a:pt x="320" y="568"/>
                  </a:cubicBezTo>
                  <a:cubicBezTo>
                    <a:pt x="355" y="517"/>
                    <a:pt x="413" y="484"/>
                    <a:pt x="479" y="484"/>
                  </a:cubicBezTo>
                  <a:cubicBezTo>
                    <a:pt x="545" y="484"/>
                    <a:pt x="604" y="517"/>
                    <a:pt x="639" y="568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3083" y="786"/>
              <a:ext cx="755" cy="1341"/>
            </a:xfrm>
            <a:custGeom>
              <a:avLst/>
              <a:gdLst>
                <a:gd name="T0" fmla="*/ 161 w 319"/>
                <a:gd name="T1" fmla="*/ 484 h 566"/>
                <a:gd name="T2" fmla="*/ 319 w 319"/>
                <a:gd name="T3" fmla="*/ 565 h 566"/>
                <a:gd name="T4" fmla="*/ 319 w 319"/>
                <a:gd name="T5" fmla="*/ 0 h 566"/>
                <a:gd name="T6" fmla="*/ 317 w 319"/>
                <a:gd name="T7" fmla="*/ 0 h 566"/>
                <a:gd name="T8" fmla="*/ 0 w 319"/>
                <a:gd name="T9" fmla="*/ 565 h 566"/>
                <a:gd name="T10" fmla="*/ 0 w 319"/>
                <a:gd name="T11" fmla="*/ 566 h 566"/>
                <a:gd name="T12" fmla="*/ 5 w 319"/>
                <a:gd name="T13" fmla="*/ 564 h 566"/>
                <a:gd name="T14" fmla="*/ 161 w 319"/>
                <a:gd name="T15" fmla="*/ 48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566">
                  <a:moveTo>
                    <a:pt x="161" y="484"/>
                  </a:moveTo>
                  <a:cubicBezTo>
                    <a:pt x="226" y="484"/>
                    <a:pt x="284" y="516"/>
                    <a:pt x="319" y="565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18" y="0"/>
                    <a:pt x="318" y="0"/>
                    <a:pt x="317" y="0"/>
                  </a:cubicBezTo>
                  <a:cubicBezTo>
                    <a:pt x="153" y="2"/>
                    <a:pt x="19" y="248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2" y="563"/>
                    <a:pt x="3" y="563"/>
                    <a:pt x="5" y="564"/>
                  </a:cubicBezTo>
                  <a:cubicBezTo>
                    <a:pt x="40" y="515"/>
                    <a:pt x="97" y="484"/>
                    <a:pt x="161" y="4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3838" y="786"/>
              <a:ext cx="755" cy="1346"/>
            </a:xfrm>
            <a:custGeom>
              <a:avLst/>
              <a:gdLst>
                <a:gd name="T0" fmla="*/ 0 w 319"/>
                <a:gd name="T1" fmla="*/ 568 h 568"/>
                <a:gd name="T2" fmla="*/ 5 w 319"/>
                <a:gd name="T3" fmla="*/ 561 h 568"/>
                <a:gd name="T4" fmla="*/ 159 w 319"/>
                <a:gd name="T5" fmla="*/ 484 h 568"/>
                <a:gd name="T6" fmla="*/ 316 w 319"/>
                <a:gd name="T7" fmla="*/ 563 h 568"/>
                <a:gd name="T8" fmla="*/ 319 w 319"/>
                <a:gd name="T9" fmla="*/ 568 h 568"/>
                <a:gd name="T10" fmla="*/ 319 w 319"/>
                <a:gd name="T11" fmla="*/ 568 h 568"/>
                <a:gd name="T12" fmla="*/ 0 w 319"/>
                <a:gd name="T13" fmla="*/ 0 h 568"/>
                <a:gd name="T14" fmla="*/ 0 w 319"/>
                <a:gd name="T15" fmla="*/ 0 h 568"/>
                <a:gd name="T16" fmla="*/ 0 w 319"/>
                <a:gd name="T17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568">
                  <a:moveTo>
                    <a:pt x="0" y="568"/>
                  </a:moveTo>
                  <a:cubicBezTo>
                    <a:pt x="1" y="563"/>
                    <a:pt x="3" y="561"/>
                    <a:pt x="5" y="561"/>
                  </a:cubicBezTo>
                  <a:cubicBezTo>
                    <a:pt x="40" y="514"/>
                    <a:pt x="96" y="484"/>
                    <a:pt x="159" y="484"/>
                  </a:cubicBezTo>
                  <a:cubicBezTo>
                    <a:pt x="224" y="484"/>
                    <a:pt x="280" y="515"/>
                    <a:pt x="316" y="563"/>
                  </a:cubicBezTo>
                  <a:cubicBezTo>
                    <a:pt x="317" y="564"/>
                    <a:pt x="318" y="565"/>
                    <a:pt x="319" y="568"/>
                  </a:cubicBezTo>
                  <a:cubicBezTo>
                    <a:pt x="319" y="568"/>
                    <a:pt x="319" y="568"/>
                    <a:pt x="319" y="568"/>
                  </a:cubicBezTo>
                  <a:cubicBezTo>
                    <a:pt x="300" y="248"/>
                    <a:pt x="16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7"/>
          <p:cNvSpPr txBox="1"/>
          <p:nvPr/>
        </p:nvSpPr>
        <p:spPr>
          <a:xfrm>
            <a:off x="2819533" y="1987245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1811419" y="2443352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3" name="Rounded Rectangle 11"/>
          <p:cNvSpPr>
            <a:spLocks noChangeAspect="1"/>
          </p:cNvSpPr>
          <p:nvPr/>
        </p:nvSpPr>
        <p:spPr>
          <a:xfrm>
            <a:off x="4388846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Placeholder 7"/>
          <p:cNvSpPr txBox="1"/>
          <p:nvPr/>
        </p:nvSpPr>
        <p:spPr>
          <a:xfrm>
            <a:off x="4449727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7"/>
          <p:cNvSpPr txBox="1"/>
          <p:nvPr/>
        </p:nvSpPr>
        <p:spPr>
          <a:xfrm>
            <a:off x="8875276" y="1987245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8875276" y="2443352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7" name="Rounded Rectangle 23"/>
          <p:cNvSpPr>
            <a:spLocks noChangeAspect="1"/>
          </p:cNvSpPr>
          <p:nvPr/>
        </p:nvSpPr>
        <p:spPr>
          <a:xfrm>
            <a:off x="7973944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8034824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9" name="Text Placeholder 7"/>
          <p:cNvSpPr txBox="1"/>
          <p:nvPr/>
        </p:nvSpPr>
        <p:spPr>
          <a:xfrm>
            <a:off x="2819533" y="4938877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20000"/>
              </a:lnSpc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1811419" y="5394984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433737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4398256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3" name="Text Placeholder 7"/>
          <p:cNvSpPr txBox="1"/>
          <p:nvPr/>
        </p:nvSpPr>
        <p:spPr>
          <a:xfrm>
            <a:off x="8869792" y="4938877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8869792" y="5394984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5" name="Rounded Rectangle 16"/>
          <p:cNvSpPr>
            <a:spLocks noChangeAspect="1"/>
          </p:cNvSpPr>
          <p:nvPr/>
        </p:nvSpPr>
        <p:spPr>
          <a:xfrm>
            <a:off x="797394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8034824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37" name="TextBox 32"/>
          <p:cNvSpPr txBox="1"/>
          <p:nvPr/>
        </p:nvSpPr>
        <p:spPr>
          <a:xfrm>
            <a:off x="21150" y="110395"/>
            <a:ext cx="3600400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点击输入标题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2051986" y="2036251"/>
            <a:ext cx="2820950" cy="4080923"/>
            <a:chOff x="3285725" y="973793"/>
            <a:chExt cx="2882322" cy="4169707"/>
          </a:xfrm>
        </p:grpSpPr>
        <p:sp>
          <p:nvSpPr>
            <p:cNvPr id="43" name="Freeform 5"/>
            <p:cNvSpPr/>
            <p:nvPr/>
          </p:nvSpPr>
          <p:spPr bwMode="auto">
            <a:xfrm>
              <a:off x="3739829" y="3869949"/>
              <a:ext cx="2081691" cy="531173"/>
            </a:xfrm>
            <a:custGeom>
              <a:avLst/>
              <a:gdLst>
                <a:gd name="T0" fmla="*/ 831 w 1419"/>
                <a:gd name="T1" fmla="*/ 0 h 362"/>
                <a:gd name="T2" fmla="*/ 831 w 1419"/>
                <a:gd name="T3" fmla="*/ 24 h 362"/>
                <a:gd name="T4" fmla="*/ 835 w 1419"/>
                <a:gd name="T5" fmla="*/ 37 h 362"/>
                <a:gd name="T6" fmla="*/ 847 w 1419"/>
                <a:gd name="T7" fmla="*/ 60 h 362"/>
                <a:gd name="T8" fmla="*/ 858 w 1419"/>
                <a:gd name="T9" fmla="*/ 99 h 362"/>
                <a:gd name="T10" fmla="*/ 858 w 1419"/>
                <a:gd name="T11" fmla="*/ 100 h 362"/>
                <a:gd name="T12" fmla="*/ 858 w 1419"/>
                <a:gd name="T13" fmla="*/ 101 h 362"/>
                <a:gd name="T14" fmla="*/ 858 w 1419"/>
                <a:gd name="T15" fmla="*/ 101 h 362"/>
                <a:gd name="T16" fmla="*/ 791 w 1419"/>
                <a:gd name="T17" fmla="*/ 154 h 362"/>
                <a:gd name="T18" fmla="*/ 724 w 1419"/>
                <a:gd name="T19" fmla="*/ 96 h 362"/>
                <a:gd name="T20" fmla="*/ 724 w 1419"/>
                <a:gd name="T21" fmla="*/ 96 h 362"/>
                <a:gd name="T22" fmla="*/ 735 w 1419"/>
                <a:gd name="T23" fmla="*/ 60 h 362"/>
                <a:gd name="T24" fmla="*/ 746 w 1419"/>
                <a:gd name="T25" fmla="*/ 39 h 362"/>
                <a:gd name="T26" fmla="*/ 750 w 1419"/>
                <a:gd name="T27" fmla="*/ 24 h 362"/>
                <a:gd name="T28" fmla="*/ 751 w 1419"/>
                <a:gd name="T29" fmla="*/ 24 h 362"/>
                <a:gd name="T30" fmla="*/ 751 w 1419"/>
                <a:gd name="T31" fmla="*/ 0 h 362"/>
                <a:gd name="T32" fmla="*/ 30 w 1419"/>
                <a:gd name="T33" fmla="*/ 0 h 362"/>
                <a:gd name="T34" fmla="*/ 0 w 1419"/>
                <a:gd name="T35" fmla="*/ 161 h 362"/>
                <a:gd name="T36" fmla="*/ 876 w 1419"/>
                <a:gd name="T37" fmla="*/ 362 h 362"/>
                <a:gd name="T38" fmla="*/ 953 w 1419"/>
                <a:gd name="T39" fmla="*/ 133 h 362"/>
                <a:gd name="T40" fmla="*/ 1362 w 1419"/>
                <a:gd name="T41" fmla="*/ 133 h 362"/>
                <a:gd name="T42" fmla="*/ 1419 w 1419"/>
                <a:gd name="T43" fmla="*/ 0 h 362"/>
                <a:gd name="T44" fmla="*/ 831 w 1419"/>
                <a:gd name="T45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9" h="362">
                  <a:moveTo>
                    <a:pt x="831" y="0"/>
                  </a:moveTo>
                  <a:cubicBezTo>
                    <a:pt x="831" y="24"/>
                    <a:pt x="831" y="24"/>
                    <a:pt x="831" y="24"/>
                  </a:cubicBezTo>
                  <a:cubicBezTo>
                    <a:pt x="835" y="37"/>
                    <a:pt x="835" y="37"/>
                    <a:pt x="835" y="37"/>
                  </a:cubicBezTo>
                  <a:cubicBezTo>
                    <a:pt x="838" y="46"/>
                    <a:pt x="840" y="50"/>
                    <a:pt x="847" y="60"/>
                  </a:cubicBezTo>
                  <a:cubicBezTo>
                    <a:pt x="856" y="71"/>
                    <a:pt x="859" y="84"/>
                    <a:pt x="858" y="99"/>
                  </a:cubicBezTo>
                  <a:cubicBezTo>
                    <a:pt x="858" y="99"/>
                    <a:pt x="858" y="100"/>
                    <a:pt x="858" y="100"/>
                  </a:cubicBezTo>
                  <a:cubicBezTo>
                    <a:pt x="858" y="101"/>
                    <a:pt x="858" y="101"/>
                    <a:pt x="858" y="101"/>
                  </a:cubicBezTo>
                  <a:cubicBezTo>
                    <a:pt x="858" y="101"/>
                    <a:pt x="858" y="101"/>
                    <a:pt x="858" y="101"/>
                  </a:cubicBezTo>
                  <a:cubicBezTo>
                    <a:pt x="855" y="130"/>
                    <a:pt x="826" y="154"/>
                    <a:pt x="791" y="154"/>
                  </a:cubicBezTo>
                  <a:cubicBezTo>
                    <a:pt x="754" y="154"/>
                    <a:pt x="724" y="128"/>
                    <a:pt x="724" y="96"/>
                  </a:cubicBezTo>
                  <a:cubicBezTo>
                    <a:pt x="724" y="96"/>
                    <a:pt x="724" y="96"/>
                    <a:pt x="724" y="96"/>
                  </a:cubicBezTo>
                  <a:cubicBezTo>
                    <a:pt x="723" y="82"/>
                    <a:pt x="727" y="71"/>
                    <a:pt x="735" y="60"/>
                  </a:cubicBezTo>
                  <a:cubicBezTo>
                    <a:pt x="741" y="51"/>
                    <a:pt x="744" y="47"/>
                    <a:pt x="746" y="39"/>
                  </a:cubicBezTo>
                  <a:cubicBezTo>
                    <a:pt x="750" y="24"/>
                    <a:pt x="750" y="24"/>
                    <a:pt x="750" y="24"/>
                  </a:cubicBezTo>
                  <a:cubicBezTo>
                    <a:pt x="751" y="24"/>
                    <a:pt x="751" y="24"/>
                    <a:pt x="751" y="24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8" y="87"/>
                    <a:pt x="0" y="161"/>
                    <a:pt x="0" y="161"/>
                  </a:cubicBezTo>
                  <a:cubicBezTo>
                    <a:pt x="876" y="362"/>
                    <a:pt x="876" y="362"/>
                    <a:pt x="876" y="362"/>
                  </a:cubicBezTo>
                  <a:cubicBezTo>
                    <a:pt x="876" y="362"/>
                    <a:pt x="908" y="149"/>
                    <a:pt x="953" y="133"/>
                  </a:cubicBezTo>
                  <a:cubicBezTo>
                    <a:pt x="997" y="117"/>
                    <a:pt x="1278" y="237"/>
                    <a:pt x="1362" y="133"/>
                  </a:cubicBezTo>
                  <a:cubicBezTo>
                    <a:pt x="1399" y="87"/>
                    <a:pt x="1414" y="40"/>
                    <a:pt x="1419" y="0"/>
                  </a:cubicBezTo>
                  <a:lnTo>
                    <a:pt x="8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reeform 6"/>
            <p:cNvSpPr/>
            <p:nvPr/>
          </p:nvSpPr>
          <p:spPr bwMode="auto">
            <a:xfrm>
              <a:off x="5224584" y="1646612"/>
              <a:ext cx="730995" cy="633614"/>
            </a:xfrm>
            <a:custGeom>
              <a:avLst/>
              <a:gdLst>
                <a:gd name="T0" fmla="*/ 382 w 498"/>
                <a:gd name="T1" fmla="*/ 0 h 432"/>
                <a:gd name="T2" fmla="*/ 0 w 498"/>
                <a:gd name="T3" fmla="*/ 0 h 432"/>
                <a:gd name="T4" fmla="*/ 0 w 498"/>
                <a:gd name="T5" fmla="*/ 432 h 432"/>
                <a:gd name="T6" fmla="*/ 65 w 498"/>
                <a:gd name="T7" fmla="*/ 432 h 432"/>
                <a:gd name="T8" fmla="*/ 65 w 498"/>
                <a:gd name="T9" fmla="*/ 420 h 432"/>
                <a:gd name="T10" fmla="*/ 62 w 498"/>
                <a:gd name="T11" fmla="*/ 407 h 432"/>
                <a:gd name="T12" fmla="*/ 49 w 498"/>
                <a:gd name="T13" fmla="*/ 384 h 432"/>
                <a:gd name="T14" fmla="*/ 39 w 498"/>
                <a:gd name="T15" fmla="*/ 345 h 432"/>
                <a:gd name="T16" fmla="*/ 39 w 498"/>
                <a:gd name="T17" fmla="*/ 344 h 432"/>
                <a:gd name="T18" fmla="*/ 39 w 498"/>
                <a:gd name="T19" fmla="*/ 343 h 432"/>
                <a:gd name="T20" fmla="*/ 39 w 498"/>
                <a:gd name="T21" fmla="*/ 343 h 432"/>
                <a:gd name="T22" fmla="*/ 106 w 498"/>
                <a:gd name="T23" fmla="*/ 290 h 432"/>
                <a:gd name="T24" fmla="*/ 173 w 498"/>
                <a:gd name="T25" fmla="*/ 348 h 432"/>
                <a:gd name="T26" fmla="*/ 173 w 498"/>
                <a:gd name="T27" fmla="*/ 348 h 432"/>
                <a:gd name="T28" fmla="*/ 162 w 498"/>
                <a:gd name="T29" fmla="*/ 384 h 432"/>
                <a:gd name="T30" fmla="*/ 150 w 498"/>
                <a:gd name="T31" fmla="*/ 405 h 432"/>
                <a:gd name="T32" fmla="*/ 146 w 498"/>
                <a:gd name="T33" fmla="*/ 420 h 432"/>
                <a:gd name="T34" fmla="*/ 146 w 498"/>
                <a:gd name="T35" fmla="*/ 420 h 432"/>
                <a:gd name="T36" fmla="*/ 146 w 498"/>
                <a:gd name="T37" fmla="*/ 432 h 432"/>
                <a:gd name="T38" fmla="*/ 491 w 498"/>
                <a:gd name="T39" fmla="*/ 432 h 432"/>
                <a:gd name="T40" fmla="*/ 382 w 498"/>
                <a:gd name="T41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8" h="432">
                  <a:moveTo>
                    <a:pt x="3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32"/>
                    <a:pt x="0" y="432"/>
                    <a:pt x="0" y="432"/>
                  </a:cubicBezTo>
                  <a:cubicBezTo>
                    <a:pt x="65" y="432"/>
                    <a:pt x="65" y="432"/>
                    <a:pt x="65" y="432"/>
                  </a:cubicBezTo>
                  <a:cubicBezTo>
                    <a:pt x="65" y="420"/>
                    <a:pt x="65" y="420"/>
                    <a:pt x="65" y="420"/>
                  </a:cubicBezTo>
                  <a:cubicBezTo>
                    <a:pt x="62" y="407"/>
                    <a:pt x="62" y="407"/>
                    <a:pt x="62" y="407"/>
                  </a:cubicBezTo>
                  <a:cubicBezTo>
                    <a:pt x="59" y="398"/>
                    <a:pt x="56" y="394"/>
                    <a:pt x="49" y="384"/>
                  </a:cubicBezTo>
                  <a:cubicBezTo>
                    <a:pt x="41" y="373"/>
                    <a:pt x="37" y="360"/>
                    <a:pt x="39" y="345"/>
                  </a:cubicBezTo>
                  <a:cubicBezTo>
                    <a:pt x="39" y="345"/>
                    <a:pt x="39" y="344"/>
                    <a:pt x="39" y="344"/>
                  </a:cubicBezTo>
                  <a:cubicBezTo>
                    <a:pt x="39" y="343"/>
                    <a:pt x="39" y="343"/>
                    <a:pt x="39" y="343"/>
                  </a:cubicBezTo>
                  <a:cubicBezTo>
                    <a:pt x="39" y="343"/>
                    <a:pt x="39" y="343"/>
                    <a:pt x="39" y="343"/>
                  </a:cubicBezTo>
                  <a:cubicBezTo>
                    <a:pt x="42" y="314"/>
                    <a:pt x="71" y="290"/>
                    <a:pt x="106" y="290"/>
                  </a:cubicBezTo>
                  <a:cubicBezTo>
                    <a:pt x="143" y="290"/>
                    <a:pt x="173" y="316"/>
                    <a:pt x="173" y="348"/>
                  </a:cubicBezTo>
                  <a:cubicBezTo>
                    <a:pt x="173" y="348"/>
                    <a:pt x="173" y="348"/>
                    <a:pt x="173" y="348"/>
                  </a:cubicBezTo>
                  <a:cubicBezTo>
                    <a:pt x="173" y="362"/>
                    <a:pt x="170" y="373"/>
                    <a:pt x="162" y="384"/>
                  </a:cubicBezTo>
                  <a:cubicBezTo>
                    <a:pt x="156" y="393"/>
                    <a:pt x="153" y="397"/>
                    <a:pt x="150" y="405"/>
                  </a:cubicBezTo>
                  <a:cubicBezTo>
                    <a:pt x="146" y="420"/>
                    <a:pt x="146" y="420"/>
                    <a:pt x="146" y="420"/>
                  </a:cubicBezTo>
                  <a:cubicBezTo>
                    <a:pt x="146" y="420"/>
                    <a:pt x="146" y="420"/>
                    <a:pt x="146" y="420"/>
                  </a:cubicBezTo>
                  <a:cubicBezTo>
                    <a:pt x="146" y="432"/>
                    <a:pt x="146" y="432"/>
                    <a:pt x="146" y="432"/>
                  </a:cubicBezTo>
                  <a:cubicBezTo>
                    <a:pt x="491" y="432"/>
                    <a:pt x="491" y="432"/>
                    <a:pt x="491" y="432"/>
                  </a:cubicBezTo>
                  <a:cubicBezTo>
                    <a:pt x="498" y="320"/>
                    <a:pt x="483" y="157"/>
                    <a:pt x="3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Freeform 9"/>
            <p:cNvSpPr/>
            <p:nvPr/>
          </p:nvSpPr>
          <p:spPr bwMode="auto">
            <a:xfrm>
              <a:off x="4063592" y="973793"/>
              <a:ext cx="1642841" cy="565319"/>
            </a:xfrm>
            <a:custGeom>
              <a:avLst/>
              <a:gdLst>
                <a:gd name="T0" fmla="*/ 793 w 1120"/>
                <a:gd name="T1" fmla="*/ 146 h 385"/>
                <a:gd name="T2" fmla="*/ 0 w 1120"/>
                <a:gd name="T3" fmla="*/ 136 h 385"/>
                <a:gd name="T4" fmla="*/ 0 w 1120"/>
                <a:gd name="T5" fmla="*/ 385 h 385"/>
                <a:gd name="T6" fmla="*/ 603 w 1120"/>
                <a:gd name="T7" fmla="*/ 385 h 385"/>
                <a:gd name="T8" fmla="*/ 603 w 1120"/>
                <a:gd name="T9" fmla="*/ 342 h 385"/>
                <a:gd name="T10" fmla="*/ 600 w 1120"/>
                <a:gd name="T11" fmla="*/ 330 h 385"/>
                <a:gd name="T12" fmla="*/ 587 w 1120"/>
                <a:gd name="T13" fmla="*/ 307 h 385"/>
                <a:gd name="T14" fmla="*/ 577 w 1120"/>
                <a:gd name="T15" fmla="*/ 267 h 385"/>
                <a:gd name="T16" fmla="*/ 577 w 1120"/>
                <a:gd name="T17" fmla="*/ 266 h 385"/>
                <a:gd name="T18" fmla="*/ 577 w 1120"/>
                <a:gd name="T19" fmla="*/ 266 h 385"/>
                <a:gd name="T20" fmla="*/ 577 w 1120"/>
                <a:gd name="T21" fmla="*/ 266 h 385"/>
                <a:gd name="T22" fmla="*/ 644 w 1120"/>
                <a:gd name="T23" fmla="*/ 212 h 385"/>
                <a:gd name="T24" fmla="*/ 711 w 1120"/>
                <a:gd name="T25" fmla="*/ 270 h 385"/>
                <a:gd name="T26" fmla="*/ 711 w 1120"/>
                <a:gd name="T27" fmla="*/ 270 h 385"/>
                <a:gd name="T28" fmla="*/ 700 w 1120"/>
                <a:gd name="T29" fmla="*/ 307 h 385"/>
                <a:gd name="T30" fmla="*/ 688 w 1120"/>
                <a:gd name="T31" fmla="*/ 327 h 385"/>
                <a:gd name="T32" fmla="*/ 684 w 1120"/>
                <a:gd name="T33" fmla="*/ 342 h 385"/>
                <a:gd name="T34" fmla="*/ 684 w 1120"/>
                <a:gd name="T35" fmla="*/ 342 h 385"/>
                <a:gd name="T36" fmla="*/ 684 w 1120"/>
                <a:gd name="T37" fmla="*/ 385 h 385"/>
                <a:gd name="T38" fmla="*/ 1120 w 1120"/>
                <a:gd name="T39" fmla="*/ 385 h 385"/>
                <a:gd name="T40" fmla="*/ 793 w 1120"/>
                <a:gd name="T41" fmla="*/ 14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0" h="385">
                  <a:moveTo>
                    <a:pt x="793" y="146"/>
                  </a:moveTo>
                  <a:cubicBezTo>
                    <a:pt x="476" y="0"/>
                    <a:pt x="207" y="32"/>
                    <a:pt x="0" y="136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603" y="385"/>
                    <a:pt x="603" y="385"/>
                    <a:pt x="603" y="385"/>
                  </a:cubicBezTo>
                  <a:cubicBezTo>
                    <a:pt x="603" y="342"/>
                    <a:pt x="603" y="342"/>
                    <a:pt x="603" y="342"/>
                  </a:cubicBezTo>
                  <a:cubicBezTo>
                    <a:pt x="600" y="330"/>
                    <a:pt x="600" y="330"/>
                    <a:pt x="600" y="330"/>
                  </a:cubicBezTo>
                  <a:cubicBezTo>
                    <a:pt x="597" y="320"/>
                    <a:pt x="594" y="316"/>
                    <a:pt x="587" y="307"/>
                  </a:cubicBezTo>
                  <a:cubicBezTo>
                    <a:pt x="579" y="295"/>
                    <a:pt x="575" y="282"/>
                    <a:pt x="577" y="267"/>
                  </a:cubicBezTo>
                  <a:cubicBezTo>
                    <a:pt x="577" y="267"/>
                    <a:pt x="577" y="267"/>
                    <a:pt x="577" y="266"/>
                  </a:cubicBezTo>
                  <a:cubicBezTo>
                    <a:pt x="577" y="266"/>
                    <a:pt x="577" y="266"/>
                    <a:pt x="577" y="266"/>
                  </a:cubicBezTo>
                  <a:cubicBezTo>
                    <a:pt x="577" y="266"/>
                    <a:pt x="577" y="266"/>
                    <a:pt x="577" y="266"/>
                  </a:cubicBezTo>
                  <a:cubicBezTo>
                    <a:pt x="580" y="236"/>
                    <a:pt x="609" y="212"/>
                    <a:pt x="644" y="212"/>
                  </a:cubicBezTo>
                  <a:cubicBezTo>
                    <a:pt x="681" y="212"/>
                    <a:pt x="711" y="238"/>
                    <a:pt x="711" y="270"/>
                  </a:cubicBezTo>
                  <a:cubicBezTo>
                    <a:pt x="711" y="270"/>
                    <a:pt x="711" y="270"/>
                    <a:pt x="711" y="270"/>
                  </a:cubicBezTo>
                  <a:cubicBezTo>
                    <a:pt x="712" y="284"/>
                    <a:pt x="708" y="296"/>
                    <a:pt x="700" y="307"/>
                  </a:cubicBezTo>
                  <a:cubicBezTo>
                    <a:pt x="694" y="315"/>
                    <a:pt x="691" y="319"/>
                    <a:pt x="688" y="327"/>
                  </a:cubicBezTo>
                  <a:cubicBezTo>
                    <a:pt x="684" y="342"/>
                    <a:pt x="684" y="342"/>
                    <a:pt x="684" y="342"/>
                  </a:cubicBezTo>
                  <a:cubicBezTo>
                    <a:pt x="684" y="342"/>
                    <a:pt x="684" y="342"/>
                    <a:pt x="684" y="342"/>
                  </a:cubicBezTo>
                  <a:cubicBezTo>
                    <a:pt x="684" y="385"/>
                    <a:pt x="684" y="385"/>
                    <a:pt x="684" y="385"/>
                  </a:cubicBezTo>
                  <a:cubicBezTo>
                    <a:pt x="1120" y="385"/>
                    <a:pt x="1120" y="385"/>
                    <a:pt x="1120" y="385"/>
                  </a:cubicBezTo>
                  <a:cubicBezTo>
                    <a:pt x="1046" y="297"/>
                    <a:pt x="941" y="215"/>
                    <a:pt x="793" y="1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Freeform 13"/>
            <p:cNvSpPr/>
            <p:nvPr/>
          </p:nvSpPr>
          <p:spPr bwMode="auto">
            <a:xfrm>
              <a:off x="4626382" y="3128837"/>
              <a:ext cx="295939" cy="634878"/>
            </a:xfrm>
            <a:custGeom>
              <a:avLst/>
              <a:gdLst>
                <a:gd name="T0" fmla="*/ 234 w 234"/>
                <a:gd name="T1" fmla="*/ 0 h 502"/>
                <a:gd name="T2" fmla="*/ 0 w 234"/>
                <a:gd name="T3" fmla="*/ 0 h 502"/>
                <a:gd name="T4" fmla="*/ 0 w 234"/>
                <a:gd name="T5" fmla="*/ 502 h 502"/>
                <a:gd name="T6" fmla="*/ 0 w 234"/>
                <a:gd name="T7" fmla="*/ 502 h 502"/>
                <a:gd name="T8" fmla="*/ 234 w 234"/>
                <a:gd name="T9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502">
                  <a:moveTo>
                    <a:pt x="234" y="0"/>
                  </a:moveTo>
                  <a:lnTo>
                    <a:pt x="0" y="0"/>
                  </a:lnTo>
                  <a:lnTo>
                    <a:pt x="0" y="502"/>
                  </a:lnTo>
                  <a:lnTo>
                    <a:pt x="0" y="502"/>
                  </a:lnTo>
                  <a:lnTo>
                    <a:pt x="234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18"/>
            <p:cNvSpPr/>
            <p:nvPr/>
          </p:nvSpPr>
          <p:spPr bwMode="auto">
            <a:xfrm>
              <a:off x="3609565" y="1235586"/>
              <a:ext cx="345263" cy="303528"/>
            </a:xfrm>
            <a:custGeom>
              <a:avLst/>
              <a:gdLst>
                <a:gd name="T0" fmla="*/ 235 w 235"/>
                <a:gd name="T1" fmla="*/ 207 h 207"/>
                <a:gd name="T2" fmla="*/ 235 w 235"/>
                <a:gd name="T3" fmla="*/ 0 h 207"/>
                <a:gd name="T4" fmla="*/ 0 w 235"/>
                <a:gd name="T5" fmla="*/ 207 h 207"/>
                <a:gd name="T6" fmla="*/ 235 w 235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" h="207">
                  <a:moveTo>
                    <a:pt x="235" y="207"/>
                  </a:moveTo>
                  <a:cubicBezTo>
                    <a:pt x="235" y="0"/>
                    <a:pt x="235" y="0"/>
                    <a:pt x="235" y="0"/>
                  </a:cubicBezTo>
                  <a:cubicBezTo>
                    <a:pt x="141" y="58"/>
                    <a:pt x="62" y="132"/>
                    <a:pt x="0" y="207"/>
                  </a:cubicBezTo>
                  <a:lnTo>
                    <a:pt x="235" y="2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20"/>
            <p:cNvSpPr/>
            <p:nvPr/>
          </p:nvSpPr>
          <p:spPr bwMode="auto">
            <a:xfrm>
              <a:off x="4063592" y="1646612"/>
              <a:ext cx="902994" cy="633614"/>
            </a:xfrm>
            <a:custGeom>
              <a:avLst/>
              <a:gdLst>
                <a:gd name="T0" fmla="*/ 714 w 714"/>
                <a:gd name="T1" fmla="*/ 0 h 501"/>
                <a:gd name="T2" fmla="*/ 0 w 714"/>
                <a:gd name="T3" fmla="*/ 0 h 501"/>
                <a:gd name="T4" fmla="*/ 0 w 714"/>
                <a:gd name="T5" fmla="*/ 501 h 501"/>
                <a:gd name="T6" fmla="*/ 433 w 714"/>
                <a:gd name="T7" fmla="*/ 501 h 501"/>
                <a:gd name="T8" fmla="*/ 714 w 714"/>
                <a:gd name="T9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4" h="501">
                  <a:moveTo>
                    <a:pt x="714" y="0"/>
                  </a:moveTo>
                  <a:lnTo>
                    <a:pt x="0" y="0"/>
                  </a:lnTo>
                  <a:lnTo>
                    <a:pt x="0" y="501"/>
                  </a:lnTo>
                  <a:lnTo>
                    <a:pt x="433" y="501"/>
                  </a:lnTo>
                  <a:lnTo>
                    <a:pt x="714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22"/>
            <p:cNvSpPr/>
            <p:nvPr/>
          </p:nvSpPr>
          <p:spPr bwMode="auto">
            <a:xfrm>
              <a:off x="3297185" y="4378358"/>
              <a:ext cx="2174014" cy="765142"/>
            </a:xfrm>
            <a:custGeom>
              <a:avLst/>
              <a:gdLst>
                <a:gd name="T0" fmla="*/ 0 w 1719"/>
                <a:gd name="T1" fmla="*/ 605 h 605"/>
                <a:gd name="T2" fmla="*/ 224 w 1719"/>
                <a:gd name="T3" fmla="*/ 0 h 605"/>
                <a:gd name="T4" fmla="*/ 1440 w 1719"/>
                <a:gd name="T5" fmla="*/ 261 h 605"/>
                <a:gd name="T6" fmla="*/ 1440 w 1719"/>
                <a:gd name="T7" fmla="*/ 218 h 605"/>
                <a:gd name="T8" fmla="*/ 1719 w 1719"/>
                <a:gd name="T9" fmla="*/ 605 h 605"/>
                <a:gd name="T10" fmla="*/ 0 w 1719"/>
                <a:gd name="T11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9" h="605">
                  <a:moveTo>
                    <a:pt x="0" y="605"/>
                  </a:moveTo>
                  <a:lnTo>
                    <a:pt x="224" y="0"/>
                  </a:lnTo>
                  <a:lnTo>
                    <a:pt x="1440" y="261"/>
                  </a:lnTo>
                  <a:lnTo>
                    <a:pt x="1440" y="218"/>
                  </a:lnTo>
                  <a:lnTo>
                    <a:pt x="1719" y="605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23"/>
            <p:cNvSpPr/>
            <p:nvPr/>
          </p:nvSpPr>
          <p:spPr bwMode="auto">
            <a:xfrm>
              <a:off x="3580477" y="3995155"/>
              <a:ext cx="1537871" cy="713289"/>
            </a:xfrm>
            <a:custGeom>
              <a:avLst/>
              <a:gdLst>
                <a:gd name="T0" fmla="*/ 1216 w 1216"/>
                <a:gd name="T1" fmla="*/ 564 h 564"/>
                <a:gd name="T2" fmla="*/ 0 w 1216"/>
                <a:gd name="T3" fmla="*/ 303 h 564"/>
                <a:gd name="T4" fmla="*/ 102 w 1216"/>
                <a:gd name="T5" fmla="*/ 0 h 564"/>
                <a:gd name="T6" fmla="*/ 1216 w 1216"/>
                <a:gd name="T7" fmla="*/ 260 h 564"/>
                <a:gd name="T8" fmla="*/ 1216 w 1216"/>
                <a:gd name="T9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6" h="564">
                  <a:moveTo>
                    <a:pt x="1216" y="564"/>
                  </a:moveTo>
                  <a:lnTo>
                    <a:pt x="0" y="303"/>
                  </a:lnTo>
                  <a:lnTo>
                    <a:pt x="102" y="0"/>
                  </a:lnTo>
                  <a:lnTo>
                    <a:pt x="1216" y="260"/>
                  </a:lnTo>
                  <a:lnTo>
                    <a:pt x="1216" y="5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4063592" y="2055109"/>
              <a:ext cx="1367137" cy="967493"/>
            </a:xfrm>
            <a:custGeom>
              <a:avLst/>
              <a:gdLst>
                <a:gd name="connsiteX0" fmla="*/ 875170 w 1367137"/>
                <a:gd name="connsiteY0" fmla="*/ 0 h 967493"/>
                <a:gd name="connsiteX1" fmla="*/ 940741 w 1367137"/>
                <a:gd name="connsiteY1" fmla="*/ 52782 h 967493"/>
                <a:gd name="connsiteX2" fmla="*/ 930541 w 1367137"/>
                <a:gd name="connsiteY2" fmla="*/ 95300 h 967493"/>
                <a:gd name="connsiteX3" fmla="*/ 908684 w 1367137"/>
                <a:gd name="connsiteY3" fmla="*/ 136352 h 967493"/>
                <a:gd name="connsiteX4" fmla="*/ 901398 w 1367137"/>
                <a:gd name="connsiteY4" fmla="*/ 162743 h 967493"/>
                <a:gd name="connsiteX5" fmla="*/ 901398 w 1367137"/>
                <a:gd name="connsiteY5" fmla="*/ 331350 h 967493"/>
                <a:gd name="connsiteX6" fmla="*/ 1054757 w 1367137"/>
                <a:gd name="connsiteY6" fmla="*/ 331350 h 967493"/>
                <a:gd name="connsiteX7" fmla="*/ 1054757 w 1367137"/>
                <a:gd name="connsiteY7" fmla="*/ 471137 h 967493"/>
                <a:gd name="connsiteX8" fmla="*/ 1074553 w 1367137"/>
                <a:gd name="connsiteY8" fmla="*/ 470966 h 967493"/>
                <a:gd name="connsiteX9" fmla="*/ 1202403 w 1367137"/>
                <a:gd name="connsiteY9" fmla="*/ 469855 h 967493"/>
                <a:gd name="connsiteX10" fmla="*/ 1231820 w 1367137"/>
                <a:gd name="connsiteY10" fmla="*/ 462512 h 967493"/>
                <a:gd name="connsiteX11" fmla="*/ 1270062 w 1367137"/>
                <a:gd name="connsiteY11" fmla="*/ 441950 h 967493"/>
                <a:gd name="connsiteX12" fmla="*/ 1308304 w 1367137"/>
                <a:gd name="connsiteY12" fmla="*/ 430201 h 967493"/>
                <a:gd name="connsiteX13" fmla="*/ 1367137 w 1367137"/>
                <a:gd name="connsiteY13" fmla="*/ 497760 h 967493"/>
                <a:gd name="connsiteX14" fmla="*/ 1312716 w 1367137"/>
                <a:gd name="connsiteY14" fmla="*/ 563851 h 967493"/>
                <a:gd name="connsiteX15" fmla="*/ 1270062 w 1367137"/>
                <a:gd name="connsiteY15" fmla="*/ 553571 h 967493"/>
                <a:gd name="connsiteX16" fmla="*/ 1228879 w 1367137"/>
                <a:gd name="connsiteY16" fmla="*/ 530072 h 967493"/>
                <a:gd name="connsiteX17" fmla="*/ 1228879 w 1367137"/>
                <a:gd name="connsiteY17" fmla="*/ 531540 h 967493"/>
                <a:gd name="connsiteX18" fmla="*/ 1202403 w 1367137"/>
                <a:gd name="connsiteY18" fmla="*/ 524197 h 967493"/>
                <a:gd name="connsiteX19" fmla="*/ 1089089 w 1367137"/>
                <a:gd name="connsiteY19" fmla="*/ 524197 h 967493"/>
                <a:gd name="connsiteX20" fmla="*/ 1054757 w 1367137"/>
                <a:gd name="connsiteY20" fmla="*/ 524197 h 967493"/>
                <a:gd name="connsiteX21" fmla="*/ 1054757 w 1367137"/>
                <a:gd name="connsiteY21" fmla="*/ 967493 h 967493"/>
                <a:gd name="connsiteX22" fmla="*/ 212712 w 1367137"/>
                <a:gd name="connsiteY22" fmla="*/ 967493 h 967493"/>
                <a:gd name="connsiteX23" fmla="*/ 212712 w 1367137"/>
                <a:gd name="connsiteY23" fmla="*/ 935172 h 967493"/>
                <a:gd name="connsiteX24" fmla="*/ 218580 w 1367137"/>
                <a:gd name="connsiteY24" fmla="*/ 913135 h 967493"/>
                <a:gd name="connsiteX25" fmla="*/ 236183 w 1367137"/>
                <a:gd name="connsiteY25" fmla="*/ 883751 h 967493"/>
                <a:gd name="connsiteX26" fmla="*/ 252320 w 1367137"/>
                <a:gd name="connsiteY26" fmla="*/ 829393 h 967493"/>
                <a:gd name="connsiteX27" fmla="*/ 154033 w 1367137"/>
                <a:gd name="connsiteY27" fmla="*/ 745651 h 967493"/>
                <a:gd name="connsiteX28" fmla="*/ 55745 w 1367137"/>
                <a:gd name="connsiteY28" fmla="*/ 823516 h 967493"/>
                <a:gd name="connsiteX29" fmla="*/ 55745 w 1367137"/>
                <a:gd name="connsiteY29" fmla="*/ 826455 h 967493"/>
                <a:gd name="connsiteX30" fmla="*/ 70415 w 1367137"/>
                <a:gd name="connsiteY30" fmla="*/ 883751 h 967493"/>
                <a:gd name="connsiteX31" fmla="*/ 89486 w 1367137"/>
                <a:gd name="connsiteY31" fmla="*/ 917542 h 967493"/>
                <a:gd name="connsiteX32" fmla="*/ 93886 w 1367137"/>
                <a:gd name="connsiteY32" fmla="*/ 935172 h 967493"/>
                <a:gd name="connsiteX33" fmla="*/ 93886 w 1367137"/>
                <a:gd name="connsiteY33" fmla="*/ 967493 h 967493"/>
                <a:gd name="connsiteX34" fmla="*/ 0 w 1367137"/>
                <a:gd name="connsiteY34" fmla="*/ 967493 h 967493"/>
                <a:gd name="connsiteX35" fmla="*/ 0 w 1367137"/>
                <a:gd name="connsiteY35" fmla="*/ 331350 h 967493"/>
                <a:gd name="connsiteX36" fmla="*/ 706605 w 1367137"/>
                <a:gd name="connsiteY36" fmla="*/ 331350 h 967493"/>
                <a:gd name="connsiteX37" fmla="*/ 848941 w 1367137"/>
                <a:gd name="connsiteY37" fmla="*/ 331350 h 967493"/>
                <a:gd name="connsiteX38" fmla="*/ 848941 w 1367137"/>
                <a:gd name="connsiteY38" fmla="*/ 162743 h 967493"/>
                <a:gd name="connsiteX39" fmla="*/ 841655 w 1367137"/>
                <a:gd name="connsiteY39" fmla="*/ 133420 h 967493"/>
                <a:gd name="connsiteX40" fmla="*/ 840198 w 1367137"/>
                <a:gd name="connsiteY40" fmla="*/ 133420 h 967493"/>
                <a:gd name="connsiteX41" fmla="*/ 819798 w 1367137"/>
                <a:gd name="connsiteY41" fmla="*/ 95300 h 967493"/>
                <a:gd name="connsiteX42" fmla="*/ 809598 w 1367137"/>
                <a:gd name="connsiteY42" fmla="*/ 57180 h 967493"/>
                <a:gd name="connsiteX43" fmla="*/ 875170 w 1367137"/>
                <a:gd name="connsiteY43" fmla="*/ 0 h 9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367137" h="967493">
                  <a:moveTo>
                    <a:pt x="875170" y="0"/>
                  </a:moveTo>
                  <a:cubicBezTo>
                    <a:pt x="910141" y="0"/>
                    <a:pt x="939284" y="23458"/>
                    <a:pt x="940741" y="52782"/>
                  </a:cubicBezTo>
                  <a:cubicBezTo>
                    <a:pt x="942198" y="68909"/>
                    <a:pt x="939284" y="83571"/>
                    <a:pt x="930541" y="95300"/>
                  </a:cubicBezTo>
                  <a:cubicBezTo>
                    <a:pt x="918884" y="111428"/>
                    <a:pt x="914513" y="120224"/>
                    <a:pt x="908684" y="136352"/>
                  </a:cubicBezTo>
                  <a:cubicBezTo>
                    <a:pt x="908684" y="136352"/>
                    <a:pt x="908684" y="136352"/>
                    <a:pt x="901398" y="162743"/>
                  </a:cubicBezTo>
                  <a:cubicBezTo>
                    <a:pt x="901398" y="162743"/>
                    <a:pt x="901398" y="162743"/>
                    <a:pt x="901398" y="331350"/>
                  </a:cubicBezTo>
                  <a:lnTo>
                    <a:pt x="1054757" y="331350"/>
                  </a:lnTo>
                  <a:lnTo>
                    <a:pt x="1054757" y="471137"/>
                  </a:lnTo>
                  <a:lnTo>
                    <a:pt x="1074553" y="470966"/>
                  </a:lnTo>
                  <a:cubicBezTo>
                    <a:pt x="1099330" y="470750"/>
                    <a:pt x="1138974" y="470406"/>
                    <a:pt x="1202403" y="469855"/>
                  </a:cubicBezTo>
                  <a:cubicBezTo>
                    <a:pt x="1202403" y="469855"/>
                    <a:pt x="1202403" y="469855"/>
                    <a:pt x="1231820" y="462512"/>
                  </a:cubicBezTo>
                  <a:cubicBezTo>
                    <a:pt x="1246529" y="456637"/>
                    <a:pt x="1255354" y="452231"/>
                    <a:pt x="1270062" y="441950"/>
                  </a:cubicBezTo>
                  <a:cubicBezTo>
                    <a:pt x="1281829" y="433138"/>
                    <a:pt x="1293595" y="428732"/>
                    <a:pt x="1308304" y="430201"/>
                  </a:cubicBezTo>
                  <a:cubicBezTo>
                    <a:pt x="1340662" y="430201"/>
                    <a:pt x="1367137" y="461043"/>
                    <a:pt x="1367137" y="497760"/>
                  </a:cubicBezTo>
                  <a:cubicBezTo>
                    <a:pt x="1367137" y="533009"/>
                    <a:pt x="1343604" y="560914"/>
                    <a:pt x="1312716" y="563851"/>
                  </a:cubicBezTo>
                  <a:cubicBezTo>
                    <a:pt x="1296537" y="565320"/>
                    <a:pt x="1283300" y="562383"/>
                    <a:pt x="1270062" y="553571"/>
                  </a:cubicBezTo>
                  <a:cubicBezTo>
                    <a:pt x="1253883" y="540352"/>
                    <a:pt x="1246529" y="535946"/>
                    <a:pt x="1228879" y="530072"/>
                  </a:cubicBezTo>
                  <a:cubicBezTo>
                    <a:pt x="1228879" y="530072"/>
                    <a:pt x="1228879" y="530072"/>
                    <a:pt x="1228879" y="531540"/>
                  </a:cubicBezTo>
                  <a:lnTo>
                    <a:pt x="1202403" y="524197"/>
                  </a:lnTo>
                  <a:cubicBezTo>
                    <a:pt x="1202403" y="524197"/>
                    <a:pt x="1202403" y="524197"/>
                    <a:pt x="1089089" y="524197"/>
                  </a:cubicBezTo>
                  <a:lnTo>
                    <a:pt x="1054757" y="524197"/>
                  </a:lnTo>
                  <a:lnTo>
                    <a:pt x="1054757" y="967493"/>
                  </a:lnTo>
                  <a:cubicBezTo>
                    <a:pt x="1054757" y="967493"/>
                    <a:pt x="1054757" y="967493"/>
                    <a:pt x="212712" y="967493"/>
                  </a:cubicBezTo>
                  <a:cubicBezTo>
                    <a:pt x="212712" y="967493"/>
                    <a:pt x="212712" y="967493"/>
                    <a:pt x="212712" y="935172"/>
                  </a:cubicBezTo>
                  <a:cubicBezTo>
                    <a:pt x="212712" y="935172"/>
                    <a:pt x="212712" y="935172"/>
                    <a:pt x="218580" y="913135"/>
                  </a:cubicBezTo>
                  <a:cubicBezTo>
                    <a:pt x="222980" y="901381"/>
                    <a:pt x="225914" y="895505"/>
                    <a:pt x="236183" y="883751"/>
                  </a:cubicBezTo>
                  <a:cubicBezTo>
                    <a:pt x="247919" y="867591"/>
                    <a:pt x="252320" y="849961"/>
                    <a:pt x="252320" y="829393"/>
                  </a:cubicBezTo>
                  <a:cubicBezTo>
                    <a:pt x="252320" y="783849"/>
                    <a:pt x="208311" y="745651"/>
                    <a:pt x="154033" y="745651"/>
                  </a:cubicBezTo>
                  <a:cubicBezTo>
                    <a:pt x="102688" y="745651"/>
                    <a:pt x="60146" y="779442"/>
                    <a:pt x="55745" y="823516"/>
                  </a:cubicBezTo>
                  <a:cubicBezTo>
                    <a:pt x="55745" y="824985"/>
                    <a:pt x="55745" y="824985"/>
                    <a:pt x="55745" y="826455"/>
                  </a:cubicBezTo>
                  <a:cubicBezTo>
                    <a:pt x="52811" y="847023"/>
                    <a:pt x="58679" y="866122"/>
                    <a:pt x="70415" y="883751"/>
                  </a:cubicBezTo>
                  <a:cubicBezTo>
                    <a:pt x="80684" y="896974"/>
                    <a:pt x="83618" y="902850"/>
                    <a:pt x="89486" y="917542"/>
                  </a:cubicBezTo>
                  <a:cubicBezTo>
                    <a:pt x="89486" y="917542"/>
                    <a:pt x="89486" y="917542"/>
                    <a:pt x="93886" y="935172"/>
                  </a:cubicBezTo>
                  <a:cubicBezTo>
                    <a:pt x="93886" y="935172"/>
                    <a:pt x="93886" y="935172"/>
                    <a:pt x="93886" y="967493"/>
                  </a:cubicBezTo>
                  <a:cubicBezTo>
                    <a:pt x="93886" y="967493"/>
                    <a:pt x="93886" y="967493"/>
                    <a:pt x="0" y="967493"/>
                  </a:cubicBezTo>
                  <a:cubicBezTo>
                    <a:pt x="0" y="967493"/>
                    <a:pt x="0" y="967493"/>
                    <a:pt x="0" y="331350"/>
                  </a:cubicBezTo>
                  <a:cubicBezTo>
                    <a:pt x="0" y="331350"/>
                    <a:pt x="0" y="331350"/>
                    <a:pt x="706605" y="331350"/>
                  </a:cubicBezTo>
                  <a:lnTo>
                    <a:pt x="848941" y="331350"/>
                  </a:lnTo>
                  <a:cubicBezTo>
                    <a:pt x="848941" y="331350"/>
                    <a:pt x="848941" y="331350"/>
                    <a:pt x="848941" y="162743"/>
                  </a:cubicBezTo>
                  <a:cubicBezTo>
                    <a:pt x="848941" y="162743"/>
                    <a:pt x="848941" y="162743"/>
                    <a:pt x="841655" y="133420"/>
                  </a:cubicBezTo>
                  <a:cubicBezTo>
                    <a:pt x="841655" y="133420"/>
                    <a:pt x="841655" y="133420"/>
                    <a:pt x="840198" y="133420"/>
                  </a:cubicBezTo>
                  <a:cubicBezTo>
                    <a:pt x="835827" y="118758"/>
                    <a:pt x="829998" y="109961"/>
                    <a:pt x="819798" y="95300"/>
                  </a:cubicBezTo>
                  <a:cubicBezTo>
                    <a:pt x="811056" y="83571"/>
                    <a:pt x="808141" y="71842"/>
                    <a:pt x="809598" y="57180"/>
                  </a:cubicBezTo>
                  <a:cubicBezTo>
                    <a:pt x="809598" y="24925"/>
                    <a:pt x="838741" y="0"/>
                    <a:pt x="875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3476772" y="2826574"/>
              <a:ext cx="1042111" cy="937140"/>
            </a:xfrm>
            <a:custGeom>
              <a:avLst/>
              <a:gdLst>
                <a:gd name="connsiteX0" fmla="*/ 740582 w 1042111"/>
                <a:gd name="connsiteY0" fmla="*/ 0 h 937140"/>
                <a:gd name="connsiteX1" fmla="*/ 806672 w 1042111"/>
                <a:gd name="connsiteY1" fmla="*/ 54289 h 937140"/>
                <a:gd name="connsiteX2" fmla="*/ 794923 w 1042111"/>
                <a:gd name="connsiteY2" fmla="*/ 96840 h 937140"/>
                <a:gd name="connsiteX3" fmla="*/ 772893 w 1042111"/>
                <a:gd name="connsiteY3" fmla="*/ 137923 h 937140"/>
                <a:gd name="connsiteX4" fmla="*/ 767018 w 1042111"/>
                <a:gd name="connsiteY4" fmla="*/ 162866 h 937140"/>
                <a:gd name="connsiteX5" fmla="*/ 767018 w 1042111"/>
                <a:gd name="connsiteY5" fmla="*/ 280821 h 937140"/>
                <a:gd name="connsiteX6" fmla="*/ 767018 w 1042111"/>
                <a:gd name="connsiteY6" fmla="*/ 302262 h 937140"/>
                <a:gd name="connsiteX7" fmla="*/ 833111 w 1042111"/>
                <a:gd name="connsiteY7" fmla="*/ 302262 h 937140"/>
                <a:gd name="connsiteX8" fmla="*/ 1042110 w 1042111"/>
                <a:gd name="connsiteY8" fmla="*/ 302262 h 937140"/>
                <a:gd name="connsiteX9" fmla="*/ 1042110 w 1042111"/>
                <a:gd name="connsiteY9" fmla="*/ 302263 h 937140"/>
                <a:gd name="connsiteX10" fmla="*/ 1042111 w 1042111"/>
                <a:gd name="connsiteY10" fmla="*/ 302262 h 937140"/>
                <a:gd name="connsiteX11" fmla="*/ 1042111 w 1042111"/>
                <a:gd name="connsiteY11" fmla="*/ 937140 h 937140"/>
                <a:gd name="connsiteX12" fmla="*/ 1042110 w 1042111"/>
                <a:gd name="connsiteY12" fmla="*/ 937140 h 937140"/>
                <a:gd name="connsiteX13" fmla="*/ 1040702 w 1042111"/>
                <a:gd name="connsiteY13" fmla="*/ 937140 h 937140"/>
                <a:gd name="connsiteX14" fmla="*/ 1040702 w 1042111"/>
                <a:gd name="connsiteY14" fmla="*/ 937140 h 937140"/>
                <a:gd name="connsiteX15" fmla="*/ 1030843 w 1042111"/>
                <a:gd name="connsiteY15" fmla="*/ 937140 h 937140"/>
                <a:gd name="connsiteX16" fmla="*/ 1030838 w 1042111"/>
                <a:gd name="connsiteY16" fmla="*/ 937140 h 937140"/>
                <a:gd name="connsiteX17" fmla="*/ 1004082 w 1042111"/>
                <a:gd name="connsiteY17" fmla="*/ 937140 h 937140"/>
                <a:gd name="connsiteX18" fmla="*/ 1004063 w 1042111"/>
                <a:gd name="connsiteY18" fmla="*/ 937140 h 937140"/>
                <a:gd name="connsiteX19" fmla="*/ 981723 w 1042111"/>
                <a:gd name="connsiteY19" fmla="*/ 937140 h 937140"/>
                <a:gd name="connsiteX20" fmla="*/ 981693 w 1042111"/>
                <a:gd name="connsiteY20" fmla="*/ 937140 h 937140"/>
                <a:gd name="connsiteX21" fmla="*/ 951970 w 1042111"/>
                <a:gd name="connsiteY21" fmla="*/ 937140 h 937140"/>
                <a:gd name="connsiteX22" fmla="*/ 951924 w 1042111"/>
                <a:gd name="connsiteY22" fmla="*/ 937140 h 937140"/>
                <a:gd name="connsiteX23" fmla="*/ 913766 w 1042111"/>
                <a:gd name="connsiteY23" fmla="*/ 937140 h 937140"/>
                <a:gd name="connsiteX24" fmla="*/ 913700 w 1042111"/>
                <a:gd name="connsiteY24" fmla="*/ 937140 h 937140"/>
                <a:gd name="connsiteX25" fmla="*/ 866055 w 1042111"/>
                <a:gd name="connsiteY25" fmla="*/ 937140 h 937140"/>
                <a:gd name="connsiteX26" fmla="*/ 865964 w 1042111"/>
                <a:gd name="connsiteY26" fmla="*/ 937140 h 937140"/>
                <a:gd name="connsiteX27" fmla="*/ 807781 w 1042111"/>
                <a:gd name="connsiteY27" fmla="*/ 937140 h 937140"/>
                <a:gd name="connsiteX28" fmla="*/ 807660 w 1042111"/>
                <a:gd name="connsiteY28" fmla="*/ 937140 h 937140"/>
                <a:gd name="connsiteX29" fmla="*/ 737887 w 1042111"/>
                <a:gd name="connsiteY29" fmla="*/ 937140 h 937140"/>
                <a:gd name="connsiteX30" fmla="*/ 737729 w 1042111"/>
                <a:gd name="connsiteY30" fmla="*/ 937140 h 937140"/>
                <a:gd name="connsiteX31" fmla="*/ 655316 w 1042111"/>
                <a:gd name="connsiteY31" fmla="*/ 937140 h 937140"/>
                <a:gd name="connsiteX32" fmla="*/ 655116 w 1042111"/>
                <a:gd name="connsiteY32" fmla="*/ 937140 h 937140"/>
                <a:gd name="connsiteX33" fmla="*/ 559014 w 1042111"/>
                <a:gd name="connsiteY33" fmla="*/ 937140 h 937140"/>
                <a:gd name="connsiteX34" fmla="*/ 558764 w 1042111"/>
                <a:gd name="connsiteY34" fmla="*/ 937140 h 937140"/>
                <a:gd name="connsiteX35" fmla="*/ 447923 w 1042111"/>
                <a:gd name="connsiteY35" fmla="*/ 937140 h 937140"/>
                <a:gd name="connsiteX36" fmla="*/ 447615 w 1042111"/>
                <a:gd name="connsiteY36" fmla="*/ 937140 h 937140"/>
                <a:gd name="connsiteX37" fmla="*/ 320987 w 1042111"/>
                <a:gd name="connsiteY37" fmla="*/ 937140 h 937140"/>
                <a:gd name="connsiteX38" fmla="*/ 320613 w 1042111"/>
                <a:gd name="connsiteY38" fmla="*/ 937140 h 937140"/>
                <a:gd name="connsiteX39" fmla="*/ 325012 w 1042111"/>
                <a:gd name="connsiteY39" fmla="*/ 831327 h 937140"/>
                <a:gd name="connsiteX40" fmla="*/ 323202 w 1042111"/>
                <a:gd name="connsiteY40" fmla="*/ 777915 h 937140"/>
                <a:gd name="connsiteX41" fmla="*/ 319975 w 1042111"/>
                <a:gd name="connsiteY41" fmla="*/ 753187 h 937140"/>
                <a:gd name="connsiteX42" fmla="*/ 314183 w 1042111"/>
                <a:gd name="connsiteY42" fmla="*/ 721555 h 937140"/>
                <a:gd name="connsiteX43" fmla="*/ 308725 w 1042111"/>
                <a:gd name="connsiteY43" fmla="*/ 703337 h 937140"/>
                <a:gd name="connsiteX44" fmla="*/ 290823 w 1042111"/>
                <a:gd name="connsiteY44" fmla="*/ 670540 h 937140"/>
                <a:gd name="connsiteX45" fmla="*/ 288351 w 1042111"/>
                <a:gd name="connsiteY45" fmla="*/ 666729 h 937140"/>
                <a:gd name="connsiteX46" fmla="*/ 288618 w 1042111"/>
                <a:gd name="connsiteY46" fmla="*/ 666600 h 937140"/>
                <a:gd name="connsiteX47" fmla="*/ 201785 w 1042111"/>
                <a:gd name="connsiteY47" fmla="*/ 576095 h 937140"/>
                <a:gd name="connsiteX48" fmla="*/ 0 w 1042111"/>
                <a:gd name="connsiteY48" fmla="*/ 302262 h 937140"/>
                <a:gd name="connsiteX49" fmla="*/ 290208 w 1042111"/>
                <a:gd name="connsiteY49" fmla="*/ 302262 h 937140"/>
                <a:gd name="connsiteX50" fmla="*/ 290208 w 1042111"/>
                <a:gd name="connsiteY50" fmla="*/ 325776 h 937140"/>
                <a:gd name="connsiteX51" fmla="*/ 284345 w 1042111"/>
                <a:gd name="connsiteY51" fmla="*/ 349290 h 937140"/>
                <a:gd name="connsiteX52" fmla="*/ 266757 w 1042111"/>
                <a:gd name="connsiteY52" fmla="*/ 378683 h 937140"/>
                <a:gd name="connsiteX53" fmla="*/ 250634 w 1042111"/>
                <a:gd name="connsiteY53" fmla="*/ 431589 h 937140"/>
                <a:gd name="connsiteX54" fmla="*/ 348836 w 1042111"/>
                <a:gd name="connsiteY54" fmla="*/ 516827 h 937140"/>
                <a:gd name="connsiteX55" fmla="*/ 447037 w 1042111"/>
                <a:gd name="connsiteY55" fmla="*/ 438937 h 937140"/>
                <a:gd name="connsiteX56" fmla="*/ 447037 w 1042111"/>
                <a:gd name="connsiteY56" fmla="*/ 437468 h 937140"/>
                <a:gd name="connsiteX57" fmla="*/ 447037 w 1042111"/>
                <a:gd name="connsiteY57" fmla="*/ 435998 h 937140"/>
                <a:gd name="connsiteX58" fmla="*/ 432380 w 1042111"/>
                <a:gd name="connsiteY58" fmla="*/ 378683 h 937140"/>
                <a:gd name="connsiteX59" fmla="*/ 413326 w 1042111"/>
                <a:gd name="connsiteY59" fmla="*/ 344881 h 937140"/>
                <a:gd name="connsiteX60" fmla="*/ 408929 w 1042111"/>
                <a:gd name="connsiteY60" fmla="*/ 325776 h 937140"/>
                <a:gd name="connsiteX61" fmla="*/ 408929 w 1042111"/>
                <a:gd name="connsiteY61" fmla="*/ 302262 h 937140"/>
                <a:gd name="connsiteX62" fmla="*/ 676053 w 1042111"/>
                <a:gd name="connsiteY62" fmla="*/ 302262 h 937140"/>
                <a:gd name="connsiteX63" fmla="*/ 712677 w 1042111"/>
                <a:gd name="connsiteY63" fmla="*/ 302262 h 937140"/>
                <a:gd name="connsiteX64" fmla="*/ 712677 w 1042111"/>
                <a:gd name="connsiteY64" fmla="*/ 295952 h 937140"/>
                <a:gd name="connsiteX65" fmla="*/ 712677 w 1042111"/>
                <a:gd name="connsiteY65" fmla="*/ 162866 h 937140"/>
                <a:gd name="connsiteX66" fmla="*/ 705334 w 1042111"/>
                <a:gd name="connsiteY66" fmla="*/ 134988 h 937140"/>
                <a:gd name="connsiteX67" fmla="*/ 683304 w 1042111"/>
                <a:gd name="connsiteY67" fmla="*/ 96840 h 937140"/>
                <a:gd name="connsiteX68" fmla="*/ 673023 w 1042111"/>
                <a:gd name="connsiteY68" fmla="*/ 57223 h 937140"/>
                <a:gd name="connsiteX69" fmla="*/ 740582 w 1042111"/>
                <a:gd name="connsiteY69" fmla="*/ 0 h 93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042111" h="937140">
                  <a:moveTo>
                    <a:pt x="740582" y="0"/>
                  </a:moveTo>
                  <a:cubicBezTo>
                    <a:pt x="775830" y="0"/>
                    <a:pt x="803735" y="23476"/>
                    <a:pt x="806672" y="54289"/>
                  </a:cubicBezTo>
                  <a:cubicBezTo>
                    <a:pt x="808141" y="70429"/>
                    <a:pt x="805204" y="83634"/>
                    <a:pt x="794923" y="96840"/>
                  </a:cubicBezTo>
                  <a:cubicBezTo>
                    <a:pt x="783174" y="111512"/>
                    <a:pt x="778768" y="120316"/>
                    <a:pt x="772893" y="137923"/>
                  </a:cubicBezTo>
                  <a:lnTo>
                    <a:pt x="767018" y="162866"/>
                  </a:lnTo>
                  <a:cubicBezTo>
                    <a:pt x="767018" y="162866"/>
                    <a:pt x="767018" y="162866"/>
                    <a:pt x="767018" y="280821"/>
                  </a:cubicBezTo>
                  <a:lnTo>
                    <a:pt x="767018" y="302262"/>
                  </a:lnTo>
                  <a:lnTo>
                    <a:pt x="833111" y="302262"/>
                  </a:lnTo>
                  <a:cubicBezTo>
                    <a:pt x="893708" y="302262"/>
                    <a:pt x="962963" y="302262"/>
                    <a:pt x="1042110" y="302262"/>
                  </a:cubicBezTo>
                  <a:lnTo>
                    <a:pt x="1042110" y="302263"/>
                  </a:lnTo>
                  <a:lnTo>
                    <a:pt x="1042111" y="302262"/>
                  </a:lnTo>
                  <a:cubicBezTo>
                    <a:pt x="1042111" y="302262"/>
                    <a:pt x="1042111" y="302262"/>
                    <a:pt x="1042111" y="937140"/>
                  </a:cubicBezTo>
                  <a:lnTo>
                    <a:pt x="1042110" y="937140"/>
                  </a:lnTo>
                  <a:lnTo>
                    <a:pt x="1040702" y="937140"/>
                  </a:lnTo>
                  <a:lnTo>
                    <a:pt x="1040702" y="937140"/>
                  </a:lnTo>
                  <a:lnTo>
                    <a:pt x="1030843" y="937140"/>
                  </a:lnTo>
                  <a:lnTo>
                    <a:pt x="1030838" y="937140"/>
                  </a:lnTo>
                  <a:lnTo>
                    <a:pt x="1004082" y="937140"/>
                  </a:lnTo>
                  <a:lnTo>
                    <a:pt x="1004063" y="937140"/>
                  </a:lnTo>
                  <a:lnTo>
                    <a:pt x="981723" y="937140"/>
                  </a:lnTo>
                  <a:lnTo>
                    <a:pt x="981693" y="937140"/>
                  </a:lnTo>
                  <a:lnTo>
                    <a:pt x="951970" y="937140"/>
                  </a:lnTo>
                  <a:lnTo>
                    <a:pt x="951924" y="937140"/>
                  </a:lnTo>
                  <a:lnTo>
                    <a:pt x="913766" y="937140"/>
                  </a:lnTo>
                  <a:lnTo>
                    <a:pt x="913700" y="937140"/>
                  </a:lnTo>
                  <a:lnTo>
                    <a:pt x="866055" y="937140"/>
                  </a:lnTo>
                  <a:lnTo>
                    <a:pt x="865964" y="937140"/>
                  </a:lnTo>
                  <a:lnTo>
                    <a:pt x="807781" y="937140"/>
                  </a:lnTo>
                  <a:lnTo>
                    <a:pt x="807660" y="937140"/>
                  </a:lnTo>
                  <a:lnTo>
                    <a:pt x="737887" y="937140"/>
                  </a:lnTo>
                  <a:lnTo>
                    <a:pt x="737729" y="937140"/>
                  </a:lnTo>
                  <a:lnTo>
                    <a:pt x="655316" y="937140"/>
                  </a:lnTo>
                  <a:lnTo>
                    <a:pt x="655116" y="937140"/>
                  </a:lnTo>
                  <a:lnTo>
                    <a:pt x="559014" y="937140"/>
                  </a:lnTo>
                  <a:lnTo>
                    <a:pt x="558764" y="937140"/>
                  </a:lnTo>
                  <a:lnTo>
                    <a:pt x="447923" y="937140"/>
                  </a:lnTo>
                  <a:lnTo>
                    <a:pt x="447615" y="937140"/>
                  </a:lnTo>
                  <a:lnTo>
                    <a:pt x="320987" y="937140"/>
                  </a:lnTo>
                  <a:lnTo>
                    <a:pt x="320613" y="937140"/>
                  </a:lnTo>
                  <a:cubicBezTo>
                    <a:pt x="323546" y="900400"/>
                    <a:pt x="325012" y="865129"/>
                    <a:pt x="325012" y="831327"/>
                  </a:cubicBezTo>
                  <a:cubicBezTo>
                    <a:pt x="325012" y="812589"/>
                    <a:pt x="324462" y="794678"/>
                    <a:pt x="323202" y="777915"/>
                  </a:cubicBezTo>
                  <a:lnTo>
                    <a:pt x="319975" y="753187"/>
                  </a:lnTo>
                  <a:lnTo>
                    <a:pt x="314183" y="721555"/>
                  </a:lnTo>
                  <a:lnTo>
                    <a:pt x="308725" y="703337"/>
                  </a:lnTo>
                  <a:lnTo>
                    <a:pt x="290823" y="670540"/>
                  </a:lnTo>
                  <a:lnTo>
                    <a:pt x="288351" y="666729"/>
                  </a:lnTo>
                  <a:lnTo>
                    <a:pt x="288618" y="666600"/>
                  </a:lnTo>
                  <a:lnTo>
                    <a:pt x="201785" y="576095"/>
                  </a:lnTo>
                  <a:cubicBezTo>
                    <a:pt x="120095" y="485230"/>
                    <a:pt x="53864" y="393746"/>
                    <a:pt x="0" y="302262"/>
                  </a:cubicBezTo>
                  <a:cubicBezTo>
                    <a:pt x="0" y="302262"/>
                    <a:pt x="0" y="302262"/>
                    <a:pt x="290208" y="302262"/>
                  </a:cubicBezTo>
                  <a:cubicBezTo>
                    <a:pt x="290208" y="302262"/>
                    <a:pt x="290208" y="302262"/>
                    <a:pt x="290208" y="325776"/>
                  </a:cubicBezTo>
                  <a:cubicBezTo>
                    <a:pt x="290208" y="325776"/>
                    <a:pt x="290208" y="325776"/>
                    <a:pt x="284345" y="349290"/>
                  </a:cubicBezTo>
                  <a:cubicBezTo>
                    <a:pt x="279948" y="359578"/>
                    <a:pt x="277016" y="366926"/>
                    <a:pt x="266757" y="378683"/>
                  </a:cubicBezTo>
                  <a:cubicBezTo>
                    <a:pt x="255031" y="394849"/>
                    <a:pt x="250634" y="412484"/>
                    <a:pt x="250634" y="431589"/>
                  </a:cubicBezTo>
                  <a:cubicBezTo>
                    <a:pt x="250634" y="478617"/>
                    <a:pt x="294605" y="516827"/>
                    <a:pt x="348836" y="516827"/>
                  </a:cubicBezTo>
                  <a:cubicBezTo>
                    <a:pt x="401601" y="516827"/>
                    <a:pt x="442640" y="483026"/>
                    <a:pt x="447037" y="438937"/>
                  </a:cubicBezTo>
                  <a:cubicBezTo>
                    <a:pt x="447037" y="438937"/>
                    <a:pt x="447037" y="438937"/>
                    <a:pt x="447037" y="437468"/>
                  </a:cubicBezTo>
                  <a:cubicBezTo>
                    <a:pt x="447037" y="437468"/>
                    <a:pt x="447037" y="437468"/>
                    <a:pt x="447037" y="435998"/>
                  </a:cubicBezTo>
                  <a:cubicBezTo>
                    <a:pt x="449969" y="413954"/>
                    <a:pt x="444106" y="396318"/>
                    <a:pt x="432380" y="378683"/>
                  </a:cubicBezTo>
                  <a:cubicBezTo>
                    <a:pt x="422120" y="365456"/>
                    <a:pt x="419189" y="359578"/>
                    <a:pt x="413326" y="344881"/>
                  </a:cubicBezTo>
                  <a:cubicBezTo>
                    <a:pt x="413326" y="344881"/>
                    <a:pt x="413326" y="344881"/>
                    <a:pt x="408929" y="325776"/>
                  </a:cubicBezTo>
                  <a:cubicBezTo>
                    <a:pt x="408929" y="325776"/>
                    <a:pt x="408929" y="325776"/>
                    <a:pt x="408929" y="302262"/>
                  </a:cubicBezTo>
                  <a:cubicBezTo>
                    <a:pt x="408929" y="302262"/>
                    <a:pt x="408929" y="302262"/>
                    <a:pt x="676053" y="302262"/>
                  </a:cubicBezTo>
                  <a:lnTo>
                    <a:pt x="712677" y="302262"/>
                  </a:lnTo>
                  <a:lnTo>
                    <a:pt x="712677" y="295952"/>
                  </a:lnTo>
                  <a:cubicBezTo>
                    <a:pt x="712677" y="270160"/>
                    <a:pt x="712677" y="228893"/>
                    <a:pt x="712677" y="162866"/>
                  </a:cubicBezTo>
                  <a:cubicBezTo>
                    <a:pt x="712677" y="162866"/>
                    <a:pt x="712677" y="162866"/>
                    <a:pt x="705334" y="134988"/>
                  </a:cubicBezTo>
                  <a:cubicBezTo>
                    <a:pt x="699459" y="120316"/>
                    <a:pt x="695053" y="111512"/>
                    <a:pt x="683304" y="96840"/>
                  </a:cubicBezTo>
                  <a:cubicBezTo>
                    <a:pt x="675960" y="85101"/>
                    <a:pt x="671554" y="71896"/>
                    <a:pt x="673023" y="57223"/>
                  </a:cubicBezTo>
                  <a:cubicBezTo>
                    <a:pt x="673023" y="26411"/>
                    <a:pt x="703865" y="0"/>
                    <a:pt x="740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5224583" y="2099374"/>
              <a:ext cx="918170" cy="923229"/>
            </a:xfrm>
            <a:custGeom>
              <a:avLst/>
              <a:gdLst>
                <a:gd name="connsiteX0" fmla="*/ 155558 w 918170"/>
                <a:gd name="connsiteY0" fmla="*/ 0 h 923229"/>
                <a:gd name="connsiteX1" fmla="*/ 221129 w 918170"/>
                <a:gd name="connsiteY1" fmla="*/ 52846 h 923229"/>
                <a:gd name="connsiteX2" fmla="*/ 210929 w 918170"/>
                <a:gd name="connsiteY2" fmla="*/ 95417 h 923229"/>
                <a:gd name="connsiteX3" fmla="*/ 187615 w 918170"/>
                <a:gd name="connsiteY3" fmla="*/ 136520 h 923229"/>
                <a:gd name="connsiteX4" fmla="*/ 189072 w 918170"/>
                <a:gd name="connsiteY4" fmla="*/ 136520 h 923229"/>
                <a:gd name="connsiteX5" fmla="*/ 181786 w 918170"/>
                <a:gd name="connsiteY5" fmla="*/ 162943 h 923229"/>
                <a:gd name="connsiteX6" fmla="*/ 181786 w 918170"/>
                <a:gd name="connsiteY6" fmla="*/ 274068 h 923229"/>
                <a:gd name="connsiteX7" fmla="*/ 181786 w 918170"/>
                <a:gd name="connsiteY7" fmla="*/ 287086 h 923229"/>
                <a:gd name="connsiteX8" fmla="*/ 229728 w 918170"/>
                <a:gd name="connsiteY8" fmla="*/ 287086 h 923229"/>
                <a:gd name="connsiteX9" fmla="*/ 706962 w 918170"/>
                <a:gd name="connsiteY9" fmla="*/ 287086 h 923229"/>
                <a:gd name="connsiteX10" fmla="*/ 684961 w 918170"/>
                <a:gd name="connsiteY10" fmla="*/ 391396 h 923229"/>
                <a:gd name="connsiteX11" fmla="*/ 918170 w 918170"/>
                <a:gd name="connsiteY11" fmla="*/ 923229 h 923229"/>
                <a:gd name="connsiteX12" fmla="*/ 573490 w 918170"/>
                <a:gd name="connsiteY12" fmla="*/ 923229 h 923229"/>
                <a:gd name="connsiteX13" fmla="*/ 573490 w 918170"/>
                <a:gd name="connsiteY13" fmla="*/ 879155 h 923229"/>
                <a:gd name="connsiteX14" fmla="*/ 579357 w 918170"/>
                <a:gd name="connsiteY14" fmla="*/ 857117 h 923229"/>
                <a:gd name="connsiteX15" fmla="*/ 596957 w 918170"/>
                <a:gd name="connsiteY15" fmla="*/ 826265 h 923229"/>
                <a:gd name="connsiteX16" fmla="*/ 613091 w 918170"/>
                <a:gd name="connsiteY16" fmla="*/ 773376 h 923229"/>
                <a:gd name="connsiteX17" fmla="*/ 514821 w 918170"/>
                <a:gd name="connsiteY17" fmla="*/ 688165 h 923229"/>
                <a:gd name="connsiteX18" fmla="*/ 416550 w 918170"/>
                <a:gd name="connsiteY18" fmla="*/ 766030 h 923229"/>
                <a:gd name="connsiteX19" fmla="*/ 416550 w 918170"/>
                <a:gd name="connsiteY19" fmla="*/ 767499 h 923229"/>
                <a:gd name="connsiteX20" fmla="*/ 416550 w 918170"/>
                <a:gd name="connsiteY20" fmla="*/ 768968 h 923229"/>
                <a:gd name="connsiteX21" fmla="*/ 431217 w 918170"/>
                <a:gd name="connsiteY21" fmla="*/ 826265 h 923229"/>
                <a:gd name="connsiteX22" fmla="*/ 450285 w 918170"/>
                <a:gd name="connsiteY22" fmla="*/ 860056 h 923229"/>
                <a:gd name="connsiteX23" fmla="*/ 454685 w 918170"/>
                <a:gd name="connsiteY23" fmla="*/ 879155 h 923229"/>
                <a:gd name="connsiteX24" fmla="*/ 454685 w 918170"/>
                <a:gd name="connsiteY24" fmla="*/ 923229 h 923229"/>
                <a:gd name="connsiteX25" fmla="*/ 0 w 918170"/>
                <a:gd name="connsiteY25" fmla="*/ 923229 h 923229"/>
                <a:gd name="connsiteX26" fmla="*/ 0 w 918170"/>
                <a:gd name="connsiteY26" fmla="*/ 511866 h 923229"/>
                <a:gd name="connsiteX27" fmla="*/ 41068 w 918170"/>
                <a:gd name="connsiteY27" fmla="*/ 511866 h 923229"/>
                <a:gd name="connsiteX28" fmla="*/ 64536 w 918170"/>
                <a:gd name="connsiteY28" fmla="*/ 517743 h 923229"/>
                <a:gd name="connsiteX29" fmla="*/ 93871 w 918170"/>
                <a:gd name="connsiteY29" fmla="*/ 535373 h 923229"/>
                <a:gd name="connsiteX30" fmla="*/ 146673 w 918170"/>
                <a:gd name="connsiteY30" fmla="*/ 551534 h 923229"/>
                <a:gd name="connsiteX31" fmla="*/ 231743 w 918170"/>
                <a:gd name="connsiteY31" fmla="*/ 453100 h 923229"/>
                <a:gd name="connsiteX32" fmla="*/ 154006 w 918170"/>
                <a:gd name="connsiteY32" fmla="*/ 354667 h 923229"/>
                <a:gd name="connsiteX33" fmla="*/ 151073 w 918170"/>
                <a:gd name="connsiteY33" fmla="*/ 354667 h 923229"/>
                <a:gd name="connsiteX34" fmla="*/ 93871 w 918170"/>
                <a:gd name="connsiteY34" fmla="*/ 369359 h 923229"/>
                <a:gd name="connsiteX35" fmla="*/ 60135 w 918170"/>
                <a:gd name="connsiteY35" fmla="*/ 388458 h 923229"/>
                <a:gd name="connsiteX36" fmla="*/ 41068 w 918170"/>
                <a:gd name="connsiteY36" fmla="*/ 392865 h 923229"/>
                <a:gd name="connsiteX37" fmla="*/ 0 w 918170"/>
                <a:gd name="connsiteY37" fmla="*/ 392865 h 923229"/>
                <a:gd name="connsiteX38" fmla="*/ 0 w 918170"/>
                <a:gd name="connsiteY38" fmla="*/ 287086 h 923229"/>
                <a:gd name="connsiteX39" fmla="*/ 125824 w 918170"/>
                <a:gd name="connsiteY39" fmla="*/ 287086 h 923229"/>
                <a:gd name="connsiteX40" fmla="*/ 128963 w 918170"/>
                <a:gd name="connsiteY40" fmla="*/ 287086 h 923229"/>
                <a:gd name="connsiteX41" fmla="*/ 128715 w 918170"/>
                <a:gd name="connsiteY41" fmla="*/ 258841 h 923229"/>
                <a:gd name="connsiteX42" fmla="*/ 127872 w 918170"/>
                <a:gd name="connsiteY42" fmla="*/ 162943 h 923229"/>
                <a:gd name="connsiteX43" fmla="*/ 120586 w 918170"/>
                <a:gd name="connsiteY43" fmla="*/ 133584 h 923229"/>
                <a:gd name="connsiteX44" fmla="*/ 100186 w 918170"/>
                <a:gd name="connsiteY44" fmla="*/ 95417 h 923229"/>
                <a:gd name="connsiteX45" fmla="*/ 88529 w 918170"/>
                <a:gd name="connsiteY45" fmla="*/ 57250 h 923229"/>
                <a:gd name="connsiteX46" fmla="*/ 155558 w 918170"/>
                <a:gd name="connsiteY46" fmla="*/ 0 h 92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18170" h="923229">
                  <a:moveTo>
                    <a:pt x="155558" y="0"/>
                  </a:moveTo>
                  <a:cubicBezTo>
                    <a:pt x="190529" y="0"/>
                    <a:pt x="218215" y="23487"/>
                    <a:pt x="221129" y="52846"/>
                  </a:cubicBezTo>
                  <a:cubicBezTo>
                    <a:pt x="222586" y="70462"/>
                    <a:pt x="219672" y="83673"/>
                    <a:pt x="210929" y="95417"/>
                  </a:cubicBezTo>
                  <a:cubicBezTo>
                    <a:pt x="199272" y="111564"/>
                    <a:pt x="193443" y="120372"/>
                    <a:pt x="187615" y="136520"/>
                  </a:cubicBezTo>
                  <a:cubicBezTo>
                    <a:pt x="187615" y="136520"/>
                    <a:pt x="187615" y="136520"/>
                    <a:pt x="189072" y="136520"/>
                  </a:cubicBezTo>
                  <a:lnTo>
                    <a:pt x="181786" y="162943"/>
                  </a:lnTo>
                  <a:cubicBezTo>
                    <a:pt x="181786" y="162943"/>
                    <a:pt x="181786" y="162943"/>
                    <a:pt x="181786" y="274068"/>
                  </a:cubicBezTo>
                  <a:lnTo>
                    <a:pt x="181786" y="287086"/>
                  </a:lnTo>
                  <a:lnTo>
                    <a:pt x="229728" y="287086"/>
                  </a:lnTo>
                  <a:cubicBezTo>
                    <a:pt x="334150" y="287086"/>
                    <a:pt x="486036" y="287086"/>
                    <a:pt x="706962" y="287086"/>
                  </a:cubicBezTo>
                  <a:cubicBezTo>
                    <a:pt x="696695" y="353198"/>
                    <a:pt x="683494" y="364951"/>
                    <a:pt x="684961" y="391396"/>
                  </a:cubicBezTo>
                  <a:cubicBezTo>
                    <a:pt x="692295" y="536842"/>
                    <a:pt x="918170" y="923229"/>
                    <a:pt x="918170" y="923229"/>
                  </a:cubicBezTo>
                  <a:cubicBezTo>
                    <a:pt x="918170" y="923229"/>
                    <a:pt x="918170" y="923229"/>
                    <a:pt x="573490" y="923229"/>
                  </a:cubicBezTo>
                  <a:cubicBezTo>
                    <a:pt x="573490" y="923229"/>
                    <a:pt x="573490" y="923229"/>
                    <a:pt x="573490" y="879155"/>
                  </a:cubicBezTo>
                  <a:cubicBezTo>
                    <a:pt x="573490" y="879155"/>
                    <a:pt x="573490" y="879155"/>
                    <a:pt x="579357" y="857117"/>
                  </a:cubicBezTo>
                  <a:cubicBezTo>
                    <a:pt x="583757" y="845364"/>
                    <a:pt x="586690" y="839487"/>
                    <a:pt x="596957" y="826265"/>
                  </a:cubicBezTo>
                  <a:cubicBezTo>
                    <a:pt x="608691" y="810104"/>
                    <a:pt x="613091" y="792475"/>
                    <a:pt x="613091" y="773376"/>
                  </a:cubicBezTo>
                  <a:cubicBezTo>
                    <a:pt x="613091" y="726363"/>
                    <a:pt x="569090" y="688165"/>
                    <a:pt x="514821" y="688165"/>
                  </a:cubicBezTo>
                  <a:cubicBezTo>
                    <a:pt x="462019" y="688165"/>
                    <a:pt x="420950" y="721955"/>
                    <a:pt x="416550" y="766030"/>
                  </a:cubicBezTo>
                  <a:cubicBezTo>
                    <a:pt x="416550" y="766030"/>
                    <a:pt x="416550" y="766030"/>
                    <a:pt x="416550" y="767499"/>
                  </a:cubicBezTo>
                  <a:cubicBezTo>
                    <a:pt x="416550" y="767499"/>
                    <a:pt x="416550" y="768968"/>
                    <a:pt x="416550" y="768968"/>
                  </a:cubicBezTo>
                  <a:cubicBezTo>
                    <a:pt x="413617" y="791005"/>
                    <a:pt x="419484" y="808635"/>
                    <a:pt x="431217" y="826265"/>
                  </a:cubicBezTo>
                  <a:cubicBezTo>
                    <a:pt x="441485" y="839487"/>
                    <a:pt x="444418" y="846833"/>
                    <a:pt x="450285" y="860056"/>
                  </a:cubicBezTo>
                  <a:lnTo>
                    <a:pt x="454685" y="879155"/>
                  </a:lnTo>
                  <a:cubicBezTo>
                    <a:pt x="454685" y="879155"/>
                    <a:pt x="454685" y="879155"/>
                    <a:pt x="454685" y="923229"/>
                  </a:cubicBezTo>
                  <a:cubicBezTo>
                    <a:pt x="454685" y="923229"/>
                    <a:pt x="454685" y="923229"/>
                    <a:pt x="0" y="923229"/>
                  </a:cubicBezTo>
                  <a:cubicBezTo>
                    <a:pt x="0" y="923229"/>
                    <a:pt x="0" y="923229"/>
                    <a:pt x="0" y="511866"/>
                  </a:cubicBezTo>
                  <a:cubicBezTo>
                    <a:pt x="0" y="511866"/>
                    <a:pt x="0" y="511866"/>
                    <a:pt x="41068" y="511866"/>
                  </a:cubicBezTo>
                  <a:cubicBezTo>
                    <a:pt x="41068" y="511866"/>
                    <a:pt x="41068" y="511866"/>
                    <a:pt x="64536" y="517743"/>
                  </a:cubicBezTo>
                  <a:cubicBezTo>
                    <a:pt x="76269" y="522151"/>
                    <a:pt x="82136" y="526558"/>
                    <a:pt x="93871" y="535373"/>
                  </a:cubicBezTo>
                  <a:cubicBezTo>
                    <a:pt x="110005" y="547126"/>
                    <a:pt x="127605" y="551534"/>
                    <a:pt x="146673" y="551534"/>
                  </a:cubicBezTo>
                  <a:cubicBezTo>
                    <a:pt x="193608" y="551534"/>
                    <a:pt x="231743" y="507459"/>
                    <a:pt x="231743" y="453100"/>
                  </a:cubicBezTo>
                  <a:cubicBezTo>
                    <a:pt x="231743" y="401680"/>
                    <a:pt x="198008" y="359075"/>
                    <a:pt x="154006" y="354667"/>
                  </a:cubicBezTo>
                  <a:cubicBezTo>
                    <a:pt x="152540" y="354667"/>
                    <a:pt x="152540" y="354667"/>
                    <a:pt x="151073" y="354667"/>
                  </a:cubicBezTo>
                  <a:cubicBezTo>
                    <a:pt x="130539" y="351729"/>
                    <a:pt x="111471" y="357605"/>
                    <a:pt x="93871" y="369359"/>
                  </a:cubicBezTo>
                  <a:cubicBezTo>
                    <a:pt x="80670" y="379643"/>
                    <a:pt x="74803" y="382581"/>
                    <a:pt x="60135" y="388458"/>
                  </a:cubicBezTo>
                  <a:cubicBezTo>
                    <a:pt x="60135" y="388458"/>
                    <a:pt x="60135" y="388458"/>
                    <a:pt x="41068" y="392865"/>
                  </a:cubicBezTo>
                  <a:cubicBezTo>
                    <a:pt x="41068" y="392865"/>
                    <a:pt x="41068" y="392865"/>
                    <a:pt x="0" y="392865"/>
                  </a:cubicBezTo>
                  <a:cubicBezTo>
                    <a:pt x="0" y="392865"/>
                    <a:pt x="0" y="392865"/>
                    <a:pt x="0" y="287086"/>
                  </a:cubicBezTo>
                  <a:cubicBezTo>
                    <a:pt x="0" y="287086"/>
                    <a:pt x="0" y="287086"/>
                    <a:pt x="125824" y="287086"/>
                  </a:cubicBezTo>
                  <a:lnTo>
                    <a:pt x="128963" y="287086"/>
                  </a:lnTo>
                  <a:lnTo>
                    <a:pt x="128715" y="258841"/>
                  </a:lnTo>
                  <a:cubicBezTo>
                    <a:pt x="128510" y="235514"/>
                    <a:pt x="128237" y="204412"/>
                    <a:pt x="127872" y="162943"/>
                  </a:cubicBezTo>
                  <a:cubicBezTo>
                    <a:pt x="127872" y="162943"/>
                    <a:pt x="127872" y="162943"/>
                    <a:pt x="120586" y="133584"/>
                  </a:cubicBezTo>
                  <a:cubicBezTo>
                    <a:pt x="114758" y="118904"/>
                    <a:pt x="110386" y="110096"/>
                    <a:pt x="100186" y="95417"/>
                  </a:cubicBezTo>
                  <a:cubicBezTo>
                    <a:pt x="91444" y="83673"/>
                    <a:pt x="88529" y="71930"/>
                    <a:pt x="88529" y="57250"/>
                  </a:cubicBezTo>
                  <a:cubicBezTo>
                    <a:pt x="88529" y="24955"/>
                    <a:pt x="119129" y="0"/>
                    <a:pt x="155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4626382" y="2815192"/>
              <a:ext cx="1541665" cy="1253315"/>
            </a:xfrm>
            <a:custGeom>
              <a:avLst/>
              <a:gdLst>
                <a:gd name="connsiteX0" fmla="*/ 1113667 w 1541665"/>
                <a:gd name="connsiteY0" fmla="*/ 0 h 1253315"/>
                <a:gd name="connsiteX1" fmla="*/ 1179758 w 1541665"/>
                <a:gd name="connsiteY1" fmla="*/ 52768 h 1253315"/>
                <a:gd name="connsiteX2" fmla="*/ 1168008 w 1541665"/>
                <a:gd name="connsiteY2" fmla="*/ 95275 h 1253315"/>
                <a:gd name="connsiteX3" fmla="*/ 1145978 w 1541665"/>
                <a:gd name="connsiteY3" fmla="*/ 136317 h 1253315"/>
                <a:gd name="connsiteX4" fmla="*/ 1140103 w 1541665"/>
                <a:gd name="connsiteY4" fmla="*/ 162701 h 1253315"/>
                <a:gd name="connsiteX5" fmla="*/ 1139119 w 1541665"/>
                <a:gd name="connsiteY5" fmla="*/ 288392 h 1253315"/>
                <a:gd name="connsiteX6" fmla="*/ 1138922 w 1541665"/>
                <a:gd name="connsiteY6" fmla="*/ 313644 h 1253315"/>
                <a:gd name="connsiteX7" fmla="*/ 1147451 w 1541665"/>
                <a:gd name="connsiteY7" fmla="*/ 313644 h 1253315"/>
                <a:gd name="connsiteX8" fmla="*/ 1541665 w 1541665"/>
                <a:gd name="connsiteY8" fmla="*/ 313644 h 1253315"/>
                <a:gd name="connsiteX9" fmla="*/ 1306968 w 1541665"/>
                <a:gd name="connsiteY9" fmla="*/ 406231 h 1253315"/>
                <a:gd name="connsiteX10" fmla="*/ 1292300 w 1541665"/>
                <a:gd name="connsiteY10" fmla="*/ 438562 h 1253315"/>
                <a:gd name="connsiteX11" fmla="*/ 1268830 w 1541665"/>
                <a:gd name="connsiteY11" fmla="*/ 512044 h 1253315"/>
                <a:gd name="connsiteX12" fmla="*/ 1301101 w 1541665"/>
                <a:gd name="connsiteY12" fmla="*/ 606100 h 1253315"/>
                <a:gd name="connsiteX13" fmla="*/ 1251228 w 1541665"/>
                <a:gd name="connsiteY13" fmla="*/ 700156 h 1253315"/>
                <a:gd name="connsiteX14" fmla="*/ 1276164 w 1541665"/>
                <a:gd name="connsiteY14" fmla="*/ 779515 h 1253315"/>
                <a:gd name="connsiteX15" fmla="*/ 1195487 w 1541665"/>
                <a:gd name="connsiteY15" fmla="*/ 850057 h 1253315"/>
                <a:gd name="connsiteX16" fmla="*/ 1194020 w 1541665"/>
                <a:gd name="connsiteY16" fmla="*/ 948522 h 1253315"/>
                <a:gd name="connsiteX17" fmla="*/ 1135346 w 1541665"/>
                <a:gd name="connsiteY17" fmla="*/ 948522 h 1253315"/>
                <a:gd name="connsiteX18" fmla="*/ 374753 w 1541665"/>
                <a:gd name="connsiteY18" fmla="*/ 948522 h 1253315"/>
                <a:gd name="connsiteX19" fmla="*/ 300344 w 1541665"/>
                <a:gd name="connsiteY19" fmla="*/ 948522 h 1253315"/>
                <a:gd name="connsiteX20" fmla="*/ 300344 w 1541665"/>
                <a:gd name="connsiteY20" fmla="*/ 962197 h 1253315"/>
                <a:gd name="connsiteX21" fmla="*/ 300344 w 1541665"/>
                <a:gd name="connsiteY21" fmla="*/ 1090671 h 1253315"/>
                <a:gd name="connsiteX22" fmla="*/ 307688 w 1541665"/>
                <a:gd name="connsiteY22" fmla="*/ 1119976 h 1253315"/>
                <a:gd name="connsiteX23" fmla="*/ 329718 w 1541665"/>
                <a:gd name="connsiteY23" fmla="*/ 1158073 h 1253315"/>
                <a:gd name="connsiteX24" fmla="*/ 339999 w 1541665"/>
                <a:gd name="connsiteY24" fmla="*/ 1196170 h 1253315"/>
                <a:gd name="connsiteX25" fmla="*/ 273908 w 1541665"/>
                <a:gd name="connsiteY25" fmla="*/ 1253315 h 1253315"/>
                <a:gd name="connsiteX26" fmla="*/ 207818 w 1541665"/>
                <a:gd name="connsiteY26" fmla="*/ 1200566 h 1253315"/>
                <a:gd name="connsiteX27" fmla="*/ 218098 w 1541665"/>
                <a:gd name="connsiteY27" fmla="*/ 1158073 h 1253315"/>
                <a:gd name="connsiteX28" fmla="*/ 240129 w 1541665"/>
                <a:gd name="connsiteY28" fmla="*/ 1117046 h 1253315"/>
                <a:gd name="connsiteX29" fmla="*/ 247472 w 1541665"/>
                <a:gd name="connsiteY29" fmla="*/ 1090671 h 1253315"/>
                <a:gd name="connsiteX30" fmla="*/ 247472 w 1541665"/>
                <a:gd name="connsiteY30" fmla="*/ 976804 h 1253315"/>
                <a:gd name="connsiteX31" fmla="*/ 247472 w 1541665"/>
                <a:gd name="connsiteY31" fmla="*/ 948522 h 1253315"/>
                <a:gd name="connsiteX32" fmla="*/ 199850 w 1541665"/>
                <a:gd name="connsiteY32" fmla="*/ 948522 h 1253315"/>
                <a:gd name="connsiteX33" fmla="*/ 0 w 1541665"/>
                <a:gd name="connsiteY33" fmla="*/ 948522 h 1253315"/>
                <a:gd name="connsiteX34" fmla="*/ 0 w 1541665"/>
                <a:gd name="connsiteY34" fmla="*/ 313644 h 1253315"/>
                <a:gd name="connsiteX35" fmla="*/ 274384 w 1541665"/>
                <a:gd name="connsiteY35" fmla="*/ 313644 h 1253315"/>
                <a:gd name="connsiteX36" fmla="*/ 295939 w 1541665"/>
                <a:gd name="connsiteY36" fmla="*/ 313644 h 1253315"/>
                <a:gd name="connsiteX37" fmla="*/ 376383 w 1541665"/>
                <a:gd name="connsiteY37" fmla="*/ 313644 h 1253315"/>
                <a:gd name="connsiteX38" fmla="*/ 978449 w 1541665"/>
                <a:gd name="connsiteY38" fmla="*/ 313644 h 1253315"/>
                <a:gd name="connsiteX39" fmla="*/ 1085762 w 1541665"/>
                <a:gd name="connsiteY39" fmla="*/ 313644 h 1253315"/>
                <a:gd name="connsiteX40" fmla="*/ 1085762 w 1541665"/>
                <a:gd name="connsiteY40" fmla="*/ 304515 h 1253315"/>
                <a:gd name="connsiteX41" fmla="*/ 1085762 w 1541665"/>
                <a:gd name="connsiteY41" fmla="*/ 162701 h 1253315"/>
                <a:gd name="connsiteX42" fmla="*/ 1078419 w 1541665"/>
                <a:gd name="connsiteY42" fmla="*/ 133386 h 1253315"/>
                <a:gd name="connsiteX43" fmla="*/ 1056389 w 1541665"/>
                <a:gd name="connsiteY43" fmla="*/ 95275 h 1253315"/>
                <a:gd name="connsiteX44" fmla="*/ 1046108 w 1541665"/>
                <a:gd name="connsiteY44" fmla="*/ 57165 h 1253315"/>
                <a:gd name="connsiteX45" fmla="*/ 1113667 w 1541665"/>
                <a:gd name="connsiteY45" fmla="*/ 0 h 125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41665" h="1253315">
                  <a:moveTo>
                    <a:pt x="1113667" y="0"/>
                  </a:moveTo>
                  <a:cubicBezTo>
                    <a:pt x="1147447" y="0"/>
                    <a:pt x="1176820" y="23452"/>
                    <a:pt x="1179758" y="52768"/>
                  </a:cubicBezTo>
                  <a:cubicBezTo>
                    <a:pt x="1181226" y="68891"/>
                    <a:pt x="1178289" y="83549"/>
                    <a:pt x="1168008" y="95275"/>
                  </a:cubicBezTo>
                  <a:cubicBezTo>
                    <a:pt x="1156259" y="111399"/>
                    <a:pt x="1151853" y="120194"/>
                    <a:pt x="1145978" y="136317"/>
                  </a:cubicBezTo>
                  <a:lnTo>
                    <a:pt x="1140103" y="162701"/>
                  </a:lnTo>
                  <a:cubicBezTo>
                    <a:pt x="1140103" y="162701"/>
                    <a:pt x="1140103" y="162701"/>
                    <a:pt x="1139119" y="288392"/>
                  </a:cubicBezTo>
                  <a:lnTo>
                    <a:pt x="1138922" y="313644"/>
                  </a:lnTo>
                  <a:lnTo>
                    <a:pt x="1147451" y="313644"/>
                  </a:lnTo>
                  <a:cubicBezTo>
                    <a:pt x="1266153" y="313644"/>
                    <a:pt x="1397134" y="313644"/>
                    <a:pt x="1541665" y="313644"/>
                  </a:cubicBezTo>
                  <a:cubicBezTo>
                    <a:pt x="1541665" y="313644"/>
                    <a:pt x="1541665" y="313644"/>
                    <a:pt x="1306968" y="406231"/>
                  </a:cubicBezTo>
                  <a:cubicBezTo>
                    <a:pt x="1306968" y="406231"/>
                    <a:pt x="1306968" y="406231"/>
                    <a:pt x="1292300" y="438562"/>
                  </a:cubicBezTo>
                  <a:cubicBezTo>
                    <a:pt x="1292300" y="438562"/>
                    <a:pt x="1292300" y="438562"/>
                    <a:pt x="1268830" y="512044"/>
                  </a:cubicBezTo>
                  <a:cubicBezTo>
                    <a:pt x="1268830" y="512044"/>
                    <a:pt x="1290833" y="586994"/>
                    <a:pt x="1301101" y="606100"/>
                  </a:cubicBezTo>
                  <a:cubicBezTo>
                    <a:pt x="1324571" y="654597"/>
                    <a:pt x="1251228" y="700156"/>
                    <a:pt x="1251228" y="700156"/>
                  </a:cubicBezTo>
                  <a:cubicBezTo>
                    <a:pt x="1251228" y="700156"/>
                    <a:pt x="1301101" y="723670"/>
                    <a:pt x="1276164" y="779515"/>
                  </a:cubicBezTo>
                  <a:cubicBezTo>
                    <a:pt x="1264430" y="803029"/>
                    <a:pt x="1195487" y="850057"/>
                    <a:pt x="1195487" y="850057"/>
                  </a:cubicBezTo>
                  <a:cubicBezTo>
                    <a:pt x="1195487" y="850057"/>
                    <a:pt x="1195487" y="850057"/>
                    <a:pt x="1194020" y="948522"/>
                  </a:cubicBezTo>
                  <a:cubicBezTo>
                    <a:pt x="1194020" y="948522"/>
                    <a:pt x="1194020" y="948522"/>
                    <a:pt x="1135346" y="948522"/>
                  </a:cubicBezTo>
                  <a:cubicBezTo>
                    <a:pt x="1135346" y="948522"/>
                    <a:pt x="1135346" y="948522"/>
                    <a:pt x="374753" y="948522"/>
                  </a:cubicBezTo>
                  <a:lnTo>
                    <a:pt x="300344" y="948522"/>
                  </a:lnTo>
                  <a:lnTo>
                    <a:pt x="300344" y="962197"/>
                  </a:lnTo>
                  <a:cubicBezTo>
                    <a:pt x="300344" y="987095"/>
                    <a:pt x="300344" y="1026932"/>
                    <a:pt x="300344" y="1090671"/>
                  </a:cubicBezTo>
                  <a:cubicBezTo>
                    <a:pt x="300344" y="1090671"/>
                    <a:pt x="300344" y="1090671"/>
                    <a:pt x="307688" y="1119976"/>
                  </a:cubicBezTo>
                  <a:cubicBezTo>
                    <a:pt x="313562" y="1134629"/>
                    <a:pt x="317968" y="1143420"/>
                    <a:pt x="329718" y="1158073"/>
                  </a:cubicBezTo>
                  <a:cubicBezTo>
                    <a:pt x="338530" y="1169795"/>
                    <a:pt x="341467" y="1181517"/>
                    <a:pt x="339999" y="1196170"/>
                  </a:cubicBezTo>
                  <a:cubicBezTo>
                    <a:pt x="339999" y="1228406"/>
                    <a:pt x="310625" y="1253315"/>
                    <a:pt x="273908" y="1253315"/>
                  </a:cubicBezTo>
                  <a:cubicBezTo>
                    <a:pt x="238660" y="1253315"/>
                    <a:pt x="209286" y="1229871"/>
                    <a:pt x="207818" y="1200566"/>
                  </a:cubicBezTo>
                  <a:cubicBezTo>
                    <a:pt x="204880" y="1182982"/>
                    <a:pt x="209286" y="1169795"/>
                    <a:pt x="218098" y="1158073"/>
                  </a:cubicBezTo>
                  <a:cubicBezTo>
                    <a:pt x="229848" y="1141955"/>
                    <a:pt x="234254" y="1133163"/>
                    <a:pt x="240129" y="1117046"/>
                  </a:cubicBezTo>
                  <a:lnTo>
                    <a:pt x="247472" y="1090671"/>
                  </a:lnTo>
                  <a:cubicBezTo>
                    <a:pt x="247472" y="1090671"/>
                    <a:pt x="247472" y="1090671"/>
                    <a:pt x="247472" y="976804"/>
                  </a:cubicBezTo>
                  <a:lnTo>
                    <a:pt x="247472" y="948522"/>
                  </a:lnTo>
                  <a:lnTo>
                    <a:pt x="199850" y="948522"/>
                  </a:lnTo>
                  <a:cubicBezTo>
                    <a:pt x="137484" y="948522"/>
                    <a:pt x="70959" y="948522"/>
                    <a:pt x="0" y="948522"/>
                  </a:cubicBezTo>
                  <a:cubicBezTo>
                    <a:pt x="0" y="948522"/>
                    <a:pt x="0" y="948522"/>
                    <a:pt x="0" y="313644"/>
                  </a:cubicBezTo>
                  <a:cubicBezTo>
                    <a:pt x="0" y="313644"/>
                    <a:pt x="0" y="313644"/>
                    <a:pt x="274384" y="313644"/>
                  </a:cubicBezTo>
                  <a:lnTo>
                    <a:pt x="295939" y="313644"/>
                  </a:lnTo>
                  <a:lnTo>
                    <a:pt x="376383" y="313644"/>
                  </a:lnTo>
                  <a:cubicBezTo>
                    <a:pt x="517527" y="313644"/>
                    <a:pt x="711599" y="313644"/>
                    <a:pt x="978449" y="313644"/>
                  </a:cubicBezTo>
                  <a:lnTo>
                    <a:pt x="1085762" y="313644"/>
                  </a:lnTo>
                  <a:lnTo>
                    <a:pt x="1085762" y="304515"/>
                  </a:lnTo>
                  <a:cubicBezTo>
                    <a:pt x="1085762" y="277032"/>
                    <a:pt x="1085762" y="233059"/>
                    <a:pt x="1085762" y="162701"/>
                  </a:cubicBezTo>
                  <a:cubicBezTo>
                    <a:pt x="1085762" y="162701"/>
                    <a:pt x="1085762" y="162701"/>
                    <a:pt x="1078419" y="133386"/>
                  </a:cubicBezTo>
                  <a:cubicBezTo>
                    <a:pt x="1072544" y="118728"/>
                    <a:pt x="1068138" y="109933"/>
                    <a:pt x="1056389" y="95275"/>
                  </a:cubicBezTo>
                  <a:cubicBezTo>
                    <a:pt x="1049045" y="83549"/>
                    <a:pt x="1044639" y="71823"/>
                    <a:pt x="1046108" y="57165"/>
                  </a:cubicBezTo>
                  <a:cubicBezTo>
                    <a:pt x="1046108" y="24918"/>
                    <a:pt x="1076950" y="0"/>
                    <a:pt x="1113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38"/>
            <p:cNvSpPr/>
            <p:nvPr/>
          </p:nvSpPr>
          <p:spPr bwMode="auto">
            <a:xfrm>
              <a:off x="3295921" y="1646612"/>
              <a:ext cx="658907" cy="633614"/>
            </a:xfrm>
            <a:custGeom>
              <a:avLst/>
              <a:gdLst>
                <a:gd name="T0" fmla="*/ 449 w 449"/>
                <a:gd name="T1" fmla="*/ 0 h 432"/>
                <a:gd name="T2" fmla="*/ 159 w 449"/>
                <a:gd name="T3" fmla="*/ 0 h 432"/>
                <a:gd name="T4" fmla="*/ 99 w 449"/>
                <a:gd name="T5" fmla="*/ 103 h 432"/>
                <a:gd name="T6" fmla="*/ 0 w 449"/>
                <a:gd name="T7" fmla="*/ 432 h 432"/>
                <a:gd name="T8" fmla="*/ 271 w 449"/>
                <a:gd name="T9" fmla="*/ 432 h 432"/>
                <a:gd name="T10" fmla="*/ 271 w 449"/>
                <a:gd name="T11" fmla="*/ 391 h 432"/>
                <a:gd name="T12" fmla="*/ 268 w 449"/>
                <a:gd name="T13" fmla="*/ 378 h 432"/>
                <a:gd name="T14" fmla="*/ 255 w 449"/>
                <a:gd name="T15" fmla="*/ 355 h 432"/>
                <a:gd name="T16" fmla="*/ 244 w 449"/>
                <a:gd name="T17" fmla="*/ 316 h 432"/>
                <a:gd name="T18" fmla="*/ 245 w 449"/>
                <a:gd name="T19" fmla="*/ 315 h 432"/>
                <a:gd name="T20" fmla="*/ 245 w 449"/>
                <a:gd name="T21" fmla="*/ 314 h 432"/>
                <a:gd name="T22" fmla="*/ 245 w 449"/>
                <a:gd name="T23" fmla="*/ 314 h 432"/>
                <a:gd name="T24" fmla="*/ 311 w 449"/>
                <a:gd name="T25" fmla="*/ 261 h 432"/>
                <a:gd name="T26" fmla="*/ 379 w 449"/>
                <a:gd name="T27" fmla="*/ 319 h 432"/>
                <a:gd name="T28" fmla="*/ 378 w 449"/>
                <a:gd name="T29" fmla="*/ 319 h 432"/>
                <a:gd name="T30" fmla="*/ 368 w 449"/>
                <a:gd name="T31" fmla="*/ 355 h 432"/>
                <a:gd name="T32" fmla="*/ 356 w 449"/>
                <a:gd name="T33" fmla="*/ 376 h 432"/>
                <a:gd name="T34" fmla="*/ 352 w 449"/>
                <a:gd name="T35" fmla="*/ 391 h 432"/>
                <a:gd name="T36" fmla="*/ 352 w 449"/>
                <a:gd name="T37" fmla="*/ 391 h 432"/>
                <a:gd name="T38" fmla="*/ 352 w 449"/>
                <a:gd name="T39" fmla="*/ 432 h 432"/>
                <a:gd name="T40" fmla="*/ 449 w 449"/>
                <a:gd name="T41" fmla="*/ 432 h 432"/>
                <a:gd name="T42" fmla="*/ 449 w 449"/>
                <a:gd name="T4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9" h="432">
                  <a:moveTo>
                    <a:pt x="44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35" y="35"/>
                    <a:pt x="115" y="70"/>
                    <a:pt x="99" y="103"/>
                  </a:cubicBezTo>
                  <a:cubicBezTo>
                    <a:pt x="54" y="195"/>
                    <a:pt x="15" y="308"/>
                    <a:pt x="0" y="432"/>
                  </a:cubicBezTo>
                  <a:cubicBezTo>
                    <a:pt x="271" y="432"/>
                    <a:pt x="271" y="432"/>
                    <a:pt x="271" y="432"/>
                  </a:cubicBezTo>
                  <a:cubicBezTo>
                    <a:pt x="271" y="391"/>
                    <a:pt x="271" y="391"/>
                    <a:pt x="271" y="391"/>
                  </a:cubicBezTo>
                  <a:cubicBezTo>
                    <a:pt x="268" y="378"/>
                    <a:pt x="268" y="378"/>
                    <a:pt x="268" y="378"/>
                  </a:cubicBezTo>
                  <a:cubicBezTo>
                    <a:pt x="264" y="369"/>
                    <a:pt x="262" y="365"/>
                    <a:pt x="255" y="355"/>
                  </a:cubicBezTo>
                  <a:cubicBezTo>
                    <a:pt x="246" y="344"/>
                    <a:pt x="243" y="331"/>
                    <a:pt x="244" y="316"/>
                  </a:cubicBezTo>
                  <a:cubicBezTo>
                    <a:pt x="244" y="316"/>
                    <a:pt x="245" y="315"/>
                    <a:pt x="245" y="315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7" y="284"/>
                    <a:pt x="276" y="261"/>
                    <a:pt x="311" y="261"/>
                  </a:cubicBezTo>
                  <a:cubicBezTo>
                    <a:pt x="348" y="261"/>
                    <a:pt x="379" y="287"/>
                    <a:pt x="379" y="319"/>
                  </a:cubicBezTo>
                  <a:cubicBezTo>
                    <a:pt x="378" y="319"/>
                    <a:pt x="378" y="319"/>
                    <a:pt x="378" y="319"/>
                  </a:cubicBezTo>
                  <a:cubicBezTo>
                    <a:pt x="379" y="332"/>
                    <a:pt x="376" y="344"/>
                    <a:pt x="368" y="355"/>
                  </a:cubicBezTo>
                  <a:cubicBezTo>
                    <a:pt x="361" y="364"/>
                    <a:pt x="359" y="368"/>
                    <a:pt x="356" y="376"/>
                  </a:cubicBezTo>
                  <a:cubicBezTo>
                    <a:pt x="352" y="391"/>
                    <a:pt x="352" y="391"/>
                    <a:pt x="352" y="391"/>
                  </a:cubicBezTo>
                  <a:cubicBezTo>
                    <a:pt x="352" y="391"/>
                    <a:pt x="352" y="391"/>
                    <a:pt x="352" y="391"/>
                  </a:cubicBezTo>
                  <a:cubicBezTo>
                    <a:pt x="352" y="432"/>
                    <a:pt x="352" y="432"/>
                    <a:pt x="352" y="432"/>
                  </a:cubicBezTo>
                  <a:cubicBezTo>
                    <a:pt x="449" y="432"/>
                    <a:pt x="449" y="432"/>
                    <a:pt x="449" y="432"/>
                  </a:cubicBezTo>
                  <a:lnTo>
                    <a:pt x="4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4063592" y="1312731"/>
              <a:ext cx="1054757" cy="967494"/>
            </a:xfrm>
            <a:custGeom>
              <a:avLst/>
              <a:gdLst>
                <a:gd name="connsiteX0" fmla="*/ 0 w 1054757"/>
                <a:gd name="connsiteY0" fmla="*/ 333881 h 967494"/>
                <a:gd name="connsiteX1" fmla="*/ 2060 w 1054757"/>
                <a:gd name="connsiteY1" fmla="*/ 333881 h 967494"/>
                <a:gd name="connsiteX2" fmla="*/ 16481 w 1054757"/>
                <a:gd name="connsiteY2" fmla="*/ 333881 h 967494"/>
                <a:gd name="connsiteX3" fmla="*/ 55622 w 1054757"/>
                <a:gd name="connsiteY3" fmla="*/ 333881 h 967494"/>
                <a:gd name="connsiteX4" fmla="*/ 131845 w 1054757"/>
                <a:gd name="connsiteY4" fmla="*/ 333881 h 967494"/>
                <a:gd name="connsiteX5" fmla="*/ 187724 w 1054757"/>
                <a:gd name="connsiteY5" fmla="*/ 333881 h 967494"/>
                <a:gd name="connsiteX6" fmla="*/ 257509 w 1054757"/>
                <a:gd name="connsiteY6" fmla="*/ 333881 h 967494"/>
                <a:gd name="connsiteX7" fmla="*/ 342745 w 1054757"/>
                <a:gd name="connsiteY7" fmla="*/ 333881 h 967494"/>
                <a:gd name="connsiteX8" fmla="*/ 444976 w 1054757"/>
                <a:gd name="connsiteY8" fmla="*/ 333881 h 967494"/>
                <a:gd name="connsiteX9" fmla="*/ 565747 w 1054757"/>
                <a:gd name="connsiteY9" fmla="*/ 333881 h 967494"/>
                <a:gd name="connsiteX10" fmla="*/ 706605 w 1054757"/>
                <a:gd name="connsiteY10" fmla="*/ 333881 h 967494"/>
                <a:gd name="connsiteX11" fmla="*/ 869093 w 1054757"/>
                <a:gd name="connsiteY11" fmla="*/ 333881 h 967494"/>
                <a:gd name="connsiteX12" fmla="*/ 902994 w 1054757"/>
                <a:gd name="connsiteY12" fmla="*/ 333881 h 967494"/>
                <a:gd name="connsiteX13" fmla="*/ 1054757 w 1054757"/>
                <a:gd name="connsiteY13" fmla="*/ 333881 h 967494"/>
                <a:gd name="connsiteX14" fmla="*/ 1054757 w 1054757"/>
                <a:gd name="connsiteY14" fmla="*/ 967494 h 967494"/>
                <a:gd name="connsiteX15" fmla="*/ 934465 w 1054757"/>
                <a:gd name="connsiteY15" fmla="*/ 967494 h 967494"/>
                <a:gd name="connsiteX16" fmla="*/ 934465 w 1054757"/>
                <a:gd name="connsiteY16" fmla="*/ 905893 h 967494"/>
                <a:gd name="connsiteX17" fmla="*/ 935932 w 1054757"/>
                <a:gd name="connsiteY17" fmla="*/ 905893 h 967494"/>
                <a:gd name="connsiteX18" fmla="*/ 940333 w 1054757"/>
                <a:gd name="connsiteY18" fmla="*/ 883892 h 967494"/>
                <a:gd name="connsiteX19" fmla="*/ 957937 w 1054757"/>
                <a:gd name="connsiteY19" fmla="*/ 853092 h 967494"/>
                <a:gd name="connsiteX20" fmla="*/ 974073 w 1054757"/>
                <a:gd name="connsiteY20" fmla="*/ 800291 h 967494"/>
                <a:gd name="connsiteX21" fmla="*/ 875786 w 1054757"/>
                <a:gd name="connsiteY21" fmla="*/ 715222 h 967494"/>
                <a:gd name="connsiteX22" fmla="*/ 777498 w 1054757"/>
                <a:gd name="connsiteY22" fmla="*/ 792957 h 967494"/>
                <a:gd name="connsiteX23" fmla="*/ 777498 w 1054757"/>
                <a:gd name="connsiteY23" fmla="*/ 794424 h 967494"/>
                <a:gd name="connsiteX24" fmla="*/ 777498 w 1054757"/>
                <a:gd name="connsiteY24" fmla="*/ 795891 h 967494"/>
                <a:gd name="connsiteX25" fmla="*/ 793635 w 1054757"/>
                <a:gd name="connsiteY25" fmla="*/ 853092 h 967494"/>
                <a:gd name="connsiteX26" fmla="*/ 811239 w 1054757"/>
                <a:gd name="connsiteY26" fmla="*/ 886826 h 967494"/>
                <a:gd name="connsiteX27" fmla="*/ 817107 w 1054757"/>
                <a:gd name="connsiteY27" fmla="*/ 905893 h 967494"/>
                <a:gd name="connsiteX28" fmla="*/ 817107 w 1054757"/>
                <a:gd name="connsiteY28" fmla="*/ 967494 h 967494"/>
                <a:gd name="connsiteX29" fmla="*/ 551587 w 1054757"/>
                <a:gd name="connsiteY29" fmla="*/ 967494 h 967494"/>
                <a:gd name="connsiteX30" fmla="*/ 547614 w 1054757"/>
                <a:gd name="connsiteY30" fmla="*/ 967494 h 967494"/>
                <a:gd name="connsiteX31" fmla="*/ 472390 w 1054757"/>
                <a:gd name="connsiteY31" fmla="*/ 967494 h 967494"/>
                <a:gd name="connsiteX32" fmla="*/ 378830 w 1054757"/>
                <a:gd name="connsiteY32" fmla="*/ 967494 h 967494"/>
                <a:gd name="connsiteX33" fmla="*/ 269709 w 1054757"/>
                <a:gd name="connsiteY33" fmla="*/ 967494 h 967494"/>
                <a:gd name="connsiteX34" fmla="*/ 143832 w 1054757"/>
                <a:gd name="connsiteY34" fmla="*/ 967494 h 967494"/>
                <a:gd name="connsiteX35" fmla="*/ 0 w 1054757"/>
                <a:gd name="connsiteY35" fmla="*/ 967494 h 967494"/>
                <a:gd name="connsiteX36" fmla="*/ 0 w 1054757"/>
                <a:gd name="connsiteY36" fmla="*/ 966257 h 967494"/>
                <a:gd name="connsiteX37" fmla="*/ 0 w 1054757"/>
                <a:gd name="connsiteY37" fmla="*/ 957594 h 967494"/>
                <a:gd name="connsiteX38" fmla="*/ 0 w 1054757"/>
                <a:gd name="connsiteY38" fmla="*/ 934081 h 967494"/>
                <a:gd name="connsiteX39" fmla="*/ 0 w 1054757"/>
                <a:gd name="connsiteY39" fmla="*/ 888292 h 967494"/>
                <a:gd name="connsiteX40" fmla="*/ 0 w 1054757"/>
                <a:gd name="connsiteY40" fmla="*/ 854725 h 967494"/>
                <a:gd name="connsiteX41" fmla="*/ 0 w 1054757"/>
                <a:gd name="connsiteY41" fmla="*/ 812803 h 967494"/>
                <a:gd name="connsiteX42" fmla="*/ 0 w 1054757"/>
                <a:gd name="connsiteY42" fmla="*/ 761601 h 967494"/>
                <a:gd name="connsiteX43" fmla="*/ 0 w 1054757"/>
                <a:gd name="connsiteY43" fmla="*/ 700189 h 967494"/>
                <a:gd name="connsiteX44" fmla="*/ 0 w 1054757"/>
                <a:gd name="connsiteY44" fmla="*/ 627639 h 967494"/>
                <a:gd name="connsiteX45" fmla="*/ 0 w 1054757"/>
                <a:gd name="connsiteY45" fmla="*/ 543023 h 967494"/>
                <a:gd name="connsiteX46" fmla="*/ 0 w 1054757"/>
                <a:gd name="connsiteY46" fmla="*/ 445413 h 967494"/>
                <a:gd name="connsiteX47" fmla="*/ 944096 w 1054757"/>
                <a:gd name="connsiteY47" fmla="*/ 0 h 967494"/>
                <a:gd name="connsiteX48" fmla="*/ 1010286 w 1054757"/>
                <a:gd name="connsiteY48" fmla="*/ 54421 h 967494"/>
                <a:gd name="connsiteX49" fmla="*/ 999990 w 1054757"/>
                <a:gd name="connsiteY49" fmla="*/ 97075 h 967494"/>
                <a:gd name="connsiteX50" fmla="*/ 976456 w 1054757"/>
                <a:gd name="connsiteY50" fmla="*/ 138259 h 967494"/>
                <a:gd name="connsiteX51" fmla="*/ 977926 w 1054757"/>
                <a:gd name="connsiteY51" fmla="*/ 138259 h 967494"/>
                <a:gd name="connsiteX52" fmla="*/ 970572 w 1054757"/>
                <a:gd name="connsiteY52" fmla="*/ 163263 h 967494"/>
                <a:gd name="connsiteX53" fmla="*/ 970572 w 1054757"/>
                <a:gd name="connsiteY53" fmla="*/ 333880 h 967494"/>
                <a:gd name="connsiteX54" fmla="*/ 917620 w 1054757"/>
                <a:gd name="connsiteY54" fmla="*/ 333880 h 967494"/>
                <a:gd name="connsiteX55" fmla="*/ 916149 w 1054757"/>
                <a:gd name="connsiteY55" fmla="*/ 163263 h 967494"/>
                <a:gd name="connsiteX56" fmla="*/ 908794 w 1054757"/>
                <a:gd name="connsiteY56" fmla="*/ 135317 h 967494"/>
                <a:gd name="connsiteX57" fmla="*/ 888201 w 1054757"/>
                <a:gd name="connsiteY57" fmla="*/ 97075 h 967494"/>
                <a:gd name="connsiteX58" fmla="*/ 876434 w 1054757"/>
                <a:gd name="connsiteY58" fmla="*/ 57363 h 967494"/>
                <a:gd name="connsiteX59" fmla="*/ 944096 w 1054757"/>
                <a:gd name="connsiteY59" fmla="*/ 0 h 967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054757" h="967494">
                  <a:moveTo>
                    <a:pt x="0" y="333881"/>
                  </a:moveTo>
                  <a:lnTo>
                    <a:pt x="2060" y="333881"/>
                  </a:lnTo>
                  <a:lnTo>
                    <a:pt x="16481" y="333881"/>
                  </a:lnTo>
                  <a:lnTo>
                    <a:pt x="55622" y="333881"/>
                  </a:lnTo>
                  <a:lnTo>
                    <a:pt x="131845" y="333881"/>
                  </a:lnTo>
                  <a:lnTo>
                    <a:pt x="187724" y="333881"/>
                  </a:lnTo>
                  <a:lnTo>
                    <a:pt x="257509" y="333881"/>
                  </a:lnTo>
                  <a:lnTo>
                    <a:pt x="342745" y="333881"/>
                  </a:lnTo>
                  <a:lnTo>
                    <a:pt x="444976" y="333881"/>
                  </a:lnTo>
                  <a:lnTo>
                    <a:pt x="565747" y="333881"/>
                  </a:lnTo>
                  <a:lnTo>
                    <a:pt x="706605" y="333881"/>
                  </a:lnTo>
                  <a:lnTo>
                    <a:pt x="869093" y="333881"/>
                  </a:lnTo>
                  <a:lnTo>
                    <a:pt x="902994" y="333881"/>
                  </a:lnTo>
                  <a:lnTo>
                    <a:pt x="1054757" y="333881"/>
                  </a:lnTo>
                  <a:cubicBezTo>
                    <a:pt x="1054757" y="333881"/>
                    <a:pt x="1054757" y="333881"/>
                    <a:pt x="1054757" y="967494"/>
                  </a:cubicBezTo>
                  <a:cubicBezTo>
                    <a:pt x="1054757" y="967494"/>
                    <a:pt x="1054757" y="967494"/>
                    <a:pt x="934465" y="967494"/>
                  </a:cubicBezTo>
                  <a:cubicBezTo>
                    <a:pt x="934465" y="967494"/>
                    <a:pt x="934465" y="967494"/>
                    <a:pt x="934465" y="905893"/>
                  </a:cubicBezTo>
                  <a:cubicBezTo>
                    <a:pt x="934465" y="905893"/>
                    <a:pt x="934465" y="905893"/>
                    <a:pt x="935932" y="905893"/>
                  </a:cubicBezTo>
                  <a:cubicBezTo>
                    <a:pt x="935932" y="905893"/>
                    <a:pt x="935932" y="905893"/>
                    <a:pt x="940333" y="883892"/>
                  </a:cubicBezTo>
                  <a:cubicBezTo>
                    <a:pt x="944734" y="872159"/>
                    <a:pt x="949135" y="866292"/>
                    <a:pt x="957937" y="853092"/>
                  </a:cubicBezTo>
                  <a:cubicBezTo>
                    <a:pt x="969673" y="836958"/>
                    <a:pt x="975540" y="819358"/>
                    <a:pt x="974073" y="800291"/>
                  </a:cubicBezTo>
                  <a:cubicBezTo>
                    <a:pt x="974073" y="753356"/>
                    <a:pt x="930064" y="715222"/>
                    <a:pt x="875786" y="715222"/>
                  </a:cubicBezTo>
                  <a:cubicBezTo>
                    <a:pt x="824442" y="715222"/>
                    <a:pt x="781899" y="748956"/>
                    <a:pt x="777498" y="792957"/>
                  </a:cubicBezTo>
                  <a:cubicBezTo>
                    <a:pt x="777498" y="792957"/>
                    <a:pt x="777498" y="792957"/>
                    <a:pt x="777498" y="794424"/>
                  </a:cubicBezTo>
                  <a:cubicBezTo>
                    <a:pt x="777498" y="794424"/>
                    <a:pt x="777498" y="795891"/>
                    <a:pt x="777498" y="795891"/>
                  </a:cubicBezTo>
                  <a:cubicBezTo>
                    <a:pt x="776031" y="817891"/>
                    <a:pt x="780432" y="836958"/>
                    <a:pt x="793635" y="853092"/>
                  </a:cubicBezTo>
                  <a:cubicBezTo>
                    <a:pt x="803904" y="866292"/>
                    <a:pt x="806838" y="873626"/>
                    <a:pt x="811239" y="886826"/>
                  </a:cubicBezTo>
                  <a:cubicBezTo>
                    <a:pt x="811239" y="886826"/>
                    <a:pt x="811239" y="886826"/>
                    <a:pt x="817107" y="905893"/>
                  </a:cubicBezTo>
                  <a:cubicBezTo>
                    <a:pt x="817107" y="905893"/>
                    <a:pt x="817107" y="905893"/>
                    <a:pt x="817107" y="967494"/>
                  </a:cubicBezTo>
                  <a:cubicBezTo>
                    <a:pt x="817107" y="967494"/>
                    <a:pt x="817107" y="967494"/>
                    <a:pt x="551587" y="967494"/>
                  </a:cubicBezTo>
                  <a:lnTo>
                    <a:pt x="547614" y="967494"/>
                  </a:lnTo>
                  <a:lnTo>
                    <a:pt x="472390" y="967494"/>
                  </a:lnTo>
                  <a:lnTo>
                    <a:pt x="378830" y="967494"/>
                  </a:lnTo>
                  <a:lnTo>
                    <a:pt x="269709" y="967494"/>
                  </a:lnTo>
                  <a:lnTo>
                    <a:pt x="143832" y="967494"/>
                  </a:lnTo>
                  <a:lnTo>
                    <a:pt x="0" y="967494"/>
                  </a:lnTo>
                  <a:lnTo>
                    <a:pt x="0" y="966257"/>
                  </a:lnTo>
                  <a:lnTo>
                    <a:pt x="0" y="957594"/>
                  </a:lnTo>
                  <a:lnTo>
                    <a:pt x="0" y="934081"/>
                  </a:lnTo>
                  <a:lnTo>
                    <a:pt x="0" y="888292"/>
                  </a:lnTo>
                  <a:lnTo>
                    <a:pt x="0" y="854725"/>
                  </a:lnTo>
                  <a:lnTo>
                    <a:pt x="0" y="812803"/>
                  </a:lnTo>
                  <a:lnTo>
                    <a:pt x="0" y="761601"/>
                  </a:lnTo>
                  <a:lnTo>
                    <a:pt x="0" y="700189"/>
                  </a:lnTo>
                  <a:lnTo>
                    <a:pt x="0" y="627639"/>
                  </a:lnTo>
                  <a:lnTo>
                    <a:pt x="0" y="543023"/>
                  </a:lnTo>
                  <a:lnTo>
                    <a:pt x="0" y="445413"/>
                  </a:lnTo>
                  <a:close/>
                  <a:moveTo>
                    <a:pt x="944096" y="0"/>
                  </a:moveTo>
                  <a:cubicBezTo>
                    <a:pt x="979397" y="0"/>
                    <a:pt x="1007345" y="23533"/>
                    <a:pt x="1010286" y="54421"/>
                  </a:cubicBezTo>
                  <a:cubicBezTo>
                    <a:pt x="1011757" y="70600"/>
                    <a:pt x="1008815" y="83838"/>
                    <a:pt x="999990" y="97075"/>
                  </a:cubicBezTo>
                  <a:cubicBezTo>
                    <a:pt x="988223" y="111784"/>
                    <a:pt x="983810" y="120609"/>
                    <a:pt x="976456" y="138259"/>
                  </a:cubicBezTo>
                  <a:cubicBezTo>
                    <a:pt x="976456" y="138259"/>
                    <a:pt x="976456" y="138259"/>
                    <a:pt x="977926" y="138259"/>
                  </a:cubicBezTo>
                  <a:lnTo>
                    <a:pt x="970572" y="163263"/>
                  </a:lnTo>
                  <a:cubicBezTo>
                    <a:pt x="970572" y="163263"/>
                    <a:pt x="970572" y="163263"/>
                    <a:pt x="970572" y="333880"/>
                  </a:cubicBezTo>
                  <a:cubicBezTo>
                    <a:pt x="970572" y="333880"/>
                    <a:pt x="970572" y="333880"/>
                    <a:pt x="917620" y="333880"/>
                  </a:cubicBezTo>
                  <a:cubicBezTo>
                    <a:pt x="917620" y="333880"/>
                    <a:pt x="917620" y="333880"/>
                    <a:pt x="916149" y="163263"/>
                  </a:cubicBezTo>
                  <a:cubicBezTo>
                    <a:pt x="916149" y="163263"/>
                    <a:pt x="916149" y="163263"/>
                    <a:pt x="908794" y="135317"/>
                  </a:cubicBezTo>
                  <a:cubicBezTo>
                    <a:pt x="902910" y="119138"/>
                    <a:pt x="898498" y="111784"/>
                    <a:pt x="888201" y="97075"/>
                  </a:cubicBezTo>
                  <a:cubicBezTo>
                    <a:pt x="879376" y="85308"/>
                    <a:pt x="876434" y="72071"/>
                    <a:pt x="876434" y="57363"/>
                  </a:cubicBezTo>
                  <a:cubicBezTo>
                    <a:pt x="876434" y="26475"/>
                    <a:pt x="907323" y="0"/>
                    <a:pt x="944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3285725" y="2056374"/>
              <a:ext cx="669102" cy="1259638"/>
            </a:xfrm>
            <a:custGeom>
              <a:avLst/>
              <a:gdLst>
                <a:gd name="connsiteX0" fmla="*/ 466016 w 669102"/>
                <a:gd name="connsiteY0" fmla="*/ 0 h 1259638"/>
                <a:gd name="connsiteX1" fmla="*/ 533575 w 669102"/>
                <a:gd name="connsiteY1" fmla="*/ 52814 h 1259638"/>
                <a:gd name="connsiteX2" fmla="*/ 532107 w 669102"/>
                <a:gd name="connsiteY2" fmla="*/ 52814 h 1259638"/>
                <a:gd name="connsiteX3" fmla="*/ 521826 w 669102"/>
                <a:gd name="connsiteY3" fmla="*/ 95358 h 1259638"/>
                <a:gd name="connsiteX4" fmla="*/ 499796 w 669102"/>
                <a:gd name="connsiteY4" fmla="*/ 136436 h 1259638"/>
                <a:gd name="connsiteX5" fmla="*/ 493921 w 669102"/>
                <a:gd name="connsiteY5" fmla="*/ 162843 h 1259638"/>
                <a:gd name="connsiteX6" fmla="*/ 492452 w 669102"/>
                <a:gd name="connsiteY6" fmla="*/ 330086 h 1259638"/>
                <a:gd name="connsiteX7" fmla="*/ 551551 w 669102"/>
                <a:gd name="connsiteY7" fmla="*/ 330086 h 1259638"/>
                <a:gd name="connsiteX8" fmla="*/ 669102 w 669102"/>
                <a:gd name="connsiteY8" fmla="*/ 330086 h 1259638"/>
                <a:gd name="connsiteX9" fmla="*/ 669102 w 669102"/>
                <a:gd name="connsiteY9" fmla="*/ 966229 h 1259638"/>
                <a:gd name="connsiteX10" fmla="*/ 573757 w 669102"/>
                <a:gd name="connsiteY10" fmla="*/ 966229 h 1259638"/>
                <a:gd name="connsiteX11" fmla="*/ 567273 w 669102"/>
                <a:gd name="connsiteY11" fmla="*/ 966229 h 1259638"/>
                <a:gd name="connsiteX12" fmla="*/ 567273 w 669102"/>
                <a:gd name="connsiteY12" fmla="*/ 1002174 h 1259638"/>
                <a:gd name="connsiteX13" fmla="*/ 567273 w 669102"/>
                <a:gd name="connsiteY13" fmla="*/ 1096493 h 1259638"/>
                <a:gd name="connsiteX14" fmla="*/ 574617 w 669102"/>
                <a:gd name="connsiteY14" fmla="*/ 1125888 h 1259638"/>
                <a:gd name="connsiteX15" fmla="*/ 596647 w 669102"/>
                <a:gd name="connsiteY15" fmla="*/ 1164102 h 1259638"/>
                <a:gd name="connsiteX16" fmla="*/ 606927 w 669102"/>
                <a:gd name="connsiteY16" fmla="*/ 1202317 h 1259638"/>
                <a:gd name="connsiteX17" fmla="*/ 539368 w 669102"/>
                <a:gd name="connsiteY17" fmla="*/ 1259638 h 1259638"/>
                <a:gd name="connsiteX18" fmla="*/ 473278 w 669102"/>
                <a:gd name="connsiteY18" fmla="*/ 1206726 h 1259638"/>
                <a:gd name="connsiteX19" fmla="*/ 485027 w 669102"/>
                <a:gd name="connsiteY19" fmla="*/ 1164102 h 1259638"/>
                <a:gd name="connsiteX20" fmla="*/ 507057 w 669102"/>
                <a:gd name="connsiteY20" fmla="*/ 1122949 h 1259638"/>
                <a:gd name="connsiteX21" fmla="*/ 512932 w 669102"/>
                <a:gd name="connsiteY21" fmla="*/ 1096493 h 1259638"/>
                <a:gd name="connsiteX22" fmla="*/ 512932 w 669102"/>
                <a:gd name="connsiteY22" fmla="*/ 987198 h 1259638"/>
                <a:gd name="connsiteX23" fmla="*/ 512932 w 669102"/>
                <a:gd name="connsiteY23" fmla="*/ 966229 h 1259638"/>
                <a:gd name="connsiteX24" fmla="*/ 495022 w 669102"/>
                <a:gd name="connsiteY24" fmla="*/ 966229 h 1259638"/>
                <a:gd name="connsiteX25" fmla="*/ 133389 w 669102"/>
                <a:gd name="connsiteY25" fmla="*/ 966229 h 1259638"/>
                <a:gd name="connsiteX26" fmla="*/ 1295 w 669102"/>
                <a:gd name="connsiteY26" fmla="*/ 330086 h 1259638"/>
                <a:gd name="connsiteX27" fmla="*/ 359491 w 669102"/>
                <a:gd name="connsiteY27" fmla="*/ 330086 h 1259638"/>
                <a:gd name="connsiteX28" fmla="*/ 439580 w 669102"/>
                <a:gd name="connsiteY28" fmla="*/ 330086 h 1259638"/>
                <a:gd name="connsiteX29" fmla="*/ 439580 w 669102"/>
                <a:gd name="connsiteY29" fmla="*/ 162843 h 1259638"/>
                <a:gd name="connsiteX30" fmla="*/ 432237 w 669102"/>
                <a:gd name="connsiteY30" fmla="*/ 133502 h 1259638"/>
                <a:gd name="connsiteX31" fmla="*/ 410207 w 669102"/>
                <a:gd name="connsiteY31" fmla="*/ 95358 h 1259638"/>
                <a:gd name="connsiteX32" fmla="*/ 399926 w 669102"/>
                <a:gd name="connsiteY32" fmla="*/ 57215 h 1259638"/>
                <a:gd name="connsiteX33" fmla="*/ 466016 w 669102"/>
                <a:gd name="connsiteY33" fmla="*/ 0 h 125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69102" h="1259638">
                  <a:moveTo>
                    <a:pt x="466016" y="0"/>
                  </a:moveTo>
                  <a:cubicBezTo>
                    <a:pt x="501265" y="0"/>
                    <a:pt x="530638" y="23473"/>
                    <a:pt x="533575" y="52814"/>
                  </a:cubicBezTo>
                  <a:cubicBezTo>
                    <a:pt x="533575" y="52814"/>
                    <a:pt x="533575" y="52814"/>
                    <a:pt x="532107" y="52814"/>
                  </a:cubicBezTo>
                  <a:cubicBezTo>
                    <a:pt x="535044" y="68951"/>
                    <a:pt x="532107" y="83622"/>
                    <a:pt x="521826" y="95358"/>
                  </a:cubicBezTo>
                  <a:cubicBezTo>
                    <a:pt x="510077" y="111496"/>
                    <a:pt x="505671" y="120298"/>
                    <a:pt x="499796" y="136436"/>
                  </a:cubicBezTo>
                  <a:lnTo>
                    <a:pt x="493921" y="162843"/>
                  </a:lnTo>
                  <a:cubicBezTo>
                    <a:pt x="493921" y="162843"/>
                    <a:pt x="493921" y="162843"/>
                    <a:pt x="492452" y="330086"/>
                  </a:cubicBezTo>
                  <a:lnTo>
                    <a:pt x="551551" y="330086"/>
                  </a:lnTo>
                  <a:cubicBezTo>
                    <a:pt x="588235" y="330086"/>
                    <a:pt x="627364" y="330086"/>
                    <a:pt x="669102" y="330086"/>
                  </a:cubicBezTo>
                  <a:lnTo>
                    <a:pt x="669102" y="966229"/>
                  </a:lnTo>
                  <a:cubicBezTo>
                    <a:pt x="669102" y="966229"/>
                    <a:pt x="669102" y="966229"/>
                    <a:pt x="573757" y="966229"/>
                  </a:cubicBezTo>
                  <a:lnTo>
                    <a:pt x="567273" y="966229"/>
                  </a:lnTo>
                  <a:lnTo>
                    <a:pt x="567273" y="1002174"/>
                  </a:lnTo>
                  <a:cubicBezTo>
                    <a:pt x="567273" y="1025116"/>
                    <a:pt x="567273" y="1055706"/>
                    <a:pt x="567273" y="1096493"/>
                  </a:cubicBezTo>
                  <a:cubicBezTo>
                    <a:pt x="567273" y="1096493"/>
                    <a:pt x="567273" y="1096493"/>
                    <a:pt x="574617" y="1125888"/>
                  </a:cubicBezTo>
                  <a:cubicBezTo>
                    <a:pt x="580491" y="1140586"/>
                    <a:pt x="584897" y="1149405"/>
                    <a:pt x="596647" y="1164102"/>
                  </a:cubicBezTo>
                  <a:cubicBezTo>
                    <a:pt x="603990" y="1175861"/>
                    <a:pt x="608396" y="1187619"/>
                    <a:pt x="606927" y="1202317"/>
                  </a:cubicBezTo>
                  <a:cubicBezTo>
                    <a:pt x="606927" y="1234652"/>
                    <a:pt x="576085" y="1259638"/>
                    <a:pt x="539368" y="1259638"/>
                  </a:cubicBezTo>
                  <a:cubicBezTo>
                    <a:pt x="505589" y="1259638"/>
                    <a:pt x="476215" y="1236122"/>
                    <a:pt x="473278" y="1206726"/>
                  </a:cubicBezTo>
                  <a:cubicBezTo>
                    <a:pt x="471809" y="1190559"/>
                    <a:pt x="474746" y="1177330"/>
                    <a:pt x="485027" y="1164102"/>
                  </a:cubicBezTo>
                  <a:cubicBezTo>
                    <a:pt x="496777" y="1147935"/>
                    <a:pt x="501183" y="1140586"/>
                    <a:pt x="507057" y="1122949"/>
                  </a:cubicBezTo>
                  <a:lnTo>
                    <a:pt x="512932" y="1096493"/>
                  </a:lnTo>
                  <a:cubicBezTo>
                    <a:pt x="512932" y="1096493"/>
                    <a:pt x="512932" y="1096493"/>
                    <a:pt x="512932" y="987198"/>
                  </a:cubicBezTo>
                  <a:lnTo>
                    <a:pt x="512932" y="966229"/>
                  </a:lnTo>
                  <a:lnTo>
                    <a:pt x="495022" y="966229"/>
                  </a:lnTo>
                  <a:cubicBezTo>
                    <a:pt x="415894" y="966229"/>
                    <a:pt x="300799" y="966229"/>
                    <a:pt x="133389" y="966229"/>
                  </a:cubicBezTo>
                  <a:cubicBezTo>
                    <a:pt x="27714" y="745856"/>
                    <a:pt x="-7511" y="529891"/>
                    <a:pt x="1295" y="330086"/>
                  </a:cubicBezTo>
                  <a:cubicBezTo>
                    <a:pt x="1295" y="330086"/>
                    <a:pt x="1295" y="330086"/>
                    <a:pt x="359491" y="330086"/>
                  </a:cubicBezTo>
                  <a:lnTo>
                    <a:pt x="439580" y="330086"/>
                  </a:lnTo>
                  <a:cubicBezTo>
                    <a:pt x="439580" y="330086"/>
                    <a:pt x="439580" y="330086"/>
                    <a:pt x="439580" y="162843"/>
                  </a:cubicBezTo>
                  <a:cubicBezTo>
                    <a:pt x="439580" y="162843"/>
                    <a:pt x="439580" y="162843"/>
                    <a:pt x="432237" y="133502"/>
                  </a:cubicBezTo>
                  <a:cubicBezTo>
                    <a:pt x="426362" y="118831"/>
                    <a:pt x="421956" y="110029"/>
                    <a:pt x="410207" y="95358"/>
                  </a:cubicBezTo>
                  <a:cubicBezTo>
                    <a:pt x="402863" y="83622"/>
                    <a:pt x="398457" y="71886"/>
                    <a:pt x="399926" y="57215"/>
                  </a:cubicBezTo>
                  <a:cubicBezTo>
                    <a:pt x="399926" y="24940"/>
                    <a:pt x="429299" y="0"/>
                    <a:pt x="466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Text Placeholder 7"/>
          <p:cNvSpPr txBox="1"/>
          <p:nvPr/>
        </p:nvSpPr>
        <p:spPr>
          <a:xfrm>
            <a:off x="6082462" y="3209691"/>
            <a:ext cx="1446080" cy="397638"/>
          </a:xfrm>
          <a:prstGeom prst="rect">
            <a:avLst/>
          </a:prstGeom>
        </p:spPr>
        <p:txBody>
          <a:bodyPr vert="horz" wrap="square" lIns="0" tIns="90216" rIns="0" bIns="90216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6082462" y="3625409"/>
            <a:ext cx="1884212" cy="429605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5" name="Rounded Rectangle 11"/>
          <p:cNvSpPr>
            <a:spLocks noChangeAspect="1"/>
          </p:cNvSpPr>
          <p:nvPr/>
        </p:nvSpPr>
        <p:spPr>
          <a:xfrm>
            <a:off x="5320700" y="3407842"/>
            <a:ext cx="659380" cy="660021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5383506" y="3491446"/>
            <a:ext cx="533767" cy="440495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6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7" name="Text Placeholder 7"/>
          <p:cNvSpPr txBox="1"/>
          <p:nvPr/>
        </p:nvSpPr>
        <p:spPr>
          <a:xfrm>
            <a:off x="9121186" y="3194795"/>
            <a:ext cx="1415747" cy="397638"/>
          </a:xfrm>
          <a:prstGeom prst="rect">
            <a:avLst/>
          </a:prstGeom>
        </p:spPr>
        <p:txBody>
          <a:bodyPr vert="horz" wrap="square" lIns="0" tIns="90216" rIns="0" bIns="90216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Placeholder 2"/>
          <p:cNvSpPr txBox="1"/>
          <p:nvPr/>
        </p:nvSpPr>
        <p:spPr>
          <a:xfrm>
            <a:off x="9121186" y="3610516"/>
            <a:ext cx="1844691" cy="4431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9" name="Rounded Rectangle 23"/>
          <p:cNvSpPr>
            <a:spLocks noChangeAspect="1"/>
          </p:cNvSpPr>
          <p:nvPr/>
        </p:nvSpPr>
        <p:spPr>
          <a:xfrm>
            <a:off x="8340823" y="3392947"/>
            <a:ext cx="659380" cy="660021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 Placeholder 7"/>
          <p:cNvSpPr txBox="1"/>
          <p:nvPr/>
        </p:nvSpPr>
        <p:spPr>
          <a:xfrm>
            <a:off x="8403629" y="3476551"/>
            <a:ext cx="533767" cy="440495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6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1" name="Text Placeholder 7"/>
          <p:cNvSpPr txBox="1"/>
          <p:nvPr/>
        </p:nvSpPr>
        <p:spPr>
          <a:xfrm>
            <a:off x="6125119" y="4566808"/>
            <a:ext cx="1415747" cy="397638"/>
          </a:xfrm>
          <a:prstGeom prst="rect">
            <a:avLst/>
          </a:prstGeom>
        </p:spPr>
        <p:txBody>
          <a:bodyPr vert="horz" wrap="square" lIns="0" tIns="90216" rIns="0" bIns="90216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 Placeholder 2"/>
          <p:cNvSpPr txBox="1"/>
          <p:nvPr/>
        </p:nvSpPr>
        <p:spPr>
          <a:xfrm>
            <a:off x="6125118" y="4982530"/>
            <a:ext cx="1844691" cy="429605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9" name="Rounded Rectangle 27"/>
          <p:cNvSpPr>
            <a:spLocks noChangeAspect="1"/>
          </p:cNvSpPr>
          <p:nvPr/>
        </p:nvSpPr>
        <p:spPr>
          <a:xfrm>
            <a:off x="5320700" y="4764959"/>
            <a:ext cx="659380" cy="660021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5383506" y="4848563"/>
            <a:ext cx="533767" cy="440495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6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61" name="Text Placeholder 7"/>
          <p:cNvSpPr txBox="1"/>
          <p:nvPr/>
        </p:nvSpPr>
        <p:spPr>
          <a:xfrm>
            <a:off x="9121188" y="4579913"/>
            <a:ext cx="1415747" cy="397638"/>
          </a:xfrm>
          <a:prstGeom prst="rect">
            <a:avLst/>
          </a:prstGeom>
        </p:spPr>
        <p:txBody>
          <a:bodyPr vert="horz" wrap="square" lIns="0" tIns="90216" rIns="0" bIns="90216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Text Placeholder 2"/>
          <p:cNvSpPr txBox="1"/>
          <p:nvPr/>
        </p:nvSpPr>
        <p:spPr>
          <a:xfrm>
            <a:off x="9121188" y="4995633"/>
            <a:ext cx="1844691" cy="4431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3" name="Rounded Rectangle 16"/>
          <p:cNvSpPr>
            <a:spLocks noChangeAspect="1"/>
          </p:cNvSpPr>
          <p:nvPr/>
        </p:nvSpPr>
        <p:spPr>
          <a:xfrm>
            <a:off x="8340823" y="4778064"/>
            <a:ext cx="659380" cy="660021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Text Placeholder 7"/>
          <p:cNvSpPr txBox="1"/>
          <p:nvPr/>
        </p:nvSpPr>
        <p:spPr>
          <a:xfrm>
            <a:off x="8403629" y="4861667"/>
            <a:ext cx="533767" cy="440495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6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65" name="Text Placeholder 7"/>
          <p:cNvSpPr txBox="1"/>
          <p:nvPr/>
        </p:nvSpPr>
        <p:spPr>
          <a:xfrm>
            <a:off x="5294262" y="1997825"/>
            <a:ext cx="1644353" cy="397638"/>
          </a:xfrm>
          <a:prstGeom prst="rect">
            <a:avLst/>
          </a:prstGeom>
        </p:spPr>
        <p:txBody>
          <a:bodyPr vert="horz" wrap="square" lIns="0" tIns="90216" rIns="0" bIns="90216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 Placeholder 2"/>
          <p:cNvSpPr txBox="1"/>
          <p:nvPr/>
        </p:nvSpPr>
        <p:spPr>
          <a:xfrm>
            <a:off x="5294263" y="2393924"/>
            <a:ext cx="6220224" cy="281872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67" name="TextBox 32"/>
          <p:cNvSpPr txBox="1"/>
          <p:nvPr/>
        </p:nvSpPr>
        <p:spPr>
          <a:xfrm>
            <a:off x="21150" y="110395"/>
            <a:ext cx="3600400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点击输入标题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41259" y="1960369"/>
            <a:ext cx="8517138" cy="331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3" y="1960369"/>
            <a:ext cx="4196896" cy="331191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05491" y="3034658"/>
            <a:ext cx="1423394" cy="1163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69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45286" y="3034657"/>
            <a:ext cx="318423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4891547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6604046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4891547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6604046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53" y="1744220"/>
            <a:ext cx="419689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341259" y="5439716"/>
            <a:ext cx="851713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14289" y="-28575"/>
            <a:ext cx="12873039" cy="726122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040035" y="-13448"/>
            <a:ext cx="95414" cy="7214347"/>
          </a:xfrm>
          <a:prstGeom prst="rect">
            <a:avLst/>
          </a:prstGeom>
          <a:solidFill>
            <a:schemeClr val="accent4">
              <a:alpha val="69804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965576" y="-40342"/>
            <a:ext cx="79048" cy="7272991"/>
          </a:xfrm>
          <a:prstGeom prst="rect">
            <a:avLst/>
          </a:prstGeom>
          <a:solidFill>
            <a:schemeClr val="accent3">
              <a:alpha val="69804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-14289" y="4131655"/>
            <a:ext cx="12872687" cy="58765"/>
          </a:xfrm>
          <a:prstGeom prst="rect">
            <a:avLst/>
          </a:prstGeom>
          <a:solidFill>
            <a:schemeClr val="accent2">
              <a:alpha val="69804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976588" y="2796536"/>
            <a:ext cx="3988988" cy="1335119"/>
          </a:xfrm>
          <a:prstGeom prst="rect">
            <a:avLst/>
          </a:prstGeom>
          <a:solidFill>
            <a:schemeClr val="accent1">
              <a:alpha val="69804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2" name="TextBox 32"/>
          <p:cNvSpPr txBox="1"/>
          <p:nvPr/>
        </p:nvSpPr>
        <p:spPr>
          <a:xfrm>
            <a:off x="4110581" y="3037110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bg1"/>
                </a:solidFill>
                <a:ea typeface="微软雅黑" panose="020B0503020204020204" pitchFamily="34" charset="-122"/>
              </a:rPr>
              <a:t>ADD RELATED</a:t>
            </a:r>
          </a:p>
          <a:p>
            <a:pPr algn="r"/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TITLE WORDS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21150" y="110395"/>
            <a:ext cx="3600400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点击输入标题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  <p:bldP spid="8" grpId="0" animBg="1"/>
      <p:bldP spid="9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6"/>
          <p:cNvSpPr/>
          <p:nvPr/>
        </p:nvSpPr>
        <p:spPr bwMode="auto">
          <a:xfrm>
            <a:off x="5667451" y="2219298"/>
            <a:ext cx="1843241" cy="918033"/>
          </a:xfrm>
          <a:custGeom>
            <a:avLst/>
            <a:gdLst/>
            <a:ahLst/>
            <a:cxnLst>
              <a:cxn ang="0">
                <a:pos x="718" y="90"/>
              </a:cxn>
              <a:cxn ang="0">
                <a:pos x="1531" y="333"/>
              </a:cxn>
              <a:cxn ang="0">
                <a:pos x="1529" y="421"/>
              </a:cxn>
              <a:cxn ang="0">
                <a:pos x="1228" y="762"/>
              </a:cxn>
              <a:cxn ang="0">
                <a:pos x="941" y="750"/>
              </a:cxn>
              <a:cxn ang="0">
                <a:pos x="715" y="532"/>
              </a:cxn>
              <a:cxn ang="0">
                <a:pos x="439" y="533"/>
              </a:cxn>
              <a:cxn ang="0">
                <a:pos x="0" y="164"/>
              </a:cxn>
              <a:cxn ang="0">
                <a:pos x="166" y="66"/>
              </a:cxn>
              <a:cxn ang="0">
                <a:pos x="660" y="66"/>
              </a:cxn>
              <a:cxn ang="0">
                <a:pos x="715" y="89"/>
              </a:cxn>
              <a:cxn ang="0">
                <a:pos x="718" y="90"/>
              </a:cxn>
            </a:cxnLst>
            <a:rect l="0" t="0" r="r" b="b"/>
            <a:pathLst>
              <a:path w="1531" h="762">
                <a:moveTo>
                  <a:pt x="718" y="90"/>
                </a:moveTo>
                <a:cubicBezTo>
                  <a:pt x="1081" y="5"/>
                  <a:pt x="1352" y="86"/>
                  <a:pt x="1531" y="333"/>
                </a:cubicBezTo>
                <a:cubicBezTo>
                  <a:pt x="1531" y="383"/>
                  <a:pt x="1530" y="412"/>
                  <a:pt x="1529" y="421"/>
                </a:cubicBezTo>
                <a:cubicBezTo>
                  <a:pt x="1506" y="570"/>
                  <a:pt x="1406" y="684"/>
                  <a:pt x="1228" y="762"/>
                </a:cubicBezTo>
                <a:cubicBezTo>
                  <a:pt x="1130" y="733"/>
                  <a:pt x="1035" y="729"/>
                  <a:pt x="941" y="750"/>
                </a:cubicBezTo>
                <a:cubicBezTo>
                  <a:pt x="905" y="633"/>
                  <a:pt x="830" y="560"/>
                  <a:pt x="715" y="532"/>
                </a:cubicBezTo>
                <a:cubicBezTo>
                  <a:pt x="640" y="513"/>
                  <a:pt x="548" y="514"/>
                  <a:pt x="439" y="533"/>
                </a:cubicBezTo>
                <a:cubicBezTo>
                  <a:pt x="368" y="379"/>
                  <a:pt x="222" y="256"/>
                  <a:pt x="0" y="164"/>
                </a:cubicBezTo>
                <a:cubicBezTo>
                  <a:pt x="54" y="123"/>
                  <a:pt x="110" y="90"/>
                  <a:pt x="166" y="66"/>
                </a:cubicBezTo>
                <a:cubicBezTo>
                  <a:pt x="321" y="0"/>
                  <a:pt x="485" y="0"/>
                  <a:pt x="660" y="66"/>
                </a:cubicBezTo>
                <a:cubicBezTo>
                  <a:pt x="678" y="73"/>
                  <a:pt x="697" y="80"/>
                  <a:pt x="715" y="89"/>
                </a:cubicBezTo>
                <a:cubicBezTo>
                  <a:pt x="716" y="89"/>
                  <a:pt x="717" y="89"/>
                  <a:pt x="718" y="9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7"/>
          <p:cNvSpPr/>
          <p:nvPr/>
        </p:nvSpPr>
        <p:spPr bwMode="auto">
          <a:xfrm>
            <a:off x="4609559" y="2481082"/>
            <a:ext cx="2079920" cy="1224643"/>
          </a:xfrm>
          <a:custGeom>
            <a:avLst/>
            <a:gdLst/>
            <a:ahLst/>
            <a:cxnLst>
              <a:cxn ang="0">
                <a:pos x="1690" y="555"/>
              </a:cxn>
              <a:cxn ang="0">
                <a:pos x="1690" y="825"/>
              </a:cxn>
              <a:cxn ang="0">
                <a:pos x="1627" y="894"/>
              </a:cxn>
              <a:cxn ang="0">
                <a:pos x="1593" y="918"/>
              </a:cxn>
              <a:cxn ang="0">
                <a:pos x="1400" y="981"/>
              </a:cxn>
              <a:cxn ang="0">
                <a:pos x="1252" y="974"/>
              </a:cxn>
              <a:cxn ang="0">
                <a:pos x="1245" y="973"/>
              </a:cxn>
              <a:cxn ang="0">
                <a:pos x="968" y="1016"/>
              </a:cxn>
              <a:cxn ang="0">
                <a:pos x="769" y="874"/>
              </a:cxn>
              <a:cxn ang="0">
                <a:pos x="0" y="784"/>
              </a:cxn>
              <a:cxn ang="0">
                <a:pos x="223" y="471"/>
              </a:cxn>
              <a:cxn ang="0">
                <a:pos x="684" y="6"/>
              </a:cxn>
              <a:cxn ang="0">
                <a:pos x="667" y="0"/>
              </a:cxn>
              <a:cxn ang="0">
                <a:pos x="684" y="6"/>
              </a:cxn>
              <a:cxn ang="0">
                <a:pos x="684" y="6"/>
              </a:cxn>
              <a:cxn ang="0">
                <a:pos x="1218" y="409"/>
              </a:cxn>
              <a:cxn ang="0">
                <a:pos x="1247" y="443"/>
              </a:cxn>
              <a:cxn ang="0">
                <a:pos x="1291" y="449"/>
              </a:cxn>
              <a:cxn ang="0">
                <a:pos x="1593" y="457"/>
              </a:cxn>
              <a:cxn ang="0">
                <a:pos x="1690" y="555"/>
              </a:cxn>
            </a:cxnLst>
            <a:rect l="0" t="0" r="r" b="b"/>
            <a:pathLst>
              <a:path w="1727" h="1016">
                <a:moveTo>
                  <a:pt x="1690" y="555"/>
                </a:moveTo>
                <a:cubicBezTo>
                  <a:pt x="1727" y="647"/>
                  <a:pt x="1727" y="737"/>
                  <a:pt x="1690" y="825"/>
                </a:cubicBezTo>
                <a:cubicBezTo>
                  <a:pt x="1674" y="850"/>
                  <a:pt x="1653" y="873"/>
                  <a:pt x="1627" y="894"/>
                </a:cubicBezTo>
                <a:cubicBezTo>
                  <a:pt x="1616" y="903"/>
                  <a:pt x="1605" y="911"/>
                  <a:pt x="1593" y="918"/>
                </a:cubicBezTo>
                <a:cubicBezTo>
                  <a:pt x="1537" y="954"/>
                  <a:pt x="1473" y="975"/>
                  <a:pt x="1400" y="981"/>
                </a:cubicBezTo>
                <a:cubicBezTo>
                  <a:pt x="1354" y="985"/>
                  <a:pt x="1305" y="982"/>
                  <a:pt x="1252" y="974"/>
                </a:cubicBezTo>
                <a:cubicBezTo>
                  <a:pt x="1249" y="974"/>
                  <a:pt x="1247" y="974"/>
                  <a:pt x="1245" y="973"/>
                </a:cubicBezTo>
                <a:cubicBezTo>
                  <a:pt x="1145" y="970"/>
                  <a:pt x="1053" y="984"/>
                  <a:pt x="968" y="1016"/>
                </a:cubicBezTo>
                <a:cubicBezTo>
                  <a:pt x="901" y="960"/>
                  <a:pt x="835" y="913"/>
                  <a:pt x="769" y="874"/>
                </a:cubicBezTo>
                <a:cubicBezTo>
                  <a:pt x="507" y="717"/>
                  <a:pt x="250" y="687"/>
                  <a:pt x="0" y="784"/>
                </a:cubicBezTo>
                <a:cubicBezTo>
                  <a:pt x="35" y="673"/>
                  <a:pt x="109" y="569"/>
                  <a:pt x="223" y="471"/>
                </a:cubicBezTo>
                <a:cubicBezTo>
                  <a:pt x="293" y="238"/>
                  <a:pt x="446" y="83"/>
                  <a:pt x="684" y="6"/>
                </a:cubicBezTo>
                <a:cubicBezTo>
                  <a:pt x="679" y="4"/>
                  <a:pt x="673" y="2"/>
                  <a:pt x="667" y="0"/>
                </a:cubicBezTo>
                <a:cubicBezTo>
                  <a:pt x="673" y="2"/>
                  <a:pt x="678" y="4"/>
                  <a:pt x="684" y="6"/>
                </a:cubicBezTo>
                <a:cubicBezTo>
                  <a:pt x="684" y="6"/>
                  <a:pt x="684" y="6"/>
                  <a:pt x="684" y="6"/>
                </a:cubicBezTo>
                <a:cubicBezTo>
                  <a:pt x="983" y="121"/>
                  <a:pt x="1161" y="255"/>
                  <a:pt x="1218" y="409"/>
                </a:cubicBezTo>
                <a:cubicBezTo>
                  <a:pt x="1223" y="424"/>
                  <a:pt x="1233" y="435"/>
                  <a:pt x="1247" y="443"/>
                </a:cubicBezTo>
                <a:cubicBezTo>
                  <a:pt x="1261" y="450"/>
                  <a:pt x="1276" y="453"/>
                  <a:pt x="1291" y="449"/>
                </a:cubicBezTo>
                <a:cubicBezTo>
                  <a:pt x="1422" y="420"/>
                  <a:pt x="1522" y="423"/>
                  <a:pt x="1593" y="457"/>
                </a:cubicBezTo>
                <a:cubicBezTo>
                  <a:pt x="1636" y="478"/>
                  <a:pt x="1668" y="511"/>
                  <a:pt x="1690" y="55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7311664" y="2785897"/>
            <a:ext cx="851693" cy="1084786"/>
          </a:xfrm>
          <a:custGeom>
            <a:avLst/>
            <a:gdLst/>
            <a:ahLst/>
            <a:cxnLst>
              <a:cxn ang="0">
                <a:pos x="284" y="0"/>
              </a:cxn>
              <a:cxn ang="0">
                <a:pos x="593" y="900"/>
              </a:cxn>
              <a:cxn ang="0">
                <a:pos x="292" y="797"/>
              </a:cxn>
              <a:cxn ang="0">
                <a:pos x="0" y="364"/>
              </a:cxn>
              <a:cxn ang="0">
                <a:pos x="284" y="0"/>
              </a:cxn>
            </a:cxnLst>
            <a:rect l="0" t="0" r="r" b="b"/>
            <a:pathLst>
              <a:path w="707" h="900">
                <a:moveTo>
                  <a:pt x="284" y="0"/>
                </a:moveTo>
                <a:cubicBezTo>
                  <a:pt x="604" y="216"/>
                  <a:pt x="707" y="517"/>
                  <a:pt x="593" y="900"/>
                </a:cubicBezTo>
                <a:cubicBezTo>
                  <a:pt x="496" y="834"/>
                  <a:pt x="396" y="800"/>
                  <a:pt x="292" y="797"/>
                </a:cubicBezTo>
                <a:cubicBezTo>
                  <a:pt x="279" y="629"/>
                  <a:pt x="181" y="485"/>
                  <a:pt x="0" y="364"/>
                </a:cubicBezTo>
                <a:cubicBezTo>
                  <a:pt x="161" y="274"/>
                  <a:pt x="255" y="153"/>
                  <a:pt x="284" y="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5574213" y="3250293"/>
            <a:ext cx="2425977" cy="1902411"/>
          </a:xfrm>
          <a:custGeom>
            <a:avLst/>
            <a:gdLst/>
            <a:ahLst/>
            <a:cxnLst>
              <a:cxn ang="0">
                <a:pos x="1678" y="541"/>
              </a:cxn>
              <a:cxn ang="0">
                <a:pos x="2005" y="648"/>
              </a:cxn>
              <a:cxn ang="0">
                <a:pos x="2006" y="648"/>
              </a:cxn>
              <a:cxn ang="0">
                <a:pos x="2009" y="651"/>
              </a:cxn>
              <a:cxn ang="0">
                <a:pos x="1428" y="1227"/>
              </a:cxn>
              <a:cxn ang="0">
                <a:pos x="1520" y="1543"/>
              </a:cxn>
              <a:cxn ang="0">
                <a:pos x="1520" y="1578"/>
              </a:cxn>
              <a:cxn ang="0">
                <a:pos x="963" y="1056"/>
              </a:cxn>
              <a:cxn ang="0">
                <a:pos x="634" y="1030"/>
              </a:cxn>
              <a:cxn ang="0">
                <a:pos x="599" y="1055"/>
              </a:cxn>
              <a:cxn ang="0">
                <a:pos x="0" y="898"/>
              </a:cxn>
              <a:cxn ang="0">
                <a:pos x="2" y="877"/>
              </a:cxn>
              <a:cxn ang="0">
                <a:pos x="5" y="834"/>
              </a:cxn>
              <a:cxn ang="0">
                <a:pos x="108" y="548"/>
              </a:cxn>
              <a:cxn ang="0">
                <a:pos x="179" y="510"/>
              </a:cxn>
              <a:cxn ang="0">
                <a:pos x="181" y="509"/>
              </a:cxn>
              <a:cxn ang="0">
                <a:pos x="181" y="509"/>
              </a:cxn>
              <a:cxn ang="0">
                <a:pos x="183" y="508"/>
              </a:cxn>
              <a:cxn ang="0">
                <a:pos x="435" y="462"/>
              </a:cxn>
              <a:cxn ang="0">
                <a:pos x="599" y="471"/>
              </a:cxn>
              <a:cxn ang="0">
                <a:pos x="792" y="425"/>
              </a:cxn>
              <a:cxn ang="0">
                <a:pos x="906" y="355"/>
              </a:cxn>
              <a:cxn ang="0">
                <a:pos x="1047" y="17"/>
              </a:cxn>
              <a:cxn ang="0">
                <a:pos x="1283" y="32"/>
              </a:cxn>
              <a:cxn ang="0">
                <a:pos x="1609" y="475"/>
              </a:cxn>
              <a:cxn ang="0">
                <a:pos x="1617" y="510"/>
              </a:cxn>
              <a:cxn ang="0">
                <a:pos x="1643" y="534"/>
              </a:cxn>
              <a:cxn ang="0">
                <a:pos x="1678" y="541"/>
              </a:cxn>
            </a:cxnLst>
            <a:rect l="0" t="0" r="r" b="b"/>
            <a:pathLst>
              <a:path w="2013" h="1578">
                <a:moveTo>
                  <a:pt x="1678" y="541"/>
                </a:moveTo>
                <a:cubicBezTo>
                  <a:pt x="1772" y="532"/>
                  <a:pt x="1881" y="568"/>
                  <a:pt x="2005" y="648"/>
                </a:cubicBezTo>
                <a:cubicBezTo>
                  <a:pt x="2000" y="645"/>
                  <a:pt x="2000" y="645"/>
                  <a:pt x="2006" y="648"/>
                </a:cubicBezTo>
                <a:cubicBezTo>
                  <a:pt x="2012" y="651"/>
                  <a:pt x="2013" y="652"/>
                  <a:pt x="2009" y="651"/>
                </a:cubicBezTo>
                <a:cubicBezTo>
                  <a:pt x="1987" y="975"/>
                  <a:pt x="1793" y="1167"/>
                  <a:pt x="1428" y="1227"/>
                </a:cubicBezTo>
                <a:cubicBezTo>
                  <a:pt x="1389" y="1326"/>
                  <a:pt x="1420" y="1432"/>
                  <a:pt x="1520" y="1543"/>
                </a:cubicBezTo>
                <a:cubicBezTo>
                  <a:pt x="1520" y="1578"/>
                  <a:pt x="1520" y="1578"/>
                  <a:pt x="1520" y="1578"/>
                </a:cubicBezTo>
                <a:cubicBezTo>
                  <a:pt x="1203" y="1534"/>
                  <a:pt x="1017" y="1360"/>
                  <a:pt x="963" y="1056"/>
                </a:cubicBezTo>
                <a:cubicBezTo>
                  <a:pt x="844" y="1099"/>
                  <a:pt x="734" y="1090"/>
                  <a:pt x="634" y="1030"/>
                </a:cubicBezTo>
                <a:cubicBezTo>
                  <a:pt x="623" y="1039"/>
                  <a:pt x="611" y="1047"/>
                  <a:pt x="599" y="1055"/>
                </a:cubicBezTo>
                <a:cubicBezTo>
                  <a:pt x="415" y="1175"/>
                  <a:pt x="215" y="1123"/>
                  <a:pt x="0" y="898"/>
                </a:cubicBezTo>
                <a:cubicBezTo>
                  <a:pt x="1" y="890"/>
                  <a:pt x="1" y="883"/>
                  <a:pt x="2" y="877"/>
                </a:cubicBezTo>
                <a:cubicBezTo>
                  <a:pt x="4" y="850"/>
                  <a:pt x="5" y="835"/>
                  <a:pt x="5" y="834"/>
                </a:cubicBezTo>
                <a:cubicBezTo>
                  <a:pt x="8" y="704"/>
                  <a:pt x="42" y="608"/>
                  <a:pt x="108" y="548"/>
                </a:cubicBezTo>
                <a:cubicBezTo>
                  <a:pt x="131" y="533"/>
                  <a:pt x="155" y="520"/>
                  <a:pt x="179" y="510"/>
                </a:cubicBezTo>
                <a:cubicBezTo>
                  <a:pt x="181" y="509"/>
                  <a:pt x="181" y="509"/>
                  <a:pt x="181" y="509"/>
                </a:cubicBezTo>
                <a:cubicBezTo>
                  <a:pt x="181" y="509"/>
                  <a:pt x="181" y="509"/>
                  <a:pt x="181" y="509"/>
                </a:cubicBezTo>
                <a:cubicBezTo>
                  <a:pt x="183" y="508"/>
                  <a:pt x="183" y="508"/>
                  <a:pt x="183" y="508"/>
                </a:cubicBezTo>
                <a:cubicBezTo>
                  <a:pt x="259" y="474"/>
                  <a:pt x="343" y="459"/>
                  <a:pt x="435" y="462"/>
                </a:cubicBezTo>
                <a:cubicBezTo>
                  <a:pt x="493" y="471"/>
                  <a:pt x="548" y="474"/>
                  <a:pt x="599" y="471"/>
                </a:cubicBezTo>
                <a:cubicBezTo>
                  <a:pt x="670" y="467"/>
                  <a:pt x="734" y="452"/>
                  <a:pt x="792" y="425"/>
                </a:cubicBezTo>
                <a:cubicBezTo>
                  <a:pt x="833" y="407"/>
                  <a:pt x="871" y="384"/>
                  <a:pt x="906" y="355"/>
                </a:cubicBezTo>
                <a:cubicBezTo>
                  <a:pt x="1020" y="262"/>
                  <a:pt x="1067" y="149"/>
                  <a:pt x="1047" y="17"/>
                </a:cubicBezTo>
                <a:cubicBezTo>
                  <a:pt x="1124" y="0"/>
                  <a:pt x="1203" y="5"/>
                  <a:pt x="1283" y="32"/>
                </a:cubicBezTo>
                <a:cubicBezTo>
                  <a:pt x="1503" y="150"/>
                  <a:pt x="1611" y="298"/>
                  <a:pt x="1609" y="475"/>
                </a:cubicBezTo>
                <a:cubicBezTo>
                  <a:pt x="1608" y="488"/>
                  <a:pt x="1611" y="499"/>
                  <a:pt x="1617" y="510"/>
                </a:cubicBezTo>
                <a:cubicBezTo>
                  <a:pt x="1624" y="520"/>
                  <a:pt x="1632" y="528"/>
                  <a:pt x="1643" y="534"/>
                </a:cubicBezTo>
                <a:cubicBezTo>
                  <a:pt x="1654" y="540"/>
                  <a:pt x="1666" y="542"/>
                  <a:pt x="1678" y="54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4579078" y="3499526"/>
            <a:ext cx="1045341" cy="765626"/>
          </a:xfrm>
          <a:custGeom>
            <a:avLst/>
            <a:gdLst/>
            <a:ahLst/>
            <a:cxnLst>
              <a:cxn ang="0">
                <a:pos x="861" y="238"/>
              </a:cxn>
              <a:cxn ang="0">
                <a:pos x="855" y="242"/>
              </a:cxn>
              <a:cxn ang="0">
                <a:pos x="703" y="625"/>
              </a:cxn>
              <a:cxn ang="0">
                <a:pos x="703" y="631"/>
              </a:cxn>
              <a:cxn ang="0">
                <a:pos x="424" y="604"/>
              </a:cxn>
              <a:cxn ang="0">
                <a:pos x="21" y="245"/>
              </a:cxn>
              <a:cxn ang="0">
                <a:pos x="0" y="89"/>
              </a:cxn>
              <a:cxn ang="0">
                <a:pos x="32" y="74"/>
              </a:cxn>
              <a:cxn ang="0">
                <a:pos x="453" y="30"/>
              </a:cxn>
              <a:cxn ang="0">
                <a:pos x="867" y="234"/>
              </a:cxn>
              <a:cxn ang="0">
                <a:pos x="861" y="238"/>
              </a:cxn>
            </a:cxnLst>
            <a:rect l="0" t="0" r="r" b="b"/>
            <a:pathLst>
              <a:path w="867" h="635">
                <a:moveTo>
                  <a:pt x="861" y="238"/>
                </a:moveTo>
                <a:cubicBezTo>
                  <a:pt x="859" y="239"/>
                  <a:pt x="857" y="241"/>
                  <a:pt x="855" y="242"/>
                </a:cubicBezTo>
                <a:cubicBezTo>
                  <a:pt x="758" y="321"/>
                  <a:pt x="707" y="448"/>
                  <a:pt x="703" y="625"/>
                </a:cubicBezTo>
                <a:cubicBezTo>
                  <a:pt x="703" y="627"/>
                  <a:pt x="703" y="629"/>
                  <a:pt x="703" y="631"/>
                </a:cubicBezTo>
                <a:cubicBezTo>
                  <a:pt x="600" y="635"/>
                  <a:pt x="507" y="626"/>
                  <a:pt x="424" y="604"/>
                </a:cubicBezTo>
                <a:cubicBezTo>
                  <a:pt x="234" y="554"/>
                  <a:pt x="100" y="434"/>
                  <a:pt x="21" y="245"/>
                </a:cubicBezTo>
                <a:cubicBezTo>
                  <a:pt x="7" y="192"/>
                  <a:pt x="0" y="139"/>
                  <a:pt x="0" y="89"/>
                </a:cubicBezTo>
                <a:cubicBezTo>
                  <a:pt x="17" y="81"/>
                  <a:pt x="28" y="76"/>
                  <a:pt x="32" y="74"/>
                </a:cubicBezTo>
                <a:cubicBezTo>
                  <a:pt x="170" y="15"/>
                  <a:pt x="310" y="0"/>
                  <a:pt x="453" y="30"/>
                </a:cubicBezTo>
                <a:cubicBezTo>
                  <a:pt x="589" y="58"/>
                  <a:pt x="727" y="126"/>
                  <a:pt x="867" y="234"/>
                </a:cubicBezTo>
                <a:cubicBezTo>
                  <a:pt x="865" y="235"/>
                  <a:pt x="863" y="237"/>
                  <a:pt x="861" y="238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509805" y="3918612"/>
            <a:ext cx="930529" cy="930529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7441325" y="3074433"/>
            <a:ext cx="658073" cy="658073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4717924" y="2386590"/>
            <a:ext cx="856289" cy="856289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6509804" y="2057553"/>
            <a:ext cx="658073" cy="658073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4632821" y="3678178"/>
            <a:ext cx="658073" cy="658073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rot="10800000" flipV="1">
            <a:off x="6849074" y="2384651"/>
            <a:ext cx="1098916" cy="193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0800000" flipV="1">
            <a:off x="7784730" y="3406822"/>
            <a:ext cx="1098916" cy="193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V="1">
            <a:off x="4029620" y="2813765"/>
            <a:ext cx="1098916" cy="193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 flipV="1">
            <a:off x="3858789" y="4006246"/>
            <a:ext cx="1098916" cy="193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0800000">
            <a:off x="6958886" y="4384846"/>
            <a:ext cx="1843339" cy="3253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ooter Text"/>
          <p:cNvSpPr txBox="1"/>
          <p:nvPr/>
        </p:nvSpPr>
        <p:spPr>
          <a:xfrm flipH="1">
            <a:off x="2302123" y="3858167"/>
            <a:ext cx="1405454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965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0" name="Footer Text"/>
          <p:cNvSpPr txBox="1"/>
          <p:nvPr/>
        </p:nvSpPr>
        <p:spPr>
          <a:xfrm flipH="1">
            <a:off x="2453335" y="2683759"/>
            <a:ext cx="1405454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965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1" name="Footer Text"/>
          <p:cNvSpPr txBox="1"/>
          <p:nvPr/>
        </p:nvSpPr>
        <p:spPr>
          <a:xfrm flipH="1">
            <a:off x="8092697" y="2195233"/>
            <a:ext cx="1426753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965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2" name="Footer Text"/>
          <p:cNvSpPr txBox="1"/>
          <p:nvPr/>
        </p:nvSpPr>
        <p:spPr>
          <a:xfrm flipH="1">
            <a:off x="8994147" y="3201922"/>
            <a:ext cx="1426753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965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3" name="Footer Text"/>
          <p:cNvSpPr txBox="1"/>
          <p:nvPr/>
        </p:nvSpPr>
        <p:spPr>
          <a:xfrm flipH="1">
            <a:off x="8912726" y="4203278"/>
            <a:ext cx="1426753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965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4" name="Text Placeholder 3"/>
          <p:cNvSpPr txBox="1"/>
          <p:nvPr/>
        </p:nvSpPr>
        <p:spPr>
          <a:xfrm>
            <a:off x="2220109" y="5311873"/>
            <a:ext cx="719749" cy="517065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965">
              <a:lnSpc>
                <a:spcPct val="120000"/>
              </a:lnSpc>
              <a:defRPr/>
            </a:pP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75" name="Footer Text"/>
          <p:cNvSpPr txBox="1"/>
          <p:nvPr/>
        </p:nvSpPr>
        <p:spPr>
          <a:xfrm>
            <a:off x="3502439" y="5343947"/>
            <a:ext cx="2632298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965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6" name="Text Placeholder 3"/>
          <p:cNvSpPr txBox="1"/>
          <p:nvPr/>
        </p:nvSpPr>
        <p:spPr>
          <a:xfrm>
            <a:off x="9889815" y="5311873"/>
            <a:ext cx="719749" cy="469552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965">
              <a:lnSpc>
                <a:spcPct val="120000"/>
              </a:lnSpc>
              <a:defRPr/>
            </a:pP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65%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3035150" y="5188345"/>
            <a:ext cx="324239" cy="696092"/>
            <a:chOff x="5458840" y="2803573"/>
            <a:chExt cx="265516" cy="570022"/>
          </a:xfrm>
          <a:solidFill>
            <a:schemeClr val="accent2"/>
          </a:solidFill>
        </p:grpSpPr>
        <p:sp>
          <p:nvSpPr>
            <p:cNvPr id="78" name="Oval 98"/>
            <p:cNvSpPr>
              <a:spLocks noChangeArrowheads="1"/>
            </p:cNvSpPr>
            <p:nvPr/>
          </p:nvSpPr>
          <p:spPr bwMode="auto">
            <a:xfrm>
              <a:off x="5549821" y="2803573"/>
              <a:ext cx="85411" cy="85411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99"/>
            <p:cNvSpPr/>
            <p:nvPr/>
          </p:nvSpPr>
          <p:spPr bwMode="auto">
            <a:xfrm>
              <a:off x="5458840" y="2907551"/>
              <a:ext cx="265516" cy="466044"/>
            </a:xfrm>
            <a:custGeom>
              <a:avLst/>
              <a:gdLst/>
              <a:ahLst/>
              <a:cxnLst>
                <a:cxn ang="0">
                  <a:pos x="87" y="56"/>
                </a:cxn>
                <a:cxn ang="0">
                  <a:pos x="71" y="9"/>
                </a:cxn>
                <a:cxn ang="0">
                  <a:pos x="61" y="0"/>
                </a:cxn>
                <a:cxn ang="0">
                  <a:pos x="26" y="0"/>
                </a:cxn>
                <a:cxn ang="0">
                  <a:pos x="18" y="4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" y="56"/>
                </a:cxn>
                <a:cxn ang="0">
                  <a:pos x="5" y="64"/>
                </a:cxn>
                <a:cxn ang="0">
                  <a:pos x="13" y="60"/>
                </a:cxn>
                <a:cxn ang="0">
                  <a:pos x="25" y="21"/>
                </a:cxn>
                <a:cxn ang="0">
                  <a:pos x="26" y="21"/>
                </a:cxn>
                <a:cxn ang="0">
                  <a:pos x="27" y="21"/>
                </a:cxn>
                <a:cxn ang="0">
                  <a:pos x="9" y="91"/>
                </a:cxn>
                <a:cxn ang="0">
                  <a:pos x="28" y="91"/>
                </a:cxn>
                <a:cxn ang="0">
                  <a:pos x="28" y="146"/>
                </a:cxn>
                <a:cxn ang="0">
                  <a:pos x="35" y="153"/>
                </a:cxn>
                <a:cxn ang="0">
                  <a:pos x="42" y="146"/>
                </a:cxn>
                <a:cxn ang="0">
                  <a:pos x="42" y="91"/>
                </a:cxn>
                <a:cxn ang="0">
                  <a:pos x="46" y="91"/>
                </a:cxn>
                <a:cxn ang="0">
                  <a:pos x="46" y="146"/>
                </a:cxn>
                <a:cxn ang="0">
                  <a:pos x="54" y="153"/>
                </a:cxn>
                <a:cxn ang="0">
                  <a:pos x="61" y="146"/>
                </a:cxn>
                <a:cxn ang="0">
                  <a:pos x="61" y="91"/>
                </a:cxn>
                <a:cxn ang="0">
                  <a:pos x="80" y="91"/>
                </a:cxn>
                <a:cxn ang="0">
                  <a:pos x="60" y="21"/>
                </a:cxn>
                <a:cxn ang="0">
                  <a:pos x="61" y="21"/>
                </a:cxn>
                <a:cxn ang="0">
                  <a:pos x="62" y="21"/>
                </a:cxn>
                <a:cxn ang="0">
                  <a:pos x="75" y="60"/>
                </a:cxn>
                <a:cxn ang="0">
                  <a:pos x="83" y="64"/>
                </a:cxn>
                <a:cxn ang="0">
                  <a:pos x="87" y="56"/>
                </a:cxn>
              </a:cxnLst>
              <a:rect l="0" t="0" r="r" b="b"/>
              <a:pathLst>
                <a:path w="88" h="153">
                  <a:moveTo>
                    <a:pt x="87" y="56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19" y="1"/>
                    <a:pt x="18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0"/>
                    <a:pt x="2" y="63"/>
                    <a:pt x="5" y="64"/>
                  </a:cubicBezTo>
                  <a:cubicBezTo>
                    <a:pt x="8" y="65"/>
                    <a:pt x="12" y="63"/>
                    <a:pt x="13" y="6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8" y="150"/>
                    <a:pt x="31" y="153"/>
                    <a:pt x="35" y="153"/>
                  </a:cubicBezTo>
                  <a:cubicBezTo>
                    <a:pt x="39" y="153"/>
                    <a:pt x="42" y="150"/>
                    <a:pt x="42" y="146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50"/>
                    <a:pt x="50" y="153"/>
                    <a:pt x="54" y="153"/>
                  </a:cubicBezTo>
                  <a:cubicBezTo>
                    <a:pt x="58" y="153"/>
                    <a:pt x="61" y="150"/>
                    <a:pt x="61" y="146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7" y="63"/>
                    <a:pt x="80" y="65"/>
                    <a:pt x="83" y="64"/>
                  </a:cubicBezTo>
                  <a:cubicBezTo>
                    <a:pt x="87" y="63"/>
                    <a:pt x="88" y="59"/>
                    <a:pt x="87" y="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9548423" y="5185895"/>
            <a:ext cx="273901" cy="700992"/>
            <a:chOff x="5479451" y="3669116"/>
            <a:chExt cx="224294" cy="574034"/>
          </a:xfrm>
          <a:solidFill>
            <a:schemeClr val="accent2"/>
          </a:solidFill>
        </p:grpSpPr>
        <p:sp>
          <p:nvSpPr>
            <p:cNvPr id="81" name="Freeform 96"/>
            <p:cNvSpPr/>
            <p:nvPr/>
          </p:nvSpPr>
          <p:spPr bwMode="auto">
            <a:xfrm>
              <a:off x="5479451" y="3766055"/>
              <a:ext cx="224294" cy="477095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Oval 97"/>
            <p:cNvSpPr>
              <a:spLocks noChangeArrowheads="1"/>
            </p:cNvSpPr>
            <p:nvPr/>
          </p:nvSpPr>
          <p:spPr bwMode="auto">
            <a:xfrm>
              <a:off x="5545979" y="3669116"/>
              <a:ext cx="89338" cy="91237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4" name="Footer Text"/>
          <p:cNvSpPr txBox="1"/>
          <p:nvPr/>
        </p:nvSpPr>
        <p:spPr>
          <a:xfrm>
            <a:off x="6776549" y="5343947"/>
            <a:ext cx="2632298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965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1150" y="110395"/>
            <a:ext cx="3600400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点击输入标题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1" grpId="0" animBg="1"/>
      <p:bldP spid="52" grpId="0" animBg="1"/>
      <p:bldP spid="53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2140161"/>
            <a:ext cx="4227256" cy="295232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315747" y="2140161"/>
            <a:ext cx="4227256" cy="295232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630701" y="2140161"/>
            <a:ext cx="4227256" cy="295232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95" y="1993267"/>
            <a:ext cx="1285716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95" y="5193667"/>
            <a:ext cx="12857163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32"/>
          <p:cNvSpPr txBox="1"/>
          <p:nvPr/>
        </p:nvSpPr>
        <p:spPr>
          <a:xfrm>
            <a:off x="4845199" y="1132839"/>
            <a:ext cx="8352209" cy="811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点击输入标题</a:t>
            </a:r>
            <a:endParaRPr lang="en-US" sz="40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956767" y="5704609"/>
            <a:ext cx="7673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accent2"/>
                </a:solidFill>
                <a:latin typeface="+mn-ea"/>
                <a:ea typeface="+mn-ea"/>
                <a:sym typeface="Arial" panose="020B0604020202020204" pitchFamily="34" charset="0"/>
              </a:rPr>
              <a:t>点击添加标题文字，修改文字内容，也可以直接复制你的内容到此。</a:t>
            </a:r>
            <a:endParaRPr lang="en-US" sz="11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，点击添加相关标题文字。</a:t>
            </a:r>
            <a:endParaRPr lang="en-US" sz="8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21150" y="110395"/>
            <a:ext cx="3600400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点击输入标题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2744" y="1142872"/>
            <a:ext cx="3481629" cy="474370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241036" y="1477583"/>
            <a:ext cx="3270588" cy="440899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817" name="AutoShape 1"/>
          <p:cNvSpPr/>
          <p:nvPr/>
        </p:nvSpPr>
        <p:spPr bwMode="auto">
          <a:xfrm>
            <a:off x="3755080" y="5886574"/>
            <a:ext cx="2607326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18" name="AutoShape 2"/>
          <p:cNvSpPr/>
          <p:nvPr/>
        </p:nvSpPr>
        <p:spPr bwMode="auto">
          <a:xfrm>
            <a:off x="8509877" y="1179356"/>
            <a:ext cx="4184193" cy="47072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20" name="AutoShape 4"/>
          <p:cNvSpPr/>
          <p:nvPr/>
        </p:nvSpPr>
        <p:spPr bwMode="auto">
          <a:xfrm>
            <a:off x="3822052" y="3013605"/>
            <a:ext cx="2549282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22" name="AutoShape 6"/>
          <p:cNvSpPr/>
          <p:nvPr/>
        </p:nvSpPr>
        <p:spPr bwMode="auto">
          <a:xfrm>
            <a:off x="1746012" y="5886574"/>
            <a:ext cx="2111755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23" name="AutoShape 7"/>
          <p:cNvSpPr/>
          <p:nvPr/>
        </p:nvSpPr>
        <p:spPr bwMode="auto">
          <a:xfrm>
            <a:off x="6366872" y="5886574"/>
            <a:ext cx="2165330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24" name="AutoShape 8"/>
          <p:cNvSpPr/>
          <p:nvPr/>
        </p:nvSpPr>
        <p:spPr bwMode="auto">
          <a:xfrm>
            <a:off x="8523272" y="5886575"/>
            <a:ext cx="2553750" cy="1205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25" name="AutoShape 9"/>
          <p:cNvSpPr/>
          <p:nvPr/>
        </p:nvSpPr>
        <p:spPr bwMode="auto">
          <a:xfrm>
            <a:off x="4031886" y="4600770"/>
            <a:ext cx="2176493" cy="7143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826" name="AutoShape 10"/>
          <p:cNvSpPr/>
          <p:nvPr/>
        </p:nvSpPr>
        <p:spPr bwMode="auto">
          <a:xfrm>
            <a:off x="3991705" y="4386469"/>
            <a:ext cx="2122917" cy="1785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es-ES" sz="985" dirty="0">
                <a:solidFill>
                  <a:srgbClr val="FFFFFF"/>
                </a:solidFill>
                <a:latin typeface="Verdana" panose="020B0604030504040204" charset="0"/>
                <a:cs typeface="Verdana" panose="020B0604030504040204" charset="0"/>
                <a:sym typeface="Verdana" panose="020B0604030504040204" charset="0"/>
              </a:rPr>
              <a:t>SUBTITLE OF THIS ARTICLE</a:t>
            </a:r>
            <a:endParaRPr lang="es-ES" sz="2670" dirty="0">
              <a:cs typeface="Calibri" panose="020F0502020204030204" pitchFamily="34" charset="0"/>
            </a:endParaRPr>
          </a:p>
        </p:txBody>
      </p:sp>
      <p:sp>
        <p:nvSpPr>
          <p:cNvPr id="34827" name="AutoShape 11"/>
          <p:cNvSpPr/>
          <p:nvPr/>
        </p:nvSpPr>
        <p:spPr bwMode="auto">
          <a:xfrm>
            <a:off x="8737573" y="4600770"/>
            <a:ext cx="2178724" cy="7143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828" name="AutoShape 12"/>
          <p:cNvSpPr/>
          <p:nvPr/>
        </p:nvSpPr>
        <p:spPr bwMode="auto">
          <a:xfrm>
            <a:off x="8699624" y="4386469"/>
            <a:ext cx="2122916" cy="1785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es-ES" sz="985" dirty="0">
                <a:solidFill>
                  <a:srgbClr val="FFFFFF"/>
                </a:solidFill>
                <a:latin typeface="Verdana" panose="020B0604030504040204" charset="0"/>
                <a:cs typeface="Verdana" panose="020B0604030504040204" charset="0"/>
                <a:sym typeface="Verdana" panose="020B0604030504040204" charset="0"/>
              </a:rPr>
              <a:t>SUBTITLE OF THIS ARTICLE</a:t>
            </a:r>
            <a:endParaRPr lang="es-ES" sz="2670" dirty="0">
              <a:cs typeface="Calibri" panose="020F0502020204030204" pitchFamily="34" charset="0"/>
            </a:endParaRPr>
          </a:p>
        </p:txBody>
      </p:sp>
      <p:sp>
        <p:nvSpPr>
          <p:cNvPr id="34832" name="AutoShape 16"/>
          <p:cNvSpPr/>
          <p:nvPr/>
        </p:nvSpPr>
        <p:spPr bwMode="auto">
          <a:xfrm>
            <a:off x="3991703" y="4035997"/>
            <a:ext cx="1717591" cy="2857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4833" name="AutoShape 17"/>
          <p:cNvSpPr/>
          <p:nvPr/>
        </p:nvSpPr>
        <p:spPr bwMode="auto">
          <a:xfrm>
            <a:off x="8699623" y="4035997"/>
            <a:ext cx="1717591" cy="2857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7" name="TextBox 32"/>
          <p:cNvSpPr txBox="1"/>
          <p:nvPr/>
        </p:nvSpPr>
        <p:spPr>
          <a:xfrm>
            <a:off x="21150" y="110395"/>
            <a:ext cx="3600400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点击输入标题</a:t>
            </a:r>
            <a:endParaRPr lang="en-US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34825" grpId="0"/>
      <p:bldP spid="34826" grpId="0"/>
      <p:bldP spid="34827" grpId="0"/>
      <p:bldP spid="34828" grpId="0"/>
      <p:bldP spid="34832" grpId="0" autoUpdateAnimBg="0"/>
      <p:bldP spid="3483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41259" y="1960369"/>
            <a:ext cx="8517138" cy="331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3" y="1960369"/>
            <a:ext cx="4196896" cy="331191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05491" y="3034658"/>
            <a:ext cx="1423394" cy="1163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en-US" sz="69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45286" y="3034657"/>
            <a:ext cx="318423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4891547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6604046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4891547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6604046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53" y="1744220"/>
            <a:ext cx="419689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341259" y="5439716"/>
            <a:ext cx="851713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21" grpId="0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Freeform 5"/>
          <p:cNvSpPr/>
          <p:nvPr/>
        </p:nvSpPr>
        <p:spPr bwMode="auto">
          <a:xfrm>
            <a:off x="1790600" y="2949328"/>
            <a:ext cx="2416351" cy="2352288"/>
          </a:xfrm>
          <a:custGeom>
            <a:avLst/>
            <a:gdLst/>
            <a:ahLst/>
            <a:cxnLst>
              <a:cxn ang="0">
                <a:pos x="265" y="22"/>
              </a:cxn>
              <a:cxn ang="0">
                <a:pos x="399" y="0"/>
              </a:cxn>
              <a:cxn ang="0">
                <a:pos x="644" y="84"/>
              </a:cxn>
              <a:cxn ang="0">
                <a:pos x="682" y="117"/>
              </a:cxn>
              <a:cxn ang="0">
                <a:pos x="778" y="268"/>
              </a:cxn>
              <a:cxn ang="0">
                <a:pos x="799" y="391"/>
              </a:cxn>
              <a:cxn ang="0">
                <a:pos x="754" y="291"/>
              </a:cxn>
              <a:cxn ang="0">
                <a:pos x="644" y="246"/>
              </a:cxn>
              <a:cxn ang="0">
                <a:pos x="644" y="246"/>
              </a:cxn>
              <a:cxn ang="0">
                <a:pos x="643" y="246"/>
              </a:cxn>
              <a:cxn ang="0">
                <a:pos x="510" y="267"/>
              </a:cxn>
              <a:cxn ang="0">
                <a:pos x="360" y="363"/>
              </a:cxn>
              <a:cxn ang="0">
                <a:pos x="326" y="401"/>
              </a:cxn>
              <a:cxn ang="0">
                <a:pos x="243" y="646"/>
              </a:cxn>
              <a:cxn ang="0">
                <a:pos x="264" y="777"/>
              </a:cxn>
              <a:cxn ang="0">
                <a:pos x="117" y="682"/>
              </a:cxn>
              <a:cxn ang="0">
                <a:pos x="0" y="400"/>
              </a:cxn>
              <a:cxn ang="0">
                <a:pos x="117" y="117"/>
              </a:cxn>
              <a:cxn ang="0">
                <a:pos x="265" y="22"/>
              </a:cxn>
            </a:cxnLst>
            <a:rect l="0" t="0" r="r" b="b"/>
            <a:pathLst>
              <a:path w="799" h="777">
                <a:moveTo>
                  <a:pt x="265" y="22"/>
                </a:moveTo>
                <a:cubicBezTo>
                  <a:pt x="307" y="8"/>
                  <a:pt x="351" y="0"/>
                  <a:pt x="399" y="0"/>
                </a:cubicBezTo>
                <a:cubicBezTo>
                  <a:pt x="492" y="0"/>
                  <a:pt x="574" y="28"/>
                  <a:pt x="644" y="84"/>
                </a:cubicBezTo>
                <a:cubicBezTo>
                  <a:pt x="657" y="94"/>
                  <a:pt x="670" y="105"/>
                  <a:pt x="682" y="117"/>
                </a:cubicBezTo>
                <a:cubicBezTo>
                  <a:pt x="727" y="162"/>
                  <a:pt x="759" y="212"/>
                  <a:pt x="778" y="268"/>
                </a:cubicBezTo>
                <a:cubicBezTo>
                  <a:pt x="791" y="306"/>
                  <a:pt x="798" y="347"/>
                  <a:pt x="799" y="391"/>
                </a:cubicBezTo>
                <a:cubicBezTo>
                  <a:pt x="797" y="353"/>
                  <a:pt x="781" y="319"/>
                  <a:pt x="754" y="291"/>
                </a:cubicBezTo>
                <a:cubicBezTo>
                  <a:pt x="723" y="261"/>
                  <a:pt x="687" y="246"/>
                  <a:pt x="644" y="246"/>
                </a:cubicBezTo>
                <a:cubicBezTo>
                  <a:pt x="644" y="246"/>
                  <a:pt x="644" y="246"/>
                  <a:pt x="644" y="246"/>
                </a:cubicBezTo>
                <a:cubicBezTo>
                  <a:pt x="644" y="246"/>
                  <a:pt x="643" y="246"/>
                  <a:pt x="643" y="246"/>
                </a:cubicBezTo>
                <a:cubicBezTo>
                  <a:pt x="596" y="246"/>
                  <a:pt x="552" y="253"/>
                  <a:pt x="510" y="267"/>
                </a:cubicBezTo>
                <a:cubicBezTo>
                  <a:pt x="455" y="286"/>
                  <a:pt x="405" y="318"/>
                  <a:pt x="360" y="363"/>
                </a:cubicBezTo>
                <a:cubicBezTo>
                  <a:pt x="348" y="375"/>
                  <a:pt x="337" y="388"/>
                  <a:pt x="326" y="401"/>
                </a:cubicBezTo>
                <a:cubicBezTo>
                  <a:pt x="271" y="471"/>
                  <a:pt x="243" y="553"/>
                  <a:pt x="243" y="646"/>
                </a:cubicBezTo>
                <a:cubicBezTo>
                  <a:pt x="243" y="693"/>
                  <a:pt x="250" y="736"/>
                  <a:pt x="264" y="777"/>
                </a:cubicBezTo>
                <a:cubicBezTo>
                  <a:pt x="210" y="758"/>
                  <a:pt x="161" y="726"/>
                  <a:pt x="117" y="682"/>
                </a:cubicBezTo>
                <a:cubicBezTo>
                  <a:pt x="39" y="604"/>
                  <a:pt x="0" y="510"/>
                  <a:pt x="0" y="400"/>
                </a:cubicBezTo>
                <a:cubicBezTo>
                  <a:pt x="0" y="290"/>
                  <a:pt x="39" y="195"/>
                  <a:pt x="117" y="117"/>
                </a:cubicBezTo>
                <a:cubicBezTo>
                  <a:pt x="161" y="73"/>
                  <a:pt x="210" y="42"/>
                  <a:pt x="265" y="2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4" name="Freeform 6"/>
          <p:cNvSpPr/>
          <p:nvPr/>
        </p:nvSpPr>
        <p:spPr bwMode="auto">
          <a:xfrm>
            <a:off x="2591380" y="2210609"/>
            <a:ext cx="2352289" cy="2422356"/>
          </a:xfrm>
          <a:custGeom>
            <a:avLst/>
            <a:gdLst/>
            <a:ahLst/>
            <a:cxnLst>
              <a:cxn ang="0">
                <a:pos x="390" y="800"/>
              </a:cxn>
              <a:cxn ang="0">
                <a:pos x="489" y="755"/>
              </a:cxn>
              <a:cxn ang="0">
                <a:pos x="534" y="657"/>
              </a:cxn>
              <a:cxn ang="0">
                <a:pos x="534" y="645"/>
              </a:cxn>
              <a:cxn ang="0">
                <a:pos x="534" y="635"/>
              </a:cxn>
              <a:cxn ang="0">
                <a:pos x="513" y="512"/>
              </a:cxn>
              <a:cxn ang="0">
                <a:pos x="417" y="361"/>
              </a:cxn>
              <a:cxn ang="0">
                <a:pos x="379" y="328"/>
              </a:cxn>
              <a:cxn ang="0">
                <a:pos x="134" y="244"/>
              </a:cxn>
              <a:cxn ang="0">
                <a:pos x="0" y="266"/>
              </a:cxn>
              <a:cxn ang="0">
                <a:pos x="95" y="117"/>
              </a:cxn>
              <a:cxn ang="0">
                <a:pos x="378" y="0"/>
              </a:cxn>
              <a:cxn ang="0">
                <a:pos x="661" y="117"/>
              </a:cxn>
              <a:cxn ang="0">
                <a:pos x="756" y="266"/>
              </a:cxn>
              <a:cxn ang="0">
                <a:pos x="778" y="400"/>
              </a:cxn>
              <a:cxn ang="0">
                <a:pos x="695" y="645"/>
              </a:cxn>
              <a:cxn ang="0">
                <a:pos x="661" y="683"/>
              </a:cxn>
              <a:cxn ang="0">
                <a:pos x="512" y="778"/>
              </a:cxn>
              <a:cxn ang="0">
                <a:pos x="390" y="800"/>
              </a:cxn>
            </a:cxnLst>
            <a:rect l="0" t="0" r="r" b="b"/>
            <a:pathLst>
              <a:path w="778" h="800">
                <a:moveTo>
                  <a:pt x="390" y="800"/>
                </a:moveTo>
                <a:cubicBezTo>
                  <a:pt x="428" y="798"/>
                  <a:pt x="461" y="783"/>
                  <a:pt x="489" y="755"/>
                </a:cubicBezTo>
                <a:cubicBezTo>
                  <a:pt x="516" y="727"/>
                  <a:pt x="531" y="695"/>
                  <a:pt x="534" y="657"/>
                </a:cubicBezTo>
                <a:cubicBezTo>
                  <a:pt x="534" y="653"/>
                  <a:pt x="534" y="649"/>
                  <a:pt x="534" y="645"/>
                </a:cubicBezTo>
                <a:cubicBezTo>
                  <a:pt x="534" y="642"/>
                  <a:pt x="534" y="638"/>
                  <a:pt x="534" y="635"/>
                </a:cubicBezTo>
                <a:cubicBezTo>
                  <a:pt x="533" y="591"/>
                  <a:pt x="526" y="550"/>
                  <a:pt x="513" y="512"/>
                </a:cubicBezTo>
                <a:cubicBezTo>
                  <a:pt x="494" y="456"/>
                  <a:pt x="462" y="406"/>
                  <a:pt x="417" y="361"/>
                </a:cubicBezTo>
                <a:cubicBezTo>
                  <a:pt x="405" y="349"/>
                  <a:pt x="392" y="338"/>
                  <a:pt x="379" y="328"/>
                </a:cubicBezTo>
                <a:cubicBezTo>
                  <a:pt x="309" y="272"/>
                  <a:pt x="227" y="244"/>
                  <a:pt x="134" y="244"/>
                </a:cubicBezTo>
                <a:cubicBezTo>
                  <a:pt x="86" y="244"/>
                  <a:pt x="42" y="252"/>
                  <a:pt x="0" y="266"/>
                </a:cubicBezTo>
                <a:cubicBezTo>
                  <a:pt x="19" y="212"/>
                  <a:pt x="51" y="162"/>
                  <a:pt x="95" y="117"/>
                </a:cubicBezTo>
                <a:cubicBezTo>
                  <a:pt x="173" y="39"/>
                  <a:pt x="268" y="0"/>
                  <a:pt x="378" y="0"/>
                </a:cubicBezTo>
                <a:cubicBezTo>
                  <a:pt x="488" y="0"/>
                  <a:pt x="583" y="39"/>
                  <a:pt x="661" y="117"/>
                </a:cubicBezTo>
                <a:cubicBezTo>
                  <a:pt x="705" y="162"/>
                  <a:pt x="737" y="211"/>
                  <a:pt x="756" y="266"/>
                </a:cubicBezTo>
                <a:cubicBezTo>
                  <a:pt x="771" y="308"/>
                  <a:pt x="778" y="352"/>
                  <a:pt x="778" y="400"/>
                </a:cubicBezTo>
                <a:cubicBezTo>
                  <a:pt x="778" y="493"/>
                  <a:pt x="750" y="575"/>
                  <a:pt x="695" y="645"/>
                </a:cubicBezTo>
                <a:cubicBezTo>
                  <a:pt x="684" y="658"/>
                  <a:pt x="673" y="671"/>
                  <a:pt x="661" y="683"/>
                </a:cubicBezTo>
                <a:cubicBezTo>
                  <a:pt x="616" y="727"/>
                  <a:pt x="567" y="759"/>
                  <a:pt x="512" y="778"/>
                </a:cubicBezTo>
                <a:cubicBezTo>
                  <a:pt x="474" y="792"/>
                  <a:pt x="433" y="799"/>
                  <a:pt x="390" y="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5" name="Freeform 7"/>
          <p:cNvSpPr/>
          <p:nvPr/>
        </p:nvSpPr>
        <p:spPr bwMode="auto">
          <a:xfrm>
            <a:off x="3270040" y="3017394"/>
            <a:ext cx="2414349" cy="2354288"/>
          </a:xfrm>
          <a:custGeom>
            <a:avLst/>
            <a:gdLst/>
            <a:ahLst/>
            <a:cxnLst>
              <a:cxn ang="0">
                <a:pos x="532" y="0"/>
              </a:cxn>
              <a:cxn ang="0">
                <a:pos x="682" y="95"/>
              </a:cxn>
              <a:cxn ang="0">
                <a:pos x="799" y="378"/>
              </a:cxn>
              <a:cxn ang="0">
                <a:pos x="682" y="660"/>
              </a:cxn>
              <a:cxn ang="0">
                <a:pos x="533" y="756"/>
              </a:cxn>
              <a:cxn ang="0">
                <a:pos x="399" y="778"/>
              </a:cxn>
              <a:cxn ang="0">
                <a:pos x="155" y="694"/>
              </a:cxn>
              <a:cxn ang="0">
                <a:pos x="117" y="660"/>
              </a:cxn>
              <a:cxn ang="0">
                <a:pos x="22" y="513"/>
              </a:cxn>
              <a:cxn ang="0">
                <a:pos x="0" y="391"/>
              </a:cxn>
              <a:cxn ang="0">
                <a:pos x="45" y="489"/>
              </a:cxn>
              <a:cxn ang="0">
                <a:pos x="145" y="534"/>
              </a:cxn>
              <a:cxn ang="0">
                <a:pos x="155" y="534"/>
              </a:cxn>
              <a:cxn ang="0">
                <a:pos x="166" y="534"/>
              </a:cxn>
              <a:cxn ang="0">
                <a:pos x="288" y="512"/>
              </a:cxn>
              <a:cxn ang="0">
                <a:pos x="437" y="417"/>
              </a:cxn>
              <a:cxn ang="0">
                <a:pos x="471" y="379"/>
              </a:cxn>
              <a:cxn ang="0">
                <a:pos x="554" y="134"/>
              </a:cxn>
              <a:cxn ang="0">
                <a:pos x="532" y="0"/>
              </a:cxn>
            </a:cxnLst>
            <a:rect l="0" t="0" r="r" b="b"/>
            <a:pathLst>
              <a:path w="799" h="778">
                <a:moveTo>
                  <a:pt x="532" y="0"/>
                </a:moveTo>
                <a:cubicBezTo>
                  <a:pt x="587" y="19"/>
                  <a:pt x="637" y="51"/>
                  <a:pt x="682" y="95"/>
                </a:cubicBezTo>
                <a:cubicBezTo>
                  <a:pt x="760" y="173"/>
                  <a:pt x="799" y="268"/>
                  <a:pt x="799" y="378"/>
                </a:cubicBezTo>
                <a:cubicBezTo>
                  <a:pt x="799" y="488"/>
                  <a:pt x="760" y="582"/>
                  <a:pt x="682" y="660"/>
                </a:cubicBezTo>
                <a:cubicBezTo>
                  <a:pt x="637" y="705"/>
                  <a:pt x="588" y="737"/>
                  <a:pt x="533" y="756"/>
                </a:cubicBezTo>
                <a:cubicBezTo>
                  <a:pt x="491" y="770"/>
                  <a:pt x="447" y="778"/>
                  <a:pt x="399" y="778"/>
                </a:cubicBezTo>
                <a:cubicBezTo>
                  <a:pt x="306" y="778"/>
                  <a:pt x="225" y="750"/>
                  <a:pt x="155" y="694"/>
                </a:cubicBezTo>
                <a:cubicBezTo>
                  <a:pt x="142" y="684"/>
                  <a:pt x="129" y="673"/>
                  <a:pt x="117" y="660"/>
                </a:cubicBezTo>
                <a:cubicBezTo>
                  <a:pt x="73" y="616"/>
                  <a:pt x="41" y="567"/>
                  <a:pt x="22" y="513"/>
                </a:cubicBezTo>
                <a:cubicBezTo>
                  <a:pt x="9" y="475"/>
                  <a:pt x="1" y="434"/>
                  <a:pt x="0" y="391"/>
                </a:cubicBezTo>
                <a:cubicBezTo>
                  <a:pt x="2" y="429"/>
                  <a:pt x="18" y="461"/>
                  <a:pt x="45" y="489"/>
                </a:cubicBezTo>
                <a:cubicBezTo>
                  <a:pt x="73" y="517"/>
                  <a:pt x="106" y="532"/>
                  <a:pt x="145" y="534"/>
                </a:cubicBezTo>
                <a:cubicBezTo>
                  <a:pt x="148" y="534"/>
                  <a:pt x="151" y="534"/>
                  <a:pt x="155" y="534"/>
                </a:cubicBezTo>
                <a:cubicBezTo>
                  <a:pt x="159" y="534"/>
                  <a:pt x="162" y="534"/>
                  <a:pt x="166" y="534"/>
                </a:cubicBezTo>
                <a:cubicBezTo>
                  <a:pt x="209" y="533"/>
                  <a:pt x="250" y="526"/>
                  <a:pt x="288" y="512"/>
                </a:cubicBezTo>
                <a:cubicBezTo>
                  <a:pt x="343" y="493"/>
                  <a:pt x="392" y="461"/>
                  <a:pt x="437" y="417"/>
                </a:cubicBezTo>
                <a:cubicBezTo>
                  <a:pt x="449" y="405"/>
                  <a:pt x="460" y="392"/>
                  <a:pt x="471" y="379"/>
                </a:cubicBezTo>
                <a:cubicBezTo>
                  <a:pt x="526" y="309"/>
                  <a:pt x="554" y="227"/>
                  <a:pt x="554" y="134"/>
                </a:cubicBezTo>
                <a:cubicBezTo>
                  <a:pt x="554" y="86"/>
                  <a:pt x="547" y="42"/>
                  <a:pt x="532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6" name="Freeform 8"/>
          <p:cNvSpPr/>
          <p:nvPr/>
        </p:nvSpPr>
        <p:spPr bwMode="auto">
          <a:xfrm>
            <a:off x="2525315" y="3694052"/>
            <a:ext cx="2354289" cy="2420355"/>
          </a:xfrm>
          <a:custGeom>
            <a:avLst/>
            <a:gdLst/>
            <a:ahLst/>
            <a:cxnLst>
              <a:cxn ang="0">
                <a:pos x="400" y="0"/>
              </a:cxn>
              <a:cxn ang="0">
                <a:pos x="400" y="0"/>
              </a:cxn>
              <a:cxn ang="0">
                <a:pos x="291" y="45"/>
              </a:cxn>
              <a:cxn ang="0">
                <a:pos x="246" y="145"/>
              </a:cxn>
              <a:cxn ang="0">
                <a:pos x="246" y="155"/>
              </a:cxn>
              <a:cxn ang="0">
                <a:pos x="246" y="167"/>
              </a:cxn>
              <a:cxn ang="0">
                <a:pos x="268" y="289"/>
              </a:cxn>
              <a:cxn ang="0">
                <a:pos x="363" y="436"/>
              </a:cxn>
              <a:cxn ang="0">
                <a:pos x="401" y="470"/>
              </a:cxn>
              <a:cxn ang="0">
                <a:pos x="645" y="554"/>
              </a:cxn>
              <a:cxn ang="0">
                <a:pos x="779" y="532"/>
              </a:cxn>
              <a:cxn ang="0">
                <a:pos x="683" y="683"/>
              </a:cxn>
              <a:cxn ang="0">
                <a:pos x="400" y="800"/>
              </a:cxn>
              <a:cxn ang="0">
                <a:pos x="117" y="683"/>
              </a:cxn>
              <a:cxn ang="0">
                <a:pos x="21" y="531"/>
              </a:cxn>
              <a:cxn ang="0">
                <a:pos x="0" y="400"/>
              </a:cxn>
              <a:cxn ang="0">
                <a:pos x="83" y="155"/>
              </a:cxn>
              <a:cxn ang="0">
                <a:pos x="117" y="117"/>
              </a:cxn>
              <a:cxn ang="0">
                <a:pos x="267" y="21"/>
              </a:cxn>
              <a:cxn ang="0">
                <a:pos x="400" y="0"/>
              </a:cxn>
            </a:cxnLst>
            <a:rect l="0" t="0" r="r" b="b"/>
            <a:pathLst>
              <a:path w="779" h="800">
                <a:moveTo>
                  <a:pt x="400" y="0"/>
                </a:moveTo>
                <a:cubicBezTo>
                  <a:pt x="400" y="0"/>
                  <a:pt x="400" y="0"/>
                  <a:pt x="400" y="0"/>
                </a:cubicBezTo>
                <a:cubicBezTo>
                  <a:pt x="358" y="0"/>
                  <a:pt x="321" y="15"/>
                  <a:pt x="291" y="45"/>
                </a:cubicBezTo>
                <a:cubicBezTo>
                  <a:pt x="263" y="73"/>
                  <a:pt x="248" y="107"/>
                  <a:pt x="246" y="145"/>
                </a:cubicBezTo>
                <a:cubicBezTo>
                  <a:pt x="246" y="148"/>
                  <a:pt x="246" y="152"/>
                  <a:pt x="246" y="155"/>
                </a:cubicBezTo>
                <a:cubicBezTo>
                  <a:pt x="246" y="159"/>
                  <a:pt x="246" y="163"/>
                  <a:pt x="246" y="167"/>
                </a:cubicBezTo>
                <a:cubicBezTo>
                  <a:pt x="247" y="210"/>
                  <a:pt x="255" y="251"/>
                  <a:pt x="268" y="289"/>
                </a:cubicBezTo>
                <a:cubicBezTo>
                  <a:pt x="287" y="343"/>
                  <a:pt x="319" y="392"/>
                  <a:pt x="363" y="436"/>
                </a:cubicBezTo>
                <a:cubicBezTo>
                  <a:pt x="375" y="449"/>
                  <a:pt x="388" y="460"/>
                  <a:pt x="401" y="470"/>
                </a:cubicBezTo>
                <a:cubicBezTo>
                  <a:pt x="471" y="526"/>
                  <a:pt x="552" y="554"/>
                  <a:pt x="645" y="554"/>
                </a:cubicBezTo>
                <a:cubicBezTo>
                  <a:pt x="693" y="554"/>
                  <a:pt x="737" y="546"/>
                  <a:pt x="779" y="532"/>
                </a:cubicBezTo>
                <a:cubicBezTo>
                  <a:pt x="760" y="587"/>
                  <a:pt x="728" y="638"/>
                  <a:pt x="683" y="683"/>
                </a:cubicBezTo>
                <a:cubicBezTo>
                  <a:pt x="605" y="761"/>
                  <a:pt x="510" y="800"/>
                  <a:pt x="400" y="800"/>
                </a:cubicBezTo>
                <a:cubicBezTo>
                  <a:pt x="290" y="800"/>
                  <a:pt x="195" y="761"/>
                  <a:pt x="117" y="683"/>
                </a:cubicBezTo>
                <a:cubicBezTo>
                  <a:pt x="72" y="638"/>
                  <a:pt x="40" y="587"/>
                  <a:pt x="21" y="531"/>
                </a:cubicBezTo>
                <a:cubicBezTo>
                  <a:pt x="7" y="490"/>
                  <a:pt x="0" y="447"/>
                  <a:pt x="0" y="400"/>
                </a:cubicBezTo>
                <a:cubicBezTo>
                  <a:pt x="0" y="307"/>
                  <a:pt x="28" y="225"/>
                  <a:pt x="83" y="155"/>
                </a:cubicBezTo>
                <a:cubicBezTo>
                  <a:pt x="94" y="142"/>
                  <a:pt x="105" y="129"/>
                  <a:pt x="117" y="117"/>
                </a:cubicBezTo>
                <a:cubicBezTo>
                  <a:pt x="162" y="72"/>
                  <a:pt x="212" y="40"/>
                  <a:pt x="267" y="21"/>
                </a:cubicBezTo>
                <a:cubicBezTo>
                  <a:pt x="309" y="7"/>
                  <a:pt x="353" y="0"/>
                  <a:pt x="400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65"/>
          <p:cNvSpPr>
            <a:spLocks noEditPoints="1"/>
          </p:cNvSpPr>
          <p:nvPr/>
        </p:nvSpPr>
        <p:spPr bwMode="auto">
          <a:xfrm>
            <a:off x="2186823" y="3538317"/>
            <a:ext cx="515995" cy="470193"/>
          </a:xfrm>
          <a:custGeom>
            <a:avLst/>
            <a:gdLst/>
            <a:ahLst/>
            <a:cxnLst>
              <a:cxn ang="0">
                <a:pos x="45" y="41"/>
              </a:cxn>
              <a:cxn ang="0">
                <a:pos x="47" y="50"/>
              </a:cxn>
              <a:cxn ang="0">
                <a:pos x="40" y="56"/>
              </a:cxn>
              <a:cxn ang="0">
                <a:pos x="31" y="60"/>
              </a:cxn>
              <a:cxn ang="0">
                <a:pos x="21" y="60"/>
              </a:cxn>
              <a:cxn ang="0">
                <a:pos x="13" y="56"/>
              </a:cxn>
              <a:cxn ang="0">
                <a:pos x="5" y="50"/>
              </a:cxn>
              <a:cxn ang="0">
                <a:pos x="8" y="41"/>
              </a:cxn>
              <a:cxn ang="0">
                <a:pos x="0" y="32"/>
              </a:cxn>
              <a:cxn ang="0">
                <a:pos x="9" y="26"/>
              </a:cxn>
              <a:cxn ang="0">
                <a:pos x="5" y="20"/>
              </a:cxn>
              <a:cxn ang="0">
                <a:pos x="17" y="18"/>
              </a:cxn>
              <a:cxn ang="0">
                <a:pos x="22" y="10"/>
              </a:cxn>
              <a:cxn ang="0">
                <a:pos x="32" y="17"/>
              </a:cxn>
              <a:cxn ang="0">
                <a:pos x="41" y="14"/>
              </a:cxn>
              <a:cxn ang="0">
                <a:pos x="47" y="22"/>
              </a:cxn>
              <a:cxn ang="0">
                <a:pos x="51" y="30"/>
              </a:cxn>
              <a:cxn ang="0">
                <a:pos x="26" y="25"/>
              </a:cxn>
              <a:cxn ang="0">
                <a:pos x="36" y="35"/>
              </a:cxn>
              <a:cxn ang="0">
                <a:pos x="72" y="19"/>
              </a:cxn>
              <a:cxn ang="0">
                <a:pos x="72" y="27"/>
              </a:cxn>
              <a:cxn ang="0">
                <a:pos x="62" y="25"/>
              </a:cxn>
              <a:cxn ang="0">
                <a:pos x="52" y="27"/>
              </a:cxn>
              <a:cxn ang="0">
                <a:pos x="53" y="19"/>
              </a:cxn>
              <a:cxn ang="0">
                <a:pos x="53" y="11"/>
              </a:cxn>
              <a:cxn ang="0">
                <a:pos x="52" y="3"/>
              </a:cxn>
              <a:cxn ang="0">
                <a:pos x="62" y="4"/>
              </a:cxn>
              <a:cxn ang="0">
                <a:pos x="67" y="0"/>
              </a:cxn>
              <a:cxn ang="0">
                <a:pos x="70" y="9"/>
              </a:cxn>
              <a:cxn ang="0">
                <a:pos x="78" y="18"/>
              </a:cxn>
              <a:cxn ang="0">
                <a:pos x="70" y="62"/>
              </a:cxn>
              <a:cxn ang="0">
                <a:pos x="67" y="71"/>
              </a:cxn>
              <a:cxn ang="0">
                <a:pos x="61" y="66"/>
              </a:cxn>
              <a:cxn ang="0">
                <a:pos x="52" y="68"/>
              </a:cxn>
              <a:cxn ang="0">
                <a:pos x="47" y="59"/>
              </a:cxn>
              <a:cxn ang="0">
                <a:pos x="54" y="50"/>
              </a:cxn>
              <a:cxn ang="0">
                <a:pos x="57" y="41"/>
              </a:cxn>
              <a:cxn ang="0">
                <a:pos x="63" y="46"/>
              </a:cxn>
              <a:cxn ang="0">
                <a:pos x="72" y="44"/>
              </a:cxn>
              <a:cxn ang="0">
                <a:pos x="72" y="52"/>
              </a:cxn>
              <a:cxn ang="0">
                <a:pos x="62" y="10"/>
              </a:cxn>
              <a:cxn ang="0">
                <a:pos x="67" y="15"/>
              </a:cxn>
              <a:cxn ang="0">
                <a:pos x="57" y="56"/>
              </a:cxn>
              <a:cxn ang="0">
                <a:pos x="62" y="51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31"/>
          <p:cNvSpPr/>
          <p:nvPr/>
        </p:nvSpPr>
        <p:spPr bwMode="auto">
          <a:xfrm>
            <a:off x="3965855" y="2781490"/>
            <a:ext cx="403026" cy="409130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135"/>
          <p:cNvSpPr>
            <a:spLocks noEditPoints="1"/>
          </p:cNvSpPr>
          <p:nvPr/>
        </p:nvSpPr>
        <p:spPr bwMode="auto">
          <a:xfrm>
            <a:off x="4678589" y="4377339"/>
            <a:ext cx="482410" cy="451876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36"/>
          <p:cNvSpPr>
            <a:spLocks noEditPoints="1"/>
          </p:cNvSpPr>
          <p:nvPr/>
        </p:nvSpPr>
        <p:spPr bwMode="auto">
          <a:xfrm>
            <a:off x="3133604" y="5181826"/>
            <a:ext cx="390813" cy="424398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2" name="Chart 21"/>
          <p:cNvGraphicFramePr/>
          <p:nvPr/>
        </p:nvGraphicFramePr>
        <p:xfrm>
          <a:off x="5231533" y="3041270"/>
          <a:ext cx="6243588" cy="3619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222388" y="2330059"/>
            <a:ext cx="496622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2" name="TextBox 32"/>
          <p:cNvSpPr txBox="1"/>
          <p:nvPr/>
        </p:nvSpPr>
        <p:spPr>
          <a:xfrm>
            <a:off x="21150" y="110395"/>
            <a:ext cx="3600400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点击输入标题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2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2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 animBg="1"/>
      <p:bldP spid="2055" grpId="0" animBg="1"/>
      <p:bldP spid="2056" grpId="0" animBg="1"/>
      <p:bldP spid="17" grpId="0" animBg="1"/>
      <p:bldP spid="18" grpId="0" animBg="1"/>
      <p:bldP spid="19" grpId="0" animBg="1"/>
      <p:bldP spid="20" grpId="0" animBg="1"/>
      <p:bldGraphic spid="22" grpId="0">
        <p:bldSub>
          <a:bldChart bld="category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684019" y="2251556"/>
            <a:ext cx="4609404" cy="3181226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4" y="1799870"/>
            <a:ext cx="6514810" cy="3311914"/>
          </a:xfrm>
          <a:prstGeom prst="rect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Others_1"/>
          <p:cNvSpPr txBox="1"/>
          <p:nvPr>
            <p:custDataLst>
              <p:tags r:id="rId1"/>
            </p:custDataLst>
          </p:nvPr>
        </p:nvSpPr>
        <p:spPr>
          <a:xfrm>
            <a:off x="2794627" y="2118162"/>
            <a:ext cx="3077903" cy="17697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19" name="MH_Others_2"/>
          <p:cNvSpPr txBox="1"/>
          <p:nvPr>
            <p:custDataLst>
              <p:tags r:id="rId2"/>
            </p:custDataLst>
          </p:nvPr>
        </p:nvSpPr>
        <p:spPr>
          <a:xfrm>
            <a:off x="2684021" y="3974280"/>
            <a:ext cx="3299115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Entry_1"/>
          <p:cNvSpPr/>
          <p:nvPr>
            <p:custDataLst>
              <p:tags r:id="rId3"/>
            </p:custDataLst>
          </p:nvPr>
        </p:nvSpPr>
        <p:spPr>
          <a:xfrm>
            <a:off x="7872933" y="2299572"/>
            <a:ext cx="2466406" cy="53860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4"/>
            </p:custDataLst>
          </p:nvPr>
        </p:nvSpPr>
        <p:spPr>
          <a:xfrm>
            <a:off x="7872933" y="3169042"/>
            <a:ext cx="2466406" cy="53860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Entry_3"/>
          <p:cNvSpPr/>
          <p:nvPr>
            <p:custDataLst>
              <p:tags r:id="rId5"/>
            </p:custDataLst>
          </p:nvPr>
        </p:nvSpPr>
        <p:spPr>
          <a:xfrm>
            <a:off x="7872933" y="4038511"/>
            <a:ext cx="2466406" cy="53860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 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Entry_4"/>
          <p:cNvSpPr/>
          <p:nvPr>
            <p:custDataLst>
              <p:tags r:id="rId6"/>
            </p:custDataLst>
          </p:nvPr>
        </p:nvSpPr>
        <p:spPr>
          <a:xfrm>
            <a:off x="7872933" y="4907977"/>
            <a:ext cx="2466406" cy="53860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684022" y="5776447"/>
            <a:ext cx="1017437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/>
      <p:bldP spid="19" grpId="0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/>
          <p:nvPr/>
        </p:nvGrpSpPr>
        <p:grpSpPr bwMode="auto">
          <a:xfrm>
            <a:off x="5162410" y="4029022"/>
            <a:ext cx="2540636" cy="1869271"/>
            <a:chOff x="0" y="0"/>
            <a:chExt cx="4817566" cy="3544850"/>
          </a:xfrm>
        </p:grpSpPr>
        <p:sp>
          <p:nvSpPr>
            <p:cNvPr id="54275" name="AutoShape 3"/>
            <p:cNvSpPr/>
            <p:nvPr/>
          </p:nvSpPr>
          <p:spPr bwMode="auto">
            <a:xfrm>
              <a:off x="0" y="420683"/>
              <a:ext cx="4814391" cy="2619348"/>
            </a:xfrm>
            <a:custGeom>
              <a:avLst/>
              <a:gdLst>
                <a:gd name="T0" fmla="*/ 2407073 w 19679"/>
                <a:gd name="T1" fmla="*/ 1437520 h 19679"/>
                <a:gd name="T2" fmla="*/ 2407073 w 19679"/>
                <a:gd name="T3" fmla="*/ 1437520 h 19679"/>
                <a:gd name="T4" fmla="*/ 2407073 w 19679"/>
                <a:gd name="T5" fmla="*/ 1437520 h 19679"/>
                <a:gd name="T6" fmla="*/ 2407073 w 19679"/>
                <a:gd name="T7" fmla="*/ 1437520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276" name="AutoShape 4"/>
            <p:cNvSpPr/>
            <p:nvPr/>
          </p:nvSpPr>
          <p:spPr bwMode="auto">
            <a:xfrm>
              <a:off x="1115898" y="477832"/>
              <a:ext cx="2619105" cy="2617761"/>
            </a:xfrm>
            <a:custGeom>
              <a:avLst/>
              <a:gdLst>
                <a:gd name="T0" fmla="*/ 1309486 w 19679"/>
                <a:gd name="T1" fmla="*/ 1436649 h 19679"/>
                <a:gd name="T2" fmla="*/ 1309486 w 19679"/>
                <a:gd name="T3" fmla="*/ 1436649 h 19679"/>
                <a:gd name="T4" fmla="*/ 1309486 w 19679"/>
                <a:gd name="T5" fmla="*/ 1436649 h 19679"/>
                <a:gd name="T6" fmla="*/ 1309486 w 19679"/>
                <a:gd name="T7" fmla="*/ 1436649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277" name="AutoShape 5"/>
            <p:cNvSpPr/>
            <p:nvPr/>
          </p:nvSpPr>
          <p:spPr bwMode="auto">
            <a:xfrm>
              <a:off x="1766706" y="1090601"/>
              <a:ext cx="1307965" cy="1306499"/>
            </a:xfrm>
            <a:custGeom>
              <a:avLst/>
              <a:gdLst>
                <a:gd name="T0" fmla="*/ 653949 w 19679"/>
                <a:gd name="T1" fmla="*/ 717018 h 19679"/>
                <a:gd name="T2" fmla="*/ 653949 w 19679"/>
                <a:gd name="T3" fmla="*/ 717018 h 19679"/>
                <a:gd name="T4" fmla="*/ 653949 w 19679"/>
                <a:gd name="T5" fmla="*/ 717018 h 19679"/>
                <a:gd name="T6" fmla="*/ 653949 w 19679"/>
                <a:gd name="T7" fmla="*/ 71701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278" name="AutoShape 6"/>
            <p:cNvSpPr/>
            <p:nvPr/>
          </p:nvSpPr>
          <p:spPr bwMode="auto">
            <a:xfrm>
              <a:off x="2119094" y="1427147"/>
              <a:ext cx="263498" cy="263522"/>
            </a:xfrm>
            <a:custGeom>
              <a:avLst/>
              <a:gdLst>
                <a:gd name="T0" fmla="*/ 131742 w 19679"/>
                <a:gd name="T1" fmla="*/ 144623 h 19679"/>
                <a:gd name="T2" fmla="*/ 131742 w 19679"/>
                <a:gd name="T3" fmla="*/ 144623 h 19679"/>
                <a:gd name="T4" fmla="*/ 131742 w 19679"/>
                <a:gd name="T5" fmla="*/ 144623 h 19679"/>
                <a:gd name="T6" fmla="*/ 131742 w 19679"/>
                <a:gd name="T7" fmla="*/ 14462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279" name="AutoShape 7"/>
            <p:cNvSpPr/>
            <p:nvPr/>
          </p:nvSpPr>
          <p:spPr bwMode="auto">
            <a:xfrm>
              <a:off x="1576225" y="755642"/>
              <a:ext cx="566679" cy="566731"/>
            </a:xfrm>
            <a:custGeom>
              <a:avLst/>
              <a:gdLst>
                <a:gd name="T0" fmla="*/ 283325 w 19679"/>
                <a:gd name="T1" fmla="*/ 311027 h 19679"/>
                <a:gd name="T2" fmla="*/ 283325 w 19679"/>
                <a:gd name="T3" fmla="*/ 311027 h 19679"/>
                <a:gd name="T4" fmla="*/ 283325 w 19679"/>
                <a:gd name="T5" fmla="*/ 311027 h 19679"/>
                <a:gd name="T6" fmla="*/ 283325 w 19679"/>
                <a:gd name="T7" fmla="*/ 31102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280" name="AutoShape 8"/>
            <p:cNvSpPr/>
            <p:nvPr/>
          </p:nvSpPr>
          <p:spPr bwMode="auto">
            <a:xfrm>
              <a:off x="3175" y="0"/>
              <a:ext cx="4814391" cy="3544850"/>
            </a:xfrm>
            <a:custGeom>
              <a:avLst/>
              <a:gdLst>
                <a:gd name="T0" fmla="*/ 2407196 w 21600"/>
                <a:gd name="T1" fmla="*/ 1772339 h 20595"/>
                <a:gd name="T2" fmla="*/ 2407196 w 21600"/>
                <a:gd name="T3" fmla="*/ 1772339 h 20595"/>
                <a:gd name="T4" fmla="*/ 2407196 w 21600"/>
                <a:gd name="T5" fmla="*/ 1772339 h 20595"/>
                <a:gd name="T6" fmla="*/ 2407196 w 21600"/>
                <a:gd name="T7" fmla="*/ 1772339 h 205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0595">
                  <a:moveTo>
                    <a:pt x="10800" y="0"/>
                  </a:moveTo>
                  <a:cubicBezTo>
                    <a:pt x="8035" y="0"/>
                    <a:pt x="5271" y="1005"/>
                    <a:pt x="3162" y="3016"/>
                  </a:cubicBezTo>
                  <a:cubicBezTo>
                    <a:pt x="1053" y="5026"/>
                    <a:pt x="0" y="7662"/>
                    <a:pt x="0" y="10297"/>
                  </a:cubicBezTo>
                  <a:cubicBezTo>
                    <a:pt x="0" y="8930"/>
                    <a:pt x="1053" y="7563"/>
                    <a:pt x="3162" y="6520"/>
                  </a:cubicBezTo>
                  <a:cubicBezTo>
                    <a:pt x="7380" y="4434"/>
                    <a:pt x="14219" y="4434"/>
                    <a:pt x="18437" y="6520"/>
                  </a:cubicBezTo>
                  <a:cubicBezTo>
                    <a:pt x="20546" y="7563"/>
                    <a:pt x="21599" y="8930"/>
                    <a:pt x="21599" y="10297"/>
                  </a:cubicBezTo>
                  <a:cubicBezTo>
                    <a:pt x="21599" y="7662"/>
                    <a:pt x="20546" y="5026"/>
                    <a:pt x="18437" y="3016"/>
                  </a:cubicBezTo>
                  <a:cubicBezTo>
                    <a:pt x="16328" y="1005"/>
                    <a:pt x="13564" y="0"/>
                    <a:pt x="10800" y="0"/>
                  </a:cubicBezTo>
                  <a:close/>
                  <a:moveTo>
                    <a:pt x="21599" y="10297"/>
                  </a:moveTo>
                  <a:cubicBezTo>
                    <a:pt x="21599" y="11664"/>
                    <a:pt x="20546" y="13031"/>
                    <a:pt x="18437" y="14074"/>
                  </a:cubicBezTo>
                  <a:cubicBezTo>
                    <a:pt x="14219" y="16159"/>
                    <a:pt x="7380" y="16159"/>
                    <a:pt x="3162" y="14074"/>
                  </a:cubicBezTo>
                  <a:cubicBezTo>
                    <a:pt x="1053" y="13031"/>
                    <a:pt x="0" y="11664"/>
                    <a:pt x="0" y="10297"/>
                  </a:cubicBezTo>
                  <a:cubicBezTo>
                    <a:pt x="0" y="12932"/>
                    <a:pt x="1053" y="15567"/>
                    <a:pt x="3162" y="17578"/>
                  </a:cubicBezTo>
                  <a:cubicBezTo>
                    <a:pt x="7380" y="21600"/>
                    <a:pt x="14219" y="21599"/>
                    <a:pt x="18437" y="17578"/>
                  </a:cubicBezTo>
                  <a:cubicBezTo>
                    <a:pt x="20546" y="15567"/>
                    <a:pt x="21599" y="12932"/>
                    <a:pt x="21599" y="102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4284" name="Line 12"/>
          <p:cNvSpPr>
            <a:spLocks noChangeShapeType="1"/>
          </p:cNvSpPr>
          <p:nvPr/>
        </p:nvSpPr>
        <p:spPr bwMode="auto">
          <a:xfrm flipH="1" flipV="1">
            <a:off x="5362480" y="3573633"/>
            <a:ext cx="442832" cy="442832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 flipV="1">
            <a:off x="7111207" y="3627208"/>
            <a:ext cx="406837" cy="407673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 flipV="1">
            <a:off x="6438169" y="3078062"/>
            <a:ext cx="0" cy="868085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 flipH="1">
            <a:off x="4469281" y="4509105"/>
            <a:ext cx="651273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 flipH="1">
            <a:off x="4469281" y="5545032"/>
            <a:ext cx="651273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89" name="Line 17"/>
          <p:cNvSpPr>
            <a:spLocks noChangeShapeType="1"/>
          </p:cNvSpPr>
          <p:nvPr/>
        </p:nvSpPr>
        <p:spPr bwMode="auto">
          <a:xfrm flipH="1">
            <a:off x="7842007" y="4509105"/>
            <a:ext cx="651273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0" name="Line 18"/>
          <p:cNvSpPr>
            <a:spLocks noChangeShapeType="1"/>
          </p:cNvSpPr>
          <p:nvPr/>
        </p:nvSpPr>
        <p:spPr bwMode="auto">
          <a:xfrm flipH="1">
            <a:off x="7842007" y="5545032"/>
            <a:ext cx="651273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1" name="AutoShape 19"/>
          <p:cNvSpPr/>
          <p:nvPr/>
        </p:nvSpPr>
        <p:spPr bwMode="auto">
          <a:xfrm>
            <a:off x="4666002" y="2875481"/>
            <a:ext cx="707360" cy="7065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4292" name="AutoShape 20"/>
          <p:cNvSpPr/>
          <p:nvPr/>
        </p:nvSpPr>
        <p:spPr bwMode="auto">
          <a:xfrm>
            <a:off x="4785291" y="3052112"/>
            <a:ext cx="468783" cy="3532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3" name="AutoShape 21"/>
          <p:cNvSpPr/>
          <p:nvPr/>
        </p:nvSpPr>
        <p:spPr bwMode="auto">
          <a:xfrm>
            <a:off x="7497953" y="2942450"/>
            <a:ext cx="707360" cy="7065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4294" name="AutoShape 22"/>
          <p:cNvSpPr/>
          <p:nvPr/>
        </p:nvSpPr>
        <p:spPr bwMode="auto">
          <a:xfrm>
            <a:off x="7617242" y="3104012"/>
            <a:ext cx="468783" cy="3540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5" name="AutoShape 23"/>
          <p:cNvSpPr/>
          <p:nvPr/>
        </p:nvSpPr>
        <p:spPr bwMode="auto">
          <a:xfrm>
            <a:off x="8339251" y="3227905"/>
            <a:ext cx="1718702" cy="354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6" name="AutoShape 24"/>
          <p:cNvSpPr/>
          <p:nvPr/>
        </p:nvSpPr>
        <p:spPr bwMode="auto">
          <a:xfrm>
            <a:off x="8339250" y="2928219"/>
            <a:ext cx="1512661" cy="2009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7" name="AutoShape 25"/>
          <p:cNvSpPr/>
          <p:nvPr/>
        </p:nvSpPr>
        <p:spPr bwMode="auto">
          <a:xfrm>
            <a:off x="2803317" y="3187723"/>
            <a:ext cx="1718702" cy="354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8" name="AutoShape 26"/>
          <p:cNvSpPr/>
          <p:nvPr/>
        </p:nvSpPr>
        <p:spPr bwMode="auto">
          <a:xfrm>
            <a:off x="3080512" y="2888037"/>
            <a:ext cx="1441507" cy="2159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9" name="AutoShape 27"/>
          <p:cNvSpPr/>
          <p:nvPr/>
        </p:nvSpPr>
        <p:spPr bwMode="auto">
          <a:xfrm>
            <a:off x="6082396" y="2153890"/>
            <a:ext cx="706523" cy="7065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4300" name="AutoShape 28"/>
          <p:cNvSpPr/>
          <p:nvPr/>
        </p:nvSpPr>
        <p:spPr bwMode="auto">
          <a:xfrm>
            <a:off x="6201266" y="2329684"/>
            <a:ext cx="468783" cy="3532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301" name="AutoShape 29"/>
          <p:cNvSpPr/>
          <p:nvPr/>
        </p:nvSpPr>
        <p:spPr bwMode="auto">
          <a:xfrm>
            <a:off x="3587284" y="5191771"/>
            <a:ext cx="706523" cy="7065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4302" name="AutoShape 30"/>
          <p:cNvSpPr/>
          <p:nvPr/>
        </p:nvSpPr>
        <p:spPr bwMode="auto">
          <a:xfrm>
            <a:off x="3706154" y="5368402"/>
            <a:ext cx="468783" cy="3532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303" name="AutoShape 31"/>
          <p:cNvSpPr/>
          <p:nvPr/>
        </p:nvSpPr>
        <p:spPr bwMode="auto">
          <a:xfrm>
            <a:off x="3587284" y="4155425"/>
            <a:ext cx="706523" cy="7073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4304" name="AutoShape 32"/>
          <p:cNvSpPr/>
          <p:nvPr/>
        </p:nvSpPr>
        <p:spPr bwMode="auto">
          <a:xfrm>
            <a:off x="3706154" y="4332056"/>
            <a:ext cx="468783" cy="3540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309" name="AutoShape 37"/>
          <p:cNvSpPr/>
          <p:nvPr/>
        </p:nvSpPr>
        <p:spPr bwMode="auto">
          <a:xfrm>
            <a:off x="8632241" y="5191771"/>
            <a:ext cx="706523" cy="7065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4310" name="AutoShape 38"/>
          <p:cNvSpPr/>
          <p:nvPr/>
        </p:nvSpPr>
        <p:spPr bwMode="auto">
          <a:xfrm>
            <a:off x="8632241" y="4155425"/>
            <a:ext cx="706523" cy="7073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4311" name="AutoShape 39"/>
          <p:cNvSpPr/>
          <p:nvPr/>
        </p:nvSpPr>
        <p:spPr bwMode="auto">
          <a:xfrm>
            <a:off x="8751111" y="4332056"/>
            <a:ext cx="468783" cy="3540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312" name="AutoShape 40"/>
          <p:cNvSpPr/>
          <p:nvPr/>
        </p:nvSpPr>
        <p:spPr bwMode="auto">
          <a:xfrm>
            <a:off x="8751111" y="5368402"/>
            <a:ext cx="468783" cy="3532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07</a:t>
            </a:r>
            <a:endParaRPr lang="es-E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AutoShape 25"/>
          <p:cNvSpPr/>
          <p:nvPr/>
        </p:nvSpPr>
        <p:spPr bwMode="auto">
          <a:xfrm>
            <a:off x="1698417" y="4445023"/>
            <a:ext cx="1718702" cy="354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AutoShape 26"/>
          <p:cNvSpPr/>
          <p:nvPr/>
        </p:nvSpPr>
        <p:spPr bwMode="auto">
          <a:xfrm>
            <a:off x="1975612" y="4145337"/>
            <a:ext cx="1441507" cy="2159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AutoShape 25"/>
          <p:cNvSpPr/>
          <p:nvPr/>
        </p:nvSpPr>
        <p:spPr bwMode="auto">
          <a:xfrm>
            <a:off x="1698417" y="5530873"/>
            <a:ext cx="1718702" cy="354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AutoShape 26"/>
          <p:cNvSpPr/>
          <p:nvPr/>
        </p:nvSpPr>
        <p:spPr bwMode="auto">
          <a:xfrm>
            <a:off x="1975612" y="5231187"/>
            <a:ext cx="1441507" cy="2159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AutoShape 23"/>
          <p:cNvSpPr/>
          <p:nvPr/>
        </p:nvSpPr>
        <p:spPr bwMode="auto">
          <a:xfrm>
            <a:off x="9463201" y="4447105"/>
            <a:ext cx="1718702" cy="354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AutoShape 24"/>
          <p:cNvSpPr/>
          <p:nvPr/>
        </p:nvSpPr>
        <p:spPr bwMode="auto">
          <a:xfrm>
            <a:off x="9463200" y="4147419"/>
            <a:ext cx="1512661" cy="2009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AutoShape 23"/>
          <p:cNvSpPr/>
          <p:nvPr/>
        </p:nvSpPr>
        <p:spPr bwMode="auto">
          <a:xfrm>
            <a:off x="9463201" y="5494855"/>
            <a:ext cx="1718702" cy="354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AutoShape 24"/>
          <p:cNvSpPr/>
          <p:nvPr/>
        </p:nvSpPr>
        <p:spPr bwMode="auto">
          <a:xfrm>
            <a:off x="9463200" y="5195169"/>
            <a:ext cx="1512661" cy="2009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32"/>
          <p:cNvSpPr txBox="1"/>
          <p:nvPr/>
        </p:nvSpPr>
        <p:spPr>
          <a:xfrm>
            <a:off x="21150" y="110395"/>
            <a:ext cx="3600400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点击输入标题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4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6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2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8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4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1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7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4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5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6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5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3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5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3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600"/>
                            </p:stCondLst>
                            <p:childTnLst>
                              <p:par>
                                <p:cTn id="118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7200"/>
                            </p:stCondLst>
                            <p:childTnLst>
                              <p:par>
                                <p:cTn id="123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7800"/>
                            </p:stCondLst>
                            <p:childTnLst>
                              <p:par>
                                <p:cTn id="128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8400"/>
                            </p:stCondLst>
                            <p:childTnLst>
                              <p:par>
                                <p:cTn id="133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8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9600"/>
                            </p:stCondLst>
                            <p:childTnLst>
                              <p:par>
                                <p:cTn id="143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200"/>
                            </p:stCondLst>
                            <p:childTnLst>
                              <p:par>
                                <p:cTn id="148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2" grpId="0" autoUpdateAnimBg="0"/>
      <p:bldP spid="54294" grpId="0" autoUpdateAnimBg="0"/>
      <p:bldP spid="54295" grpId="0" autoUpdateAnimBg="0"/>
      <p:bldP spid="54296" grpId="0" autoUpdateAnimBg="0"/>
      <p:bldP spid="54297" grpId="0" autoUpdateAnimBg="0"/>
      <p:bldP spid="54298" grpId="0" autoUpdateAnimBg="0"/>
      <p:bldP spid="54300" grpId="0" autoUpdateAnimBg="0"/>
      <p:bldP spid="54302" grpId="0" autoUpdateAnimBg="0"/>
      <p:bldP spid="54304" grpId="0" autoUpdateAnimBg="0"/>
      <p:bldP spid="54311" grpId="0" autoUpdateAnimBg="0"/>
      <p:bldP spid="54312" grpId="0" autoUpdateAnimBg="0"/>
      <p:bldP spid="40" grpId="0" autoUpdateAnimBg="0"/>
      <p:bldP spid="41" grpId="0" autoUpdateAnimBg="0"/>
      <p:bldP spid="42" grpId="0" autoUpdateAnimBg="0"/>
      <p:bldP spid="43" grpId="0" autoUpdateAnimBg="0"/>
      <p:bldP spid="44" grpId="0" autoUpdateAnimBg="0"/>
      <p:bldP spid="45" grpId="0" autoUpdateAnimBg="0"/>
      <p:bldP spid="46" grpId="0" autoUpdateAnimBg="0"/>
      <p:bldP spid="4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27"/>
          <p:cNvSpPr/>
          <p:nvPr/>
        </p:nvSpPr>
        <p:spPr>
          <a:xfrm>
            <a:off x="1919942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28"/>
          <p:cNvSpPr/>
          <p:nvPr/>
        </p:nvSpPr>
        <p:spPr>
          <a:xfrm>
            <a:off x="2038918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21" name="Text Placeholder 7"/>
          <p:cNvSpPr txBox="1"/>
          <p:nvPr/>
        </p:nvSpPr>
        <p:spPr>
          <a:xfrm>
            <a:off x="1942779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7"/>
          <p:cNvSpPr txBox="1"/>
          <p:nvPr/>
        </p:nvSpPr>
        <p:spPr>
          <a:xfrm>
            <a:off x="2175777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3441789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Oval 32"/>
          <p:cNvSpPr/>
          <p:nvPr/>
        </p:nvSpPr>
        <p:spPr>
          <a:xfrm>
            <a:off x="3560765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0" name="Text Placeholder 7"/>
          <p:cNvSpPr txBox="1"/>
          <p:nvPr/>
        </p:nvSpPr>
        <p:spPr>
          <a:xfrm>
            <a:off x="3464626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7"/>
          <p:cNvSpPr txBox="1"/>
          <p:nvPr/>
        </p:nvSpPr>
        <p:spPr>
          <a:xfrm>
            <a:off x="3697624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2" name="Rounded Rectangle 35"/>
          <p:cNvSpPr/>
          <p:nvPr/>
        </p:nvSpPr>
        <p:spPr>
          <a:xfrm>
            <a:off x="4963637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Oval 36"/>
          <p:cNvSpPr/>
          <p:nvPr/>
        </p:nvSpPr>
        <p:spPr>
          <a:xfrm>
            <a:off x="5082613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4" name="Text Placeholder 7"/>
          <p:cNvSpPr txBox="1"/>
          <p:nvPr/>
        </p:nvSpPr>
        <p:spPr>
          <a:xfrm>
            <a:off x="4986474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7"/>
          <p:cNvSpPr txBox="1"/>
          <p:nvPr/>
        </p:nvSpPr>
        <p:spPr>
          <a:xfrm>
            <a:off x="5219473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6" name="Rounded Rectangle 39"/>
          <p:cNvSpPr/>
          <p:nvPr/>
        </p:nvSpPr>
        <p:spPr>
          <a:xfrm>
            <a:off x="6470266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4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Oval 40"/>
          <p:cNvSpPr/>
          <p:nvPr/>
        </p:nvSpPr>
        <p:spPr>
          <a:xfrm>
            <a:off x="6589242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8" name="Text Placeholder 7"/>
          <p:cNvSpPr txBox="1"/>
          <p:nvPr/>
        </p:nvSpPr>
        <p:spPr>
          <a:xfrm>
            <a:off x="6493103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6726102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0" name="Rounded Rectangle 43"/>
          <p:cNvSpPr/>
          <p:nvPr/>
        </p:nvSpPr>
        <p:spPr>
          <a:xfrm>
            <a:off x="8037767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5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Oval 44"/>
          <p:cNvSpPr/>
          <p:nvPr/>
        </p:nvSpPr>
        <p:spPr>
          <a:xfrm>
            <a:off x="8156744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52" name="Text Placeholder 7"/>
          <p:cNvSpPr txBox="1"/>
          <p:nvPr/>
        </p:nvSpPr>
        <p:spPr>
          <a:xfrm>
            <a:off x="8060605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 Placeholder 7"/>
          <p:cNvSpPr txBox="1"/>
          <p:nvPr/>
        </p:nvSpPr>
        <p:spPr>
          <a:xfrm>
            <a:off x="8293604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54" name="Rounded Rectangle 47"/>
          <p:cNvSpPr/>
          <p:nvPr/>
        </p:nvSpPr>
        <p:spPr>
          <a:xfrm>
            <a:off x="9624806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6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48"/>
          <p:cNvSpPr/>
          <p:nvPr/>
        </p:nvSpPr>
        <p:spPr>
          <a:xfrm>
            <a:off x="9743782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56" name="Text Placeholder 7"/>
          <p:cNvSpPr txBox="1"/>
          <p:nvPr/>
        </p:nvSpPr>
        <p:spPr>
          <a:xfrm>
            <a:off x="9647644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9880643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58" name="Text Placeholder 2"/>
          <p:cNvSpPr txBox="1"/>
          <p:nvPr/>
        </p:nvSpPr>
        <p:spPr>
          <a:xfrm>
            <a:off x="1942779" y="4938083"/>
            <a:ext cx="8994120" cy="8262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9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59" name="Text Placeholder 7"/>
          <p:cNvSpPr txBox="1"/>
          <p:nvPr/>
        </p:nvSpPr>
        <p:spPr>
          <a:xfrm>
            <a:off x="1942779" y="4579169"/>
            <a:ext cx="1894308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32"/>
          <p:cNvSpPr txBox="1"/>
          <p:nvPr/>
        </p:nvSpPr>
        <p:spPr>
          <a:xfrm>
            <a:off x="21150" y="110395"/>
            <a:ext cx="3600400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点击输入标题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39" grpId="0" animBg="1"/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3" grpId="0" animBg="1"/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animBg="1"/>
      <p:bldP spid="55" grpId="0" animBg="1"/>
      <p:bldP spid="5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2823943" y="3208685"/>
            <a:ext cx="7210865" cy="1069762"/>
          </a:xfrm>
          <a:prstGeom prst="rect">
            <a:avLst/>
          </a:prstGeom>
          <a:ln w="12700">
            <a:miter lim="400000"/>
          </a:ln>
        </p:spPr>
        <p:txBody>
          <a:bodyPr wrap="square" lIns="26788" tIns="26788" rIns="26788" bIns="26788" anchor="ctr">
            <a:spAutoFit/>
          </a:bodyPr>
          <a:lstStyle/>
          <a:p>
            <a:pPr algn="ctr"/>
            <a:r>
              <a:rPr lang="zh-CN" altLang="en-US" sz="660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感</a:t>
            </a:r>
            <a:r>
              <a:rPr lang="zh-CN" altLang="en-US" sz="6600" dirty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谢一路有你</a:t>
            </a:r>
          </a:p>
        </p:txBody>
      </p:sp>
      <p:grpSp>
        <p:nvGrpSpPr>
          <p:cNvPr id="171" name="Group 171"/>
          <p:cNvGrpSpPr/>
          <p:nvPr/>
        </p:nvGrpSpPr>
        <p:grpSpPr bwMode="auto">
          <a:xfrm>
            <a:off x="5514133" y="1520197"/>
            <a:ext cx="1426440" cy="1372863"/>
            <a:chOff x="0" y="0"/>
            <a:chExt cx="2705100" cy="2603500"/>
          </a:xfrm>
        </p:grpSpPr>
        <p:sp>
          <p:nvSpPr>
            <p:cNvPr id="12295" name="Shape 167"/>
            <p:cNvSpPr/>
            <p:nvPr/>
          </p:nvSpPr>
          <p:spPr bwMode="auto">
            <a:xfrm>
              <a:off x="0" y="0"/>
              <a:ext cx="2705101" cy="2401828"/>
            </a:xfrm>
            <a:custGeom>
              <a:avLst/>
              <a:gdLst>
                <a:gd name="T0" fmla="*/ 1352551 w 21600"/>
                <a:gd name="T1" fmla="*/ 1200914 h 21600"/>
                <a:gd name="T2" fmla="*/ 1352551 w 21600"/>
                <a:gd name="T3" fmla="*/ 1200914 h 21600"/>
                <a:gd name="T4" fmla="*/ 1352551 w 21600"/>
                <a:gd name="T5" fmla="*/ 1200914 h 21600"/>
                <a:gd name="T6" fmla="*/ 1352551 w 21600"/>
                <a:gd name="T7" fmla="*/ 1200914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4864" y="162"/>
                  </a:moveTo>
                  <a:lnTo>
                    <a:pt x="21506" y="0"/>
                  </a:lnTo>
                  <a:lnTo>
                    <a:pt x="21600" y="8301"/>
                  </a:lnTo>
                  <a:lnTo>
                    <a:pt x="19638" y="6266"/>
                  </a:lnTo>
                  <a:lnTo>
                    <a:pt x="10946" y="16310"/>
                  </a:lnTo>
                  <a:lnTo>
                    <a:pt x="8141" y="13484"/>
                  </a:lnTo>
                  <a:lnTo>
                    <a:pt x="0" y="21600"/>
                  </a:lnTo>
                  <a:lnTo>
                    <a:pt x="0" y="14657"/>
                  </a:lnTo>
                  <a:lnTo>
                    <a:pt x="7540" y="6279"/>
                  </a:lnTo>
                  <a:lnTo>
                    <a:pt x="10675" y="9995"/>
                  </a:lnTo>
                  <a:lnTo>
                    <a:pt x="16731" y="2556"/>
                  </a:lnTo>
                  <a:lnTo>
                    <a:pt x="14864" y="1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12296" name="Shape 168"/>
            <p:cNvSpPr/>
            <p:nvPr/>
          </p:nvSpPr>
          <p:spPr bwMode="auto">
            <a:xfrm>
              <a:off x="655347" y="1778928"/>
              <a:ext cx="401950" cy="824573"/>
            </a:xfrm>
            <a:custGeom>
              <a:avLst/>
              <a:gdLst>
                <a:gd name="T0" fmla="*/ 200975 w 21600"/>
                <a:gd name="T1" fmla="*/ 412287 h 21600"/>
                <a:gd name="T2" fmla="*/ 200975 w 21600"/>
                <a:gd name="T3" fmla="*/ 412287 h 21600"/>
                <a:gd name="T4" fmla="*/ 200975 w 21600"/>
                <a:gd name="T5" fmla="*/ 412287 h 21600"/>
                <a:gd name="T6" fmla="*/ 200975 w 21600"/>
                <a:gd name="T7" fmla="*/ 41228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9444"/>
                  </a:lnTo>
                  <a:lnTo>
                    <a:pt x="50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12297" name="Shape 169"/>
            <p:cNvSpPr/>
            <p:nvPr/>
          </p:nvSpPr>
          <p:spPr bwMode="auto">
            <a:xfrm>
              <a:off x="1356455" y="1778928"/>
              <a:ext cx="401950" cy="824573"/>
            </a:xfrm>
            <a:custGeom>
              <a:avLst/>
              <a:gdLst>
                <a:gd name="T0" fmla="*/ 200975 w 21600"/>
                <a:gd name="T1" fmla="*/ 412287 h 21600"/>
                <a:gd name="T2" fmla="*/ 200975 w 21600"/>
                <a:gd name="T3" fmla="*/ 412287 h 21600"/>
                <a:gd name="T4" fmla="*/ 200975 w 21600"/>
                <a:gd name="T5" fmla="*/ 412287 h 21600"/>
                <a:gd name="T6" fmla="*/ 200975 w 21600"/>
                <a:gd name="T7" fmla="*/ 41228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9444"/>
                  </a:lnTo>
                  <a:lnTo>
                    <a:pt x="50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12298" name="Shape 170"/>
            <p:cNvSpPr/>
            <p:nvPr/>
          </p:nvSpPr>
          <p:spPr bwMode="auto">
            <a:xfrm>
              <a:off x="2057563" y="1124469"/>
              <a:ext cx="401950" cy="1479031"/>
            </a:xfrm>
            <a:custGeom>
              <a:avLst/>
              <a:gdLst>
                <a:gd name="T0" fmla="*/ 200975 w 21600"/>
                <a:gd name="T1" fmla="*/ 739516 h 21600"/>
                <a:gd name="T2" fmla="*/ 200975 w 21600"/>
                <a:gd name="T3" fmla="*/ 739516 h 21600"/>
                <a:gd name="T4" fmla="*/ 200975 w 21600"/>
                <a:gd name="T5" fmla="*/ 739516 h 21600"/>
                <a:gd name="T6" fmla="*/ 200975 w 21600"/>
                <a:gd name="T7" fmla="*/ 73951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5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5265"/>
                  </a:lnTo>
                  <a:lnTo>
                    <a:pt x="50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indefinite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 advAuto="0"/>
      <p:bldP spid="171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41259" y="1960369"/>
            <a:ext cx="8517138" cy="331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3" y="1960369"/>
            <a:ext cx="4196896" cy="331191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05491" y="3034658"/>
            <a:ext cx="1423394" cy="1163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696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45286" y="3034657"/>
            <a:ext cx="318423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4891547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6604046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4891547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6604046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53" y="1744220"/>
            <a:ext cx="419689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341259" y="5439716"/>
            <a:ext cx="851713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4"/>
          <p:cNvGrpSpPr/>
          <p:nvPr/>
        </p:nvGrpSpPr>
        <p:grpSpPr>
          <a:xfrm rot="9900000">
            <a:off x="7611898" y="5093760"/>
            <a:ext cx="951441" cy="813426"/>
            <a:chOff x="2208213" y="4308475"/>
            <a:chExt cx="1313851" cy="1123184"/>
          </a:xfrm>
          <a:solidFill>
            <a:schemeClr val="accent4"/>
          </a:solidFill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 rot="17100000">
            <a:off x="4173320" y="5044968"/>
            <a:ext cx="951515" cy="813366"/>
            <a:chOff x="2208213" y="4308475"/>
            <a:chExt cx="1313851" cy="1123184"/>
          </a:xfrm>
          <a:solidFill>
            <a:schemeClr val="accent3"/>
          </a:solidFill>
        </p:grpSpPr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18"/>
          <p:cNvGrpSpPr/>
          <p:nvPr/>
        </p:nvGrpSpPr>
        <p:grpSpPr>
          <a:xfrm flipH="1">
            <a:off x="7522842" y="2496044"/>
            <a:ext cx="951440" cy="813426"/>
            <a:chOff x="2208213" y="4308475"/>
            <a:chExt cx="1313851" cy="1123184"/>
          </a:xfrm>
          <a:solidFill>
            <a:schemeClr val="accent2"/>
          </a:solidFill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4"/>
          <p:cNvGrpSpPr/>
          <p:nvPr/>
        </p:nvGrpSpPr>
        <p:grpSpPr>
          <a:xfrm>
            <a:off x="4263273" y="2496044"/>
            <a:ext cx="951441" cy="813426"/>
            <a:chOff x="2208213" y="4308475"/>
            <a:chExt cx="1313851" cy="1123184"/>
          </a:xfrm>
        </p:grpSpPr>
        <p:sp>
          <p:nvSpPr>
            <p:cNvPr id="4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Text Placeholder 7"/>
          <p:cNvSpPr txBox="1"/>
          <p:nvPr/>
        </p:nvSpPr>
        <p:spPr>
          <a:xfrm>
            <a:off x="4254035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ln>
                  <a:noFill/>
                </a:ln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5" name="Text Placeholder 2"/>
          <p:cNvSpPr txBox="1"/>
          <p:nvPr/>
        </p:nvSpPr>
        <p:spPr>
          <a:xfrm>
            <a:off x="1964879" y="2524373"/>
            <a:ext cx="2055981" cy="44319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6" name="Text Placeholder 7"/>
          <p:cNvSpPr txBox="1"/>
          <p:nvPr/>
        </p:nvSpPr>
        <p:spPr>
          <a:xfrm>
            <a:off x="4212515" y="5330420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7" name="Text Placeholder 2"/>
          <p:cNvSpPr txBox="1"/>
          <p:nvPr/>
        </p:nvSpPr>
        <p:spPr>
          <a:xfrm>
            <a:off x="1964879" y="5274660"/>
            <a:ext cx="2055981" cy="44319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8" name="Text Placeholder 7"/>
          <p:cNvSpPr txBox="1"/>
          <p:nvPr/>
        </p:nvSpPr>
        <p:spPr>
          <a:xfrm>
            <a:off x="7849723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9" name="Text Placeholder 2"/>
          <p:cNvSpPr txBox="1"/>
          <p:nvPr/>
        </p:nvSpPr>
        <p:spPr>
          <a:xfrm>
            <a:off x="8760114" y="2518843"/>
            <a:ext cx="2100598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0" name="Text Placeholder 7"/>
          <p:cNvSpPr txBox="1"/>
          <p:nvPr/>
        </p:nvSpPr>
        <p:spPr>
          <a:xfrm>
            <a:off x="7932663" y="5297155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1" name="Text Placeholder 2"/>
          <p:cNvSpPr txBox="1"/>
          <p:nvPr/>
        </p:nvSpPr>
        <p:spPr>
          <a:xfrm>
            <a:off x="8760114" y="5274660"/>
            <a:ext cx="2100598" cy="44319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2" name="Shape 1719"/>
          <p:cNvSpPr/>
          <p:nvPr/>
        </p:nvSpPr>
        <p:spPr>
          <a:xfrm>
            <a:off x="4796125" y="3874359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44" y="21600"/>
                </a:moveTo>
                <a:lnTo>
                  <a:pt x="17863" y="16372"/>
                </a:lnTo>
                <a:lnTo>
                  <a:pt x="21600" y="11064"/>
                </a:lnTo>
                <a:cubicBezTo>
                  <a:pt x="16705" y="10632"/>
                  <a:pt x="12832" y="7246"/>
                  <a:pt x="12619" y="3093"/>
                </a:cubicBezTo>
                <a:lnTo>
                  <a:pt x="6294" y="0"/>
                </a:lnTo>
                <a:lnTo>
                  <a:pt x="0" y="3080"/>
                </a:lnTo>
                <a:cubicBezTo>
                  <a:pt x="216" y="13022"/>
                  <a:pt x="9708" y="21118"/>
                  <a:pt x="21544" y="216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Shape 1720"/>
          <p:cNvSpPr/>
          <p:nvPr/>
        </p:nvSpPr>
        <p:spPr>
          <a:xfrm>
            <a:off x="6166927" y="4188007"/>
            <a:ext cx="1870348" cy="1559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305"/>
                </a:moveTo>
                <a:lnTo>
                  <a:pt x="3079" y="21600"/>
                </a:lnTo>
                <a:cubicBezTo>
                  <a:pt x="13022" y="21383"/>
                  <a:pt x="21117" y="11891"/>
                  <a:pt x="21600" y="57"/>
                </a:cubicBezTo>
                <a:lnTo>
                  <a:pt x="16372" y="3738"/>
                </a:lnTo>
                <a:lnTo>
                  <a:pt x="11063" y="0"/>
                </a:lnTo>
                <a:cubicBezTo>
                  <a:pt x="10631" y="4895"/>
                  <a:pt x="7245" y="8768"/>
                  <a:pt x="3093" y="8981"/>
                </a:cubicBezTo>
                <a:cubicBezTo>
                  <a:pt x="3093" y="8981"/>
                  <a:pt x="0" y="15305"/>
                  <a:pt x="0" y="1530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Shape 1721"/>
          <p:cNvSpPr/>
          <p:nvPr/>
        </p:nvSpPr>
        <p:spPr>
          <a:xfrm>
            <a:off x="6468922" y="2520901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21"/>
                </a:moveTo>
                <a:cubicBezTo>
                  <a:pt x="21384" y="8578"/>
                  <a:pt x="11891" y="483"/>
                  <a:pt x="56" y="0"/>
                </a:cubicBezTo>
                <a:lnTo>
                  <a:pt x="3737" y="5228"/>
                </a:lnTo>
                <a:lnTo>
                  <a:pt x="0" y="10536"/>
                </a:lnTo>
                <a:cubicBezTo>
                  <a:pt x="4895" y="10968"/>
                  <a:pt x="8767" y="14353"/>
                  <a:pt x="8981" y="18507"/>
                </a:cubicBezTo>
                <a:lnTo>
                  <a:pt x="15305" y="21600"/>
                </a:lnTo>
                <a:cubicBezTo>
                  <a:pt x="15305" y="21600"/>
                  <a:pt x="21600" y="18521"/>
                  <a:pt x="21600" y="1852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Shape 1722"/>
          <p:cNvSpPr/>
          <p:nvPr/>
        </p:nvSpPr>
        <p:spPr>
          <a:xfrm>
            <a:off x="4796124" y="2520903"/>
            <a:ext cx="1870348" cy="1558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294"/>
                </a:moveTo>
                <a:lnTo>
                  <a:pt x="18521" y="0"/>
                </a:lnTo>
                <a:cubicBezTo>
                  <a:pt x="8577" y="216"/>
                  <a:pt x="483" y="9708"/>
                  <a:pt x="0" y="21544"/>
                </a:cubicBezTo>
                <a:lnTo>
                  <a:pt x="5227" y="17863"/>
                </a:lnTo>
                <a:lnTo>
                  <a:pt x="10537" y="21600"/>
                </a:lnTo>
                <a:cubicBezTo>
                  <a:pt x="10969" y="16705"/>
                  <a:pt x="14354" y="12832"/>
                  <a:pt x="18507" y="12619"/>
                </a:cubicBezTo>
                <a:cubicBezTo>
                  <a:pt x="18507" y="12619"/>
                  <a:pt x="21600" y="6294"/>
                  <a:pt x="21600" y="629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7"/>
          <p:cNvSpPr txBox="1"/>
          <p:nvPr/>
        </p:nvSpPr>
        <p:spPr>
          <a:xfrm>
            <a:off x="5460257" y="2946309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5215688" y="4418415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7118389" y="3236217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6874397" y="4650801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32"/>
          <p:cNvSpPr txBox="1"/>
          <p:nvPr/>
        </p:nvSpPr>
        <p:spPr>
          <a:xfrm>
            <a:off x="21150" y="110395"/>
            <a:ext cx="3600400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点击输入标题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indefinite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indefinite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9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indefinite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indefinite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1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6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1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6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animBg="1" advAuto="0"/>
      <p:bldP spid="53" grpId="0" animBg="1" advAuto="0"/>
      <p:bldP spid="54" grpId="0" animBg="1" advAuto="0"/>
      <p:bldP spid="55" grpId="0" animBg="1" advAuto="0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99"/>
          <p:cNvGrpSpPr/>
          <p:nvPr/>
        </p:nvGrpSpPr>
        <p:grpSpPr>
          <a:xfrm>
            <a:off x="3821326" y="4552429"/>
            <a:ext cx="2607421" cy="1359683"/>
            <a:chOff x="3821326" y="3817808"/>
            <a:chExt cx="2607421" cy="1359683"/>
          </a:xfrm>
        </p:grpSpPr>
        <p:sp>
          <p:nvSpPr>
            <p:cNvPr id="6" name="Freeform 3720"/>
            <p:cNvSpPr/>
            <p:nvPr/>
          </p:nvSpPr>
          <p:spPr bwMode="auto">
            <a:xfrm>
              <a:off x="3821326" y="3846737"/>
              <a:ext cx="2607421" cy="1330754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6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3721"/>
            <p:cNvSpPr/>
            <p:nvPr/>
          </p:nvSpPr>
          <p:spPr bwMode="auto">
            <a:xfrm>
              <a:off x="3821326" y="3817808"/>
              <a:ext cx="2607421" cy="1329495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5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050244" y="2394042"/>
            <a:ext cx="2378502" cy="1241451"/>
            <a:chOff x="4050244" y="1659421"/>
            <a:chExt cx="2378502" cy="1241451"/>
          </a:xfrm>
        </p:grpSpPr>
        <p:sp>
          <p:nvSpPr>
            <p:cNvPr id="9" name="Freeform 3723"/>
            <p:cNvSpPr/>
            <p:nvPr/>
          </p:nvSpPr>
          <p:spPr bwMode="auto">
            <a:xfrm>
              <a:off x="4050244" y="1685836"/>
              <a:ext cx="2378502" cy="1215036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5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3724"/>
            <p:cNvSpPr/>
            <p:nvPr/>
          </p:nvSpPr>
          <p:spPr bwMode="auto">
            <a:xfrm>
              <a:off x="4050244" y="1659421"/>
              <a:ext cx="2378502" cy="1213777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4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359712" y="3295884"/>
            <a:ext cx="3069033" cy="1601181"/>
            <a:chOff x="3359712" y="2561263"/>
            <a:chExt cx="3069033" cy="1601181"/>
          </a:xfrm>
        </p:grpSpPr>
        <p:sp>
          <p:nvSpPr>
            <p:cNvPr id="15" name="Freeform 3729"/>
            <p:cNvSpPr/>
            <p:nvPr/>
          </p:nvSpPr>
          <p:spPr bwMode="auto">
            <a:xfrm>
              <a:off x="3359712" y="2593967"/>
              <a:ext cx="3069033" cy="1568477"/>
            </a:xfrm>
            <a:custGeom>
              <a:avLst/>
              <a:gdLst>
                <a:gd name="T0" fmla="*/ 1031 w 1031"/>
                <a:gd name="T1" fmla="*/ 181 h 527"/>
                <a:gd name="T2" fmla="*/ 938 w 1031"/>
                <a:gd name="T3" fmla="*/ 88 h 527"/>
                <a:gd name="T4" fmla="*/ 274 w 1031"/>
                <a:gd name="T5" fmla="*/ 88 h 527"/>
                <a:gd name="T6" fmla="*/ 274 w 1031"/>
                <a:gd name="T7" fmla="*/ 30 h 527"/>
                <a:gd name="T8" fmla="*/ 243 w 1031"/>
                <a:gd name="T9" fmla="*/ 16 h 527"/>
                <a:gd name="T10" fmla="*/ 17 w 1031"/>
                <a:gd name="T11" fmla="*/ 221 h 527"/>
                <a:gd name="T12" fmla="*/ 17 w 1031"/>
                <a:gd name="T13" fmla="*/ 277 h 527"/>
                <a:gd name="T14" fmla="*/ 243 w 1031"/>
                <a:gd name="T15" fmla="*/ 482 h 527"/>
                <a:gd name="T16" fmla="*/ 274 w 1031"/>
                <a:gd name="T17" fmla="*/ 468 h 527"/>
                <a:gd name="T18" fmla="*/ 274 w 1031"/>
                <a:gd name="T19" fmla="*/ 416 h 527"/>
                <a:gd name="T20" fmla="*/ 874 w 1031"/>
                <a:gd name="T21" fmla="*/ 416 h 527"/>
                <a:gd name="T22" fmla="*/ 912 w 1031"/>
                <a:gd name="T23" fmla="*/ 416 h 527"/>
                <a:gd name="T24" fmla="*/ 1031 w 1031"/>
                <a:gd name="T25" fmla="*/ 527 h 527"/>
                <a:gd name="T26" fmla="*/ 1031 w 1031"/>
                <a:gd name="T27" fmla="*/ 332 h 527"/>
                <a:gd name="T28" fmla="*/ 1031 w 1031"/>
                <a:gd name="T29" fmla="*/ 332 h 527"/>
                <a:gd name="T30" fmla="*/ 1031 w 1031"/>
                <a:gd name="T31" fmla="*/ 323 h 527"/>
                <a:gd name="T32" fmla="*/ 1031 w 1031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7">
                  <a:moveTo>
                    <a:pt x="1031" y="181"/>
                  </a:moveTo>
                  <a:cubicBezTo>
                    <a:pt x="1031" y="130"/>
                    <a:pt x="990" y="88"/>
                    <a:pt x="938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4" y="7"/>
                    <a:pt x="260" y="0"/>
                    <a:pt x="243" y="16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0" y="236"/>
                    <a:pt x="0" y="261"/>
                    <a:pt x="17" y="277"/>
                  </a:cubicBezTo>
                  <a:cubicBezTo>
                    <a:pt x="243" y="482"/>
                    <a:pt x="243" y="482"/>
                    <a:pt x="243" y="482"/>
                  </a:cubicBezTo>
                  <a:cubicBezTo>
                    <a:pt x="260" y="497"/>
                    <a:pt x="274" y="491"/>
                    <a:pt x="274" y="468"/>
                  </a:cubicBezTo>
                  <a:cubicBezTo>
                    <a:pt x="274" y="416"/>
                    <a:pt x="274" y="416"/>
                    <a:pt x="274" y="416"/>
                  </a:cubicBezTo>
                  <a:cubicBezTo>
                    <a:pt x="874" y="416"/>
                    <a:pt x="874" y="416"/>
                    <a:pt x="874" y="416"/>
                  </a:cubicBezTo>
                  <a:cubicBezTo>
                    <a:pt x="912" y="416"/>
                    <a:pt x="912" y="416"/>
                    <a:pt x="912" y="416"/>
                  </a:cubicBezTo>
                  <a:cubicBezTo>
                    <a:pt x="975" y="416"/>
                    <a:pt x="1027" y="465"/>
                    <a:pt x="1031" y="527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29"/>
                    <a:pt x="1031" y="326"/>
                    <a:pt x="1031" y="323"/>
                  </a:cubicBezTo>
                  <a:lnTo>
                    <a:pt x="1031" y="18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3730"/>
            <p:cNvSpPr/>
            <p:nvPr/>
          </p:nvSpPr>
          <p:spPr bwMode="auto">
            <a:xfrm>
              <a:off x="3359712" y="2561263"/>
              <a:ext cx="3069033" cy="1565963"/>
            </a:xfrm>
            <a:custGeom>
              <a:avLst/>
              <a:gdLst>
                <a:gd name="T0" fmla="*/ 1031 w 1031"/>
                <a:gd name="T1" fmla="*/ 180 h 526"/>
                <a:gd name="T2" fmla="*/ 938 w 1031"/>
                <a:gd name="T3" fmla="*/ 87 h 526"/>
                <a:gd name="T4" fmla="*/ 274 w 1031"/>
                <a:gd name="T5" fmla="*/ 87 h 526"/>
                <a:gd name="T6" fmla="*/ 274 w 1031"/>
                <a:gd name="T7" fmla="*/ 29 h 526"/>
                <a:gd name="T8" fmla="*/ 243 w 1031"/>
                <a:gd name="T9" fmla="*/ 15 h 526"/>
                <a:gd name="T10" fmla="*/ 17 w 1031"/>
                <a:gd name="T11" fmla="*/ 220 h 526"/>
                <a:gd name="T12" fmla="*/ 17 w 1031"/>
                <a:gd name="T13" fmla="*/ 276 h 526"/>
                <a:gd name="T14" fmla="*/ 243 w 1031"/>
                <a:gd name="T15" fmla="*/ 481 h 526"/>
                <a:gd name="T16" fmla="*/ 274 w 1031"/>
                <a:gd name="T17" fmla="*/ 467 h 526"/>
                <a:gd name="T18" fmla="*/ 274 w 1031"/>
                <a:gd name="T19" fmla="*/ 415 h 526"/>
                <a:gd name="T20" fmla="*/ 874 w 1031"/>
                <a:gd name="T21" fmla="*/ 415 h 526"/>
                <a:gd name="T22" fmla="*/ 912 w 1031"/>
                <a:gd name="T23" fmla="*/ 415 h 526"/>
                <a:gd name="T24" fmla="*/ 1031 w 1031"/>
                <a:gd name="T25" fmla="*/ 526 h 526"/>
                <a:gd name="T26" fmla="*/ 1031 w 1031"/>
                <a:gd name="T27" fmla="*/ 331 h 526"/>
                <a:gd name="T28" fmla="*/ 1031 w 1031"/>
                <a:gd name="T29" fmla="*/ 331 h 526"/>
                <a:gd name="T30" fmla="*/ 1031 w 1031"/>
                <a:gd name="T31" fmla="*/ 322 h 526"/>
                <a:gd name="T32" fmla="*/ 1031 w 1031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6">
                  <a:moveTo>
                    <a:pt x="1031" y="180"/>
                  </a:moveTo>
                  <a:cubicBezTo>
                    <a:pt x="1031" y="129"/>
                    <a:pt x="990" y="87"/>
                    <a:pt x="938" y="87"/>
                  </a:cubicBezTo>
                  <a:cubicBezTo>
                    <a:pt x="274" y="87"/>
                    <a:pt x="274" y="87"/>
                    <a:pt x="274" y="87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4" y="6"/>
                    <a:pt x="260" y="0"/>
                    <a:pt x="243" y="15"/>
                  </a:cubicBezTo>
                  <a:cubicBezTo>
                    <a:pt x="17" y="220"/>
                    <a:pt x="17" y="220"/>
                    <a:pt x="17" y="220"/>
                  </a:cubicBezTo>
                  <a:cubicBezTo>
                    <a:pt x="0" y="235"/>
                    <a:pt x="0" y="261"/>
                    <a:pt x="17" y="276"/>
                  </a:cubicBezTo>
                  <a:cubicBezTo>
                    <a:pt x="243" y="481"/>
                    <a:pt x="243" y="481"/>
                    <a:pt x="243" y="481"/>
                  </a:cubicBezTo>
                  <a:cubicBezTo>
                    <a:pt x="260" y="496"/>
                    <a:pt x="274" y="490"/>
                    <a:pt x="274" y="467"/>
                  </a:cubicBezTo>
                  <a:cubicBezTo>
                    <a:pt x="274" y="415"/>
                    <a:pt x="274" y="415"/>
                    <a:pt x="274" y="415"/>
                  </a:cubicBezTo>
                  <a:cubicBezTo>
                    <a:pt x="874" y="415"/>
                    <a:pt x="874" y="415"/>
                    <a:pt x="874" y="415"/>
                  </a:cubicBezTo>
                  <a:cubicBezTo>
                    <a:pt x="912" y="415"/>
                    <a:pt x="912" y="415"/>
                    <a:pt x="912" y="415"/>
                  </a:cubicBezTo>
                  <a:cubicBezTo>
                    <a:pt x="975" y="415"/>
                    <a:pt x="1027" y="464"/>
                    <a:pt x="1031" y="526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28"/>
                    <a:pt x="1031" y="325"/>
                    <a:pt x="1031" y="322"/>
                  </a:cubicBezTo>
                  <a:lnTo>
                    <a:pt x="1031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428745" y="4087043"/>
            <a:ext cx="2606163" cy="1360941"/>
            <a:chOff x="6428745" y="3352422"/>
            <a:chExt cx="2606163" cy="1360941"/>
          </a:xfrm>
        </p:grpSpPr>
        <p:sp>
          <p:nvSpPr>
            <p:cNvPr id="18" name="Freeform 3732"/>
            <p:cNvSpPr/>
            <p:nvPr/>
          </p:nvSpPr>
          <p:spPr bwMode="auto">
            <a:xfrm>
              <a:off x="6428745" y="3382609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2 h 447"/>
                <a:gd name="T28" fmla="*/ 1 w 876"/>
                <a:gd name="T29" fmla="*/ 282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6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0" y="279"/>
                    <a:pt x="0" y="277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3733"/>
            <p:cNvSpPr/>
            <p:nvPr/>
          </p:nvSpPr>
          <p:spPr bwMode="auto">
            <a:xfrm>
              <a:off x="6428745" y="3352422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1 h 447"/>
                <a:gd name="T28" fmla="*/ 1 w 876"/>
                <a:gd name="T29" fmla="*/ 281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5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79"/>
                    <a:pt x="0" y="276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428745" y="1929915"/>
            <a:ext cx="2381016" cy="1241449"/>
            <a:chOff x="6428745" y="1195294"/>
            <a:chExt cx="2381016" cy="1241449"/>
          </a:xfrm>
        </p:grpSpPr>
        <p:sp>
          <p:nvSpPr>
            <p:cNvPr id="21" name="Freeform 3735"/>
            <p:cNvSpPr/>
            <p:nvPr/>
          </p:nvSpPr>
          <p:spPr bwMode="auto">
            <a:xfrm>
              <a:off x="6428745" y="1221707"/>
              <a:ext cx="2381016" cy="1215036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5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3736"/>
            <p:cNvSpPr/>
            <p:nvPr/>
          </p:nvSpPr>
          <p:spPr bwMode="auto">
            <a:xfrm>
              <a:off x="6428745" y="1195294"/>
              <a:ext cx="2381016" cy="1213777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4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428747" y="2831757"/>
            <a:ext cx="3070292" cy="1601181"/>
            <a:chOff x="6428747" y="2097136"/>
            <a:chExt cx="3070292" cy="1601181"/>
          </a:xfrm>
        </p:grpSpPr>
        <p:sp>
          <p:nvSpPr>
            <p:cNvPr id="27" name="Freeform 3741"/>
            <p:cNvSpPr/>
            <p:nvPr/>
          </p:nvSpPr>
          <p:spPr bwMode="auto">
            <a:xfrm>
              <a:off x="6428747" y="2129840"/>
              <a:ext cx="3070292" cy="1568477"/>
            </a:xfrm>
            <a:custGeom>
              <a:avLst/>
              <a:gdLst>
                <a:gd name="T0" fmla="*/ 0 w 1032"/>
                <a:gd name="T1" fmla="*/ 181 h 527"/>
                <a:gd name="T2" fmla="*/ 93 w 1032"/>
                <a:gd name="T3" fmla="*/ 88 h 527"/>
                <a:gd name="T4" fmla="*/ 757 w 1032"/>
                <a:gd name="T5" fmla="*/ 88 h 527"/>
                <a:gd name="T6" fmla="*/ 757 w 1032"/>
                <a:gd name="T7" fmla="*/ 30 h 527"/>
                <a:gd name="T8" fmla="*/ 788 w 1032"/>
                <a:gd name="T9" fmla="*/ 16 h 527"/>
                <a:gd name="T10" fmla="*/ 1014 w 1032"/>
                <a:gd name="T11" fmla="*/ 221 h 527"/>
                <a:gd name="T12" fmla="*/ 1014 w 1032"/>
                <a:gd name="T13" fmla="*/ 277 h 527"/>
                <a:gd name="T14" fmla="*/ 788 w 1032"/>
                <a:gd name="T15" fmla="*/ 482 h 527"/>
                <a:gd name="T16" fmla="*/ 757 w 1032"/>
                <a:gd name="T17" fmla="*/ 468 h 527"/>
                <a:gd name="T18" fmla="*/ 757 w 1032"/>
                <a:gd name="T19" fmla="*/ 416 h 527"/>
                <a:gd name="T20" fmla="*/ 157 w 1032"/>
                <a:gd name="T21" fmla="*/ 416 h 527"/>
                <a:gd name="T22" fmla="*/ 119 w 1032"/>
                <a:gd name="T23" fmla="*/ 416 h 527"/>
                <a:gd name="T24" fmla="*/ 0 w 1032"/>
                <a:gd name="T25" fmla="*/ 527 h 527"/>
                <a:gd name="T26" fmla="*/ 0 w 1032"/>
                <a:gd name="T27" fmla="*/ 332 h 527"/>
                <a:gd name="T28" fmla="*/ 1 w 1032"/>
                <a:gd name="T29" fmla="*/ 332 h 527"/>
                <a:gd name="T30" fmla="*/ 0 w 1032"/>
                <a:gd name="T31" fmla="*/ 323 h 527"/>
                <a:gd name="T32" fmla="*/ 0 w 1032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7">
                  <a:moveTo>
                    <a:pt x="0" y="181"/>
                  </a:moveTo>
                  <a:cubicBezTo>
                    <a:pt x="0" y="130"/>
                    <a:pt x="42" y="88"/>
                    <a:pt x="93" y="88"/>
                  </a:cubicBezTo>
                  <a:cubicBezTo>
                    <a:pt x="757" y="88"/>
                    <a:pt x="757" y="88"/>
                    <a:pt x="757" y="88"/>
                  </a:cubicBezTo>
                  <a:cubicBezTo>
                    <a:pt x="757" y="30"/>
                    <a:pt x="757" y="30"/>
                    <a:pt x="757" y="30"/>
                  </a:cubicBezTo>
                  <a:cubicBezTo>
                    <a:pt x="757" y="7"/>
                    <a:pt x="771" y="0"/>
                    <a:pt x="788" y="16"/>
                  </a:cubicBezTo>
                  <a:cubicBezTo>
                    <a:pt x="1014" y="221"/>
                    <a:pt x="1014" y="221"/>
                    <a:pt x="1014" y="221"/>
                  </a:cubicBezTo>
                  <a:cubicBezTo>
                    <a:pt x="1032" y="236"/>
                    <a:pt x="1032" y="261"/>
                    <a:pt x="1014" y="277"/>
                  </a:cubicBezTo>
                  <a:cubicBezTo>
                    <a:pt x="788" y="482"/>
                    <a:pt x="788" y="482"/>
                    <a:pt x="788" y="482"/>
                  </a:cubicBezTo>
                  <a:cubicBezTo>
                    <a:pt x="771" y="497"/>
                    <a:pt x="757" y="491"/>
                    <a:pt x="757" y="468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157" y="416"/>
                    <a:pt x="157" y="416"/>
                    <a:pt x="157" y="416"/>
                  </a:cubicBezTo>
                  <a:cubicBezTo>
                    <a:pt x="119" y="416"/>
                    <a:pt x="119" y="416"/>
                    <a:pt x="119" y="416"/>
                  </a:cubicBezTo>
                  <a:cubicBezTo>
                    <a:pt x="56" y="416"/>
                    <a:pt x="4" y="465"/>
                    <a:pt x="0" y="527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" y="332"/>
                    <a:pt x="1" y="332"/>
                    <a:pt x="1" y="332"/>
                  </a:cubicBezTo>
                  <a:cubicBezTo>
                    <a:pt x="0" y="329"/>
                    <a:pt x="0" y="326"/>
                    <a:pt x="0" y="323"/>
                  </a:cubicBezTo>
                  <a:lnTo>
                    <a:pt x="0" y="1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3742"/>
            <p:cNvSpPr/>
            <p:nvPr/>
          </p:nvSpPr>
          <p:spPr bwMode="auto">
            <a:xfrm>
              <a:off x="6428747" y="2097136"/>
              <a:ext cx="3070292" cy="1565963"/>
            </a:xfrm>
            <a:custGeom>
              <a:avLst/>
              <a:gdLst>
                <a:gd name="T0" fmla="*/ 0 w 1032"/>
                <a:gd name="T1" fmla="*/ 180 h 526"/>
                <a:gd name="T2" fmla="*/ 93 w 1032"/>
                <a:gd name="T3" fmla="*/ 87 h 526"/>
                <a:gd name="T4" fmla="*/ 757 w 1032"/>
                <a:gd name="T5" fmla="*/ 87 h 526"/>
                <a:gd name="T6" fmla="*/ 757 w 1032"/>
                <a:gd name="T7" fmla="*/ 29 h 526"/>
                <a:gd name="T8" fmla="*/ 788 w 1032"/>
                <a:gd name="T9" fmla="*/ 15 h 526"/>
                <a:gd name="T10" fmla="*/ 1014 w 1032"/>
                <a:gd name="T11" fmla="*/ 220 h 526"/>
                <a:gd name="T12" fmla="*/ 1014 w 1032"/>
                <a:gd name="T13" fmla="*/ 276 h 526"/>
                <a:gd name="T14" fmla="*/ 788 w 1032"/>
                <a:gd name="T15" fmla="*/ 481 h 526"/>
                <a:gd name="T16" fmla="*/ 757 w 1032"/>
                <a:gd name="T17" fmla="*/ 467 h 526"/>
                <a:gd name="T18" fmla="*/ 757 w 1032"/>
                <a:gd name="T19" fmla="*/ 415 h 526"/>
                <a:gd name="T20" fmla="*/ 157 w 1032"/>
                <a:gd name="T21" fmla="*/ 415 h 526"/>
                <a:gd name="T22" fmla="*/ 119 w 1032"/>
                <a:gd name="T23" fmla="*/ 415 h 526"/>
                <a:gd name="T24" fmla="*/ 0 w 1032"/>
                <a:gd name="T25" fmla="*/ 526 h 526"/>
                <a:gd name="T26" fmla="*/ 0 w 1032"/>
                <a:gd name="T27" fmla="*/ 331 h 526"/>
                <a:gd name="T28" fmla="*/ 1 w 1032"/>
                <a:gd name="T29" fmla="*/ 331 h 526"/>
                <a:gd name="T30" fmla="*/ 0 w 1032"/>
                <a:gd name="T31" fmla="*/ 322 h 526"/>
                <a:gd name="T32" fmla="*/ 0 w 1032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6">
                  <a:moveTo>
                    <a:pt x="0" y="180"/>
                  </a:moveTo>
                  <a:cubicBezTo>
                    <a:pt x="0" y="129"/>
                    <a:pt x="42" y="87"/>
                    <a:pt x="93" y="87"/>
                  </a:cubicBezTo>
                  <a:cubicBezTo>
                    <a:pt x="757" y="87"/>
                    <a:pt x="757" y="87"/>
                    <a:pt x="757" y="87"/>
                  </a:cubicBezTo>
                  <a:cubicBezTo>
                    <a:pt x="757" y="29"/>
                    <a:pt x="757" y="29"/>
                    <a:pt x="757" y="29"/>
                  </a:cubicBezTo>
                  <a:cubicBezTo>
                    <a:pt x="757" y="6"/>
                    <a:pt x="771" y="0"/>
                    <a:pt x="788" y="15"/>
                  </a:cubicBezTo>
                  <a:cubicBezTo>
                    <a:pt x="1014" y="220"/>
                    <a:pt x="1014" y="220"/>
                    <a:pt x="1014" y="220"/>
                  </a:cubicBezTo>
                  <a:cubicBezTo>
                    <a:pt x="1032" y="235"/>
                    <a:pt x="1032" y="261"/>
                    <a:pt x="1014" y="276"/>
                  </a:cubicBezTo>
                  <a:cubicBezTo>
                    <a:pt x="788" y="481"/>
                    <a:pt x="788" y="481"/>
                    <a:pt x="788" y="481"/>
                  </a:cubicBezTo>
                  <a:cubicBezTo>
                    <a:pt x="771" y="496"/>
                    <a:pt x="757" y="490"/>
                    <a:pt x="757" y="467"/>
                  </a:cubicBezTo>
                  <a:cubicBezTo>
                    <a:pt x="757" y="415"/>
                    <a:pt x="757" y="415"/>
                    <a:pt x="757" y="415"/>
                  </a:cubicBezTo>
                  <a:cubicBezTo>
                    <a:pt x="157" y="415"/>
                    <a:pt x="157" y="415"/>
                    <a:pt x="157" y="415"/>
                  </a:cubicBezTo>
                  <a:cubicBezTo>
                    <a:pt x="119" y="415"/>
                    <a:pt x="119" y="415"/>
                    <a:pt x="119" y="415"/>
                  </a:cubicBezTo>
                  <a:cubicBezTo>
                    <a:pt x="56" y="415"/>
                    <a:pt x="4" y="464"/>
                    <a:pt x="0" y="526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328"/>
                    <a:pt x="0" y="325"/>
                    <a:pt x="0" y="322"/>
                  </a:cubicBezTo>
                  <a:lnTo>
                    <a:pt x="0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261556" y="2688368"/>
            <a:ext cx="586135" cy="586135"/>
            <a:chOff x="4261556" y="2688368"/>
            <a:chExt cx="586135" cy="586135"/>
          </a:xfrm>
        </p:grpSpPr>
        <p:sp>
          <p:nvSpPr>
            <p:cNvPr id="11" name="Oval 3725"/>
            <p:cNvSpPr>
              <a:spLocks noChangeArrowheads="1"/>
            </p:cNvSpPr>
            <p:nvPr/>
          </p:nvSpPr>
          <p:spPr bwMode="auto">
            <a:xfrm>
              <a:off x="4261556" y="2688368"/>
              <a:ext cx="586135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4392367" y="2733020"/>
              <a:ext cx="324513" cy="496831"/>
              <a:chOff x="4383563" y="2507028"/>
              <a:chExt cx="324513" cy="496831"/>
            </a:xfrm>
          </p:grpSpPr>
          <p:sp>
            <p:nvSpPr>
              <p:cNvPr id="30" name="Oval 3744"/>
              <p:cNvSpPr>
                <a:spLocks noChangeArrowheads="1"/>
              </p:cNvSpPr>
              <p:nvPr/>
            </p:nvSpPr>
            <p:spPr bwMode="auto">
              <a:xfrm>
                <a:off x="4529467" y="2714566"/>
                <a:ext cx="56601" cy="603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3745"/>
              <p:cNvSpPr>
                <a:spLocks noChangeArrowheads="1"/>
              </p:cNvSpPr>
              <p:nvPr/>
            </p:nvSpPr>
            <p:spPr bwMode="auto">
              <a:xfrm>
                <a:off x="4518146" y="2598847"/>
                <a:ext cx="41508" cy="415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Oval 3746"/>
              <p:cNvSpPr>
                <a:spLocks noChangeArrowheads="1"/>
              </p:cNvSpPr>
              <p:nvPr/>
            </p:nvSpPr>
            <p:spPr bwMode="auto">
              <a:xfrm>
                <a:off x="4538272" y="2522121"/>
                <a:ext cx="23899" cy="2389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3747"/>
              <p:cNvSpPr>
                <a:spLocks noEditPoints="1"/>
              </p:cNvSpPr>
              <p:nvPr/>
            </p:nvSpPr>
            <p:spPr bwMode="auto">
              <a:xfrm>
                <a:off x="4383563" y="2507028"/>
                <a:ext cx="324513" cy="496831"/>
              </a:xfrm>
              <a:custGeom>
                <a:avLst/>
                <a:gdLst>
                  <a:gd name="T0" fmla="*/ 75 w 109"/>
                  <a:gd name="T1" fmla="*/ 61 h 167"/>
                  <a:gd name="T2" fmla="*/ 75 w 109"/>
                  <a:gd name="T3" fmla="*/ 10 h 167"/>
                  <a:gd name="T4" fmla="*/ 75 w 109"/>
                  <a:gd name="T5" fmla="*/ 10 h 167"/>
                  <a:gd name="T6" fmla="*/ 76 w 109"/>
                  <a:gd name="T7" fmla="*/ 9 h 167"/>
                  <a:gd name="T8" fmla="*/ 76 w 109"/>
                  <a:gd name="T9" fmla="*/ 1 h 167"/>
                  <a:gd name="T10" fmla="*/ 75 w 109"/>
                  <a:gd name="T11" fmla="*/ 0 h 167"/>
                  <a:gd name="T12" fmla="*/ 74 w 109"/>
                  <a:gd name="T13" fmla="*/ 0 h 167"/>
                  <a:gd name="T14" fmla="*/ 35 w 109"/>
                  <a:gd name="T15" fmla="*/ 0 h 167"/>
                  <a:gd name="T16" fmla="*/ 34 w 109"/>
                  <a:gd name="T17" fmla="*/ 0 h 167"/>
                  <a:gd name="T18" fmla="*/ 33 w 109"/>
                  <a:gd name="T19" fmla="*/ 1 h 167"/>
                  <a:gd name="T20" fmla="*/ 33 w 109"/>
                  <a:gd name="T21" fmla="*/ 9 h 167"/>
                  <a:gd name="T22" fmla="*/ 34 w 109"/>
                  <a:gd name="T23" fmla="*/ 10 h 167"/>
                  <a:gd name="T24" fmla="*/ 35 w 109"/>
                  <a:gd name="T25" fmla="*/ 10 h 167"/>
                  <a:gd name="T26" fmla="*/ 35 w 109"/>
                  <a:gd name="T27" fmla="*/ 61 h 167"/>
                  <a:gd name="T28" fmla="*/ 0 w 109"/>
                  <a:gd name="T29" fmla="*/ 112 h 167"/>
                  <a:gd name="T30" fmla="*/ 55 w 109"/>
                  <a:gd name="T31" fmla="*/ 167 h 167"/>
                  <a:gd name="T32" fmla="*/ 109 w 109"/>
                  <a:gd name="T33" fmla="*/ 112 h 167"/>
                  <a:gd name="T34" fmla="*/ 75 w 109"/>
                  <a:gd name="T35" fmla="*/ 61 h 167"/>
                  <a:gd name="T36" fmla="*/ 42 w 109"/>
                  <a:gd name="T37" fmla="*/ 138 h 167"/>
                  <a:gd name="T38" fmla="*/ 35 w 109"/>
                  <a:gd name="T39" fmla="*/ 131 h 167"/>
                  <a:gd name="T40" fmla="*/ 42 w 109"/>
                  <a:gd name="T41" fmla="*/ 124 h 167"/>
                  <a:gd name="T42" fmla="*/ 49 w 109"/>
                  <a:gd name="T43" fmla="*/ 131 h 167"/>
                  <a:gd name="T44" fmla="*/ 42 w 109"/>
                  <a:gd name="T45" fmla="*/ 138 h 167"/>
                  <a:gd name="T46" fmla="*/ 47 w 109"/>
                  <a:gd name="T47" fmla="*/ 108 h 167"/>
                  <a:gd name="T48" fmla="*/ 51 w 109"/>
                  <a:gd name="T49" fmla="*/ 104 h 167"/>
                  <a:gd name="T50" fmla="*/ 55 w 109"/>
                  <a:gd name="T51" fmla="*/ 108 h 167"/>
                  <a:gd name="T52" fmla="*/ 51 w 109"/>
                  <a:gd name="T53" fmla="*/ 112 h 167"/>
                  <a:gd name="T54" fmla="*/ 47 w 109"/>
                  <a:gd name="T55" fmla="*/ 108 h 167"/>
                  <a:gd name="T56" fmla="*/ 59 w 109"/>
                  <a:gd name="T57" fmla="*/ 155 h 167"/>
                  <a:gd name="T58" fmla="*/ 52 w 109"/>
                  <a:gd name="T59" fmla="*/ 148 h 167"/>
                  <a:gd name="T60" fmla="*/ 59 w 109"/>
                  <a:gd name="T61" fmla="*/ 141 h 167"/>
                  <a:gd name="T62" fmla="*/ 66 w 109"/>
                  <a:gd name="T63" fmla="*/ 148 h 167"/>
                  <a:gd name="T64" fmla="*/ 59 w 109"/>
                  <a:gd name="T65" fmla="*/ 155 h 167"/>
                  <a:gd name="T66" fmla="*/ 70 w 109"/>
                  <a:gd name="T67" fmla="*/ 110 h 167"/>
                  <a:gd name="T68" fmla="*/ 66 w 109"/>
                  <a:gd name="T69" fmla="*/ 106 h 167"/>
                  <a:gd name="T70" fmla="*/ 70 w 109"/>
                  <a:gd name="T71" fmla="*/ 102 h 167"/>
                  <a:gd name="T72" fmla="*/ 74 w 109"/>
                  <a:gd name="T73" fmla="*/ 106 h 167"/>
                  <a:gd name="T74" fmla="*/ 70 w 109"/>
                  <a:gd name="T75" fmla="*/ 110 h 167"/>
                  <a:gd name="T76" fmla="*/ 9 w 109"/>
                  <a:gd name="T77" fmla="*/ 97 h 167"/>
                  <a:gd name="T78" fmla="*/ 41 w 109"/>
                  <a:gd name="T79" fmla="*/ 66 h 167"/>
                  <a:gd name="T80" fmla="*/ 41 w 109"/>
                  <a:gd name="T81" fmla="*/ 5 h 167"/>
                  <a:gd name="T82" fmla="*/ 42 w 109"/>
                  <a:gd name="T83" fmla="*/ 5 h 167"/>
                  <a:gd name="T84" fmla="*/ 68 w 109"/>
                  <a:gd name="T85" fmla="*/ 5 h 167"/>
                  <a:gd name="T86" fmla="*/ 68 w 109"/>
                  <a:gd name="T87" fmla="*/ 5 h 167"/>
                  <a:gd name="T88" fmla="*/ 68 w 109"/>
                  <a:gd name="T89" fmla="*/ 66 h 167"/>
                  <a:gd name="T90" fmla="*/ 100 w 109"/>
                  <a:gd name="T91" fmla="*/ 97 h 167"/>
                  <a:gd name="T92" fmla="*/ 9 w 109"/>
                  <a:gd name="T93" fmla="*/ 9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167">
                    <a:moveTo>
                      <a:pt x="75" y="61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0"/>
                      <a:pt x="76" y="0"/>
                      <a:pt x="7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15" y="69"/>
                      <a:pt x="0" y="89"/>
                      <a:pt x="0" y="112"/>
                    </a:cubicBezTo>
                    <a:cubicBezTo>
                      <a:pt x="0" y="142"/>
                      <a:pt x="25" y="167"/>
                      <a:pt x="55" y="167"/>
                    </a:cubicBezTo>
                    <a:cubicBezTo>
                      <a:pt x="85" y="167"/>
                      <a:pt x="109" y="142"/>
                      <a:pt x="109" y="112"/>
                    </a:cubicBezTo>
                    <a:cubicBezTo>
                      <a:pt x="109" y="89"/>
                      <a:pt x="95" y="69"/>
                      <a:pt x="75" y="61"/>
                    </a:cubicBezTo>
                    <a:close/>
                    <a:moveTo>
                      <a:pt x="42" y="138"/>
                    </a:moveTo>
                    <a:cubicBezTo>
                      <a:pt x="38" y="138"/>
                      <a:pt x="35" y="135"/>
                      <a:pt x="35" y="131"/>
                    </a:cubicBezTo>
                    <a:cubicBezTo>
                      <a:pt x="35" y="127"/>
                      <a:pt x="38" y="124"/>
                      <a:pt x="42" y="124"/>
                    </a:cubicBezTo>
                    <a:cubicBezTo>
                      <a:pt x="46" y="124"/>
                      <a:pt x="49" y="127"/>
                      <a:pt x="49" y="131"/>
                    </a:cubicBezTo>
                    <a:cubicBezTo>
                      <a:pt x="49" y="135"/>
                      <a:pt x="46" y="138"/>
                      <a:pt x="42" y="138"/>
                    </a:cubicBezTo>
                    <a:close/>
                    <a:moveTo>
                      <a:pt x="47" y="108"/>
                    </a:moveTo>
                    <a:cubicBezTo>
                      <a:pt x="47" y="106"/>
                      <a:pt x="48" y="104"/>
                      <a:pt x="51" y="104"/>
                    </a:cubicBezTo>
                    <a:cubicBezTo>
                      <a:pt x="53" y="104"/>
                      <a:pt x="55" y="106"/>
                      <a:pt x="55" y="108"/>
                    </a:cubicBezTo>
                    <a:cubicBezTo>
                      <a:pt x="55" y="110"/>
                      <a:pt x="53" y="112"/>
                      <a:pt x="51" y="112"/>
                    </a:cubicBezTo>
                    <a:cubicBezTo>
                      <a:pt x="48" y="112"/>
                      <a:pt x="47" y="110"/>
                      <a:pt x="47" y="108"/>
                    </a:cubicBezTo>
                    <a:close/>
                    <a:moveTo>
                      <a:pt x="59" y="155"/>
                    </a:moveTo>
                    <a:cubicBezTo>
                      <a:pt x="55" y="155"/>
                      <a:pt x="52" y="151"/>
                      <a:pt x="52" y="148"/>
                    </a:cubicBezTo>
                    <a:cubicBezTo>
                      <a:pt x="52" y="144"/>
                      <a:pt x="55" y="141"/>
                      <a:pt x="59" y="141"/>
                    </a:cubicBezTo>
                    <a:cubicBezTo>
                      <a:pt x="63" y="141"/>
                      <a:pt x="66" y="144"/>
                      <a:pt x="66" y="148"/>
                    </a:cubicBezTo>
                    <a:cubicBezTo>
                      <a:pt x="66" y="151"/>
                      <a:pt x="63" y="155"/>
                      <a:pt x="59" y="155"/>
                    </a:cubicBezTo>
                    <a:close/>
                    <a:moveTo>
                      <a:pt x="70" y="110"/>
                    </a:moveTo>
                    <a:cubicBezTo>
                      <a:pt x="68" y="110"/>
                      <a:pt x="66" y="108"/>
                      <a:pt x="66" y="106"/>
                    </a:cubicBezTo>
                    <a:cubicBezTo>
                      <a:pt x="66" y="104"/>
                      <a:pt x="68" y="102"/>
                      <a:pt x="70" y="102"/>
                    </a:cubicBezTo>
                    <a:cubicBezTo>
                      <a:pt x="72" y="102"/>
                      <a:pt x="74" y="104"/>
                      <a:pt x="74" y="106"/>
                    </a:cubicBezTo>
                    <a:cubicBezTo>
                      <a:pt x="74" y="108"/>
                      <a:pt x="72" y="110"/>
                      <a:pt x="70" y="110"/>
                    </a:cubicBezTo>
                    <a:close/>
                    <a:moveTo>
                      <a:pt x="9" y="97"/>
                    </a:moveTo>
                    <a:cubicBezTo>
                      <a:pt x="14" y="82"/>
                      <a:pt x="26" y="70"/>
                      <a:pt x="41" y="6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2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83" y="70"/>
                      <a:pt x="95" y="82"/>
                      <a:pt x="100" y="97"/>
                    </a:cubicBezTo>
                    <a:lnTo>
                      <a:pt x="9" y="9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8008544" y="2224241"/>
            <a:ext cx="589908" cy="586135"/>
            <a:chOff x="8008544" y="2224241"/>
            <a:chExt cx="589908" cy="586135"/>
          </a:xfrm>
        </p:grpSpPr>
        <p:sp>
          <p:nvSpPr>
            <p:cNvPr id="23" name="Oval 3737"/>
            <p:cNvSpPr>
              <a:spLocks noChangeArrowheads="1"/>
            </p:cNvSpPr>
            <p:nvPr/>
          </p:nvSpPr>
          <p:spPr bwMode="auto">
            <a:xfrm>
              <a:off x="8008544" y="2224241"/>
              <a:ext cx="589908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3765"/>
            <p:cNvSpPr>
              <a:spLocks noEditPoints="1"/>
            </p:cNvSpPr>
            <p:nvPr/>
          </p:nvSpPr>
          <p:spPr bwMode="auto">
            <a:xfrm>
              <a:off x="8208534" y="2244994"/>
              <a:ext cx="189928" cy="544628"/>
            </a:xfrm>
            <a:custGeom>
              <a:avLst/>
              <a:gdLst>
                <a:gd name="T0" fmla="*/ 32 w 64"/>
                <a:gd name="T1" fmla="*/ 28 h 183"/>
                <a:gd name="T2" fmla="*/ 46 w 64"/>
                <a:gd name="T3" fmla="*/ 14 h 183"/>
                <a:gd name="T4" fmla="*/ 32 w 64"/>
                <a:gd name="T5" fmla="*/ 0 h 183"/>
                <a:gd name="T6" fmla="*/ 19 w 64"/>
                <a:gd name="T7" fmla="*/ 14 h 183"/>
                <a:gd name="T8" fmla="*/ 32 w 64"/>
                <a:gd name="T9" fmla="*/ 28 h 183"/>
                <a:gd name="T10" fmla="*/ 64 w 64"/>
                <a:gd name="T11" fmla="*/ 45 h 183"/>
                <a:gd name="T12" fmla="*/ 51 w 64"/>
                <a:gd name="T13" fmla="*/ 33 h 183"/>
                <a:gd name="T14" fmla="*/ 13 w 64"/>
                <a:gd name="T15" fmla="*/ 33 h 183"/>
                <a:gd name="T16" fmla="*/ 0 w 64"/>
                <a:gd name="T17" fmla="*/ 45 h 183"/>
                <a:gd name="T18" fmla="*/ 0 w 64"/>
                <a:gd name="T19" fmla="*/ 96 h 183"/>
                <a:gd name="T20" fmla="*/ 5 w 64"/>
                <a:gd name="T21" fmla="*/ 102 h 183"/>
                <a:gd name="T22" fmla="*/ 11 w 64"/>
                <a:gd name="T23" fmla="*/ 96 h 183"/>
                <a:gd name="T24" fmla="*/ 11 w 64"/>
                <a:gd name="T25" fmla="*/ 50 h 183"/>
                <a:gd name="T26" fmla="*/ 13 w 64"/>
                <a:gd name="T27" fmla="*/ 50 h 183"/>
                <a:gd name="T28" fmla="*/ 13 w 64"/>
                <a:gd name="T29" fmla="*/ 174 h 183"/>
                <a:gd name="T30" fmla="*/ 22 w 64"/>
                <a:gd name="T31" fmla="*/ 183 h 183"/>
                <a:gd name="T32" fmla="*/ 30 w 64"/>
                <a:gd name="T33" fmla="*/ 174 h 183"/>
                <a:gd name="T34" fmla="*/ 30 w 64"/>
                <a:gd name="T35" fmla="*/ 106 h 183"/>
                <a:gd name="T36" fmla="*/ 34 w 64"/>
                <a:gd name="T37" fmla="*/ 106 h 183"/>
                <a:gd name="T38" fmla="*/ 34 w 64"/>
                <a:gd name="T39" fmla="*/ 174 h 183"/>
                <a:gd name="T40" fmla="*/ 43 w 64"/>
                <a:gd name="T41" fmla="*/ 183 h 183"/>
                <a:gd name="T42" fmla="*/ 51 w 64"/>
                <a:gd name="T43" fmla="*/ 174 h 183"/>
                <a:gd name="T44" fmla="*/ 51 w 64"/>
                <a:gd name="T45" fmla="*/ 50 h 183"/>
                <a:gd name="T46" fmla="*/ 53 w 64"/>
                <a:gd name="T47" fmla="*/ 50 h 183"/>
                <a:gd name="T48" fmla="*/ 53 w 64"/>
                <a:gd name="T49" fmla="*/ 96 h 183"/>
                <a:gd name="T50" fmla="*/ 59 w 64"/>
                <a:gd name="T51" fmla="*/ 102 h 183"/>
                <a:gd name="T52" fmla="*/ 64 w 64"/>
                <a:gd name="T53" fmla="*/ 96 h 183"/>
                <a:gd name="T54" fmla="*/ 64 w 64"/>
                <a:gd name="T55" fmla="*/ 4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183">
                  <a:moveTo>
                    <a:pt x="32" y="28"/>
                  </a:moveTo>
                  <a:cubicBezTo>
                    <a:pt x="40" y="28"/>
                    <a:pt x="46" y="21"/>
                    <a:pt x="46" y="14"/>
                  </a:cubicBezTo>
                  <a:cubicBezTo>
                    <a:pt x="46" y="6"/>
                    <a:pt x="40" y="0"/>
                    <a:pt x="32" y="0"/>
                  </a:cubicBezTo>
                  <a:cubicBezTo>
                    <a:pt x="25" y="0"/>
                    <a:pt x="19" y="6"/>
                    <a:pt x="19" y="14"/>
                  </a:cubicBezTo>
                  <a:cubicBezTo>
                    <a:pt x="19" y="21"/>
                    <a:pt x="25" y="28"/>
                    <a:pt x="32" y="28"/>
                  </a:cubicBezTo>
                  <a:moveTo>
                    <a:pt x="64" y="45"/>
                  </a:moveTo>
                  <a:cubicBezTo>
                    <a:pt x="64" y="38"/>
                    <a:pt x="58" y="33"/>
                    <a:pt x="51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8"/>
                    <a:pt x="0" y="4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2" y="102"/>
                    <a:pt x="5" y="102"/>
                  </a:cubicBezTo>
                  <a:cubicBezTo>
                    <a:pt x="9" y="102"/>
                    <a:pt x="11" y="99"/>
                    <a:pt x="11" y="9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3" y="179"/>
                    <a:pt x="17" y="183"/>
                    <a:pt x="22" y="183"/>
                  </a:cubicBezTo>
                  <a:cubicBezTo>
                    <a:pt x="26" y="183"/>
                    <a:pt x="30" y="179"/>
                    <a:pt x="30" y="174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179"/>
                    <a:pt x="38" y="183"/>
                    <a:pt x="43" y="183"/>
                  </a:cubicBezTo>
                  <a:cubicBezTo>
                    <a:pt x="47" y="183"/>
                    <a:pt x="51" y="179"/>
                    <a:pt x="51" y="17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9"/>
                    <a:pt x="56" y="102"/>
                    <a:pt x="59" y="102"/>
                  </a:cubicBezTo>
                  <a:cubicBezTo>
                    <a:pt x="62" y="102"/>
                    <a:pt x="64" y="99"/>
                    <a:pt x="64" y="96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8160737" y="4409039"/>
            <a:ext cx="642736" cy="642736"/>
            <a:chOff x="8160737" y="4409039"/>
            <a:chExt cx="642736" cy="642736"/>
          </a:xfrm>
        </p:grpSpPr>
        <p:sp>
          <p:nvSpPr>
            <p:cNvPr id="20" name="Oval 3734"/>
            <p:cNvSpPr>
              <a:spLocks noChangeArrowheads="1"/>
            </p:cNvSpPr>
            <p:nvPr/>
          </p:nvSpPr>
          <p:spPr bwMode="auto">
            <a:xfrm>
              <a:off x="8160737" y="4409039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8288405" y="4480104"/>
              <a:ext cx="387401" cy="500606"/>
              <a:chOff x="8285261" y="4274238"/>
              <a:chExt cx="387401" cy="500606"/>
            </a:xfrm>
          </p:grpSpPr>
          <p:sp>
            <p:nvSpPr>
              <p:cNvPr id="52" name="Freeform 3766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3767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3768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3769"/>
              <p:cNvSpPr/>
              <p:nvPr/>
            </p:nvSpPr>
            <p:spPr bwMode="auto">
              <a:xfrm>
                <a:off x="8374565" y="4646548"/>
                <a:ext cx="110687" cy="128296"/>
              </a:xfrm>
              <a:custGeom>
                <a:avLst/>
                <a:gdLst>
                  <a:gd name="T0" fmla="*/ 26 w 37"/>
                  <a:gd name="T1" fmla="*/ 2 h 43"/>
                  <a:gd name="T2" fmla="*/ 26 w 37"/>
                  <a:gd name="T3" fmla="*/ 16 h 43"/>
                  <a:gd name="T4" fmla="*/ 15 w 37"/>
                  <a:gd name="T5" fmla="*/ 25 h 43"/>
                  <a:gd name="T6" fmla="*/ 1 w 37"/>
                  <a:gd name="T7" fmla="*/ 35 h 43"/>
                  <a:gd name="T8" fmla="*/ 37 w 37"/>
                  <a:gd name="T9" fmla="*/ 43 h 43"/>
                  <a:gd name="T10" fmla="*/ 37 w 37"/>
                  <a:gd name="T11" fmla="*/ 0 h 43"/>
                  <a:gd name="T12" fmla="*/ 26 w 37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43">
                    <a:moveTo>
                      <a:pt x="26" y="2"/>
                    </a:move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2" y="22"/>
                      <a:pt x="15" y="25"/>
                    </a:cubicBezTo>
                    <a:cubicBezTo>
                      <a:pt x="7" y="27"/>
                      <a:pt x="0" y="31"/>
                      <a:pt x="1" y="35"/>
                    </a:cubicBezTo>
                    <a:cubicBezTo>
                      <a:pt x="2" y="39"/>
                      <a:pt x="11" y="43"/>
                      <a:pt x="37" y="43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26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770"/>
              <p:cNvSpPr/>
              <p:nvPr/>
            </p:nvSpPr>
            <p:spPr bwMode="auto">
              <a:xfrm>
                <a:off x="8472672" y="4646548"/>
                <a:ext cx="101882" cy="128296"/>
              </a:xfrm>
              <a:custGeom>
                <a:avLst/>
                <a:gdLst>
                  <a:gd name="T0" fmla="*/ 8 w 34"/>
                  <a:gd name="T1" fmla="*/ 2 h 43"/>
                  <a:gd name="T2" fmla="*/ 8 w 34"/>
                  <a:gd name="T3" fmla="*/ 16 h 43"/>
                  <a:gd name="T4" fmla="*/ 18 w 34"/>
                  <a:gd name="T5" fmla="*/ 25 h 43"/>
                  <a:gd name="T6" fmla="*/ 34 w 34"/>
                  <a:gd name="T7" fmla="*/ 35 h 43"/>
                  <a:gd name="T8" fmla="*/ 0 w 34"/>
                  <a:gd name="T9" fmla="*/ 43 h 43"/>
                  <a:gd name="T10" fmla="*/ 0 w 34"/>
                  <a:gd name="T11" fmla="*/ 0 h 43"/>
                  <a:gd name="T12" fmla="*/ 8 w 34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8" y="2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10" y="22"/>
                      <a:pt x="18" y="25"/>
                    </a:cubicBezTo>
                    <a:cubicBezTo>
                      <a:pt x="25" y="27"/>
                      <a:pt x="34" y="31"/>
                      <a:pt x="34" y="35"/>
                    </a:cubicBezTo>
                    <a:cubicBezTo>
                      <a:pt x="33" y="39"/>
                      <a:pt x="19" y="43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3771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3772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3773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4054018" y="4873168"/>
            <a:ext cx="642736" cy="642736"/>
            <a:chOff x="4054018" y="4873168"/>
            <a:chExt cx="642736" cy="642736"/>
          </a:xfrm>
        </p:grpSpPr>
        <p:sp>
          <p:nvSpPr>
            <p:cNvPr id="8" name="Oval 3722"/>
            <p:cNvSpPr>
              <a:spLocks noChangeArrowheads="1"/>
            </p:cNvSpPr>
            <p:nvPr/>
          </p:nvSpPr>
          <p:spPr bwMode="auto">
            <a:xfrm>
              <a:off x="4054018" y="4873168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180427" y="4957442"/>
              <a:ext cx="389919" cy="474188"/>
              <a:chOff x="4187345" y="4696860"/>
              <a:chExt cx="389919" cy="474188"/>
            </a:xfrm>
          </p:grpSpPr>
          <p:sp>
            <p:nvSpPr>
              <p:cNvPr id="60" name="Freeform 3774"/>
              <p:cNvSpPr>
                <a:spLocks noEditPoints="1"/>
              </p:cNvSpPr>
              <p:nvPr/>
            </p:nvSpPr>
            <p:spPr bwMode="auto">
              <a:xfrm>
                <a:off x="4252753" y="4696860"/>
                <a:ext cx="217599" cy="221373"/>
              </a:xfrm>
              <a:custGeom>
                <a:avLst/>
                <a:gdLst>
                  <a:gd name="T0" fmla="*/ 137 w 173"/>
                  <a:gd name="T1" fmla="*/ 176 h 176"/>
                  <a:gd name="T2" fmla="*/ 119 w 173"/>
                  <a:gd name="T3" fmla="*/ 131 h 176"/>
                  <a:gd name="T4" fmla="*/ 55 w 173"/>
                  <a:gd name="T5" fmla="*/ 131 h 176"/>
                  <a:gd name="T6" fmla="*/ 36 w 173"/>
                  <a:gd name="T7" fmla="*/ 176 h 176"/>
                  <a:gd name="T8" fmla="*/ 0 w 173"/>
                  <a:gd name="T9" fmla="*/ 176 h 176"/>
                  <a:gd name="T10" fmla="*/ 74 w 173"/>
                  <a:gd name="T11" fmla="*/ 0 h 176"/>
                  <a:gd name="T12" fmla="*/ 100 w 173"/>
                  <a:gd name="T13" fmla="*/ 0 h 176"/>
                  <a:gd name="T14" fmla="*/ 173 w 173"/>
                  <a:gd name="T15" fmla="*/ 176 h 176"/>
                  <a:gd name="T16" fmla="*/ 137 w 173"/>
                  <a:gd name="T17" fmla="*/ 176 h 176"/>
                  <a:gd name="T18" fmla="*/ 85 w 173"/>
                  <a:gd name="T19" fmla="*/ 45 h 176"/>
                  <a:gd name="T20" fmla="*/ 67 w 173"/>
                  <a:gd name="T21" fmla="*/ 100 h 176"/>
                  <a:gd name="T22" fmla="*/ 104 w 173"/>
                  <a:gd name="T23" fmla="*/ 100 h 176"/>
                  <a:gd name="T24" fmla="*/ 85 w 173"/>
                  <a:gd name="T25" fmla="*/ 4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176">
                    <a:moveTo>
                      <a:pt x="137" y="176"/>
                    </a:moveTo>
                    <a:lnTo>
                      <a:pt x="119" y="131"/>
                    </a:lnTo>
                    <a:lnTo>
                      <a:pt x="55" y="131"/>
                    </a:lnTo>
                    <a:lnTo>
                      <a:pt x="36" y="176"/>
                    </a:lnTo>
                    <a:lnTo>
                      <a:pt x="0" y="176"/>
                    </a:lnTo>
                    <a:lnTo>
                      <a:pt x="74" y="0"/>
                    </a:lnTo>
                    <a:lnTo>
                      <a:pt x="100" y="0"/>
                    </a:lnTo>
                    <a:lnTo>
                      <a:pt x="173" y="176"/>
                    </a:lnTo>
                    <a:lnTo>
                      <a:pt x="137" y="176"/>
                    </a:lnTo>
                    <a:close/>
                    <a:moveTo>
                      <a:pt x="85" y="45"/>
                    </a:moveTo>
                    <a:lnTo>
                      <a:pt x="67" y="100"/>
                    </a:lnTo>
                    <a:lnTo>
                      <a:pt x="104" y="100"/>
                    </a:lnTo>
                    <a:lnTo>
                      <a:pt x="85" y="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3775"/>
              <p:cNvSpPr>
                <a:spLocks noEditPoints="1"/>
              </p:cNvSpPr>
              <p:nvPr/>
            </p:nvSpPr>
            <p:spPr bwMode="auto">
              <a:xfrm>
                <a:off x="4187345" y="4944645"/>
                <a:ext cx="143390" cy="222631"/>
              </a:xfrm>
              <a:custGeom>
                <a:avLst/>
                <a:gdLst>
                  <a:gd name="T0" fmla="*/ 20 w 48"/>
                  <a:gd name="T1" fmla="*/ 75 h 75"/>
                  <a:gd name="T2" fmla="*/ 0 w 48"/>
                  <a:gd name="T3" fmla="*/ 75 h 75"/>
                  <a:gd name="T4" fmla="*/ 0 w 48"/>
                  <a:gd name="T5" fmla="*/ 0 h 75"/>
                  <a:gd name="T6" fmla="*/ 15 w 48"/>
                  <a:gd name="T7" fmla="*/ 0 h 75"/>
                  <a:gd name="T8" fmla="*/ 35 w 48"/>
                  <a:gd name="T9" fmla="*/ 4 h 75"/>
                  <a:gd name="T10" fmla="*/ 44 w 48"/>
                  <a:gd name="T11" fmla="*/ 20 h 75"/>
                  <a:gd name="T12" fmla="*/ 36 w 48"/>
                  <a:gd name="T13" fmla="*/ 34 h 75"/>
                  <a:gd name="T14" fmla="*/ 48 w 48"/>
                  <a:gd name="T15" fmla="*/ 53 h 75"/>
                  <a:gd name="T16" fmla="*/ 20 w 48"/>
                  <a:gd name="T17" fmla="*/ 75 h 75"/>
                  <a:gd name="T18" fmla="*/ 19 w 48"/>
                  <a:gd name="T19" fmla="*/ 14 h 75"/>
                  <a:gd name="T20" fmla="*/ 14 w 48"/>
                  <a:gd name="T21" fmla="*/ 14 h 75"/>
                  <a:gd name="T22" fmla="*/ 14 w 48"/>
                  <a:gd name="T23" fmla="*/ 29 h 75"/>
                  <a:gd name="T24" fmla="*/ 18 w 48"/>
                  <a:gd name="T25" fmla="*/ 29 h 75"/>
                  <a:gd name="T26" fmla="*/ 30 w 48"/>
                  <a:gd name="T27" fmla="*/ 21 h 75"/>
                  <a:gd name="T28" fmla="*/ 19 w 48"/>
                  <a:gd name="T29" fmla="*/ 14 h 75"/>
                  <a:gd name="T30" fmla="*/ 20 w 48"/>
                  <a:gd name="T31" fmla="*/ 43 h 75"/>
                  <a:gd name="T32" fmla="*/ 14 w 48"/>
                  <a:gd name="T33" fmla="*/ 43 h 75"/>
                  <a:gd name="T34" fmla="*/ 14 w 48"/>
                  <a:gd name="T35" fmla="*/ 62 h 75"/>
                  <a:gd name="T36" fmla="*/ 21 w 48"/>
                  <a:gd name="T37" fmla="*/ 62 h 75"/>
                  <a:gd name="T38" fmla="*/ 34 w 48"/>
                  <a:gd name="T39" fmla="*/ 52 h 75"/>
                  <a:gd name="T40" fmla="*/ 20 w 48"/>
                  <a:gd name="T41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75">
                    <a:moveTo>
                      <a:pt x="20" y="75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6" y="0"/>
                      <a:pt x="31" y="1"/>
                      <a:pt x="35" y="4"/>
                    </a:cubicBezTo>
                    <a:cubicBezTo>
                      <a:pt x="41" y="7"/>
                      <a:pt x="44" y="13"/>
                      <a:pt x="44" y="20"/>
                    </a:cubicBezTo>
                    <a:cubicBezTo>
                      <a:pt x="44" y="27"/>
                      <a:pt x="42" y="31"/>
                      <a:pt x="36" y="34"/>
                    </a:cubicBezTo>
                    <a:cubicBezTo>
                      <a:pt x="45" y="38"/>
                      <a:pt x="48" y="44"/>
                      <a:pt x="48" y="53"/>
                    </a:cubicBezTo>
                    <a:cubicBezTo>
                      <a:pt x="48" y="66"/>
                      <a:pt x="39" y="75"/>
                      <a:pt x="20" y="75"/>
                    </a:cubicBezTo>
                    <a:close/>
                    <a:moveTo>
                      <a:pt x="19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27" y="29"/>
                      <a:pt x="30" y="27"/>
                      <a:pt x="30" y="21"/>
                    </a:cubicBezTo>
                    <a:cubicBezTo>
                      <a:pt x="30" y="16"/>
                      <a:pt x="27" y="14"/>
                      <a:pt x="19" y="14"/>
                    </a:cubicBezTo>
                    <a:close/>
                    <a:moveTo>
                      <a:pt x="20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30" y="62"/>
                      <a:pt x="34" y="59"/>
                      <a:pt x="34" y="52"/>
                    </a:cubicBezTo>
                    <a:cubicBezTo>
                      <a:pt x="34" y="46"/>
                      <a:pt x="30" y="43"/>
                      <a:pt x="20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3776"/>
              <p:cNvSpPr/>
              <p:nvPr/>
            </p:nvSpPr>
            <p:spPr bwMode="auto">
              <a:xfrm>
                <a:off x="4357148" y="4940871"/>
                <a:ext cx="220116" cy="230177"/>
              </a:xfrm>
              <a:custGeom>
                <a:avLst/>
                <a:gdLst>
                  <a:gd name="T0" fmla="*/ 39 w 74"/>
                  <a:gd name="T1" fmla="*/ 77 h 77"/>
                  <a:gd name="T2" fmla="*/ 0 w 74"/>
                  <a:gd name="T3" fmla="*/ 38 h 77"/>
                  <a:gd name="T4" fmla="*/ 39 w 74"/>
                  <a:gd name="T5" fmla="*/ 0 h 77"/>
                  <a:gd name="T6" fmla="*/ 74 w 74"/>
                  <a:gd name="T7" fmla="*/ 23 h 77"/>
                  <a:gd name="T8" fmla="*/ 58 w 74"/>
                  <a:gd name="T9" fmla="*/ 23 h 77"/>
                  <a:gd name="T10" fmla="*/ 39 w 74"/>
                  <a:gd name="T11" fmla="*/ 13 h 77"/>
                  <a:gd name="T12" fmla="*/ 14 w 74"/>
                  <a:gd name="T13" fmla="*/ 38 h 77"/>
                  <a:gd name="T14" fmla="*/ 39 w 74"/>
                  <a:gd name="T15" fmla="*/ 64 h 77"/>
                  <a:gd name="T16" fmla="*/ 58 w 74"/>
                  <a:gd name="T17" fmla="*/ 55 h 77"/>
                  <a:gd name="T18" fmla="*/ 74 w 74"/>
                  <a:gd name="T19" fmla="*/ 55 h 77"/>
                  <a:gd name="T20" fmla="*/ 39 w 74"/>
                  <a:gd name="T2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77">
                    <a:moveTo>
                      <a:pt x="39" y="77"/>
                    </a:moveTo>
                    <a:cubicBezTo>
                      <a:pt x="18" y="77"/>
                      <a:pt x="0" y="60"/>
                      <a:pt x="0" y="38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4" y="0"/>
                      <a:pt x="67" y="8"/>
                      <a:pt x="74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3" y="16"/>
                      <a:pt x="48" y="13"/>
                      <a:pt x="39" y="13"/>
                    </a:cubicBezTo>
                    <a:cubicBezTo>
                      <a:pt x="25" y="13"/>
                      <a:pt x="14" y="24"/>
                      <a:pt x="14" y="38"/>
                    </a:cubicBezTo>
                    <a:cubicBezTo>
                      <a:pt x="14" y="52"/>
                      <a:pt x="25" y="64"/>
                      <a:pt x="39" y="64"/>
                    </a:cubicBezTo>
                    <a:cubicBezTo>
                      <a:pt x="46" y="64"/>
                      <a:pt x="52" y="61"/>
                      <a:pt x="58" y="55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68" y="69"/>
                      <a:pt x="55" y="77"/>
                      <a:pt x="39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8470157" y="3209097"/>
            <a:ext cx="755938" cy="755938"/>
            <a:chOff x="8470157" y="3209097"/>
            <a:chExt cx="755938" cy="755938"/>
          </a:xfrm>
        </p:grpSpPr>
        <p:sp>
          <p:nvSpPr>
            <p:cNvPr id="29" name="Oval 3743"/>
            <p:cNvSpPr>
              <a:spLocks noChangeArrowheads="1"/>
            </p:cNvSpPr>
            <p:nvPr/>
          </p:nvSpPr>
          <p:spPr bwMode="auto">
            <a:xfrm>
              <a:off x="8470157" y="3209097"/>
              <a:ext cx="755938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8593421" y="3417263"/>
              <a:ext cx="509410" cy="339606"/>
              <a:chOff x="8609773" y="3176177"/>
              <a:chExt cx="509410" cy="339606"/>
            </a:xfrm>
          </p:grpSpPr>
          <p:sp>
            <p:nvSpPr>
              <p:cNvPr id="63" name="Freeform 3777"/>
              <p:cNvSpPr>
                <a:spLocks noEditPoints="1"/>
              </p:cNvSpPr>
              <p:nvPr/>
            </p:nvSpPr>
            <p:spPr bwMode="auto">
              <a:xfrm>
                <a:off x="8609773" y="3176177"/>
                <a:ext cx="509410" cy="339606"/>
              </a:xfrm>
              <a:custGeom>
                <a:avLst/>
                <a:gdLst>
                  <a:gd name="T0" fmla="*/ 0 w 405"/>
                  <a:gd name="T1" fmla="*/ 0 h 270"/>
                  <a:gd name="T2" fmla="*/ 0 w 405"/>
                  <a:gd name="T3" fmla="*/ 270 h 270"/>
                  <a:gd name="T4" fmla="*/ 405 w 405"/>
                  <a:gd name="T5" fmla="*/ 270 h 270"/>
                  <a:gd name="T6" fmla="*/ 405 w 405"/>
                  <a:gd name="T7" fmla="*/ 0 h 270"/>
                  <a:gd name="T8" fmla="*/ 0 w 405"/>
                  <a:gd name="T9" fmla="*/ 0 h 270"/>
                  <a:gd name="T10" fmla="*/ 379 w 405"/>
                  <a:gd name="T11" fmla="*/ 246 h 270"/>
                  <a:gd name="T12" fmla="*/ 26 w 405"/>
                  <a:gd name="T13" fmla="*/ 246 h 270"/>
                  <a:gd name="T14" fmla="*/ 26 w 405"/>
                  <a:gd name="T15" fmla="*/ 24 h 270"/>
                  <a:gd name="T16" fmla="*/ 379 w 405"/>
                  <a:gd name="T17" fmla="*/ 24 h 270"/>
                  <a:gd name="T18" fmla="*/ 379 w 405"/>
                  <a:gd name="T19" fmla="*/ 24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5" h="270">
                    <a:moveTo>
                      <a:pt x="0" y="0"/>
                    </a:moveTo>
                    <a:lnTo>
                      <a:pt x="0" y="270"/>
                    </a:lnTo>
                    <a:lnTo>
                      <a:pt x="405" y="270"/>
                    </a:lnTo>
                    <a:lnTo>
                      <a:pt x="405" y="0"/>
                    </a:lnTo>
                    <a:lnTo>
                      <a:pt x="0" y="0"/>
                    </a:lnTo>
                    <a:close/>
                    <a:moveTo>
                      <a:pt x="379" y="246"/>
                    </a:moveTo>
                    <a:lnTo>
                      <a:pt x="26" y="246"/>
                    </a:lnTo>
                    <a:lnTo>
                      <a:pt x="26" y="24"/>
                    </a:lnTo>
                    <a:lnTo>
                      <a:pt x="379" y="24"/>
                    </a:lnTo>
                    <a:lnTo>
                      <a:pt x="379" y="2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3778"/>
              <p:cNvSpPr/>
              <p:nvPr/>
            </p:nvSpPr>
            <p:spPr bwMode="auto">
              <a:xfrm>
                <a:off x="8677694" y="3265481"/>
                <a:ext cx="47797" cy="152194"/>
              </a:xfrm>
              <a:custGeom>
                <a:avLst/>
                <a:gdLst>
                  <a:gd name="T0" fmla="*/ 17 w 38"/>
                  <a:gd name="T1" fmla="*/ 121 h 121"/>
                  <a:gd name="T2" fmla="*/ 17 w 38"/>
                  <a:gd name="T3" fmla="*/ 21 h 121"/>
                  <a:gd name="T4" fmla="*/ 0 w 38"/>
                  <a:gd name="T5" fmla="*/ 21 h 121"/>
                  <a:gd name="T6" fmla="*/ 0 w 38"/>
                  <a:gd name="T7" fmla="*/ 0 h 121"/>
                  <a:gd name="T8" fmla="*/ 38 w 38"/>
                  <a:gd name="T9" fmla="*/ 0 h 121"/>
                  <a:gd name="T10" fmla="*/ 38 w 38"/>
                  <a:gd name="T11" fmla="*/ 121 h 121"/>
                  <a:gd name="T12" fmla="*/ 17 w 38"/>
                  <a:gd name="T1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21">
                    <a:moveTo>
                      <a:pt x="17" y="121"/>
                    </a:moveTo>
                    <a:lnTo>
                      <a:pt x="17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21"/>
                    </a:lnTo>
                    <a:lnTo>
                      <a:pt x="17" y="1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3779"/>
              <p:cNvSpPr/>
              <p:nvPr/>
            </p:nvSpPr>
            <p:spPr bwMode="auto">
              <a:xfrm>
                <a:off x="8773287" y="3315794"/>
                <a:ext cx="101882" cy="101882"/>
              </a:xfrm>
              <a:custGeom>
                <a:avLst/>
                <a:gdLst>
                  <a:gd name="T0" fmla="*/ 52 w 81"/>
                  <a:gd name="T1" fmla="*/ 52 h 81"/>
                  <a:gd name="T2" fmla="*/ 52 w 81"/>
                  <a:gd name="T3" fmla="*/ 81 h 81"/>
                  <a:gd name="T4" fmla="*/ 31 w 81"/>
                  <a:gd name="T5" fmla="*/ 81 h 81"/>
                  <a:gd name="T6" fmla="*/ 31 w 81"/>
                  <a:gd name="T7" fmla="*/ 52 h 81"/>
                  <a:gd name="T8" fmla="*/ 0 w 81"/>
                  <a:gd name="T9" fmla="*/ 52 h 81"/>
                  <a:gd name="T10" fmla="*/ 0 w 81"/>
                  <a:gd name="T11" fmla="*/ 29 h 81"/>
                  <a:gd name="T12" fmla="*/ 31 w 81"/>
                  <a:gd name="T13" fmla="*/ 29 h 81"/>
                  <a:gd name="T14" fmla="*/ 31 w 81"/>
                  <a:gd name="T15" fmla="*/ 0 h 81"/>
                  <a:gd name="T16" fmla="*/ 52 w 81"/>
                  <a:gd name="T17" fmla="*/ 0 h 81"/>
                  <a:gd name="T18" fmla="*/ 52 w 81"/>
                  <a:gd name="T19" fmla="*/ 29 h 81"/>
                  <a:gd name="T20" fmla="*/ 81 w 81"/>
                  <a:gd name="T21" fmla="*/ 29 h 81"/>
                  <a:gd name="T22" fmla="*/ 81 w 81"/>
                  <a:gd name="T23" fmla="*/ 52 h 81"/>
                  <a:gd name="T24" fmla="*/ 52 w 81"/>
                  <a:gd name="T25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81">
                    <a:moveTo>
                      <a:pt x="52" y="52"/>
                    </a:moveTo>
                    <a:lnTo>
                      <a:pt x="52" y="81"/>
                    </a:lnTo>
                    <a:lnTo>
                      <a:pt x="31" y="81"/>
                    </a:lnTo>
                    <a:lnTo>
                      <a:pt x="31" y="52"/>
                    </a:lnTo>
                    <a:lnTo>
                      <a:pt x="0" y="52"/>
                    </a:lnTo>
                    <a:lnTo>
                      <a:pt x="0" y="29"/>
                    </a:lnTo>
                    <a:lnTo>
                      <a:pt x="31" y="29"/>
                    </a:lnTo>
                    <a:lnTo>
                      <a:pt x="31" y="0"/>
                    </a:lnTo>
                    <a:lnTo>
                      <a:pt x="52" y="0"/>
                    </a:lnTo>
                    <a:lnTo>
                      <a:pt x="52" y="29"/>
                    </a:lnTo>
                    <a:lnTo>
                      <a:pt x="81" y="29"/>
                    </a:lnTo>
                    <a:lnTo>
                      <a:pt x="81" y="52"/>
                    </a:lnTo>
                    <a:lnTo>
                      <a:pt x="52" y="5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3780"/>
              <p:cNvSpPr/>
              <p:nvPr/>
            </p:nvSpPr>
            <p:spPr bwMode="auto">
              <a:xfrm>
                <a:off x="8951895" y="3262965"/>
                <a:ext cx="74142" cy="154710"/>
              </a:xfrm>
              <a:custGeom>
                <a:avLst/>
                <a:gdLst>
                  <a:gd name="T0" fmla="*/ 24 w 34"/>
                  <a:gd name="T1" fmla="*/ 34 h 52"/>
                  <a:gd name="T2" fmla="*/ 13 w 34"/>
                  <a:gd name="T3" fmla="*/ 44 h 52"/>
                  <a:gd name="T4" fmla="*/ 34 w 34"/>
                  <a:gd name="T5" fmla="*/ 44 h 52"/>
                  <a:gd name="T6" fmla="*/ 34 w 34"/>
                  <a:gd name="T7" fmla="*/ 52 h 52"/>
                  <a:gd name="T8" fmla="*/ 0 w 34"/>
                  <a:gd name="T9" fmla="*/ 52 h 52"/>
                  <a:gd name="T10" fmla="*/ 0 w 34"/>
                  <a:gd name="T11" fmla="*/ 44 h 52"/>
                  <a:gd name="T12" fmla="*/ 19 w 34"/>
                  <a:gd name="T13" fmla="*/ 27 h 52"/>
                  <a:gd name="T14" fmla="*/ 25 w 34"/>
                  <a:gd name="T15" fmla="*/ 17 h 52"/>
                  <a:gd name="T16" fmla="*/ 17 w 34"/>
                  <a:gd name="T17" fmla="*/ 9 h 52"/>
                  <a:gd name="T18" fmla="*/ 9 w 34"/>
                  <a:gd name="T19" fmla="*/ 19 h 52"/>
                  <a:gd name="T20" fmla="*/ 0 w 34"/>
                  <a:gd name="T21" fmla="*/ 19 h 52"/>
                  <a:gd name="T22" fmla="*/ 17 w 34"/>
                  <a:gd name="T23" fmla="*/ 0 h 52"/>
                  <a:gd name="T24" fmla="*/ 34 w 34"/>
                  <a:gd name="T25" fmla="*/ 17 h 52"/>
                  <a:gd name="T26" fmla="*/ 24 w 34"/>
                  <a:gd name="T27" fmla="*/ 3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24" y="34"/>
                    </a:moveTo>
                    <a:cubicBezTo>
                      <a:pt x="13" y="44"/>
                      <a:pt x="13" y="44"/>
                      <a:pt x="13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3" y="23"/>
                      <a:pt x="25" y="20"/>
                      <a:pt x="25" y="17"/>
                    </a:cubicBezTo>
                    <a:cubicBezTo>
                      <a:pt x="25" y="12"/>
                      <a:pt x="21" y="9"/>
                      <a:pt x="17" y="9"/>
                    </a:cubicBezTo>
                    <a:cubicBezTo>
                      <a:pt x="12" y="9"/>
                      <a:pt x="9" y="13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7" y="0"/>
                      <a:pt x="34" y="7"/>
                      <a:pt x="34" y="17"/>
                    </a:cubicBezTo>
                    <a:cubicBezTo>
                      <a:pt x="34" y="23"/>
                      <a:pt x="32" y="27"/>
                      <a:pt x="24" y="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3631397" y="3674484"/>
            <a:ext cx="758455" cy="755938"/>
            <a:chOff x="3631397" y="3674484"/>
            <a:chExt cx="758455" cy="755938"/>
          </a:xfrm>
        </p:grpSpPr>
        <p:sp>
          <p:nvSpPr>
            <p:cNvPr id="17" name="Oval 3731"/>
            <p:cNvSpPr>
              <a:spLocks noChangeArrowheads="1"/>
            </p:cNvSpPr>
            <p:nvPr/>
          </p:nvSpPr>
          <p:spPr bwMode="auto">
            <a:xfrm>
              <a:off x="3631397" y="3674484"/>
              <a:ext cx="758455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690514" y="3895228"/>
              <a:ext cx="640221" cy="314450"/>
              <a:chOff x="3675420" y="3667978"/>
              <a:chExt cx="640221" cy="314450"/>
            </a:xfrm>
          </p:grpSpPr>
          <p:sp>
            <p:nvSpPr>
              <p:cNvPr id="72" name="Freeform 3786"/>
              <p:cNvSpPr/>
              <p:nvPr/>
            </p:nvSpPr>
            <p:spPr bwMode="auto">
              <a:xfrm>
                <a:off x="3806231" y="3818914"/>
                <a:ext cx="381114" cy="163514"/>
              </a:xfrm>
              <a:custGeom>
                <a:avLst/>
                <a:gdLst>
                  <a:gd name="T0" fmla="*/ 63 w 128"/>
                  <a:gd name="T1" fmla="*/ 0 h 55"/>
                  <a:gd name="T2" fmla="*/ 0 w 128"/>
                  <a:gd name="T3" fmla="*/ 9 h 55"/>
                  <a:gd name="T4" fmla="*/ 0 w 128"/>
                  <a:gd name="T5" fmla="*/ 55 h 55"/>
                  <a:gd name="T6" fmla="*/ 64 w 128"/>
                  <a:gd name="T7" fmla="*/ 47 h 55"/>
                  <a:gd name="T8" fmla="*/ 64 w 128"/>
                  <a:gd name="T9" fmla="*/ 47 h 55"/>
                  <a:gd name="T10" fmla="*/ 117 w 128"/>
                  <a:gd name="T11" fmla="*/ 53 h 55"/>
                  <a:gd name="T12" fmla="*/ 128 w 128"/>
                  <a:gd name="T13" fmla="*/ 55 h 55"/>
                  <a:gd name="T14" fmla="*/ 128 w 128"/>
                  <a:gd name="T15" fmla="*/ 55 h 55"/>
                  <a:gd name="T16" fmla="*/ 128 w 128"/>
                  <a:gd name="T17" fmla="*/ 9 h 55"/>
                  <a:gd name="T18" fmla="*/ 128 w 128"/>
                  <a:gd name="T19" fmla="*/ 9 h 55"/>
                  <a:gd name="T20" fmla="*/ 121 w 128"/>
                  <a:gd name="T21" fmla="*/ 7 h 55"/>
                  <a:gd name="T22" fmla="*/ 63 w 128"/>
                  <a:gd name="T2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55">
                    <a:moveTo>
                      <a:pt x="63" y="0"/>
                    </a:moveTo>
                    <a:cubicBezTo>
                      <a:pt x="22" y="0"/>
                      <a:pt x="0" y="9"/>
                      <a:pt x="0" y="9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31" y="47"/>
                      <a:pt x="64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85" y="47"/>
                      <a:pt x="105" y="50"/>
                      <a:pt x="117" y="53"/>
                    </a:cubicBezTo>
                    <a:cubicBezTo>
                      <a:pt x="124" y="54"/>
                      <a:pt x="128" y="55"/>
                      <a:pt x="128" y="55"/>
                    </a:cubicBezTo>
                    <a:cubicBezTo>
                      <a:pt x="128" y="55"/>
                      <a:pt x="128" y="55"/>
                      <a:pt x="128" y="55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5" y="8"/>
                      <a:pt x="121" y="7"/>
                    </a:cubicBezTo>
                    <a:cubicBezTo>
                      <a:pt x="111" y="4"/>
                      <a:pt x="91" y="0"/>
                      <a:pt x="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3787"/>
              <p:cNvSpPr/>
              <p:nvPr/>
            </p:nvSpPr>
            <p:spPr bwMode="auto">
              <a:xfrm>
                <a:off x="3675420" y="3667978"/>
                <a:ext cx="640221" cy="303130"/>
              </a:xfrm>
              <a:custGeom>
                <a:avLst/>
                <a:gdLst>
                  <a:gd name="T0" fmla="*/ 193 w 215"/>
                  <a:gd name="T1" fmla="*/ 84 h 102"/>
                  <a:gd name="T2" fmla="*/ 192 w 215"/>
                  <a:gd name="T3" fmla="*/ 81 h 102"/>
                  <a:gd name="T4" fmla="*/ 192 w 215"/>
                  <a:gd name="T5" fmla="*/ 78 h 102"/>
                  <a:gd name="T6" fmla="*/ 193 w 215"/>
                  <a:gd name="T7" fmla="*/ 75 h 102"/>
                  <a:gd name="T8" fmla="*/ 191 w 215"/>
                  <a:gd name="T9" fmla="*/ 72 h 102"/>
                  <a:gd name="T10" fmla="*/ 191 w 215"/>
                  <a:gd name="T11" fmla="*/ 58 h 102"/>
                  <a:gd name="T12" fmla="*/ 215 w 215"/>
                  <a:gd name="T13" fmla="*/ 48 h 102"/>
                  <a:gd name="T14" fmla="*/ 191 w 215"/>
                  <a:gd name="T15" fmla="*/ 37 h 102"/>
                  <a:gd name="T16" fmla="*/ 190 w 215"/>
                  <a:gd name="T17" fmla="*/ 36 h 102"/>
                  <a:gd name="T18" fmla="*/ 189 w 215"/>
                  <a:gd name="T19" fmla="*/ 36 h 102"/>
                  <a:gd name="T20" fmla="*/ 108 w 215"/>
                  <a:gd name="T21" fmla="*/ 0 h 102"/>
                  <a:gd name="T22" fmla="*/ 0 w 215"/>
                  <a:gd name="T23" fmla="*/ 48 h 102"/>
                  <a:gd name="T24" fmla="*/ 37 w 215"/>
                  <a:gd name="T25" fmla="*/ 64 h 102"/>
                  <a:gd name="T26" fmla="*/ 37 w 215"/>
                  <a:gd name="T27" fmla="*/ 58 h 102"/>
                  <a:gd name="T28" fmla="*/ 107 w 215"/>
                  <a:gd name="T29" fmla="*/ 48 h 102"/>
                  <a:gd name="T30" fmla="*/ 171 w 215"/>
                  <a:gd name="T31" fmla="*/ 56 h 102"/>
                  <a:gd name="T32" fmla="*/ 179 w 215"/>
                  <a:gd name="T33" fmla="*/ 58 h 102"/>
                  <a:gd name="T34" fmla="*/ 179 w 215"/>
                  <a:gd name="T35" fmla="*/ 58 h 102"/>
                  <a:gd name="T36" fmla="*/ 179 w 215"/>
                  <a:gd name="T37" fmla="*/ 64 h 102"/>
                  <a:gd name="T38" fmla="*/ 189 w 215"/>
                  <a:gd name="T39" fmla="*/ 59 h 102"/>
                  <a:gd name="T40" fmla="*/ 189 w 215"/>
                  <a:gd name="T41" fmla="*/ 72 h 102"/>
                  <a:gd name="T42" fmla="*/ 187 w 215"/>
                  <a:gd name="T43" fmla="*/ 75 h 102"/>
                  <a:gd name="T44" fmla="*/ 188 w 215"/>
                  <a:gd name="T45" fmla="*/ 78 h 102"/>
                  <a:gd name="T46" fmla="*/ 188 w 215"/>
                  <a:gd name="T47" fmla="*/ 81 h 102"/>
                  <a:gd name="T48" fmla="*/ 187 w 215"/>
                  <a:gd name="T49" fmla="*/ 84 h 102"/>
                  <a:gd name="T50" fmla="*/ 184 w 215"/>
                  <a:gd name="T51" fmla="*/ 97 h 102"/>
                  <a:gd name="T52" fmla="*/ 190 w 215"/>
                  <a:gd name="T53" fmla="*/ 102 h 102"/>
                  <a:gd name="T54" fmla="*/ 190 w 215"/>
                  <a:gd name="T55" fmla="*/ 102 h 102"/>
                  <a:gd name="T56" fmla="*/ 190 w 215"/>
                  <a:gd name="T57" fmla="*/ 102 h 102"/>
                  <a:gd name="T58" fmla="*/ 196 w 215"/>
                  <a:gd name="T59" fmla="*/ 97 h 102"/>
                  <a:gd name="T60" fmla="*/ 193 w 215"/>
                  <a:gd name="T61" fmla="*/ 8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5" h="102">
                    <a:moveTo>
                      <a:pt x="193" y="84"/>
                    </a:moveTo>
                    <a:cubicBezTo>
                      <a:pt x="193" y="83"/>
                      <a:pt x="193" y="82"/>
                      <a:pt x="192" y="81"/>
                    </a:cubicBezTo>
                    <a:cubicBezTo>
                      <a:pt x="192" y="78"/>
                      <a:pt x="192" y="78"/>
                      <a:pt x="192" y="78"/>
                    </a:cubicBezTo>
                    <a:cubicBezTo>
                      <a:pt x="193" y="78"/>
                      <a:pt x="193" y="76"/>
                      <a:pt x="193" y="75"/>
                    </a:cubicBezTo>
                    <a:cubicBezTo>
                      <a:pt x="193" y="74"/>
                      <a:pt x="192" y="72"/>
                      <a:pt x="191" y="72"/>
                    </a:cubicBezTo>
                    <a:cubicBezTo>
                      <a:pt x="191" y="58"/>
                      <a:pt x="191" y="58"/>
                      <a:pt x="191" y="58"/>
                    </a:cubicBezTo>
                    <a:cubicBezTo>
                      <a:pt x="215" y="48"/>
                      <a:pt x="215" y="48"/>
                      <a:pt x="215" y="48"/>
                    </a:cubicBezTo>
                    <a:cubicBezTo>
                      <a:pt x="191" y="37"/>
                      <a:pt x="191" y="37"/>
                      <a:pt x="191" y="37"/>
                    </a:cubicBezTo>
                    <a:cubicBezTo>
                      <a:pt x="191" y="36"/>
                      <a:pt x="190" y="36"/>
                      <a:pt x="190" y="36"/>
                    </a:cubicBezTo>
                    <a:cubicBezTo>
                      <a:pt x="190" y="36"/>
                      <a:pt x="190" y="36"/>
                      <a:pt x="189" y="36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8"/>
                      <a:pt x="62" y="48"/>
                      <a:pt x="107" y="48"/>
                    </a:cubicBezTo>
                    <a:cubicBezTo>
                      <a:pt x="138" y="48"/>
                      <a:pt x="160" y="53"/>
                      <a:pt x="171" y="56"/>
                    </a:cubicBezTo>
                    <a:cubicBezTo>
                      <a:pt x="176" y="57"/>
                      <a:pt x="179" y="58"/>
                      <a:pt x="179" y="58"/>
                    </a:cubicBezTo>
                    <a:cubicBezTo>
                      <a:pt x="179" y="58"/>
                      <a:pt x="179" y="58"/>
                      <a:pt x="179" y="58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8" y="72"/>
                      <a:pt x="187" y="74"/>
                      <a:pt x="187" y="75"/>
                    </a:cubicBezTo>
                    <a:cubicBezTo>
                      <a:pt x="187" y="76"/>
                      <a:pt x="187" y="78"/>
                      <a:pt x="188" y="78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7" y="82"/>
                      <a:pt x="187" y="83"/>
                      <a:pt x="187" y="84"/>
                    </a:cubicBezTo>
                    <a:cubicBezTo>
                      <a:pt x="186" y="93"/>
                      <a:pt x="185" y="96"/>
                      <a:pt x="184" y="97"/>
                    </a:cubicBezTo>
                    <a:cubicBezTo>
                      <a:pt x="184" y="99"/>
                      <a:pt x="186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4" y="102"/>
                      <a:pt x="196" y="99"/>
                      <a:pt x="196" y="97"/>
                    </a:cubicBezTo>
                    <a:cubicBezTo>
                      <a:pt x="194" y="96"/>
                      <a:pt x="194" y="93"/>
                      <a:pt x="193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4771641" y="384294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28783" y="453728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28783" y="339416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628783" y="232655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71641" y="280155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71641" y="501324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itle 20"/>
          <p:cNvSpPr txBox="1"/>
          <p:nvPr/>
        </p:nvSpPr>
        <p:spPr>
          <a:xfrm>
            <a:off x="8906914" y="2071520"/>
            <a:ext cx="1770933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itle 20"/>
          <p:cNvSpPr txBox="1"/>
          <p:nvPr/>
        </p:nvSpPr>
        <p:spPr>
          <a:xfrm>
            <a:off x="9592722" y="3256814"/>
            <a:ext cx="1740271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itle 20"/>
          <p:cNvSpPr txBox="1"/>
          <p:nvPr/>
        </p:nvSpPr>
        <p:spPr>
          <a:xfrm>
            <a:off x="9072992" y="4363169"/>
            <a:ext cx="1720913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itle 20"/>
          <p:cNvSpPr txBox="1"/>
          <p:nvPr/>
        </p:nvSpPr>
        <p:spPr>
          <a:xfrm>
            <a:off x="2279897" y="2563828"/>
            <a:ext cx="1691106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itle 20"/>
          <p:cNvSpPr txBox="1"/>
          <p:nvPr/>
        </p:nvSpPr>
        <p:spPr>
          <a:xfrm>
            <a:off x="1592504" y="3749121"/>
            <a:ext cx="1746675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itle 20"/>
          <p:cNvSpPr txBox="1"/>
          <p:nvPr/>
        </p:nvSpPr>
        <p:spPr>
          <a:xfrm>
            <a:off x="1947345" y="4848682"/>
            <a:ext cx="1859324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TextBox 32"/>
          <p:cNvSpPr txBox="1"/>
          <p:nvPr/>
        </p:nvSpPr>
        <p:spPr>
          <a:xfrm>
            <a:off x="21150" y="110395"/>
            <a:ext cx="3600400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点击输入标题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1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1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88" grpId="0"/>
      <p:bldP spid="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221463" y="3832349"/>
            <a:ext cx="4232338" cy="2370606"/>
            <a:chOff x="4455215" y="3178519"/>
            <a:chExt cx="3248025" cy="1819275"/>
          </a:xfrm>
        </p:grpSpPr>
        <p:sp>
          <p:nvSpPr>
            <p:cNvPr id="4" name="Oval 3"/>
            <p:cNvSpPr/>
            <p:nvPr/>
          </p:nvSpPr>
          <p:spPr>
            <a:xfrm>
              <a:off x="4455215" y="3349969"/>
              <a:ext cx="3248025" cy="164782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74266" y="3178519"/>
              <a:ext cx="3190968" cy="16554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751910" y="3392034"/>
            <a:ext cx="3171444" cy="1851539"/>
            <a:chOff x="4872410" y="2840610"/>
            <a:chExt cx="2433863" cy="1420928"/>
          </a:xfrm>
        </p:grpSpPr>
        <p:sp>
          <p:nvSpPr>
            <p:cNvPr id="7" name="Oval 6"/>
            <p:cNvSpPr/>
            <p:nvPr/>
          </p:nvSpPr>
          <p:spPr>
            <a:xfrm>
              <a:off x="4872410" y="3026763"/>
              <a:ext cx="2433863" cy="123477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885109" y="2840610"/>
              <a:ext cx="2386425" cy="12405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187059" y="2929889"/>
            <a:ext cx="2301148" cy="1396883"/>
            <a:chOff x="5206749" y="2418487"/>
            <a:chExt cx="1765970" cy="1072010"/>
          </a:xfrm>
        </p:grpSpPr>
        <p:sp>
          <p:nvSpPr>
            <p:cNvPr id="10" name="Oval 9"/>
            <p:cNvSpPr/>
            <p:nvPr/>
          </p:nvSpPr>
          <p:spPr>
            <a:xfrm>
              <a:off x="5206749" y="2584321"/>
              <a:ext cx="1765970" cy="90617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219449" y="2418487"/>
              <a:ext cx="1709186" cy="9103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645767" y="2554929"/>
            <a:ext cx="1383725" cy="866294"/>
            <a:chOff x="5567255" y="2130730"/>
            <a:chExt cx="1061912" cy="664820"/>
          </a:xfrm>
        </p:grpSpPr>
        <p:sp>
          <p:nvSpPr>
            <p:cNvPr id="13" name="Oval 12"/>
            <p:cNvSpPr/>
            <p:nvPr/>
          </p:nvSpPr>
          <p:spPr>
            <a:xfrm>
              <a:off x="5567256" y="2250649"/>
              <a:ext cx="1061911" cy="54490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567255" y="2130730"/>
              <a:ext cx="1055562" cy="54743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flipH="1">
            <a:off x="1444486" y="2358243"/>
            <a:ext cx="7301117" cy="497134"/>
            <a:chOff x="4221330" y="2223664"/>
            <a:chExt cx="6091070" cy="471383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4221330" y="2223664"/>
              <a:ext cx="691096" cy="47138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12426" y="2224329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585991" y="2663744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5991" y="2376806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57122" y="3621973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57122" y="3390983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 flipH="1">
            <a:off x="1872580" y="3346662"/>
            <a:ext cx="6381388" cy="293260"/>
            <a:chOff x="4627246" y="3160881"/>
            <a:chExt cx="6050833" cy="278069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4627246" y="3160881"/>
              <a:ext cx="658677" cy="27806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278105" y="3163402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320013" y="4536278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20013" y="4249342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34746" y="5494507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34746" y="5263517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252812" y="4238370"/>
            <a:ext cx="600115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 flipH="1">
            <a:off x="2746806" y="4627634"/>
            <a:ext cx="4955583" cy="606313"/>
            <a:chOff x="5456187" y="4515725"/>
            <a:chExt cx="6232222" cy="434682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5456187" y="4515725"/>
              <a:ext cx="840066" cy="4321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288435" y="4950407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21150" y="110395"/>
            <a:ext cx="3600400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点击输入标题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/>
          <p:nvPr/>
        </p:nvGrpSpPr>
        <p:grpSpPr>
          <a:xfrm>
            <a:off x="5918077" y="3688333"/>
            <a:ext cx="1008934" cy="1011625"/>
            <a:chOff x="4004877" y="2411833"/>
            <a:chExt cx="1139957" cy="1143000"/>
          </a:xfrm>
        </p:grpSpPr>
        <p:sp>
          <p:nvSpPr>
            <p:cNvPr id="14" name="Oval 13"/>
            <p:cNvSpPr/>
            <p:nvPr/>
          </p:nvSpPr>
          <p:spPr bwMode="auto">
            <a:xfrm>
              <a:off x="4004877" y="2411833"/>
              <a:ext cx="1139957" cy="114300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139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152"/>
            <p:cNvSpPr>
              <a:spLocks noEditPoints="1"/>
            </p:cNvSpPr>
            <p:nvPr/>
          </p:nvSpPr>
          <p:spPr bwMode="auto">
            <a:xfrm>
              <a:off x="4383793" y="2806766"/>
              <a:ext cx="382124" cy="353134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Down Arrow 15"/>
          <p:cNvSpPr/>
          <p:nvPr/>
        </p:nvSpPr>
        <p:spPr bwMode="auto">
          <a:xfrm rot="14548862">
            <a:off x="6998647" y="3599864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2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4548862" flipH="1" flipV="1">
            <a:off x="5591623" y="4293881"/>
            <a:ext cx="262123" cy="48494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5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Down Arrow 44"/>
          <p:cNvSpPr/>
          <p:nvPr/>
        </p:nvSpPr>
        <p:spPr bwMode="auto">
          <a:xfrm rot="10800000">
            <a:off x="6297543" y="3194255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1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Down Arrow 47"/>
          <p:cNvSpPr/>
          <p:nvPr/>
        </p:nvSpPr>
        <p:spPr bwMode="auto">
          <a:xfrm rot="7051138" flipH="1">
            <a:off x="5598927" y="3599305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6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Down Arrow 55"/>
          <p:cNvSpPr/>
          <p:nvPr/>
        </p:nvSpPr>
        <p:spPr bwMode="auto">
          <a:xfrm rot="10800000" flipV="1">
            <a:off x="6297545" y="4725803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4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Down Arrow 56"/>
          <p:cNvSpPr/>
          <p:nvPr/>
        </p:nvSpPr>
        <p:spPr bwMode="auto">
          <a:xfrm rot="7051138" flipV="1">
            <a:off x="6991342" y="4308598"/>
            <a:ext cx="262123" cy="48494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3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Group 84"/>
          <p:cNvGrpSpPr/>
          <p:nvPr/>
        </p:nvGrpSpPr>
        <p:grpSpPr>
          <a:xfrm>
            <a:off x="5904272" y="2130695"/>
            <a:ext cx="1062673" cy="1063559"/>
            <a:chOff x="3307763" y="1427226"/>
            <a:chExt cx="648499" cy="649042"/>
          </a:xfrm>
        </p:grpSpPr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3307763" y="1427226"/>
              <a:ext cx="648499" cy="649042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Freeform 77"/>
            <p:cNvSpPr>
              <a:spLocks noEditPoints="1"/>
            </p:cNvSpPr>
            <p:nvPr/>
          </p:nvSpPr>
          <p:spPr bwMode="auto">
            <a:xfrm>
              <a:off x="3483875" y="1534824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88"/>
          <p:cNvGrpSpPr/>
          <p:nvPr/>
        </p:nvGrpSpPr>
        <p:grpSpPr>
          <a:xfrm>
            <a:off x="7281992" y="4371976"/>
            <a:ext cx="1062673" cy="1063559"/>
            <a:chOff x="3365370" y="3682819"/>
            <a:chExt cx="648499" cy="649042"/>
          </a:xfrm>
        </p:grpSpPr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3365370" y="3682819"/>
              <a:ext cx="648499" cy="649042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5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Freeform 83"/>
            <p:cNvSpPr>
              <a:spLocks noEditPoints="1"/>
            </p:cNvSpPr>
            <p:nvPr/>
          </p:nvSpPr>
          <p:spPr bwMode="auto">
            <a:xfrm>
              <a:off x="3590360" y="3858452"/>
              <a:ext cx="198518" cy="29777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87"/>
          <p:cNvGrpSpPr/>
          <p:nvPr/>
        </p:nvGrpSpPr>
        <p:grpSpPr>
          <a:xfrm>
            <a:off x="4506526" y="2976898"/>
            <a:ext cx="1062673" cy="1063559"/>
            <a:chOff x="5187738" y="3682819"/>
            <a:chExt cx="648499" cy="649042"/>
          </a:xfrm>
        </p:grpSpPr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5187738" y="3682819"/>
              <a:ext cx="648499" cy="649042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5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137"/>
            <p:cNvSpPr>
              <a:spLocks noEditPoints="1"/>
            </p:cNvSpPr>
            <p:nvPr/>
          </p:nvSpPr>
          <p:spPr bwMode="auto">
            <a:xfrm>
              <a:off x="5347164" y="3838560"/>
              <a:ext cx="329647" cy="337558"/>
            </a:xfrm>
            <a:custGeom>
              <a:avLst/>
              <a:gdLst/>
              <a:ahLst/>
              <a:cxnLst>
                <a:cxn ang="0">
                  <a:pos x="46" y="30"/>
                </a:cxn>
                <a:cxn ang="0">
                  <a:pos x="39" y="36"/>
                </a:cxn>
                <a:cxn ang="0">
                  <a:pos x="39" y="50"/>
                </a:cxn>
                <a:cxn ang="0">
                  <a:pos x="38" y="50"/>
                </a:cxn>
                <a:cxn ang="0">
                  <a:pos x="24" y="58"/>
                </a:cxn>
                <a:cxn ang="0">
                  <a:pos x="24" y="59"/>
                </a:cxn>
                <a:cxn ang="0">
                  <a:pos x="23" y="58"/>
                </a:cxn>
                <a:cxn ang="0">
                  <a:pos x="21" y="56"/>
                </a:cxn>
                <a:cxn ang="0">
                  <a:pos x="21" y="55"/>
                </a:cxn>
                <a:cxn ang="0">
                  <a:pos x="24" y="45"/>
                </a:cxn>
                <a:cxn ang="0">
                  <a:pos x="14" y="35"/>
                </a:cxn>
                <a:cxn ang="0">
                  <a:pos x="4" y="38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0" y="35"/>
                </a:cxn>
                <a:cxn ang="0">
                  <a:pos x="0" y="34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23" y="19"/>
                </a:cxn>
                <a:cxn ang="0">
                  <a:pos x="29" y="12"/>
                </a:cxn>
                <a:cxn ang="0">
                  <a:pos x="57" y="0"/>
                </a:cxn>
                <a:cxn ang="0">
                  <a:pos x="58" y="1"/>
                </a:cxn>
                <a:cxn ang="0">
                  <a:pos x="46" y="30"/>
                </a:cxn>
                <a:cxn ang="0">
                  <a:pos x="47" y="8"/>
                </a:cxn>
                <a:cxn ang="0">
                  <a:pos x="43" y="12"/>
                </a:cxn>
                <a:cxn ang="0">
                  <a:pos x="47" y="15"/>
                </a:cxn>
                <a:cxn ang="0">
                  <a:pos x="50" y="12"/>
                </a:cxn>
                <a:cxn ang="0">
                  <a:pos x="47" y="8"/>
                </a:cxn>
              </a:cxnLst>
              <a:rect l="0" t="0" r="r" b="b"/>
              <a:pathLst>
                <a:path w="58" h="59">
                  <a:moveTo>
                    <a:pt x="46" y="30"/>
                  </a:moveTo>
                  <a:cubicBezTo>
                    <a:pt x="44" y="32"/>
                    <a:pt x="42" y="34"/>
                    <a:pt x="39" y="36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8" y="5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58"/>
                    <a:pt x="23" y="58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0" y="55"/>
                    <a:pt x="21" y="5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7"/>
                    <a:pt x="27" y="14"/>
                    <a:pt x="29" y="12"/>
                  </a:cubicBezTo>
                  <a:cubicBezTo>
                    <a:pt x="38" y="3"/>
                    <a:pt x="45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8" y="13"/>
                    <a:pt x="55" y="21"/>
                    <a:pt x="46" y="30"/>
                  </a:cubicBezTo>
                  <a:close/>
                  <a:moveTo>
                    <a:pt x="47" y="8"/>
                  </a:moveTo>
                  <a:cubicBezTo>
                    <a:pt x="45" y="8"/>
                    <a:pt x="43" y="10"/>
                    <a:pt x="43" y="12"/>
                  </a:cubicBezTo>
                  <a:cubicBezTo>
                    <a:pt x="43" y="14"/>
                    <a:pt x="45" y="15"/>
                    <a:pt x="47" y="15"/>
                  </a:cubicBezTo>
                  <a:cubicBezTo>
                    <a:pt x="49" y="15"/>
                    <a:pt x="50" y="14"/>
                    <a:pt x="50" y="12"/>
                  </a:cubicBezTo>
                  <a:cubicBezTo>
                    <a:pt x="50" y="10"/>
                    <a:pt x="49" y="8"/>
                    <a:pt x="47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85"/>
          <p:cNvGrpSpPr/>
          <p:nvPr/>
        </p:nvGrpSpPr>
        <p:grpSpPr>
          <a:xfrm>
            <a:off x="5898873" y="5190534"/>
            <a:ext cx="1062673" cy="1063559"/>
            <a:chOff x="5187738" y="1415796"/>
            <a:chExt cx="648499" cy="649042"/>
          </a:xfrm>
        </p:grpSpPr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5187738" y="1415796"/>
              <a:ext cx="648499" cy="649042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5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53"/>
            <p:cNvSpPr/>
            <p:nvPr/>
          </p:nvSpPr>
          <p:spPr bwMode="auto">
            <a:xfrm>
              <a:off x="5336668" y="1592431"/>
              <a:ext cx="350639" cy="259998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6"/>
          <p:cNvGrpSpPr/>
          <p:nvPr/>
        </p:nvGrpSpPr>
        <p:grpSpPr>
          <a:xfrm>
            <a:off x="4493298" y="4371976"/>
            <a:ext cx="1062673" cy="1063559"/>
            <a:chOff x="5648594" y="2472338"/>
            <a:chExt cx="648499" cy="649042"/>
          </a:xfrm>
        </p:grpSpPr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5648594" y="2472338"/>
              <a:ext cx="648499" cy="649042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5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Freeform 57"/>
            <p:cNvSpPr>
              <a:spLocks noEditPoints="1"/>
            </p:cNvSpPr>
            <p:nvPr/>
          </p:nvSpPr>
          <p:spPr bwMode="auto">
            <a:xfrm>
              <a:off x="5827267" y="2667801"/>
              <a:ext cx="291152" cy="258114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83"/>
          <p:cNvGrpSpPr/>
          <p:nvPr/>
        </p:nvGrpSpPr>
        <p:grpSpPr>
          <a:xfrm>
            <a:off x="7292358" y="2972014"/>
            <a:ext cx="1062673" cy="1063559"/>
            <a:chOff x="2886238" y="2472339"/>
            <a:chExt cx="648499" cy="649042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2886238" y="2472339"/>
              <a:ext cx="648499" cy="649042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525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Freeform 65"/>
            <p:cNvSpPr>
              <a:spLocks noEditPoints="1"/>
            </p:cNvSpPr>
            <p:nvPr/>
          </p:nvSpPr>
          <p:spPr bwMode="auto">
            <a:xfrm>
              <a:off x="3027706" y="2630302"/>
              <a:ext cx="365563" cy="333116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22"/>
          <p:cNvGrpSpPr/>
          <p:nvPr/>
        </p:nvGrpSpPr>
        <p:grpSpPr>
          <a:xfrm>
            <a:off x="1971688" y="3293620"/>
            <a:ext cx="2391087" cy="663798"/>
            <a:chOff x="844734" y="1897307"/>
            <a:chExt cx="2294202" cy="609865"/>
          </a:xfrm>
        </p:grpSpPr>
        <p:sp>
          <p:nvSpPr>
            <p:cNvPr id="92" name="Footer Text"/>
            <p:cNvSpPr txBox="1"/>
            <p:nvPr/>
          </p:nvSpPr>
          <p:spPr>
            <a:xfrm>
              <a:off x="844734" y="2099983"/>
              <a:ext cx="2287091" cy="40718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933105" y="1897307"/>
              <a:ext cx="1205831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25"/>
          <p:cNvGrpSpPr/>
          <p:nvPr/>
        </p:nvGrpSpPr>
        <p:grpSpPr>
          <a:xfrm>
            <a:off x="1964879" y="4493649"/>
            <a:ext cx="2420365" cy="663800"/>
            <a:chOff x="844734" y="1897308"/>
            <a:chExt cx="2322294" cy="609866"/>
          </a:xfrm>
        </p:grpSpPr>
        <p:sp>
          <p:nvSpPr>
            <p:cNvPr id="95" name="Footer Text"/>
            <p:cNvSpPr txBox="1"/>
            <p:nvPr/>
          </p:nvSpPr>
          <p:spPr>
            <a:xfrm>
              <a:off x="844734" y="2099986"/>
              <a:ext cx="2287092" cy="40718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961197" y="1897308"/>
              <a:ext cx="1205831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32"/>
          <p:cNvGrpSpPr/>
          <p:nvPr/>
        </p:nvGrpSpPr>
        <p:grpSpPr>
          <a:xfrm>
            <a:off x="8617600" y="3039042"/>
            <a:ext cx="2392206" cy="663798"/>
            <a:chOff x="844734" y="1897308"/>
            <a:chExt cx="2287091" cy="609865"/>
          </a:xfrm>
        </p:grpSpPr>
        <p:sp>
          <p:nvSpPr>
            <p:cNvPr id="98" name="Footer Text"/>
            <p:cNvSpPr txBox="1"/>
            <p:nvPr/>
          </p:nvSpPr>
          <p:spPr>
            <a:xfrm>
              <a:off x="844734" y="2099984"/>
              <a:ext cx="2287091" cy="40718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44734" y="1897308"/>
              <a:ext cx="1201531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35"/>
          <p:cNvGrpSpPr/>
          <p:nvPr/>
        </p:nvGrpSpPr>
        <p:grpSpPr>
          <a:xfrm>
            <a:off x="8617600" y="4238208"/>
            <a:ext cx="2392206" cy="663802"/>
            <a:chOff x="844734" y="1897307"/>
            <a:chExt cx="2287091" cy="609865"/>
          </a:xfrm>
        </p:grpSpPr>
        <p:sp>
          <p:nvSpPr>
            <p:cNvPr id="101" name="Footer Text"/>
            <p:cNvSpPr txBox="1"/>
            <p:nvPr/>
          </p:nvSpPr>
          <p:spPr>
            <a:xfrm>
              <a:off x="844734" y="2099986"/>
              <a:ext cx="2287091" cy="40718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44734" y="1897307"/>
              <a:ext cx="1201531" cy="21702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3368126" y="2093586"/>
            <a:ext cx="2383676" cy="663802"/>
            <a:chOff x="844734" y="1897307"/>
            <a:chExt cx="2287091" cy="609866"/>
          </a:xfrm>
        </p:grpSpPr>
        <p:sp>
          <p:nvSpPr>
            <p:cNvPr id="104" name="Footer Text"/>
            <p:cNvSpPr txBox="1"/>
            <p:nvPr/>
          </p:nvSpPr>
          <p:spPr>
            <a:xfrm>
              <a:off x="844734" y="2099986"/>
              <a:ext cx="2287091" cy="4071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924640" y="1897307"/>
              <a:ext cx="1205831" cy="21702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35"/>
          <p:cNvGrpSpPr/>
          <p:nvPr/>
        </p:nvGrpSpPr>
        <p:grpSpPr>
          <a:xfrm>
            <a:off x="7202097" y="5437376"/>
            <a:ext cx="2392206" cy="663800"/>
            <a:chOff x="844734" y="1897308"/>
            <a:chExt cx="2287091" cy="609867"/>
          </a:xfrm>
        </p:grpSpPr>
        <p:sp>
          <p:nvSpPr>
            <p:cNvPr id="107" name="Footer Text"/>
            <p:cNvSpPr txBox="1"/>
            <p:nvPr/>
          </p:nvSpPr>
          <p:spPr>
            <a:xfrm>
              <a:off x="844734" y="2099986"/>
              <a:ext cx="2287091" cy="40718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44734" y="1897308"/>
              <a:ext cx="1201531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7" name="TextBox 32"/>
          <p:cNvSpPr txBox="1"/>
          <p:nvPr/>
        </p:nvSpPr>
        <p:spPr>
          <a:xfrm>
            <a:off x="21150" y="110395"/>
            <a:ext cx="3600400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点击输入标题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45" grpId="0" animBg="1"/>
      <p:bldP spid="48" grpId="0" animBg="1"/>
      <p:bldP spid="56" grpId="0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41259" y="1960369"/>
            <a:ext cx="8517138" cy="331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3" y="1960369"/>
            <a:ext cx="4196896" cy="331191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05491" y="3034658"/>
            <a:ext cx="1423394" cy="1163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69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45286" y="3034657"/>
            <a:ext cx="318423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4891547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6604046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4891547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6604046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53" y="1744220"/>
            <a:ext cx="419689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341259" y="5439716"/>
            <a:ext cx="851713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3" y="0"/>
            <a:ext cx="7077094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39"/>
          <p:cNvSpPr txBox="1"/>
          <p:nvPr/>
        </p:nvSpPr>
        <p:spPr>
          <a:xfrm>
            <a:off x="7293471" y="1528093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0" name="TextBox 39"/>
          <p:cNvSpPr txBox="1"/>
          <p:nvPr/>
        </p:nvSpPr>
        <p:spPr>
          <a:xfrm>
            <a:off x="7293471" y="2801614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1" name="TextBox 39"/>
          <p:cNvSpPr txBox="1"/>
          <p:nvPr/>
        </p:nvSpPr>
        <p:spPr>
          <a:xfrm>
            <a:off x="7293471" y="4075135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2" name="TextBox 39"/>
          <p:cNvSpPr txBox="1"/>
          <p:nvPr/>
        </p:nvSpPr>
        <p:spPr>
          <a:xfrm>
            <a:off x="7293471" y="5348655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8" name="TextBox 32"/>
          <p:cNvSpPr txBox="1"/>
          <p:nvPr/>
        </p:nvSpPr>
        <p:spPr>
          <a:xfrm>
            <a:off x="21150" y="110395"/>
            <a:ext cx="3600400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点击输入标题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/>
      <p:bldP spid="30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166154D3-7ED0-4356-AB70-D75AB524A17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10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heme/theme1.xml><?xml version="1.0" encoding="utf-8"?>
<a:theme xmlns:a="http://schemas.openxmlformats.org/drawingml/2006/main" name="1_自定义设计方案">
  <a:themeElements>
    <a:clrScheme name="自定义 81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64962"/>
      </a:accent1>
      <a:accent2>
        <a:srgbClr val="7F7F7F"/>
      </a:accent2>
      <a:accent3>
        <a:srgbClr val="364962"/>
      </a:accent3>
      <a:accent4>
        <a:srgbClr val="7F7F7F"/>
      </a:accent4>
      <a:accent5>
        <a:srgbClr val="364962"/>
      </a:accent5>
      <a:accent6>
        <a:srgbClr val="7F7F7F"/>
      </a:accent6>
      <a:hlink>
        <a:srgbClr val="364962"/>
      </a:hlink>
      <a:folHlink>
        <a:srgbClr val="7F7F7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2037</Words>
  <Application>Microsoft Office PowerPoint</Application>
  <PresentationFormat>自定义</PresentationFormat>
  <Paragraphs>228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方正正中黑简体</vt:lpstr>
      <vt:lpstr>宋体</vt:lpstr>
      <vt:lpstr>微软雅黑</vt:lpstr>
      <vt:lpstr>Arial</vt:lpstr>
      <vt:lpstr>Calibri</vt:lpstr>
      <vt:lpstr>Calibri Light</vt:lpstr>
      <vt:lpstr>Impact</vt:lpstr>
      <vt:lpstr>Verdana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107</dc:title>
  <dc:creator/>
  <cp:lastModifiedBy/>
  <cp:revision>2</cp:revision>
  <dcterms:created xsi:type="dcterms:W3CDTF">2016-10-17T14:00:00Z</dcterms:created>
  <dcterms:modified xsi:type="dcterms:W3CDTF">2021-01-05T15:56:03Z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